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47"/>
  </p:notesMasterIdLst>
  <p:handoutMasterIdLst>
    <p:handoutMasterId r:id="rId48"/>
  </p:handoutMasterIdLst>
  <p:sldIdLst>
    <p:sldId id="787" r:id="rId5"/>
    <p:sldId id="695" r:id="rId6"/>
    <p:sldId id="790" r:id="rId7"/>
    <p:sldId id="791" r:id="rId8"/>
    <p:sldId id="731" r:id="rId9"/>
    <p:sldId id="788" r:id="rId10"/>
    <p:sldId id="794" r:id="rId11"/>
    <p:sldId id="795" r:id="rId12"/>
    <p:sldId id="796" r:id="rId13"/>
    <p:sldId id="797" r:id="rId14"/>
    <p:sldId id="821" r:id="rId15"/>
    <p:sldId id="828" r:id="rId16"/>
    <p:sldId id="823" r:id="rId17"/>
    <p:sldId id="827" r:id="rId18"/>
    <p:sldId id="822" r:id="rId19"/>
    <p:sldId id="826" r:id="rId20"/>
    <p:sldId id="829" r:id="rId21"/>
    <p:sldId id="798" r:id="rId22"/>
    <p:sldId id="799" r:id="rId23"/>
    <p:sldId id="800" r:id="rId24"/>
    <p:sldId id="801" r:id="rId25"/>
    <p:sldId id="792" r:id="rId26"/>
    <p:sldId id="810" r:id="rId27"/>
    <p:sldId id="812" r:id="rId28"/>
    <p:sldId id="814" r:id="rId29"/>
    <p:sldId id="815" r:id="rId30"/>
    <p:sldId id="813" r:id="rId31"/>
    <p:sldId id="802" r:id="rId32"/>
    <p:sldId id="803" r:id="rId33"/>
    <p:sldId id="804" r:id="rId34"/>
    <p:sldId id="805" r:id="rId35"/>
    <p:sldId id="806" r:id="rId36"/>
    <p:sldId id="807" r:id="rId37"/>
    <p:sldId id="808" r:id="rId38"/>
    <p:sldId id="809" r:id="rId39"/>
    <p:sldId id="789" r:id="rId40"/>
    <p:sldId id="770" r:id="rId41"/>
    <p:sldId id="771" r:id="rId42"/>
    <p:sldId id="784" r:id="rId43"/>
    <p:sldId id="724" r:id="rId44"/>
    <p:sldId id="772" r:id="rId45"/>
    <p:sldId id="786" r:id="rId46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F14908-3C41-BC40-B6E7-C898B4713BDF}">
          <p14:sldIdLst>
            <p14:sldId id="787"/>
            <p14:sldId id="695"/>
            <p14:sldId id="790"/>
            <p14:sldId id="791"/>
            <p14:sldId id="731"/>
            <p14:sldId id="788"/>
            <p14:sldId id="794"/>
            <p14:sldId id="795"/>
            <p14:sldId id="796"/>
            <p14:sldId id="797"/>
            <p14:sldId id="821"/>
            <p14:sldId id="828"/>
            <p14:sldId id="823"/>
            <p14:sldId id="827"/>
            <p14:sldId id="822"/>
            <p14:sldId id="826"/>
            <p14:sldId id="829"/>
            <p14:sldId id="798"/>
            <p14:sldId id="799"/>
            <p14:sldId id="800"/>
            <p14:sldId id="801"/>
            <p14:sldId id="792"/>
            <p14:sldId id="810"/>
            <p14:sldId id="812"/>
            <p14:sldId id="814"/>
            <p14:sldId id="815"/>
            <p14:sldId id="813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789"/>
          </p14:sldIdLst>
        </p14:section>
        <p14:section name="Templates" id="{03288CC6-9D09-7742-A827-039629FA1D54}">
          <p14:sldIdLst>
            <p14:sldId id="770"/>
            <p14:sldId id="771"/>
            <p14:sldId id="784"/>
            <p14:sldId id="724"/>
            <p14:sldId id="772"/>
            <p14:sldId id="7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3B3"/>
    <a:srgbClr val="6E6E6E"/>
    <a:srgbClr val="0071C5"/>
    <a:srgbClr val="4A4A4A"/>
    <a:srgbClr val="0C34BD"/>
    <a:srgbClr val="5D1682"/>
    <a:srgbClr val="008564"/>
    <a:srgbClr val="4D4D4D"/>
    <a:srgbClr val="454545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3" autoAdjust="0"/>
    <p:restoredTop sz="91144" autoAdjust="0"/>
  </p:normalViewPr>
  <p:slideViewPr>
    <p:cSldViewPr snapToGrid="0">
      <p:cViewPr varScale="1">
        <p:scale>
          <a:sx n="68" d="100"/>
          <a:sy n="68" d="100"/>
        </p:scale>
        <p:origin x="836" y="48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098"/>
    </p:cViewPr>
  </p:sorterViewPr>
  <p:notesViewPr>
    <p:cSldViewPr snapToGrid="0">
      <p:cViewPr varScale="1">
        <p:scale>
          <a:sx n="55" d="100"/>
          <a:sy n="55" d="100"/>
        </p:scale>
        <p:origin x="1963" y="1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3198557449943742E-2"/>
          <c:y val="0.15113261491093027"/>
          <c:w val="0.86127203230606519"/>
          <c:h val="0.75008396210708916"/>
        </c:manualLayout>
      </c:layout>
      <c:lineChart>
        <c:grouping val="standar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 NVIDIA</c:v>
                </c:pt>
              </c:strCache>
            </c:strRef>
          </c:tx>
          <c:spPr>
            <a:ln w="25400">
              <a:solidFill>
                <a:srgbClr val="76B900"/>
              </a:solidFill>
            </a:ln>
          </c:spPr>
          <c:marker>
            <c:symbol val="none"/>
          </c:marke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57D4-4D99-89F4-FE5ED443D7FF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57D4-4D99-89F4-FE5ED443D7FF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2-57D4-4D99-89F4-FE5ED443D7FF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3-57D4-4D99-89F4-FE5ED443D7FF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4-57D4-4D99-89F4-FE5ED443D7FF}"/>
              </c:ext>
            </c:extLst>
          </c:dPt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>
                  <c:v>32</c:v>
                </c:pt>
                <c:pt idx="1">
                  <c:v>25</c:v>
                </c:pt>
                <c:pt idx="2">
                  <c:v>31</c:v>
                </c:pt>
                <c:pt idx="3">
                  <c:v>33</c:v>
                </c:pt>
                <c:pt idx="4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7D4-4D99-89F4-FE5ED443D7FF}"/>
            </c:ext>
          </c:extLst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 Other</c:v>
                </c:pt>
              </c:strCache>
            </c:strRef>
          </c:tx>
          <c:spPr>
            <a:ln w="25400">
              <a:solidFill>
                <a:srgbClr val="008564"/>
              </a:solidFill>
            </a:ln>
          </c:spPr>
          <c:marker>
            <c:symbol val="none"/>
          </c:marker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Sheet1!$D$3:$D$7</c:f>
              <c:numCache>
                <c:formatCode>General</c:formatCode>
                <c:ptCount val="5"/>
                <c:pt idx="0">
                  <c:v>30</c:v>
                </c:pt>
                <c:pt idx="1">
                  <c:v>5</c:v>
                </c:pt>
                <c:pt idx="2">
                  <c:v>7</c:v>
                </c:pt>
                <c:pt idx="3">
                  <c:v>19</c:v>
                </c:pt>
                <c:pt idx="4">
                  <c:v>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57D4-4D99-89F4-FE5ED443D7FF}"/>
            </c:ext>
          </c:extLst>
        </c:ser>
        <c:ser>
          <c:idx val="2"/>
          <c:order val="2"/>
          <c:tx>
            <c:strRef>
              <c:f>Sheet1!$E$2</c:f>
              <c:strCache>
                <c:ptCount val="1"/>
                <c:pt idx="0">
                  <c:v> Other</c:v>
                </c:pt>
              </c:strCache>
            </c:strRef>
          </c:tx>
          <c:spPr>
            <a:ln w="25400">
              <a:solidFill>
                <a:srgbClr val="0071C5"/>
              </a:solidFill>
            </a:ln>
          </c:spPr>
          <c:marker>
            <c:symbol val="none"/>
          </c:marker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Sheet1!$E$3:$E$7</c:f>
              <c:numCache>
                <c:formatCode>General</c:formatCode>
                <c:ptCount val="5"/>
                <c:pt idx="0">
                  <c:v>21</c:v>
                </c:pt>
                <c:pt idx="1">
                  <c:v>10</c:v>
                </c:pt>
                <c:pt idx="2">
                  <c:v>14</c:v>
                </c:pt>
                <c:pt idx="3">
                  <c:v>16</c:v>
                </c:pt>
                <c:pt idx="4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57D4-4D99-89F4-FE5ED443D7FF}"/>
            </c:ext>
          </c:extLst>
        </c:ser>
        <c:ser>
          <c:idx val="3"/>
          <c:order val="3"/>
          <c:tx>
            <c:strRef>
              <c:f>Sheet1!$F$2</c:f>
              <c:strCache>
                <c:ptCount val="1"/>
                <c:pt idx="0">
                  <c:v> Other</c:v>
                </c:pt>
              </c:strCache>
            </c:strRef>
          </c:tx>
          <c:spPr>
            <a:ln w="25400">
              <a:solidFill>
                <a:srgbClr val="C00000"/>
              </a:solidFill>
            </a:ln>
          </c:spPr>
          <c:marker>
            <c:symbol val="none"/>
          </c:marker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Sheet1!$F$3:$F$7</c:f>
              <c:numCache>
                <c:formatCode>General</c:formatCode>
                <c:ptCount val="5"/>
                <c:pt idx="0">
                  <c:v>6</c:v>
                </c:pt>
                <c:pt idx="1">
                  <c:v>15</c:v>
                </c:pt>
                <c:pt idx="2">
                  <c:v>3</c:v>
                </c:pt>
                <c:pt idx="3">
                  <c:v>21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57D4-4D99-89F4-FE5ED443D7FF}"/>
            </c:ext>
          </c:extLst>
        </c:ser>
        <c:ser>
          <c:idx val="4"/>
          <c:order val="4"/>
          <c:tx>
            <c:strRef>
              <c:f>Sheet1!$G$2</c:f>
              <c:strCache>
                <c:ptCount val="1"/>
                <c:pt idx="0">
                  <c:v> Other</c:v>
                </c:pt>
              </c:strCache>
            </c:strRef>
          </c:tx>
          <c:spPr>
            <a:ln w="25400">
              <a:solidFill>
                <a:srgbClr val="6E6E6E"/>
              </a:solidFill>
            </a:ln>
          </c:spPr>
          <c:marker>
            <c:symbol val="none"/>
          </c:marker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Sheet1!$G$3:$G$7</c:f>
              <c:numCache>
                <c:formatCode>General</c:formatCode>
                <c:ptCount val="5"/>
                <c:pt idx="0">
                  <c:v>5</c:v>
                </c:pt>
                <c:pt idx="1">
                  <c:v>12</c:v>
                </c:pt>
                <c:pt idx="2">
                  <c:v>19</c:v>
                </c:pt>
                <c:pt idx="3">
                  <c:v>21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57D4-4D99-89F4-FE5ED443D7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28133120"/>
        <c:axId val="-1428135840"/>
      </c:lineChart>
      <c:catAx>
        <c:axId val="-14281331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19050">
            <a:solidFill>
              <a:srgbClr val="6E6E6E"/>
            </a:solidFill>
          </a:ln>
        </c:spPr>
        <c:crossAx val="-1428135840"/>
        <c:crosses val="autoZero"/>
        <c:auto val="1"/>
        <c:lblAlgn val="ctr"/>
        <c:lblOffset val="100"/>
        <c:noMultiLvlLbl val="0"/>
      </c:catAx>
      <c:valAx>
        <c:axId val="-1428135840"/>
        <c:scaling>
          <c:orientation val="minMax"/>
          <c:max val="35"/>
        </c:scaling>
        <c:delete val="0"/>
        <c:axPos val="l"/>
        <c:majorGridlines>
          <c:spPr>
            <a:ln w="3175">
              <a:solidFill>
                <a:srgbClr val="B3B3B3">
                  <a:lumMod val="60000"/>
                  <a:lumOff val="40000"/>
                </a:srgb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noFill/>
          </a:ln>
        </c:spPr>
        <c:crossAx val="-1428133120"/>
        <c:crosses val="autoZero"/>
        <c:crossBetween val="between"/>
        <c:majorUnit val="5"/>
      </c:valAx>
      <c:spPr>
        <a:solidFill>
          <a:srgbClr val="B3B3B3">
            <a:lumMod val="20000"/>
            <a:lumOff val="80000"/>
            <a:alpha val="50000"/>
          </a:srgbClr>
        </a:solidFill>
        <a:ln>
          <a:noFill/>
        </a:ln>
      </c:spPr>
    </c:plotArea>
    <c:legend>
      <c:legendPos val="t"/>
      <c:layout>
        <c:manualLayout>
          <c:xMode val="edge"/>
          <c:yMode val="edge"/>
          <c:x val="0.2253839686109898"/>
          <c:y val="7.8309823258223041E-2"/>
          <c:w val="0.51611721457434023"/>
          <c:h val="7.1767972721050538E-2"/>
        </c:manualLayout>
      </c:layout>
      <c:overlay val="0"/>
      <c:spPr>
        <a:ln w="34925">
          <a:noFill/>
        </a:ln>
      </c:spPr>
    </c:legend>
    <c:plotVisOnly val="1"/>
    <c:dispBlanksAs val="gap"/>
    <c:showDLblsOverMax val="0"/>
  </c:chart>
  <c:txPr>
    <a:bodyPr/>
    <a:lstStyle/>
    <a:p>
      <a:pPr>
        <a:defRPr sz="900">
          <a:solidFill>
            <a:schemeClr val="bg1"/>
          </a:solidFill>
        </a:defRPr>
      </a:pPr>
      <a:endParaRPr lang="en-US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12/9/2018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65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851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this snapshot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84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165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7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649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908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55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414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6263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483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48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309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090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121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132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774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8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945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40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290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314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759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5" y="4747221"/>
            <a:ext cx="3456745" cy="74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27C490-0632-45F9-8994-CF7C006FC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0972800" cy="6172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D03C3D-6CAA-444D-B523-AEA8C51BB3D3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0088" y="4127421"/>
            <a:ext cx="6107187" cy="1373939"/>
          </a:xfrm>
        </p:spPr>
        <p:txBody>
          <a:bodyPr anchor="b"/>
          <a:lstStyle>
            <a:lvl1pPr algn="r"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AE255C-17FD-4ACD-93D1-249CC22B46B7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3C685-D41A-4316-A4E7-7D079BF99E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06129" y="910278"/>
            <a:ext cx="2560542" cy="22801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814403"/>
            <a:ext cx="9976104" cy="590931"/>
          </a:xfrm>
        </p:spPr>
        <p:txBody>
          <a:bodyPr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447900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354D00-25B8-4729-8431-494F11BFD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" y="386"/>
            <a:ext cx="10971428" cy="61714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08C71A-8F88-4905-8530-066C648740D6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8A185-0487-467E-B002-17F379CB7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AE7915-91FA-48E0-8AE5-AE809A6875A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62000"/>
                </a:schemeClr>
              </a:gs>
              <a:gs pos="69000">
                <a:schemeClr val="bg1">
                  <a:alpha val="7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bg1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bg1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B484E9-CEC5-4DE8-8C3D-DD4FB334C6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1"/>
            <a:ext cx="3583957" cy="61721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CF03B8-634B-43D5-898B-BE804AF1DFE6}"/>
              </a:ext>
            </a:extLst>
          </p:cNvPr>
          <p:cNvCxnSpPr>
            <a:cxnSpLocks/>
          </p:cNvCxnSpPr>
          <p:nvPr/>
        </p:nvCxnSpPr>
        <p:spPr>
          <a:xfrm>
            <a:off x="3583957" y="-1"/>
            <a:ext cx="0" cy="617220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881" y="2381806"/>
            <a:ext cx="2700194" cy="1408589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5E2365-640C-413B-BC37-0ABE05FFB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" y="385"/>
            <a:ext cx="10971428" cy="6171429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135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7297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 dirty="0">
                <a:solidFill>
                  <a:schemeClr val="accent5"/>
                </a:solidFill>
              </a:rPr>
              <a:t> </a:t>
            </a:r>
            <a:endParaRPr lang="en-US" sz="900" cap="none" dirty="0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288289" y="5814736"/>
            <a:ext cx="475887" cy="2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5" r:id="rId1"/>
    <p:sldLayoutId id="2147483896" r:id="rId2"/>
    <p:sldLayoutId id="2147483981" r:id="rId3"/>
    <p:sldLayoutId id="2147483971" r:id="rId4"/>
    <p:sldLayoutId id="2147483988" r:id="rId5"/>
    <p:sldLayoutId id="2147483969" r:id="rId6"/>
    <p:sldLayoutId id="2147483989" r:id="rId7"/>
    <p:sldLayoutId id="2147483919" r:id="rId8"/>
    <p:sldLayoutId id="2147483990" r:id="rId9"/>
    <p:sldLayoutId id="2147483954" r:id="rId10"/>
    <p:sldLayoutId id="2147483984" r:id="rId11"/>
    <p:sldLayoutId id="2147483898" r:id="rId12"/>
    <p:sldLayoutId id="2147483926" r:id="rId13"/>
    <p:sldLayoutId id="2147483899" r:id="rId14"/>
    <p:sldLayoutId id="2147483901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eath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jpg"/><Relationship Id="rId4" Type="http://schemas.openxmlformats.org/officeDocument/2006/relationships/image" Target="../media/image27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185" y="1119976"/>
            <a:ext cx="9102428" cy="2435425"/>
          </a:xfrm>
        </p:spPr>
        <p:txBody>
          <a:bodyPr anchor="ctr"/>
          <a:lstStyle/>
          <a:p>
            <a:pPr algn="ctr"/>
            <a:r>
              <a:rPr lang="en-US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EECS-731</a:t>
            </a:r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Understanding climate change with data-science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EED8D-ADF6-3245-B8BE-D9C65DDCAD84}"/>
              </a:ext>
            </a:extLst>
          </p:cNvPr>
          <p:cNvSpPr txBox="1"/>
          <p:nvPr/>
        </p:nvSpPr>
        <p:spPr>
          <a:xfrm>
            <a:off x="4652452" y="3370735"/>
            <a:ext cx="1667893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tx1"/>
                </a:solidFill>
                <a:cs typeface="Apple Chancery" panose="03020702040506060504" pitchFamily="66" charset="-79"/>
              </a:rPr>
              <a:t>Team Oracle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D816E-71FA-8342-9EBE-B207A42778A3}"/>
              </a:ext>
            </a:extLst>
          </p:cNvPr>
          <p:cNvSpPr txBox="1"/>
          <p:nvPr/>
        </p:nvSpPr>
        <p:spPr>
          <a:xfrm>
            <a:off x="4603786" y="3796496"/>
            <a:ext cx="1765227" cy="125572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Austin Adams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Pushkar Singh Negi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Ravali Kondreddi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Ronald Moore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Waqar Ali</a:t>
            </a:r>
          </a:p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3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Emission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 (Last Century)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C50712-6323-3147-9737-66E40EAEF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763" y="2306414"/>
            <a:ext cx="9947275" cy="3288159"/>
          </a:xfrm>
        </p:spPr>
      </p:pic>
    </p:spTree>
    <p:extLst>
      <p:ext uri="{BB962C8B-B14F-4D97-AF65-F5344CB8AC3E}">
        <p14:creationId xmlns:p14="http://schemas.microsoft.com/office/powerpoint/2010/main" val="13604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OIL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Annual consumption (measured in terawatt-hours)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71FA-EC3B-2747-911F-BFBA402E3B00}"/>
              </a:ext>
            </a:extLst>
          </p:cNvPr>
          <p:cNvSpPr txBox="1"/>
          <p:nvPr/>
        </p:nvSpPr>
        <p:spPr>
          <a:xfrm>
            <a:off x="2511939" y="250423"/>
            <a:ext cx="18473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19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0D31-7402-AD4F-BE5E-8DE3845A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oil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F0A98-9118-0F4C-86C8-335C9645A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Trend(Last Century)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1AFBB5-602E-4624-97A4-2BD155393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6487" y="1784996"/>
            <a:ext cx="8743681" cy="4277755"/>
          </a:xfrm>
        </p:spPr>
      </p:pic>
    </p:spTree>
    <p:extLst>
      <p:ext uri="{BB962C8B-B14F-4D97-AF65-F5344CB8AC3E}">
        <p14:creationId xmlns:p14="http://schemas.microsoft.com/office/powerpoint/2010/main" val="103891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Annual consumption (measured in terawatt-hours)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71FA-EC3B-2747-911F-BFBA402E3B00}"/>
              </a:ext>
            </a:extLst>
          </p:cNvPr>
          <p:cNvSpPr txBox="1"/>
          <p:nvPr/>
        </p:nvSpPr>
        <p:spPr>
          <a:xfrm>
            <a:off x="2511939" y="250423"/>
            <a:ext cx="18473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23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0D31-7402-AD4F-BE5E-8DE3845A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F0A98-9118-0F4C-86C8-335C9645A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Trend(Last Century)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6DD872-A64D-4A66-875B-83B16AD50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937" y="1706705"/>
            <a:ext cx="7951714" cy="4465495"/>
          </a:xfrm>
        </p:spPr>
      </p:pic>
    </p:spTree>
    <p:extLst>
      <p:ext uri="{BB962C8B-B14F-4D97-AF65-F5344CB8AC3E}">
        <p14:creationId xmlns:p14="http://schemas.microsoft.com/office/powerpoint/2010/main" val="279164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Annual consumption (measured in terawatt-hours)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71FA-EC3B-2747-911F-BFBA402E3B00}"/>
              </a:ext>
            </a:extLst>
          </p:cNvPr>
          <p:cNvSpPr txBox="1"/>
          <p:nvPr/>
        </p:nvSpPr>
        <p:spPr>
          <a:xfrm>
            <a:off x="2511939" y="250423"/>
            <a:ext cx="18473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09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0D31-7402-AD4F-BE5E-8DE3845A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F0A98-9118-0F4C-86C8-335C9645A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Trend(Last Century)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0616FB-312C-4BBA-9887-4B52D2633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1146" y="1673734"/>
            <a:ext cx="8580408" cy="4331140"/>
          </a:xfrm>
        </p:spPr>
      </p:pic>
    </p:spTree>
    <p:extLst>
      <p:ext uri="{BB962C8B-B14F-4D97-AF65-F5344CB8AC3E}">
        <p14:creationId xmlns:p14="http://schemas.microsoft.com/office/powerpoint/2010/main" val="47885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0D31-7402-AD4F-BE5E-8DE3845A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Fossil fuels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F0A98-9118-0F4C-86C8-335C9645A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Trend(Last Century)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8DEC3E-5550-4A85-97A4-8F832815F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684051"/>
            <a:ext cx="7451888" cy="4480024"/>
          </a:xfrm>
        </p:spPr>
      </p:pic>
    </p:spTree>
    <p:extLst>
      <p:ext uri="{BB962C8B-B14F-4D97-AF65-F5344CB8AC3E}">
        <p14:creationId xmlns:p14="http://schemas.microsoft.com/office/powerpoint/2010/main" val="183808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Merged dataset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470663-E90A-C246-9865-105C5B7A3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6690" y="2307103"/>
            <a:ext cx="9779420" cy="2824491"/>
          </a:xfrm>
        </p:spPr>
      </p:pic>
    </p:spTree>
    <p:extLst>
      <p:ext uri="{BB962C8B-B14F-4D97-AF65-F5344CB8AC3E}">
        <p14:creationId xmlns:p14="http://schemas.microsoft.com/office/powerpoint/2010/main" val="360258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74389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climate-change?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hypothesis about factors which cause climate-change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Consumption of fossil-fuels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Emission of CO</a:t>
            </a:r>
            <a:r>
              <a:rPr lang="en-US" baseline="-25000" dirty="0"/>
              <a:t>2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Population increase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Melting of polar ice-caps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Emission of Ozone depleting substances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this project about?</a:t>
            </a:r>
          </a:p>
        </p:txBody>
      </p:sp>
    </p:spTree>
    <p:extLst>
      <p:ext uri="{BB962C8B-B14F-4D97-AF65-F5344CB8AC3E}">
        <p14:creationId xmlns:p14="http://schemas.microsoft.com/office/powerpoint/2010/main" val="133273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Body/bullet text with no bullet icon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Subtext</a:t>
            </a:r>
          </a:p>
        </p:txBody>
      </p:sp>
    </p:spTree>
    <p:extLst>
      <p:ext uri="{BB962C8B-B14F-4D97-AF65-F5344CB8AC3E}">
        <p14:creationId xmlns:p14="http://schemas.microsoft.com/office/powerpoint/2010/main" val="31255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ClAssification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63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2064" y="2008766"/>
            <a:ext cx="9948672" cy="10773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different features to accurately predict the class of the temperature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Observe which features are contributing the most to the increase in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6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632" y="405024"/>
            <a:ext cx="9976104" cy="590931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84632" y="1390475"/>
            <a:ext cx="9948672" cy="85450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Range of temperature values very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 values placed into 3 separate bins (low, medium, high)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98348" y="1127744"/>
            <a:ext cx="9976104" cy="5254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BB1B5-2ED4-4AF0-979D-1795D74CE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89" y="2364580"/>
            <a:ext cx="5174092" cy="38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9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632" y="473239"/>
            <a:ext cx="9976104" cy="590931"/>
          </a:xfrm>
        </p:spPr>
        <p:txBody>
          <a:bodyPr/>
          <a:lstStyle/>
          <a:p>
            <a:r>
              <a:rPr lang="en-US" dirty="0"/>
              <a:t>PROCESS (Continued)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98348" y="2310458"/>
            <a:ext cx="3555178" cy="260220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 pair plot to determine which features provide the best separation of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Arbitrarily choose two features for training and testing different classification models (chose coal, gas)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98348" y="1041477"/>
            <a:ext cx="9976104" cy="5254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F5F59-5760-402A-82ED-B726B1A41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452" y="1706620"/>
            <a:ext cx="5467546" cy="428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1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5BC7-A7E0-4980-B51A-CE6371CF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425593"/>
            <a:ext cx="9976104" cy="590931"/>
          </a:xfrm>
        </p:spPr>
        <p:txBody>
          <a:bodyPr/>
          <a:lstStyle/>
          <a:p>
            <a:r>
              <a:rPr lang="en-US" dirty="0" err="1"/>
              <a:t>MoDELING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E1B7A-EEB6-4E30-936B-51E5110A4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588" y="5495827"/>
            <a:ext cx="9948672" cy="3385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on x-axis, Value of N on y-axis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8800F9-9D7C-400A-BF9A-A47037D2F2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202972"/>
            <a:ext cx="9976104" cy="525463"/>
          </a:xfrm>
        </p:spPr>
        <p:txBody>
          <a:bodyPr/>
          <a:lstStyle/>
          <a:p>
            <a:r>
              <a:rPr lang="en-US" dirty="0"/>
              <a:t>Accuracy of KNN Models Using Different Values of 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75B6EF-6335-4409-94E8-43E4FB206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95" y="1728435"/>
            <a:ext cx="6784317" cy="37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3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5BC7-A7E0-4980-B51A-CE6371CFA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E1B7A-EEB6-4E30-936B-51E5110A4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48" y="1730873"/>
            <a:ext cx="9948672" cy="45162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models tried and tested (SVM, Logistic Regression, KNN, etc.)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8800F9-9D7C-400A-BF9A-A47037D2F2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E2C745-80E7-4BC6-9270-BA144F3AD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186" y="2052189"/>
            <a:ext cx="7486155" cy="387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461031"/>
            <a:ext cx="9976104" cy="590931"/>
          </a:xfrm>
        </p:spPr>
        <p:txBody>
          <a:bodyPr/>
          <a:lstStyle/>
          <a:p>
            <a:r>
              <a:rPr lang="en-US" dirty="0"/>
              <a:t>PROCESS (Continued)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BAA527-708C-4BBE-BF22-AE5CD5C3B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1472" y="1674675"/>
            <a:ext cx="8168600" cy="4283066"/>
          </a:xfrm>
        </p:spPr>
      </p:pic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98348" y="1149212"/>
            <a:ext cx="9976104" cy="525463"/>
          </a:xfrm>
        </p:spPr>
        <p:txBody>
          <a:bodyPr/>
          <a:lstStyle/>
          <a:p>
            <a:r>
              <a:rPr lang="en-US" dirty="0"/>
              <a:t>Classification Using All Features</a:t>
            </a:r>
          </a:p>
        </p:txBody>
      </p:sp>
    </p:spTree>
    <p:extLst>
      <p:ext uri="{BB962C8B-B14F-4D97-AF65-F5344CB8AC3E}">
        <p14:creationId xmlns:p14="http://schemas.microsoft.com/office/powerpoint/2010/main" val="415146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428974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Body/bullet text with no bullet icon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Subtext</a:t>
            </a:r>
          </a:p>
        </p:txBody>
      </p:sp>
    </p:spTree>
    <p:extLst>
      <p:ext uri="{BB962C8B-B14F-4D97-AF65-F5344CB8AC3E}">
        <p14:creationId xmlns:p14="http://schemas.microsoft.com/office/powerpoint/2010/main" val="90992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if we can correlate the trends in the identified factors over the years with climate-change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classification / clustering techniques to make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Explore the occurrence of natural disasters in the last century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Correlate with climate change trend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Use time-series forecasting to predict future disaster trend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Role of Data-Science</a:t>
            </a:r>
          </a:p>
        </p:txBody>
      </p:sp>
    </p:spTree>
    <p:extLst>
      <p:ext uri="{BB962C8B-B14F-4D97-AF65-F5344CB8AC3E}">
        <p14:creationId xmlns:p14="http://schemas.microsoft.com/office/powerpoint/2010/main" val="15028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Statistical Analysis</a:t>
            </a:r>
          </a:p>
        </p:txBody>
      </p:sp>
    </p:spTree>
    <p:extLst>
      <p:ext uri="{BB962C8B-B14F-4D97-AF65-F5344CB8AC3E}">
        <p14:creationId xmlns:p14="http://schemas.microsoft.com/office/powerpoint/2010/main" val="231499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Body/bullet text with no bullet icon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Subtext</a:t>
            </a:r>
          </a:p>
        </p:txBody>
      </p:sp>
    </p:spTree>
    <p:extLst>
      <p:ext uri="{BB962C8B-B14F-4D97-AF65-F5344CB8AC3E}">
        <p14:creationId xmlns:p14="http://schemas.microsoft.com/office/powerpoint/2010/main" val="232305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Natural Disasters</a:t>
            </a:r>
          </a:p>
        </p:txBody>
      </p:sp>
    </p:spTree>
    <p:extLst>
      <p:ext uri="{BB962C8B-B14F-4D97-AF65-F5344CB8AC3E}">
        <p14:creationId xmlns:p14="http://schemas.microsoft.com/office/powerpoint/2010/main" val="173075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Body/bullet text with no bullet icon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Subtext</a:t>
            </a:r>
          </a:p>
        </p:txBody>
      </p:sp>
    </p:spTree>
    <p:extLst>
      <p:ext uri="{BB962C8B-B14F-4D97-AF65-F5344CB8AC3E}">
        <p14:creationId xmlns:p14="http://schemas.microsoft.com/office/powerpoint/2010/main" val="324820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10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Body/bullet text with no bullet icon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EECS-731</a:t>
            </a:r>
          </a:p>
        </p:txBody>
      </p:sp>
    </p:spTree>
    <p:extLst>
      <p:ext uri="{BB962C8B-B14F-4D97-AF65-F5344CB8AC3E}">
        <p14:creationId xmlns:p14="http://schemas.microsoft.com/office/powerpoint/2010/main" val="8340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9078" y="2716768"/>
            <a:ext cx="831464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39725" indent="-339725" algn="ctr"/>
            <a:r>
              <a:rPr lang="en-US" sz="4200" b="1" dirty="0">
                <a:solidFill>
                  <a:schemeClr val="tx2"/>
                </a:solidFill>
                <a:latin typeface="Trebuchet MS" panose="020B0603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1243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Multi-image layout 4up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Title with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E5EE9-3F1A-4A79-8E52-E633D49142D2}"/>
              </a:ext>
            </a:extLst>
          </p:cNvPr>
          <p:cNvSpPr txBox="1"/>
          <p:nvPr/>
        </p:nvSpPr>
        <p:spPr>
          <a:xfrm>
            <a:off x="572500" y="4923521"/>
            <a:ext cx="2368296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D3CC78-EAF5-4E5A-BE91-354BF9C66AB6}"/>
              </a:ext>
            </a:extLst>
          </p:cNvPr>
          <p:cNvSpPr txBox="1"/>
          <p:nvPr/>
        </p:nvSpPr>
        <p:spPr>
          <a:xfrm>
            <a:off x="3059001" y="4923521"/>
            <a:ext cx="2368295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060F1C-A086-4A98-981B-0487CE6066B4}"/>
              </a:ext>
            </a:extLst>
          </p:cNvPr>
          <p:cNvSpPr txBox="1"/>
          <p:nvPr/>
        </p:nvSpPr>
        <p:spPr>
          <a:xfrm>
            <a:off x="5545499" y="4923521"/>
            <a:ext cx="2368298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B7F193-6EF1-4213-B067-16D2666E8AE7}"/>
              </a:ext>
            </a:extLst>
          </p:cNvPr>
          <p:cNvSpPr txBox="1"/>
          <p:nvPr/>
        </p:nvSpPr>
        <p:spPr>
          <a:xfrm>
            <a:off x="8032001" y="4923521"/>
            <a:ext cx="2368296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C7ACD0F-C95E-44C1-8C60-A8F0B7DB5919}"/>
              </a:ext>
            </a:extLst>
          </p:cNvPr>
          <p:cNvSpPr/>
          <p:nvPr/>
        </p:nvSpPr>
        <p:spPr>
          <a:xfrm>
            <a:off x="5545500" y="2313939"/>
            <a:ext cx="2368296" cy="25694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EEB957-748E-47F1-A313-3F418FAA0091}"/>
              </a:ext>
            </a:extLst>
          </p:cNvPr>
          <p:cNvSpPr/>
          <p:nvPr/>
        </p:nvSpPr>
        <p:spPr>
          <a:xfrm>
            <a:off x="3059000" y="2313939"/>
            <a:ext cx="2368296" cy="25694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FCAFA5-2DF9-478A-B884-97C4428C48C8}"/>
              </a:ext>
            </a:extLst>
          </p:cNvPr>
          <p:cNvSpPr/>
          <p:nvPr/>
        </p:nvSpPr>
        <p:spPr>
          <a:xfrm>
            <a:off x="572500" y="2313939"/>
            <a:ext cx="2368296" cy="25694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5C76C8-33DE-4E31-A5D8-58068D7229C2}"/>
              </a:ext>
            </a:extLst>
          </p:cNvPr>
          <p:cNvSpPr/>
          <p:nvPr/>
        </p:nvSpPr>
        <p:spPr>
          <a:xfrm>
            <a:off x="8032001" y="2313939"/>
            <a:ext cx="2368296" cy="25694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BD04B7-578C-4D4F-A450-18D2F96E5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Text goes here</a:t>
            </a:r>
          </a:p>
          <a:p>
            <a:pPr lvl="0"/>
            <a:r>
              <a:rPr lang="en-US" dirty="0"/>
              <a:t>Text goes here</a:t>
            </a:r>
          </a:p>
          <a:p>
            <a:r>
              <a:rPr lang="en-US" dirty="0"/>
              <a:t>Text goes here</a:t>
            </a:r>
          </a:p>
          <a:p>
            <a:r>
              <a:rPr lang="en-US" dirty="0"/>
              <a:t>Text goes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Subtitle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3B156F-1FB5-4A19-BD88-738D33EC4C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188" y="0"/>
            <a:ext cx="5988612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2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1" y="1798590"/>
            <a:ext cx="5097133" cy="618631"/>
          </a:xfrm>
        </p:spPr>
        <p:txBody>
          <a:bodyPr/>
          <a:lstStyle/>
          <a:p>
            <a:r>
              <a:rPr lang="en-US" dirty="0"/>
              <a:t>Imagery, chart </a:t>
            </a:r>
            <a:br>
              <a:rPr lang="en-US" dirty="0"/>
            </a:br>
            <a:r>
              <a:rPr lang="en-US" dirty="0"/>
              <a:t>and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BD04B7-578C-4D4F-A450-18D2F96E5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32" y="3071579"/>
            <a:ext cx="3412224" cy="2517089"/>
          </a:xfrm>
        </p:spPr>
        <p:txBody>
          <a:bodyPr/>
          <a:lstStyle/>
          <a:p>
            <a:pPr lvl="0"/>
            <a:r>
              <a:rPr lang="en-US" sz="1400" dirty="0"/>
              <a:t>Use body text sparingly on slide types that include other information, such as, an image and data/chart. Too much on the slide might be hard for the viewer to take in.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Subtitle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67D380-6C68-4AC3-AFEF-C29F70AE0E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152" t="4751" r="30168"/>
          <a:stretch/>
        </p:blipFill>
        <p:spPr>
          <a:xfrm>
            <a:off x="5365579" y="3165570"/>
            <a:ext cx="4520944" cy="2574362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5113A6A6-15EA-425D-AA5D-8CE0BF9843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3383890"/>
              </p:ext>
            </p:extLst>
          </p:nvPr>
        </p:nvGraphicFramePr>
        <p:xfrm>
          <a:off x="5087224" y="149115"/>
          <a:ext cx="5249678" cy="27797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3266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2674" y="1338020"/>
            <a:ext cx="8314644" cy="3477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39725" indent="-339725"/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“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	</a:t>
            </a:r>
            <a:r>
              <a:rPr lang="en-US" sz="4400" b="1" u="sng" dirty="0"/>
              <a:t>Climate change</a:t>
            </a:r>
            <a:r>
              <a:rPr lang="en-US" sz="4400" dirty="0"/>
              <a:t> is a change in the statistical distribution of </a:t>
            </a:r>
            <a:r>
              <a:rPr lang="en-US" sz="4400" u="sng" dirty="0">
                <a:hlinkClick r:id="rId3" tooltip="Weath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weather</a:t>
            </a:r>
            <a:r>
              <a:rPr lang="en-US" sz="4400" u="sng" dirty="0"/>
              <a:t> patterns</a:t>
            </a:r>
            <a:r>
              <a:rPr lang="en-US" sz="4400" dirty="0"/>
              <a:t> when that change lasts for an extended period of time </a:t>
            </a:r>
            <a:r>
              <a:rPr lang="en-US" sz="4200" dirty="0">
                <a:solidFill>
                  <a:srgbClr val="FFFFFF"/>
                </a:solidFill>
                <a:latin typeface="Trebuchet MS" panose="020B0603020202020204" pitchFamily="34" charset="0"/>
              </a:rPr>
              <a:t>.</a:t>
            </a:r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8F0E9-B95D-4DCD-9233-B33206CF95B8}"/>
              </a:ext>
            </a:extLst>
          </p:cNvPr>
          <p:cNvSpPr txBox="1"/>
          <p:nvPr/>
        </p:nvSpPr>
        <p:spPr>
          <a:xfrm>
            <a:off x="5235036" y="4357796"/>
            <a:ext cx="3160412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Trebuchet MS" panose="020B0603020202020204" pitchFamily="34" charset="0"/>
              </a:rPr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269540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2674" y="1338020"/>
            <a:ext cx="8314644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39725" indent="-339725"/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“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	</a:t>
            </a:r>
            <a:r>
              <a:rPr lang="en-US" sz="4200" dirty="0">
                <a:solidFill>
                  <a:srgbClr val="FFFFFF"/>
                </a:solidFill>
                <a:latin typeface="Trebuchet MS" panose="020B0603020202020204" pitchFamily="34" charset="0"/>
              </a:rPr>
              <a:t>Quoted text example goes here. Trebuchet, 42 pt. Use with shorter (headline type) quotes.</a:t>
            </a:r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8F0E9-B95D-4DCD-9233-B33206CF95B8}"/>
              </a:ext>
            </a:extLst>
          </p:cNvPr>
          <p:cNvSpPr txBox="1"/>
          <p:nvPr/>
        </p:nvSpPr>
        <p:spPr>
          <a:xfrm>
            <a:off x="5235036" y="4357796"/>
            <a:ext cx="3160412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Trebuchet MS" panose="020B0603020202020204" pitchFamily="34" charset="0"/>
              </a:rPr>
              <a:t>Quote Source, Trebuchet 16 </a:t>
            </a:r>
            <a:r>
              <a:rPr lang="en-US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pt</a:t>
            </a:r>
            <a:endParaRPr lang="en-US" sz="16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31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7CD5C607-D8C9-454F-B14C-50178B18EF21}"/>
              </a:ext>
            </a:extLst>
          </p:cNvPr>
          <p:cNvSpPr/>
          <p:nvPr/>
        </p:nvSpPr>
        <p:spPr>
          <a:xfrm>
            <a:off x="-31044" y="2061106"/>
            <a:ext cx="11034888" cy="326218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0000">
                <a:srgbClr val="000000">
                  <a:alpha val="85000"/>
                </a:srgbClr>
              </a:gs>
              <a:gs pos="10000">
                <a:schemeClr val="bg1">
                  <a:alpha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6350">
            <a:gradFill>
              <a:gsLst>
                <a:gs pos="0">
                  <a:schemeClr val="accent4">
                    <a:lumMod val="50000"/>
                  </a:schemeClr>
                </a:gs>
                <a:gs pos="21000">
                  <a:schemeClr val="bg2">
                    <a:lumMod val="50000"/>
                  </a:schemeClr>
                </a:gs>
                <a:gs pos="29000">
                  <a:schemeClr val="accent4"/>
                </a:gs>
                <a:gs pos="100000">
                  <a:schemeClr val="accent4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with images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300A31-5F03-45E6-B4CC-FCC87AFBE39B}"/>
              </a:ext>
            </a:extLst>
          </p:cNvPr>
          <p:cNvCxnSpPr/>
          <p:nvPr/>
        </p:nvCxnSpPr>
        <p:spPr>
          <a:xfrm>
            <a:off x="2416566" y="2902135"/>
            <a:ext cx="0" cy="228600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ECE6F02-4307-4198-B803-6C37AADDBC28}"/>
              </a:ext>
            </a:extLst>
          </p:cNvPr>
          <p:cNvSpPr txBox="1"/>
          <p:nvPr/>
        </p:nvSpPr>
        <p:spPr>
          <a:xfrm>
            <a:off x="2188989" y="5408983"/>
            <a:ext cx="453970" cy="2377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105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pic>
        <p:nvPicPr>
          <p:cNvPr id="45" name="Picture 2" descr="https://i.pinimg.com/originals/55/44/2f/55442f8d07a074dfa25e4b37ca62709a.jpg">
            <a:extLst>
              <a:ext uri="{FF2B5EF4-FFF2-40B4-BE49-F238E27FC236}">
                <a16:creationId xmlns:a16="http://schemas.microsoft.com/office/drawing/2014/main" id="{2342A279-3899-4DE1-841D-2D9C01133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184" t="43468" r="23953" b="4232"/>
          <a:stretch/>
        </p:blipFill>
        <p:spPr bwMode="auto">
          <a:xfrm>
            <a:off x="1633373" y="1836254"/>
            <a:ext cx="1578560" cy="1555097"/>
          </a:xfrm>
          <a:prstGeom prst="ellips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blurRad="152400" dist="38100" dir="5400000" algn="t" rotWithShape="0">
              <a:prstClr val="black">
                <a:alpha val="5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4DAA906-2357-4527-A894-A86C7B10F661}"/>
              </a:ext>
            </a:extLst>
          </p:cNvPr>
          <p:cNvCxnSpPr/>
          <p:nvPr/>
        </p:nvCxnSpPr>
        <p:spPr>
          <a:xfrm>
            <a:off x="4460410" y="2902135"/>
            <a:ext cx="0" cy="228600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B0555A6-C4F0-49A6-9B95-79975D911E71}"/>
              </a:ext>
            </a:extLst>
          </p:cNvPr>
          <p:cNvSpPr txBox="1"/>
          <p:nvPr/>
        </p:nvSpPr>
        <p:spPr>
          <a:xfrm>
            <a:off x="4232926" y="5408983"/>
            <a:ext cx="453970" cy="2377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105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5419A67-AFC5-4145-A73E-D425DD86F1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40" r="34138" b="13571"/>
          <a:stretch/>
        </p:blipFill>
        <p:spPr>
          <a:xfrm>
            <a:off x="3671895" y="2625385"/>
            <a:ext cx="1585936" cy="1555097"/>
          </a:xfrm>
          <a:prstGeom prst="ellips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blurRad="152400" dist="38100" dir="5400000" algn="t" rotWithShape="0">
              <a:prstClr val="black">
                <a:alpha val="56000"/>
              </a:prst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E622A2D-AA37-42DF-BFA7-E673EDCCBF54}"/>
              </a:ext>
            </a:extLst>
          </p:cNvPr>
          <p:cNvSpPr txBox="1"/>
          <p:nvPr/>
        </p:nvSpPr>
        <p:spPr>
          <a:xfrm>
            <a:off x="6287925" y="5408983"/>
            <a:ext cx="453970" cy="2377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105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CA7CAF0-5995-4C6E-9D6E-3D43D135168D}"/>
              </a:ext>
            </a:extLst>
          </p:cNvPr>
          <p:cNvCxnSpPr>
            <a:cxnSpLocks/>
          </p:cNvCxnSpPr>
          <p:nvPr/>
        </p:nvCxnSpPr>
        <p:spPr>
          <a:xfrm>
            <a:off x="6499765" y="2902135"/>
            <a:ext cx="0" cy="228600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C93018E9-9F26-47AA-81F4-030ABAC9A1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972" t="13993" r="24022" b="5542"/>
          <a:stretch/>
        </p:blipFill>
        <p:spPr>
          <a:xfrm>
            <a:off x="5717793" y="1556404"/>
            <a:ext cx="1580704" cy="1555097"/>
          </a:xfrm>
          <a:prstGeom prst="ellips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blurRad="152400" dist="38100" dir="5400000" algn="t" rotWithShape="0">
              <a:prstClr val="black">
                <a:alpha val="56000"/>
              </a:prstClr>
            </a:outerShdw>
          </a:effec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53E8075-00AD-4885-8897-9EB32A8F81C7}"/>
              </a:ext>
            </a:extLst>
          </p:cNvPr>
          <p:cNvSpPr txBox="1"/>
          <p:nvPr/>
        </p:nvSpPr>
        <p:spPr>
          <a:xfrm>
            <a:off x="8329840" y="5408983"/>
            <a:ext cx="453970" cy="2377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105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B0FE729-1E06-4D04-9168-45C1C3399BE6}"/>
              </a:ext>
            </a:extLst>
          </p:cNvPr>
          <p:cNvCxnSpPr/>
          <p:nvPr/>
        </p:nvCxnSpPr>
        <p:spPr>
          <a:xfrm>
            <a:off x="8545783" y="2902135"/>
            <a:ext cx="0" cy="228600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0A530A8B-C12C-4364-8F89-B8E4D4A9A4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32" t="21249" r="61545" b="10646"/>
          <a:stretch/>
        </p:blipFill>
        <p:spPr>
          <a:xfrm>
            <a:off x="7768910" y="1970166"/>
            <a:ext cx="1585936" cy="1555097"/>
          </a:xfrm>
          <a:prstGeom prst="ellips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blurRad="152400" dist="38100" dir="5400000" algn="t" rotWithShape="0">
              <a:prstClr val="black">
                <a:alpha val="56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0452DC-2F10-4B87-BBCC-5D5CD0824836}"/>
              </a:ext>
            </a:extLst>
          </p:cNvPr>
          <p:cNvSpPr/>
          <p:nvPr/>
        </p:nvSpPr>
        <p:spPr>
          <a:xfrm>
            <a:off x="3809033" y="4274074"/>
            <a:ext cx="1325599" cy="403991"/>
          </a:xfrm>
          <a:prstGeom prst="rect">
            <a:avLst/>
          </a:prstGeom>
          <a:solidFill>
            <a:schemeClr val="bg1">
              <a:lumMod val="75000"/>
              <a:lumOff val="25000"/>
              <a:alpha val="87000"/>
            </a:schemeClr>
          </a:solidFill>
          <a:ln w="9525">
            <a:gradFill>
              <a:gsLst>
                <a:gs pos="12000">
                  <a:schemeClr val="bg1">
                    <a:lumMod val="65000"/>
                    <a:lumOff val="35000"/>
                  </a:schemeClr>
                </a:gs>
                <a:gs pos="19000">
                  <a:schemeClr val="bg1">
                    <a:lumMod val="75000"/>
                    <a:lumOff val="25000"/>
                  </a:schemeClr>
                </a:gs>
                <a:gs pos="0">
                  <a:schemeClr val="bg1">
                    <a:lumMod val="75000"/>
                    <a:lumOff val="25000"/>
                  </a:schemeClr>
                </a:gs>
                <a:gs pos="74000">
                  <a:schemeClr val="bg1">
                    <a:lumMod val="85000"/>
                    <a:lumOff val="15000"/>
                  </a:schemeClr>
                </a:gs>
                <a:gs pos="83000">
                  <a:schemeClr val="bg1">
                    <a:lumMod val="75000"/>
                    <a:lumOff val="25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latin typeface="Trebuchet MS" panose="020B0603020202020204" pitchFamily="34" charset="0"/>
              </a:rPr>
              <a:t>Text Goes Here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02BDC68-2EDB-477C-A3D5-490117D2C4CF}"/>
              </a:ext>
            </a:extLst>
          </p:cNvPr>
          <p:cNvSpPr/>
          <p:nvPr/>
        </p:nvSpPr>
        <p:spPr>
          <a:xfrm>
            <a:off x="5852110" y="3207298"/>
            <a:ext cx="1325599" cy="403991"/>
          </a:xfrm>
          <a:prstGeom prst="rect">
            <a:avLst/>
          </a:prstGeom>
          <a:solidFill>
            <a:schemeClr val="bg1">
              <a:lumMod val="75000"/>
              <a:lumOff val="25000"/>
              <a:alpha val="87000"/>
            </a:schemeClr>
          </a:solidFill>
          <a:ln w="9525">
            <a:gradFill>
              <a:gsLst>
                <a:gs pos="12000">
                  <a:schemeClr val="bg1">
                    <a:lumMod val="65000"/>
                    <a:lumOff val="35000"/>
                  </a:schemeClr>
                </a:gs>
                <a:gs pos="19000">
                  <a:schemeClr val="bg1">
                    <a:lumMod val="75000"/>
                    <a:lumOff val="25000"/>
                  </a:schemeClr>
                </a:gs>
                <a:gs pos="0">
                  <a:schemeClr val="bg1">
                    <a:lumMod val="75000"/>
                    <a:lumOff val="25000"/>
                  </a:schemeClr>
                </a:gs>
                <a:gs pos="74000">
                  <a:schemeClr val="bg1">
                    <a:lumMod val="85000"/>
                    <a:lumOff val="15000"/>
                  </a:schemeClr>
                </a:gs>
                <a:gs pos="83000">
                  <a:schemeClr val="bg1">
                    <a:lumMod val="75000"/>
                    <a:lumOff val="25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latin typeface="Trebuchet MS" panose="020B0603020202020204" pitchFamily="34" charset="0"/>
              </a:rPr>
              <a:t>Text Goes Here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308B85B-8D02-403F-A6FC-8FA8C01AB119}"/>
              </a:ext>
            </a:extLst>
          </p:cNvPr>
          <p:cNvSpPr/>
          <p:nvPr/>
        </p:nvSpPr>
        <p:spPr>
          <a:xfrm>
            <a:off x="7899078" y="3625307"/>
            <a:ext cx="1325599" cy="403991"/>
          </a:xfrm>
          <a:prstGeom prst="rect">
            <a:avLst/>
          </a:prstGeom>
          <a:solidFill>
            <a:schemeClr val="bg1">
              <a:lumMod val="75000"/>
              <a:lumOff val="25000"/>
              <a:alpha val="87000"/>
            </a:schemeClr>
          </a:solidFill>
          <a:ln w="9525">
            <a:gradFill>
              <a:gsLst>
                <a:gs pos="12000">
                  <a:schemeClr val="bg1">
                    <a:lumMod val="65000"/>
                    <a:lumOff val="35000"/>
                  </a:schemeClr>
                </a:gs>
                <a:gs pos="19000">
                  <a:schemeClr val="bg1">
                    <a:lumMod val="75000"/>
                    <a:lumOff val="25000"/>
                  </a:schemeClr>
                </a:gs>
                <a:gs pos="0">
                  <a:schemeClr val="bg1">
                    <a:lumMod val="75000"/>
                    <a:lumOff val="25000"/>
                  </a:schemeClr>
                </a:gs>
                <a:gs pos="74000">
                  <a:schemeClr val="bg1">
                    <a:lumMod val="85000"/>
                    <a:lumOff val="15000"/>
                  </a:schemeClr>
                </a:gs>
                <a:gs pos="83000">
                  <a:schemeClr val="bg1">
                    <a:lumMod val="75000"/>
                    <a:lumOff val="25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latin typeface="Trebuchet MS" panose="020B0603020202020204" pitchFamily="34" charset="0"/>
              </a:rPr>
              <a:t>Text Goes Here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7217918-E754-4FB8-AD48-D7329DD9BE88}"/>
              </a:ext>
            </a:extLst>
          </p:cNvPr>
          <p:cNvSpPr/>
          <p:nvPr/>
        </p:nvSpPr>
        <p:spPr>
          <a:xfrm>
            <a:off x="1757057" y="3493955"/>
            <a:ext cx="1325599" cy="403991"/>
          </a:xfrm>
          <a:prstGeom prst="rect">
            <a:avLst/>
          </a:prstGeom>
          <a:solidFill>
            <a:schemeClr val="bg1">
              <a:lumMod val="75000"/>
              <a:lumOff val="25000"/>
              <a:alpha val="87000"/>
            </a:schemeClr>
          </a:solidFill>
          <a:ln w="9525">
            <a:gradFill>
              <a:gsLst>
                <a:gs pos="12000">
                  <a:schemeClr val="bg1">
                    <a:lumMod val="65000"/>
                    <a:lumOff val="35000"/>
                  </a:schemeClr>
                </a:gs>
                <a:gs pos="19000">
                  <a:schemeClr val="bg1">
                    <a:lumMod val="75000"/>
                    <a:lumOff val="25000"/>
                  </a:schemeClr>
                </a:gs>
                <a:gs pos="0">
                  <a:schemeClr val="bg1">
                    <a:lumMod val="75000"/>
                    <a:lumOff val="25000"/>
                  </a:schemeClr>
                </a:gs>
                <a:gs pos="74000">
                  <a:schemeClr val="bg1">
                    <a:lumMod val="85000"/>
                    <a:lumOff val="15000"/>
                  </a:schemeClr>
                </a:gs>
                <a:gs pos="83000">
                  <a:schemeClr val="bg1">
                    <a:lumMod val="75000"/>
                    <a:lumOff val="25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latin typeface="Trebuchet MS" panose="020B0603020202020204" pitchFamily="34" charset="0"/>
              </a:rPr>
              <a:t>Text Goes Here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CF38E2A-C7D5-44E8-808D-8195828537F7}"/>
              </a:ext>
            </a:extLst>
          </p:cNvPr>
          <p:cNvSpPr/>
          <p:nvPr/>
        </p:nvSpPr>
        <p:spPr>
          <a:xfrm>
            <a:off x="518535" y="5781717"/>
            <a:ext cx="9955918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1" kern="0" dirty="0">
                <a:solidFill>
                  <a:schemeClr val="accent5"/>
                </a:solidFill>
                <a:latin typeface="Trebuchet MS"/>
              </a:rPr>
              <a:t>Source: Source information is 8 </a:t>
            </a:r>
            <a:r>
              <a:rPr lang="en-US" sz="800" i="1" kern="0" dirty="0" err="1">
                <a:solidFill>
                  <a:schemeClr val="accent5"/>
                </a:solidFill>
                <a:latin typeface="Trebuchet MS"/>
              </a:rPr>
              <a:t>pt</a:t>
            </a:r>
            <a:r>
              <a:rPr lang="en-US" sz="800" i="1" kern="0" dirty="0">
                <a:solidFill>
                  <a:schemeClr val="accent5"/>
                </a:solidFill>
                <a:latin typeface="Trebuchet MS"/>
              </a:rPr>
              <a:t>, italic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23A7BB-3567-4939-840D-5E0C5CA3B540}"/>
              </a:ext>
            </a:extLst>
          </p:cNvPr>
          <p:cNvSpPr/>
          <p:nvPr/>
        </p:nvSpPr>
        <p:spPr>
          <a:xfrm>
            <a:off x="2375504" y="5283488"/>
            <a:ext cx="73152" cy="731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E6A8D55-3E70-49FA-9EF6-AB93ED21D5E4}"/>
              </a:ext>
            </a:extLst>
          </p:cNvPr>
          <p:cNvSpPr/>
          <p:nvPr/>
        </p:nvSpPr>
        <p:spPr>
          <a:xfrm>
            <a:off x="4423968" y="5283488"/>
            <a:ext cx="73152" cy="731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EA3616F-D4F6-45F5-B431-46FE0E636300}"/>
              </a:ext>
            </a:extLst>
          </p:cNvPr>
          <p:cNvSpPr/>
          <p:nvPr/>
        </p:nvSpPr>
        <p:spPr>
          <a:xfrm>
            <a:off x="6467045" y="5283488"/>
            <a:ext cx="73152" cy="731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FDEEB77-85CB-4C43-BE67-6A411C02E343}"/>
              </a:ext>
            </a:extLst>
          </p:cNvPr>
          <p:cNvSpPr/>
          <p:nvPr/>
        </p:nvSpPr>
        <p:spPr>
          <a:xfrm>
            <a:off x="8516009" y="5283488"/>
            <a:ext cx="73152" cy="731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2EFDB7-85C5-4491-B33D-0940F07C046F}"/>
              </a:ext>
            </a:extLst>
          </p:cNvPr>
          <p:cNvCxnSpPr>
            <a:cxnSpLocks/>
          </p:cNvCxnSpPr>
          <p:nvPr/>
        </p:nvCxnSpPr>
        <p:spPr>
          <a:xfrm flipV="1">
            <a:off x="0" y="5314269"/>
            <a:ext cx="10972799" cy="14883"/>
          </a:xfrm>
          <a:prstGeom prst="line">
            <a:avLst/>
          </a:prstGeom>
          <a:ln w="12700">
            <a:gradFill>
              <a:gsLst>
                <a:gs pos="0">
                  <a:schemeClr val="bg2">
                    <a:lumMod val="75000"/>
                    <a:alpha val="0"/>
                  </a:schemeClr>
                </a:gs>
                <a:gs pos="16000">
                  <a:schemeClr val="bg2">
                    <a:lumMod val="75000"/>
                  </a:schemeClr>
                </a:gs>
                <a:gs pos="88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5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map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D6F2-7484-44E3-B052-EDABFD69B6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&lt;Explanation&gt;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2C24E92-A1FE-4600-B02C-7A516C3ABD5A}"/>
              </a:ext>
            </a:extLst>
          </p:cNvPr>
          <p:cNvSpPr>
            <a:spLocks noEditPoints="1"/>
          </p:cNvSpPr>
          <p:nvPr/>
        </p:nvSpPr>
        <p:spPr bwMode="auto">
          <a:xfrm>
            <a:off x="1188583" y="1850464"/>
            <a:ext cx="8595634" cy="4166614"/>
          </a:xfrm>
          <a:custGeom>
            <a:avLst/>
            <a:gdLst>
              <a:gd name="T0" fmla="*/ 1212 w 3505"/>
              <a:gd name="T1" fmla="*/ 1071 h 1699"/>
              <a:gd name="T2" fmla="*/ 778 w 3505"/>
              <a:gd name="T3" fmla="*/ 796 h 1699"/>
              <a:gd name="T4" fmla="*/ 990 w 3505"/>
              <a:gd name="T5" fmla="*/ 677 h 1699"/>
              <a:gd name="T6" fmla="*/ 1100 w 3505"/>
              <a:gd name="T7" fmla="*/ 461 h 1699"/>
              <a:gd name="T8" fmla="*/ 815 w 3505"/>
              <a:gd name="T9" fmla="*/ 371 h 1699"/>
              <a:gd name="T10" fmla="*/ 671 w 3505"/>
              <a:gd name="T11" fmla="*/ 299 h 1699"/>
              <a:gd name="T12" fmla="*/ 139 w 3505"/>
              <a:gd name="T13" fmla="*/ 381 h 1699"/>
              <a:gd name="T14" fmla="*/ 366 w 3505"/>
              <a:gd name="T15" fmla="*/ 432 h 1699"/>
              <a:gd name="T16" fmla="*/ 531 w 3505"/>
              <a:gd name="T17" fmla="*/ 698 h 1699"/>
              <a:gd name="T18" fmla="*/ 927 w 3505"/>
              <a:gd name="T19" fmla="*/ 1095 h 1699"/>
              <a:gd name="T20" fmla="*/ 1064 w 3505"/>
              <a:gd name="T21" fmla="*/ 1529 h 1699"/>
              <a:gd name="T22" fmla="*/ 914 w 3505"/>
              <a:gd name="T23" fmla="*/ 627 h 1699"/>
              <a:gd name="T24" fmla="*/ 524 w 3505"/>
              <a:gd name="T25" fmla="*/ 574 h 1699"/>
              <a:gd name="T26" fmla="*/ 617 w 3505"/>
              <a:gd name="T27" fmla="*/ 787 h 1699"/>
              <a:gd name="T28" fmla="*/ 447 w 3505"/>
              <a:gd name="T29" fmla="*/ 481 h 1699"/>
              <a:gd name="T30" fmla="*/ 1053 w 3505"/>
              <a:gd name="T31" fmla="*/ 1663 h 1699"/>
              <a:gd name="T32" fmla="*/ 1558 w 3505"/>
              <a:gd name="T33" fmla="*/ 359 h 1699"/>
              <a:gd name="T34" fmla="*/ 1510 w 3505"/>
              <a:gd name="T35" fmla="*/ 171 h 1699"/>
              <a:gd name="T36" fmla="*/ 1201 w 3505"/>
              <a:gd name="T37" fmla="*/ 252 h 1699"/>
              <a:gd name="T38" fmla="*/ 1103 w 3505"/>
              <a:gd name="T39" fmla="*/ 568 h 1699"/>
              <a:gd name="T40" fmla="*/ 967 w 3505"/>
              <a:gd name="T41" fmla="*/ 902 h 1699"/>
              <a:gd name="T42" fmla="*/ 1679 w 3505"/>
              <a:gd name="T43" fmla="*/ 547 h 1699"/>
              <a:gd name="T44" fmla="*/ 1631 w 3505"/>
              <a:gd name="T45" fmla="*/ 448 h 1699"/>
              <a:gd name="T46" fmla="*/ 1628 w 3505"/>
              <a:gd name="T47" fmla="*/ 490 h 1699"/>
              <a:gd name="T48" fmla="*/ 998 w 3505"/>
              <a:gd name="T49" fmla="*/ 18 h 1699"/>
              <a:gd name="T50" fmla="*/ 1000 w 3505"/>
              <a:gd name="T51" fmla="*/ 363 h 1699"/>
              <a:gd name="T52" fmla="*/ 1843 w 3505"/>
              <a:gd name="T53" fmla="*/ 119 h 1699"/>
              <a:gd name="T54" fmla="*/ 2675 w 3505"/>
              <a:gd name="T55" fmla="*/ 97 h 1699"/>
              <a:gd name="T56" fmla="*/ 2370 w 3505"/>
              <a:gd name="T57" fmla="*/ 210 h 1699"/>
              <a:gd name="T58" fmla="*/ 177 w 3505"/>
              <a:gd name="T59" fmla="*/ 492 h 1699"/>
              <a:gd name="T60" fmla="*/ 571 w 3505"/>
              <a:gd name="T61" fmla="*/ 232 h 1699"/>
              <a:gd name="T62" fmla="*/ 723 w 3505"/>
              <a:gd name="T63" fmla="*/ 218 h 1699"/>
              <a:gd name="T64" fmla="*/ 859 w 3505"/>
              <a:gd name="T65" fmla="*/ 80 h 1699"/>
              <a:gd name="T66" fmla="*/ 546 w 3505"/>
              <a:gd name="T67" fmla="*/ 160 h 1699"/>
              <a:gd name="T68" fmla="*/ 3223 w 3505"/>
              <a:gd name="T69" fmla="*/ 1151 h 1699"/>
              <a:gd name="T70" fmla="*/ 3391 w 3505"/>
              <a:gd name="T71" fmla="*/ 1255 h 1699"/>
              <a:gd name="T72" fmla="*/ 2849 w 3505"/>
              <a:gd name="T73" fmla="*/ 945 h 1699"/>
              <a:gd name="T74" fmla="*/ 2886 w 3505"/>
              <a:gd name="T75" fmla="*/ 972 h 1699"/>
              <a:gd name="T76" fmla="*/ 2891 w 3505"/>
              <a:gd name="T77" fmla="*/ 1211 h 1699"/>
              <a:gd name="T78" fmla="*/ 2812 w 3505"/>
              <a:gd name="T79" fmla="*/ 994 h 1699"/>
              <a:gd name="T80" fmla="*/ 1905 w 3505"/>
              <a:gd name="T81" fmla="*/ 454 h 1699"/>
              <a:gd name="T82" fmla="*/ 1794 w 3505"/>
              <a:gd name="T83" fmla="*/ 641 h 1699"/>
              <a:gd name="T84" fmla="*/ 2700 w 3505"/>
              <a:gd name="T85" fmla="*/ 1088 h 1699"/>
              <a:gd name="T86" fmla="*/ 2729 w 3505"/>
              <a:gd name="T87" fmla="*/ 892 h 1699"/>
              <a:gd name="T88" fmla="*/ 3036 w 3505"/>
              <a:gd name="T89" fmla="*/ 698 h 1699"/>
              <a:gd name="T90" fmla="*/ 2458 w 3505"/>
              <a:gd name="T91" fmla="*/ 980 h 1699"/>
              <a:gd name="T92" fmla="*/ 2695 w 3505"/>
              <a:gd name="T93" fmla="*/ 1127 h 1699"/>
              <a:gd name="T94" fmla="*/ 2889 w 3505"/>
              <a:gd name="T95" fmla="*/ 1047 h 1699"/>
              <a:gd name="T96" fmla="*/ 2960 w 3505"/>
              <a:gd name="T97" fmla="*/ 1111 h 1699"/>
              <a:gd name="T98" fmla="*/ 3044 w 3505"/>
              <a:gd name="T99" fmla="*/ 623 h 1699"/>
              <a:gd name="T100" fmla="*/ 2871 w 3505"/>
              <a:gd name="T101" fmla="*/ 1124 h 1699"/>
              <a:gd name="T102" fmla="*/ 2750 w 3505"/>
              <a:gd name="T103" fmla="*/ 206 h 1699"/>
              <a:gd name="T104" fmla="*/ 2159 w 3505"/>
              <a:gd name="T105" fmla="*/ 308 h 1699"/>
              <a:gd name="T106" fmla="*/ 1762 w 3505"/>
              <a:gd name="T107" fmla="*/ 412 h 1699"/>
              <a:gd name="T108" fmla="*/ 1835 w 3505"/>
              <a:gd name="T109" fmla="*/ 506 h 1699"/>
              <a:gd name="T110" fmla="*/ 1871 w 3505"/>
              <a:gd name="T111" fmla="*/ 673 h 1699"/>
              <a:gd name="T112" fmla="*/ 1952 w 3505"/>
              <a:gd name="T113" fmla="*/ 687 h 1699"/>
              <a:gd name="T114" fmla="*/ 1708 w 3505"/>
              <a:gd name="T115" fmla="*/ 1015 h 1699"/>
              <a:gd name="T116" fmla="*/ 2165 w 3505"/>
              <a:gd name="T117" fmla="*/ 965 h 1699"/>
              <a:gd name="T118" fmla="*/ 2382 w 3505"/>
              <a:gd name="T119" fmla="*/ 865 h 1699"/>
              <a:gd name="T120" fmla="*/ 2674 w 3505"/>
              <a:gd name="T121" fmla="*/ 961 h 1699"/>
              <a:gd name="T122" fmla="*/ 2847 w 3505"/>
              <a:gd name="T123" fmla="*/ 685 h 1699"/>
              <a:gd name="T124" fmla="*/ 3244 w 3505"/>
              <a:gd name="T125" fmla="*/ 476 h 1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05" h="1699">
                <a:moveTo>
                  <a:pt x="1324" y="1200"/>
                </a:moveTo>
                <a:lnTo>
                  <a:pt x="1324" y="1201"/>
                </a:lnTo>
                <a:lnTo>
                  <a:pt x="1324" y="1201"/>
                </a:lnTo>
                <a:lnTo>
                  <a:pt x="1324" y="1201"/>
                </a:lnTo>
                <a:lnTo>
                  <a:pt x="1324" y="1201"/>
                </a:lnTo>
                <a:lnTo>
                  <a:pt x="1326" y="1201"/>
                </a:lnTo>
                <a:lnTo>
                  <a:pt x="1326" y="1200"/>
                </a:lnTo>
                <a:lnTo>
                  <a:pt x="1324" y="1200"/>
                </a:lnTo>
                <a:lnTo>
                  <a:pt x="1324" y="1200"/>
                </a:lnTo>
                <a:close/>
                <a:moveTo>
                  <a:pt x="902" y="601"/>
                </a:moveTo>
                <a:lnTo>
                  <a:pt x="902" y="601"/>
                </a:lnTo>
                <a:lnTo>
                  <a:pt x="902" y="601"/>
                </a:lnTo>
                <a:lnTo>
                  <a:pt x="903" y="601"/>
                </a:lnTo>
                <a:lnTo>
                  <a:pt x="903" y="601"/>
                </a:lnTo>
                <a:lnTo>
                  <a:pt x="902" y="600"/>
                </a:lnTo>
                <a:lnTo>
                  <a:pt x="902" y="600"/>
                </a:lnTo>
                <a:lnTo>
                  <a:pt x="902" y="600"/>
                </a:lnTo>
                <a:lnTo>
                  <a:pt x="902" y="598"/>
                </a:lnTo>
                <a:lnTo>
                  <a:pt x="902" y="598"/>
                </a:lnTo>
                <a:lnTo>
                  <a:pt x="902" y="598"/>
                </a:lnTo>
                <a:lnTo>
                  <a:pt x="902" y="600"/>
                </a:lnTo>
                <a:lnTo>
                  <a:pt x="902" y="600"/>
                </a:lnTo>
                <a:lnTo>
                  <a:pt x="902" y="601"/>
                </a:lnTo>
                <a:close/>
                <a:moveTo>
                  <a:pt x="914" y="607"/>
                </a:moveTo>
                <a:lnTo>
                  <a:pt x="914" y="607"/>
                </a:lnTo>
                <a:lnTo>
                  <a:pt x="916" y="608"/>
                </a:lnTo>
                <a:lnTo>
                  <a:pt x="917" y="608"/>
                </a:lnTo>
                <a:lnTo>
                  <a:pt x="919" y="608"/>
                </a:lnTo>
                <a:lnTo>
                  <a:pt x="919" y="608"/>
                </a:lnTo>
                <a:lnTo>
                  <a:pt x="920" y="610"/>
                </a:lnTo>
                <a:lnTo>
                  <a:pt x="920" y="610"/>
                </a:lnTo>
                <a:lnTo>
                  <a:pt x="921" y="610"/>
                </a:lnTo>
                <a:lnTo>
                  <a:pt x="921" y="610"/>
                </a:lnTo>
                <a:lnTo>
                  <a:pt x="923" y="610"/>
                </a:lnTo>
                <a:lnTo>
                  <a:pt x="923" y="611"/>
                </a:lnTo>
                <a:lnTo>
                  <a:pt x="923" y="611"/>
                </a:lnTo>
                <a:lnTo>
                  <a:pt x="924" y="608"/>
                </a:lnTo>
                <a:lnTo>
                  <a:pt x="925" y="608"/>
                </a:lnTo>
                <a:lnTo>
                  <a:pt x="925" y="610"/>
                </a:lnTo>
                <a:lnTo>
                  <a:pt x="924" y="610"/>
                </a:lnTo>
                <a:lnTo>
                  <a:pt x="924" y="610"/>
                </a:lnTo>
                <a:lnTo>
                  <a:pt x="924" y="610"/>
                </a:lnTo>
                <a:lnTo>
                  <a:pt x="923" y="610"/>
                </a:lnTo>
                <a:lnTo>
                  <a:pt x="923" y="611"/>
                </a:lnTo>
                <a:lnTo>
                  <a:pt x="923" y="611"/>
                </a:lnTo>
                <a:lnTo>
                  <a:pt x="924" y="611"/>
                </a:lnTo>
                <a:lnTo>
                  <a:pt x="924" y="611"/>
                </a:lnTo>
                <a:lnTo>
                  <a:pt x="924" y="611"/>
                </a:lnTo>
                <a:lnTo>
                  <a:pt x="925" y="610"/>
                </a:lnTo>
                <a:lnTo>
                  <a:pt x="925" y="610"/>
                </a:lnTo>
                <a:lnTo>
                  <a:pt x="927" y="608"/>
                </a:lnTo>
                <a:lnTo>
                  <a:pt x="927" y="608"/>
                </a:lnTo>
                <a:lnTo>
                  <a:pt x="925" y="608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8"/>
                </a:lnTo>
                <a:lnTo>
                  <a:pt x="924" y="608"/>
                </a:lnTo>
                <a:lnTo>
                  <a:pt x="924" y="608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5"/>
                </a:lnTo>
                <a:lnTo>
                  <a:pt x="924" y="605"/>
                </a:lnTo>
                <a:lnTo>
                  <a:pt x="924" y="605"/>
                </a:lnTo>
                <a:lnTo>
                  <a:pt x="923" y="605"/>
                </a:lnTo>
                <a:lnTo>
                  <a:pt x="923" y="605"/>
                </a:lnTo>
                <a:lnTo>
                  <a:pt x="921" y="607"/>
                </a:lnTo>
                <a:lnTo>
                  <a:pt x="921" y="607"/>
                </a:lnTo>
                <a:lnTo>
                  <a:pt x="921" y="607"/>
                </a:lnTo>
                <a:lnTo>
                  <a:pt x="921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7" y="605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9" y="607"/>
                </a:lnTo>
                <a:lnTo>
                  <a:pt x="919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4" y="607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3" y="605"/>
                </a:lnTo>
                <a:lnTo>
                  <a:pt x="913" y="605"/>
                </a:lnTo>
                <a:lnTo>
                  <a:pt x="913" y="605"/>
                </a:lnTo>
                <a:lnTo>
                  <a:pt x="913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7"/>
                </a:lnTo>
                <a:lnTo>
                  <a:pt x="912" y="607"/>
                </a:lnTo>
                <a:lnTo>
                  <a:pt x="914" y="607"/>
                </a:lnTo>
                <a:close/>
                <a:moveTo>
                  <a:pt x="924" y="611"/>
                </a:moveTo>
                <a:lnTo>
                  <a:pt x="924" y="611"/>
                </a:lnTo>
                <a:lnTo>
                  <a:pt x="924" y="611"/>
                </a:lnTo>
                <a:lnTo>
                  <a:pt x="924" y="611"/>
                </a:lnTo>
                <a:lnTo>
                  <a:pt x="925" y="611"/>
                </a:lnTo>
                <a:lnTo>
                  <a:pt x="925" y="611"/>
                </a:lnTo>
                <a:lnTo>
                  <a:pt x="925" y="611"/>
                </a:lnTo>
                <a:lnTo>
                  <a:pt x="925" y="611"/>
                </a:lnTo>
                <a:lnTo>
                  <a:pt x="924" y="611"/>
                </a:lnTo>
                <a:close/>
                <a:moveTo>
                  <a:pt x="910" y="607"/>
                </a:moveTo>
                <a:lnTo>
                  <a:pt x="910" y="607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7"/>
                </a:lnTo>
                <a:lnTo>
                  <a:pt x="909" y="607"/>
                </a:lnTo>
                <a:lnTo>
                  <a:pt x="910" y="607"/>
                </a:lnTo>
                <a:close/>
                <a:moveTo>
                  <a:pt x="905" y="605"/>
                </a:move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6" y="605"/>
                </a:lnTo>
                <a:lnTo>
                  <a:pt x="906" y="605"/>
                </a:lnTo>
                <a:lnTo>
                  <a:pt x="908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5"/>
                </a:lnTo>
                <a:lnTo>
                  <a:pt x="908" y="604"/>
                </a:lnTo>
                <a:lnTo>
                  <a:pt x="908" y="604"/>
                </a:lnTo>
                <a:lnTo>
                  <a:pt x="908" y="604"/>
                </a:lnTo>
                <a:lnTo>
                  <a:pt x="906" y="604"/>
                </a:lnTo>
                <a:lnTo>
                  <a:pt x="908" y="604"/>
                </a:lnTo>
                <a:lnTo>
                  <a:pt x="908" y="604"/>
                </a:lnTo>
                <a:lnTo>
                  <a:pt x="906" y="604"/>
                </a:lnTo>
                <a:lnTo>
                  <a:pt x="906" y="605"/>
                </a:lnTo>
                <a:lnTo>
                  <a:pt x="906" y="605"/>
                </a:lnTo>
                <a:lnTo>
                  <a:pt x="905" y="605"/>
                </a:lnTo>
                <a:close/>
                <a:moveTo>
                  <a:pt x="939" y="619"/>
                </a:move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8"/>
                </a:lnTo>
                <a:lnTo>
                  <a:pt x="939" y="618"/>
                </a:lnTo>
                <a:lnTo>
                  <a:pt x="939" y="618"/>
                </a:lnTo>
                <a:lnTo>
                  <a:pt x="939" y="619"/>
                </a:lnTo>
                <a:lnTo>
                  <a:pt x="939" y="619"/>
                </a:lnTo>
                <a:close/>
                <a:moveTo>
                  <a:pt x="887" y="585"/>
                </a:moveTo>
                <a:lnTo>
                  <a:pt x="888" y="585"/>
                </a:lnTo>
                <a:lnTo>
                  <a:pt x="888" y="585"/>
                </a:lnTo>
                <a:lnTo>
                  <a:pt x="888" y="585"/>
                </a:lnTo>
                <a:lnTo>
                  <a:pt x="888" y="583"/>
                </a:lnTo>
                <a:lnTo>
                  <a:pt x="887" y="583"/>
                </a:lnTo>
                <a:lnTo>
                  <a:pt x="887" y="583"/>
                </a:lnTo>
                <a:lnTo>
                  <a:pt x="887" y="583"/>
                </a:lnTo>
                <a:lnTo>
                  <a:pt x="886" y="585"/>
                </a:lnTo>
                <a:lnTo>
                  <a:pt x="886" y="585"/>
                </a:lnTo>
                <a:lnTo>
                  <a:pt x="886" y="585"/>
                </a:lnTo>
                <a:lnTo>
                  <a:pt x="887" y="585"/>
                </a:lnTo>
                <a:close/>
                <a:moveTo>
                  <a:pt x="903" y="603"/>
                </a:move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3"/>
                </a:lnTo>
                <a:lnTo>
                  <a:pt x="906" y="604"/>
                </a:lnTo>
                <a:lnTo>
                  <a:pt x="906" y="603"/>
                </a:lnTo>
                <a:lnTo>
                  <a:pt x="906" y="603"/>
                </a:lnTo>
                <a:lnTo>
                  <a:pt x="906" y="603"/>
                </a:lnTo>
                <a:lnTo>
                  <a:pt x="905" y="601"/>
                </a:lnTo>
                <a:lnTo>
                  <a:pt x="905" y="601"/>
                </a:lnTo>
                <a:lnTo>
                  <a:pt x="903" y="601"/>
                </a:lnTo>
                <a:lnTo>
                  <a:pt x="903" y="601"/>
                </a:lnTo>
                <a:lnTo>
                  <a:pt x="903" y="603"/>
                </a:lnTo>
                <a:lnTo>
                  <a:pt x="903" y="603"/>
                </a:lnTo>
                <a:close/>
                <a:moveTo>
                  <a:pt x="869" y="572"/>
                </a:moveTo>
                <a:lnTo>
                  <a:pt x="869" y="572"/>
                </a:lnTo>
                <a:lnTo>
                  <a:pt x="869" y="572"/>
                </a:lnTo>
                <a:lnTo>
                  <a:pt x="869" y="572"/>
                </a:lnTo>
                <a:lnTo>
                  <a:pt x="870" y="572"/>
                </a:lnTo>
                <a:lnTo>
                  <a:pt x="870" y="572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2"/>
                </a:lnTo>
                <a:lnTo>
                  <a:pt x="869" y="572"/>
                </a:lnTo>
                <a:close/>
                <a:moveTo>
                  <a:pt x="840" y="594"/>
                </a:move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close/>
                <a:moveTo>
                  <a:pt x="1102" y="1477"/>
                </a:moveTo>
                <a:lnTo>
                  <a:pt x="1102" y="1475"/>
                </a:lnTo>
                <a:lnTo>
                  <a:pt x="1102" y="1474"/>
                </a:lnTo>
                <a:lnTo>
                  <a:pt x="1103" y="1471"/>
                </a:lnTo>
                <a:lnTo>
                  <a:pt x="1103" y="1470"/>
                </a:lnTo>
                <a:lnTo>
                  <a:pt x="1103" y="1470"/>
                </a:lnTo>
                <a:lnTo>
                  <a:pt x="1104" y="1470"/>
                </a:lnTo>
                <a:lnTo>
                  <a:pt x="1104" y="1467"/>
                </a:lnTo>
                <a:lnTo>
                  <a:pt x="1104" y="1466"/>
                </a:lnTo>
                <a:lnTo>
                  <a:pt x="1104" y="1466"/>
                </a:lnTo>
                <a:lnTo>
                  <a:pt x="1104" y="1464"/>
                </a:lnTo>
                <a:lnTo>
                  <a:pt x="1104" y="1464"/>
                </a:lnTo>
                <a:lnTo>
                  <a:pt x="1104" y="1464"/>
                </a:lnTo>
                <a:lnTo>
                  <a:pt x="1103" y="1463"/>
                </a:lnTo>
                <a:lnTo>
                  <a:pt x="1103" y="1463"/>
                </a:lnTo>
                <a:lnTo>
                  <a:pt x="1103" y="1462"/>
                </a:lnTo>
                <a:lnTo>
                  <a:pt x="1103" y="1460"/>
                </a:lnTo>
                <a:lnTo>
                  <a:pt x="1102" y="1459"/>
                </a:lnTo>
                <a:lnTo>
                  <a:pt x="1103" y="1459"/>
                </a:lnTo>
                <a:lnTo>
                  <a:pt x="1104" y="1459"/>
                </a:lnTo>
                <a:lnTo>
                  <a:pt x="1104" y="1460"/>
                </a:lnTo>
                <a:lnTo>
                  <a:pt x="1107" y="1460"/>
                </a:lnTo>
                <a:lnTo>
                  <a:pt x="1110" y="1460"/>
                </a:lnTo>
                <a:lnTo>
                  <a:pt x="1111" y="1460"/>
                </a:lnTo>
                <a:lnTo>
                  <a:pt x="1114" y="1460"/>
                </a:lnTo>
                <a:lnTo>
                  <a:pt x="1115" y="1460"/>
                </a:lnTo>
                <a:lnTo>
                  <a:pt x="1126" y="1459"/>
                </a:lnTo>
                <a:lnTo>
                  <a:pt x="1128" y="1459"/>
                </a:lnTo>
                <a:lnTo>
                  <a:pt x="1135" y="1457"/>
                </a:lnTo>
                <a:lnTo>
                  <a:pt x="1141" y="1455"/>
                </a:lnTo>
                <a:lnTo>
                  <a:pt x="1147" y="1452"/>
                </a:lnTo>
                <a:lnTo>
                  <a:pt x="1148" y="1451"/>
                </a:lnTo>
                <a:lnTo>
                  <a:pt x="1148" y="1449"/>
                </a:lnTo>
                <a:lnTo>
                  <a:pt x="1150" y="1446"/>
                </a:lnTo>
                <a:lnTo>
                  <a:pt x="1152" y="1444"/>
                </a:lnTo>
                <a:lnTo>
                  <a:pt x="1155" y="1438"/>
                </a:lnTo>
                <a:lnTo>
                  <a:pt x="1157" y="1437"/>
                </a:lnTo>
                <a:lnTo>
                  <a:pt x="1157" y="1435"/>
                </a:lnTo>
                <a:lnTo>
                  <a:pt x="1157" y="1433"/>
                </a:lnTo>
                <a:lnTo>
                  <a:pt x="1155" y="1433"/>
                </a:lnTo>
                <a:lnTo>
                  <a:pt x="1155" y="1431"/>
                </a:lnTo>
                <a:lnTo>
                  <a:pt x="1154" y="1431"/>
                </a:lnTo>
                <a:lnTo>
                  <a:pt x="1152" y="1431"/>
                </a:lnTo>
                <a:lnTo>
                  <a:pt x="1151" y="1430"/>
                </a:lnTo>
                <a:lnTo>
                  <a:pt x="1150" y="1428"/>
                </a:lnTo>
                <a:lnTo>
                  <a:pt x="1150" y="1427"/>
                </a:lnTo>
                <a:lnTo>
                  <a:pt x="1150" y="1424"/>
                </a:lnTo>
                <a:lnTo>
                  <a:pt x="1151" y="1423"/>
                </a:lnTo>
                <a:lnTo>
                  <a:pt x="1151" y="1422"/>
                </a:lnTo>
                <a:lnTo>
                  <a:pt x="1150" y="1419"/>
                </a:lnTo>
                <a:lnTo>
                  <a:pt x="1148" y="1417"/>
                </a:lnTo>
                <a:lnTo>
                  <a:pt x="1146" y="1416"/>
                </a:lnTo>
                <a:lnTo>
                  <a:pt x="1141" y="1413"/>
                </a:lnTo>
                <a:lnTo>
                  <a:pt x="1140" y="1412"/>
                </a:lnTo>
                <a:lnTo>
                  <a:pt x="1139" y="1412"/>
                </a:lnTo>
                <a:lnTo>
                  <a:pt x="1139" y="1409"/>
                </a:lnTo>
                <a:lnTo>
                  <a:pt x="1139" y="1409"/>
                </a:lnTo>
                <a:lnTo>
                  <a:pt x="1140" y="1409"/>
                </a:lnTo>
                <a:lnTo>
                  <a:pt x="1140" y="1409"/>
                </a:lnTo>
                <a:lnTo>
                  <a:pt x="1140" y="1406"/>
                </a:lnTo>
                <a:lnTo>
                  <a:pt x="1140" y="1406"/>
                </a:lnTo>
                <a:lnTo>
                  <a:pt x="1139" y="1405"/>
                </a:lnTo>
                <a:lnTo>
                  <a:pt x="1139" y="1404"/>
                </a:lnTo>
                <a:lnTo>
                  <a:pt x="1139" y="1402"/>
                </a:lnTo>
                <a:lnTo>
                  <a:pt x="1139" y="1400"/>
                </a:lnTo>
                <a:lnTo>
                  <a:pt x="1140" y="1397"/>
                </a:lnTo>
                <a:lnTo>
                  <a:pt x="1140" y="1397"/>
                </a:lnTo>
                <a:lnTo>
                  <a:pt x="1140" y="1397"/>
                </a:lnTo>
                <a:lnTo>
                  <a:pt x="1141" y="1397"/>
                </a:lnTo>
                <a:lnTo>
                  <a:pt x="1141" y="1395"/>
                </a:lnTo>
                <a:lnTo>
                  <a:pt x="1141" y="1395"/>
                </a:lnTo>
                <a:lnTo>
                  <a:pt x="1141" y="1391"/>
                </a:lnTo>
                <a:lnTo>
                  <a:pt x="1141" y="1390"/>
                </a:lnTo>
                <a:lnTo>
                  <a:pt x="1141" y="1391"/>
                </a:lnTo>
                <a:lnTo>
                  <a:pt x="1143" y="1394"/>
                </a:lnTo>
                <a:lnTo>
                  <a:pt x="1143" y="1395"/>
                </a:lnTo>
                <a:lnTo>
                  <a:pt x="1143" y="1395"/>
                </a:lnTo>
                <a:lnTo>
                  <a:pt x="1141" y="1397"/>
                </a:lnTo>
                <a:lnTo>
                  <a:pt x="1141" y="1397"/>
                </a:lnTo>
                <a:lnTo>
                  <a:pt x="1141" y="1397"/>
                </a:lnTo>
                <a:lnTo>
                  <a:pt x="1140" y="1398"/>
                </a:lnTo>
                <a:lnTo>
                  <a:pt x="1140" y="1398"/>
                </a:lnTo>
                <a:lnTo>
                  <a:pt x="1140" y="1401"/>
                </a:lnTo>
                <a:lnTo>
                  <a:pt x="1139" y="1404"/>
                </a:lnTo>
                <a:lnTo>
                  <a:pt x="1140" y="1405"/>
                </a:lnTo>
                <a:lnTo>
                  <a:pt x="1141" y="1408"/>
                </a:lnTo>
                <a:lnTo>
                  <a:pt x="1144" y="1409"/>
                </a:lnTo>
                <a:lnTo>
                  <a:pt x="1144" y="1411"/>
                </a:lnTo>
                <a:lnTo>
                  <a:pt x="1144" y="1411"/>
                </a:lnTo>
                <a:lnTo>
                  <a:pt x="1146" y="1412"/>
                </a:lnTo>
                <a:lnTo>
                  <a:pt x="1148" y="1411"/>
                </a:lnTo>
                <a:lnTo>
                  <a:pt x="1151" y="1412"/>
                </a:lnTo>
                <a:lnTo>
                  <a:pt x="1154" y="1413"/>
                </a:lnTo>
                <a:lnTo>
                  <a:pt x="1158" y="1415"/>
                </a:lnTo>
                <a:lnTo>
                  <a:pt x="1159" y="1416"/>
                </a:lnTo>
                <a:lnTo>
                  <a:pt x="1161" y="1416"/>
                </a:lnTo>
                <a:lnTo>
                  <a:pt x="1161" y="1416"/>
                </a:lnTo>
                <a:lnTo>
                  <a:pt x="1162" y="1416"/>
                </a:lnTo>
                <a:lnTo>
                  <a:pt x="1163" y="1415"/>
                </a:lnTo>
                <a:lnTo>
                  <a:pt x="1166" y="1415"/>
                </a:lnTo>
                <a:lnTo>
                  <a:pt x="1169" y="1415"/>
                </a:lnTo>
                <a:lnTo>
                  <a:pt x="1170" y="1416"/>
                </a:lnTo>
                <a:lnTo>
                  <a:pt x="1172" y="1416"/>
                </a:lnTo>
                <a:lnTo>
                  <a:pt x="1173" y="1416"/>
                </a:lnTo>
                <a:lnTo>
                  <a:pt x="1179" y="1415"/>
                </a:lnTo>
                <a:lnTo>
                  <a:pt x="1179" y="1413"/>
                </a:lnTo>
                <a:lnTo>
                  <a:pt x="1180" y="1413"/>
                </a:lnTo>
                <a:lnTo>
                  <a:pt x="1181" y="1412"/>
                </a:lnTo>
                <a:lnTo>
                  <a:pt x="1184" y="1411"/>
                </a:lnTo>
                <a:lnTo>
                  <a:pt x="1184" y="1409"/>
                </a:lnTo>
                <a:lnTo>
                  <a:pt x="1185" y="1406"/>
                </a:lnTo>
                <a:lnTo>
                  <a:pt x="1187" y="1405"/>
                </a:lnTo>
                <a:lnTo>
                  <a:pt x="1187" y="1404"/>
                </a:lnTo>
                <a:lnTo>
                  <a:pt x="1188" y="1404"/>
                </a:lnTo>
                <a:lnTo>
                  <a:pt x="1192" y="1400"/>
                </a:lnTo>
                <a:lnTo>
                  <a:pt x="1194" y="1398"/>
                </a:lnTo>
                <a:lnTo>
                  <a:pt x="1195" y="1397"/>
                </a:lnTo>
                <a:lnTo>
                  <a:pt x="1195" y="1394"/>
                </a:lnTo>
                <a:lnTo>
                  <a:pt x="1198" y="1390"/>
                </a:lnTo>
                <a:lnTo>
                  <a:pt x="1198" y="1388"/>
                </a:lnTo>
                <a:lnTo>
                  <a:pt x="1199" y="1387"/>
                </a:lnTo>
                <a:lnTo>
                  <a:pt x="1199" y="1387"/>
                </a:lnTo>
                <a:lnTo>
                  <a:pt x="1199" y="1386"/>
                </a:lnTo>
                <a:lnTo>
                  <a:pt x="1199" y="1384"/>
                </a:lnTo>
                <a:lnTo>
                  <a:pt x="1199" y="1384"/>
                </a:lnTo>
                <a:lnTo>
                  <a:pt x="1199" y="1382"/>
                </a:lnTo>
                <a:lnTo>
                  <a:pt x="1201" y="1382"/>
                </a:lnTo>
                <a:lnTo>
                  <a:pt x="1201" y="1380"/>
                </a:lnTo>
                <a:lnTo>
                  <a:pt x="1201" y="1379"/>
                </a:lnTo>
                <a:lnTo>
                  <a:pt x="1202" y="1379"/>
                </a:lnTo>
                <a:lnTo>
                  <a:pt x="1203" y="1377"/>
                </a:lnTo>
                <a:lnTo>
                  <a:pt x="1205" y="1376"/>
                </a:lnTo>
                <a:lnTo>
                  <a:pt x="1206" y="1376"/>
                </a:lnTo>
                <a:lnTo>
                  <a:pt x="1206" y="1375"/>
                </a:lnTo>
                <a:lnTo>
                  <a:pt x="1206" y="1375"/>
                </a:lnTo>
                <a:lnTo>
                  <a:pt x="1206" y="1373"/>
                </a:lnTo>
                <a:lnTo>
                  <a:pt x="1206" y="1372"/>
                </a:lnTo>
                <a:lnTo>
                  <a:pt x="1208" y="1372"/>
                </a:lnTo>
                <a:lnTo>
                  <a:pt x="1208" y="1372"/>
                </a:lnTo>
                <a:lnTo>
                  <a:pt x="1208" y="1371"/>
                </a:lnTo>
                <a:lnTo>
                  <a:pt x="1208" y="1369"/>
                </a:lnTo>
                <a:lnTo>
                  <a:pt x="1209" y="1369"/>
                </a:lnTo>
                <a:lnTo>
                  <a:pt x="1209" y="1368"/>
                </a:lnTo>
                <a:lnTo>
                  <a:pt x="1208" y="1366"/>
                </a:lnTo>
                <a:lnTo>
                  <a:pt x="1208" y="1366"/>
                </a:lnTo>
                <a:lnTo>
                  <a:pt x="1208" y="1365"/>
                </a:lnTo>
                <a:lnTo>
                  <a:pt x="1208" y="1365"/>
                </a:lnTo>
                <a:lnTo>
                  <a:pt x="1208" y="1366"/>
                </a:lnTo>
                <a:lnTo>
                  <a:pt x="1209" y="1366"/>
                </a:lnTo>
                <a:lnTo>
                  <a:pt x="1210" y="1368"/>
                </a:lnTo>
                <a:lnTo>
                  <a:pt x="1210" y="1368"/>
                </a:lnTo>
                <a:lnTo>
                  <a:pt x="1210" y="1368"/>
                </a:lnTo>
                <a:lnTo>
                  <a:pt x="1213" y="1366"/>
                </a:lnTo>
                <a:lnTo>
                  <a:pt x="1214" y="1368"/>
                </a:lnTo>
                <a:lnTo>
                  <a:pt x="1214" y="1368"/>
                </a:lnTo>
                <a:lnTo>
                  <a:pt x="1214" y="1369"/>
                </a:lnTo>
                <a:lnTo>
                  <a:pt x="1214" y="1369"/>
                </a:lnTo>
                <a:lnTo>
                  <a:pt x="1213" y="1369"/>
                </a:lnTo>
                <a:lnTo>
                  <a:pt x="1213" y="1369"/>
                </a:lnTo>
                <a:lnTo>
                  <a:pt x="1213" y="1372"/>
                </a:lnTo>
                <a:lnTo>
                  <a:pt x="1213" y="1373"/>
                </a:lnTo>
                <a:lnTo>
                  <a:pt x="1210" y="1373"/>
                </a:lnTo>
                <a:lnTo>
                  <a:pt x="1210" y="1375"/>
                </a:lnTo>
                <a:lnTo>
                  <a:pt x="1210" y="1376"/>
                </a:lnTo>
                <a:lnTo>
                  <a:pt x="1210" y="1376"/>
                </a:lnTo>
                <a:lnTo>
                  <a:pt x="1209" y="1376"/>
                </a:lnTo>
                <a:lnTo>
                  <a:pt x="1209" y="1376"/>
                </a:lnTo>
                <a:lnTo>
                  <a:pt x="1209" y="1377"/>
                </a:lnTo>
                <a:lnTo>
                  <a:pt x="1209" y="1379"/>
                </a:lnTo>
                <a:lnTo>
                  <a:pt x="1208" y="1380"/>
                </a:lnTo>
                <a:lnTo>
                  <a:pt x="1206" y="1380"/>
                </a:lnTo>
                <a:lnTo>
                  <a:pt x="1203" y="1383"/>
                </a:lnTo>
                <a:lnTo>
                  <a:pt x="1202" y="1383"/>
                </a:lnTo>
                <a:lnTo>
                  <a:pt x="1202" y="1383"/>
                </a:lnTo>
                <a:lnTo>
                  <a:pt x="1202" y="1384"/>
                </a:lnTo>
                <a:lnTo>
                  <a:pt x="1201" y="1383"/>
                </a:lnTo>
                <a:lnTo>
                  <a:pt x="1201" y="1383"/>
                </a:lnTo>
                <a:lnTo>
                  <a:pt x="1201" y="1384"/>
                </a:lnTo>
                <a:lnTo>
                  <a:pt x="1201" y="1386"/>
                </a:lnTo>
                <a:lnTo>
                  <a:pt x="1201" y="1386"/>
                </a:lnTo>
                <a:lnTo>
                  <a:pt x="1201" y="1387"/>
                </a:lnTo>
                <a:lnTo>
                  <a:pt x="1202" y="1386"/>
                </a:lnTo>
                <a:lnTo>
                  <a:pt x="1202" y="1384"/>
                </a:lnTo>
                <a:lnTo>
                  <a:pt x="1206" y="1382"/>
                </a:lnTo>
                <a:lnTo>
                  <a:pt x="1209" y="1380"/>
                </a:lnTo>
                <a:lnTo>
                  <a:pt x="1210" y="1377"/>
                </a:lnTo>
                <a:lnTo>
                  <a:pt x="1213" y="1376"/>
                </a:lnTo>
                <a:lnTo>
                  <a:pt x="1214" y="1373"/>
                </a:lnTo>
                <a:lnTo>
                  <a:pt x="1217" y="1369"/>
                </a:lnTo>
                <a:lnTo>
                  <a:pt x="1220" y="1362"/>
                </a:lnTo>
                <a:lnTo>
                  <a:pt x="1223" y="1358"/>
                </a:lnTo>
                <a:lnTo>
                  <a:pt x="1224" y="1355"/>
                </a:lnTo>
                <a:lnTo>
                  <a:pt x="1227" y="1353"/>
                </a:lnTo>
                <a:lnTo>
                  <a:pt x="1230" y="1351"/>
                </a:lnTo>
                <a:lnTo>
                  <a:pt x="1231" y="1350"/>
                </a:lnTo>
                <a:lnTo>
                  <a:pt x="1231" y="1349"/>
                </a:lnTo>
                <a:lnTo>
                  <a:pt x="1232" y="1347"/>
                </a:lnTo>
                <a:lnTo>
                  <a:pt x="1232" y="1346"/>
                </a:lnTo>
                <a:lnTo>
                  <a:pt x="1232" y="1344"/>
                </a:lnTo>
                <a:lnTo>
                  <a:pt x="1232" y="1342"/>
                </a:lnTo>
                <a:lnTo>
                  <a:pt x="1232" y="1339"/>
                </a:lnTo>
                <a:lnTo>
                  <a:pt x="1234" y="1337"/>
                </a:lnTo>
                <a:lnTo>
                  <a:pt x="1234" y="1336"/>
                </a:lnTo>
                <a:lnTo>
                  <a:pt x="1234" y="1336"/>
                </a:lnTo>
                <a:lnTo>
                  <a:pt x="1234" y="1335"/>
                </a:lnTo>
                <a:lnTo>
                  <a:pt x="1234" y="1335"/>
                </a:lnTo>
                <a:lnTo>
                  <a:pt x="1232" y="1332"/>
                </a:lnTo>
                <a:lnTo>
                  <a:pt x="1232" y="1331"/>
                </a:lnTo>
                <a:lnTo>
                  <a:pt x="1232" y="1331"/>
                </a:lnTo>
                <a:lnTo>
                  <a:pt x="1232" y="1329"/>
                </a:lnTo>
                <a:lnTo>
                  <a:pt x="1232" y="1328"/>
                </a:lnTo>
                <a:lnTo>
                  <a:pt x="1232" y="1328"/>
                </a:lnTo>
                <a:lnTo>
                  <a:pt x="1231" y="1326"/>
                </a:lnTo>
                <a:lnTo>
                  <a:pt x="1232" y="1326"/>
                </a:lnTo>
                <a:lnTo>
                  <a:pt x="1232" y="1326"/>
                </a:lnTo>
                <a:lnTo>
                  <a:pt x="1232" y="1325"/>
                </a:lnTo>
                <a:lnTo>
                  <a:pt x="1234" y="1324"/>
                </a:lnTo>
                <a:lnTo>
                  <a:pt x="1232" y="1322"/>
                </a:lnTo>
                <a:lnTo>
                  <a:pt x="1232" y="1322"/>
                </a:lnTo>
                <a:lnTo>
                  <a:pt x="1232" y="1322"/>
                </a:lnTo>
                <a:lnTo>
                  <a:pt x="1234" y="1322"/>
                </a:lnTo>
                <a:lnTo>
                  <a:pt x="1235" y="1320"/>
                </a:lnTo>
                <a:lnTo>
                  <a:pt x="1235" y="1320"/>
                </a:lnTo>
                <a:lnTo>
                  <a:pt x="1234" y="1320"/>
                </a:lnTo>
                <a:lnTo>
                  <a:pt x="1232" y="1318"/>
                </a:lnTo>
                <a:lnTo>
                  <a:pt x="1232" y="1317"/>
                </a:lnTo>
                <a:lnTo>
                  <a:pt x="1232" y="1318"/>
                </a:lnTo>
                <a:lnTo>
                  <a:pt x="1234" y="1318"/>
                </a:lnTo>
                <a:lnTo>
                  <a:pt x="1234" y="1318"/>
                </a:lnTo>
                <a:lnTo>
                  <a:pt x="1235" y="1318"/>
                </a:lnTo>
                <a:lnTo>
                  <a:pt x="1234" y="1317"/>
                </a:lnTo>
                <a:lnTo>
                  <a:pt x="1235" y="1317"/>
                </a:lnTo>
                <a:lnTo>
                  <a:pt x="1236" y="1317"/>
                </a:lnTo>
                <a:lnTo>
                  <a:pt x="1236" y="1317"/>
                </a:lnTo>
                <a:lnTo>
                  <a:pt x="1236" y="1318"/>
                </a:lnTo>
                <a:lnTo>
                  <a:pt x="1236" y="1318"/>
                </a:lnTo>
                <a:lnTo>
                  <a:pt x="1238" y="1315"/>
                </a:lnTo>
                <a:lnTo>
                  <a:pt x="1239" y="1315"/>
                </a:lnTo>
                <a:lnTo>
                  <a:pt x="1239" y="1314"/>
                </a:lnTo>
                <a:lnTo>
                  <a:pt x="1239" y="1314"/>
                </a:lnTo>
                <a:lnTo>
                  <a:pt x="1239" y="1314"/>
                </a:lnTo>
                <a:lnTo>
                  <a:pt x="1239" y="1314"/>
                </a:lnTo>
                <a:lnTo>
                  <a:pt x="1241" y="1314"/>
                </a:lnTo>
                <a:lnTo>
                  <a:pt x="1241" y="1313"/>
                </a:lnTo>
                <a:lnTo>
                  <a:pt x="1242" y="1311"/>
                </a:lnTo>
                <a:lnTo>
                  <a:pt x="1247" y="1309"/>
                </a:lnTo>
                <a:lnTo>
                  <a:pt x="1250" y="1306"/>
                </a:lnTo>
                <a:lnTo>
                  <a:pt x="1252" y="1304"/>
                </a:lnTo>
                <a:lnTo>
                  <a:pt x="1258" y="1302"/>
                </a:lnTo>
                <a:lnTo>
                  <a:pt x="1260" y="1302"/>
                </a:lnTo>
                <a:lnTo>
                  <a:pt x="1261" y="1302"/>
                </a:lnTo>
                <a:lnTo>
                  <a:pt x="1263" y="1302"/>
                </a:lnTo>
                <a:lnTo>
                  <a:pt x="1263" y="1302"/>
                </a:lnTo>
                <a:lnTo>
                  <a:pt x="1263" y="1302"/>
                </a:lnTo>
                <a:lnTo>
                  <a:pt x="1263" y="1300"/>
                </a:lnTo>
                <a:lnTo>
                  <a:pt x="1264" y="1300"/>
                </a:lnTo>
                <a:lnTo>
                  <a:pt x="1265" y="1299"/>
                </a:lnTo>
                <a:lnTo>
                  <a:pt x="1268" y="1297"/>
                </a:lnTo>
                <a:lnTo>
                  <a:pt x="1271" y="1297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5"/>
                </a:lnTo>
                <a:lnTo>
                  <a:pt x="1271" y="1295"/>
                </a:lnTo>
                <a:lnTo>
                  <a:pt x="1274" y="1293"/>
                </a:lnTo>
                <a:lnTo>
                  <a:pt x="1275" y="1293"/>
                </a:lnTo>
                <a:lnTo>
                  <a:pt x="1276" y="1293"/>
                </a:lnTo>
                <a:lnTo>
                  <a:pt x="1278" y="1293"/>
                </a:lnTo>
                <a:lnTo>
                  <a:pt x="1279" y="1293"/>
                </a:lnTo>
                <a:lnTo>
                  <a:pt x="1280" y="1293"/>
                </a:lnTo>
                <a:lnTo>
                  <a:pt x="1279" y="1295"/>
                </a:lnTo>
                <a:lnTo>
                  <a:pt x="1278" y="1293"/>
                </a:lnTo>
                <a:lnTo>
                  <a:pt x="1278" y="1295"/>
                </a:lnTo>
                <a:lnTo>
                  <a:pt x="1278" y="1295"/>
                </a:lnTo>
                <a:lnTo>
                  <a:pt x="1279" y="1295"/>
                </a:lnTo>
                <a:lnTo>
                  <a:pt x="1282" y="1295"/>
                </a:lnTo>
                <a:lnTo>
                  <a:pt x="1283" y="1293"/>
                </a:lnTo>
                <a:lnTo>
                  <a:pt x="1285" y="1293"/>
                </a:lnTo>
                <a:lnTo>
                  <a:pt x="1285" y="1293"/>
                </a:lnTo>
                <a:lnTo>
                  <a:pt x="1285" y="1292"/>
                </a:lnTo>
                <a:lnTo>
                  <a:pt x="1285" y="1292"/>
                </a:lnTo>
                <a:lnTo>
                  <a:pt x="1285" y="1292"/>
                </a:lnTo>
                <a:lnTo>
                  <a:pt x="1285" y="1291"/>
                </a:lnTo>
                <a:lnTo>
                  <a:pt x="1285" y="1291"/>
                </a:lnTo>
                <a:lnTo>
                  <a:pt x="1286" y="1291"/>
                </a:lnTo>
                <a:lnTo>
                  <a:pt x="1286" y="1292"/>
                </a:lnTo>
                <a:lnTo>
                  <a:pt x="1286" y="1292"/>
                </a:lnTo>
                <a:lnTo>
                  <a:pt x="1286" y="1293"/>
                </a:lnTo>
                <a:lnTo>
                  <a:pt x="1286" y="1293"/>
                </a:lnTo>
                <a:lnTo>
                  <a:pt x="1287" y="1293"/>
                </a:lnTo>
                <a:lnTo>
                  <a:pt x="1287" y="1293"/>
                </a:lnTo>
                <a:lnTo>
                  <a:pt x="1290" y="1293"/>
                </a:lnTo>
                <a:lnTo>
                  <a:pt x="1294" y="1293"/>
                </a:lnTo>
                <a:lnTo>
                  <a:pt x="1296" y="1293"/>
                </a:lnTo>
                <a:lnTo>
                  <a:pt x="1296" y="1292"/>
                </a:lnTo>
                <a:lnTo>
                  <a:pt x="1297" y="1292"/>
                </a:lnTo>
                <a:lnTo>
                  <a:pt x="1296" y="1291"/>
                </a:lnTo>
                <a:lnTo>
                  <a:pt x="1296" y="1291"/>
                </a:lnTo>
                <a:lnTo>
                  <a:pt x="1296" y="1289"/>
                </a:lnTo>
                <a:lnTo>
                  <a:pt x="1298" y="1286"/>
                </a:lnTo>
                <a:lnTo>
                  <a:pt x="1300" y="1286"/>
                </a:lnTo>
                <a:lnTo>
                  <a:pt x="1304" y="1285"/>
                </a:lnTo>
                <a:lnTo>
                  <a:pt x="1305" y="1284"/>
                </a:lnTo>
                <a:lnTo>
                  <a:pt x="1305" y="1282"/>
                </a:lnTo>
                <a:lnTo>
                  <a:pt x="1305" y="1280"/>
                </a:lnTo>
                <a:lnTo>
                  <a:pt x="1305" y="1278"/>
                </a:lnTo>
                <a:lnTo>
                  <a:pt x="1305" y="1277"/>
                </a:lnTo>
                <a:lnTo>
                  <a:pt x="1307" y="1274"/>
                </a:lnTo>
                <a:lnTo>
                  <a:pt x="1308" y="1273"/>
                </a:lnTo>
                <a:lnTo>
                  <a:pt x="1308" y="1273"/>
                </a:lnTo>
                <a:lnTo>
                  <a:pt x="1309" y="1271"/>
                </a:lnTo>
                <a:lnTo>
                  <a:pt x="1311" y="1270"/>
                </a:lnTo>
                <a:lnTo>
                  <a:pt x="1312" y="1269"/>
                </a:lnTo>
                <a:lnTo>
                  <a:pt x="1312" y="1267"/>
                </a:lnTo>
                <a:lnTo>
                  <a:pt x="1313" y="1266"/>
                </a:lnTo>
                <a:lnTo>
                  <a:pt x="1313" y="1263"/>
                </a:lnTo>
                <a:lnTo>
                  <a:pt x="1315" y="1262"/>
                </a:lnTo>
                <a:lnTo>
                  <a:pt x="1316" y="1260"/>
                </a:lnTo>
                <a:lnTo>
                  <a:pt x="1316" y="1260"/>
                </a:lnTo>
                <a:lnTo>
                  <a:pt x="1318" y="1259"/>
                </a:lnTo>
                <a:lnTo>
                  <a:pt x="1318" y="1258"/>
                </a:lnTo>
                <a:lnTo>
                  <a:pt x="1318" y="1253"/>
                </a:lnTo>
                <a:lnTo>
                  <a:pt x="1318" y="1251"/>
                </a:lnTo>
                <a:lnTo>
                  <a:pt x="1318" y="1246"/>
                </a:lnTo>
                <a:lnTo>
                  <a:pt x="1320" y="1244"/>
                </a:lnTo>
                <a:lnTo>
                  <a:pt x="1320" y="1244"/>
                </a:lnTo>
                <a:lnTo>
                  <a:pt x="1322" y="1242"/>
                </a:lnTo>
                <a:lnTo>
                  <a:pt x="1323" y="1241"/>
                </a:lnTo>
                <a:lnTo>
                  <a:pt x="1323" y="1241"/>
                </a:lnTo>
                <a:lnTo>
                  <a:pt x="1322" y="1238"/>
                </a:lnTo>
                <a:lnTo>
                  <a:pt x="1322" y="1237"/>
                </a:lnTo>
                <a:lnTo>
                  <a:pt x="1323" y="1235"/>
                </a:lnTo>
                <a:lnTo>
                  <a:pt x="1323" y="1233"/>
                </a:lnTo>
                <a:lnTo>
                  <a:pt x="1323" y="1230"/>
                </a:lnTo>
                <a:lnTo>
                  <a:pt x="1324" y="1227"/>
                </a:lnTo>
                <a:lnTo>
                  <a:pt x="1326" y="1223"/>
                </a:lnTo>
                <a:lnTo>
                  <a:pt x="1326" y="1223"/>
                </a:lnTo>
                <a:lnTo>
                  <a:pt x="1324" y="1220"/>
                </a:lnTo>
                <a:lnTo>
                  <a:pt x="1324" y="1218"/>
                </a:lnTo>
                <a:lnTo>
                  <a:pt x="1324" y="1215"/>
                </a:lnTo>
                <a:lnTo>
                  <a:pt x="1323" y="1212"/>
                </a:lnTo>
                <a:lnTo>
                  <a:pt x="1324" y="1206"/>
                </a:lnTo>
                <a:lnTo>
                  <a:pt x="1324" y="1205"/>
                </a:lnTo>
                <a:lnTo>
                  <a:pt x="1324" y="1206"/>
                </a:lnTo>
                <a:lnTo>
                  <a:pt x="1324" y="1206"/>
                </a:lnTo>
                <a:lnTo>
                  <a:pt x="1324" y="1205"/>
                </a:lnTo>
                <a:lnTo>
                  <a:pt x="1324" y="1204"/>
                </a:lnTo>
                <a:lnTo>
                  <a:pt x="1324" y="1202"/>
                </a:lnTo>
                <a:lnTo>
                  <a:pt x="1324" y="1202"/>
                </a:lnTo>
                <a:lnTo>
                  <a:pt x="1324" y="1202"/>
                </a:lnTo>
                <a:lnTo>
                  <a:pt x="1324" y="1201"/>
                </a:lnTo>
                <a:lnTo>
                  <a:pt x="1323" y="1202"/>
                </a:lnTo>
                <a:lnTo>
                  <a:pt x="1323" y="1201"/>
                </a:lnTo>
                <a:lnTo>
                  <a:pt x="1324" y="1200"/>
                </a:lnTo>
                <a:lnTo>
                  <a:pt x="1324" y="1198"/>
                </a:lnTo>
                <a:lnTo>
                  <a:pt x="1326" y="1197"/>
                </a:lnTo>
                <a:lnTo>
                  <a:pt x="1326" y="1197"/>
                </a:lnTo>
                <a:lnTo>
                  <a:pt x="1327" y="1195"/>
                </a:lnTo>
                <a:lnTo>
                  <a:pt x="1326" y="1194"/>
                </a:lnTo>
                <a:lnTo>
                  <a:pt x="1326" y="1194"/>
                </a:lnTo>
                <a:lnTo>
                  <a:pt x="1326" y="1194"/>
                </a:lnTo>
                <a:lnTo>
                  <a:pt x="1327" y="1194"/>
                </a:lnTo>
                <a:lnTo>
                  <a:pt x="1327" y="1193"/>
                </a:lnTo>
                <a:lnTo>
                  <a:pt x="1327" y="1193"/>
                </a:lnTo>
                <a:lnTo>
                  <a:pt x="1329" y="1194"/>
                </a:lnTo>
                <a:lnTo>
                  <a:pt x="1329" y="1195"/>
                </a:lnTo>
                <a:lnTo>
                  <a:pt x="1330" y="1195"/>
                </a:lnTo>
                <a:lnTo>
                  <a:pt x="1330" y="1195"/>
                </a:lnTo>
                <a:lnTo>
                  <a:pt x="1331" y="1194"/>
                </a:lnTo>
                <a:lnTo>
                  <a:pt x="1334" y="1193"/>
                </a:lnTo>
                <a:lnTo>
                  <a:pt x="1334" y="1191"/>
                </a:lnTo>
                <a:lnTo>
                  <a:pt x="1337" y="1187"/>
                </a:lnTo>
                <a:lnTo>
                  <a:pt x="1338" y="1183"/>
                </a:lnTo>
                <a:lnTo>
                  <a:pt x="1340" y="1182"/>
                </a:lnTo>
                <a:lnTo>
                  <a:pt x="1340" y="1180"/>
                </a:lnTo>
                <a:lnTo>
                  <a:pt x="1340" y="1179"/>
                </a:lnTo>
                <a:lnTo>
                  <a:pt x="1340" y="1179"/>
                </a:lnTo>
                <a:lnTo>
                  <a:pt x="1341" y="1179"/>
                </a:lnTo>
                <a:lnTo>
                  <a:pt x="1340" y="1180"/>
                </a:lnTo>
                <a:lnTo>
                  <a:pt x="1340" y="1180"/>
                </a:lnTo>
                <a:lnTo>
                  <a:pt x="1340" y="1180"/>
                </a:lnTo>
                <a:lnTo>
                  <a:pt x="1341" y="1180"/>
                </a:lnTo>
                <a:lnTo>
                  <a:pt x="1341" y="1179"/>
                </a:lnTo>
                <a:lnTo>
                  <a:pt x="1341" y="1178"/>
                </a:lnTo>
                <a:lnTo>
                  <a:pt x="1342" y="1178"/>
                </a:lnTo>
                <a:lnTo>
                  <a:pt x="1342" y="1178"/>
                </a:lnTo>
                <a:lnTo>
                  <a:pt x="1344" y="1175"/>
                </a:lnTo>
                <a:lnTo>
                  <a:pt x="1345" y="1173"/>
                </a:lnTo>
                <a:lnTo>
                  <a:pt x="1346" y="1173"/>
                </a:lnTo>
                <a:lnTo>
                  <a:pt x="1349" y="1172"/>
                </a:lnTo>
                <a:lnTo>
                  <a:pt x="1349" y="1172"/>
                </a:lnTo>
                <a:lnTo>
                  <a:pt x="1351" y="1169"/>
                </a:lnTo>
                <a:lnTo>
                  <a:pt x="1352" y="1168"/>
                </a:lnTo>
                <a:lnTo>
                  <a:pt x="1353" y="1167"/>
                </a:lnTo>
                <a:lnTo>
                  <a:pt x="1355" y="1165"/>
                </a:lnTo>
                <a:lnTo>
                  <a:pt x="1353" y="1164"/>
                </a:lnTo>
                <a:lnTo>
                  <a:pt x="1355" y="1165"/>
                </a:lnTo>
                <a:lnTo>
                  <a:pt x="1355" y="1165"/>
                </a:lnTo>
                <a:lnTo>
                  <a:pt x="1356" y="1162"/>
                </a:lnTo>
                <a:lnTo>
                  <a:pt x="1359" y="1160"/>
                </a:lnTo>
                <a:lnTo>
                  <a:pt x="1360" y="1157"/>
                </a:lnTo>
                <a:lnTo>
                  <a:pt x="1363" y="1153"/>
                </a:lnTo>
                <a:lnTo>
                  <a:pt x="1363" y="1149"/>
                </a:lnTo>
                <a:lnTo>
                  <a:pt x="1364" y="1149"/>
                </a:lnTo>
                <a:lnTo>
                  <a:pt x="1364" y="1147"/>
                </a:lnTo>
                <a:lnTo>
                  <a:pt x="1363" y="1146"/>
                </a:lnTo>
                <a:lnTo>
                  <a:pt x="1363" y="1146"/>
                </a:lnTo>
                <a:lnTo>
                  <a:pt x="1364" y="1144"/>
                </a:lnTo>
                <a:lnTo>
                  <a:pt x="1364" y="1144"/>
                </a:lnTo>
                <a:lnTo>
                  <a:pt x="1364" y="1144"/>
                </a:lnTo>
                <a:lnTo>
                  <a:pt x="1364" y="1143"/>
                </a:lnTo>
                <a:lnTo>
                  <a:pt x="1364" y="1142"/>
                </a:lnTo>
                <a:lnTo>
                  <a:pt x="1364" y="1139"/>
                </a:lnTo>
                <a:lnTo>
                  <a:pt x="1363" y="1139"/>
                </a:lnTo>
                <a:lnTo>
                  <a:pt x="1363" y="1138"/>
                </a:lnTo>
                <a:lnTo>
                  <a:pt x="1363" y="1136"/>
                </a:lnTo>
                <a:lnTo>
                  <a:pt x="1363" y="1133"/>
                </a:lnTo>
                <a:lnTo>
                  <a:pt x="1362" y="1131"/>
                </a:lnTo>
                <a:lnTo>
                  <a:pt x="1362" y="1129"/>
                </a:lnTo>
                <a:lnTo>
                  <a:pt x="1360" y="1125"/>
                </a:lnTo>
                <a:lnTo>
                  <a:pt x="1359" y="1122"/>
                </a:lnTo>
                <a:lnTo>
                  <a:pt x="1357" y="1121"/>
                </a:lnTo>
                <a:lnTo>
                  <a:pt x="1357" y="1121"/>
                </a:lnTo>
                <a:lnTo>
                  <a:pt x="1353" y="1121"/>
                </a:lnTo>
                <a:lnTo>
                  <a:pt x="1352" y="1121"/>
                </a:lnTo>
                <a:lnTo>
                  <a:pt x="1349" y="1121"/>
                </a:lnTo>
                <a:lnTo>
                  <a:pt x="1348" y="1121"/>
                </a:lnTo>
                <a:lnTo>
                  <a:pt x="1345" y="1121"/>
                </a:lnTo>
                <a:lnTo>
                  <a:pt x="1345" y="1120"/>
                </a:lnTo>
                <a:lnTo>
                  <a:pt x="1344" y="1120"/>
                </a:lnTo>
                <a:lnTo>
                  <a:pt x="1342" y="1120"/>
                </a:lnTo>
                <a:lnTo>
                  <a:pt x="1341" y="1117"/>
                </a:lnTo>
                <a:lnTo>
                  <a:pt x="1337" y="1116"/>
                </a:lnTo>
                <a:lnTo>
                  <a:pt x="1335" y="1114"/>
                </a:lnTo>
                <a:lnTo>
                  <a:pt x="1333" y="1113"/>
                </a:lnTo>
                <a:lnTo>
                  <a:pt x="1331" y="1110"/>
                </a:lnTo>
                <a:lnTo>
                  <a:pt x="1330" y="1110"/>
                </a:lnTo>
                <a:lnTo>
                  <a:pt x="1330" y="1107"/>
                </a:lnTo>
                <a:lnTo>
                  <a:pt x="1327" y="1107"/>
                </a:lnTo>
                <a:lnTo>
                  <a:pt x="1326" y="1106"/>
                </a:lnTo>
                <a:lnTo>
                  <a:pt x="1324" y="1104"/>
                </a:lnTo>
                <a:lnTo>
                  <a:pt x="1320" y="1103"/>
                </a:lnTo>
                <a:lnTo>
                  <a:pt x="1319" y="1102"/>
                </a:lnTo>
                <a:lnTo>
                  <a:pt x="1319" y="1102"/>
                </a:lnTo>
                <a:lnTo>
                  <a:pt x="1318" y="1100"/>
                </a:lnTo>
                <a:lnTo>
                  <a:pt x="1315" y="1100"/>
                </a:lnTo>
                <a:lnTo>
                  <a:pt x="1312" y="1099"/>
                </a:lnTo>
                <a:lnTo>
                  <a:pt x="1311" y="1099"/>
                </a:lnTo>
                <a:lnTo>
                  <a:pt x="1307" y="1100"/>
                </a:lnTo>
                <a:lnTo>
                  <a:pt x="1304" y="1100"/>
                </a:lnTo>
                <a:lnTo>
                  <a:pt x="1302" y="1100"/>
                </a:lnTo>
                <a:lnTo>
                  <a:pt x="1301" y="1100"/>
                </a:lnTo>
                <a:lnTo>
                  <a:pt x="1300" y="1100"/>
                </a:lnTo>
                <a:lnTo>
                  <a:pt x="1298" y="1099"/>
                </a:lnTo>
                <a:lnTo>
                  <a:pt x="1297" y="1099"/>
                </a:lnTo>
                <a:lnTo>
                  <a:pt x="1296" y="1099"/>
                </a:lnTo>
                <a:lnTo>
                  <a:pt x="1293" y="1099"/>
                </a:lnTo>
                <a:lnTo>
                  <a:pt x="1290" y="1098"/>
                </a:lnTo>
                <a:lnTo>
                  <a:pt x="1289" y="1098"/>
                </a:lnTo>
                <a:lnTo>
                  <a:pt x="1287" y="1096"/>
                </a:lnTo>
                <a:lnTo>
                  <a:pt x="1287" y="1096"/>
                </a:lnTo>
                <a:lnTo>
                  <a:pt x="1285" y="1095"/>
                </a:lnTo>
                <a:lnTo>
                  <a:pt x="1283" y="1095"/>
                </a:lnTo>
                <a:lnTo>
                  <a:pt x="1282" y="1095"/>
                </a:lnTo>
                <a:lnTo>
                  <a:pt x="1282" y="1096"/>
                </a:lnTo>
                <a:lnTo>
                  <a:pt x="1279" y="1096"/>
                </a:lnTo>
                <a:lnTo>
                  <a:pt x="1278" y="1098"/>
                </a:lnTo>
                <a:lnTo>
                  <a:pt x="1278" y="1098"/>
                </a:lnTo>
                <a:lnTo>
                  <a:pt x="1276" y="1098"/>
                </a:lnTo>
                <a:lnTo>
                  <a:pt x="1275" y="1099"/>
                </a:lnTo>
                <a:lnTo>
                  <a:pt x="1275" y="1099"/>
                </a:lnTo>
                <a:lnTo>
                  <a:pt x="1275" y="1098"/>
                </a:lnTo>
                <a:lnTo>
                  <a:pt x="1276" y="1098"/>
                </a:lnTo>
                <a:lnTo>
                  <a:pt x="1276" y="1096"/>
                </a:lnTo>
                <a:lnTo>
                  <a:pt x="1276" y="1096"/>
                </a:lnTo>
                <a:lnTo>
                  <a:pt x="1275" y="1096"/>
                </a:lnTo>
                <a:lnTo>
                  <a:pt x="1275" y="1096"/>
                </a:lnTo>
                <a:lnTo>
                  <a:pt x="1274" y="1096"/>
                </a:lnTo>
                <a:lnTo>
                  <a:pt x="1274" y="1099"/>
                </a:lnTo>
                <a:lnTo>
                  <a:pt x="1272" y="1100"/>
                </a:lnTo>
                <a:lnTo>
                  <a:pt x="1271" y="1102"/>
                </a:lnTo>
                <a:lnTo>
                  <a:pt x="1269" y="1103"/>
                </a:lnTo>
                <a:lnTo>
                  <a:pt x="1269" y="1102"/>
                </a:lnTo>
                <a:lnTo>
                  <a:pt x="1271" y="1099"/>
                </a:lnTo>
                <a:lnTo>
                  <a:pt x="1271" y="1098"/>
                </a:lnTo>
                <a:lnTo>
                  <a:pt x="1271" y="1098"/>
                </a:lnTo>
                <a:lnTo>
                  <a:pt x="1271" y="1096"/>
                </a:lnTo>
                <a:lnTo>
                  <a:pt x="1272" y="1096"/>
                </a:lnTo>
                <a:lnTo>
                  <a:pt x="1272" y="1095"/>
                </a:lnTo>
                <a:lnTo>
                  <a:pt x="1274" y="1095"/>
                </a:lnTo>
                <a:lnTo>
                  <a:pt x="1274" y="1095"/>
                </a:lnTo>
                <a:lnTo>
                  <a:pt x="1272" y="1093"/>
                </a:lnTo>
                <a:lnTo>
                  <a:pt x="1272" y="1093"/>
                </a:lnTo>
                <a:lnTo>
                  <a:pt x="1271" y="1093"/>
                </a:lnTo>
                <a:lnTo>
                  <a:pt x="1271" y="1095"/>
                </a:lnTo>
                <a:lnTo>
                  <a:pt x="1269" y="1095"/>
                </a:lnTo>
                <a:lnTo>
                  <a:pt x="1269" y="1093"/>
                </a:lnTo>
                <a:lnTo>
                  <a:pt x="1269" y="1093"/>
                </a:lnTo>
                <a:lnTo>
                  <a:pt x="1271" y="1093"/>
                </a:lnTo>
                <a:lnTo>
                  <a:pt x="1271" y="1093"/>
                </a:lnTo>
                <a:lnTo>
                  <a:pt x="1271" y="1092"/>
                </a:lnTo>
                <a:lnTo>
                  <a:pt x="1272" y="1092"/>
                </a:lnTo>
                <a:lnTo>
                  <a:pt x="1272" y="1091"/>
                </a:lnTo>
                <a:lnTo>
                  <a:pt x="1271" y="1091"/>
                </a:lnTo>
                <a:lnTo>
                  <a:pt x="1271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8"/>
                </a:lnTo>
                <a:lnTo>
                  <a:pt x="1268" y="1088"/>
                </a:lnTo>
                <a:lnTo>
                  <a:pt x="1267" y="1087"/>
                </a:lnTo>
                <a:lnTo>
                  <a:pt x="1267" y="1087"/>
                </a:lnTo>
                <a:lnTo>
                  <a:pt x="1265" y="1087"/>
                </a:lnTo>
                <a:lnTo>
                  <a:pt x="1265" y="1088"/>
                </a:lnTo>
                <a:lnTo>
                  <a:pt x="1264" y="1089"/>
                </a:lnTo>
                <a:lnTo>
                  <a:pt x="1264" y="1089"/>
                </a:lnTo>
                <a:lnTo>
                  <a:pt x="1264" y="1088"/>
                </a:lnTo>
                <a:lnTo>
                  <a:pt x="1263" y="1085"/>
                </a:lnTo>
                <a:lnTo>
                  <a:pt x="1263" y="1085"/>
                </a:lnTo>
                <a:lnTo>
                  <a:pt x="1261" y="1085"/>
                </a:lnTo>
                <a:lnTo>
                  <a:pt x="1260" y="1085"/>
                </a:lnTo>
                <a:lnTo>
                  <a:pt x="1258" y="1084"/>
                </a:lnTo>
                <a:lnTo>
                  <a:pt x="1257" y="1084"/>
                </a:lnTo>
                <a:lnTo>
                  <a:pt x="1257" y="1084"/>
                </a:lnTo>
                <a:lnTo>
                  <a:pt x="1256" y="1082"/>
                </a:lnTo>
                <a:lnTo>
                  <a:pt x="1256" y="1082"/>
                </a:lnTo>
                <a:lnTo>
                  <a:pt x="1254" y="1082"/>
                </a:lnTo>
                <a:lnTo>
                  <a:pt x="1254" y="1082"/>
                </a:lnTo>
                <a:lnTo>
                  <a:pt x="1253" y="1082"/>
                </a:lnTo>
                <a:lnTo>
                  <a:pt x="1252" y="1082"/>
                </a:lnTo>
                <a:lnTo>
                  <a:pt x="1252" y="1081"/>
                </a:lnTo>
                <a:lnTo>
                  <a:pt x="1250" y="1081"/>
                </a:lnTo>
                <a:lnTo>
                  <a:pt x="1250" y="1080"/>
                </a:lnTo>
                <a:lnTo>
                  <a:pt x="1249" y="1080"/>
                </a:lnTo>
                <a:lnTo>
                  <a:pt x="1249" y="1080"/>
                </a:lnTo>
                <a:lnTo>
                  <a:pt x="1247" y="1080"/>
                </a:lnTo>
                <a:lnTo>
                  <a:pt x="1247" y="1080"/>
                </a:lnTo>
                <a:lnTo>
                  <a:pt x="1246" y="1080"/>
                </a:lnTo>
                <a:lnTo>
                  <a:pt x="1246" y="1078"/>
                </a:lnTo>
                <a:lnTo>
                  <a:pt x="1245" y="1078"/>
                </a:lnTo>
                <a:lnTo>
                  <a:pt x="1245" y="1078"/>
                </a:lnTo>
                <a:lnTo>
                  <a:pt x="1243" y="1080"/>
                </a:lnTo>
                <a:lnTo>
                  <a:pt x="1245" y="1080"/>
                </a:lnTo>
                <a:lnTo>
                  <a:pt x="1245" y="1080"/>
                </a:lnTo>
                <a:lnTo>
                  <a:pt x="1243" y="1080"/>
                </a:lnTo>
                <a:lnTo>
                  <a:pt x="1243" y="1080"/>
                </a:lnTo>
                <a:lnTo>
                  <a:pt x="1242" y="1080"/>
                </a:lnTo>
                <a:lnTo>
                  <a:pt x="1242" y="1080"/>
                </a:lnTo>
                <a:lnTo>
                  <a:pt x="1242" y="1080"/>
                </a:lnTo>
                <a:lnTo>
                  <a:pt x="1241" y="1080"/>
                </a:lnTo>
                <a:lnTo>
                  <a:pt x="1241" y="1080"/>
                </a:lnTo>
                <a:lnTo>
                  <a:pt x="1239" y="1080"/>
                </a:lnTo>
                <a:lnTo>
                  <a:pt x="1239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6" y="1081"/>
                </a:lnTo>
                <a:lnTo>
                  <a:pt x="1236" y="1081"/>
                </a:lnTo>
                <a:lnTo>
                  <a:pt x="1235" y="1082"/>
                </a:lnTo>
                <a:lnTo>
                  <a:pt x="1236" y="1082"/>
                </a:lnTo>
                <a:lnTo>
                  <a:pt x="1235" y="1084"/>
                </a:lnTo>
                <a:lnTo>
                  <a:pt x="1235" y="1084"/>
                </a:lnTo>
                <a:lnTo>
                  <a:pt x="1234" y="1085"/>
                </a:lnTo>
                <a:lnTo>
                  <a:pt x="1234" y="1087"/>
                </a:lnTo>
                <a:lnTo>
                  <a:pt x="1235" y="1087"/>
                </a:lnTo>
                <a:lnTo>
                  <a:pt x="1235" y="1087"/>
                </a:lnTo>
                <a:lnTo>
                  <a:pt x="1235" y="1087"/>
                </a:lnTo>
                <a:lnTo>
                  <a:pt x="1234" y="1088"/>
                </a:lnTo>
                <a:lnTo>
                  <a:pt x="1234" y="1088"/>
                </a:lnTo>
                <a:lnTo>
                  <a:pt x="1234" y="1087"/>
                </a:lnTo>
                <a:lnTo>
                  <a:pt x="1232" y="1087"/>
                </a:lnTo>
                <a:lnTo>
                  <a:pt x="1230" y="1089"/>
                </a:lnTo>
                <a:lnTo>
                  <a:pt x="1228" y="1091"/>
                </a:lnTo>
                <a:lnTo>
                  <a:pt x="1227" y="1091"/>
                </a:lnTo>
                <a:lnTo>
                  <a:pt x="1225" y="1095"/>
                </a:lnTo>
                <a:lnTo>
                  <a:pt x="1225" y="1096"/>
                </a:lnTo>
                <a:lnTo>
                  <a:pt x="1224" y="1098"/>
                </a:lnTo>
                <a:lnTo>
                  <a:pt x="1224" y="1098"/>
                </a:lnTo>
                <a:lnTo>
                  <a:pt x="1223" y="1098"/>
                </a:lnTo>
                <a:lnTo>
                  <a:pt x="1224" y="1098"/>
                </a:lnTo>
                <a:lnTo>
                  <a:pt x="1224" y="1096"/>
                </a:lnTo>
                <a:lnTo>
                  <a:pt x="1224" y="1095"/>
                </a:lnTo>
                <a:lnTo>
                  <a:pt x="1225" y="1093"/>
                </a:lnTo>
                <a:lnTo>
                  <a:pt x="1225" y="1091"/>
                </a:lnTo>
                <a:lnTo>
                  <a:pt x="1227" y="1089"/>
                </a:lnTo>
                <a:lnTo>
                  <a:pt x="1224" y="1091"/>
                </a:lnTo>
                <a:lnTo>
                  <a:pt x="1223" y="1091"/>
                </a:lnTo>
                <a:lnTo>
                  <a:pt x="1221" y="1091"/>
                </a:lnTo>
                <a:lnTo>
                  <a:pt x="1220" y="1091"/>
                </a:lnTo>
                <a:lnTo>
                  <a:pt x="1219" y="1091"/>
                </a:lnTo>
                <a:lnTo>
                  <a:pt x="1219" y="1091"/>
                </a:lnTo>
                <a:lnTo>
                  <a:pt x="1217" y="1091"/>
                </a:lnTo>
                <a:lnTo>
                  <a:pt x="1216" y="1092"/>
                </a:lnTo>
                <a:lnTo>
                  <a:pt x="1214" y="1091"/>
                </a:lnTo>
                <a:lnTo>
                  <a:pt x="1213" y="1089"/>
                </a:lnTo>
                <a:lnTo>
                  <a:pt x="1213" y="1089"/>
                </a:lnTo>
                <a:lnTo>
                  <a:pt x="1213" y="1089"/>
                </a:lnTo>
                <a:lnTo>
                  <a:pt x="1213" y="1088"/>
                </a:lnTo>
                <a:lnTo>
                  <a:pt x="1212" y="1087"/>
                </a:lnTo>
                <a:lnTo>
                  <a:pt x="1212" y="1085"/>
                </a:lnTo>
                <a:lnTo>
                  <a:pt x="1212" y="1085"/>
                </a:lnTo>
                <a:lnTo>
                  <a:pt x="1212" y="1084"/>
                </a:lnTo>
                <a:lnTo>
                  <a:pt x="1212" y="1084"/>
                </a:lnTo>
                <a:lnTo>
                  <a:pt x="1210" y="1084"/>
                </a:lnTo>
                <a:lnTo>
                  <a:pt x="1212" y="1082"/>
                </a:lnTo>
                <a:lnTo>
                  <a:pt x="1212" y="1082"/>
                </a:lnTo>
                <a:lnTo>
                  <a:pt x="1212" y="1081"/>
                </a:lnTo>
                <a:lnTo>
                  <a:pt x="1210" y="1082"/>
                </a:lnTo>
                <a:lnTo>
                  <a:pt x="1210" y="1082"/>
                </a:lnTo>
                <a:lnTo>
                  <a:pt x="1209" y="1084"/>
                </a:lnTo>
                <a:lnTo>
                  <a:pt x="1208" y="1084"/>
                </a:lnTo>
                <a:lnTo>
                  <a:pt x="1205" y="1085"/>
                </a:lnTo>
                <a:lnTo>
                  <a:pt x="1203" y="1087"/>
                </a:lnTo>
                <a:lnTo>
                  <a:pt x="1201" y="1088"/>
                </a:lnTo>
                <a:lnTo>
                  <a:pt x="1199" y="1088"/>
                </a:lnTo>
                <a:lnTo>
                  <a:pt x="1198" y="1088"/>
                </a:lnTo>
                <a:lnTo>
                  <a:pt x="1194" y="1088"/>
                </a:lnTo>
                <a:lnTo>
                  <a:pt x="1195" y="1087"/>
                </a:lnTo>
                <a:lnTo>
                  <a:pt x="1198" y="1085"/>
                </a:lnTo>
                <a:lnTo>
                  <a:pt x="1201" y="1087"/>
                </a:lnTo>
                <a:lnTo>
                  <a:pt x="1201" y="1085"/>
                </a:lnTo>
                <a:lnTo>
                  <a:pt x="1201" y="1085"/>
                </a:lnTo>
                <a:lnTo>
                  <a:pt x="1202" y="1084"/>
                </a:lnTo>
                <a:lnTo>
                  <a:pt x="1202" y="1084"/>
                </a:lnTo>
                <a:lnTo>
                  <a:pt x="1203" y="1082"/>
                </a:lnTo>
                <a:lnTo>
                  <a:pt x="1203" y="1081"/>
                </a:lnTo>
                <a:lnTo>
                  <a:pt x="1203" y="1080"/>
                </a:lnTo>
                <a:lnTo>
                  <a:pt x="1205" y="1078"/>
                </a:lnTo>
                <a:lnTo>
                  <a:pt x="1205" y="1077"/>
                </a:lnTo>
                <a:lnTo>
                  <a:pt x="1206" y="1077"/>
                </a:lnTo>
                <a:lnTo>
                  <a:pt x="1208" y="1074"/>
                </a:lnTo>
                <a:lnTo>
                  <a:pt x="1208" y="1074"/>
                </a:lnTo>
                <a:lnTo>
                  <a:pt x="1209" y="1073"/>
                </a:lnTo>
                <a:lnTo>
                  <a:pt x="1210" y="1071"/>
                </a:lnTo>
                <a:lnTo>
                  <a:pt x="1212" y="1071"/>
                </a:lnTo>
                <a:lnTo>
                  <a:pt x="1212" y="1071"/>
                </a:lnTo>
                <a:lnTo>
                  <a:pt x="1213" y="1070"/>
                </a:lnTo>
                <a:lnTo>
                  <a:pt x="1214" y="1069"/>
                </a:lnTo>
                <a:lnTo>
                  <a:pt x="1216" y="1067"/>
                </a:lnTo>
                <a:lnTo>
                  <a:pt x="1216" y="1066"/>
                </a:lnTo>
                <a:lnTo>
                  <a:pt x="1217" y="1064"/>
                </a:lnTo>
                <a:lnTo>
                  <a:pt x="1219" y="1063"/>
                </a:lnTo>
                <a:lnTo>
                  <a:pt x="1220" y="1063"/>
                </a:lnTo>
                <a:lnTo>
                  <a:pt x="1220" y="1062"/>
                </a:lnTo>
                <a:lnTo>
                  <a:pt x="1221" y="1062"/>
                </a:lnTo>
                <a:lnTo>
                  <a:pt x="1220" y="1060"/>
                </a:lnTo>
                <a:lnTo>
                  <a:pt x="1221" y="1059"/>
                </a:lnTo>
                <a:lnTo>
                  <a:pt x="1220" y="1058"/>
                </a:lnTo>
                <a:lnTo>
                  <a:pt x="1219" y="1056"/>
                </a:lnTo>
                <a:lnTo>
                  <a:pt x="1219" y="1056"/>
                </a:lnTo>
                <a:lnTo>
                  <a:pt x="1217" y="1056"/>
                </a:lnTo>
                <a:lnTo>
                  <a:pt x="1216" y="1055"/>
                </a:lnTo>
                <a:lnTo>
                  <a:pt x="1214" y="1055"/>
                </a:lnTo>
                <a:lnTo>
                  <a:pt x="1214" y="1053"/>
                </a:lnTo>
                <a:lnTo>
                  <a:pt x="1214" y="1053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1"/>
                </a:lnTo>
                <a:lnTo>
                  <a:pt x="1212" y="1049"/>
                </a:lnTo>
                <a:lnTo>
                  <a:pt x="1212" y="1048"/>
                </a:lnTo>
                <a:lnTo>
                  <a:pt x="1212" y="1048"/>
                </a:lnTo>
                <a:lnTo>
                  <a:pt x="1210" y="1044"/>
                </a:lnTo>
                <a:lnTo>
                  <a:pt x="1210" y="1041"/>
                </a:lnTo>
                <a:lnTo>
                  <a:pt x="1209" y="1038"/>
                </a:lnTo>
                <a:lnTo>
                  <a:pt x="1208" y="1034"/>
                </a:lnTo>
                <a:lnTo>
                  <a:pt x="1208" y="1033"/>
                </a:lnTo>
                <a:lnTo>
                  <a:pt x="1206" y="1031"/>
                </a:lnTo>
                <a:lnTo>
                  <a:pt x="1205" y="1031"/>
                </a:lnTo>
                <a:lnTo>
                  <a:pt x="1205" y="1033"/>
                </a:lnTo>
                <a:lnTo>
                  <a:pt x="1203" y="1034"/>
                </a:lnTo>
                <a:lnTo>
                  <a:pt x="1203" y="1034"/>
                </a:lnTo>
                <a:lnTo>
                  <a:pt x="1203" y="1034"/>
                </a:lnTo>
                <a:lnTo>
                  <a:pt x="1203" y="1033"/>
                </a:lnTo>
                <a:lnTo>
                  <a:pt x="1203" y="1033"/>
                </a:lnTo>
                <a:lnTo>
                  <a:pt x="1202" y="1030"/>
                </a:lnTo>
                <a:lnTo>
                  <a:pt x="1202" y="1029"/>
                </a:lnTo>
                <a:lnTo>
                  <a:pt x="1202" y="1029"/>
                </a:lnTo>
                <a:lnTo>
                  <a:pt x="1202" y="1030"/>
                </a:lnTo>
                <a:lnTo>
                  <a:pt x="1202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0"/>
                </a:lnTo>
                <a:lnTo>
                  <a:pt x="1201" y="1029"/>
                </a:lnTo>
                <a:lnTo>
                  <a:pt x="1201" y="1029"/>
                </a:lnTo>
                <a:lnTo>
                  <a:pt x="1198" y="1027"/>
                </a:lnTo>
                <a:lnTo>
                  <a:pt x="1198" y="1027"/>
                </a:lnTo>
                <a:lnTo>
                  <a:pt x="1198" y="1027"/>
                </a:lnTo>
                <a:lnTo>
                  <a:pt x="1198" y="1026"/>
                </a:lnTo>
                <a:lnTo>
                  <a:pt x="1196" y="1026"/>
                </a:lnTo>
                <a:lnTo>
                  <a:pt x="1194" y="1023"/>
                </a:lnTo>
                <a:lnTo>
                  <a:pt x="1192" y="1022"/>
                </a:lnTo>
                <a:lnTo>
                  <a:pt x="1188" y="1020"/>
                </a:lnTo>
                <a:lnTo>
                  <a:pt x="1187" y="1020"/>
                </a:lnTo>
                <a:lnTo>
                  <a:pt x="1183" y="1018"/>
                </a:lnTo>
                <a:lnTo>
                  <a:pt x="1183" y="1018"/>
                </a:lnTo>
                <a:lnTo>
                  <a:pt x="1181" y="1019"/>
                </a:lnTo>
                <a:lnTo>
                  <a:pt x="1181" y="1022"/>
                </a:lnTo>
                <a:lnTo>
                  <a:pt x="1180" y="1022"/>
                </a:lnTo>
                <a:lnTo>
                  <a:pt x="1181" y="1020"/>
                </a:lnTo>
                <a:lnTo>
                  <a:pt x="1181" y="1020"/>
                </a:lnTo>
                <a:lnTo>
                  <a:pt x="1181" y="1019"/>
                </a:lnTo>
                <a:lnTo>
                  <a:pt x="1181" y="1018"/>
                </a:lnTo>
                <a:lnTo>
                  <a:pt x="1180" y="1018"/>
                </a:lnTo>
                <a:lnTo>
                  <a:pt x="1179" y="1016"/>
                </a:lnTo>
                <a:lnTo>
                  <a:pt x="1173" y="1016"/>
                </a:lnTo>
                <a:lnTo>
                  <a:pt x="1170" y="1016"/>
                </a:lnTo>
                <a:lnTo>
                  <a:pt x="1169" y="1016"/>
                </a:lnTo>
                <a:lnTo>
                  <a:pt x="1166" y="1016"/>
                </a:lnTo>
                <a:lnTo>
                  <a:pt x="1165" y="1016"/>
                </a:lnTo>
                <a:lnTo>
                  <a:pt x="1163" y="1018"/>
                </a:lnTo>
                <a:lnTo>
                  <a:pt x="1163" y="1018"/>
                </a:lnTo>
                <a:lnTo>
                  <a:pt x="1163" y="1019"/>
                </a:lnTo>
                <a:lnTo>
                  <a:pt x="1163" y="1018"/>
                </a:lnTo>
                <a:lnTo>
                  <a:pt x="1161" y="1018"/>
                </a:lnTo>
                <a:lnTo>
                  <a:pt x="1158" y="1016"/>
                </a:lnTo>
                <a:lnTo>
                  <a:pt x="1154" y="1016"/>
                </a:lnTo>
                <a:lnTo>
                  <a:pt x="1152" y="1016"/>
                </a:lnTo>
                <a:lnTo>
                  <a:pt x="1152" y="1018"/>
                </a:lnTo>
                <a:lnTo>
                  <a:pt x="1152" y="1019"/>
                </a:lnTo>
                <a:lnTo>
                  <a:pt x="1151" y="1019"/>
                </a:lnTo>
                <a:lnTo>
                  <a:pt x="1151" y="1020"/>
                </a:lnTo>
                <a:lnTo>
                  <a:pt x="1151" y="1020"/>
                </a:lnTo>
                <a:lnTo>
                  <a:pt x="1151" y="1020"/>
                </a:lnTo>
                <a:lnTo>
                  <a:pt x="1151" y="1018"/>
                </a:lnTo>
                <a:lnTo>
                  <a:pt x="1151" y="1015"/>
                </a:lnTo>
                <a:lnTo>
                  <a:pt x="1151" y="1015"/>
                </a:lnTo>
                <a:lnTo>
                  <a:pt x="1150" y="1013"/>
                </a:lnTo>
                <a:lnTo>
                  <a:pt x="1148" y="1013"/>
                </a:lnTo>
                <a:lnTo>
                  <a:pt x="1147" y="1012"/>
                </a:lnTo>
                <a:lnTo>
                  <a:pt x="1146" y="1011"/>
                </a:lnTo>
                <a:lnTo>
                  <a:pt x="1144" y="1008"/>
                </a:lnTo>
                <a:lnTo>
                  <a:pt x="1143" y="1008"/>
                </a:lnTo>
                <a:lnTo>
                  <a:pt x="1141" y="1008"/>
                </a:lnTo>
                <a:lnTo>
                  <a:pt x="1140" y="1008"/>
                </a:lnTo>
                <a:lnTo>
                  <a:pt x="1140" y="1008"/>
                </a:lnTo>
                <a:lnTo>
                  <a:pt x="1139" y="1009"/>
                </a:lnTo>
                <a:lnTo>
                  <a:pt x="1139" y="1011"/>
                </a:lnTo>
                <a:lnTo>
                  <a:pt x="1137" y="1012"/>
                </a:lnTo>
                <a:lnTo>
                  <a:pt x="1137" y="1012"/>
                </a:lnTo>
                <a:lnTo>
                  <a:pt x="1137" y="1011"/>
                </a:lnTo>
                <a:lnTo>
                  <a:pt x="1137" y="1009"/>
                </a:lnTo>
                <a:lnTo>
                  <a:pt x="1137" y="1008"/>
                </a:lnTo>
                <a:lnTo>
                  <a:pt x="1139" y="1007"/>
                </a:lnTo>
                <a:lnTo>
                  <a:pt x="1139" y="1004"/>
                </a:lnTo>
                <a:lnTo>
                  <a:pt x="1139" y="1002"/>
                </a:lnTo>
                <a:lnTo>
                  <a:pt x="1137" y="1001"/>
                </a:lnTo>
                <a:lnTo>
                  <a:pt x="1137" y="1001"/>
                </a:lnTo>
                <a:lnTo>
                  <a:pt x="1136" y="1000"/>
                </a:lnTo>
                <a:lnTo>
                  <a:pt x="1132" y="997"/>
                </a:lnTo>
                <a:lnTo>
                  <a:pt x="1129" y="994"/>
                </a:lnTo>
                <a:lnTo>
                  <a:pt x="1128" y="994"/>
                </a:lnTo>
                <a:lnTo>
                  <a:pt x="1128" y="993"/>
                </a:lnTo>
                <a:lnTo>
                  <a:pt x="1126" y="994"/>
                </a:lnTo>
                <a:lnTo>
                  <a:pt x="1126" y="994"/>
                </a:lnTo>
                <a:lnTo>
                  <a:pt x="1126" y="994"/>
                </a:lnTo>
                <a:lnTo>
                  <a:pt x="1125" y="991"/>
                </a:lnTo>
                <a:lnTo>
                  <a:pt x="1125" y="991"/>
                </a:lnTo>
                <a:lnTo>
                  <a:pt x="1124" y="991"/>
                </a:lnTo>
                <a:lnTo>
                  <a:pt x="1121" y="991"/>
                </a:lnTo>
                <a:lnTo>
                  <a:pt x="1121" y="991"/>
                </a:lnTo>
                <a:lnTo>
                  <a:pt x="1119" y="991"/>
                </a:lnTo>
                <a:lnTo>
                  <a:pt x="1117" y="991"/>
                </a:lnTo>
                <a:lnTo>
                  <a:pt x="1117" y="991"/>
                </a:lnTo>
                <a:lnTo>
                  <a:pt x="1115" y="993"/>
                </a:lnTo>
                <a:lnTo>
                  <a:pt x="1113" y="993"/>
                </a:lnTo>
                <a:lnTo>
                  <a:pt x="1113" y="993"/>
                </a:lnTo>
                <a:lnTo>
                  <a:pt x="1111" y="993"/>
                </a:lnTo>
                <a:lnTo>
                  <a:pt x="1110" y="991"/>
                </a:lnTo>
                <a:lnTo>
                  <a:pt x="1110" y="991"/>
                </a:lnTo>
                <a:lnTo>
                  <a:pt x="1113" y="991"/>
                </a:lnTo>
                <a:lnTo>
                  <a:pt x="1114" y="990"/>
                </a:lnTo>
                <a:lnTo>
                  <a:pt x="1114" y="989"/>
                </a:lnTo>
                <a:lnTo>
                  <a:pt x="1114" y="989"/>
                </a:lnTo>
                <a:lnTo>
                  <a:pt x="1114" y="987"/>
                </a:lnTo>
                <a:lnTo>
                  <a:pt x="1114" y="987"/>
                </a:lnTo>
                <a:lnTo>
                  <a:pt x="1114" y="987"/>
                </a:lnTo>
                <a:lnTo>
                  <a:pt x="1115" y="986"/>
                </a:lnTo>
                <a:lnTo>
                  <a:pt x="1115" y="986"/>
                </a:lnTo>
                <a:lnTo>
                  <a:pt x="1117" y="985"/>
                </a:lnTo>
                <a:lnTo>
                  <a:pt x="1117" y="985"/>
                </a:lnTo>
                <a:lnTo>
                  <a:pt x="1117" y="983"/>
                </a:lnTo>
                <a:lnTo>
                  <a:pt x="1115" y="982"/>
                </a:lnTo>
                <a:lnTo>
                  <a:pt x="1113" y="982"/>
                </a:lnTo>
                <a:lnTo>
                  <a:pt x="1113" y="982"/>
                </a:lnTo>
                <a:lnTo>
                  <a:pt x="1110" y="979"/>
                </a:lnTo>
                <a:lnTo>
                  <a:pt x="1110" y="979"/>
                </a:lnTo>
                <a:lnTo>
                  <a:pt x="1108" y="980"/>
                </a:lnTo>
                <a:lnTo>
                  <a:pt x="1107" y="980"/>
                </a:lnTo>
                <a:lnTo>
                  <a:pt x="1108" y="980"/>
                </a:lnTo>
                <a:lnTo>
                  <a:pt x="1108" y="980"/>
                </a:lnTo>
                <a:lnTo>
                  <a:pt x="1108" y="982"/>
                </a:lnTo>
                <a:lnTo>
                  <a:pt x="1108" y="982"/>
                </a:lnTo>
                <a:lnTo>
                  <a:pt x="1107" y="980"/>
                </a:lnTo>
                <a:lnTo>
                  <a:pt x="1107" y="980"/>
                </a:lnTo>
                <a:lnTo>
                  <a:pt x="1107" y="980"/>
                </a:lnTo>
                <a:lnTo>
                  <a:pt x="1107" y="979"/>
                </a:lnTo>
                <a:lnTo>
                  <a:pt x="1106" y="979"/>
                </a:lnTo>
                <a:lnTo>
                  <a:pt x="1104" y="978"/>
                </a:lnTo>
                <a:lnTo>
                  <a:pt x="1104" y="978"/>
                </a:lnTo>
                <a:lnTo>
                  <a:pt x="1104" y="978"/>
                </a:lnTo>
                <a:lnTo>
                  <a:pt x="1104" y="979"/>
                </a:lnTo>
                <a:lnTo>
                  <a:pt x="1104" y="979"/>
                </a:lnTo>
                <a:lnTo>
                  <a:pt x="1104" y="980"/>
                </a:lnTo>
                <a:lnTo>
                  <a:pt x="1104" y="979"/>
                </a:lnTo>
                <a:lnTo>
                  <a:pt x="1104" y="979"/>
                </a:lnTo>
                <a:lnTo>
                  <a:pt x="1103" y="979"/>
                </a:lnTo>
                <a:lnTo>
                  <a:pt x="1103" y="980"/>
                </a:lnTo>
                <a:lnTo>
                  <a:pt x="1103" y="980"/>
                </a:lnTo>
                <a:lnTo>
                  <a:pt x="1103" y="980"/>
                </a:lnTo>
                <a:lnTo>
                  <a:pt x="1103" y="980"/>
                </a:lnTo>
                <a:lnTo>
                  <a:pt x="1102" y="979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099" y="978"/>
                </a:lnTo>
                <a:lnTo>
                  <a:pt x="1099" y="978"/>
                </a:lnTo>
                <a:lnTo>
                  <a:pt x="1099" y="978"/>
                </a:lnTo>
                <a:lnTo>
                  <a:pt x="1099" y="976"/>
                </a:lnTo>
                <a:lnTo>
                  <a:pt x="1099" y="975"/>
                </a:lnTo>
                <a:lnTo>
                  <a:pt x="1099" y="975"/>
                </a:lnTo>
                <a:lnTo>
                  <a:pt x="1097" y="975"/>
                </a:lnTo>
                <a:lnTo>
                  <a:pt x="1097" y="975"/>
                </a:lnTo>
                <a:lnTo>
                  <a:pt x="1097" y="973"/>
                </a:lnTo>
                <a:lnTo>
                  <a:pt x="1097" y="973"/>
                </a:lnTo>
                <a:lnTo>
                  <a:pt x="1097" y="973"/>
                </a:lnTo>
                <a:lnTo>
                  <a:pt x="1099" y="972"/>
                </a:lnTo>
                <a:lnTo>
                  <a:pt x="1102" y="972"/>
                </a:lnTo>
                <a:lnTo>
                  <a:pt x="1103" y="972"/>
                </a:lnTo>
                <a:lnTo>
                  <a:pt x="1106" y="972"/>
                </a:lnTo>
                <a:lnTo>
                  <a:pt x="1106" y="972"/>
                </a:lnTo>
                <a:lnTo>
                  <a:pt x="1107" y="971"/>
                </a:lnTo>
                <a:lnTo>
                  <a:pt x="1103" y="971"/>
                </a:lnTo>
                <a:lnTo>
                  <a:pt x="1099" y="971"/>
                </a:lnTo>
                <a:lnTo>
                  <a:pt x="1096" y="971"/>
                </a:lnTo>
                <a:lnTo>
                  <a:pt x="1096" y="971"/>
                </a:lnTo>
                <a:lnTo>
                  <a:pt x="1095" y="971"/>
                </a:lnTo>
                <a:lnTo>
                  <a:pt x="1092" y="972"/>
                </a:lnTo>
                <a:lnTo>
                  <a:pt x="1088" y="972"/>
                </a:lnTo>
                <a:lnTo>
                  <a:pt x="1085" y="972"/>
                </a:lnTo>
                <a:lnTo>
                  <a:pt x="1084" y="972"/>
                </a:lnTo>
                <a:lnTo>
                  <a:pt x="1084" y="973"/>
                </a:lnTo>
                <a:lnTo>
                  <a:pt x="1085" y="972"/>
                </a:lnTo>
                <a:lnTo>
                  <a:pt x="1088" y="972"/>
                </a:lnTo>
                <a:lnTo>
                  <a:pt x="1089" y="973"/>
                </a:lnTo>
                <a:lnTo>
                  <a:pt x="1089" y="973"/>
                </a:lnTo>
                <a:lnTo>
                  <a:pt x="1088" y="973"/>
                </a:lnTo>
                <a:lnTo>
                  <a:pt x="1085" y="973"/>
                </a:lnTo>
                <a:lnTo>
                  <a:pt x="1078" y="978"/>
                </a:lnTo>
                <a:lnTo>
                  <a:pt x="1078" y="978"/>
                </a:lnTo>
                <a:lnTo>
                  <a:pt x="1077" y="978"/>
                </a:lnTo>
                <a:lnTo>
                  <a:pt x="1075" y="978"/>
                </a:lnTo>
                <a:lnTo>
                  <a:pt x="1074" y="976"/>
                </a:lnTo>
                <a:lnTo>
                  <a:pt x="1073" y="976"/>
                </a:lnTo>
                <a:lnTo>
                  <a:pt x="1071" y="976"/>
                </a:lnTo>
                <a:lnTo>
                  <a:pt x="1069" y="975"/>
                </a:lnTo>
                <a:lnTo>
                  <a:pt x="1067" y="973"/>
                </a:lnTo>
                <a:lnTo>
                  <a:pt x="1067" y="973"/>
                </a:lnTo>
                <a:lnTo>
                  <a:pt x="1066" y="972"/>
                </a:lnTo>
                <a:lnTo>
                  <a:pt x="1066" y="972"/>
                </a:lnTo>
                <a:lnTo>
                  <a:pt x="1058" y="972"/>
                </a:lnTo>
                <a:lnTo>
                  <a:pt x="1056" y="972"/>
                </a:lnTo>
                <a:lnTo>
                  <a:pt x="1052" y="973"/>
                </a:lnTo>
                <a:lnTo>
                  <a:pt x="1049" y="973"/>
                </a:lnTo>
                <a:lnTo>
                  <a:pt x="1047" y="973"/>
                </a:lnTo>
                <a:lnTo>
                  <a:pt x="1047" y="972"/>
                </a:lnTo>
                <a:lnTo>
                  <a:pt x="1045" y="972"/>
                </a:lnTo>
                <a:lnTo>
                  <a:pt x="1045" y="971"/>
                </a:lnTo>
                <a:lnTo>
                  <a:pt x="1047" y="969"/>
                </a:lnTo>
                <a:lnTo>
                  <a:pt x="1045" y="969"/>
                </a:lnTo>
                <a:lnTo>
                  <a:pt x="1045" y="968"/>
                </a:lnTo>
                <a:lnTo>
                  <a:pt x="1045" y="967"/>
                </a:lnTo>
                <a:lnTo>
                  <a:pt x="1042" y="965"/>
                </a:lnTo>
                <a:lnTo>
                  <a:pt x="1041" y="964"/>
                </a:lnTo>
                <a:lnTo>
                  <a:pt x="1038" y="964"/>
                </a:lnTo>
                <a:lnTo>
                  <a:pt x="1037" y="964"/>
                </a:lnTo>
                <a:lnTo>
                  <a:pt x="1034" y="964"/>
                </a:lnTo>
                <a:lnTo>
                  <a:pt x="1034" y="964"/>
                </a:lnTo>
                <a:lnTo>
                  <a:pt x="1033" y="964"/>
                </a:lnTo>
                <a:lnTo>
                  <a:pt x="1033" y="962"/>
                </a:lnTo>
                <a:lnTo>
                  <a:pt x="1031" y="962"/>
                </a:lnTo>
                <a:lnTo>
                  <a:pt x="1031" y="961"/>
                </a:lnTo>
                <a:lnTo>
                  <a:pt x="1031" y="958"/>
                </a:lnTo>
                <a:lnTo>
                  <a:pt x="1031" y="958"/>
                </a:lnTo>
                <a:lnTo>
                  <a:pt x="1030" y="958"/>
                </a:lnTo>
                <a:lnTo>
                  <a:pt x="1030" y="957"/>
                </a:lnTo>
                <a:lnTo>
                  <a:pt x="1029" y="957"/>
                </a:lnTo>
                <a:lnTo>
                  <a:pt x="1027" y="958"/>
                </a:lnTo>
                <a:lnTo>
                  <a:pt x="1027" y="958"/>
                </a:lnTo>
                <a:lnTo>
                  <a:pt x="1027" y="960"/>
                </a:lnTo>
                <a:lnTo>
                  <a:pt x="1027" y="961"/>
                </a:lnTo>
                <a:lnTo>
                  <a:pt x="1027" y="962"/>
                </a:lnTo>
                <a:lnTo>
                  <a:pt x="1027" y="962"/>
                </a:lnTo>
                <a:lnTo>
                  <a:pt x="1030" y="962"/>
                </a:lnTo>
                <a:lnTo>
                  <a:pt x="1031" y="962"/>
                </a:lnTo>
                <a:lnTo>
                  <a:pt x="1031" y="964"/>
                </a:lnTo>
                <a:lnTo>
                  <a:pt x="1031" y="964"/>
                </a:lnTo>
                <a:lnTo>
                  <a:pt x="1030" y="964"/>
                </a:lnTo>
                <a:lnTo>
                  <a:pt x="1029" y="964"/>
                </a:lnTo>
                <a:lnTo>
                  <a:pt x="1029" y="964"/>
                </a:lnTo>
                <a:lnTo>
                  <a:pt x="1027" y="964"/>
                </a:lnTo>
                <a:lnTo>
                  <a:pt x="1027" y="965"/>
                </a:lnTo>
                <a:lnTo>
                  <a:pt x="1025" y="967"/>
                </a:lnTo>
                <a:lnTo>
                  <a:pt x="1022" y="967"/>
                </a:lnTo>
                <a:lnTo>
                  <a:pt x="1018" y="968"/>
                </a:lnTo>
                <a:lnTo>
                  <a:pt x="1015" y="969"/>
                </a:lnTo>
                <a:lnTo>
                  <a:pt x="1015" y="969"/>
                </a:lnTo>
                <a:lnTo>
                  <a:pt x="1015" y="971"/>
                </a:lnTo>
                <a:lnTo>
                  <a:pt x="1015" y="972"/>
                </a:lnTo>
                <a:lnTo>
                  <a:pt x="1015" y="973"/>
                </a:lnTo>
                <a:lnTo>
                  <a:pt x="1015" y="973"/>
                </a:lnTo>
                <a:lnTo>
                  <a:pt x="1016" y="975"/>
                </a:lnTo>
                <a:lnTo>
                  <a:pt x="1018" y="976"/>
                </a:lnTo>
                <a:lnTo>
                  <a:pt x="1018" y="978"/>
                </a:lnTo>
                <a:lnTo>
                  <a:pt x="1019" y="979"/>
                </a:lnTo>
                <a:lnTo>
                  <a:pt x="1019" y="980"/>
                </a:lnTo>
                <a:lnTo>
                  <a:pt x="1019" y="983"/>
                </a:lnTo>
                <a:lnTo>
                  <a:pt x="1019" y="985"/>
                </a:lnTo>
                <a:lnTo>
                  <a:pt x="1018" y="986"/>
                </a:lnTo>
                <a:lnTo>
                  <a:pt x="1018" y="986"/>
                </a:lnTo>
                <a:lnTo>
                  <a:pt x="1018" y="986"/>
                </a:lnTo>
                <a:lnTo>
                  <a:pt x="1015" y="987"/>
                </a:lnTo>
                <a:lnTo>
                  <a:pt x="1014" y="987"/>
                </a:lnTo>
                <a:lnTo>
                  <a:pt x="1014" y="987"/>
                </a:lnTo>
                <a:lnTo>
                  <a:pt x="1014" y="986"/>
                </a:lnTo>
                <a:lnTo>
                  <a:pt x="1012" y="985"/>
                </a:lnTo>
                <a:lnTo>
                  <a:pt x="1012" y="985"/>
                </a:lnTo>
                <a:lnTo>
                  <a:pt x="1012" y="985"/>
                </a:lnTo>
                <a:lnTo>
                  <a:pt x="1012" y="983"/>
                </a:lnTo>
                <a:lnTo>
                  <a:pt x="1011" y="982"/>
                </a:lnTo>
                <a:lnTo>
                  <a:pt x="1011" y="982"/>
                </a:lnTo>
                <a:lnTo>
                  <a:pt x="1009" y="980"/>
                </a:lnTo>
                <a:lnTo>
                  <a:pt x="1011" y="978"/>
                </a:lnTo>
                <a:lnTo>
                  <a:pt x="1012" y="976"/>
                </a:lnTo>
                <a:lnTo>
                  <a:pt x="1012" y="975"/>
                </a:lnTo>
                <a:lnTo>
                  <a:pt x="1014" y="973"/>
                </a:lnTo>
                <a:lnTo>
                  <a:pt x="1015" y="972"/>
                </a:lnTo>
                <a:lnTo>
                  <a:pt x="1015" y="971"/>
                </a:lnTo>
                <a:lnTo>
                  <a:pt x="1014" y="969"/>
                </a:lnTo>
                <a:lnTo>
                  <a:pt x="1014" y="968"/>
                </a:lnTo>
                <a:lnTo>
                  <a:pt x="1014" y="968"/>
                </a:lnTo>
                <a:lnTo>
                  <a:pt x="1014" y="968"/>
                </a:lnTo>
                <a:lnTo>
                  <a:pt x="1012" y="967"/>
                </a:lnTo>
                <a:lnTo>
                  <a:pt x="1012" y="967"/>
                </a:lnTo>
                <a:lnTo>
                  <a:pt x="1011" y="964"/>
                </a:lnTo>
                <a:lnTo>
                  <a:pt x="1011" y="964"/>
                </a:lnTo>
                <a:lnTo>
                  <a:pt x="1011" y="962"/>
                </a:lnTo>
                <a:lnTo>
                  <a:pt x="1011" y="962"/>
                </a:lnTo>
                <a:lnTo>
                  <a:pt x="1012" y="962"/>
                </a:lnTo>
                <a:lnTo>
                  <a:pt x="1015" y="961"/>
                </a:lnTo>
                <a:lnTo>
                  <a:pt x="1016" y="961"/>
                </a:lnTo>
                <a:lnTo>
                  <a:pt x="1016" y="961"/>
                </a:lnTo>
                <a:lnTo>
                  <a:pt x="1016" y="960"/>
                </a:lnTo>
                <a:lnTo>
                  <a:pt x="1018" y="960"/>
                </a:lnTo>
                <a:lnTo>
                  <a:pt x="1019" y="958"/>
                </a:lnTo>
                <a:lnTo>
                  <a:pt x="1019" y="957"/>
                </a:lnTo>
                <a:lnTo>
                  <a:pt x="1018" y="956"/>
                </a:lnTo>
                <a:lnTo>
                  <a:pt x="1015" y="954"/>
                </a:lnTo>
                <a:lnTo>
                  <a:pt x="1015" y="954"/>
                </a:lnTo>
                <a:lnTo>
                  <a:pt x="1014" y="954"/>
                </a:lnTo>
                <a:lnTo>
                  <a:pt x="1011" y="956"/>
                </a:lnTo>
                <a:lnTo>
                  <a:pt x="1011" y="957"/>
                </a:lnTo>
                <a:lnTo>
                  <a:pt x="1011" y="957"/>
                </a:lnTo>
                <a:lnTo>
                  <a:pt x="1009" y="957"/>
                </a:lnTo>
                <a:lnTo>
                  <a:pt x="1009" y="957"/>
                </a:lnTo>
                <a:lnTo>
                  <a:pt x="1009" y="958"/>
                </a:lnTo>
                <a:lnTo>
                  <a:pt x="1008" y="960"/>
                </a:lnTo>
                <a:lnTo>
                  <a:pt x="1007" y="961"/>
                </a:lnTo>
                <a:lnTo>
                  <a:pt x="1004" y="961"/>
                </a:lnTo>
                <a:lnTo>
                  <a:pt x="998" y="965"/>
                </a:lnTo>
                <a:lnTo>
                  <a:pt x="994" y="965"/>
                </a:lnTo>
                <a:lnTo>
                  <a:pt x="993" y="965"/>
                </a:lnTo>
                <a:lnTo>
                  <a:pt x="993" y="965"/>
                </a:lnTo>
                <a:lnTo>
                  <a:pt x="990" y="965"/>
                </a:lnTo>
                <a:lnTo>
                  <a:pt x="990" y="965"/>
                </a:lnTo>
                <a:lnTo>
                  <a:pt x="990" y="967"/>
                </a:lnTo>
                <a:lnTo>
                  <a:pt x="989" y="968"/>
                </a:lnTo>
                <a:lnTo>
                  <a:pt x="989" y="969"/>
                </a:lnTo>
                <a:lnTo>
                  <a:pt x="987" y="971"/>
                </a:lnTo>
                <a:lnTo>
                  <a:pt x="987" y="971"/>
                </a:lnTo>
                <a:lnTo>
                  <a:pt x="987" y="971"/>
                </a:lnTo>
                <a:lnTo>
                  <a:pt x="986" y="969"/>
                </a:lnTo>
                <a:lnTo>
                  <a:pt x="986" y="969"/>
                </a:lnTo>
                <a:lnTo>
                  <a:pt x="987" y="969"/>
                </a:lnTo>
                <a:lnTo>
                  <a:pt x="987" y="969"/>
                </a:lnTo>
                <a:lnTo>
                  <a:pt x="989" y="968"/>
                </a:lnTo>
                <a:lnTo>
                  <a:pt x="987" y="968"/>
                </a:lnTo>
                <a:lnTo>
                  <a:pt x="983" y="968"/>
                </a:lnTo>
                <a:lnTo>
                  <a:pt x="983" y="968"/>
                </a:lnTo>
                <a:lnTo>
                  <a:pt x="981" y="969"/>
                </a:lnTo>
                <a:lnTo>
                  <a:pt x="979" y="971"/>
                </a:lnTo>
                <a:lnTo>
                  <a:pt x="979" y="971"/>
                </a:lnTo>
                <a:lnTo>
                  <a:pt x="978" y="972"/>
                </a:lnTo>
                <a:lnTo>
                  <a:pt x="978" y="973"/>
                </a:lnTo>
                <a:lnTo>
                  <a:pt x="976" y="975"/>
                </a:lnTo>
                <a:lnTo>
                  <a:pt x="975" y="976"/>
                </a:lnTo>
                <a:lnTo>
                  <a:pt x="975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8"/>
                </a:lnTo>
                <a:lnTo>
                  <a:pt x="976" y="979"/>
                </a:lnTo>
                <a:lnTo>
                  <a:pt x="975" y="980"/>
                </a:lnTo>
                <a:lnTo>
                  <a:pt x="976" y="982"/>
                </a:lnTo>
                <a:lnTo>
                  <a:pt x="976" y="982"/>
                </a:lnTo>
                <a:lnTo>
                  <a:pt x="976" y="983"/>
                </a:lnTo>
                <a:lnTo>
                  <a:pt x="975" y="983"/>
                </a:lnTo>
                <a:lnTo>
                  <a:pt x="974" y="983"/>
                </a:lnTo>
                <a:lnTo>
                  <a:pt x="972" y="985"/>
                </a:lnTo>
                <a:lnTo>
                  <a:pt x="971" y="985"/>
                </a:lnTo>
                <a:lnTo>
                  <a:pt x="970" y="987"/>
                </a:lnTo>
                <a:lnTo>
                  <a:pt x="965" y="990"/>
                </a:lnTo>
                <a:lnTo>
                  <a:pt x="965" y="991"/>
                </a:lnTo>
                <a:lnTo>
                  <a:pt x="964" y="991"/>
                </a:lnTo>
                <a:lnTo>
                  <a:pt x="964" y="991"/>
                </a:lnTo>
                <a:lnTo>
                  <a:pt x="964" y="993"/>
                </a:lnTo>
                <a:lnTo>
                  <a:pt x="964" y="993"/>
                </a:lnTo>
                <a:lnTo>
                  <a:pt x="965" y="994"/>
                </a:lnTo>
                <a:lnTo>
                  <a:pt x="965" y="997"/>
                </a:lnTo>
                <a:lnTo>
                  <a:pt x="965" y="998"/>
                </a:lnTo>
                <a:lnTo>
                  <a:pt x="964" y="998"/>
                </a:lnTo>
                <a:lnTo>
                  <a:pt x="964" y="997"/>
                </a:lnTo>
                <a:lnTo>
                  <a:pt x="964" y="997"/>
                </a:lnTo>
                <a:lnTo>
                  <a:pt x="964" y="997"/>
                </a:lnTo>
                <a:lnTo>
                  <a:pt x="964" y="997"/>
                </a:lnTo>
                <a:lnTo>
                  <a:pt x="964" y="996"/>
                </a:lnTo>
                <a:lnTo>
                  <a:pt x="964" y="996"/>
                </a:lnTo>
                <a:lnTo>
                  <a:pt x="964" y="996"/>
                </a:lnTo>
                <a:lnTo>
                  <a:pt x="963" y="994"/>
                </a:lnTo>
                <a:lnTo>
                  <a:pt x="961" y="993"/>
                </a:lnTo>
                <a:lnTo>
                  <a:pt x="960" y="993"/>
                </a:lnTo>
                <a:lnTo>
                  <a:pt x="960" y="991"/>
                </a:lnTo>
                <a:lnTo>
                  <a:pt x="960" y="991"/>
                </a:lnTo>
                <a:lnTo>
                  <a:pt x="956" y="989"/>
                </a:lnTo>
                <a:lnTo>
                  <a:pt x="954" y="987"/>
                </a:lnTo>
                <a:lnTo>
                  <a:pt x="953" y="986"/>
                </a:lnTo>
                <a:lnTo>
                  <a:pt x="949" y="983"/>
                </a:lnTo>
                <a:lnTo>
                  <a:pt x="946" y="983"/>
                </a:lnTo>
                <a:lnTo>
                  <a:pt x="945" y="983"/>
                </a:lnTo>
                <a:lnTo>
                  <a:pt x="945" y="983"/>
                </a:lnTo>
                <a:lnTo>
                  <a:pt x="943" y="983"/>
                </a:lnTo>
                <a:lnTo>
                  <a:pt x="943" y="982"/>
                </a:lnTo>
                <a:lnTo>
                  <a:pt x="942" y="983"/>
                </a:lnTo>
                <a:lnTo>
                  <a:pt x="941" y="982"/>
                </a:lnTo>
                <a:lnTo>
                  <a:pt x="938" y="982"/>
                </a:lnTo>
                <a:lnTo>
                  <a:pt x="938" y="982"/>
                </a:lnTo>
                <a:lnTo>
                  <a:pt x="936" y="983"/>
                </a:lnTo>
                <a:lnTo>
                  <a:pt x="935" y="985"/>
                </a:lnTo>
                <a:lnTo>
                  <a:pt x="935" y="985"/>
                </a:lnTo>
                <a:lnTo>
                  <a:pt x="935" y="985"/>
                </a:lnTo>
                <a:lnTo>
                  <a:pt x="934" y="986"/>
                </a:lnTo>
                <a:lnTo>
                  <a:pt x="930" y="987"/>
                </a:lnTo>
                <a:lnTo>
                  <a:pt x="928" y="987"/>
                </a:lnTo>
                <a:lnTo>
                  <a:pt x="927" y="989"/>
                </a:lnTo>
                <a:lnTo>
                  <a:pt x="924" y="989"/>
                </a:lnTo>
                <a:lnTo>
                  <a:pt x="923" y="990"/>
                </a:lnTo>
                <a:lnTo>
                  <a:pt x="921" y="990"/>
                </a:lnTo>
                <a:lnTo>
                  <a:pt x="920" y="989"/>
                </a:lnTo>
                <a:lnTo>
                  <a:pt x="919" y="987"/>
                </a:lnTo>
                <a:lnTo>
                  <a:pt x="917" y="987"/>
                </a:lnTo>
                <a:lnTo>
                  <a:pt x="917" y="986"/>
                </a:lnTo>
                <a:lnTo>
                  <a:pt x="916" y="986"/>
                </a:lnTo>
                <a:lnTo>
                  <a:pt x="916" y="986"/>
                </a:lnTo>
                <a:lnTo>
                  <a:pt x="917" y="987"/>
                </a:lnTo>
                <a:lnTo>
                  <a:pt x="917" y="987"/>
                </a:lnTo>
                <a:lnTo>
                  <a:pt x="917" y="989"/>
                </a:lnTo>
                <a:lnTo>
                  <a:pt x="916" y="987"/>
                </a:lnTo>
                <a:lnTo>
                  <a:pt x="914" y="989"/>
                </a:lnTo>
                <a:lnTo>
                  <a:pt x="914" y="987"/>
                </a:lnTo>
                <a:lnTo>
                  <a:pt x="913" y="987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2" y="986"/>
                </a:lnTo>
                <a:lnTo>
                  <a:pt x="912" y="985"/>
                </a:lnTo>
                <a:lnTo>
                  <a:pt x="912" y="985"/>
                </a:lnTo>
                <a:lnTo>
                  <a:pt x="912" y="983"/>
                </a:lnTo>
                <a:lnTo>
                  <a:pt x="910" y="983"/>
                </a:lnTo>
                <a:lnTo>
                  <a:pt x="910" y="982"/>
                </a:lnTo>
                <a:lnTo>
                  <a:pt x="909" y="982"/>
                </a:lnTo>
                <a:lnTo>
                  <a:pt x="908" y="982"/>
                </a:lnTo>
                <a:lnTo>
                  <a:pt x="908" y="980"/>
                </a:lnTo>
                <a:lnTo>
                  <a:pt x="908" y="980"/>
                </a:lnTo>
                <a:lnTo>
                  <a:pt x="905" y="978"/>
                </a:lnTo>
                <a:lnTo>
                  <a:pt x="905" y="978"/>
                </a:lnTo>
                <a:lnTo>
                  <a:pt x="902" y="975"/>
                </a:lnTo>
                <a:lnTo>
                  <a:pt x="902" y="973"/>
                </a:lnTo>
                <a:lnTo>
                  <a:pt x="901" y="971"/>
                </a:lnTo>
                <a:lnTo>
                  <a:pt x="901" y="971"/>
                </a:lnTo>
                <a:lnTo>
                  <a:pt x="899" y="969"/>
                </a:lnTo>
                <a:lnTo>
                  <a:pt x="899" y="969"/>
                </a:lnTo>
                <a:lnTo>
                  <a:pt x="899" y="969"/>
                </a:lnTo>
                <a:lnTo>
                  <a:pt x="898" y="968"/>
                </a:lnTo>
                <a:lnTo>
                  <a:pt x="898" y="967"/>
                </a:lnTo>
                <a:lnTo>
                  <a:pt x="898" y="965"/>
                </a:lnTo>
                <a:lnTo>
                  <a:pt x="898" y="965"/>
                </a:lnTo>
                <a:lnTo>
                  <a:pt x="898" y="964"/>
                </a:lnTo>
                <a:lnTo>
                  <a:pt x="898" y="964"/>
                </a:lnTo>
                <a:lnTo>
                  <a:pt x="899" y="962"/>
                </a:lnTo>
                <a:lnTo>
                  <a:pt x="899" y="962"/>
                </a:lnTo>
                <a:lnTo>
                  <a:pt x="899" y="961"/>
                </a:lnTo>
                <a:lnTo>
                  <a:pt x="899" y="961"/>
                </a:lnTo>
                <a:lnTo>
                  <a:pt x="898" y="961"/>
                </a:lnTo>
                <a:lnTo>
                  <a:pt x="898" y="961"/>
                </a:lnTo>
                <a:lnTo>
                  <a:pt x="898" y="960"/>
                </a:lnTo>
                <a:lnTo>
                  <a:pt x="898" y="960"/>
                </a:lnTo>
                <a:lnTo>
                  <a:pt x="898" y="960"/>
                </a:lnTo>
                <a:lnTo>
                  <a:pt x="898" y="960"/>
                </a:lnTo>
                <a:lnTo>
                  <a:pt x="898" y="958"/>
                </a:lnTo>
                <a:lnTo>
                  <a:pt x="899" y="958"/>
                </a:lnTo>
                <a:lnTo>
                  <a:pt x="899" y="958"/>
                </a:lnTo>
                <a:lnTo>
                  <a:pt x="899" y="958"/>
                </a:lnTo>
                <a:lnTo>
                  <a:pt x="899" y="957"/>
                </a:lnTo>
                <a:lnTo>
                  <a:pt x="899" y="956"/>
                </a:lnTo>
                <a:lnTo>
                  <a:pt x="899" y="956"/>
                </a:lnTo>
                <a:lnTo>
                  <a:pt x="899" y="956"/>
                </a:lnTo>
                <a:lnTo>
                  <a:pt x="898" y="954"/>
                </a:lnTo>
                <a:lnTo>
                  <a:pt x="899" y="954"/>
                </a:lnTo>
                <a:lnTo>
                  <a:pt x="899" y="953"/>
                </a:lnTo>
                <a:lnTo>
                  <a:pt x="899" y="953"/>
                </a:lnTo>
                <a:lnTo>
                  <a:pt x="901" y="951"/>
                </a:lnTo>
                <a:lnTo>
                  <a:pt x="901" y="953"/>
                </a:lnTo>
                <a:lnTo>
                  <a:pt x="901" y="953"/>
                </a:lnTo>
                <a:lnTo>
                  <a:pt x="899" y="954"/>
                </a:lnTo>
                <a:lnTo>
                  <a:pt x="899" y="954"/>
                </a:lnTo>
                <a:lnTo>
                  <a:pt x="901" y="956"/>
                </a:lnTo>
                <a:lnTo>
                  <a:pt x="901" y="956"/>
                </a:lnTo>
                <a:lnTo>
                  <a:pt x="901" y="956"/>
                </a:lnTo>
                <a:lnTo>
                  <a:pt x="901" y="954"/>
                </a:lnTo>
                <a:lnTo>
                  <a:pt x="901" y="953"/>
                </a:lnTo>
                <a:lnTo>
                  <a:pt x="901" y="950"/>
                </a:lnTo>
                <a:lnTo>
                  <a:pt x="901" y="946"/>
                </a:lnTo>
                <a:lnTo>
                  <a:pt x="901" y="942"/>
                </a:lnTo>
                <a:lnTo>
                  <a:pt x="902" y="940"/>
                </a:lnTo>
                <a:lnTo>
                  <a:pt x="902" y="939"/>
                </a:lnTo>
                <a:lnTo>
                  <a:pt x="903" y="938"/>
                </a:lnTo>
                <a:lnTo>
                  <a:pt x="903" y="938"/>
                </a:lnTo>
                <a:lnTo>
                  <a:pt x="903" y="936"/>
                </a:lnTo>
                <a:lnTo>
                  <a:pt x="903" y="932"/>
                </a:lnTo>
                <a:lnTo>
                  <a:pt x="902" y="932"/>
                </a:lnTo>
                <a:lnTo>
                  <a:pt x="902" y="932"/>
                </a:lnTo>
                <a:lnTo>
                  <a:pt x="902" y="932"/>
                </a:lnTo>
                <a:lnTo>
                  <a:pt x="902" y="931"/>
                </a:lnTo>
                <a:lnTo>
                  <a:pt x="902" y="931"/>
                </a:lnTo>
                <a:lnTo>
                  <a:pt x="903" y="931"/>
                </a:lnTo>
                <a:lnTo>
                  <a:pt x="903" y="932"/>
                </a:lnTo>
                <a:lnTo>
                  <a:pt x="903" y="932"/>
                </a:lnTo>
                <a:lnTo>
                  <a:pt x="903" y="931"/>
                </a:lnTo>
                <a:lnTo>
                  <a:pt x="903" y="931"/>
                </a:lnTo>
                <a:lnTo>
                  <a:pt x="905" y="931"/>
                </a:lnTo>
                <a:lnTo>
                  <a:pt x="903" y="929"/>
                </a:lnTo>
                <a:lnTo>
                  <a:pt x="903" y="929"/>
                </a:lnTo>
                <a:lnTo>
                  <a:pt x="902" y="928"/>
                </a:lnTo>
                <a:lnTo>
                  <a:pt x="899" y="927"/>
                </a:lnTo>
                <a:lnTo>
                  <a:pt x="899" y="927"/>
                </a:lnTo>
                <a:lnTo>
                  <a:pt x="901" y="927"/>
                </a:lnTo>
                <a:lnTo>
                  <a:pt x="901" y="928"/>
                </a:lnTo>
                <a:lnTo>
                  <a:pt x="901" y="928"/>
                </a:lnTo>
                <a:lnTo>
                  <a:pt x="901" y="928"/>
                </a:lnTo>
                <a:lnTo>
                  <a:pt x="899" y="928"/>
                </a:lnTo>
                <a:lnTo>
                  <a:pt x="899" y="928"/>
                </a:lnTo>
                <a:lnTo>
                  <a:pt x="898" y="928"/>
                </a:lnTo>
                <a:lnTo>
                  <a:pt x="898" y="927"/>
                </a:lnTo>
                <a:lnTo>
                  <a:pt x="898" y="927"/>
                </a:lnTo>
                <a:lnTo>
                  <a:pt x="897" y="927"/>
                </a:lnTo>
                <a:lnTo>
                  <a:pt x="897" y="927"/>
                </a:lnTo>
                <a:lnTo>
                  <a:pt x="895" y="927"/>
                </a:lnTo>
                <a:lnTo>
                  <a:pt x="895" y="927"/>
                </a:lnTo>
                <a:lnTo>
                  <a:pt x="895" y="925"/>
                </a:lnTo>
                <a:lnTo>
                  <a:pt x="895" y="925"/>
                </a:lnTo>
                <a:lnTo>
                  <a:pt x="895" y="925"/>
                </a:lnTo>
                <a:lnTo>
                  <a:pt x="897" y="925"/>
                </a:lnTo>
                <a:lnTo>
                  <a:pt x="898" y="927"/>
                </a:lnTo>
                <a:lnTo>
                  <a:pt x="898" y="925"/>
                </a:lnTo>
                <a:lnTo>
                  <a:pt x="894" y="922"/>
                </a:lnTo>
                <a:lnTo>
                  <a:pt x="891" y="921"/>
                </a:lnTo>
                <a:lnTo>
                  <a:pt x="891" y="922"/>
                </a:lnTo>
                <a:lnTo>
                  <a:pt x="892" y="922"/>
                </a:lnTo>
                <a:lnTo>
                  <a:pt x="892" y="922"/>
                </a:lnTo>
                <a:lnTo>
                  <a:pt x="891" y="922"/>
                </a:lnTo>
                <a:lnTo>
                  <a:pt x="891" y="922"/>
                </a:lnTo>
                <a:lnTo>
                  <a:pt x="890" y="921"/>
                </a:lnTo>
                <a:lnTo>
                  <a:pt x="887" y="921"/>
                </a:lnTo>
                <a:lnTo>
                  <a:pt x="887" y="921"/>
                </a:lnTo>
                <a:lnTo>
                  <a:pt x="886" y="921"/>
                </a:lnTo>
                <a:lnTo>
                  <a:pt x="881" y="921"/>
                </a:lnTo>
                <a:lnTo>
                  <a:pt x="879" y="920"/>
                </a:lnTo>
                <a:lnTo>
                  <a:pt x="877" y="920"/>
                </a:lnTo>
                <a:lnTo>
                  <a:pt x="877" y="920"/>
                </a:lnTo>
                <a:lnTo>
                  <a:pt x="877" y="921"/>
                </a:lnTo>
                <a:lnTo>
                  <a:pt x="876" y="921"/>
                </a:lnTo>
                <a:lnTo>
                  <a:pt x="876" y="921"/>
                </a:lnTo>
                <a:lnTo>
                  <a:pt x="873" y="922"/>
                </a:lnTo>
                <a:lnTo>
                  <a:pt x="873" y="922"/>
                </a:lnTo>
                <a:lnTo>
                  <a:pt x="870" y="922"/>
                </a:lnTo>
                <a:lnTo>
                  <a:pt x="869" y="922"/>
                </a:lnTo>
                <a:lnTo>
                  <a:pt x="865" y="922"/>
                </a:lnTo>
                <a:lnTo>
                  <a:pt x="864" y="922"/>
                </a:lnTo>
                <a:lnTo>
                  <a:pt x="864" y="922"/>
                </a:lnTo>
                <a:lnTo>
                  <a:pt x="862" y="922"/>
                </a:lnTo>
                <a:lnTo>
                  <a:pt x="862" y="921"/>
                </a:lnTo>
                <a:lnTo>
                  <a:pt x="861" y="921"/>
                </a:lnTo>
                <a:lnTo>
                  <a:pt x="859" y="921"/>
                </a:lnTo>
                <a:lnTo>
                  <a:pt x="859" y="921"/>
                </a:lnTo>
                <a:lnTo>
                  <a:pt x="858" y="922"/>
                </a:lnTo>
                <a:lnTo>
                  <a:pt x="858" y="922"/>
                </a:lnTo>
                <a:lnTo>
                  <a:pt x="857" y="924"/>
                </a:lnTo>
                <a:lnTo>
                  <a:pt x="857" y="922"/>
                </a:lnTo>
                <a:lnTo>
                  <a:pt x="853" y="921"/>
                </a:lnTo>
                <a:lnTo>
                  <a:pt x="853" y="921"/>
                </a:lnTo>
                <a:lnTo>
                  <a:pt x="853" y="921"/>
                </a:lnTo>
                <a:lnTo>
                  <a:pt x="853" y="922"/>
                </a:lnTo>
                <a:lnTo>
                  <a:pt x="853" y="922"/>
                </a:lnTo>
                <a:lnTo>
                  <a:pt x="851" y="922"/>
                </a:lnTo>
                <a:lnTo>
                  <a:pt x="851" y="921"/>
                </a:lnTo>
                <a:lnTo>
                  <a:pt x="850" y="921"/>
                </a:lnTo>
                <a:lnTo>
                  <a:pt x="850" y="921"/>
                </a:lnTo>
                <a:lnTo>
                  <a:pt x="850" y="921"/>
                </a:lnTo>
                <a:lnTo>
                  <a:pt x="850" y="920"/>
                </a:lnTo>
                <a:lnTo>
                  <a:pt x="851" y="918"/>
                </a:lnTo>
                <a:lnTo>
                  <a:pt x="853" y="917"/>
                </a:lnTo>
                <a:lnTo>
                  <a:pt x="854" y="916"/>
                </a:lnTo>
                <a:lnTo>
                  <a:pt x="854" y="916"/>
                </a:lnTo>
                <a:lnTo>
                  <a:pt x="855" y="914"/>
                </a:lnTo>
                <a:lnTo>
                  <a:pt x="855" y="911"/>
                </a:lnTo>
                <a:lnTo>
                  <a:pt x="855" y="909"/>
                </a:lnTo>
                <a:lnTo>
                  <a:pt x="855" y="907"/>
                </a:lnTo>
                <a:lnTo>
                  <a:pt x="855" y="907"/>
                </a:lnTo>
                <a:lnTo>
                  <a:pt x="857" y="906"/>
                </a:lnTo>
                <a:lnTo>
                  <a:pt x="855" y="905"/>
                </a:lnTo>
                <a:lnTo>
                  <a:pt x="857" y="903"/>
                </a:lnTo>
                <a:lnTo>
                  <a:pt x="857" y="902"/>
                </a:lnTo>
                <a:lnTo>
                  <a:pt x="857" y="900"/>
                </a:lnTo>
                <a:lnTo>
                  <a:pt x="858" y="899"/>
                </a:lnTo>
                <a:lnTo>
                  <a:pt x="857" y="898"/>
                </a:lnTo>
                <a:lnTo>
                  <a:pt x="855" y="898"/>
                </a:lnTo>
                <a:lnTo>
                  <a:pt x="855" y="898"/>
                </a:lnTo>
                <a:lnTo>
                  <a:pt x="855" y="898"/>
                </a:lnTo>
                <a:lnTo>
                  <a:pt x="855" y="896"/>
                </a:lnTo>
                <a:lnTo>
                  <a:pt x="855" y="896"/>
                </a:lnTo>
                <a:lnTo>
                  <a:pt x="857" y="895"/>
                </a:lnTo>
                <a:lnTo>
                  <a:pt x="857" y="894"/>
                </a:lnTo>
                <a:lnTo>
                  <a:pt x="857" y="894"/>
                </a:lnTo>
                <a:lnTo>
                  <a:pt x="858" y="892"/>
                </a:lnTo>
                <a:lnTo>
                  <a:pt x="858" y="892"/>
                </a:lnTo>
                <a:lnTo>
                  <a:pt x="858" y="894"/>
                </a:lnTo>
                <a:lnTo>
                  <a:pt x="858" y="896"/>
                </a:lnTo>
                <a:lnTo>
                  <a:pt x="858" y="896"/>
                </a:lnTo>
                <a:lnTo>
                  <a:pt x="858" y="896"/>
                </a:lnTo>
                <a:lnTo>
                  <a:pt x="859" y="898"/>
                </a:lnTo>
                <a:lnTo>
                  <a:pt x="859" y="899"/>
                </a:lnTo>
                <a:lnTo>
                  <a:pt x="859" y="898"/>
                </a:lnTo>
                <a:lnTo>
                  <a:pt x="861" y="896"/>
                </a:lnTo>
                <a:lnTo>
                  <a:pt x="861" y="895"/>
                </a:lnTo>
                <a:lnTo>
                  <a:pt x="862" y="894"/>
                </a:lnTo>
                <a:lnTo>
                  <a:pt x="862" y="891"/>
                </a:lnTo>
                <a:lnTo>
                  <a:pt x="864" y="888"/>
                </a:lnTo>
                <a:lnTo>
                  <a:pt x="862" y="888"/>
                </a:lnTo>
                <a:lnTo>
                  <a:pt x="862" y="888"/>
                </a:lnTo>
                <a:lnTo>
                  <a:pt x="862" y="889"/>
                </a:lnTo>
                <a:lnTo>
                  <a:pt x="861" y="888"/>
                </a:lnTo>
                <a:lnTo>
                  <a:pt x="861" y="888"/>
                </a:lnTo>
                <a:lnTo>
                  <a:pt x="862" y="888"/>
                </a:lnTo>
                <a:lnTo>
                  <a:pt x="862" y="887"/>
                </a:lnTo>
                <a:lnTo>
                  <a:pt x="862" y="887"/>
                </a:lnTo>
                <a:lnTo>
                  <a:pt x="864" y="887"/>
                </a:lnTo>
                <a:lnTo>
                  <a:pt x="864" y="887"/>
                </a:lnTo>
                <a:lnTo>
                  <a:pt x="864" y="885"/>
                </a:lnTo>
                <a:lnTo>
                  <a:pt x="864" y="885"/>
                </a:lnTo>
                <a:lnTo>
                  <a:pt x="862" y="885"/>
                </a:lnTo>
                <a:lnTo>
                  <a:pt x="862" y="885"/>
                </a:lnTo>
                <a:lnTo>
                  <a:pt x="862" y="885"/>
                </a:lnTo>
                <a:lnTo>
                  <a:pt x="861" y="885"/>
                </a:lnTo>
                <a:lnTo>
                  <a:pt x="861" y="885"/>
                </a:lnTo>
                <a:lnTo>
                  <a:pt x="862" y="884"/>
                </a:lnTo>
                <a:lnTo>
                  <a:pt x="864" y="882"/>
                </a:lnTo>
                <a:lnTo>
                  <a:pt x="864" y="882"/>
                </a:lnTo>
                <a:lnTo>
                  <a:pt x="864" y="882"/>
                </a:lnTo>
                <a:lnTo>
                  <a:pt x="864" y="882"/>
                </a:lnTo>
                <a:lnTo>
                  <a:pt x="864" y="881"/>
                </a:lnTo>
                <a:lnTo>
                  <a:pt x="864" y="880"/>
                </a:lnTo>
                <a:lnTo>
                  <a:pt x="864" y="880"/>
                </a:lnTo>
                <a:lnTo>
                  <a:pt x="865" y="877"/>
                </a:lnTo>
                <a:lnTo>
                  <a:pt x="868" y="876"/>
                </a:lnTo>
                <a:lnTo>
                  <a:pt x="869" y="874"/>
                </a:lnTo>
                <a:lnTo>
                  <a:pt x="869" y="873"/>
                </a:lnTo>
                <a:lnTo>
                  <a:pt x="869" y="871"/>
                </a:lnTo>
                <a:lnTo>
                  <a:pt x="870" y="870"/>
                </a:lnTo>
                <a:lnTo>
                  <a:pt x="869" y="870"/>
                </a:lnTo>
                <a:lnTo>
                  <a:pt x="869" y="869"/>
                </a:lnTo>
                <a:lnTo>
                  <a:pt x="869" y="867"/>
                </a:lnTo>
                <a:lnTo>
                  <a:pt x="869" y="867"/>
                </a:lnTo>
                <a:lnTo>
                  <a:pt x="868" y="866"/>
                </a:lnTo>
                <a:lnTo>
                  <a:pt x="866" y="866"/>
                </a:lnTo>
                <a:lnTo>
                  <a:pt x="866" y="866"/>
                </a:lnTo>
                <a:lnTo>
                  <a:pt x="865" y="866"/>
                </a:lnTo>
                <a:lnTo>
                  <a:pt x="864" y="866"/>
                </a:lnTo>
                <a:lnTo>
                  <a:pt x="864" y="866"/>
                </a:lnTo>
                <a:lnTo>
                  <a:pt x="865" y="866"/>
                </a:lnTo>
                <a:lnTo>
                  <a:pt x="865" y="866"/>
                </a:lnTo>
                <a:lnTo>
                  <a:pt x="866" y="866"/>
                </a:lnTo>
                <a:lnTo>
                  <a:pt x="866" y="866"/>
                </a:lnTo>
                <a:lnTo>
                  <a:pt x="866" y="866"/>
                </a:lnTo>
                <a:lnTo>
                  <a:pt x="866" y="867"/>
                </a:lnTo>
                <a:lnTo>
                  <a:pt x="866" y="867"/>
                </a:lnTo>
                <a:lnTo>
                  <a:pt x="865" y="867"/>
                </a:lnTo>
                <a:lnTo>
                  <a:pt x="864" y="867"/>
                </a:lnTo>
                <a:lnTo>
                  <a:pt x="861" y="866"/>
                </a:lnTo>
                <a:lnTo>
                  <a:pt x="861" y="866"/>
                </a:lnTo>
                <a:lnTo>
                  <a:pt x="858" y="866"/>
                </a:lnTo>
                <a:lnTo>
                  <a:pt x="857" y="866"/>
                </a:lnTo>
                <a:lnTo>
                  <a:pt x="857" y="866"/>
                </a:lnTo>
                <a:lnTo>
                  <a:pt x="857" y="866"/>
                </a:lnTo>
                <a:lnTo>
                  <a:pt x="857" y="866"/>
                </a:lnTo>
                <a:lnTo>
                  <a:pt x="855" y="866"/>
                </a:lnTo>
                <a:lnTo>
                  <a:pt x="854" y="866"/>
                </a:lnTo>
                <a:lnTo>
                  <a:pt x="853" y="866"/>
                </a:lnTo>
                <a:lnTo>
                  <a:pt x="851" y="867"/>
                </a:lnTo>
                <a:lnTo>
                  <a:pt x="850" y="867"/>
                </a:lnTo>
                <a:lnTo>
                  <a:pt x="842" y="869"/>
                </a:lnTo>
                <a:lnTo>
                  <a:pt x="840" y="869"/>
                </a:lnTo>
                <a:lnTo>
                  <a:pt x="837" y="870"/>
                </a:lnTo>
                <a:lnTo>
                  <a:pt x="836" y="871"/>
                </a:lnTo>
                <a:lnTo>
                  <a:pt x="835" y="874"/>
                </a:lnTo>
                <a:lnTo>
                  <a:pt x="835" y="874"/>
                </a:lnTo>
                <a:lnTo>
                  <a:pt x="835" y="876"/>
                </a:lnTo>
                <a:lnTo>
                  <a:pt x="835" y="878"/>
                </a:lnTo>
                <a:lnTo>
                  <a:pt x="835" y="880"/>
                </a:lnTo>
                <a:lnTo>
                  <a:pt x="835" y="881"/>
                </a:lnTo>
                <a:lnTo>
                  <a:pt x="835" y="882"/>
                </a:lnTo>
                <a:lnTo>
                  <a:pt x="835" y="882"/>
                </a:lnTo>
                <a:lnTo>
                  <a:pt x="833" y="884"/>
                </a:lnTo>
                <a:lnTo>
                  <a:pt x="832" y="884"/>
                </a:lnTo>
                <a:lnTo>
                  <a:pt x="832" y="888"/>
                </a:lnTo>
                <a:lnTo>
                  <a:pt x="831" y="889"/>
                </a:lnTo>
                <a:lnTo>
                  <a:pt x="829" y="891"/>
                </a:lnTo>
                <a:lnTo>
                  <a:pt x="828" y="891"/>
                </a:lnTo>
                <a:lnTo>
                  <a:pt x="825" y="892"/>
                </a:lnTo>
                <a:lnTo>
                  <a:pt x="825" y="892"/>
                </a:lnTo>
                <a:lnTo>
                  <a:pt x="825" y="894"/>
                </a:lnTo>
                <a:lnTo>
                  <a:pt x="825" y="894"/>
                </a:lnTo>
                <a:lnTo>
                  <a:pt x="826" y="892"/>
                </a:lnTo>
                <a:lnTo>
                  <a:pt x="826" y="892"/>
                </a:lnTo>
                <a:lnTo>
                  <a:pt x="826" y="894"/>
                </a:lnTo>
                <a:lnTo>
                  <a:pt x="826" y="894"/>
                </a:lnTo>
                <a:lnTo>
                  <a:pt x="826" y="894"/>
                </a:lnTo>
                <a:lnTo>
                  <a:pt x="826" y="894"/>
                </a:lnTo>
                <a:lnTo>
                  <a:pt x="826" y="895"/>
                </a:lnTo>
                <a:lnTo>
                  <a:pt x="825" y="896"/>
                </a:lnTo>
                <a:lnTo>
                  <a:pt x="825" y="896"/>
                </a:lnTo>
                <a:lnTo>
                  <a:pt x="824" y="896"/>
                </a:lnTo>
                <a:lnTo>
                  <a:pt x="822" y="896"/>
                </a:lnTo>
                <a:lnTo>
                  <a:pt x="821" y="896"/>
                </a:lnTo>
                <a:lnTo>
                  <a:pt x="821" y="895"/>
                </a:lnTo>
                <a:lnTo>
                  <a:pt x="821" y="895"/>
                </a:lnTo>
                <a:lnTo>
                  <a:pt x="821" y="895"/>
                </a:lnTo>
                <a:lnTo>
                  <a:pt x="821" y="894"/>
                </a:lnTo>
                <a:lnTo>
                  <a:pt x="820" y="894"/>
                </a:lnTo>
                <a:lnTo>
                  <a:pt x="818" y="895"/>
                </a:lnTo>
                <a:lnTo>
                  <a:pt x="815" y="895"/>
                </a:lnTo>
                <a:lnTo>
                  <a:pt x="815" y="895"/>
                </a:lnTo>
                <a:lnTo>
                  <a:pt x="814" y="895"/>
                </a:lnTo>
                <a:lnTo>
                  <a:pt x="813" y="895"/>
                </a:lnTo>
                <a:lnTo>
                  <a:pt x="813" y="896"/>
                </a:lnTo>
                <a:lnTo>
                  <a:pt x="811" y="896"/>
                </a:lnTo>
                <a:lnTo>
                  <a:pt x="810" y="896"/>
                </a:lnTo>
                <a:lnTo>
                  <a:pt x="809" y="896"/>
                </a:lnTo>
                <a:lnTo>
                  <a:pt x="806" y="896"/>
                </a:lnTo>
                <a:lnTo>
                  <a:pt x="803" y="898"/>
                </a:lnTo>
                <a:lnTo>
                  <a:pt x="802" y="898"/>
                </a:lnTo>
                <a:lnTo>
                  <a:pt x="799" y="899"/>
                </a:lnTo>
                <a:lnTo>
                  <a:pt x="798" y="899"/>
                </a:lnTo>
                <a:lnTo>
                  <a:pt x="796" y="899"/>
                </a:lnTo>
                <a:lnTo>
                  <a:pt x="796" y="899"/>
                </a:lnTo>
                <a:lnTo>
                  <a:pt x="795" y="898"/>
                </a:lnTo>
                <a:lnTo>
                  <a:pt x="793" y="896"/>
                </a:lnTo>
                <a:lnTo>
                  <a:pt x="792" y="895"/>
                </a:lnTo>
                <a:lnTo>
                  <a:pt x="789" y="894"/>
                </a:lnTo>
                <a:lnTo>
                  <a:pt x="787" y="894"/>
                </a:lnTo>
                <a:lnTo>
                  <a:pt x="785" y="894"/>
                </a:lnTo>
                <a:lnTo>
                  <a:pt x="785" y="894"/>
                </a:lnTo>
                <a:lnTo>
                  <a:pt x="785" y="894"/>
                </a:lnTo>
                <a:lnTo>
                  <a:pt x="787" y="895"/>
                </a:lnTo>
                <a:lnTo>
                  <a:pt x="785" y="895"/>
                </a:lnTo>
                <a:lnTo>
                  <a:pt x="784" y="894"/>
                </a:lnTo>
                <a:lnTo>
                  <a:pt x="782" y="894"/>
                </a:lnTo>
                <a:lnTo>
                  <a:pt x="782" y="892"/>
                </a:lnTo>
                <a:lnTo>
                  <a:pt x="784" y="894"/>
                </a:lnTo>
                <a:lnTo>
                  <a:pt x="784" y="894"/>
                </a:lnTo>
                <a:lnTo>
                  <a:pt x="782" y="892"/>
                </a:lnTo>
                <a:lnTo>
                  <a:pt x="782" y="891"/>
                </a:lnTo>
                <a:lnTo>
                  <a:pt x="781" y="891"/>
                </a:lnTo>
                <a:lnTo>
                  <a:pt x="781" y="889"/>
                </a:lnTo>
                <a:lnTo>
                  <a:pt x="780" y="888"/>
                </a:lnTo>
                <a:lnTo>
                  <a:pt x="780" y="887"/>
                </a:lnTo>
                <a:lnTo>
                  <a:pt x="778" y="885"/>
                </a:lnTo>
                <a:lnTo>
                  <a:pt x="778" y="882"/>
                </a:lnTo>
                <a:lnTo>
                  <a:pt x="776" y="880"/>
                </a:lnTo>
                <a:lnTo>
                  <a:pt x="771" y="876"/>
                </a:lnTo>
                <a:lnTo>
                  <a:pt x="771" y="874"/>
                </a:lnTo>
                <a:lnTo>
                  <a:pt x="771" y="874"/>
                </a:lnTo>
                <a:lnTo>
                  <a:pt x="769" y="870"/>
                </a:lnTo>
                <a:lnTo>
                  <a:pt x="767" y="867"/>
                </a:lnTo>
                <a:lnTo>
                  <a:pt x="767" y="867"/>
                </a:lnTo>
                <a:lnTo>
                  <a:pt x="767" y="867"/>
                </a:lnTo>
                <a:lnTo>
                  <a:pt x="767" y="866"/>
                </a:lnTo>
                <a:lnTo>
                  <a:pt x="767" y="866"/>
                </a:lnTo>
                <a:lnTo>
                  <a:pt x="766" y="866"/>
                </a:lnTo>
                <a:lnTo>
                  <a:pt x="766" y="862"/>
                </a:lnTo>
                <a:lnTo>
                  <a:pt x="767" y="865"/>
                </a:lnTo>
                <a:lnTo>
                  <a:pt x="769" y="866"/>
                </a:lnTo>
                <a:lnTo>
                  <a:pt x="769" y="866"/>
                </a:lnTo>
                <a:lnTo>
                  <a:pt x="769" y="866"/>
                </a:lnTo>
                <a:lnTo>
                  <a:pt x="769" y="867"/>
                </a:lnTo>
                <a:lnTo>
                  <a:pt x="769" y="869"/>
                </a:lnTo>
                <a:lnTo>
                  <a:pt x="769" y="869"/>
                </a:lnTo>
                <a:lnTo>
                  <a:pt x="769" y="867"/>
                </a:lnTo>
                <a:lnTo>
                  <a:pt x="770" y="867"/>
                </a:lnTo>
                <a:lnTo>
                  <a:pt x="770" y="866"/>
                </a:lnTo>
                <a:lnTo>
                  <a:pt x="769" y="866"/>
                </a:lnTo>
                <a:lnTo>
                  <a:pt x="769" y="865"/>
                </a:lnTo>
                <a:lnTo>
                  <a:pt x="767" y="863"/>
                </a:lnTo>
                <a:lnTo>
                  <a:pt x="766" y="860"/>
                </a:lnTo>
                <a:lnTo>
                  <a:pt x="765" y="859"/>
                </a:lnTo>
                <a:lnTo>
                  <a:pt x="765" y="856"/>
                </a:lnTo>
                <a:lnTo>
                  <a:pt x="765" y="856"/>
                </a:lnTo>
                <a:lnTo>
                  <a:pt x="765" y="855"/>
                </a:lnTo>
                <a:lnTo>
                  <a:pt x="765" y="854"/>
                </a:lnTo>
                <a:lnTo>
                  <a:pt x="766" y="854"/>
                </a:lnTo>
                <a:lnTo>
                  <a:pt x="766" y="852"/>
                </a:lnTo>
                <a:lnTo>
                  <a:pt x="766" y="848"/>
                </a:lnTo>
                <a:lnTo>
                  <a:pt x="766" y="844"/>
                </a:lnTo>
                <a:lnTo>
                  <a:pt x="766" y="844"/>
                </a:lnTo>
                <a:lnTo>
                  <a:pt x="766" y="844"/>
                </a:lnTo>
                <a:lnTo>
                  <a:pt x="766" y="843"/>
                </a:lnTo>
                <a:lnTo>
                  <a:pt x="766" y="838"/>
                </a:lnTo>
                <a:lnTo>
                  <a:pt x="767" y="831"/>
                </a:lnTo>
                <a:lnTo>
                  <a:pt x="769" y="830"/>
                </a:lnTo>
                <a:lnTo>
                  <a:pt x="770" y="826"/>
                </a:lnTo>
                <a:lnTo>
                  <a:pt x="771" y="825"/>
                </a:lnTo>
                <a:lnTo>
                  <a:pt x="771" y="822"/>
                </a:lnTo>
                <a:lnTo>
                  <a:pt x="771" y="820"/>
                </a:lnTo>
                <a:lnTo>
                  <a:pt x="770" y="820"/>
                </a:lnTo>
                <a:lnTo>
                  <a:pt x="769" y="818"/>
                </a:lnTo>
                <a:lnTo>
                  <a:pt x="769" y="816"/>
                </a:lnTo>
                <a:lnTo>
                  <a:pt x="769" y="815"/>
                </a:lnTo>
                <a:lnTo>
                  <a:pt x="767" y="814"/>
                </a:lnTo>
                <a:lnTo>
                  <a:pt x="767" y="812"/>
                </a:lnTo>
                <a:lnTo>
                  <a:pt x="767" y="812"/>
                </a:lnTo>
                <a:lnTo>
                  <a:pt x="767" y="811"/>
                </a:lnTo>
                <a:lnTo>
                  <a:pt x="769" y="811"/>
                </a:lnTo>
                <a:lnTo>
                  <a:pt x="769" y="809"/>
                </a:lnTo>
                <a:lnTo>
                  <a:pt x="769" y="809"/>
                </a:lnTo>
                <a:lnTo>
                  <a:pt x="766" y="808"/>
                </a:lnTo>
                <a:lnTo>
                  <a:pt x="766" y="807"/>
                </a:lnTo>
                <a:lnTo>
                  <a:pt x="766" y="808"/>
                </a:lnTo>
                <a:lnTo>
                  <a:pt x="767" y="808"/>
                </a:lnTo>
                <a:lnTo>
                  <a:pt x="769" y="808"/>
                </a:lnTo>
                <a:lnTo>
                  <a:pt x="769" y="808"/>
                </a:lnTo>
                <a:lnTo>
                  <a:pt x="769" y="807"/>
                </a:lnTo>
                <a:lnTo>
                  <a:pt x="770" y="805"/>
                </a:lnTo>
                <a:lnTo>
                  <a:pt x="769" y="803"/>
                </a:lnTo>
                <a:lnTo>
                  <a:pt x="769" y="803"/>
                </a:lnTo>
                <a:lnTo>
                  <a:pt x="769" y="803"/>
                </a:lnTo>
                <a:lnTo>
                  <a:pt x="770" y="803"/>
                </a:lnTo>
                <a:lnTo>
                  <a:pt x="771" y="803"/>
                </a:lnTo>
                <a:lnTo>
                  <a:pt x="771" y="801"/>
                </a:lnTo>
                <a:lnTo>
                  <a:pt x="773" y="800"/>
                </a:lnTo>
                <a:lnTo>
                  <a:pt x="771" y="801"/>
                </a:lnTo>
                <a:lnTo>
                  <a:pt x="771" y="800"/>
                </a:lnTo>
                <a:lnTo>
                  <a:pt x="771" y="800"/>
                </a:lnTo>
                <a:lnTo>
                  <a:pt x="771" y="800"/>
                </a:lnTo>
                <a:lnTo>
                  <a:pt x="773" y="800"/>
                </a:lnTo>
                <a:lnTo>
                  <a:pt x="773" y="800"/>
                </a:lnTo>
                <a:lnTo>
                  <a:pt x="773" y="800"/>
                </a:lnTo>
                <a:lnTo>
                  <a:pt x="773" y="800"/>
                </a:lnTo>
                <a:lnTo>
                  <a:pt x="774" y="800"/>
                </a:lnTo>
                <a:lnTo>
                  <a:pt x="774" y="800"/>
                </a:lnTo>
                <a:lnTo>
                  <a:pt x="774" y="800"/>
                </a:lnTo>
                <a:lnTo>
                  <a:pt x="774" y="798"/>
                </a:lnTo>
                <a:lnTo>
                  <a:pt x="774" y="797"/>
                </a:lnTo>
                <a:lnTo>
                  <a:pt x="776" y="798"/>
                </a:lnTo>
                <a:lnTo>
                  <a:pt x="777" y="797"/>
                </a:lnTo>
                <a:lnTo>
                  <a:pt x="777" y="797"/>
                </a:lnTo>
                <a:lnTo>
                  <a:pt x="778" y="797"/>
                </a:lnTo>
                <a:lnTo>
                  <a:pt x="778" y="797"/>
                </a:lnTo>
                <a:lnTo>
                  <a:pt x="777" y="797"/>
                </a:lnTo>
                <a:lnTo>
                  <a:pt x="776" y="794"/>
                </a:lnTo>
                <a:lnTo>
                  <a:pt x="777" y="794"/>
                </a:lnTo>
                <a:lnTo>
                  <a:pt x="777" y="794"/>
                </a:lnTo>
                <a:lnTo>
                  <a:pt x="777" y="794"/>
                </a:lnTo>
                <a:lnTo>
                  <a:pt x="777" y="794"/>
                </a:lnTo>
                <a:lnTo>
                  <a:pt x="778" y="796"/>
                </a:lnTo>
                <a:lnTo>
                  <a:pt x="778" y="794"/>
                </a:lnTo>
                <a:lnTo>
                  <a:pt x="778" y="794"/>
                </a:lnTo>
                <a:lnTo>
                  <a:pt x="780" y="794"/>
                </a:lnTo>
                <a:lnTo>
                  <a:pt x="781" y="796"/>
                </a:lnTo>
                <a:lnTo>
                  <a:pt x="782" y="794"/>
                </a:lnTo>
                <a:lnTo>
                  <a:pt x="781" y="796"/>
                </a:lnTo>
                <a:lnTo>
                  <a:pt x="780" y="797"/>
                </a:lnTo>
                <a:lnTo>
                  <a:pt x="781" y="796"/>
                </a:lnTo>
                <a:lnTo>
                  <a:pt x="782" y="796"/>
                </a:lnTo>
                <a:lnTo>
                  <a:pt x="784" y="794"/>
                </a:lnTo>
                <a:lnTo>
                  <a:pt x="785" y="794"/>
                </a:lnTo>
                <a:lnTo>
                  <a:pt x="785" y="794"/>
                </a:lnTo>
                <a:lnTo>
                  <a:pt x="788" y="793"/>
                </a:lnTo>
                <a:lnTo>
                  <a:pt x="789" y="792"/>
                </a:lnTo>
                <a:lnTo>
                  <a:pt x="791" y="790"/>
                </a:lnTo>
                <a:lnTo>
                  <a:pt x="791" y="789"/>
                </a:lnTo>
                <a:lnTo>
                  <a:pt x="792" y="789"/>
                </a:lnTo>
                <a:lnTo>
                  <a:pt x="792" y="787"/>
                </a:lnTo>
                <a:lnTo>
                  <a:pt x="792" y="786"/>
                </a:lnTo>
                <a:lnTo>
                  <a:pt x="792" y="786"/>
                </a:lnTo>
                <a:lnTo>
                  <a:pt x="792" y="785"/>
                </a:lnTo>
                <a:lnTo>
                  <a:pt x="792" y="783"/>
                </a:lnTo>
                <a:lnTo>
                  <a:pt x="792" y="785"/>
                </a:lnTo>
                <a:lnTo>
                  <a:pt x="792" y="785"/>
                </a:lnTo>
                <a:lnTo>
                  <a:pt x="793" y="783"/>
                </a:lnTo>
                <a:lnTo>
                  <a:pt x="793" y="783"/>
                </a:lnTo>
                <a:lnTo>
                  <a:pt x="795" y="785"/>
                </a:lnTo>
                <a:lnTo>
                  <a:pt x="793" y="786"/>
                </a:lnTo>
                <a:lnTo>
                  <a:pt x="795" y="786"/>
                </a:lnTo>
                <a:lnTo>
                  <a:pt x="795" y="786"/>
                </a:lnTo>
                <a:lnTo>
                  <a:pt x="796" y="786"/>
                </a:lnTo>
                <a:lnTo>
                  <a:pt x="793" y="787"/>
                </a:lnTo>
                <a:lnTo>
                  <a:pt x="793" y="787"/>
                </a:lnTo>
                <a:lnTo>
                  <a:pt x="796" y="786"/>
                </a:lnTo>
                <a:lnTo>
                  <a:pt x="800" y="785"/>
                </a:lnTo>
                <a:lnTo>
                  <a:pt x="802" y="785"/>
                </a:lnTo>
                <a:lnTo>
                  <a:pt x="802" y="783"/>
                </a:lnTo>
                <a:lnTo>
                  <a:pt x="802" y="783"/>
                </a:lnTo>
                <a:lnTo>
                  <a:pt x="803" y="780"/>
                </a:lnTo>
                <a:lnTo>
                  <a:pt x="803" y="780"/>
                </a:lnTo>
                <a:lnTo>
                  <a:pt x="803" y="782"/>
                </a:lnTo>
                <a:lnTo>
                  <a:pt x="803" y="782"/>
                </a:lnTo>
                <a:lnTo>
                  <a:pt x="803" y="782"/>
                </a:lnTo>
                <a:lnTo>
                  <a:pt x="803" y="783"/>
                </a:lnTo>
                <a:lnTo>
                  <a:pt x="802" y="783"/>
                </a:lnTo>
                <a:lnTo>
                  <a:pt x="803" y="783"/>
                </a:lnTo>
                <a:lnTo>
                  <a:pt x="803" y="783"/>
                </a:lnTo>
                <a:lnTo>
                  <a:pt x="803" y="783"/>
                </a:lnTo>
                <a:lnTo>
                  <a:pt x="804" y="783"/>
                </a:lnTo>
                <a:lnTo>
                  <a:pt x="807" y="783"/>
                </a:lnTo>
                <a:lnTo>
                  <a:pt x="809" y="783"/>
                </a:lnTo>
                <a:lnTo>
                  <a:pt x="809" y="783"/>
                </a:lnTo>
                <a:lnTo>
                  <a:pt x="811" y="783"/>
                </a:lnTo>
                <a:lnTo>
                  <a:pt x="813" y="785"/>
                </a:lnTo>
                <a:lnTo>
                  <a:pt x="814" y="785"/>
                </a:lnTo>
                <a:lnTo>
                  <a:pt x="818" y="786"/>
                </a:lnTo>
                <a:lnTo>
                  <a:pt x="820" y="785"/>
                </a:lnTo>
                <a:lnTo>
                  <a:pt x="820" y="785"/>
                </a:lnTo>
                <a:lnTo>
                  <a:pt x="820" y="785"/>
                </a:lnTo>
                <a:lnTo>
                  <a:pt x="820" y="785"/>
                </a:lnTo>
                <a:lnTo>
                  <a:pt x="820" y="783"/>
                </a:lnTo>
                <a:lnTo>
                  <a:pt x="820" y="783"/>
                </a:lnTo>
                <a:lnTo>
                  <a:pt x="821" y="783"/>
                </a:lnTo>
                <a:lnTo>
                  <a:pt x="822" y="783"/>
                </a:lnTo>
                <a:lnTo>
                  <a:pt x="824" y="783"/>
                </a:lnTo>
                <a:lnTo>
                  <a:pt x="824" y="785"/>
                </a:lnTo>
                <a:lnTo>
                  <a:pt x="825" y="786"/>
                </a:lnTo>
                <a:lnTo>
                  <a:pt x="826" y="786"/>
                </a:lnTo>
                <a:lnTo>
                  <a:pt x="826" y="786"/>
                </a:lnTo>
                <a:lnTo>
                  <a:pt x="828" y="786"/>
                </a:lnTo>
                <a:lnTo>
                  <a:pt x="828" y="786"/>
                </a:lnTo>
                <a:lnTo>
                  <a:pt x="828" y="786"/>
                </a:lnTo>
                <a:lnTo>
                  <a:pt x="828" y="787"/>
                </a:lnTo>
                <a:lnTo>
                  <a:pt x="828" y="787"/>
                </a:lnTo>
                <a:lnTo>
                  <a:pt x="828" y="787"/>
                </a:lnTo>
                <a:lnTo>
                  <a:pt x="826" y="787"/>
                </a:lnTo>
                <a:lnTo>
                  <a:pt x="826" y="789"/>
                </a:lnTo>
                <a:lnTo>
                  <a:pt x="829" y="789"/>
                </a:lnTo>
                <a:lnTo>
                  <a:pt x="832" y="790"/>
                </a:lnTo>
                <a:lnTo>
                  <a:pt x="833" y="790"/>
                </a:lnTo>
                <a:lnTo>
                  <a:pt x="833" y="789"/>
                </a:lnTo>
                <a:lnTo>
                  <a:pt x="835" y="789"/>
                </a:lnTo>
                <a:lnTo>
                  <a:pt x="836" y="789"/>
                </a:lnTo>
                <a:lnTo>
                  <a:pt x="836" y="789"/>
                </a:lnTo>
                <a:lnTo>
                  <a:pt x="837" y="790"/>
                </a:lnTo>
                <a:lnTo>
                  <a:pt x="837" y="790"/>
                </a:lnTo>
                <a:lnTo>
                  <a:pt x="837" y="790"/>
                </a:lnTo>
                <a:lnTo>
                  <a:pt x="839" y="789"/>
                </a:lnTo>
                <a:lnTo>
                  <a:pt x="839" y="789"/>
                </a:lnTo>
                <a:lnTo>
                  <a:pt x="839" y="789"/>
                </a:lnTo>
                <a:lnTo>
                  <a:pt x="839" y="787"/>
                </a:lnTo>
                <a:lnTo>
                  <a:pt x="839" y="787"/>
                </a:lnTo>
                <a:lnTo>
                  <a:pt x="839" y="786"/>
                </a:lnTo>
                <a:lnTo>
                  <a:pt x="837" y="786"/>
                </a:lnTo>
                <a:lnTo>
                  <a:pt x="837" y="786"/>
                </a:lnTo>
                <a:lnTo>
                  <a:pt x="837" y="786"/>
                </a:lnTo>
                <a:lnTo>
                  <a:pt x="840" y="786"/>
                </a:lnTo>
                <a:lnTo>
                  <a:pt x="842" y="787"/>
                </a:lnTo>
                <a:lnTo>
                  <a:pt x="842" y="787"/>
                </a:lnTo>
                <a:lnTo>
                  <a:pt x="842" y="787"/>
                </a:lnTo>
                <a:lnTo>
                  <a:pt x="842" y="787"/>
                </a:lnTo>
                <a:lnTo>
                  <a:pt x="843" y="787"/>
                </a:lnTo>
                <a:lnTo>
                  <a:pt x="843" y="787"/>
                </a:lnTo>
                <a:lnTo>
                  <a:pt x="843" y="789"/>
                </a:lnTo>
                <a:lnTo>
                  <a:pt x="844" y="789"/>
                </a:lnTo>
                <a:lnTo>
                  <a:pt x="844" y="789"/>
                </a:lnTo>
                <a:lnTo>
                  <a:pt x="844" y="790"/>
                </a:lnTo>
                <a:lnTo>
                  <a:pt x="846" y="790"/>
                </a:lnTo>
                <a:lnTo>
                  <a:pt x="846" y="792"/>
                </a:lnTo>
                <a:lnTo>
                  <a:pt x="846" y="792"/>
                </a:lnTo>
                <a:lnTo>
                  <a:pt x="847" y="790"/>
                </a:lnTo>
                <a:lnTo>
                  <a:pt x="847" y="790"/>
                </a:lnTo>
                <a:lnTo>
                  <a:pt x="847" y="792"/>
                </a:lnTo>
                <a:lnTo>
                  <a:pt x="847" y="790"/>
                </a:lnTo>
                <a:lnTo>
                  <a:pt x="847" y="790"/>
                </a:lnTo>
                <a:lnTo>
                  <a:pt x="848" y="790"/>
                </a:lnTo>
                <a:lnTo>
                  <a:pt x="848" y="789"/>
                </a:lnTo>
                <a:lnTo>
                  <a:pt x="848" y="789"/>
                </a:lnTo>
                <a:lnTo>
                  <a:pt x="847" y="789"/>
                </a:lnTo>
                <a:lnTo>
                  <a:pt x="847" y="787"/>
                </a:lnTo>
                <a:lnTo>
                  <a:pt x="846" y="787"/>
                </a:lnTo>
                <a:lnTo>
                  <a:pt x="844" y="787"/>
                </a:lnTo>
                <a:lnTo>
                  <a:pt x="843" y="786"/>
                </a:lnTo>
                <a:lnTo>
                  <a:pt x="843" y="786"/>
                </a:lnTo>
                <a:lnTo>
                  <a:pt x="842" y="785"/>
                </a:lnTo>
                <a:lnTo>
                  <a:pt x="842" y="785"/>
                </a:lnTo>
                <a:lnTo>
                  <a:pt x="842" y="785"/>
                </a:lnTo>
                <a:lnTo>
                  <a:pt x="843" y="785"/>
                </a:lnTo>
                <a:lnTo>
                  <a:pt x="843" y="785"/>
                </a:lnTo>
                <a:lnTo>
                  <a:pt x="843" y="785"/>
                </a:lnTo>
                <a:lnTo>
                  <a:pt x="843" y="783"/>
                </a:lnTo>
                <a:lnTo>
                  <a:pt x="844" y="783"/>
                </a:lnTo>
                <a:lnTo>
                  <a:pt x="844" y="783"/>
                </a:lnTo>
                <a:lnTo>
                  <a:pt x="846" y="783"/>
                </a:lnTo>
                <a:lnTo>
                  <a:pt x="846" y="782"/>
                </a:lnTo>
                <a:lnTo>
                  <a:pt x="846" y="782"/>
                </a:lnTo>
                <a:lnTo>
                  <a:pt x="844" y="780"/>
                </a:lnTo>
                <a:lnTo>
                  <a:pt x="844" y="780"/>
                </a:lnTo>
                <a:lnTo>
                  <a:pt x="844" y="780"/>
                </a:lnTo>
                <a:lnTo>
                  <a:pt x="844" y="780"/>
                </a:lnTo>
                <a:lnTo>
                  <a:pt x="843" y="780"/>
                </a:lnTo>
                <a:lnTo>
                  <a:pt x="843" y="782"/>
                </a:lnTo>
                <a:lnTo>
                  <a:pt x="843" y="782"/>
                </a:lnTo>
                <a:lnTo>
                  <a:pt x="842" y="782"/>
                </a:lnTo>
                <a:lnTo>
                  <a:pt x="842" y="780"/>
                </a:lnTo>
                <a:lnTo>
                  <a:pt x="842" y="780"/>
                </a:lnTo>
                <a:lnTo>
                  <a:pt x="842" y="780"/>
                </a:lnTo>
                <a:lnTo>
                  <a:pt x="843" y="779"/>
                </a:lnTo>
                <a:lnTo>
                  <a:pt x="843" y="779"/>
                </a:lnTo>
                <a:lnTo>
                  <a:pt x="842" y="779"/>
                </a:lnTo>
                <a:lnTo>
                  <a:pt x="842" y="779"/>
                </a:lnTo>
                <a:lnTo>
                  <a:pt x="842" y="779"/>
                </a:lnTo>
                <a:lnTo>
                  <a:pt x="840" y="779"/>
                </a:lnTo>
                <a:lnTo>
                  <a:pt x="839" y="780"/>
                </a:lnTo>
                <a:lnTo>
                  <a:pt x="837" y="780"/>
                </a:lnTo>
                <a:lnTo>
                  <a:pt x="836" y="780"/>
                </a:lnTo>
                <a:lnTo>
                  <a:pt x="835" y="779"/>
                </a:lnTo>
                <a:lnTo>
                  <a:pt x="836" y="778"/>
                </a:lnTo>
                <a:lnTo>
                  <a:pt x="837" y="776"/>
                </a:lnTo>
                <a:lnTo>
                  <a:pt x="837" y="778"/>
                </a:lnTo>
                <a:lnTo>
                  <a:pt x="839" y="778"/>
                </a:lnTo>
                <a:lnTo>
                  <a:pt x="840" y="778"/>
                </a:lnTo>
                <a:lnTo>
                  <a:pt x="843" y="779"/>
                </a:lnTo>
                <a:lnTo>
                  <a:pt x="844" y="779"/>
                </a:lnTo>
                <a:lnTo>
                  <a:pt x="846" y="778"/>
                </a:lnTo>
                <a:lnTo>
                  <a:pt x="846" y="778"/>
                </a:lnTo>
                <a:lnTo>
                  <a:pt x="847" y="778"/>
                </a:lnTo>
                <a:lnTo>
                  <a:pt x="848" y="778"/>
                </a:lnTo>
                <a:lnTo>
                  <a:pt x="850" y="776"/>
                </a:lnTo>
                <a:lnTo>
                  <a:pt x="850" y="776"/>
                </a:lnTo>
                <a:lnTo>
                  <a:pt x="850" y="776"/>
                </a:lnTo>
                <a:lnTo>
                  <a:pt x="851" y="778"/>
                </a:lnTo>
                <a:lnTo>
                  <a:pt x="855" y="776"/>
                </a:lnTo>
                <a:lnTo>
                  <a:pt x="855" y="778"/>
                </a:lnTo>
                <a:lnTo>
                  <a:pt x="857" y="778"/>
                </a:lnTo>
                <a:lnTo>
                  <a:pt x="857" y="776"/>
                </a:lnTo>
                <a:lnTo>
                  <a:pt x="858" y="775"/>
                </a:lnTo>
                <a:lnTo>
                  <a:pt x="858" y="774"/>
                </a:lnTo>
                <a:lnTo>
                  <a:pt x="858" y="774"/>
                </a:lnTo>
                <a:lnTo>
                  <a:pt x="858" y="775"/>
                </a:lnTo>
                <a:lnTo>
                  <a:pt x="859" y="775"/>
                </a:lnTo>
                <a:lnTo>
                  <a:pt x="859" y="776"/>
                </a:lnTo>
                <a:lnTo>
                  <a:pt x="859" y="776"/>
                </a:lnTo>
                <a:lnTo>
                  <a:pt x="859" y="776"/>
                </a:lnTo>
                <a:lnTo>
                  <a:pt x="859" y="778"/>
                </a:lnTo>
                <a:lnTo>
                  <a:pt x="861" y="778"/>
                </a:lnTo>
                <a:lnTo>
                  <a:pt x="859" y="778"/>
                </a:lnTo>
                <a:lnTo>
                  <a:pt x="858" y="778"/>
                </a:lnTo>
                <a:lnTo>
                  <a:pt x="858" y="779"/>
                </a:lnTo>
                <a:lnTo>
                  <a:pt x="862" y="778"/>
                </a:lnTo>
                <a:lnTo>
                  <a:pt x="862" y="778"/>
                </a:lnTo>
                <a:lnTo>
                  <a:pt x="864" y="776"/>
                </a:lnTo>
                <a:lnTo>
                  <a:pt x="864" y="778"/>
                </a:lnTo>
                <a:lnTo>
                  <a:pt x="864" y="778"/>
                </a:lnTo>
                <a:lnTo>
                  <a:pt x="864" y="778"/>
                </a:lnTo>
                <a:lnTo>
                  <a:pt x="865" y="778"/>
                </a:lnTo>
                <a:lnTo>
                  <a:pt x="865" y="776"/>
                </a:lnTo>
                <a:lnTo>
                  <a:pt x="866" y="776"/>
                </a:lnTo>
                <a:lnTo>
                  <a:pt x="866" y="775"/>
                </a:lnTo>
                <a:lnTo>
                  <a:pt x="866" y="775"/>
                </a:lnTo>
                <a:lnTo>
                  <a:pt x="868" y="776"/>
                </a:lnTo>
                <a:lnTo>
                  <a:pt x="868" y="775"/>
                </a:lnTo>
                <a:lnTo>
                  <a:pt x="868" y="775"/>
                </a:lnTo>
                <a:lnTo>
                  <a:pt x="868" y="776"/>
                </a:lnTo>
                <a:lnTo>
                  <a:pt x="868" y="776"/>
                </a:lnTo>
                <a:lnTo>
                  <a:pt x="866" y="776"/>
                </a:lnTo>
                <a:lnTo>
                  <a:pt x="866" y="776"/>
                </a:lnTo>
                <a:lnTo>
                  <a:pt x="866" y="778"/>
                </a:lnTo>
                <a:lnTo>
                  <a:pt x="868" y="776"/>
                </a:lnTo>
                <a:lnTo>
                  <a:pt x="870" y="776"/>
                </a:lnTo>
                <a:lnTo>
                  <a:pt x="872" y="776"/>
                </a:lnTo>
                <a:lnTo>
                  <a:pt x="872" y="776"/>
                </a:lnTo>
                <a:lnTo>
                  <a:pt x="873" y="776"/>
                </a:lnTo>
                <a:lnTo>
                  <a:pt x="873" y="776"/>
                </a:lnTo>
                <a:lnTo>
                  <a:pt x="875" y="776"/>
                </a:lnTo>
                <a:lnTo>
                  <a:pt x="876" y="776"/>
                </a:lnTo>
                <a:lnTo>
                  <a:pt x="876" y="776"/>
                </a:lnTo>
                <a:lnTo>
                  <a:pt x="876" y="776"/>
                </a:lnTo>
                <a:lnTo>
                  <a:pt x="875" y="776"/>
                </a:lnTo>
                <a:lnTo>
                  <a:pt x="873" y="776"/>
                </a:lnTo>
                <a:lnTo>
                  <a:pt x="876" y="778"/>
                </a:lnTo>
                <a:lnTo>
                  <a:pt x="879" y="779"/>
                </a:lnTo>
                <a:lnTo>
                  <a:pt x="879" y="779"/>
                </a:lnTo>
                <a:lnTo>
                  <a:pt x="880" y="779"/>
                </a:lnTo>
                <a:lnTo>
                  <a:pt x="880" y="779"/>
                </a:lnTo>
                <a:lnTo>
                  <a:pt x="880" y="778"/>
                </a:lnTo>
                <a:lnTo>
                  <a:pt x="880" y="778"/>
                </a:lnTo>
                <a:lnTo>
                  <a:pt x="881" y="778"/>
                </a:lnTo>
                <a:lnTo>
                  <a:pt x="880" y="779"/>
                </a:lnTo>
                <a:lnTo>
                  <a:pt x="880" y="779"/>
                </a:lnTo>
                <a:lnTo>
                  <a:pt x="881" y="779"/>
                </a:lnTo>
                <a:lnTo>
                  <a:pt x="881" y="779"/>
                </a:lnTo>
                <a:lnTo>
                  <a:pt x="880" y="779"/>
                </a:lnTo>
                <a:lnTo>
                  <a:pt x="881" y="780"/>
                </a:lnTo>
                <a:lnTo>
                  <a:pt x="883" y="782"/>
                </a:lnTo>
                <a:lnTo>
                  <a:pt x="884" y="783"/>
                </a:lnTo>
                <a:lnTo>
                  <a:pt x="884" y="783"/>
                </a:lnTo>
                <a:lnTo>
                  <a:pt x="884" y="783"/>
                </a:lnTo>
                <a:lnTo>
                  <a:pt x="883" y="783"/>
                </a:lnTo>
                <a:lnTo>
                  <a:pt x="883" y="782"/>
                </a:lnTo>
                <a:lnTo>
                  <a:pt x="883" y="783"/>
                </a:lnTo>
                <a:lnTo>
                  <a:pt x="883" y="785"/>
                </a:lnTo>
                <a:lnTo>
                  <a:pt x="884" y="785"/>
                </a:lnTo>
                <a:lnTo>
                  <a:pt x="886" y="783"/>
                </a:lnTo>
                <a:lnTo>
                  <a:pt x="887" y="783"/>
                </a:lnTo>
                <a:lnTo>
                  <a:pt x="887" y="783"/>
                </a:lnTo>
                <a:lnTo>
                  <a:pt x="888" y="783"/>
                </a:lnTo>
                <a:lnTo>
                  <a:pt x="888" y="783"/>
                </a:lnTo>
                <a:lnTo>
                  <a:pt x="891" y="782"/>
                </a:lnTo>
                <a:lnTo>
                  <a:pt x="892" y="782"/>
                </a:lnTo>
                <a:lnTo>
                  <a:pt x="892" y="782"/>
                </a:lnTo>
                <a:lnTo>
                  <a:pt x="892" y="782"/>
                </a:lnTo>
                <a:lnTo>
                  <a:pt x="892" y="780"/>
                </a:lnTo>
                <a:lnTo>
                  <a:pt x="892" y="780"/>
                </a:lnTo>
                <a:lnTo>
                  <a:pt x="894" y="780"/>
                </a:lnTo>
                <a:lnTo>
                  <a:pt x="895" y="779"/>
                </a:lnTo>
                <a:lnTo>
                  <a:pt x="899" y="782"/>
                </a:lnTo>
                <a:lnTo>
                  <a:pt x="903" y="786"/>
                </a:lnTo>
                <a:lnTo>
                  <a:pt x="908" y="790"/>
                </a:lnTo>
                <a:lnTo>
                  <a:pt x="909" y="793"/>
                </a:lnTo>
                <a:lnTo>
                  <a:pt x="909" y="793"/>
                </a:lnTo>
                <a:lnTo>
                  <a:pt x="909" y="793"/>
                </a:lnTo>
                <a:lnTo>
                  <a:pt x="909" y="797"/>
                </a:lnTo>
                <a:lnTo>
                  <a:pt x="908" y="798"/>
                </a:lnTo>
                <a:lnTo>
                  <a:pt x="908" y="803"/>
                </a:lnTo>
                <a:lnTo>
                  <a:pt x="908" y="804"/>
                </a:lnTo>
                <a:lnTo>
                  <a:pt x="908" y="804"/>
                </a:lnTo>
                <a:lnTo>
                  <a:pt x="908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3"/>
                </a:lnTo>
                <a:lnTo>
                  <a:pt x="909" y="803"/>
                </a:lnTo>
                <a:lnTo>
                  <a:pt x="909" y="801"/>
                </a:lnTo>
                <a:lnTo>
                  <a:pt x="909" y="801"/>
                </a:lnTo>
                <a:lnTo>
                  <a:pt x="910" y="801"/>
                </a:lnTo>
                <a:lnTo>
                  <a:pt x="910" y="803"/>
                </a:lnTo>
                <a:lnTo>
                  <a:pt x="910" y="803"/>
                </a:lnTo>
                <a:lnTo>
                  <a:pt x="912" y="803"/>
                </a:lnTo>
                <a:lnTo>
                  <a:pt x="912" y="803"/>
                </a:lnTo>
                <a:lnTo>
                  <a:pt x="912" y="803"/>
                </a:lnTo>
                <a:lnTo>
                  <a:pt x="912" y="804"/>
                </a:lnTo>
                <a:lnTo>
                  <a:pt x="910" y="805"/>
                </a:lnTo>
                <a:lnTo>
                  <a:pt x="909" y="807"/>
                </a:lnTo>
                <a:lnTo>
                  <a:pt x="909" y="807"/>
                </a:lnTo>
                <a:lnTo>
                  <a:pt x="909" y="807"/>
                </a:lnTo>
                <a:lnTo>
                  <a:pt x="909" y="807"/>
                </a:lnTo>
                <a:lnTo>
                  <a:pt x="909" y="808"/>
                </a:lnTo>
                <a:lnTo>
                  <a:pt x="912" y="811"/>
                </a:lnTo>
                <a:lnTo>
                  <a:pt x="912" y="812"/>
                </a:lnTo>
                <a:lnTo>
                  <a:pt x="913" y="814"/>
                </a:lnTo>
                <a:lnTo>
                  <a:pt x="913" y="814"/>
                </a:lnTo>
                <a:lnTo>
                  <a:pt x="913" y="814"/>
                </a:lnTo>
                <a:lnTo>
                  <a:pt x="913" y="812"/>
                </a:lnTo>
                <a:lnTo>
                  <a:pt x="913" y="812"/>
                </a:lnTo>
                <a:lnTo>
                  <a:pt x="914" y="812"/>
                </a:lnTo>
                <a:lnTo>
                  <a:pt x="914" y="812"/>
                </a:lnTo>
                <a:lnTo>
                  <a:pt x="914" y="812"/>
                </a:lnTo>
                <a:lnTo>
                  <a:pt x="914" y="815"/>
                </a:lnTo>
                <a:lnTo>
                  <a:pt x="914" y="816"/>
                </a:lnTo>
                <a:lnTo>
                  <a:pt x="916" y="816"/>
                </a:lnTo>
                <a:lnTo>
                  <a:pt x="916" y="816"/>
                </a:lnTo>
                <a:lnTo>
                  <a:pt x="916" y="815"/>
                </a:lnTo>
                <a:lnTo>
                  <a:pt x="916" y="815"/>
                </a:lnTo>
                <a:lnTo>
                  <a:pt x="917" y="815"/>
                </a:lnTo>
                <a:lnTo>
                  <a:pt x="916" y="816"/>
                </a:lnTo>
                <a:lnTo>
                  <a:pt x="916" y="816"/>
                </a:lnTo>
                <a:lnTo>
                  <a:pt x="916" y="816"/>
                </a:lnTo>
                <a:lnTo>
                  <a:pt x="917" y="818"/>
                </a:lnTo>
                <a:lnTo>
                  <a:pt x="917" y="820"/>
                </a:lnTo>
                <a:lnTo>
                  <a:pt x="919" y="822"/>
                </a:lnTo>
                <a:lnTo>
                  <a:pt x="920" y="823"/>
                </a:lnTo>
                <a:lnTo>
                  <a:pt x="921" y="823"/>
                </a:lnTo>
                <a:lnTo>
                  <a:pt x="921" y="825"/>
                </a:lnTo>
                <a:lnTo>
                  <a:pt x="923" y="826"/>
                </a:lnTo>
                <a:lnTo>
                  <a:pt x="924" y="829"/>
                </a:lnTo>
                <a:lnTo>
                  <a:pt x="924" y="829"/>
                </a:lnTo>
                <a:lnTo>
                  <a:pt x="925" y="829"/>
                </a:lnTo>
                <a:lnTo>
                  <a:pt x="925" y="829"/>
                </a:lnTo>
                <a:lnTo>
                  <a:pt x="925" y="830"/>
                </a:lnTo>
                <a:lnTo>
                  <a:pt x="924" y="829"/>
                </a:lnTo>
                <a:lnTo>
                  <a:pt x="924" y="829"/>
                </a:lnTo>
                <a:lnTo>
                  <a:pt x="923" y="829"/>
                </a:lnTo>
                <a:lnTo>
                  <a:pt x="923" y="830"/>
                </a:lnTo>
                <a:lnTo>
                  <a:pt x="924" y="830"/>
                </a:lnTo>
                <a:lnTo>
                  <a:pt x="924" y="830"/>
                </a:lnTo>
                <a:lnTo>
                  <a:pt x="925" y="830"/>
                </a:lnTo>
                <a:lnTo>
                  <a:pt x="927" y="830"/>
                </a:lnTo>
                <a:lnTo>
                  <a:pt x="930" y="830"/>
                </a:lnTo>
                <a:lnTo>
                  <a:pt x="930" y="830"/>
                </a:lnTo>
                <a:lnTo>
                  <a:pt x="931" y="829"/>
                </a:lnTo>
                <a:lnTo>
                  <a:pt x="931" y="827"/>
                </a:lnTo>
                <a:lnTo>
                  <a:pt x="931" y="826"/>
                </a:lnTo>
                <a:lnTo>
                  <a:pt x="932" y="825"/>
                </a:lnTo>
                <a:lnTo>
                  <a:pt x="932" y="823"/>
                </a:lnTo>
                <a:lnTo>
                  <a:pt x="932" y="823"/>
                </a:lnTo>
                <a:lnTo>
                  <a:pt x="932" y="823"/>
                </a:lnTo>
                <a:lnTo>
                  <a:pt x="934" y="823"/>
                </a:lnTo>
                <a:lnTo>
                  <a:pt x="934" y="820"/>
                </a:lnTo>
                <a:lnTo>
                  <a:pt x="934" y="816"/>
                </a:lnTo>
                <a:lnTo>
                  <a:pt x="934" y="814"/>
                </a:lnTo>
                <a:lnTo>
                  <a:pt x="934" y="812"/>
                </a:lnTo>
                <a:lnTo>
                  <a:pt x="934" y="811"/>
                </a:lnTo>
                <a:lnTo>
                  <a:pt x="932" y="809"/>
                </a:lnTo>
                <a:lnTo>
                  <a:pt x="928" y="800"/>
                </a:lnTo>
                <a:lnTo>
                  <a:pt x="928" y="798"/>
                </a:lnTo>
                <a:lnTo>
                  <a:pt x="927" y="797"/>
                </a:lnTo>
                <a:lnTo>
                  <a:pt x="927" y="796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8" y="796"/>
                </a:lnTo>
                <a:lnTo>
                  <a:pt x="928" y="796"/>
                </a:lnTo>
                <a:lnTo>
                  <a:pt x="927" y="796"/>
                </a:lnTo>
                <a:lnTo>
                  <a:pt x="927" y="797"/>
                </a:lnTo>
                <a:lnTo>
                  <a:pt x="928" y="798"/>
                </a:lnTo>
                <a:lnTo>
                  <a:pt x="928" y="797"/>
                </a:lnTo>
                <a:lnTo>
                  <a:pt x="928" y="797"/>
                </a:lnTo>
                <a:lnTo>
                  <a:pt x="928" y="796"/>
                </a:lnTo>
                <a:lnTo>
                  <a:pt x="928" y="796"/>
                </a:lnTo>
                <a:lnTo>
                  <a:pt x="928" y="798"/>
                </a:lnTo>
                <a:lnTo>
                  <a:pt x="928" y="800"/>
                </a:lnTo>
                <a:lnTo>
                  <a:pt x="930" y="803"/>
                </a:lnTo>
                <a:lnTo>
                  <a:pt x="930" y="803"/>
                </a:lnTo>
                <a:lnTo>
                  <a:pt x="930" y="801"/>
                </a:lnTo>
                <a:lnTo>
                  <a:pt x="928" y="800"/>
                </a:lnTo>
                <a:lnTo>
                  <a:pt x="928" y="798"/>
                </a:lnTo>
                <a:lnTo>
                  <a:pt x="928" y="797"/>
                </a:lnTo>
                <a:lnTo>
                  <a:pt x="928" y="797"/>
                </a:lnTo>
                <a:lnTo>
                  <a:pt x="930" y="797"/>
                </a:lnTo>
                <a:lnTo>
                  <a:pt x="930" y="796"/>
                </a:lnTo>
                <a:lnTo>
                  <a:pt x="925" y="790"/>
                </a:lnTo>
                <a:lnTo>
                  <a:pt x="924" y="786"/>
                </a:lnTo>
                <a:lnTo>
                  <a:pt x="923" y="783"/>
                </a:lnTo>
                <a:lnTo>
                  <a:pt x="921" y="779"/>
                </a:lnTo>
                <a:lnTo>
                  <a:pt x="921" y="778"/>
                </a:lnTo>
                <a:lnTo>
                  <a:pt x="920" y="774"/>
                </a:lnTo>
                <a:lnTo>
                  <a:pt x="920" y="774"/>
                </a:lnTo>
                <a:lnTo>
                  <a:pt x="920" y="772"/>
                </a:lnTo>
                <a:lnTo>
                  <a:pt x="920" y="772"/>
                </a:lnTo>
                <a:lnTo>
                  <a:pt x="920" y="771"/>
                </a:lnTo>
                <a:lnTo>
                  <a:pt x="920" y="771"/>
                </a:lnTo>
                <a:lnTo>
                  <a:pt x="920" y="769"/>
                </a:lnTo>
                <a:lnTo>
                  <a:pt x="920" y="769"/>
                </a:lnTo>
                <a:lnTo>
                  <a:pt x="920" y="768"/>
                </a:lnTo>
                <a:lnTo>
                  <a:pt x="921" y="768"/>
                </a:lnTo>
                <a:lnTo>
                  <a:pt x="921" y="768"/>
                </a:lnTo>
                <a:lnTo>
                  <a:pt x="923" y="768"/>
                </a:lnTo>
                <a:lnTo>
                  <a:pt x="921" y="767"/>
                </a:lnTo>
                <a:lnTo>
                  <a:pt x="921" y="767"/>
                </a:lnTo>
                <a:lnTo>
                  <a:pt x="921" y="767"/>
                </a:lnTo>
                <a:lnTo>
                  <a:pt x="921" y="767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4"/>
                </a:lnTo>
                <a:lnTo>
                  <a:pt x="923" y="764"/>
                </a:lnTo>
                <a:lnTo>
                  <a:pt x="923" y="764"/>
                </a:lnTo>
                <a:lnTo>
                  <a:pt x="923" y="764"/>
                </a:lnTo>
                <a:lnTo>
                  <a:pt x="923" y="763"/>
                </a:lnTo>
                <a:lnTo>
                  <a:pt x="923" y="763"/>
                </a:lnTo>
                <a:lnTo>
                  <a:pt x="924" y="763"/>
                </a:lnTo>
                <a:lnTo>
                  <a:pt x="924" y="763"/>
                </a:lnTo>
                <a:lnTo>
                  <a:pt x="924" y="763"/>
                </a:lnTo>
                <a:lnTo>
                  <a:pt x="924" y="761"/>
                </a:lnTo>
                <a:lnTo>
                  <a:pt x="924" y="761"/>
                </a:lnTo>
                <a:lnTo>
                  <a:pt x="924" y="761"/>
                </a:lnTo>
                <a:lnTo>
                  <a:pt x="924" y="761"/>
                </a:lnTo>
                <a:lnTo>
                  <a:pt x="925" y="761"/>
                </a:lnTo>
                <a:lnTo>
                  <a:pt x="925" y="760"/>
                </a:lnTo>
                <a:lnTo>
                  <a:pt x="925" y="760"/>
                </a:lnTo>
                <a:lnTo>
                  <a:pt x="927" y="758"/>
                </a:lnTo>
                <a:lnTo>
                  <a:pt x="927" y="758"/>
                </a:lnTo>
                <a:lnTo>
                  <a:pt x="927" y="758"/>
                </a:lnTo>
                <a:lnTo>
                  <a:pt x="928" y="758"/>
                </a:lnTo>
                <a:lnTo>
                  <a:pt x="928" y="757"/>
                </a:lnTo>
                <a:lnTo>
                  <a:pt x="927" y="757"/>
                </a:lnTo>
                <a:lnTo>
                  <a:pt x="927" y="757"/>
                </a:lnTo>
                <a:lnTo>
                  <a:pt x="927" y="756"/>
                </a:lnTo>
                <a:lnTo>
                  <a:pt x="927" y="756"/>
                </a:lnTo>
                <a:lnTo>
                  <a:pt x="928" y="757"/>
                </a:lnTo>
                <a:lnTo>
                  <a:pt x="928" y="757"/>
                </a:lnTo>
                <a:lnTo>
                  <a:pt x="928" y="756"/>
                </a:lnTo>
                <a:lnTo>
                  <a:pt x="928" y="756"/>
                </a:lnTo>
                <a:lnTo>
                  <a:pt x="928" y="757"/>
                </a:lnTo>
                <a:lnTo>
                  <a:pt x="928" y="757"/>
                </a:lnTo>
                <a:lnTo>
                  <a:pt x="928" y="757"/>
                </a:lnTo>
                <a:lnTo>
                  <a:pt x="930" y="757"/>
                </a:lnTo>
                <a:lnTo>
                  <a:pt x="930" y="757"/>
                </a:lnTo>
                <a:lnTo>
                  <a:pt x="930" y="756"/>
                </a:lnTo>
                <a:lnTo>
                  <a:pt x="930" y="756"/>
                </a:lnTo>
                <a:lnTo>
                  <a:pt x="928" y="754"/>
                </a:lnTo>
                <a:lnTo>
                  <a:pt x="928" y="754"/>
                </a:lnTo>
                <a:lnTo>
                  <a:pt x="930" y="754"/>
                </a:lnTo>
                <a:lnTo>
                  <a:pt x="931" y="754"/>
                </a:lnTo>
                <a:lnTo>
                  <a:pt x="932" y="754"/>
                </a:lnTo>
                <a:lnTo>
                  <a:pt x="932" y="754"/>
                </a:lnTo>
                <a:lnTo>
                  <a:pt x="932" y="754"/>
                </a:lnTo>
                <a:lnTo>
                  <a:pt x="934" y="754"/>
                </a:lnTo>
                <a:lnTo>
                  <a:pt x="934" y="753"/>
                </a:lnTo>
                <a:lnTo>
                  <a:pt x="935" y="753"/>
                </a:lnTo>
                <a:lnTo>
                  <a:pt x="935" y="753"/>
                </a:lnTo>
                <a:lnTo>
                  <a:pt x="935" y="752"/>
                </a:lnTo>
                <a:lnTo>
                  <a:pt x="936" y="752"/>
                </a:lnTo>
                <a:lnTo>
                  <a:pt x="936" y="752"/>
                </a:lnTo>
                <a:lnTo>
                  <a:pt x="938" y="750"/>
                </a:lnTo>
                <a:lnTo>
                  <a:pt x="938" y="750"/>
                </a:lnTo>
                <a:lnTo>
                  <a:pt x="939" y="749"/>
                </a:lnTo>
                <a:lnTo>
                  <a:pt x="939" y="749"/>
                </a:lnTo>
                <a:lnTo>
                  <a:pt x="941" y="749"/>
                </a:lnTo>
                <a:lnTo>
                  <a:pt x="942" y="747"/>
                </a:lnTo>
                <a:lnTo>
                  <a:pt x="941" y="746"/>
                </a:lnTo>
                <a:lnTo>
                  <a:pt x="942" y="745"/>
                </a:lnTo>
                <a:lnTo>
                  <a:pt x="942" y="746"/>
                </a:lnTo>
                <a:lnTo>
                  <a:pt x="942" y="746"/>
                </a:lnTo>
                <a:lnTo>
                  <a:pt x="942" y="747"/>
                </a:lnTo>
                <a:lnTo>
                  <a:pt x="942" y="745"/>
                </a:lnTo>
                <a:lnTo>
                  <a:pt x="945" y="743"/>
                </a:lnTo>
                <a:lnTo>
                  <a:pt x="945" y="742"/>
                </a:lnTo>
                <a:lnTo>
                  <a:pt x="947" y="740"/>
                </a:lnTo>
                <a:lnTo>
                  <a:pt x="949" y="740"/>
                </a:lnTo>
                <a:lnTo>
                  <a:pt x="953" y="740"/>
                </a:lnTo>
                <a:lnTo>
                  <a:pt x="953" y="739"/>
                </a:lnTo>
                <a:lnTo>
                  <a:pt x="954" y="738"/>
                </a:lnTo>
                <a:lnTo>
                  <a:pt x="954" y="738"/>
                </a:lnTo>
                <a:lnTo>
                  <a:pt x="954" y="739"/>
                </a:lnTo>
                <a:lnTo>
                  <a:pt x="954" y="739"/>
                </a:lnTo>
                <a:lnTo>
                  <a:pt x="954" y="739"/>
                </a:lnTo>
                <a:lnTo>
                  <a:pt x="954" y="738"/>
                </a:lnTo>
                <a:lnTo>
                  <a:pt x="956" y="736"/>
                </a:lnTo>
                <a:lnTo>
                  <a:pt x="956" y="735"/>
                </a:lnTo>
                <a:lnTo>
                  <a:pt x="957" y="735"/>
                </a:lnTo>
                <a:lnTo>
                  <a:pt x="959" y="734"/>
                </a:lnTo>
                <a:lnTo>
                  <a:pt x="960" y="734"/>
                </a:lnTo>
                <a:lnTo>
                  <a:pt x="959" y="734"/>
                </a:lnTo>
                <a:lnTo>
                  <a:pt x="959" y="732"/>
                </a:lnTo>
                <a:lnTo>
                  <a:pt x="959" y="731"/>
                </a:lnTo>
                <a:lnTo>
                  <a:pt x="959" y="732"/>
                </a:lnTo>
                <a:lnTo>
                  <a:pt x="960" y="732"/>
                </a:lnTo>
                <a:lnTo>
                  <a:pt x="960" y="732"/>
                </a:lnTo>
                <a:lnTo>
                  <a:pt x="960" y="732"/>
                </a:lnTo>
                <a:lnTo>
                  <a:pt x="961" y="731"/>
                </a:lnTo>
                <a:lnTo>
                  <a:pt x="963" y="732"/>
                </a:lnTo>
                <a:lnTo>
                  <a:pt x="964" y="731"/>
                </a:lnTo>
                <a:lnTo>
                  <a:pt x="965" y="731"/>
                </a:lnTo>
                <a:lnTo>
                  <a:pt x="965" y="731"/>
                </a:lnTo>
                <a:lnTo>
                  <a:pt x="965" y="731"/>
                </a:lnTo>
                <a:lnTo>
                  <a:pt x="967" y="731"/>
                </a:lnTo>
                <a:lnTo>
                  <a:pt x="967" y="731"/>
                </a:lnTo>
                <a:lnTo>
                  <a:pt x="968" y="729"/>
                </a:lnTo>
                <a:lnTo>
                  <a:pt x="970" y="729"/>
                </a:lnTo>
                <a:lnTo>
                  <a:pt x="968" y="728"/>
                </a:lnTo>
                <a:lnTo>
                  <a:pt x="965" y="729"/>
                </a:lnTo>
                <a:lnTo>
                  <a:pt x="964" y="728"/>
                </a:lnTo>
                <a:lnTo>
                  <a:pt x="963" y="728"/>
                </a:lnTo>
                <a:lnTo>
                  <a:pt x="963" y="727"/>
                </a:lnTo>
                <a:lnTo>
                  <a:pt x="964" y="728"/>
                </a:lnTo>
                <a:lnTo>
                  <a:pt x="965" y="728"/>
                </a:lnTo>
                <a:lnTo>
                  <a:pt x="967" y="728"/>
                </a:lnTo>
                <a:lnTo>
                  <a:pt x="967" y="727"/>
                </a:lnTo>
                <a:lnTo>
                  <a:pt x="967" y="727"/>
                </a:lnTo>
                <a:lnTo>
                  <a:pt x="967" y="727"/>
                </a:lnTo>
                <a:lnTo>
                  <a:pt x="968" y="725"/>
                </a:lnTo>
                <a:lnTo>
                  <a:pt x="967" y="725"/>
                </a:lnTo>
                <a:lnTo>
                  <a:pt x="967" y="725"/>
                </a:lnTo>
                <a:lnTo>
                  <a:pt x="963" y="724"/>
                </a:lnTo>
                <a:lnTo>
                  <a:pt x="963" y="723"/>
                </a:lnTo>
                <a:lnTo>
                  <a:pt x="964" y="724"/>
                </a:lnTo>
                <a:lnTo>
                  <a:pt x="965" y="724"/>
                </a:lnTo>
                <a:lnTo>
                  <a:pt x="967" y="724"/>
                </a:lnTo>
                <a:lnTo>
                  <a:pt x="967" y="723"/>
                </a:lnTo>
                <a:lnTo>
                  <a:pt x="967" y="723"/>
                </a:lnTo>
                <a:lnTo>
                  <a:pt x="967" y="723"/>
                </a:lnTo>
                <a:lnTo>
                  <a:pt x="968" y="724"/>
                </a:lnTo>
                <a:lnTo>
                  <a:pt x="968" y="724"/>
                </a:lnTo>
                <a:lnTo>
                  <a:pt x="968" y="724"/>
                </a:lnTo>
                <a:lnTo>
                  <a:pt x="968" y="724"/>
                </a:lnTo>
                <a:lnTo>
                  <a:pt x="970" y="724"/>
                </a:lnTo>
                <a:lnTo>
                  <a:pt x="971" y="724"/>
                </a:lnTo>
                <a:lnTo>
                  <a:pt x="971" y="724"/>
                </a:lnTo>
                <a:lnTo>
                  <a:pt x="972" y="723"/>
                </a:lnTo>
                <a:lnTo>
                  <a:pt x="975" y="721"/>
                </a:lnTo>
                <a:lnTo>
                  <a:pt x="975" y="720"/>
                </a:lnTo>
                <a:lnTo>
                  <a:pt x="975" y="720"/>
                </a:lnTo>
                <a:lnTo>
                  <a:pt x="975" y="718"/>
                </a:lnTo>
                <a:lnTo>
                  <a:pt x="974" y="718"/>
                </a:lnTo>
                <a:lnTo>
                  <a:pt x="974" y="718"/>
                </a:lnTo>
                <a:lnTo>
                  <a:pt x="972" y="718"/>
                </a:lnTo>
                <a:lnTo>
                  <a:pt x="972" y="721"/>
                </a:lnTo>
                <a:lnTo>
                  <a:pt x="972" y="721"/>
                </a:lnTo>
                <a:lnTo>
                  <a:pt x="971" y="721"/>
                </a:lnTo>
                <a:lnTo>
                  <a:pt x="972" y="720"/>
                </a:lnTo>
                <a:lnTo>
                  <a:pt x="972" y="718"/>
                </a:lnTo>
                <a:lnTo>
                  <a:pt x="972" y="718"/>
                </a:lnTo>
                <a:lnTo>
                  <a:pt x="971" y="717"/>
                </a:lnTo>
                <a:lnTo>
                  <a:pt x="970" y="718"/>
                </a:lnTo>
                <a:lnTo>
                  <a:pt x="970" y="718"/>
                </a:lnTo>
                <a:lnTo>
                  <a:pt x="968" y="718"/>
                </a:lnTo>
                <a:lnTo>
                  <a:pt x="967" y="718"/>
                </a:lnTo>
                <a:lnTo>
                  <a:pt x="965" y="718"/>
                </a:lnTo>
                <a:lnTo>
                  <a:pt x="965" y="717"/>
                </a:lnTo>
                <a:lnTo>
                  <a:pt x="965" y="716"/>
                </a:lnTo>
                <a:lnTo>
                  <a:pt x="965" y="716"/>
                </a:lnTo>
                <a:lnTo>
                  <a:pt x="965" y="716"/>
                </a:lnTo>
                <a:lnTo>
                  <a:pt x="965" y="717"/>
                </a:lnTo>
                <a:lnTo>
                  <a:pt x="967" y="717"/>
                </a:lnTo>
                <a:lnTo>
                  <a:pt x="968" y="717"/>
                </a:lnTo>
                <a:lnTo>
                  <a:pt x="968" y="717"/>
                </a:lnTo>
                <a:lnTo>
                  <a:pt x="968" y="716"/>
                </a:lnTo>
                <a:lnTo>
                  <a:pt x="970" y="716"/>
                </a:lnTo>
                <a:lnTo>
                  <a:pt x="970" y="716"/>
                </a:lnTo>
                <a:lnTo>
                  <a:pt x="970" y="716"/>
                </a:lnTo>
                <a:lnTo>
                  <a:pt x="971" y="716"/>
                </a:lnTo>
                <a:lnTo>
                  <a:pt x="971" y="716"/>
                </a:lnTo>
                <a:lnTo>
                  <a:pt x="971" y="716"/>
                </a:lnTo>
                <a:lnTo>
                  <a:pt x="971" y="714"/>
                </a:lnTo>
                <a:lnTo>
                  <a:pt x="972" y="716"/>
                </a:lnTo>
                <a:lnTo>
                  <a:pt x="972" y="716"/>
                </a:lnTo>
                <a:lnTo>
                  <a:pt x="974" y="716"/>
                </a:lnTo>
                <a:lnTo>
                  <a:pt x="974" y="717"/>
                </a:lnTo>
                <a:lnTo>
                  <a:pt x="974" y="714"/>
                </a:lnTo>
                <a:lnTo>
                  <a:pt x="974" y="713"/>
                </a:lnTo>
                <a:lnTo>
                  <a:pt x="972" y="713"/>
                </a:lnTo>
                <a:lnTo>
                  <a:pt x="972" y="713"/>
                </a:lnTo>
                <a:lnTo>
                  <a:pt x="972" y="712"/>
                </a:lnTo>
                <a:lnTo>
                  <a:pt x="972" y="712"/>
                </a:lnTo>
                <a:lnTo>
                  <a:pt x="972" y="710"/>
                </a:lnTo>
                <a:lnTo>
                  <a:pt x="972" y="710"/>
                </a:lnTo>
                <a:lnTo>
                  <a:pt x="974" y="710"/>
                </a:lnTo>
                <a:lnTo>
                  <a:pt x="974" y="712"/>
                </a:lnTo>
                <a:lnTo>
                  <a:pt x="974" y="714"/>
                </a:lnTo>
                <a:lnTo>
                  <a:pt x="975" y="717"/>
                </a:lnTo>
                <a:lnTo>
                  <a:pt x="976" y="718"/>
                </a:lnTo>
                <a:lnTo>
                  <a:pt x="976" y="720"/>
                </a:lnTo>
                <a:lnTo>
                  <a:pt x="976" y="718"/>
                </a:lnTo>
                <a:lnTo>
                  <a:pt x="975" y="716"/>
                </a:lnTo>
                <a:lnTo>
                  <a:pt x="974" y="710"/>
                </a:lnTo>
                <a:lnTo>
                  <a:pt x="972" y="709"/>
                </a:lnTo>
                <a:lnTo>
                  <a:pt x="972" y="709"/>
                </a:lnTo>
                <a:lnTo>
                  <a:pt x="972" y="707"/>
                </a:lnTo>
                <a:lnTo>
                  <a:pt x="971" y="707"/>
                </a:lnTo>
                <a:lnTo>
                  <a:pt x="970" y="707"/>
                </a:lnTo>
                <a:lnTo>
                  <a:pt x="968" y="707"/>
                </a:lnTo>
                <a:lnTo>
                  <a:pt x="968" y="707"/>
                </a:lnTo>
                <a:lnTo>
                  <a:pt x="968" y="707"/>
                </a:lnTo>
                <a:lnTo>
                  <a:pt x="967" y="706"/>
                </a:lnTo>
                <a:lnTo>
                  <a:pt x="965" y="705"/>
                </a:lnTo>
                <a:lnTo>
                  <a:pt x="965" y="705"/>
                </a:lnTo>
                <a:lnTo>
                  <a:pt x="964" y="705"/>
                </a:lnTo>
                <a:lnTo>
                  <a:pt x="963" y="703"/>
                </a:lnTo>
                <a:lnTo>
                  <a:pt x="961" y="703"/>
                </a:lnTo>
                <a:lnTo>
                  <a:pt x="961" y="703"/>
                </a:lnTo>
                <a:lnTo>
                  <a:pt x="960" y="703"/>
                </a:lnTo>
                <a:lnTo>
                  <a:pt x="963" y="703"/>
                </a:lnTo>
                <a:lnTo>
                  <a:pt x="965" y="705"/>
                </a:lnTo>
                <a:lnTo>
                  <a:pt x="967" y="705"/>
                </a:lnTo>
                <a:lnTo>
                  <a:pt x="967" y="705"/>
                </a:lnTo>
                <a:lnTo>
                  <a:pt x="968" y="706"/>
                </a:lnTo>
                <a:lnTo>
                  <a:pt x="968" y="706"/>
                </a:lnTo>
                <a:lnTo>
                  <a:pt x="968" y="707"/>
                </a:lnTo>
                <a:lnTo>
                  <a:pt x="970" y="706"/>
                </a:lnTo>
                <a:lnTo>
                  <a:pt x="970" y="706"/>
                </a:lnTo>
                <a:lnTo>
                  <a:pt x="970" y="706"/>
                </a:lnTo>
                <a:lnTo>
                  <a:pt x="970" y="705"/>
                </a:lnTo>
                <a:lnTo>
                  <a:pt x="968" y="705"/>
                </a:lnTo>
                <a:lnTo>
                  <a:pt x="968" y="705"/>
                </a:lnTo>
                <a:lnTo>
                  <a:pt x="967" y="703"/>
                </a:lnTo>
                <a:lnTo>
                  <a:pt x="965" y="702"/>
                </a:lnTo>
                <a:lnTo>
                  <a:pt x="965" y="702"/>
                </a:lnTo>
                <a:lnTo>
                  <a:pt x="965" y="702"/>
                </a:lnTo>
                <a:lnTo>
                  <a:pt x="967" y="703"/>
                </a:lnTo>
                <a:lnTo>
                  <a:pt x="968" y="703"/>
                </a:lnTo>
                <a:lnTo>
                  <a:pt x="968" y="703"/>
                </a:lnTo>
                <a:lnTo>
                  <a:pt x="968" y="703"/>
                </a:lnTo>
                <a:lnTo>
                  <a:pt x="968" y="703"/>
                </a:lnTo>
                <a:lnTo>
                  <a:pt x="970" y="703"/>
                </a:lnTo>
                <a:lnTo>
                  <a:pt x="970" y="702"/>
                </a:lnTo>
                <a:lnTo>
                  <a:pt x="970" y="702"/>
                </a:lnTo>
                <a:lnTo>
                  <a:pt x="970" y="701"/>
                </a:lnTo>
                <a:lnTo>
                  <a:pt x="970" y="701"/>
                </a:lnTo>
                <a:lnTo>
                  <a:pt x="968" y="701"/>
                </a:lnTo>
                <a:lnTo>
                  <a:pt x="967" y="699"/>
                </a:lnTo>
                <a:lnTo>
                  <a:pt x="967" y="699"/>
                </a:lnTo>
                <a:lnTo>
                  <a:pt x="965" y="698"/>
                </a:lnTo>
                <a:lnTo>
                  <a:pt x="964" y="696"/>
                </a:lnTo>
                <a:lnTo>
                  <a:pt x="964" y="695"/>
                </a:lnTo>
                <a:lnTo>
                  <a:pt x="961" y="694"/>
                </a:lnTo>
                <a:lnTo>
                  <a:pt x="963" y="694"/>
                </a:lnTo>
                <a:lnTo>
                  <a:pt x="964" y="695"/>
                </a:lnTo>
                <a:lnTo>
                  <a:pt x="964" y="696"/>
                </a:lnTo>
                <a:lnTo>
                  <a:pt x="965" y="696"/>
                </a:lnTo>
                <a:lnTo>
                  <a:pt x="968" y="699"/>
                </a:lnTo>
                <a:lnTo>
                  <a:pt x="968" y="699"/>
                </a:lnTo>
                <a:lnTo>
                  <a:pt x="970" y="699"/>
                </a:lnTo>
                <a:lnTo>
                  <a:pt x="970" y="699"/>
                </a:lnTo>
                <a:lnTo>
                  <a:pt x="970" y="698"/>
                </a:lnTo>
                <a:lnTo>
                  <a:pt x="970" y="698"/>
                </a:lnTo>
                <a:lnTo>
                  <a:pt x="970" y="696"/>
                </a:lnTo>
                <a:lnTo>
                  <a:pt x="970" y="696"/>
                </a:lnTo>
                <a:lnTo>
                  <a:pt x="968" y="696"/>
                </a:lnTo>
                <a:lnTo>
                  <a:pt x="967" y="695"/>
                </a:lnTo>
                <a:lnTo>
                  <a:pt x="967" y="695"/>
                </a:lnTo>
                <a:lnTo>
                  <a:pt x="964" y="694"/>
                </a:lnTo>
                <a:lnTo>
                  <a:pt x="963" y="692"/>
                </a:lnTo>
                <a:lnTo>
                  <a:pt x="961" y="692"/>
                </a:lnTo>
                <a:lnTo>
                  <a:pt x="961" y="692"/>
                </a:lnTo>
                <a:lnTo>
                  <a:pt x="960" y="692"/>
                </a:lnTo>
                <a:lnTo>
                  <a:pt x="960" y="691"/>
                </a:lnTo>
                <a:lnTo>
                  <a:pt x="960" y="689"/>
                </a:lnTo>
                <a:lnTo>
                  <a:pt x="960" y="689"/>
                </a:lnTo>
                <a:lnTo>
                  <a:pt x="961" y="688"/>
                </a:lnTo>
                <a:lnTo>
                  <a:pt x="963" y="688"/>
                </a:lnTo>
                <a:lnTo>
                  <a:pt x="963" y="687"/>
                </a:lnTo>
                <a:lnTo>
                  <a:pt x="963" y="687"/>
                </a:lnTo>
                <a:lnTo>
                  <a:pt x="963" y="687"/>
                </a:lnTo>
                <a:lnTo>
                  <a:pt x="963" y="688"/>
                </a:lnTo>
                <a:lnTo>
                  <a:pt x="961" y="688"/>
                </a:lnTo>
                <a:lnTo>
                  <a:pt x="961" y="689"/>
                </a:lnTo>
                <a:lnTo>
                  <a:pt x="960" y="691"/>
                </a:lnTo>
                <a:lnTo>
                  <a:pt x="961" y="691"/>
                </a:lnTo>
                <a:lnTo>
                  <a:pt x="961" y="691"/>
                </a:lnTo>
                <a:lnTo>
                  <a:pt x="963" y="691"/>
                </a:lnTo>
                <a:lnTo>
                  <a:pt x="963" y="691"/>
                </a:lnTo>
                <a:lnTo>
                  <a:pt x="963" y="692"/>
                </a:lnTo>
                <a:lnTo>
                  <a:pt x="964" y="692"/>
                </a:lnTo>
                <a:lnTo>
                  <a:pt x="964" y="692"/>
                </a:lnTo>
                <a:lnTo>
                  <a:pt x="964" y="692"/>
                </a:lnTo>
                <a:lnTo>
                  <a:pt x="964" y="692"/>
                </a:lnTo>
                <a:lnTo>
                  <a:pt x="965" y="694"/>
                </a:lnTo>
                <a:lnTo>
                  <a:pt x="967" y="694"/>
                </a:lnTo>
                <a:lnTo>
                  <a:pt x="968" y="694"/>
                </a:lnTo>
                <a:lnTo>
                  <a:pt x="968" y="695"/>
                </a:lnTo>
                <a:lnTo>
                  <a:pt x="970" y="695"/>
                </a:lnTo>
                <a:lnTo>
                  <a:pt x="970" y="695"/>
                </a:lnTo>
                <a:lnTo>
                  <a:pt x="970" y="694"/>
                </a:lnTo>
                <a:lnTo>
                  <a:pt x="968" y="694"/>
                </a:lnTo>
                <a:lnTo>
                  <a:pt x="967" y="691"/>
                </a:lnTo>
                <a:lnTo>
                  <a:pt x="965" y="689"/>
                </a:lnTo>
                <a:lnTo>
                  <a:pt x="965" y="689"/>
                </a:lnTo>
                <a:lnTo>
                  <a:pt x="967" y="689"/>
                </a:lnTo>
                <a:lnTo>
                  <a:pt x="967" y="689"/>
                </a:lnTo>
                <a:lnTo>
                  <a:pt x="967" y="691"/>
                </a:lnTo>
                <a:lnTo>
                  <a:pt x="968" y="691"/>
                </a:lnTo>
                <a:lnTo>
                  <a:pt x="968" y="692"/>
                </a:lnTo>
                <a:lnTo>
                  <a:pt x="968" y="692"/>
                </a:lnTo>
                <a:lnTo>
                  <a:pt x="968" y="691"/>
                </a:lnTo>
                <a:lnTo>
                  <a:pt x="968" y="691"/>
                </a:lnTo>
                <a:lnTo>
                  <a:pt x="968" y="689"/>
                </a:lnTo>
                <a:lnTo>
                  <a:pt x="967" y="688"/>
                </a:lnTo>
                <a:lnTo>
                  <a:pt x="967" y="687"/>
                </a:lnTo>
                <a:lnTo>
                  <a:pt x="968" y="687"/>
                </a:lnTo>
                <a:lnTo>
                  <a:pt x="967" y="685"/>
                </a:lnTo>
                <a:lnTo>
                  <a:pt x="968" y="685"/>
                </a:lnTo>
                <a:lnTo>
                  <a:pt x="967" y="685"/>
                </a:lnTo>
                <a:lnTo>
                  <a:pt x="967" y="684"/>
                </a:lnTo>
                <a:lnTo>
                  <a:pt x="967" y="684"/>
                </a:lnTo>
                <a:lnTo>
                  <a:pt x="968" y="684"/>
                </a:lnTo>
                <a:lnTo>
                  <a:pt x="968" y="684"/>
                </a:lnTo>
                <a:lnTo>
                  <a:pt x="968" y="684"/>
                </a:lnTo>
                <a:lnTo>
                  <a:pt x="968" y="683"/>
                </a:lnTo>
                <a:lnTo>
                  <a:pt x="967" y="683"/>
                </a:lnTo>
                <a:lnTo>
                  <a:pt x="967" y="683"/>
                </a:lnTo>
                <a:lnTo>
                  <a:pt x="968" y="683"/>
                </a:lnTo>
                <a:lnTo>
                  <a:pt x="968" y="683"/>
                </a:lnTo>
                <a:lnTo>
                  <a:pt x="968" y="681"/>
                </a:lnTo>
                <a:lnTo>
                  <a:pt x="970" y="681"/>
                </a:lnTo>
                <a:lnTo>
                  <a:pt x="970" y="681"/>
                </a:lnTo>
                <a:lnTo>
                  <a:pt x="970" y="681"/>
                </a:lnTo>
                <a:lnTo>
                  <a:pt x="970" y="680"/>
                </a:lnTo>
                <a:lnTo>
                  <a:pt x="970" y="681"/>
                </a:lnTo>
                <a:lnTo>
                  <a:pt x="970" y="681"/>
                </a:lnTo>
                <a:lnTo>
                  <a:pt x="970" y="680"/>
                </a:lnTo>
                <a:lnTo>
                  <a:pt x="971" y="680"/>
                </a:lnTo>
                <a:lnTo>
                  <a:pt x="971" y="681"/>
                </a:lnTo>
                <a:lnTo>
                  <a:pt x="971" y="680"/>
                </a:lnTo>
                <a:lnTo>
                  <a:pt x="971" y="680"/>
                </a:lnTo>
                <a:lnTo>
                  <a:pt x="972" y="680"/>
                </a:lnTo>
                <a:lnTo>
                  <a:pt x="971" y="678"/>
                </a:lnTo>
                <a:lnTo>
                  <a:pt x="972" y="678"/>
                </a:lnTo>
                <a:lnTo>
                  <a:pt x="972" y="678"/>
                </a:lnTo>
                <a:lnTo>
                  <a:pt x="972" y="678"/>
                </a:lnTo>
                <a:lnTo>
                  <a:pt x="972" y="680"/>
                </a:lnTo>
                <a:lnTo>
                  <a:pt x="974" y="680"/>
                </a:lnTo>
                <a:lnTo>
                  <a:pt x="974" y="680"/>
                </a:lnTo>
                <a:lnTo>
                  <a:pt x="972" y="680"/>
                </a:lnTo>
                <a:lnTo>
                  <a:pt x="972" y="680"/>
                </a:lnTo>
                <a:lnTo>
                  <a:pt x="972" y="680"/>
                </a:lnTo>
                <a:lnTo>
                  <a:pt x="974" y="681"/>
                </a:lnTo>
                <a:lnTo>
                  <a:pt x="972" y="681"/>
                </a:lnTo>
                <a:lnTo>
                  <a:pt x="972" y="681"/>
                </a:lnTo>
                <a:lnTo>
                  <a:pt x="971" y="681"/>
                </a:lnTo>
                <a:lnTo>
                  <a:pt x="970" y="683"/>
                </a:lnTo>
                <a:lnTo>
                  <a:pt x="971" y="684"/>
                </a:lnTo>
                <a:lnTo>
                  <a:pt x="971" y="684"/>
                </a:lnTo>
                <a:lnTo>
                  <a:pt x="971" y="684"/>
                </a:lnTo>
                <a:lnTo>
                  <a:pt x="971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1" y="685"/>
                </a:lnTo>
                <a:lnTo>
                  <a:pt x="971" y="687"/>
                </a:lnTo>
                <a:lnTo>
                  <a:pt x="970" y="687"/>
                </a:lnTo>
                <a:lnTo>
                  <a:pt x="970" y="687"/>
                </a:lnTo>
                <a:lnTo>
                  <a:pt x="970" y="688"/>
                </a:lnTo>
                <a:lnTo>
                  <a:pt x="970" y="688"/>
                </a:lnTo>
                <a:lnTo>
                  <a:pt x="970" y="687"/>
                </a:lnTo>
                <a:lnTo>
                  <a:pt x="971" y="688"/>
                </a:lnTo>
                <a:lnTo>
                  <a:pt x="971" y="688"/>
                </a:lnTo>
                <a:lnTo>
                  <a:pt x="972" y="689"/>
                </a:lnTo>
                <a:lnTo>
                  <a:pt x="972" y="689"/>
                </a:lnTo>
                <a:lnTo>
                  <a:pt x="972" y="689"/>
                </a:lnTo>
                <a:lnTo>
                  <a:pt x="971" y="689"/>
                </a:lnTo>
                <a:lnTo>
                  <a:pt x="971" y="689"/>
                </a:lnTo>
                <a:lnTo>
                  <a:pt x="970" y="689"/>
                </a:lnTo>
                <a:lnTo>
                  <a:pt x="970" y="691"/>
                </a:lnTo>
                <a:lnTo>
                  <a:pt x="970" y="691"/>
                </a:lnTo>
                <a:lnTo>
                  <a:pt x="971" y="692"/>
                </a:lnTo>
                <a:lnTo>
                  <a:pt x="971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4"/>
                </a:lnTo>
                <a:lnTo>
                  <a:pt x="974" y="694"/>
                </a:lnTo>
                <a:lnTo>
                  <a:pt x="974" y="694"/>
                </a:lnTo>
                <a:lnTo>
                  <a:pt x="974" y="694"/>
                </a:lnTo>
                <a:lnTo>
                  <a:pt x="974" y="695"/>
                </a:lnTo>
                <a:lnTo>
                  <a:pt x="974" y="695"/>
                </a:lnTo>
                <a:lnTo>
                  <a:pt x="974" y="695"/>
                </a:lnTo>
                <a:lnTo>
                  <a:pt x="974" y="696"/>
                </a:lnTo>
                <a:lnTo>
                  <a:pt x="975" y="696"/>
                </a:lnTo>
                <a:lnTo>
                  <a:pt x="975" y="696"/>
                </a:lnTo>
                <a:lnTo>
                  <a:pt x="975" y="698"/>
                </a:lnTo>
                <a:lnTo>
                  <a:pt x="975" y="699"/>
                </a:lnTo>
                <a:lnTo>
                  <a:pt x="974" y="701"/>
                </a:lnTo>
                <a:lnTo>
                  <a:pt x="972" y="702"/>
                </a:lnTo>
                <a:lnTo>
                  <a:pt x="972" y="703"/>
                </a:lnTo>
                <a:lnTo>
                  <a:pt x="972" y="705"/>
                </a:lnTo>
                <a:lnTo>
                  <a:pt x="974" y="705"/>
                </a:lnTo>
                <a:lnTo>
                  <a:pt x="974" y="703"/>
                </a:lnTo>
                <a:lnTo>
                  <a:pt x="974" y="702"/>
                </a:lnTo>
                <a:lnTo>
                  <a:pt x="975" y="702"/>
                </a:lnTo>
                <a:lnTo>
                  <a:pt x="975" y="701"/>
                </a:lnTo>
                <a:lnTo>
                  <a:pt x="976" y="701"/>
                </a:lnTo>
                <a:lnTo>
                  <a:pt x="976" y="701"/>
                </a:lnTo>
                <a:lnTo>
                  <a:pt x="976" y="701"/>
                </a:lnTo>
                <a:lnTo>
                  <a:pt x="979" y="695"/>
                </a:lnTo>
                <a:lnTo>
                  <a:pt x="979" y="695"/>
                </a:lnTo>
                <a:lnTo>
                  <a:pt x="979" y="694"/>
                </a:lnTo>
                <a:lnTo>
                  <a:pt x="981" y="694"/>
                </a:lnTo>
                <a:lnTo>
                  <a:pt x="981" y="692"/>
                </a:lnTo>
                <a:lnTo>
                  <a:pt x="981" y="692"/>
                </a:lnTo>
                <a:lnTo>
                  <a:pt x="981" y="691"/>
                </a:lnTo>
                <a:lnTo>
                  <a:pt x="981" y="691"/>
                </a:lnTo>
                <a:lnTo>
                  <a:pt x="981" y="691"/>
                </a:lnTo>
                <a:lnTo>
                  <a:pt x="981" y="692"/>
                </a:lnTo>
                <a:lnTo>
                  <a:pt x="982" y="692"/>
                </a:lnTo>
                <a:lnTo>
                  <a:pt x="982" y="691"/>
                </a:lnTo>
                <a:lnTo>
                  <a:pt x="982" y="691"/>
                </a:lnTo>
                <a:lnTo>
                  <a:pt x="981" y="689"/>
                </a:lnTo>
                <a:lnTo>
                  <a:pt x="981" y="689"/>
                </a:lnTo>
                <a:lnTo>
                  <a:pt x="981" y="689"/>
                </a:lnTo>
                <a:lnTo>
                  <a:pt x="981" y="689"/>
                </a:lnTo>
                <a:lnTo>
                  <a:pt x="981" y="688"/>
                </a:lnTo>
                <a:lnTo>
                  <a:pt x="981" y="687"/>
                </a:lnTo>
                <a:lnTo>
                  <a:pt x="981" y="687"/>
                </a:lnTo>
                <a:lnTo>
                  <a:pt x="979" y="685"/>
                </a:lnTo>
                <a:lnTo>
                  <a:pt x="978" y="684"/>
                </a:lnTo>
                <a:lnTo>
                  <a:pt x="978" y="681"/>
                </a:lnTo>
                <a:lnTo>
                  <a:pt x="976" y="680"/>
                </a:lnTo>
                <a:lnTo>
                  <a:pt x="976" y="680"/>
                </a:lnTo>
                <a:lnTo>
                  <a:pt x="976" y="678"/>
                </a:lnTo>
                <a:lnTo>
                  <a:pt x="976" y="678"/>
                </a:lnTo>
                <a:lnTo>
                  <a:pt x="976" y="678"/>
                </a:lnTo>
                <a:lnTo>
                  <a:pt x="978" y="677"/>
                </a:lnTo>
                <a:lnTo>
                  <a:pt x="978" y="676"/>
                </a:lnTo>
                <a:lnTo>
                  <a:pt x="978" y="676"/>
                </a:lnTo>
                <a:lnTo>
                  <a:pt x="979" y="676"/>
                </a:lnTo>
                <a:lnTo>
                  <a:pt x="981" y="674"/>
                </a:lnTo>
                <a:lnTo>
                  <a:pt x="981" y="674"/>
                </a:lnTo>
                <a:lnTo>
                  <a:pt x="981" y="674"/>
                </a:lnTo>
                <a:lnTo>
                  <a:pt x="981" y="676"/>
                </a:lnTo>
                <a:lnTo>
                  <a:pt x="979" y="676"/>
                </a:lnTo>
                <a:lnTo>
                  <a:pt x="978" y="676"/>
                </a:lnTo>
                <a:lnTo>
                  <a:pt x="978" y="677"/>
                </a:lnTo>
                <a:lnTo>
                  <a:pt x="976" y="678"/>
                </a:lnTo>
                <a:lnTo>
                  <a:pt x="976" y="678"/>
                </a:lnTo>
                <a:lnTo>
                  <a:pt x="976" y="680"/>
                </a:lnTo>
                <a:lnTo>
                  <a:pt x="979" y="681"/>
                </a:lnTo>
                <a:lnTo>
                  <a:pt x="979" y="681"/>
                </a:lnTo>
                <a:lnTo>
                  <a:pt x="981" y="683"/>
                </a:lnTo>
                <a:lnTo>
                  <a:pt x="982" y="683"/>
                </a:lnTo>
                <a:lnTo>
                  <a:pt x="982" y="683"/>
                </a:lnTo>
                <a:lnTo>
                  <a:pt x="983" y="684"/>
                </a:lnTo>
                <a:lnTo>
                  <a:pt x="983" y="684"/>
                </a:lnTo>
                <a:lnTo>
                  <a:pt x="982" y="685"/>
                </a:lnTo>
                <a:lnTo>
                  <a:pt x="983" y="685"/>
                </a:lnTo>
                <a:lnTo>
                  <a:pt x="983" y="685"/>
                </a:lnTo>
                <a:lnTo>
                  <a:pt x="985" y="683"/>
                </a:lnTo>
                <a:lnTo>
                  <a:pt x="986" y="683"/>
                </a:lnTo>
                <a:lnTo>
                  <a:pt x="986" y="681"/>
                </a:lnTo>
                <a:lnTo>
                  <a:pt x="986" y="681"/>
                </a:lnTo>
                <a:lnTo>
                  <a:pt x="986" y="681"/>
                </a:lnTo>
                <a:lnTo>
                  <a:pt x="987" y="681"/>
                </a:lnTo>
                <a:lnTo>
                  <a:pt x="987" y="681"/>
                </a:lnTo>
                <a:lnTo>
                  <a:pt x="987" y="680"/>
                </a:lnTo>
                <a:lnTo>
                  <a:pt x="987" y="680"/>
                </a:lnTo>
                <a:lnTo>
                  <a:pt x="987" y="678"/>
                </a:lnTo>
                <a:lnTo>
                  <a:pt x="989" y="678"/>
                </a:lnTo>
                <a:lnTo>
                  <a:pt x="989" y="678"/>
                </a:lnTo>
                <a:lnTo>
                  <a:pt x="990" y="677"/>
                </a:lnTo>
                <a:lnTo>
                  <a:pt x="990" y="674"/>
                </a:lnTo>
                <a:lnTo>
                  <a:pt x="990" y="674"/>
                </a:lnTo>
                <a:lnTo>
                  <a:pt x="990" y="674"/>
                </a:lnTo>
                <a:lnTo>
                  <a:pt x="990" y="676"/>
                </a:lnTo>
                <a:lnTo>
                  <a:pt x="990" y="676"/>
                </a:lnTo>
                <a:lnTo>
                  <a:pt x="992" y="674"/>
                </a:lnTo>
                <a:lnTo>
                  <a:pt x="992" y="673"/>
                </a:lnTo>
                <a:lnTo>
                  <a:pt x="992" y="672"/>
                </a:lnTo>
                <a:lnTo>
                  <a:pt x="992" y="672"/>
                </a:lnTo>
                <a:lnTo>
                  <a:pt x="992" y="670"/>
                </a:lnTo>
                <a:lnTo>
                  <a:pt x="992" y="669"/>
                </a:lnTo>
                <a:lnTo>
                  <a:pt x="992" y="669"/>
                </a:lnTo>
                <a:lnTo>
                  <a:pt x="992" y="669"/>
                </a:lnTo>
                <a:lnTo>
                  <a:pt x="989" y="669"/>
                </a:lnTo>
                <a:lnTo>
                  <a:pt x="989" y="667"/>
                </a:lnTo>
                <a:lnTo>
                  <a:pt x="989" y="667"/>
                </a:lnTo>
                <a:lnTo>
                  <a:pt x="990" y="666"/>
                </a:lnTo>
                <a:lnTo>
                  <a:pt x="990" y="666"/>
                </a:lnTo>
                <a:lnTo>
                  <a:pt x="990" y="666"/>
                </a:lnTo>
                <a:lnTo>
                  <a:pt x="990" y="666"/>
                </a:lnTo>
                <a:lnTo>
                  <a:pt x="992" y="666"/>
                </a:lnTo>
                <a:lnTo>
                  <a:pt x="992" y="663"/>
                </a:lnTo>
                <a:lnTo>
                  <a:pt x="993" y="663"/>
                </a:lnTo>
                <a:lnTo>
                  <a:pt x="992" y="661"/>
                </a:lnTo>
                <a:lnTo>
                  <a:pt x="992" y="659"/>
                </a:lnTo>
                <a:lnTo>
                  <a:pt x="992" y="661"/>
                </a:lnTo>
                <a:lnTo>
                  <a:pt x="993" y="661"/>
                </a:lnTo>
                <a:lnTo>
                  <a:pt x="993" y="662"/>
                </a:lnTo>
                <a:lnTo>
                  <a:pt x="993" y="663"/>
                </a:lnTo>
                <a:lnTo>
                  <a:pt x="992" y="665"/>
                </a:lnTo>
                <a:lnTo>
                  <a:pt x="992" y="666"/>
                </a:lnTo>
                <a:lnTo>
                  <a:pt x="992" y="665"/>
                </a:lnTo>
                <a:lnTo>
                  <a:pt x="993" y="665"/>
                </a:lnTo>
                <a:lnTo>
                  <a:pt x="993" y="665"/>
                </a:lnTo>
                <a:lnTo>
                  <a:pt x="993" y="665"/>
                </a:lnTo>
                <a:lnTo>
                  <a:pt x="994" y="663"/>
                </a:lnTo>
                <a:lnTo>
                  <a:pt x="996" y="662"/>
                </a:lnTo>
                <a:lnTo>
                  <a:pt x="1000" y="661"/>
                </a:lnTo>
                <a:lnTo>
                  <a:pt x="1001" y="661"/>
                </a:lnTo>
                <a:lnTo>
                  <a:pt x="1001" y="659"/>
                </a:lnTo>
                <a:lnTo>
                  <a:pt x="1003" y="659"/>
                </a:lnTo>
                <a:lnTo>
                  <a:pt x="1005" y="659"/>
                </a:lnTo>
                <a:lnTo>
                  <a:pt x="1007" y="659"/>
                </a:lnTo>
                <a:lnTo>
                  <a:pt x="1008" y="659"/>
                </a:lnTo>
                <a:lnTo>
                  <a:pt x="1009" y="659"/>
                </a:lnTo>
                <a:lnTo>
                  <a:pt x="1011" y="659"/>
                </a:lnTo>
                <a:lnTo>
                  <a:pt x="1012" y="659"/>
                </a:lnTo>
                <a:lnTo>
                  <a:pt x="1015" y="658"/>
                </a:lnTo>
                <a:lnTo>
                  <a:pt x="1016" y="658"/>
                </a:lnTo>
                <a:lnTo>
                  <a:pt x="1016" y="655"/>
                </a:lnTo>
                <a:lnTo>
                  <a:pt x="1016" y="655"/>
                </a:lnTo>
                <a:lnTo>
                  <a:pt x="1016" y="654"/>
                </a:lnTo>
                <a:lnTo>
                  <a:pt x="1016" y="654"/>
                </a:lnTo>
                <a:lnTo>
                  <a:pt x="1016" y="654"/>
                </a:lnTo>
                <a:lnTo>
                  <a:pt x="1016" y="655"/>
                </a:lnTo>
                <a:lnTo>
                  <a:pt x="1018" y="655"/>
                </a:lnTo>
                <a:lnTo>
                  <a:pt x="1018" y="654"/>
                </a:lnTo>
                <a:lnTo>
                  <a:pt x="1019" y="654"/>
                </a:lnTo>
                <a:lnTo>
                  <a:pt x="1018" y="655"/>
                </a:lnTo>
                <a:lnTo>
                  <a:pt x="1018" y="656"/>
                </a:lnTo>
                <a:lnTo>
                  <a:pt x="1018" y="658"/>
                </a:lnTo>
                <a:lnTo>
                  <a:pt x="1019" y="656"/>
                </a:lnTo>
                <a:lnTo>
                  <a:pt x="1020" y="656"/>
                </a:lnTo>
                <a:lnTo>
                  <a:pt x="1023" y="655"/>
                </a:lnTo>
                <a:lnTo>
                  <a:pt x="1023" y="655"/>
                </a:lnTo>
                <a:lnTo>
                  <a:pt x="1023" y="656"/>
                </a:lnTo>
                <a:lnTo>
                  <a:pt x="1023" y="656"/>
                </a:lnTo>
                <a:lnTo>
                  <a:pt x="1023" y="656"/>
                </a:lnTo>
                <a:lnTo>
                  <a:pt x="1025" y="656"/>
                </a:lnTo>
                <a:lnTo>
                  <a:pt x="1026" y="655"/>
                </a:lnTo>
                <a:lnTo>
                  <a:pt x="1029" y="655"/>
                </a:lnTo>
                <a:lnTo>
                  <a:pt x="1030" y="655"/>
                </a:lnTo>
                <a:lnTo>
                  <a:pt x="1030" y="655"/>
                </a:lnTo>
                <a:lnTo>
                  <a:pt x="1030" y="655"/>
                </a:lnTo>
                <a:lnTo>
                  <a:pt x="1030" y="654"/>
                </a:lnTo>
                <a:lnTo>
                  <a:pt x="1030" y="652"/>
                </a:lnTo>
                <a:lnTo>
                  <a:pt x="1029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9" y="651"/>
                </a:lnTo>
                <a:lnTo>
                  <a:pt x="1029" y="652"/>
                </a:lnTo>
                <a:lnTo>
                  <a:pt x="1030" y="652"/>
                </a:lnTo>
                <a:lnTo>
                  <a:pt x="1030" y="654"/>
                </a:lnTo>
                <a:lnTo>
                  <a:pt x="1029" y="654"/>
                </a:lnTo>
                <a:lnTo>
                  <a:pt x="1027" y="655"/>
                </a:lnTo>
                <a:lnTo>
                  <a:pt x="1026" y="654"/>
                </a:lnTo>
                <a:lnTo>
                  <a:pt x="1025" y="654"/>
                </a:lnTo>
                <a:lnTo>
                  <a:pt x="1025" y="652"/>
                </a:lnTo>
                <a:lnTo>
                  <a:pt x="1023" y="651"/>
                </a:lnTo>
                <a:lnTo>
                  <a:pt x="1023" y="651"/>
                </a:lnTo>
                <a:lnTo>
                  <a:pt x="1023" y="651"/>
                </a:lnTo>
                <a:lnTo>
                  <a:pt x="1022" y="648"/>
                </a:lnTo>
                <a:lnTo>
                  <a:pt x="1022" y="648"/>
                </a:lnTo>
                <a:lnTo>
                  <a:pt x="1020" y="648"/>
                </a:lnTo>
                <a:lnTo>
                  <a:pt x="1019" y="648"/>
                </a:lnTo>
                <a:lnTo>
                  <a:pt x="1020" y="647"/>
                </a:lnTo>
                <a:lnTo>
                  <a:pt x="1022" y="645"/>
                </a:lnTo>
                <a:lnTo>
                  <a:pt x="1022" y="645"/>
                </a:lnTo>
                <a:lnTo>
                  <a:pt x="1022" y="645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2" y="644"/>
                </a:lnTo>
                <a:lnTo>
                  <a:pt x="1022" y="643"/>
                </a:lnTo>
                <a:lnTo>
                  <a:pt x="1022" y="643"/>
                </a:lnTo>
                <a:lnTo>
                  <a:pt x="1022" y="643"/>
                </a:lnTo>
                <a:lnTo>
                  <a:pt x="1022" y="641"/>
                </a:lnTo>
                <a:lnTo>
                  <a:pt x="1022" y="638"/>
                </a:lnTo>
                <a:lnTo>
                  <a:pt x="1023" y="638"/>
                </a:lnTo>
                <a:lnTo>
                  <a:pt x="1023" y="638"/>
                </a:lnTo>
                <a:lnTo>
                  <a:pt x="1025" y="636"/>
                </a:lnTo>
                <a:lnTo>
                  <a:pt x="1026" y="634"/>
                </a:lnTo>
                <a:lnTo>
                  <a:pt x="1027" y="633"/>
                </a:lnTo>
                <a:lnTo>
                  <a:pt x="1027" y="633"/>
                </a:lnTo>
                <a:lnTo>
                  <a:pt x="1027" y="632"/>
                </a:lnTo>
                <a:lnTo>
                  <a:pt x="1027" y="632"/>
                </a:lnTo>
                <a:lnTo>
                  <a:pt x="1029" y="630"/>
                </a:lnTo>
                <a:lnTo>
                  <a:pt x="1030" y="630"/>
                </a:lnTo>
                <a:lnTo>
                  <a:pt x="1030" y="630"/>
                </a:lnTo>
                <a:lnTo>
                  <a:pt x="1030" y="632"/>
                </a:lnTo>
                <a:lnTo>
                  <a:pt x="1030" y="630"/>
                </a:lnTo>
                <a:lnTo>
                  <a:pt x="1030" y="630"/>
                </a:lnTo>
                <a:lnTo>
                  <a:pt x="1031" y="632"/>
                </a:lnTo>
                <a:lnTo>
                  <a:pt x="1031" y="632"/>
                </a:lnTo>
                <a:lnTo>
                  <a:pt x="1031" y="630"/>
                </a:lnTo>
                <a:lnTo>
                  <a:pt x="1031" y="630"/>
                </a:lnTo>
                <a:lnTo>
                  <a:pt x="1031" y="629"/>
                </a:lnTo>
                <a:lnTo>
                  <a:pt x="1031" y="630"/>
                </a:lnTo>
                <a:lnTo>
                  <a:pt x="1031" y="630"/>
                </a:lnTo>
                <a:lnTo>
                  <a:pt x="1031" y="630"/>
                </a:lnTo>
                <a:lnTo>
                  <a:pt x="1033" y="629"/>
                </a:lnTo>
                <a:lnTo>
                  <a:pt x="1033" y="629"/>
                </a:lnTo>
                <a:lnTo>
                  <a:pt x="1033" y="629"/>
                </a:lnTo>
                <a:lnTo>
                  <a:pt x="1033" y="630"/>
                </a:lnTo>
                <a:lnTo>
                  <a:pt x="1033" y="630"/>
                </a:lnTo>
                <a:lnTo>
                  <a:pt x="1034" y="629"/>
                </a:lnTo>
                <a:lnTo>
                  <a:pt x="1034" y="629"/>
                </a:lnTo>
                <a:lnTo>
                  <a:pt x="1034" y="630"/>
                </a:lnTo>
                <a:lnTo>
                  <a:pt x="1034" y="630"/>
                </a:lnTo>
                <a:lnTo>
                  <a:pt x="1034" y="629"/>
                </a:lnTo>
                <a:lnTo>
                  <a:pt x="1036" y="629"/>
                </a:lnTo>
                <a:lnTo>
                  <a:pt x="1037" y="629"/>
                </a:lnTo>
                <a:lnTo>
                  <a:pt x="1038" y="627"/>
                </a:lnTo>
                <a:lnTo>
                  <a:pt x="1038" y="627"/>
                </a:lnTo>
                <a:lnTo>
                  <a:pt x="1038" y="626"/>
                </a:lnTo>
                <a:lnTo>
                  <a:pt x="1040" y="625"/>
                </a:lnTo>
                <a:lnTo>
                  <a:pt x="1040" y="623"/>
                </a:lnTo>
                <a:lnTo>
                  <a:pt x="1041" y="623"/>
                </a:lnTo>
                <a:lnTo>
                  <a:pt x="1041" y="622"/>
                </a:lnTo>
                <a:lnTo>
                  <a:pt x="1041" y="622"/>
                </a:lnTo>
                <a:lnTo>
                  <a:pt x="1041" y="622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5"/>
                </a:lnTo>
                <a:lnTo>
                  <a:pt x="1041" y="625"/>
                </a:lnTo>
                <a:lnTo>
                  <a:pt x="1041" y="625"/>
                </a:lnTo>
                <a:lnTo>
                  <a:pt x="1042" y="625"/>
                </a:lnTo>
                <a:lnTo>
                  <a:pt x="1042" y="625"/>
                </a:lnTo>
                <a:lnTo>
                  <a:pt x="1044" y="626"/>
                </a:lnTo>
                <a:lnTo>
                  <a:pt x="1044" y="625"/>
                </a:lnTo>
                <a:lnTo>
                  <a:pt x="1044" y="625"/>
                </a:lnTo>
                <a:lnTo>
                  <a:pt x="1044" y="623"/>
                </a:lnTo>
                <a:lnTo>
                  <a:pt x="1044" y="622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2"/>
                </a:lnTo>
                <a:lnTo>
                  <a:pt x="1047" y="622"/>
                </a:lnTo>
                <a:lnTo>
                  <a:pt x="1047" y="622"/>
                </a:lnTo>
                <a:lnTo>
                  <a:pt x="1047" y="623"/>
                </a:lnTo>
                <a:lnTo>
                  <a:pt x="1048" y="623"/>
                </a:lnTo>
                <a:lnTo>
                  <a:pt x="1048" y="623"/>
                </a:lnTo>
                <a:lnTo>
                  <a:pt x="1048" y="625"/>
                </a:lnTo>
                <a:lnTo>
                  <a:pt x="1048" y="623"/>
                </a:lnTo>
                <a:lnTo>
                  <a:pt x="1048" y="623"/>
                </a:lnTo>
                <a:lnTo>
                  <a:pt x="1049" y="623"/>
                </a:lnTo>
                <a:lnTo>
                  <a:pt x="1049" y="623"/>
                </a:lnTo>
                <a:lnTo>
                  <a:pt x="1049" y="622"/>
                </a:lnTo>
                <a:lnTo>
                  <a:pt x="1051" y="622"/>
                </a:lnTo>
                <a:lnTo>
                  <a:pt x="1051" y="622"/>
                </a:lnTo>
                <a:lnTo>
                  <a:pt x="1052" y="622"/>
                </a:lnTo>
                <a:lnTo>
                  <a:pt x="1052" y="622"/>
                </a:lnTo>
                <a:lnTo>
                  <a:pt x="1052" y="621"/>
                </a:lnTo>
                <a:lnTo>
                  <a:pt x="1053" y="621"/>
                </a:lnTo>
                <a:lnTo>
                  <a:pt x="1055" y="621"/>
                </a:lnTo>
                <a:lnTo>
                  <a:pt x="1056" y="621"/>
                </a:lnTo>
                <a:lnTo>
                  <a:pt x="1058" y="619"/>
                </a:lnTo>
                <a:lnTo>
                  <a:pt x="1058" y="619"/>
                </a:lnTo>
                <a:lnTo>
                  <a:pt x="1058" y="618"/>
                </a:lnTo>
                <a:lnTo>
                  <a:pt x="1058" y="618"/>
                </a:lnTo>
                <a:lnTo>
                  <a:pt x="1058" y="618"/>
                </a:lnTo>
                <a:lnTo>
                  <a:pt x="1058" y="616"/>
                </a:lnTo>
                <a:lnTo>
                  <a:pt x="1058" y="616"/>
                </a:lnTo>
                <a:lnTo>
                  <a:pt x="1056" y="615"/>
                </a:lnTo>
                <a:lnTo>
                  <a:pt x="1056" y="615"/>
                </a:lnTo>
                <a:lnTo>
                  <a:pt x="1058" y="615"/>
                </a:lnTo>
                <a:lnTo>
                  <a:pt x="1058" y="615"/>
                </a:lnTo>
                <a:lnTo>
                  <a:pt x="1059" y="615"/>
                </a:lnTo>
                <a:lnTo>
                  <a:pt x="1059" y="615"/>
                </a:lnTo>
                <a:lnTo>
                  <a:pt x="1059" y="616"/>
                </a:lnTo>
                <a:lnTo>
                  <a:pt x="1060" y="616"/>
                </a:lnTo>
                <a:lnTo>
                  <a:pt x="1063" y="615"/>
                </a:lnTo>
                <a:lnTo>
                  <a:pt x="1063" y="616"/>
                </a:lnTo>
                <a:lnTo>
                  <a:pt x="1064" y="615"/>
                </a:lnTo>
                <a:lnTo>
                  <a:pt x="1064" y="615"/>
                </a:lnTo>
                <a:lnTo>
                  <a:pt x="1066" y="614"/>
                </a:lnTo>
                <a:lnTo>
                  <a:pt x="1066" y="614"/>
                </a:lnTo>
                <a:lnTo>
                  <a:pt x="1066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6" y="614"/>
                </a:lnTo>
                <a:lnTo>
                  <a:pt x="1069" y="614"/>
                </a:lnTo>
                <a:lnTo>
                  <a:pt x="1069" y="614"/>
                </a:lnTo>
                <a:lnTo>
                  <a:pt x="1071" y="612"/>
                </a:lnTo>
                <a:lnTo>
                  <a:pt x="1074" y="611"/>
                </a:lnTo>
                <a:lnTo>
                  <a:pt x="1077" y="611"/>
                </a:lnTo>
                <a:lnTo>
                  <a:pt x="1078" y="610"/>
                </a:lnTo>
                <a:lnTo>
                  <a:pt x="1080" y="610"/>
                </a:lnTo>
                <a:lnTo>
                  <a:pt x="1081" y="607"/>
                </a:lnTo>
                <a:lnTo>
                  <a:pt x="1081" y="607"/>
                </a:lnTo>
                <a:lnTo>
                  <a:pt x="1081" y="605"/>
                </a:lnTo>
                <a:lnTo>
                  <a:pt x="1081" y="607"/>
                </a:lnTo>
                <a:lnTo>
                  <a:pt x="1082" y="607"/>
                </a:lnTo>
                <a:lnTo>
                  <a:pt x="1082" y="607"/>
                </a:lnTo>
                <a:lnTo>
                  <a:pt x="1084" y="607"/>
                </a:lnTo>
                <a:lnTo>
                  <a:pt x="1084" y="608"/>
                </a:lnTo>
                <a:lnTo>
                  <a:pt x="1082" y="608"/>
                </a:lnTo>
                <a:lnTo>
                  <a:pt x="1081" y="610"/>
                </a:lnTo>
                <a:lnTo>
                  <a:pt x="1078" y="611"/>
                </a:lnTo>
                <a:lnTo>
                  <a:pt x="1078" y="612"/>
                </a:lnTo>
                <a:lnTo>
                  <a:pt x="1078" y="612"/>
                </a:lnTo>
                <a:lnTo>
                  <a:pt x="1078" y="612"/>
                </a:lnTo>
                <a:lnTo>
                  <a:pt x="1080" y="614"/>
                </a:lnTo>
                <a:lnTo>
                  <a:pt x="1080" y="612"/>
                </a:lnTo>
                <a:lnTo>
                  <a:pt x="1081" y="612"/>
                </a:lnTo>
                <a:lnTo>
                  <a:pt x="1084" y="612"/>
                </a:lnTo>
                <a:lnTo>
                  <a:pt x="1085" y="612"/>
                </a:lnTo>
                <a:lnTo>
                  <a:pt x="1088" y="612"/>
                </a:lnTo>
                <a:lnTo>
                  <a:pt x="1091" y="612"/>
                </a:lnTo>
                <a:lnTo>
                  <a:pt x="1092" y="612"/>
                </a:lnTo>
                <a:lnTo>
                  <a:pt x="1092" y="614"/>
                </a:lnTo>
                <a:lnTo>
                  <a:pt x="1089" y="614"/>
                </a:lnTo>
                <a:lnTo>
                  <a:pt x="1085" y="614"/>
                </a:lnTo>
                <a:lnTo>
                  <a:pt x="1085" y="615"/>
                </a:lnTo>
                <a:lnTo>
                  <a:pt x="1085" y="616"/>
                </a:lnTo>
                <a:lnTo>
                  <a:pt x="1084" y="615"/>
                </a:lnTo>
                <a:lnTo>
                  <a:pt x="1084" y="615"/>
                </a:lnTo>
                <a:lnTo>
                  <a:pt x="1084" y="615"/>
                </a:lnTo>
                <a:lnTo>
                  <a:pt x="1084" y="614"/>
                </a:lnTo>
                <a:lnTo>
                  <a:pt x="1084" y="614"/>
                </a:lnTo>
                <a:lnTo>
                  <a:pt x="1084" y="614"/>
                </a:lnTo>
                <a:lnTo>
                  <a:pt x="1082" y="612"/>
                </a:lnTo>
                <a:lnTo>
                  <a:pt x="1082" y="614"/>
                </a:lnTo>
                <a:lnTo>
                  <a:pt x="1082" y="614"/>
                </a:lnTo>
                <a:lnTo>
                  <a:pt x="1080" y="615"/>
                </a:lnTo>
                <a:lnTo>
                  <a:pt x="1078" y="615"/>
                </a:lnTo>
                <a:lnTo>
                  <a:pt x="1071" y="619"/>
                </a:lnTo>
                <a:lnTo>
                  <a:pt x="1070" y="621"/>
                </a:lnTo>
                <a:lnTo>
                  <a:pt x="1070" y="621"/>
                </a:lnTo>
                <a:lnTo>
                  <a:pt x="1071" y="621"/>
                </a:lnTo>
                <a:lnTo>
                  <a:pt x="1073" y="619"/>
                </a:lnTo>
                <a:lnTo>
                  <a:pt x="1073" y="621"/>
                </a:lnTo>
                <a:lnTo>
                  <a:pt x="1071" y="621"/>
                </a:lnTo>
                <a:lnTo>
                  <a:pt x="1070" y="621"/>
                </a:lnTo>
                <a:lnTo>
                  <a:pt x="1070" y="621"/>
                </a:lnTo>
                <a:lnTo>
                  <a:pt x="1069" y="622"/>
                </a:lnTo>
                <a:lnTo>
                  <a:pt x="1067" y="622"/>
                </a:lnTo>
                <a:lnTo>
                  <a:pt x="1067" y="623"/>
                </a:lnTo>
                <a:lnTo>
                  <a:pt x="1066" y="623"/>
                </a:lnTo>
                <a:lnTo>
                  <a:pt x="1066" y="623"/>
                </a:lnTo>
                <a:lnTo>
                  <a:pt x="1069" y="622"/>
                </a:lnTo>
                <a:lnTo>
                  <a:pt x="1069" y="622"/>
                </a:lnTo>
                <a:lnTo>
                  <a:pt x="1067" y="625"/>
                </a:lnTo>
                <a:lnTo>
                  <a:pt x="1066" y="627"/>
                </a:lnTo>
                <a:lnTo>
                  <a:pt x="1066" y="627"/>
                </a:lnTo>
                <a:lnTo>
                  <a:pt x="1066" y="630"/>
                </a:lnTo>
                <a:lnTo>
                  <a:pt x="1067" y="632"/>
                </a:lnTo>
                <a:lnTo>
                  <a:pt x="1067" y="632"/>
                </a:lnTo>
                <a:lnTo>
                  <a:pt x="1067" y="630"/>
                </a:lnTo>
                <a:lnTo>
                  <a:pt x="1069" y="630"/>
                </a:lnTo>
                <a:lnTo>
                  <a:pt x="1069" y="632"/>
                </a:lnTo>
                <a:lnTo>
                  <a:pt x="1070" y="633"/>
                </a:lnTo>
                <a:lnTo>
                  <a:pt x="1071" y="634"/>
                </a:lnTo>
                <a:lnTo>
                  <a:pt x="1071" y="633"/>
                </a:lnTo>
                <a:lnTo>
                  <a:pt x="1073" y="634"/>
                </a:lnTo>
                <a:lnTo>
                  <a:pt x="1073" y="634"/>
                </a:lnTo>
                <a:lnTo>
                  <a:pt x="1073" y="633"/>
                </a:lnTo>
                <a:lnTo>
                  <a:pt x="1073" y="633"/>
                </a:lnTo>
                <a:lnTo>
                  <a:pt x="1074" y="634"/>
                </a:lnTo>
                <a:lnTo>
                  <a:pt x="1074" y="633"/>
                </a:lnTo>
                <a:lnTo>
                  <a:pt x="1075" y="632"/>
                </a:lnTo>
                <a:lnTo>
                  <a:pt x="1075" y="632"/>
                </a:lnTo>
                <a:lnTo>
                  <a:pt x="1077" y="632"/>
                </a:lnTo>
                <a:lnTo>
                  <a:pt x="1078" y="630"/>
                </a:lnTo>
                <a:lnTo>
                  <a:pt x="1078" y="629"/>
                </a:lnTo>
                <a:lnTo>
                  <a:pt x="1080" y="629"/>
                </a:lnTo>
                <a:lnTo>
                  <a:pt x="1081" y="627"/>
                </a:lnTo>
                <a:lnTo>
                  <a:pt x="1082" y="626"/>
                </a:lnTo>
                <a:lnTo>
                  <a:pt x="1082" y="625"/>
                </a:lnTo>
                <a:lnTo>
                  <a:pt x="1084" y="625"/>
                </a:lnTo>
                <a:lnTo>
                  <a:pt x="1084" y="625"/>
                </a:lnTo>
                <a:lnTo>
                  <a:pt x="1084" y="623"/>
                </a:lnTo>
                <a:lnTo>
                  <a:pt x="1084" y="623"/>
                </a:lnTo>
                <a:lnTo>
                  <a:pt x="1084" y="622"/>
                </a:lnTo>
                <a:lnTo>
                  <a:pt x="1085" y="622"/>
                </a:lnTo>
                <a:lnTo>
                  <a:pt x="1085" y="623"/>
                </a:lnTo>
                <a:lnTo>
                  <a:pt x="1086" y="622"/>
                </a:lnTo>
                <a:lnTo>
                  <a:pt x="1086" y="622"/>
                </a:lnTo>
                <a:lnTo>
                  <a:pt x="1086" y="621"/>
                </a:lnTo>
                <a:lnTo>
                  <a:pt x="1088" y="622"/>
                </a:lnTo>
                <a:lnTo>
                  <a:pt x="1088" y="622"/>
                </a:lnTo>
                <a:lnTo>
                  <a:pt x="1088" y="622"/>
                </a:lnTo>
                <a:lnTo>
                  <a:pt x="1089" y="623"/>
                </a:lnTo>
                <a:lnTo>
                  <a:pt x="1091" y="623"/>
                </a:lnTo>
                <a:lnTo>
                  <a:pt x="1091" y="622"/>
                </a:lnTo>
                <a:lnTo>
                  <a:pt x="1091" y="622"/>
                </a:lnTo>
                <a:lnTo>
                  <a:pt x="1091" y="622"/>
                </a:lnTo>
                <a:lnTo>
                  <a:pt x="1091" y="621"/>
                </a:lnTo>
                <a:lnTo>
                  <a:pt x="1091" y="621"/>
                </a:lnTo>
                <a:lnTo>
                  <a:pt x="1092" y="621"/>
                </a:lnTo>
                <a:lnTo>
                  <a:pt x="1092" y="621"/>
                </a:lnTo>
                <a:lnTo>
                  <a:pt x="1093" y="621"/>
                </a:lnTo>
                <a:lnTo>
                  <a:pt x="1095" y="621"/>
                </a:lnTo>
                <a:lnTo>
                  <a:pt x="1095" y="621"/>
                </a:lnTo>
                <a:lnTo>
                  <a:pt x="1096" y="621"/>
                </a:lnTo>
                <a:lnTo>
                  <a:pt x="1099" y="619"/>
                </a:lnTo>
                <a:lnTo>
                  <a:pt x="1100" y="619"/>
                </a:lnTo>
                <a:lnTo>
                  <a:pt x="1103" y="618"/>
                </a:lnTo>
                <a:lnTo>
                  <a:pt x="1106" y="616"/>
                </a:lnTo>
                <a:lnTo>
                  <a:pt x="1107" y="616"/>
                </a:lnTo>
                <a:lnTo>
                  <a:pt x="1108" y="616"/>
                </a:lnTo>
                <a:lnTo>
                  <a:pt x="1108" y="615"/>
                </a:lnTo>
                <a:lnTo>
                  <a:pt x="1110" y="615"/>
                </a:lnTo>
                <a:lnTo>
                  <a:pt x="1110" y="615"/>
                </a:lnTo>
                <a:lnTo>
                  <a:pt x="1111" y="615"/>
                </a:lnTo>
                <a:lnTo>
                  <a:pt x="1113" y="614"/>
                </a:lnTo>
                <a:lnTo>
                  <a:pt x="1114" y="614"/>
                </a:lnTo>
                <a:lnTo>
                  <a:pt x="1114" y="614"/>
                </a:lnTo>
                <a:lnTo>
                  <a:pt x="1114" y="614"/>
                </a:lnTo>
                <a:lnTo>
                  <a:pt x="1115" y="614"/>
                </a:lnTo>
                <a:lnTo>
                  <a:pt x="1114" y="614"/>
                </a:lnTo>
                <a:lnTo>
                  <a:pt x="1114" y="612"/>
                </a:lnTo>
                <a:lnTo>
                  <a:pt x="1111" y="612"/>
                </a:lnTo>
                <a:lnTo>
                  <a:pt x="1111" y="612"/>
                </a:lnTo>
                <a:lnTo>
                  <a:pt x="1113" y="612"/>
                </a:lnTo>
                <a:lnTo>
                  <a:pt x="1113" y="611"/>
                </a:lnTo>
                <a:lnTo>
                  <a:pt x="1111" y="610"/>
                </a:lnTo>
                <a:lnTo>
                  <a:pt x="1111" y="610"/>
                </a:lnTo>
                <a:lnTo>
                  <a:pt x="1110" y="608"/>
                </a:lnTo>
                <a:lnTo>
                  <a:pt x="1108" y="610"/>
                </a:lnTo>
                <a:lnTo>
                  <a:pt x="1107" y="610"/>
                </a:lnTo>
                <a:lnTo>
                  <a:pt x="1107" y="608"/>
                </a:lnTo>
                <a:lnTo>
                  <a:pt x="1106" y="608"/>
                </a:lnTo>
                <a:lnTo>
                  <a:pt x="1106" y="607"/>
                </a:lnTo>
                <a:lnTo>
                  <a:pt x="1106" y="607"/>
                </a:lnTo>
                <a:lnTo>
                  <a:pt x="1103" y="608"/>
                </a:lnTo>
                <a:lnTo>
                  <a:pt x="1102" y="610"/>
                </a:lnTo>
                <a:lnTo>
                  <a:pt x="1102" y="610"/>
                </a:lnTo>
                <a:lnTo>
                  <a:pt x="1102" y="610"/>
                </a:lnTo>
                <a:lnTo>
                  <a:pt x="1100" y="610"/>
                </a:lnTo>
                <a:lnTo>
                  <a:pt x="1099" y="610"/>
                </a:lnTo>
                <a:lnTo>
                  <a:pt x="1099" y="608"/>
                </a:lnTo>
                <a:lnTo>
                  <a:pt x="1099" y="608"/>
                </a:lnTo>
                <a:lnTo>
                  <a:pt x="1097" y="608"/>
                </a:lnTo>
                <a:lnTo>
                  <a:pt x="1095" y="608"/>
                </a:lnTo>
                <a:lnTo>
                  <a:pt x="1093" y="608"/>
                </a:lnTo>
                <a:lnTo>
                  <a:pt x="1093" y="608"/>
                </a:lnTo>
                <a:lnTo>
                  <a:pt x="1093" y="608"/>
                </a:lnTo>
                <a:lnTo>
                  <a:pt x="1092" y="607"/>
                </a:lnTo>
                <a:lnTo>
                  <a:pt x="1091" y="607"/>
                </a:lnTo>
                <a:lnTo>
                  <a:pt x="1091" y="607"/>
                </a:lnTo>
                <a:lnTo>
                  <a:pt x="1089" y="607"/>
                </a:lnTo>
                <a:lnTo>
                  <a:pt x="1088" y="605"/>
                </a:lnTo>
                <a:lnTo>
                  <a:pt x="1086" y="605"/>
                </a:lnTo>
                <a:lnTo>
                  <a:pt x="1088" y="604"/>
                </a:lnTo>
                <a:lnTo>
                  <a:pt x="1088" y="604"/>
                </a:lnTo>
                <a:lnTo>
                  <a:pt x="1088" y="603"/>
                </a:lnTo>
                <a:lnTo>
                  <a:pt x="1085" y="603"/>
                </a:lnTo>
                <a:lnTo>
                  <a:pt x="1085" y="603"/>
                </a:lnTo>
                <a:lnTo>
                  <a:pt x="1081" y="603"/>
                </a:lnTo>
                <a:lnTo>
                  <a:pt x="1081" y="601"/>
                </a:lnTo>
                <a:lnTo>
                  <a:pt x="1081" y="601"/>
                </a:lnTo>
                <a:lnTo>
                  <a:pt x="1081" y="600"/>
                </a:lnTo>
                <a:lnTo>
                  <a:pt x="1080" y="598"/>
                </a:lnTo>
                <a:lnTo>
                  <a:pt x="1080" y="597"/>
                </a:lnTo>
                <a:lnTo>
                  <a:pt x="1078" y="597"/>
                </a:lnTo>
                <a:lnTo>
                  <a:pt x="1078" y="596"/>
                </a:lnTo>
                <a:lnTo>
                  <a:pt x="1078" y="594"/>
                </a:lnTo>
                <a:lnTo>
                  <a:pt x="1078" y="594"/>
                </a:lnTo>
                <a:lnTo>
                  <a:pt x="1078" y="593"/>
                </a:lnTo>
                <a:lnTo>
                  <a:pt x="1078" y="592"/>
                </a:lnTo>
                <a:lnTo>
                  <a:pt x="1077" y="592"/>
                </a:lnTo>
                <a:lnTo>
                  <a:pt x="1075" y="593"/>
                </a:lnTo>
                <a:lnTo>
                  <a:pt x="1074" y="593"/>
                </a:lnTo>
                <a:lnTo>
                  <a:pt x="1074" y="592"/>
                </a:lnTo>
                <a:lnTo>
                  <a:pt x="1077" y="590"/>
                </a:lnTo>
                <a:lnTo>
                  <a:pt x="1078" y="589"/>
                </a:lnTo>
                <a:lnTo>
                  <a:pt x="1078" y="586"/>
                </a:lnTo>
                <a:lnTo>
                  <a:pt x="1080" y="585"/>
                </a:lnTo>
                <a:lnTo>
                  <a:pt x="1080" y="585"/>
                </a:lnTo>
                <a:lnTo>
                  <a:pt x="1078" y="583"/>
                </a:lnTo>
                <a:lnTo>
                  <a:pt x="1077" y="583"/>
                </a:lnTo>
                <a:lnTo>
                  <a:pt x="1077" y="583"/>
                </a:lnTo>
                <a:lnTo>
                  <a:pt x="1075" y="583"/>
                </a:lnTo>
                <a:lnTo>
                  <a:pt x="1074" y="585"/>
                </a:lnTo>
                <a:lnTo>
                  <a:pt x="1073" y="585"/>
                </a:lnTo>
                <a:lnTo>
                  <a:pt x="1071" y="585"/>
                </a:lnTo>
                <a:lnTo>
                  <a:pt x="1071" y="585"/>
                </a:lnTo>
                <a:lnTo>
                  <a:pt x="1070" y="583"/>
                </a:lnTo>
                <a:lnTo>
                  <a:pt x="1069" y="582"/>
                </a:lnTo>
                <a:lnTo>
                  <a:pt x="1066" y="582"/>
                </a:lnTo>
                <a:lnTo>
                  <a:pt x="1064" y="581"/>
                </a:lnTo>
                <a:lnTo>
                  <a:pt x="1063" y="581"/>
                </a:lnTo>
                <a:lnTo>
                  <a:pt x="1062" y="581"/>
                </a:lnTo>
                <a:lnTo>
                  <a:pt x="1060" y="581"/>
                </a:lnTo>
                <a:lnTo>
                  <a:pt x="1063" y="579"/>
                </a:lnTo>
                <a:lnTo>
                  <a:pt x="1064" y="581"/>
                </a:lnTo>
                <a:lnTo>
                  <a:pt x="1064" y="581"/>
                </a:lnTo>
                <a:lnTo>
                  <a:pt x="1067" y="581"/>
                </a:lnTo>
                <a:lnTo>
                  <a:pt x="1067" y="579"/>
                </a:lnTo>
                <a:lnTo>
                  <a:pt x="1069" y="579"/>
                </a:lnTo>
                <a:lnTo>
                  <a:pt x="1070" y="581"/>
                </a:lnTo>
                <a:lnTo>
                  <a:pt x="1073" y="581"/>
                </a:lnTo>
                <a:lnTo>
                  <a:pt x="1074" y="581"/>
                </a:lnTo>
                <a:lnTo>
                  <a:pt x="1074" y="581"/>
                </a:lnTo>
                <a:lnTo>
                  <a:pt x="1077" y="581"/>
                </a:lnTo>
                <a:lnTo>
                  <a:pt x="1077" y="579"/>
                </a:lnTo>
                <a:lnTo>
                  <a:pt x="1078" y="579"/>
                </a:lnTo>
                <a:lnTo>
                  <a:pt x="1080" y="579"/>
                </a:lnTo>
                <a:lnTo>
                  <a:pt x="1080" y="578"/>
                </a:lnTo>
                <a:lnTo>
                  <a:pt x="1081" y="576"/>
                </a:lnTo>
                <a:lnTo>
                  <a:pt x="1084" y="576"/>
                </a:lnTo>
                <a:lnTo>
                  <a:pt x="1084" y="575"/>
                </a:lnTo>
                <a:lnTo>
                  <a:pt x="1084" y="572"/>
                </a:lnTo>
                <a:lnTo>
                  <a:pt x="1082" y="571"/>
                </a:lnTo>
                <a:lnTo>
                  <a:pt x="1081" y="571"/>
                </a:lnTo>
                <a:lnTo>
                  <a:pt x="1082" y="571"/>
                </a:lnTo>
                <a:lnTo>
                  <a:pt x="1085" y="571"/>
                </a:lnTo>
                <a:lnTo>
                  <a:pt x="1085" y="571"/>
                </a:lnTo>
                <a:lnTo>
                  <a:pt x="1084" y="570"/>
                </a:lnTo>
                <a:lnTo>
                  <a:pt x="1081" y="568"/>
                </a:lnTo>
                <a:lnTo>
                  <a:pt x="1078" y="567"/>
                </a:lnTo>
                <a:lnTo>
                  <a:pt x="1073" y="565"/>
                </a:lnTo>
                <a:lnTo>
                  <a:pt x="1073" y="565"/>
                </a:lnTo>
                <a:lnTo>
                  <a:pt x="1069" y="567"/>
                </a:lnTo>
                <a:lnTo>
                  <a:pt x="1066" y="567"/>
                </a:lnTo>
                <a:lnTo>
                  <a:pt x="1062" y="568"/>
                </a:lnTo>
                <a:lnTo>
                  <a:pt x="1056" y="570"/>
                </a:lnTo>
                <a:lnTo>
                  <a:pt x="1052" y="571"/>
                </a:lnTo>
                <a:lnTo>
                  <a:pt x="1049" y="572"/>
                </a:lnTo>
                <a:lnTo>
                  <a:pt x="1047" y="574"/>
                </a:lnTo>
                <a:lnTo>
                  <a:pt x="1044" y="575"/>
                </a:lnTo>
                <a:lnTo>
                  <a:pt x="1044" y="576"/>
                </a:lnTo>
                <a:lnTo>
                  <a:pt x="1041" y="576"/>
                </a:lnTo>
                <a:lnTo>
                  <a:pt x="1041" y="576"/>
                </a:lnTo>
                <a:lnTo>
                  <a:pt x="1040" y="578"/>
                </a:lnTo>
                <a:lnTo>
                  <a:pt x="1036" y="581"/>
                </a:lnTo>
                <a:lnTo>
                  <a:pt x="1034" y="582"/>
                </a:lnTo>
                <a:lnTo>
                  <a:pt x="1033" y="583"/>
                </a:lnTo>
                <a:lnTo>
                  <a:pt x="1031" y="586"/>
                </a:lnTo>
                <a:lnTo>
                  <a:pt x="1029" y="587"/>
                </a:lnTo>
                <a:lnTo>
                  <a:pt x="1029" y="589"/>
                </a:lnTo>
                <a:lnTo>
                  <a:pt x="1027" y="590"/>
                </a:lnTo>
                <a:lnTo>
                  <a:pt x="1026" y="592"/>
                </a:lnTo>
                <a:lnTo>
                  <a:pt x="1025" y="593"/>
                </a:lnTo>
                <a:lnTo>
                  <a:pt x="1020" y="594"/>
                </a:lnTo>
                <a:lnTo>
                  <a:pt x="1019" y="596"/>
                </a:lnTo>
                <a:lnTo>
                  <a:pt x="1018" y="596"/>
                </a:lnTo>
                <a:lnTo>
                  <a:pt x="1016" y="597"/>
                </a:lnTo>
                <a:lnTo>
                  <a:pt x="1014" y="597"/>
                </a:lnTo>
                <a:lnTo>
                  <a:pt x="1011" y="597"/>
                </a:lnTo>
                <a:lnTo>
                  <a:pt x="1009" y="598"/>
                </a:lnTo>
                <a:lnTo>
                  <a:pt x="1008" y="598"/>
                </a:lnTo>
                <a:lnTo>
                  <a:pt x="1008" y="600"/>
                </a:lnTo>
                <a:lnTo>
                  <a:pt x="1007" y="600"/>
                </a:lnTo>
                <a:lnTo>
                  <a:pt x="1005" y="601"/>
                </a:lnTo>
                <a:lnTo>
                  <a:pt x="1004" y="603"/>
                </a:lnTo>
                <a:lnTo>
                  <a:pt x="1001" y="604"/>
                </a:lnTo>
                <a:lnTo>
                  <a:pt x="1000" y="605"/>
                </a:lnTo>
                <a:lnTo>
                  <a:pt x="998" y="607"/>
                </a:lnTo>
                <a:lnTo>
                  <a:pt x="997" y="608"/>
                </a:lnTo>
                <a:lnTo>
                  <a:pt x="997" y="610"/>
                </a:lnTo>
                <a:lnTo>
                  <a:pt x="996" y="610"/>
                </a:lnTo>
                <a:lnTo>
                  <a:pt x="996" y="611"/>
                </a:lnTo>
                <a:lnTo>
                  <a:pt x="996" y="612"/>
                </a:lnTo>
                <a:lnTo>
                  <a:pt x="994" y="612"/>
                </a:lnTo>
                <a:lnTo>
                  <a:pt x="992" y="614"/>
                </a:lnTo>
                <a:lnTo>
                  <a:pt x="989" y="615"/>
                </a:lnTo>
                <a:lnTo>
                  <a:pt x="986" y="616"/>
                </a:lnTo>
                <a:lnTo>
                  <a:pt x="985" y="616"/>
                </a:lnTo>
                <a:lnTo>
                  <a:pt x="987" y="615"/>
                </a:lnTo>
                <a:lnTo>
                  <a:pt x="990" y="614"/>
                </a:lnTo>
                <a:lnTo>
                  <a:pt x="992" y="612"/>
                </a:lnTo>
                <a:lnTo>
                  <a:pt x="992" y="612"/>
                </a:lnTo>
                <a:lnTo>
                  <a:pt x="989" y="611"/>
                </a:lnTo>
                <a:lnTo>
                  <a:pt x="989" y="611"/>
                </a:lnTo>
                <a:lnTo>
                  <a:pt x="992" y="611"/>
                </a:lnTo>
                <a:lnTo>
                  <a:pt x="993" y="611"/>
                </a:lnTo>
                <a:lnTo>
                  <a:pt x="993" y="610"/>
                </a:lnTo>
                <a:lnTo>
                  <a:pt x="994" y="608"/>
                </a:lnTo>
                <a:lnTo>
                  <a:pt x="997" y="608"/>
                </a:lnTo>
                <a:lnTo>
                  <a:pt x="998" y="607"/>
                </a:lnTo>
                <a:lnTo>
                  <a:pt x="1000" y="605"/>
                </a:lnTo>
                <a:lnTo>
                  <a:pt x="1000" y="604"/>
                </a:lnTo>
                <a:lnTo>
                  <a:pt x="1001" y="604"/>
                </a:lnTo>
                <a:lnTo>
                  <a:pt x="1001" y="603"/>
                </a:lnTo>
                <a:lnTo>
                  <a:pt x="1003" y="603"/>
                </a:lnTo>
                <a:lnTo>
                  <a:pt x="1004" y="601"/>
                </a:lnTo>
                <a:lnTo>
                  <a:pt x="1008" y="600"/>
                </a:lnTo>
                <a:lnTo>
                  <a:pt x="1008" y="598"/>
                </a:lnTo>
                <a:lnTo>
                  <a:pt x="1011" y="598"/>
                </a:lnTo>
                <a:lnTo>
                  <a:pt x="1012" y="597"/>
                </a:lnTo>
                <a:lnTo>
                  <a:pt x="1012" y="597"/>
                </a:lnTo>
                <a:lnTo>
                  <a:pt x="1014" y="597"/>
                </a:lnTo>
                <a:lnTo>
                  <a:pt x="1018" y="596"/>
                </a:lnTo>
                <a:lnTo>
                  <a:pt x="1019" y="594"/>
                </a:lnTo>
                <a:lnTo>
                  <a:pt x="1020" y="593"/>
                </a:lnTo>
                <a:lnTo>
                  <a:pt x="1023" y="592"/>
                </a:lnTo>
                <a:lnTo>
                  <a:pt x="1025" y="589"/>
                </a:lnTo>
                <a:lnTo>
                  <a:pt x="1026" y="587"/>
                </a:lnTo>
                <a:lnTo>
                  <a:pt x="1030" y="585"/>
                </a:lnTo>
                <a:lnTo>
                  <a:pt x="1030" y="583"/>
                </a:lnTo>
                <a:lnTo>
                  <a:pt x="1031" y="582"/>
                </a:lnTo>
                <a:lnTo>
                  <a:pt x="1031" y="581"/>
                </a:lnTo>
                <a:lnTo>
                  <a:pt x="1030" y="579"/>
                </a:lnTo>
                <a:lnTo>
                  <a:pt x="1030" y="579"/>
                </a:lnTo>
                <a:lnTo>
                  <a:pt x="1029" y="578"/>
                </a:lnTo>
                <a:lnTo>
                  <a:pt x="1025" y="576"/>
                </a:lnTo>
                <a:lnTo>
                  <a:pt x="1023" y="576"/>
                </a:lnTo>
                <a:lnTo>
                  <a:pt x="1022" y="576"/>
                </a:lnTo>
                <a:lnTo>
                  <a:pt x="1020" y="576"/>
                </a:lnTo>
                <a:lnTo>
                  <a:pt x="1020" y="576"/>
                </a:lnTo>
                <a:lnTo>
                  <a:pt x="1026" y="576"/>
                </a:lnTo>
                <a:lnTo>
                  <a:pt x="1029" y="578"/>
                </a:lnTo>
                <a:lnTo>
                  <a:pt x="1030" y="578"/>
                </a:lnTo>
                <a:lnTo>
                  <a:pt x="1031" y="579"/>
                </a:lnTo>
                <a:lnTo>
                  <a:pt x="1031" y="579"/>
                </a:lnTo>
                <a:lnTo>
                  <a:pt x="1033" y="579"/>
                </a:lnTo>
                <a:lnTo>
                  <a:pt x="1034" y="578"/>
                </a:lnTo>
                <a:lnTo>
                  <a:pt x="1036" y="576"/>
                </a:lnTo>
                <a:lnTo>
                  <a:pt x="1037" y="575"/>
                </a:lnTo>
                <a:lnTo>
                  <a:pt x="1040" y="571"/>
                </a:lnTo>
                <a:lnTo>
                  <a:pt x="1042" y="570"/>
                </a:lnTo>
                <a:lnTo>
                  <a:pt x="1042" y="570"/>
                </a:lnTo>
                <a:lnTo>
                  <a:pt x="1044" y="568"/>
                </a:lnTo>
                <a:lnTo>
                  <a:pt x="1045" y="568"/>
                </a:lnTo>
                <a:lnTo>
                  <a:pt x="1045" y="568"/>
                </a:lnTo>
                <a:lnTo>
                  <a:pt x="1047" y="567"/>
                </a:lnTo>
                <a:lnTo>
                  <a:pt x="1045" y="567"/>
                </a:lnTo>
                <a:lnTo>
                  <a:pt x="1048" y="565"/>
                </a:lnTo>
                <a:lnTo>
                  <a:pt x="1053" y="565"/>
                </a:lnTo>
                <a:lnTo>
                  <a:pt x="1053" y="565"/>
                </a:lnTo>
                <a:lnTo>
                  <a:pt x="1055" y="565"/>
                </a:lnTo>
                <a:lnTo>
                  <a:pt x="1055" y="564"/>
                </a:lnTo>
                <a:lnTo>
                  <a:pt x="1056" y="561"/>
                </a:lnTo>
                <a:lnTo>
                  <a:pt x="1059" y="557"/>
                </a:lnTo>
                <a:lnTo>
                  <a:pt x="1060" y="556"/>
                </a:lnTo>
                <a:lnTo>
                  <a:pt x="1062" y="554"/>
                </a:lnTo>
                <a:lnTo>
                  <a:pt x="1062" y="554"/>
                </a:lnTo>
                <a:lnTo>
                  <a:pt x="1063" y="554"/>
                </a:lnTo>
                <a:lnTo>
                  <a:pt x="1063" y="554"/>
                </a:lnTo>
                <a:lnTo>
                  <a:pt x="1064" y="554"/>
                </a:lnTo>
                <a:lnTo>
                  <a:pt x="1066" y="554"/>
                </a:lnTo>
                <a:lnTo>
                  <a:pt x="1066" y="554"/>
                </a:lnTo>
                <a:lnTo>
                  <a:pt x="1069" y="553"/>
                </a:lnTo>
                <a:lnTo>
                  <a:pt x="1070" y="554"/>
                </a:lnTo>
                <a:lnTo>
                  <a:pt x="1074" y="553"/>
                </a:lnTo>
                <a:lnTo>
                  <a:pt x="1075" y="553"/>
                </a:lnTo>
                <a:lnTo>
                  <a:pt x="1078" y="553"/>
                </a:lnTo>
                <a:lnTo>
                  <a:pt x="1082" y="553"/>
                </a:lnTo>
                <a:lnTo>
                  <a:pt x="1085" y="553"/>
                </a:lnTo>
                <a:lnTo>
                  <a:pt x="1086" y="553"/>
                </a:lnTo>
                <a:lnTo>
                  <a:pt x="1088" y="553"/>
                </a:lnTo>
                <a:lnTo>
                  <a:pt x="1089" y="553"/>
                </a:lnTo>
                <a:lnTo>
                  <a:pt x="1091" y="554"/>
                </a:lnTo>
                <a:lnTo>
                  <a:pt x="1093" y="554"/>
                </a:lnTo>
                <a:lnTo>
                  <a:pt x="1095" y="553"/>
                </a:lnTo>
                <a:lnTo>
                  <a:pt x="1096" y="553"/>
                </a:lnTo>
                <a:lnTo>
                  <a:pt x="1097" y="553"/>
                </a:lnTo>
                <a:lnTo>
                  <a:pt x="1099" y="553"/>
                </a:lnTo>
                <a:lnTo>
                  <a:pt x="1100" y="553"/>
                </a:lnTo>
                <a:lnTo>
                  <a:pt x="1102" y="553"/>
                </a:lnTo>
                <a:lnTo>
                  <a:pt x="1104" y="554"/>
                </a:lnTo>
                <a:lnTo>
                  <a:pt x="1106" y="554"/>
                </a:lnTo>
                <a:lnTo>
                  <a:pt x="1107" y="554"/>
                </a:lnTo>
                <a:lnTo>
                  <a:pt x="1108" y="556"/>
                </a:lnTo>
                <a:lnTo>
                  <a:pt x="1113" y="554"/>
                </a:lnTo>
                <a:lnTo>
                  <a:pt x="1114" y="554"/>
                </a:lnTo>
                <a:lnTo>
                  <a:pt x="1115" y="554"/>
                </a:lnTo>
                <a:lnTo>
                  <a:pt x="1117" y="554"/>
                </a:lnTo>
                <a:lnTo>
                  <a:pt x="1118" y="554"/>
                </a:lnTo>
                <a:lnTo>
                  <a:pt x="1121" y="554"/>
                </a:lnTo>
                <a:lnTo>
                  <a:pt x="1124" y="554"/>
                </a:lnTo>
                <a:lnTo>
                  <a:pt x="1125" y="553"/>
                </a:lnTo>
                <a:lnTo>
                  <a:pt x="1126" y="552"/>
                </a:lnTo>
                <a:lnTo>
                  <a:pt x="1128" y="550"/>
                </a:lnTo>
                <a:lnTo>
                  <a:pt x="1130" y="549"/>
                </a:lnTo>
                <a:lnTo>
                  <a:pt x="1132" y="547"/>
                </a:lnTo>
                <a:lnTo>
                  <a:pt x="1133" y="546"/>
                </a:lnTo>
                <a:lnTo>
                  <a:pt x="1137" y="542"/>
                </a:lnTo>
                <a:lnTo>
                  <a:pt x="1137" y="542"/>
                </a:lnTo>
                <a:lnTo>
                  <a:pt x="1137" y="542"/>
                </a:lnTo>
                <a:lnTo>
                  <a:pt x="1139" y="541"/>
                </a:lnTo>
                <a:lnTo>
                  <a:pt x="1139" y="541"/>
                </a:lnTo>
                <a:lnTo>
                  <a:pt x="1141" y="541"/>
                </a:lnTo>
                <a:lnTo>
                  <a:pt x="1143" y="541"/>
                </a:lnTo>
                <a:lnTo>
                  <a:pt x="1143" y="541"/>
                </a:lnTo>
                <a:lnTo>
                  <a:pt x="1146" y="539"/>
                </a:lnTo>
                <a:lnTo>
                  <a:pt x="1146" y="539"/>
                </a:lnTo>
                <a:lnTo>
                  <a:pt x="1148" y="539"/>
                </a:lnTo>
                <a:lnTo>
                  <a:pt x="1150" y="539"/>
                </a:lnTo>
                <a:lnTo>
                  <a:pt x="1152" y="539"/>
                </a:lnTo>
                <a:lnTo>
                  <a:pt x="1152" y="539"/>
                </a:lnTo>
                <a:lnTo>
                  <a:pt x="1154" y="539"/>
                </a:lnTo>
                <a:lnTo>
                  <a:pt x="1158" y="536"/>
                </a:lnTo>
                <a:lnTo>
                  <a:pt x="1159" y="535"/>
                </a:lnTo>
                <a:lnTo>
                  <a:pt x="1162" y="532"/>
                </a:lnTo>
                <a:lnTo>
                  <a:pt x="1165" y="531"/>
                </a:lnTo>
                <a:lnTo>
                  <a:pt x="1166" y="530"/>
                </a:lnTo>
                <a:lnTo>
                  <a:pt x="1165" y="530"/>
                </a:lnTo>
                <a:lnTo>
                  <a:pt x="1165" y="528"/>
                </a:lnTo>
                <a:lnTo>
                  <a:pt x="1165" y="528"/>
                </a:lnTo>
                <a:lnTo>
                  <a:pt x="1162" y="527"/>
                </a:lnTo>
                <a:lnTo>
                  <a:pt x="1162" y="527"/>
                </a:lnTo>
                <a:lnTo>
                  <a:pt x="1163" y="527"/>
                </a:lnTo>
                <a:lnTo>
                  <a:pt x="1165" y="527"/>
                </a:lnTo>
                <a:lnTo>
                  <a:pt x="1165" y="527"/>
                </a:lnTo>
                <a:lnTo>
                  <a:pt x="1165" y="527"/>
                </a:lnTo>
                <a:lnTo>
                  <a:pt x="1165" y="525"/>
                </a:lnTo>
                <a:lnTo>
                  <a:pt x="1163" y="525"/>
                </a:lnTo>
                <a:lnTo>
                  <a:pt x="1162" y="525"/>
                </a:lnTo>
                <a:lnTo>
                  <a:pt x="1161" y="525"/>
                </a:lnTo>
                <a:lnTo>
                  <a:pt x="1159" y="525"/>
                </a:lnTo>
                <a:lnTo>
                  <a:pt x="1159" y="524"/>
                </a:lnTo>
                <a:lnTo>
                  <a:pt x="1161" y="524"/>
                </a:lnTo>
                <a:lnTo>
                  <a:pt x="1163" y="524"/>
                </a:lnTo>
                <a:lnTo>
                  <a:pt x="1165" y="524"/>
                </a:lnTo>
                <a:lnTo>
                  <a:pt x="1165" y="524"/>
                </a:lnTo>
                <a:lnTo>
                  <a:pt x="1163" y="523"/>
                </a:lnTo>
                <a:lnTo>
                  <a:pt x="1163" y="521"/>
                </a:lnTo>
                <a:lnTo>
                  <a:pt x="1165" y="521"/>
                </a:lnTo>
                <a:lnTo>
                  <a:pt x="1163" y="520"/>
                </a:lnTo>
                <a:lnTo>
                  <a:pt x="1165" y="517"/>
                </a:lnTo>
                <a:lnTo>
                  <a:pt x="1165" y="517"/>
                </a:lnTo>
                <a:lnTo>
                  <a:pt x="1165" y="516"/>
                </a:lnTo>
                <a:lnTo>
                  <a:pt x="1163" y="516"/>
                </a:lnTo>
                <a:lnTo>
                  <a:pt x="1163" y="516"/>
                </a:lnTo>
                <a:lnTo>
                  <a:pt x="1163" y="514"/>
                </a:lnTo>
                <a:lnTo>
                  <a:pt x="1163" y="514"/>
                </a:lnTo>
                <a:lnTo>
                  <a:pt x="1163" y="513"/>
                </a:lnTo>
                <a:lnTo>
                  <a:pt x="1162" y="512"/>
                </a:lnTo>
                <a:lnTo>
                  <a:pt x="1159" y="512"/>
                </a:lnTo>
                <a:lnTo>
                  <a:pt x="1159" y="512"/>
                </a:lnTo>
                <a:lnTo>
                  <a:pt x="1158" y="510"/>
                </a:lnTo>
                <a:lnTo>
                  <a:pt x="1158" y="509"/>
                </a:lnTo>
                <a:lnTo>
                  <a:pt x="1158" y="509"/>
                </a:lnTo>
                <a:lnTo>
                  <a:pt x="1157" y="509"/>
                </a:lnTo>
                <a:lnTo>
                  <a:pt x="1155" y="510"/>
                </a:lnTo>
                <a:lnTo>
                  <a:pt x="1152" y="510"/>
                </a:lnTo>
                <a:lnTo>
                  <a:pt x="1151" y="513"/>
                </a:lnTo>
                <a:lnTo>
                  <a:pt x="1150" y="513"/>
                </a:lnTo>
                <a:lnTo>
                  <a:pt x="1150" y="512"/>
                </a:lnTo>
                <a:lnTo>
                  <a:pt x="1150" y="512"/>
                </a:lnTo>
                <a:lnTo>
                  <a:pt x="1148" y="512"/>
                </a:lnTo>
                <a:lnTo>
                  <a:pt x="1148" y="512"/>
                </a:lnTo>
                <a:lnTo>
                  <a:pt x="1148" y="512"/>
                </a:lnTo>
                <a:lnTo>
                  <a:pt x="1151" y="510"/>
                </a:lnTo>
                <a:lnTo>
                  <a:pt x="1151" y="510"/>
                </a:lnTo>
                <a:lnTo>
                  <a:pt x="1152" y="509"/>
                </a:lnTo>
                <a:lnTo>
                  <a:pt x="1151" y="509"/>
                </a:lnTo>
                <a:lnTo>
                  <a:pt x="1151" y="507"/>
                </a:lnTo>
                <a:lnTo>
                  <a:pt x="1150" y="505"/>
                </a:lnTo>
                <a:lnTo>
                  <a:pt x="1147" y="503"/>
                </a:lnTo>
                <a:lnTo>
                  <a:pt x="1141" y="503"/>
                </a:lnTo>
                <a:lnTo>
                  <a:pt x="1140" y="503"/>
                </a:lnTo>
                <a:lnTo>
                  <a:pt x="1140" y="505"/>
                </a:lnTo>
                <a:lnTo>
                  <a:pt x="1140" y="505"/>
                </a:lnTo>
                <a:lnTo>
                  <a:pt x="1140" y="505"/>
                </a:lnTo>
                <a:lnTo>
                  <a:pt x="1141" y="505"/>
                </a:lnTo>
                <a:lnTo>
                  <a:pt x="1143" y="505"/>
                </a:lnTo>
                <a:lnTo>
                  <a:pt x="1144" y="505"/>
                </a:lnTo>
                <a:lnTo>
                  <a:pt x="1144" y="505"/>
                </a:lnTo>
                <a:lnTo>
                  <a:pt x="1143" y="505"/>
                </a:lnTo>
                <a:lnTo>
                  <a:pt x="1140" y="506"/>
                </a:lnTo>
                <a:lnTo>
                  <a:pt x="1137" y="506"/>
                </a:lnTo>
                <a:lnTo>
                  <a:pt x="1135" y="507"/>
                </a:lnTo>
                <a:lnTo>
                  <a:pt x="1133" y="510"/>
                </a:lnTo>
                <a:lnTo>
                  <a:pt x="1130" y="512"/>
                </a:lnTo>
                <a:lnTo>
                  <a:pt x="1129" y="512"/>
                </a:lnTo>
                <a:lnTo>
                  <a:pt x="1128" y="513"/>
                </a:lnTo>
                <a:lnTo>
                  <a:pt x="1126" y="513"/>
                </a:lnTo>
                <a:lnTo>
                  <a:pt x="1126" y="513"/>
                </a:lnTo>
                <a:lnTo>
                  <a:pt x="1125" y="514"/>
                </a:lnTo>
                <a:lnTo>
                  <a:pt x="1124" y="516"/>
                </a:lnTo>
                <a:lnTo>
                  <a:pt x="1121" y="516"/>
                </a:lnTo>
                <a:lnTo>
                  <a:pt x="1121" y="516"/>
                </a:lnTo>
                <a:lnTo>
                  <a:pt x="1121" y="516"/>
                </a:lnTo>
                <a:lnTo>
                  <a:pt x="1122" y="516"/>
                </a:lnTo>
                <a:lnTo>
                  <a:pt x="1122" y="514"/>
                </a:lnTo>
                <a:lnTo>
                  <a:pt x="1122" y="514"/>
                </a:lnTo>
                <a:lnTo>
                  <a:pt x="1122" y="514"/>
                </a:lnTo>
                <a:lnTo>
                  <a:pt x="1124" y="513"/>
                </a:lnTo>
                <a:lnTo>
                  <a:pt x="1124" y="513"/>
                </a:lnTo>
                <a:lnTo>
                  <a:pt x="1124" y="513"/>
                </a:lnTo>
                <a:lnTo>
                  <a:pt x="1121" y="512"/>
                </a:lnTo>
                <a:lnTo>
                  <a:pt x="1121" y="510"/>
                </a:lnTo>
                <a:lnTo>
                  <a:pt x="1122" y="512"/>
                </a:lnTo>
                <a:lnTo>
                  <a:pt x="1124" y="512"/>
                </a:lnTo>
                <a:lnTo>
                  <a:pt x="1124" y="512"/>
                </a:lnTo>
                <a:lnTo>
                  <a:pt x="1124" y="512"/>
                </a:lnTo>
                <a:lnTo>
                  <a:pt x="1124" y="510"/>
                </a:lnTo>
                <a:lnTo>
                  <a:pt x="1124" y="510"/>
                </a:lnTo>
                <a:lnTo>
                  <a:pt x="1125" y="509"/>
                </a:lnTo>
                <a:lnTo>
                  <a:pt x="1126" y="509"/>
                </a:lnTo>
                <a:lnTo>
                  <a:pt x="1126" y="509"/>
                </a:lnTo>
                <a:lnTo>
                  <a:pt x="1126" y="509"/>
                </a:lnTo>
                <a:lnTo>
                  <a:pt x="1128" y="509"/>
                </a:lnTo>
                <a:lnTo>
                  <a:pt x="1129" y="509"/>
                </a:lnTo>
                <a:lnTo>
                  <a:pt x="1132" y="507"/>
                </a:lnTo>
                <a:lnTo>
                  <a:pt x="1133" y="507"/>
                </a:lnTo>
                <a:lnTo>
                  <a:pt x="1135" y="506"/>
                </a:lnTo>
                <a:lnTo>
                  <a:pt x="1135" y="506"/>
                </a:lnTo>
                <a:lnTo>
                  <a:pt x="1135" y="506"/>
                </a:lnTo>
                <a:lnTo>
                  <a:pt x="1136" y="506"/>
                </a:lnTo>
                <a:lnTo>
                  <a:pt x="1137" y="506"/>
                </a:lnTo>
                <a:lnTo>
                  <a:pt x="1137" y="506"/>
                </a:lnTo>
                <a:lnTo>
                  <a:pt x="1139" y="505"/>
                </a:lnTo>
                <a:lnTo>
                  <a:pt x="1140" y="503"/>
                </a:lnTo>
                <a:lnTo>
                  <a:pt x="1140" y="503"/>
                </a:lnTo>
                <a:lnTo>
                  <a:pt x="1141" y="503"/>
                </a:lnTo>
                <a:lnTo>
                  <a:pt x="1141" y="502"/>
                </a:lnTo>
                <a:lnTo>
                  <a:pt x="1141" y="502"/>
                </a:lnTo>
                <a:lnTo>
                  <a:pt x="1144" y="502"/>
                </a:lnTo>
                <a:lnTo>
                  <a:pt x="1147" y="502"/>
                </a:lnTo>
                <a:lnTo>
                  <a:pt x="1148" y="501"/>
                </a:lnTo>
                <a:lnTo>
                  <a:pt x="1148" y="499"/>
                </a:lnTo>
                <a:lnTo>
                  <a:pt x="1150" y="499"/>
                </a:lnTo>
                <a:lnTo>
                  <a:pt x="1150" y="499"/>
                </a:lnTo>
                <a:lnTo>
                  <a:pt x="1148" y="498"/>
                </a:lnTo>
                <a:lnTo>
                  <a:pt x="1147" y="498"/>
                </a:lnTo>
                <a:lnTo>
                  <a:pt x="1146" y="498"/>
                </a:lnTo>
                <a:lnTo>
                  <a:pt x="1146" y="496"/>
                </a:lnTo>
                <a:lnTo>
                  <a:pt x="1144" y="496"/>
                </a:lnTo>
                <a:lnTo>
                  <a:pt x="1144" y="495"/>
                </a:lnTo>
                <a:lnTo>
                  <a:pt x="1143" y="495"/>
                </a:lnTo>
                <a:lnTo>
                  <a:pt x="1141" y="495"/>
                </a:lnTo>
                <a:lnTo>
                  <a:pt x="1141" y="496"/>
                </a:lnTo>
                <a:lnTo>
                  <a:pt x="1140" y="496"/>
                </a:lnTo>
                <a:lnTo>
                  <a:pt x="1139" y="496"/>
                </a:lnTo>
                <a:lnTo>
                  <a:pt x="1136" y="495"/>
                </a:lnTo>
                <a:lnTo>
                  <a:pt x="1135" y="494"/>
                </a:lnTo>
                <a:lnTo>
                  <a:pt x="1135" y="492"/>
                </a:lnTo>
                <a:lnTo>
                  <a:pt x="1135" y="491"/>
                </a:lnTo>
                <a:lnTo>
                  <a:pt x="1133" y="491"/>
                </a:lnTo>
                <a:lnTo>
                  <a:pt x="1132" y="491"/>
                </a:lnTo>
                <a:lnTo>
                  <a:pt x="1130" y="491"/>
                </a:lnTo>
                <a:lnTo>
                  <a:pt x="1130" y="492"/>
                </a:lnTo>
                <a:lnTo>
                  <a:pt x="1130" y="492"/>
                </a:lnTo>
                <a:lnTo>
                  <a:pt x="1126" y="495"/>
                </a:lnTo>
                <a:lnTo>
                  <a:pt x="1126" y="496"/>
                </a:lnTo>
                <a:lnTo>
                  <a:pt x="1126" y="495"/>
                </a:lnTo>
                <a:lnTo>
                  <a:pt x="1126" y="494"/>
                </a:lnTo>
                <a:lnTo>
                  <a:pt x="1129" y="492"/>
                </a:lnTo>
                <a:lnTo>
                  <a:pt x="1130" y="491"/>
                </a:lnTo>
                <a:lnTo>
                  <a:pt x="1129" y="491"/>
                </a:lnTo>
                <a:lnTo>
                  <a:pt x="1128" y="491"/>
                </a:lnTo>
                <a:lnTo>
                  <a:pt x="1128" y="491"/>
                </a:lnTo>
                <a:lnTo>
                  <a:pt x="1128" y="490"/>
                </a:lnTo>
                <a:lnTo>
                  <a:pt x="1126" y="490"/>
                </a:lnTo>
                <a:lnTo>
                  <a:pt x="1126" y="490"/>
                </a:lnTo>
                <a:lnTo>
                  <a:pt x="1125" y="490"/>
                </a:lnTo>
                <a:lnTo>
                  <a:pt x="1122" y="491"/>
                </a:lnTo>
                <a:lnTo>
                  <a:pt x="1121" y="491"/>
                </a:lnTo>
                <a:lnTo>
                  <a:pt x="1119" y="492"/>
                </a:lnTo>
                <a:lnTo>
                  <a:pt x="1118" y="492"/>
                </a:lnTo>
                <a:lnTo>
                  <a:pt x="1119" y="492"/>
                </a:lnTo>
                <a:lnTo>
                  <a:pt x="1121" y="491"/>
                </a:lnTo>
                <a:lnTo>
                  <a:pt x="1121" y="490"/>
                </a:lnTo>
                <a:lnTo>
                  <a:pt x="1121" y="488"/>
                </a:lnTo>
                <a:lnTo>
                  <a:pt x="1122" y="488"/>
                </a:lnTo>
                <a:lnTo>
                  <a:pt x="1122" y="487"/>
                </a:lnTo>
                <a:lnTo>
                  <a:pt x="1122" y="485"/>
                </a:lnTo>
                <a:lnTo>
                  <a:pt x="1121" y="485"/>
                </a:lnTo>
                <a:lnTo>
                  <a:pt x="1121" y="485"/>
                </a:lnTo>
                <a:lnTo>
                  <a:pt x="1121" y="484"/>
                </a:lnTo>
                <a:lnTo>
                  <a:pt x="1121" y="483"/>
                </a:lnTo>
                <a:lnTo>
                  <a:pt x="1121" y="483"/>
                </a:lnTo>
                <a:lnTo>
                  <a:pt x="1119" y="483"/>
                </a:lnTo>
                <a:lnTo>
                  <a:pt x="1119" y="484"/>
                </a:lnTo>
                <a:lnTo>
                  <a:pt x="1119" y="483"/>
                </a:lnTo>
                <a:lnTo>
                  <a:pt x="1118" y="483"/>
                </a:lnTo>
                <a:lnTo>
                  <a:pt x="1118" y="481"/>
                </a:lnTo>
                <a:lnTo>
                  <a:pt x="1118" y="481"/>
                </a:lnTo>
                <a:lnTo>
                  <a:pt x="1117" y="481"/>
                </a:lnTo>
                <a:lnTo>
                  <a:pt x="1117" y="481"/>
                </a:lnTo>
                <a:lnTo>
                  <a:pt x="1115" y="483"/>
                </a:lnTo>
                <a:lnTo>
                  <a:pt x="1114" y="481"/>
                </a:lnTo>
                <a:lnTo>
                  <a:pt x="1114" y="481"/>
                </a:lnTo>
                <a:lnTo>
                  <a:pt x="1114" y="481"/>
                </a:lnTo>
                <a:lnTo>
                  <a:pt x="1113" y="481"/>
                </a:lnTo>
                <a:lnTo>
                  <a:pt x="1111" y="480"/>
                </a:lnTo>
                <a:lnTo>
                  <a:pt x="1111" y="480"/>
                </a:lnTo>
                <a:lnTo>
                  <a:pt x="1111" y="480"/>
                </a:lnTo>
                <a:lnTo>
                  <a:pt x="1113" y="480"/>
                </a:lnTo>
                <a:lnTo>
                  <a:pt x="1113" y="479"/>
                </a:lnTo>
                <a:lnTo>
                  <a:pt x="1111" y="477"/>
                </a:lnTo>
                <a:lnTo>
                  <a:pt x="1111" y="477"/>
                </a:lnTo>
                <a:lnTo>
                  <a:pt x="1110" y="477"/>
                </a:lnTo>
                <a:lnTo>
                  <a:pt x="1108" y="477"/>
                </a:lnTo>
                <a:lnTo>
                  <a:pt x="1108" y="476"/>
                </a:lnTo>
                <a:lnTo>
                  <a:pt x="1110" y="476"/>
                </a:lnTo>
                <a:lnTo>
                  <a:pt x="1111" y="476"/>
                </a:lnTo>
                <a:lnTo>
                  <a:pt x="1110" y="474"/>
                </a:lnTo>
                <a:lnTo>
                  <a:pt x="1108" y="474"/>
                </a:lnTo>
                <a:lnTo>
                  <a:pt x="1106" y="474"/>
                </a:lnTo>
                <a:lnTo>
                  <a:pt x="1106" y="474"/>
                </a:lnTo>
                <a:lnTo>
                  <a:pt x="1107" y="473"/>
                </a:lnTo>
                <a:lnTo>
                  <a:pt x="1108" y="473"/>
                </a:lnTo>
                <a:lnTo>
                  <a:pt x="1108" y="473"/>
                </a:lnTo>
                <a:lnTo>
                  <a:pt x="1107" y="473"/>
                </a:lnTo>
                <a:lnTo>
                  <a:pt x="1107" y="473"/>
                </a:lnTo>
                <a:lnTo>
                  <a:pt x="1106" y="472"/>
                </a:lnTo>
                <a:lnTo>
                  <a:pt x="1104" y="472"/>
                </a:lnTo>
                <a:lnTo>
                  <a:pt x="1102" y="470"/>
                </a:lnTo>
                <a:lnTo>
                  <a:pt x="1100" y="469"/>
                </a:lnTo>
                <a:lnTo>
                  <a:pt x="1102" y="469"/>
                </a:lnTo>
                <a:lnTo>
                  <a:pt x="1102" y="469"/>
                </a:lnTo>
                <a:lnTo>
                  <a:pt x="1103" y="469"/>
                </a:lnTo>
                <a:lnTo>
                  <a:pt x="1102" y="470"/>
                </a:lnTo>
                <a:lnTo>
                  <a:pt x="1102" y="470"/>
                </a:lnTo>
                <a:lnTo>
                  <a:pt x="1104" y="470"/>
                </a:lnTo>
                <a:lnTo>
                  <a:pt x="1110" y="472"/>
                </a:lnTo>
                <a:lnTo>
                  <a:pt x="1111" y="472"/>
                </a:lnTo>
                <a:lnTo>
                  <a:pt x="1111" y="470"/>
                </a:lnTo>
                <a:lnTo>
                  <a:pt x="1111" y="469"/>
                </a:lnTo>
                <a:lnTo>
                  <a:pt x="1111" y="468"/>
                </a:lnTo>
                <a:lnTo>
                  <a:pt x="1111" y="466"/>
                </a:lnTo>
                <a:lnTo>
                  <a:pt x="1108" y="465"/>
                </a:lnTo>
                <a:lnTo>
                  <a:pt x="1108" y="465"/>
                </a:lnTo>
                <a:lnTo>
                  <a:pt x="1107" y="465"/>
                </a:lnTo>
                <a:lnTo>
                  <a:pt x="1107" y="465"/>
                </a:lnTo>
                <a:lnTo>
                  <a:pt x="1106" y="463"/>
                </a:lnTo>
                <a:lnTo>
                  <a:pt x="1106" y="463"/>
                </a:lnTo>
                <a:lnTo>
                  <a:pt x="1106" y="463"/>
                </a:lnTo>
                <a:lnTo>
                  <a:pt x="1107" y="462"/>
                </a:lnTo>
                <a:lnTo>
                  <a:pt x="1107" y="462"/>
                </a:lnTo>
                <a:lnTo>
                  <a:pt x="1107" y="462"/>
                </a:lnTo>
                <a:lnTo>
                  <a:pt x="1106" y="461"/>
                </a:lnTo>
                <a:lnTo>
                  <a:pt x="1104" y="461"/>
                </a:lnTo>
                <a:lnTo>
                  <a:pt x="1104" y="461"/>
                </a:lnTo>
                <a:lnTo>
                  <a:pt x="1103" y="461"/>
                </a:lnTo>
                <a:lnTo>
                  <a:pt x="1102" y="461"/>
                </a:lnTo>
                <a:lnTo>
                  <a:pt x="1102" y="461"/>
                </a:lnTo>
                <a:lnTo>
                  <a:pt x="1100" y="461"/>
                </a:lnTo>
                <a:lnTo>
                  <a:pt x="1102" y="461"/>
                </a:lnTo>
                <a:lnTo>
                  <a:pt x="1103" y="461"/>
                </a:lnTo>
                <a:lnTo>
                  <a:pt x="1103" y="459"/>
                </a:lnTo>
                <a:lnTo>
                  <a:pt x="1104" y="459"/>
                </a:lnTo>
                <a:lnTo>
                  <a:pt x="1104" y="459"/>
                </a:lnTo>
                <a:lnTo>
                  <a:pt x="1106" y="458"/>
                </a:lnTo>
                <a:lnTo>
                  <a:pt x="1106" y="458"/>
                </a:lnTo>
                <a:lnTo>
                  <a:pt x="1106" y="456"/>
                </a:lnTo>
                <a:lnTo>
                  <a:pt x="1106" y="456"/>
                </a:lnTo>
                <a:lnTo>
                  <a:pt x="1106" y="455"/>
                </a:lnTo>
                <a:lnTo>
                  <a:pt x="1107" y="455"/>
                </a:lnTo>
                <a:lnTo>
                  <a:pt x="1106" y="454"/>
                </a:lnTo>
                <a:lnTo>
                  <a:pt x="1104" y="454"/>
                </a:lnTo>
                <a:lnTo>
                  <a:pt x="1103" y="454"/>
                </a:lnTo>
                <a:lnTo>
                  <a:pt x="1103" y="454"/>
                </a:lnTo>
                <a:lnTo>
                  <a:pt x="1102" y="451"/>
                </a:lnTo>
                <a:lnTo>
                  <a:pt x="1100" y="451"/>
                </a:lnTo>
                <a:lnTo>
                  <a:pt x="1097" y="451"/>
                </a:lnTo>
                <a:lnTo>
                  <a:pt x="1096" y="452"/>
                </a:lnTo>
                <a:lnTo>
                  <a:pt x="1093" y="454"/>
                </a:lnTo>
                <a:lnTo>
                  <a:pt x="1093" y="452"/>
                </a:lnTo>
                <a:lnTo>
                  <a:pt x="1095" y="452"/>
                </a:lnTo>
                <a:lnTo>
                  <a:pt x="1096" y="451"/>
                </a:lnTo>
                <a:lnTo>
                  <a:pt x="1097" y="451"/>
                </a:lnTo>
                <a:lnTo>
                  <a:pt x="1099" y="448"/>
                </a:lnTo>
                <a:lnTo>
                  <a:pt x="1100" y="447"/>
                </a:lnTo>
                <a:lnTo>
                  <a:pt x="1100" y="447"/>
                </a:lnTo>
                <a:lnTo>
                  <a:pt x="1099" y="447"/>
                </a:lnTo>
                <a:lnTo>
                  <a:pt x="1097" y="447"/>
                </a:lnTo>
                <a:lnTo>
                  <a:pt x="1095" y="447"/>
                </a:lnTo>
                <a:lnTo>
                  <a:pt x="1095" y="448"/>
                </a:lnTo>
                <a:lnTo>
                  <a:pt x="1095" y="447"/>
                </a:lnTo>
                <a:lnTo>
                  <a:pt x="1095" y="447"/>
                </a:lnTo>
                <a:lnTo>
                  <a:pt x="1095" y="447"/>
                </a:lnTo>
                <a:lnTo>
                  <a:pt x="1093" y="447"/>
                </a:lnTo>
                <a:lnTo>
                  <a:pt x="1092" y="448"/>
                </a:lnTo>
                <a:lnTo>
                  <a:pt x="1091" y="448"/>
                </a:lnTo>
                <a:lnTo>
                  <a:pt x="1092" y="448"/>
                </a:lnTo>
                <a:lnTo>
                  <a:pt x="1092" y="447"/>
                </a:lnTo>
                <a:lnTo>
                  <a:pt x="1093" y="445"/>
                </a:lnTo>
                <a:lnTo>
                  <a:pt x="1095" y="445"/>
                </a:lnTo>
                <a:lnTo>
                  <a:pt x="1097" y="444"/>
                </a:lnTo>
                <a:lnTo>
                  <a:pt x="1096" y="443"/>
                </a:lnTo>
                <a:lnTo>
                  <a:pt x="1096" y="441"/>
                </a:lnTo>
                <a:lnTo>
                  <a:pt x="1096" y="441"/>
                </a:lnTo>
                <a:lnTo>
                  <a:pt x="1095" y="441"/>
                </a:lnTo>
                <a:lnTo>
                  <a:pt x="1093" y="441"/>
                </a:lnTo>
                <a:lnTo>
                  <a:pt x="1093" y="441"/>
                </a:lnTo>
                <a:lnTo>
                  <a:pt x="1093" y="440"/>
                </a:lnTo>
                <a:lnTo>
                  <a:pt x="1093" y="440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2" y="439"/>
                </a:lnTo>
                <a:lnTo>
                  <a:pt x="1091" y="439"/>
                </a:lnTo>
                <a:lnTo>
                  <a:pt x="1088" y="439"/>
                </a:lnTo>
                <a:lnTo>
                  <a:pt x="1086" y="439"/>
                </a:lnTo>
                <a:lnTo>
                  <a:pt x="1086" y="439"/>
                </a:lnTo>
                <a:lnTo>
                  <a:pt x="1088" y="439"/>
                </a:lnTo>
                <a:lnTo>
                  <a:pt x="1089" y="439"/>
                </a:lnTo>
                <a:lnTo>
                  <a:pt x="1089" y="439"/>
                </a:lnTo>
                <a:lnTo>
                  <a:pt x="1091" y="437"/>
                </a:lnTo>
                <a:lnTo>
                  <a:pt x="1092" y="437"/>
                </a:lnTo>
                <a:lnTo>
                  <a:pt x="1091" y="434"/>
                </a:lnTo>
                <a:lnTo>
                  <a:pt x="1091" y="434"/>
                </a:lnTo>
                <a:lnTo>
                  <a:pt x="1089" y="436"/>
                </a:lnTo>
                <a:lnTo>
                  <a:pt x="1089" y="436"/>
                </a:lnTo>
                <a:lnTo>
                  <a:pt x="1089" y="434"/>
                </a:lnTo>
                <a:lnTo>
                  <a:pt x="1089" y="434"/>
                </a:lnTo>
                <a:lnTo>
                  <a:pt x="1086" y="434"/>
                </a:lnTo>
                <a:lnTo>
                  <a:pt x="1086" y="433"/>
                </a:lnTo>
                <a:lnTo>
                  <a:pt x="1088" y="433"/>
                </a:lnTo>
                <a:lnTo>
                  <a:pt x="1089" y="432"/>
                </a:lnTo>
                <a:lnTo>
                  <a:pt x="1088" y="432"/>
                </a:lnTo>
                <a:lnTo>
                  <a:pt x="1088" y="430"/>
                </a:lnTo>
                <a:lnTo>
                  <a:pt x="1086" y="430"/>
                </a:lnTo>
                <a:lnTo>
                  <a:pt x="1086" y="429"/>
                </a:lnTo>
                <a:lnTo>
                  <a:pt x="1086" y="428"/>
                </a:lnTo>
                <a:lnTo>
                  <a:pt x="1085" y="429"/>
                </a:lnTo>
                <a:lnTo>
                  <a:pt x="1084" y="429"/>
                </a:lnTo>
                <a:lnTo>
                  <a:pt x="1085" y="428"/>
                </a:lnTo>
                <a:lnTo>
                  <a:pt x="1085" y="426"/>
                </a:lnTo>
                <a:lnTo>
                  <a:pt x="1084" y="425"/>
                </a:lnTo>
                <a:lnTo>
                  <a:pt x="1082" y="425"/>
                </a:lnTo>
                <a:lnTo>
                  <a:pt x="1081" y="425"/>
                </a:lnTo>
                <a:lnTo>
                  <a:pt x="1080" y="425"/>
                </a:lnTo>
                <a:lnTo>
                  <a:pt x="1080" y="425"/>
                </a:lnTo>
                <a:lnTo>
                  <a:pt x="1080" y="425"/>
                </a:lnTo>
                <a:lnTo>
                  <a:pt x="1081" y="423"/>
                </a:lnTo>
                <a:lnTo>
                  <a:pt x="1082" y="423"/>
                </a:lnTo>
                <a:lnTo>
                  <a:pt x="1082" y="422"/>
                </a:lnTo>
                <a:lnTo>
                  <a:pt x="1082" y="422"/>
                </a:lnTo>
                <a:lnTo>
                  <a:pt x="1080" y="421"/>
                </a:lnTo>
                <a:lnTo>
                  <a:pt x="1078" y="421"/>
                </a:lnTo>
                <a:lnTo>
                  <a:pt x="1078" y="421"/>
                </a:lnTo>
                <a:lnTo>
                  <a:pt x="1078" y="422"/>
                </a:lnTo>
                <a:lnTo>
                  <a:pt x="1078" y="422"/>
                </a:lnTo>
                <a:lnTo>
                  <a:pt x="1077" y="425"/>
                </a:lnTo>
                <a:lnTo>
                  <a:pt x="1075" y="426"/>
                </a:lnTo>
                <a:lnTo>
                  <a:pt x="1075" y="426"/>
                </a:lnTo>
                <a:lnTo>
                  <a:pt x="1075" y="428"/>
                </a:lnTo>
                <a:lnTo>
                  <a:pt x="1075" y="428"/>
                </a:lnTo>
                <a:lnTo>
                  <a:pt x="1075" y="428"/>
                </a:lnTo>
                <a:lnTo>
                  <a:pt x="1077" y="429"/>
                </a:lnTo>
                <a:lnTo>
                  <a:pt x="1077" y="429"/>
                </a:lnTo>
                <a:lnTo>
                  <a:pt x="1075" y="428"/>
                </a:lnTo>
                <a:lnTo>
                  <a:pt x="1074" y="428"/>
                </a:lnTo>
                <a:lnTo>
                  <a:pt x="1074" y="428"/>
                </a:lnTo>
                <a:lnTo>
                  <a:pt x="1073" y="429"/>
                </a:lnTo>
                <a:lnTo>
                  <a:pt x="1073" y="429"/>
                </a:lnTo>
                <a:lnTo>
                  <a:pt x="1073" y="430"/>
                </a:lnTo>
                <a:lnTo>
                  <a:pt x="1073" y="430"/>
                </a:lnTo>
                <a:lnTo>
                  <a:pt x="1073" y="430"/>
                </a:lnTo>
                <a:lnTo>
                  <a:pt x="1073" y="432"/>
                </a:lnTo>
                <a:lnTo>
                  <a:pt x="1074" y="432"/>
                </a:lnTo>
                <a:lnTo>
                  <a:pt x="1074" y="433"/>
                </a:lnTo>
                <a:lnTo>
                  <a:pt x="1075" y="433"/>
                </a:lnTo>
                <a:lnTo>
                  <a:pt x="1077" y="433"/>
                </a:lnTo>
                <a:lnTo>
                  <a:pt x="1077" y="434"/>
                </a:lnTo>
                <a:lnTo>
                  <a:pt x="1077" y="434"/>
                </a:lnTo>
                <a:lnTo>
                  <a:pt x="1074" y="433"/>
                </a:lnTo>
                <a:lnTo>
                  <a:pt x="1074" y="433"/>
                </a:lnTo>
                <a:lnTo>
                  <a:pt x="1073" y="433"/>
                </a:lnTo>
                <a:lnTo>
                  <a:pt x="1073" y="433"/>
                </a:lnTo>
                <a:lnTo>
                  <a:pt x="1073" y="434"/>
                </a:lnTo>
                <a:lnTo>
                  <a:pt x="1073" y="434"/>
                </a:lnTo>
                <a:lnTo>
                  <a:pt x="1073" y="434"/>
                </a:lnTo>
                <a:lnTo>
                  <a:pt x="1071" y="434"/>
                </a:lnTo>
                <a:lnTo>
                  <a:pt x="1071" y="436"/>
                </a:lnTo>
                <a:lnTo>
                  <a:pt x="1071" y="436"/>
                </a:lnTo>
                <a:lnTo>
                  <a:pt x="1071" y="436"/>
                </a:lnTo>
                <a:lnTo>
                  <a:pt x="1070" y="436"/>
                </a:lnTo>
                <a:lnTo>
                  <a:pt x="1070" y="436"/>
                </a:lnTo>
                <a:lnTo>
                  <a:pt x="1071" y="437"/>
                </a:lnTo>
                <a:lnTo>
                  <a:pt x="1071" y="437"/>
                </a:lnTo>
                <a:lnTo>
                  <a:pt x="1071" y="437"/>
                </a:lnTo>
                <a:lnTo>
                  <a:pt x="1073" y="439"/>
                </a:lnTo>
                <a:lnTo>
                  <a:pt x="1073" y="439"/>
                </a:lnTo>
                <a:lnTo>
                  <a:pt x="1073" y="439"/>
                </a:lnTo>
                <a:lnTo>
                  <a:pt x="1071" y="439"/>
                </a:lnTo>
                <a:lnTo>
                  <a:pt x="1071" y="439"/>
                </a:lnTo>
                <a:lnTo>
                  <a:pt x="1070" y="439"/>
                </a:lnTo>
                <a:lnTo>
                  <a:pt x="1070" y="439"/>
                </a:lnTo>
                <a:lnTo>
                  <a:pt x="1070" y="440"/>
                </a:lnTo>
                <a:lnTo>
                  <a:pt x="1070" y="440"/>
                </a:lnTo>
                <a:lnTo>
                  <a:pt x="1070" y="440"/>
                </a:lnTo>
                <a:lnTo>
                  <a:pt x="1069" y="440"/>
                </a:lnTo>
                <a:lnTo>
                  <a:pt x="1069" y="440"/>
                </a:lnTo>
                <a:lnTo>
                  <a:pt x="1069" y="441"/>
                </a:lnTo>
                <a:lnTo>
                  <a:pt x="1069" y="441"/>
                </a:lnTo>
                <a:lnTo>
                  <a:pt x="1069" y="441"/>
                </a:lnTo>
                <a:lnTo>
                  <a:pt x="1067" y="441"/>
                </a:lnTo>
                <a:lnTo>
                  <a:pt x="1067" y="441"/>
                </a:lnTo>
                <a:lnTo>
                  <a:pt x="1067" y="443"/>
                </a:lnTo>
                <a:lnTo>
                  <a:pt x="1067" y="443"/>
                </a:lnTo>
                <a:lnTo>
                  <a:pt x="1069" y="444"/>
                </a:lnTo>
                <a:lnTo>
                  <a:pt x="1069" y="445"/>
                </a:lnTo>
                <a:lnTo>
                  <a:pt x="1069" y="445"/>
                </a:lnTo>
                <a:lnTo>
                  <a:pt x="1069" y="445"/>
                </a:lnTo>
                <a:lnTo>
                  <a:pt x="1067" y="447"/>
                </a:lnTo>
                <a:lnTo>
                  <a:pt x="1067" y="447"/>
                </a:lnTo>
                <a:lnTo>
                  <a:pt x="1067" y="445"/>
                </a:lnTo>
                <a:lnTo>
                  <a:pt x="1067" y="445"/>
                </a:lnTo>
                <a:lnTo>
                  <a:pt x="1067" y="444"/>
                </a:lnTo>
                <a:lnTo>
                  <a:pt x="1066" y="443"/>
                </a:lnTo>
                <a:lnTo>
                  <a:pt x="1066" y="443"/>
                </a:lnTo>
                <a:lnTo>
                  <a:pt x="1064" y="443"/>
                </a:lnTo>
                <a:lnTo>
                  <a:pt x="1064" y="443"/>
                </a:lnTo>
                <a:lnTo>
                  <a:pt x="1063" y="443"/>
                </a:lnTo>
                <a:lnTo>
                  <a:pt x="1063" y="444"/>
                </a:lnTo>
                <a:lnTo>
                  <a:pt x="1062" y="444"/>
                </a:lnTo>
                <a:lnTo>
                  <a:pt x="1062" y="445"/>
                </a:lnTo>
                <a:lnTo>
                  <a:pt x="1060" y="447"/>
                </a:lnTo>
                <a:lnTo>
                  <a:pt x="1059" y="447"/>
                </a:lnTo>
                <a:lnTo>
                  <a:pt x="1058" y="447"/>
                </a:lnTo>
                <a:lnTo>
                  <a:pt x="1056" y="448"/>
                </a:lnTo>
                <a:lnTo>
                  <a:pt x="1055" y="450"/>
                </a:lnTo>
                <a:lnTo>
                  <a:pt x="1052" y="450"/>
                </a:lnTo>
                <a:lnTo>
                  <a:pt x="1052" y="451"/>
                </a:lnTo>
                <a:lnTo>
                  <a:pt x="1052" y="451"/>
                </a:lnTo>
                <a:lnTo>
                  <a:pt x="1052" y="452"/>
                </a:lnTo>
                <a:lnTo>
                  <a:pt x="1052" y="454"/>
                </a:lnTo>
                <a:lnTo>
                  <a:pt x="1051" y="454"/>
                </a:lnTo>
                <a:lnTo>
                  <a:pt x="1052" y="452"/>
                </a:lnTo>
                <a:lnTo>
                  <a:pt x="1052" y="451"/>
                </a:lnTo>
                <a:lnTo>
                  <a:pt x="1052" y="450"/>
                </a:lnTo>
                <a:lnTo>
                  <a:pt x="1051" y="448"/>
                </a:lnTo>
                <a:lnTo>
                  <a:pt x="1051" y="448"/>
                </a:lnTo>
                <a:lnTo>
                  <a:pt x="1051" y="448"/>
                </a:lnTo>
                <a:lnTo>
                  <a:pt x="1051" y="450"/>
                </a:lnTo>
                <a:lnTo>
                  <a:pt x="1049" y="450"/>
                </a:lnTo>
                <a:lnTo>
                  <a:pt x="1048" y="451"/>
                </a:lnTo>
                <a:lnTo>
                  <a:pt x="1048" y="451"/>
                </a:lnTo>
                <a:lnTo>
                  <a:pt x="1049" y="450"/>
                </a:lnTo>
                <a:lnTo>
                  <a:pt x="1049" y="450"/>
                </a:lnTo>
                <a:lnTo>
                  <a:pt x="1049" y="448"/>
                </a:lnTo>
                <a:lnTo>
                  <a:pt x="1049" y="447"/>
                </a:lnTo>
                <a:lnTo>
                  <a:pt x="1048" y="447"/>
                </a:lnTo>
                <a:lnTo>
                  <a:pt x="1048" y="447"/>
                </a:lnTo>
                <a:lnTo>
                  <a:pt x="1047" y="448"/>
                </a:lnTo>
                <a:lnTo>
                  <a:pt x="1045" y="451"/>
                </a:lnTo>
                <a:lnTo>
                  <a:pt x="1045" y="452"/>
                </a:lnTo>
                <a:lnTo>
                  <a:pt x="1045" y="452"/>
                </a:lnTo>
                <a:lnTo>
                  <a:pt x="1044" y="452"/>
                </a:lnTo>
                <a:lnTo>
                  <a:pt x="1041" y="454"/>
                </a:lnTo>
                <a:lnTo>
                  <a:pt x="1038" y="455"/>
                </a:lnTo>
                <a:lnTo>
                  <a:pt x="1038" y="454"/>
                </a:lnTo>
                <a:lnTo>
                  <a:pt x="1040" y="454"/>
                </a:lnTo>
                <a:lnTo>
                  <a:pt x="1041" y="454"/>
                </a:lnTo>
                <a:lnTo>
                  <a:pt x="1042" y="452"/>
                </a:lnTo>
                <a:lnTo>
                  <a:pt x="1044" y="452"/>
                </a:lnTo>
                <a:lnTo>
                  <a:pt x="1045" y="451"/>
                </a:lnTo>
                <a:lnTo>
                  <a:pt x="1045" y="450"/>
                </a:lnTo>
                <a:lnTo>
                  <a:pt x="1047" y="448"/>
                </a:lnTo>
                <a:lnTo>
                  <a:pt x="1047" y="447"/>
                </a:lnTo>
                <a:lnTo>
                  <a:pt x="1047" y="445"/>
                </a:lnTo>
                <a:lnTo>
                  <a:pt x="1047" y="445"/>
                </a:lnTo>
                <a:lnTo>
                  <a:pt x="1045" y="445"/>
                </a:lnTo>
                <a:lnTo>
                  <a:pt x="1045" y="443"/>
                </a:lnTo>
                <a:lnTo>
                  <a:pt x="1045" y="443"/>
                </a:lnTo>
                <a:lnTo>
                  <a:pt x="1044" y="441"/>
                </a:lnTo>
                <a:lnTo>
                  <a:pt x="1042" y="441"/>
                </a:lnTo>
                <a:lnTo>
                  <a:pt x="1042" y="441"/>
                </a:lnTo>
                <a:lnTo>
                  <a:pt x="1042" y="441"/>
                </a:lnTo>
                <a:lnTo>
                  <a:pt x="1040" y="441"/>
                </a:lnTo>
                <a:lnTo>
                  <a:pt x="1038" y="441"/>
                </a:lnTo>
                <a:lnTo>
                  <a:pt x="1037" y="441"/>
                </a:lnTo>
                <a:lnTo>
                  <a:pt x="1037" y="441"/>
                </a:lnTo>
                <a:lnTo>
                  <a:pt x="1036" y="441"/>
                </a:lnTo>
                <a:lnTo>
                  <a:pt x="1033" y="443"/>
                </a:lnTo>
                <a:lnTo>
                  <a:pt x="1031" y="444"/>
                </a:lnTo>
                <a:lnTo>
                  <a:pt x="1030" y="444"/>
                </a:lnTo>
                <a:lnTo>
                  <a:pt x="1029" y="443"/>
                </a:lnTo>
                <a:lnTo>
                  <a:pt x="1027" y="443"/>
                </a:lnTo>
                <a:lnTo>
                  <a:pt x="1027" y="443"/>
                </a:lnTo>
                <a:lnTo>
                  <a:pt x="1030" y="441"/>
                </a:lnTo>
                <a:lnTo>
                  <a:pt x="1030" y="441"/>
                </a:lnTo>
                <a:lnTo>
                  <a:pt x="1031" y="441"/>
                </a:lnTo>
                <a:lnTo>
                  <a:pt x="1031" y="441"/>
                </a:lnTo>
                <a:lnTo>
                  <a:pt x="1031" y="440"/>
                </a:lnTo>
                <a:lnTo>
                  <a:pt x="1031" y="440"/>
                </a:lnTo>
                <a:lnTo>
                  <a:pt x="1031" y="440"/>
                </a:lnTo>
                <a:lnTo>
                  <a:pt x="1031" y="440"/>
                </a:lnTo>
                <a:lnTo>
                  <a:pt x="1033" y="441"/>
                </a:lnTo>
                <a:lnTo>
                  <a:pt x="1033" y="441"/>
                </a:lnTo>
                <a:lnTo>
                  <a:pt x="1033" y="441"/>
                </a:lnTo>
                <a:lnTo>
                  <a:pt x="1034" y="441"/>
                </a:lnTo>
                <a:lnTo>
                  <a:pt x="1034" y="440"/>
                </a:lnTo>
                <a:lnTo>
                  <a:pt x="1034" y="440"/>
                </a:lnTo>
                <a:lnTo>
                  <a:pt x="1034" y="439"/>
                </a:lnTo>
                <a:lnTo>
                  <a:pt x="1036" y="439"/>
                </a:lnTo>
                <a:lnTo>
                  <a:pt x="1036" y="439"/>
                </a:lnTo>
                <a:lnTo>
                  <a:pt x="1034" y="437"/>
                </a:lnTo>
                <a:lnTo>
                  <a:pt x="1034" y="437"/>
                </a:lnTo>
                <a:lnTo>
                  <a:pt x="1036" y="436"/>
                </a:lnTo>
                <a:lnTo>
                  <a:pt x="1036" y="436"/>
                </a:lnTo>
                <a:lnTo>
                  <a:pt x="1036" y="434"/>
                </a:lnTo>
                <a:lnTo>
                  <a:pt x="1033" y="434"/>
                </a:lnTo>
                <a:lnTo>
                  <a:pt x="1033" y="434"/>
                </a:lnTo>
                <a:lnTo>
                  <a:pt x="1033" y="433"/>
                </a:lnTo>
                <a:lnTo>
                  <a:pt x="1033" y="432"/>
                </a:lnTo>
                <a:lnTo>
                  <a:pt x="1033" y="430"/>
                </a:lnTo>
                <a:lnTo>
                  <a:pt x="1033" y="430"/>
                </a:lnTo>
                <a:lnTo>
                  <a:pt x="1033" y="429"/>
                </a:lnTo>
                <a:lnTo>
                  <a:pt x="1033" y="428"/>
                </a:lnTo>
                <a:lnTo>
                  <a:pt x="1033" y="428"/>
                </a:lnTo>
                <a:lnTo>
                  <a:pt x="1031" y="426"/>
                </a:lnTo>
                <a:lnTo>
                  <a:pt x="1031" y="426"/>
                </a:lnTo>
                <a:lnTo>
                  <a:pt x="1026" y="426"/>
                </a:lnTo>
                <a:lnTo>
                  <a:pt x="1025" y="426"/>
                </a:lnTo>
                <a:lnTo>
                  <a:pt x="1023" y="426"/>
                </a:lnTo>
                <a:lnTo>
                  <a:pt x="1023" y="425"/>
                </a:lnTo>
                <a:lnTo>
                  <a:pt x="1025" y="425"/>
                </a:lnTo>
                <a:lnTo>
                  <a:pt x="1030" y="425"/>
                </a:lnTo>
                <a:lnTo>
                  <a:pt x="1031" y="425"/>
                </a:lnTo>
                <a:lnTo>
                  <a:pt x="1033" y="425"/>
                </a:lnTo>
                <a:lnTo>
                  <a:pt x="1033" y="423"/>
                </a:lnTo>
                <a:lnTo>
                  <a:pt x="1033" y="423"/>
                </a:lnTo>
                <a:lnTo>
                  <a:pt x="1033" y="422"/>
                </a:lnTo>
                <a:lnTo>
                  <a:pt x="1033" y="422"/>
                </a:lnTo>
                <a:lnTo>
                  <a:pt x="1033" y="422"/>
                </a:lnTo>
                <a:lnTo>
                  <a:pt x="1031" y="421"/>
                </a:lnTo>
                <a:lnTo>
                  <a:pt x="1031" y="419"/>
                </a:lnTo>
                <a:lnTo>
                  <a:pt x="1031" y="419"/>
                </a:lnTo>
                <a:lnTo>
                  <a:pt x="1031" y="418"/>
                </a:lnTo>
                <a:lnTo>
                  <a:pt x="1031" y="418"/>
                </a:lnTo>
                <a:lnTo>
                  <a:pt x="1033" y="415"/>
                </a:lnTo>
                <a:lnTo>
                  <a:pt x="1034" y="415"/>
                </a:lnTo>
                <a:lnTo>
                  <a:pt x="1034" y="414"/>
                </a:lnTo>
                <a:lnTo>
                  <a:pt x="1034" y="414"/>
                </a:lnTo>
                <a:lnTo>
                  <a:pt x="1036" y="414"/>
                </a:lnTo>
                <a:lnTo>
                  <a:pt x="1036" y="412"/>
                </a:lnTo>
                <a:lnTo>
                  <a:pt x="1036" y="412"/>
                </a:lnTo>
                <a:lnTo>
                  <a:pt x="1034" y="411"/>
                </a:lnTo>
                <a:lnTo>
                  <a:pt x="1034" y="411"/>
                </a:lnTo>
                <a:lnTo>
                  <a:pt x="1034" y="411"/>
                </a:lnTo>
                <a:lnTo>
                  <a:pt x="1033" y="411"/>
                </a:lnTo>
                <a:lnTo>
                  <a:pt x="1033" y="411"/>
                </a:lnTo>
                <a:lnTo>
                  <a:pt x="1033" y="412"/>
                </a:lnTo>
                <a:lnTo>
                  <a:pt x="1033" y="412"/>
                </a:lnTo>
                <a:lnTo>
                  <a:pt x="1031" y="412"/>
                </a:lnTo>
                <a:lnTo>
                  <a:pt x="1030" y="414"/>
                </a:lnTo>
                <a:lnTo>
                  <a:pt x="1030" y="414"/>
                </a:lnTo>
                <a:lnTo>
                  <a:pt x="1029" y="412"/>
                </a:lnTo>
                <a:lnTo>
                  <a:pt x="1029" y="412"/>
                </a:lnTo>
                <a:lnTo>
                  <a:pt x="1029" y="411"/>
                </a:lnTo>
                <a:lnTo>
                  <a:pt x="1027" y="411"/>
                </a:lnTo>
                <a:lnTo>
                  <a:pt x="1027" y="411"/>
                </a:lnTo>
                <a:lnTo>
                  <a:pt x="1027" y="410"/>
                </a:lnTo>
                <a:lnTo>
                  <a:pt x="1026" y="410"/>
                </a:lnTo>
                <a:lnTo>
                  <a:pt x="1025" y="411"/>
                </a:lnTo>
                <a:lnTo>
                  <a:pt x="1023" y="411"/>
                </a:lnTo>
                <a:lnTo>
                  <a:pt x="1019" y="410"/>
                </a:lnTo>
                <a:lnTo>
                  <a:pt x="1018" y="410"/>
                </a:lnTo>
                <a:lnTo>
                  <a:pt x="1016" y="410"/>
                </a:lnTo>
                <a:lnTo>
                  <a:pt x="1016" y="408"/>
                </a:lnTo>
                <a:lnTo>
                  <a:pt x="1015" y="408"/>
                </a:lnTo>
                <a:lnTo>
                  <a:pt x="1012" y="407"/>
                </a:lnTo>
                <a:lnTo>
                  <a:pt x="1014" y="405"/>
                </a:lnTo>
                <a:lnTo>
                  <a:pt x="1014" y="405"/>
                </a:lnTo>
                <a:lnTo>
                  <a:pt x="1014" y="405"/>
                </a:lnTo>
                <a:lnTo>
                  <a:pt x="1012" y="405"/>
                </a:lnTo>
                <a:lnTo>
                  <a:pt x="1012" y="405"/>
                </a:lnTo>
                <a:lnTo>
                  <a:pt x="1012" y="404"/>
                </a:lnTo>
                <a:lnTo>
                  <a:pt x="1012" y="404"/>
                </a:lnTo>
                <a:lnTo>
                  <a:pt x="1014" y="403"/>
                </a:lnTo>
                <a:lnTo>
                  <a:pt x="1014" y="403"/>
                </a:lnTo>
                <a:lnTo>
                  <a:pt x="1014" y="403"/>
                </a:lnTo>
                <a:lnTo>
                  <a:pt x="1014" y="403"/>
                </a:lnTo>
                <a:lnTo>
                  <a:pt x="1012" y="401"/>
                </a:lnTo>
                <a:lnTo>
                  <a:pt x="1011" y="401"/>
                </a:lnTo>
                <a:lnTo>
                  <a:pt x="1011" y="401"/>
                </a:lnTo>
                <a:lnTo>
                  <a:pt x="1011" y="403"/>
                </a:lnTo>
                <a:lnTo>
                  <a:pt x="1008" y="403"/>
                </a:lnTo>
                <a:lnTo>
                  <a:pt x="1008" y="403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0"/>
                </a:lnTo>
                <a:lnTo>
                  <a:pt x="1008" y="400"/>
                </a:lnTo>
                <a:lnTo>
                  <a:pt x="1008" y="399"/>
                </a:lnTo>
                <a:lnTo>
                  <a:pt x="1007" y="399"/>
                </a:lnTo>
                <a:lnTo>
                  <a:pt x="1005" y="397"/>
                </a:lnTo>
                <a:lnTo>
                  <a:pt x="1005" y="399"/>
                </a:lnTo>
                <a:lnTo>
                  <a:pt x="1004" y="399"/>
                </a:lnTo>
                <a:lnTo>
                  <a:pt x="1004" y="399"/>
                </a:lnTo>
                <a:lnTo>
                  <a:pt x="1003" y="399"/>
                </a:lnTo>
                <a:lnTo>
                  <a:pt x="1004" y="397"/>
                </a:lnTo>
                <a:lnTo>
                  <a:pt x="1004" y="396"/>
                </a:lnTo>
                <a:lnTo>
                  <a:pt x="1004" y="396"/>
                </a:lnTo>
                <a:lnTo>
                  <a:pt x="1004" y="396"/>
                </a:lnTo>
                <a:lnTo>
                  <a:pt x="1004" y="394"/>
                </a:lnTo>
                <a:lnTo>
                  <a:pt x="1004" y="394"/>
                </a:lnTo>
                <a:lnTo>
                  <a:pt x="1004" y="394"/>
                </a:lnTo>
                <a:lnTo>
                  <a:pt x="1003" y="394"/>
                </a:lnTo>
                <a:lnTo>
                  <a:pt x="1001" y="394"/>
                </a:lnTo>
                <a:lnTo>
                  <a:pt x="1000" y="394"/>
                </a:lnTo>
                <a:lnTo>
                  <a:pt x="998" y="393"/>
                </a:lnTo>
                <a:lnTo>
                  <a:pt x="998" y="392"/>
                </a:lnTo>
                <a:lnTo>
                  <a:pt x="997" y="392"/>
                </a:lnTo>
                <a:lnTo>
                  <a:pt x="994" y="390"/>
                </a:lnTo>
                <a:lnTo>
                  <a:pt x="994" y="390"/>
                </a:lnTo>
                <a:lnTo>
                  <a:pt x="994" y="390"/>
                </a:lnTo>
                <a:lnTo>
                  <a:pt x="993" y="390"/>
                </a:lnTo>
                <a:lnTo>
                  <a:pt x="992" y="392"/>
                </a:lnTo>
                <a:lnTo>
                  <a:pt x="989" y="392"/>
                </a:lnTo>
                <a:lnTo>
                  <a:pt x="987" y="393"/>
                </a:lnTo>
                <a:lnTo>
                  <a:pt x="985" y="393"/>
                </a:lnTo>
                <a:lnTo>
                  <a:pt x="985" y="394"/>
                </a:lnTo>
                <a:lnTo>
                  <a:pt x="986" y="394"/>
                </a:lnTo>
                <a:lnTo>
                  <a:pt x="986" y="394"/>
                </a:lnTo>
                <a:lnTo>
                  <a:pt x="983" y="393"/>
                </a:lnTo>
                <a:lnTo>
                  <a:pt x="982" y="393"/>
                </a:lnTo>
                <a:lnTo>
                  <a:pt x="981" y="393"/>
                </a:lnTo>
                <a:lnTo>
                  <a:pt x="979" y="392"/>
                </a:lnTo>
                <a:lnTo>
                  <a:pt x="978" y="392"/>
                </a:lnTo>
                <a:lnTo>
                  <a:pt x="978" y="393"/>
                </a:lnTo>
                <a:lnTo>
                  <a:pt x="975" y="394"/>
                </a:lnTo>
                <a:lnTo>
                  <a:pt x="974" y="394"/>
                </a:lnTo>
                <a:lnTo>
                  <a:pt x="975" y="393"/>
                </a:lnTo>
                <a:lnTo>
                  <a:pt x="974" y="392"/>
                </a:lnTo>
                <a:lnTo>
                  <a:pt x="967" y="390"/>
                </a:lnTo>
                <a:lnTo>
                  <a:pt x="964" y="389"/>
                </a:lnTo>
                <a:lnTo>
                  <a:pt x="961" y="389"/>
                </a:lnTo>
                <a:lnTo>
                  <a:pt x="960" y="389"/>
                </a:lnTo>
                <a:lnTo>
                  <a:pt x="957" y="389"/>
                </a:lnTo>
                <a:lnTo>
                  <a:pt x="954" y="390"/>
                </a:lnTo>
                <a:lnTo>
                  <a:pt x="953" y="392"/>
                </a:lnTo>
                <a:lnTo>
                  <a:pt x="952" y="392"/>
                </a:lnTo>
                <a:lnTo>
                  <a:pt x="952" y="393"/>
                </a:lnTo>
                <a:lnTo>
                  <a:pt x="952" y="393"/>
                </a:lnTo>
                <a:lnTo>
                  <a:pt x="952" y="396"/>
                </a:lnTo>
                <a:lnTo>
                  <a:pt x="953" y="397"/>
                </a:lnTo>
                <a:lnTo>
                  <a:pt x="953" y="399"/>
                </a:lnTo>
                <a:lnTo>
                  <a:pt x="954" y="400"/>
                </a:lnTo>
                <a:lnTo>
                  <a:pt x="954" y="401"/>
                </a:lnTo>
                <a:lnTo>
                  <a:pt x="956" y="401"/>
                </a:lnTo>
                <a:lnTo>
                  <a:pt x="956" y="403"/>
                </a:lnTo>
                <a:lnTo>
                  <a:pt x="959" y="403"/>
                </a:lnTo>
                <a:lnTo>
                  <a:pt x="957" y="404"/>
                </a:lnTo>
                <a:lnTo>
                  <a:pt x="956" y="405"/>
                </a:lnTo>
                <a:lnTo>
                  <a:pt x="956" y="405"/>
                </a:lnTo>
                <a:lnTo>
                  <a:pt x="956" y="408"/>
                </a:lnTo>
                <a:lnTo>
                  <a:pt x="956" y="408"/>
                </a:lnTo>
                <a:lnTo>
                  <a:pt x="956" y="410"/>
                </a:lnTo>
                <a:lnTo>
                  <a:pt x="954" y="410"/>
                </a:lnTo>
                <a:lnTo>
                  <a:pt x="954" y="411"/>
                </a:lnTo>
                <a:lnTo>
                  <a:pt x="952" y="414"/>
                </a:lnTo>
                <a:lnTo>
                  <a:pt x="952" y="414"/>
                </a:lnTo>
                <a:lnTo>
                  <a:pt x="952" y="414"/>
                </a:lnTo>
                <a:lnTo>
                  <a:pt x="953" y="414"/>
                </a:lnTo>
                <a:lnTo>
                  <a:pt x="954" y="414"/>
                </a:lnTo>
                <a:lnTo>
                  <a:pt x="957" y="414"/>
                </a:lnTo>
                <a:lnTo>
                  <a:pt x="957" y="414"/>
                </a:lnTo>
                <a:lnTo>
                  <a:pt x="957" y="414"/>
                </a:lnTo>
                <a:lnTo>
                  <a:pt x="956" y="415"/>
                </a:lnTo>
                <a:lnTo>
                  <a:pt x="956" y="415"/>
                </a:lnTo>
                <a:lnTo>
                  <a:pt x="956" y="416"/>
                </a:lnTo>
                <a:lnTo>
                  <a:pt x="956" y="418"/>
                </a:lnTo>
                <a:lnTo>
                  <a:pt x="957" y="418"/>
                </a:lnTo>
                <a:lnTo>
                  <a:pt x="959" y="418"/>
                </a:lnTo>
                <a:lnTo>
                  <a:pt x="959" y="418"/>
                </a:lnTo>
                <a:lnTo>
                  <a:pt x="957" y="418"/>
                </a:lnTo>
                <a:lnTo>
                  <a:pt x="956" y="419"/>
                </a:lnTo>
                <a:lnTo>
                  <a:pt x="957" y="421"/>
                </a:lnTo>
                <a:lnTo>
                  <a:pt x="959" y="423"/>
                </a:lnTo>
                <a:lnTo>
                  <a:pt x="959" y="423"/>
                </a:lnTo>
                <a:lnTo>
                  <a:pt x="957" y="423"/>
                </a:lnTo>
                <a:lnTo>
                  <a:pt x="957" y="425"/>
                </a:lnTo>
                <a:lnTo>
                  <a:pt x="957" y="425"/>
                </a:lnTo>
                <a:lnTo>
                  <a:pt x="960" y="425"/>
                </a:lnTo>
                <a:lnTo>
                  <a:pt x="960" y="425"/>
                </a:lnTo>
                <a:lnTo>
                  <a:pt x="960" y="426"/>
                </a:lnTo>
                <a:lnTo>
                  <a:pt x="960" y="428"/>
                </a:lnTo>
                <a:lnTo>
                  <a:pt x="960" y="428"/>
                </a:lnTo>
                <a:lnTo>
                  <a:pt x="960" y="429"/>
                </a:lnTo>
                <a:lnTo>
                  <a:pt x="959" y="429"/>
                </a:lnTo>
                <a:lnTo>
                  <a:pt x="959" y="430"/>
                </a:lnTo>
                <a:lnTo>
                  <a:pt x="959" y="430"/>
                </a:lnTo>
                <a:lnTo>
                  <a:pt x="960" y="432"/>
                </a:lnTo>
                <a:lnTo>
                  <a:pt x="959" y="432"/>
                </a:lnTo>
                <a:lnTo>
                  <a:pt x="957" y="430"/>
                </a:lnTo>
                <a:lnTo>
                  <a:pt x="956" y="430"/>
                </a:lnTo>
                <a:lnTo>
                  <a:pt x="956" y="430"/>
                </a:lnTo>
                <a:lnTo>
                  <a:pt x="956" y="432"/>
                </a:lnTo>
                <a:lnTo>
                  <a:pt x="956" y="432"/>
                </a:lnTo>
                <a:lnTo>
                  <a:pt x="954" y="433"/>
                </a:lnTo>
                <a:lnTo>
                  <a:pt x="954" y="433"/>
                </a:lnTo>
                <a:lnTo>
                  <a:pt x="956" y="433"/>
                </a:lnTo>
                <a:lnTo>
                  <a:pt x="956" y="434"/>
                </a:lnTo>
                <a:lnTo>
                  <a:pt x="954" y="436"/>
                </a:lnTo>
                <a:lnTo>
                  <a:pt x="953" y="436"/>
                </a:lnTo>
                <a:lnTo>
                  <a:pt x="953" y="437"/>
                </a:lnTo>
                <a:lnTo>
                  <a:pt x="952" y="437"/>
                </a:lnTo>
                <a:lnTo>
                  <a:pt x="952" y="439"/>
                </a:lnTo>
                <a:lnTo>
                  <a:pt x="949" y="441"/>
                </a:lnTo>
                <a:lnTo>
                  <a:pt x="949" y="441"/>
                </a:lnTo>
                <a:lnTo>
                  <a:pt x="949" y="441"/>
                </a:lnTo>
                <a:lnTo>
                  <a:pt x="949" y="443"/>
                </a:lnTo>
                <a:lnTo>
                  <a:pt x="949" y="444"/>
                </a:lnTo>
                <a:lnTo>
                  <a:pt x="949" y="444"/>
                </a:lnTo>
                <a:lnTo>
                  <a:pt x="949" y="445"/>
                </a:lnTo>
                <a:lnTo>
                  <a:pt x="950" y="445"/>
                </a:lnTo>
                <a:lnTo>
                  <a:pt x="953" y="448"/>
                </a:lnTo>
                <a:lnTo>
                  <a:pt x="954" y="448"/>
                </a:lnTo>
                <a:lnTo>
                  <a:pt x="956" y="450"/>
                </a:lnTo>
                <a:lnTo>
                  <a:pt x="957" y="450"/>
                </a:lnTo>
                <a:lnTo>
                  <a:pt x="959" y="451"/>
                </a:lnTo>
                <a:lnTo>
                  <a:pt x="961" y="452"/>
                </a:lnTo>
                <a:lnTo>
                  <a:pt x="964" y="456"/>
                </a:lnTo>
                <a:lnTo>
                  <a:pt x="964" y="458"/>
                </a:lnTo>
                <a:lnTo>
                  <a:pt x="965" y="459"/>
                </a:lnTo>
                <a:lnTo>
                  <a:pt x="967" y="462"/>
                </a:lnTo>
                <a:lnTo>
                  <a:pt x="967" y="463"/>
                </a:lnTo>
                <a:lnTo>
                  <a:pt x="967" y="465"/>
                </a:lnTo>
                <a:lnTo>
                  <a:pt x="967" y="469"/>
                </a:lnTo>
                <a:lnTo>
                  <a:pt x="967" y="470"/>
                </a:lnTo>
                <a:lnTo>
                  <a:pt x="967" y="473"/>
                </a:lnTo>
                <a:lnTo>
                  <a:pt x="967" y="476"/>
                </a:lnTo>
                <a:lnTo>
                  <a:pt x="967" y="477"/>
                </a:lnTo>
                <a:lnTo>
                  <a:pt x="967" y="479"/>
                </a:lnTo>
                <a:lnTo>
                  <a:pt x="965" y="480"/>
                </a:lnTo>
                <a:lnTo>
                  <a:pt x="964" y="481"/>
                </a:lnTo>
                <a:lnTo>
                  <a:pt x="963" y="484"/>
                </a:lnTo>
                <a:lnTo>
                  <a:pt x="961" y="484"/>
                </a:lnTo>
                <a:lnTo>
                  <a:pt x="960" y="485"/>
                </a:lnTo>
                <a:lnTo>
                  <a:pt x="956" y="488"/>
                </a:lnTo>
                <a:lnTo>
                  <a:pt x="956" y="490"/>
                </a:lnTo>
                <a:lnTo>
                  <a:pt x="954" y="491"/>
                </a:lnTo>
                <a:lnTo>
                  <a:pt x="952" y="491"/>
                </a:lnTo>
                <a:lnTo>
                  <a:pt x="950" y="492"/>
                </a:lnTo>
                <a:lnTo>
                  <a:pt x="949" y="494"/>
                </a:lnTo>
                <a:lnTo>
                  <a:pt x="945" y="495"/>
                </a:lnTo>
                <a:lnTo>
                  <a:pt x="945" y="495"/>
                </a:lnTo>
                <a:lnTo>
                  <a:pt x="938" y="498"/>
                </a:lnTo>
                <a:lnTo>
                  <a:pt x="936" y="498"/>
                </a:lnTo>
                <a:lnTo>
                  <a:pt x="936" y="498"/>
                </a:lnTo>
                <a:lnTo>
                  <a:pt x="938" y="498"/>
                </a:lnTo>
                <a:lnTo>
                  <a:pt x="938" y="498"/>
                </a:lnTo>
                <a:lnTo>
                  <a:pt x="938" y="499"/>
                </a:lnTo>
                <a:lnTo>
                  <a:pt x="939" y="501"/>
                </a:lnTo>
                <a:lnTo>
                  <a:pt x="939" y="502"/>
                </a:lnTo>
                <a:lnTo>
                  <a:pt x="939" y="502"/>
                </a:lnTo>
                <a:lnTo>
                  <a:pt x="941" y="503"/>
                </a:lnTo>
                <a:lnTo>
                  <a:pt x="941" y="503"/>
                </a:lnTo>
                <a:lnTo>
                  <a:pt x="942" y="503"/>
                </a:lnTo>
                <a:lnTo>
                  <a:pt x="942" y="505"/>
                </a:lnTo>
                <a:lnTo>
                  <a:pt x="942" y="505"/>
                </a:lnTo>
                <a:lnTo>
                  <a:pt x="942" y="505"/>
                </a:lnTo>
                <a:lnTo>
                  <a:pt x="942" y="505"/>
                </a:lnTo>
                <a:lnTo>
                  <a:pt x="943" y="506"/>
                </a:lnTo>
                <a:lnTo>
                  <a:pt x="943" y="506"/>
                </a:lnTo>
                <a:lnTo>
                  <a:pt x="943" y="506"/>
                </a:lnTo>
                <a:lnTo>
                  <a:pt x="943" y="507"/>
                </a:lnTo>
                <a:lnTo>
                  <a:pt x="943" y="507"/>
                </a:lnTo>
                <a:lnTo>
                  <a:pt x="943" y="507"/>
                </a:lnTo>
                <a:lnTo>
                  <a:pt x="945" y="509"/>
                </a:lnTo>
                <a:lnTo>
                  <a:pt x="945" y="509"/>
                </a:lnTo>
                <a:lnTo>
                  <a:pt x="943" y="509"/>
                </a:lnTo>
                <a:lnTo>
                  <a:pt x="943" y="509"/>
                </a:lnTo>
                <a:lnTo>
                  <a:pt x="943" y="510"/>
                </a:lnTo>
                <a:lnTo>
                  <a:pt x="943" y="510"/>
                </a:lnTo>
                <a:lnTo>
                  <a:pt x="943" y="510"/>
                </a:lnTo>
                <a:lnTo>
                  <a:pt x="943" y="512"/>
                </a:lnTo>
                <a:lnTo>
                  <a:pt x="943" y="514"/>
                </a:lnTo>
                <a:lnTo>
                  <a:pt x="945" y="517"/>
                </a:lnTo>
                <a:lnTo>
                  <a:pt x="945" y="519"/>
                </a:lnTo>
                <a:lnTo>
                  <a:pt x="945" y="520"/>
                </a:lnTo>
                <a:lnTo>
                  <a:pt x="946" y="520"/>
                </a:lnTo>
                <a:lnTo>
                  <a:pt x="946" y="521"/>
                </a:lnTo>
                <a:lnTo>
                  <a:pt x="946" y="521"/>
                </a:lnTo>
                <a:lnTo>
                  <a:pt x="946" y="523"/>
                </a:lnTo>
                <a:lnTo>
                  <a:pt x="946" y="524"/>
                </a:lnTo>
                <a:lnTo>
                  <a:pt x="946" y="524"/>
                </a:lnTo>
                <a:lnTo>
                  <a:pt x="947" y="525"/>
                </a:lnTo>
                <a:lnTo>
                  <a:pt x="947" y="525"/>
                </a:lnTo>
                <a:lnTo>
                  <a:pt x="949" y="527"/>
                </a:lnTo>
                <a:lnTo>
                  <a:pt x="949" y="528"/>
                </a:lnTo>
                <a:lnTo>
                  <a:pt x="949" y="528"/>
                </a:lnTo>
                <a:lnTo>
                  <a:pt x="949" y="528"/>
                </a:lnTo>
                <a:lnTo>
                  <a:pt x="949" y="528"/>
                </a:lnTo>
                <a:lnTo>
                  <a:pt x="949" y="530"/>
                </a:lnTo>
                <a:lnTo>
                  <a:pt x="947" y="530"/>
                </a:lnTo>
                <a:lnTo>
                  <a:pt x="946" y="531"/>
                </a:lnTo>
                <a:lnTo>
                  <a:pt x="946" y="532"/>
                </a:lnTo>
                <a:lnTo>
                  <a:pt x="945" y="534"/>
                </a:lnTo>
                <a:lnTo>
                  <a:pt x="945" y="534"/>
                </a:lnTo>
                <a:lnTo>
                  <a:pt x="945" y="535"/>
                </a:lnTo>
                <a:lnTo>
                  <a:pt x="943" y="535"/>
                </a:lnTo>
                <a:lnTo>
                  <a:pt x="943" y="535"/>
                </a:lnTo>
                <a:lnTo>
                  <a:pt x="946" y="538"/>
                </a:lnTo>
                <a:lnTo>
                  <a:pt x="946" y="538"/>
                </a:lnTo>
                <a:lnTo>
                  <a:pt x="946" y="538"/>
                </a:lnTo>
                <a:lnTo>
                  <a:pt x="946" y="539"/>
                </a:lnTo>
                <a:lnTo>
                  <a:pt x="945" y="539"/>
                </a:lnTo>
                <a:lnTo>
                  <a:pt x="945" y="541"/>
                </a:lnTo>
                <a:lnTo>
                  <a:pt x="945" y="542"/>
                </a:lnTo>
                <a:lnTo>
                  <a:pt x="945" y="542"/>
                </a:lnTo>
                <a:lnTo>
                  <a:pt x="943" y="539"/>
                </a:lnTo>
                <a:lnTo>
                  <a:pt x="943" y="539"/>
                </a:lnTo>
                <a:lnTo>
                  <a:pt x="943" y="539"/>
                </a:lnTo>
                <a:lnTo>
                  <a:pt x="943" y="538"/>
                </a:lnTo>
                <a:lnTo>
                  <a:pt x="942" y="538"/>
                </a:lnTo>
                <a:lnTo>
                  <a:pt x="942" y="538"/>
                </a:lnTo>
                <a:lnTo>
                  <a:pt x="942" y="538"/>
                </a:lnTo>
                <a:lnTo>
                  <a:pt x="941" y="536"/>
                </a:lnTo>
                <a:lnTo>
                  <a:pt x="941" y="536"/>
                </a:lnTo>
                <a:lnTo>
                  <a:pt x="939" y="538"/>
                </a:lnTo>
                <a:lnTo>
                  <a:pt x="939" y="538"/>
                </a:lnTo>
                <a:lnTo>
                  <a:pt x="939" y="538"/>
                </a:lnTo>
                <a:lnTo>
                  <a:pt x="938" y="539"/>
                </a:lnTo>
                <a:lnTo>
                  <a:pt x="938" y="539"/>
                </a:lnTo>
                <a:lnTo>
                  <a:pt x="938" y="541"/>
                </a:lnTo>
                <a:lnTo>
                  <a:pt x="936" y="542"/>
                </a:lnTo>
                <a:lnTo>
                  <a:pt x="936" y="542"/>
                </a:lnTo>
                <a:lnTo>
                  <a:pt x="936" y="543"/>
                </a:lnTo>
                <a:lnTo>
                  <a:pt x="936" y="543"/>
                </a:lnTo>
                <a:lnTo>
                  <a:pt x="938" y="543"/>
                </a:lnTo>
                <a:lnTo>
                  <a:pt x="939" y="546"/>
                </a:lnTo>
                <a:lnTo>
                  <a:pt x="941" y="546"/>
                </a:lnTo>
                <a:lnTo>
                  <a:pt x="941" y="547"/>
                </a:lnTo>
                <a:lnTo>
                  <a:pt x="939" y="546"/>
                </a:lnTo>
                <a:lnTo>
                  <a:pt x="938" y="545"/>
                </a:lnTo>
                <a:lnTo>
                  <a:pt x="936" y="542"/>
                </a:lnTo>
                <a:lnTo>
                  <a:pt x="935" y="542"/>
                </a:lnTo>
                <a:lnTo>
                  <a:pt x="934" y="541"/>
                </a:lnTo>
                <a:lnTo>
                  <a:pt x="932" y="541"/>
                </a:lnTo>
                <a:lnTo>
                  <a:pt x="931" y="541"/>
                </a:lnTo>
                <a:lnTo>
                  <a:pt x="930" y="541"/>
                </a:lnTo>
                <a:lnTo>
                  <a:pt x="928" y="542"/>
                </a:lnTo>
                <a:lnTo>
                  <a:pt x="927" y="543"/>
                </a:lnTo>
                <a:lnTo>
                  <a:pt x="927" y="543"/>
                </a:lnTo>
                <a:lnTo>
                  <a:pt x="928" y="541"/>
                </a:lnTo>
                <a:lnTo>
                  <a:pt x="930" y="541"/>
                </a:lnTo>
                <a:lnTo>
                  <a:pt x="930" y="539"/>
                </a:lnTo>
                <a:lnTo>
                  <a:pt x="930" y="539"/>
                </a:lnTo>
                <a:lnTo>
                  <a:pt x="930" y="538"/>
                </a:lnTo>
                <a:lnTo>
                  <a:pt x="928" y="536"/>
                </a:lnTo>
                <a:lnTo>
                  <a:pt x="928" y="535"/>
                </a:lnTo>
                <a:lnTo>
                  <a:pt x="928" y="535"/>
                </a:lnTo>
                <a:lnTo>
                  <a:pt x="925" y="532"/>
                </a:lnTo>
                <a:lnTo>
                  <a:pt x="924" y="531"/>
                </a:lnTo>
                <a:lnTo>
                  <a:pt x="923" y="531"/>
                </a:lnTo>
                <a:lnTo>
                  <a:pt x="921" y="530"/>
                </a:lnTo>
                <a:lnTo>
                  <a:pt x="920" y="530"/>
                </a:lnTo>
                <a:lnTo>
                  <a:pt x="920" y="530"/>
                </a:lnTo>
                <a:lnTo>
                  <a:pt x="919" y="530"/>
                </a:lnTo>
                <a:lnTo>
                  <a:pt x="917" y="530"/>
                </a:lnTo>
                <a:lnTo>
                  <a:pt x="917" y="530"/>
                </a:lnTo>
                <a:lnTo>
                  <a:pt x="917" y="528"/>
                </a:lnTo>
                <a:lnTo>
                  <a:pt x="919" y="528"/>
                </a:lnTo>
                <a:lnTo>
                  <a:pt x="919" y="528"/>
                </a:lnTo>
                <a:lnTo>
                  <a:pt x="920" y="527"/>
                </a:lnTo>
                <a:lnTo>
                  <a:pt x="919" y="527"/>
                </a:lnTo>
                <a:lnTo>
                  <a:pt x="917" y="525"/>
                </a:lnTo>
                <a:lnTo>
                  <a:pt x="917" y="524"/>
                </a:lnTo>
                <a:lnTo>
                  <a:pt x="914" y="521"/>
                </a:lnTo>
                <a:lnTo>
                  <a:pt x="914" y="521"/>
                </a:lnTo>
                <a:lnTo>
                  <a:pt x="913" y="520"/>
                </a:lnTo>
                <a:lnTo>
                  <a:pt x="913" y="520"/>
                </a:lnTo>
                <a:lnTo>
                  <a:pt x="913" y="519"/>
                </a:lnTo>
                <a:lnTo>
                  <a:pt x="913" y="519"/>
                </a:lnTo>
                <a:lnTo>
                  <a:pt x="913" y="517"/>
                </a:lnTo>
                <a:lnTo>
                  <a:pt x="913" y="517"/>
                </a:lnTo>
                <a:lnTo>
                  <a:pt x="913" y="516"/>
                </a:lnTo>
                <a:lnTo>
                  <a:pt x="914" y="514"/>
                </a:lnTo>
                <a:lnTo>
                  <a:pt x="913" y="513"/>
                </a:lnTo>
                <a:lnTo>
                  <a:pt x="913" y="512"/>
                </a:lnTo>
                <a:lnTo>
                  <a:pt x="914" y="510"/>
                </a:lnTo>
                <a:lnTo>
                  <a:pt x="914" y="509"/>
                </a:lnTo>
                <a:lnTo>
                  <a:pt x="913" y="507"/>
                </a:lnTo>
                <a:lnTo>
                  <a:pt x="913" y="506"/>
                </a:lnTo>
                <a:lnTo>
                  <a:pt x="913" y="506"/>
                </a:lnTo>
                <a:lnTo>
                  <a:pt x="912" y="505"/>
                </a:lnTo>
                <a:lnTo>
                  <a:pt x="912" y="503"/>
                </a:lnTo>
                <a:lnTo>
                  <a:pt x="912" y="502"/>
                </a:lnTo>
                <a:lnTo>
                  <a:pt x="912" y="501"/>
                </a:lnTo>
                <a:lnTo>
                  <a:pt x="913" y="496"/>
                </a:lnTo>
                <a:lnTo>
                  <a:pt x="913" y="495"/>
                </a:lnTo>
                <a:lnTo>
                  <a:pt x="912" y="494"/>
                </a:lnTo>
                <a:lnTo>
                  <a:pt x="912" y="492"/>
                </a:lnTo>
                <a:lnTo>
                  <a:pt x="910" y="491"/>
                </a:lnTo>
                <a:lnTo>
                  <a:pt x="909" y="491"/>
                </a:lnTo>
                <a:lnTo>
                  <a:pt x="908" y="491"/>
                </a:lnTo>
                <a:lnTo>
                  <a:pt x="908" y="491"/>
                </a:lnTo>
                <a:lnTo>
                  <a:pt x="906" y="491"/>
                </a:lnTo>
                <a:lnTo>
                  <a:pt x="906" y="491"/>
                </a:lnTo>
                <a:lnTo>
                  <a:pt x="903" y="491"/>
                </a:lnTo>
                <a:lnTo>
                  <a:pt x="901" y="490"/>
                </a:lnTo>
                <a:lnTo>
                  <a:pt x="899" y="490"/>
                </a:lnTo>
                <a:lnTo>
                  <a:pt x="897" y="490"/>
                </a:lnTo>
                <a:lnTo>
                  <a:pt x="897" y="490"/>
                </a:lnTo>
                <a:lnTo>
                  <a:pt x="897" y="490"/>
                </a:lnTo>
                <a:lnTo>
                  <a:pt x="895" y="490"/>
                </a:lnTo>
                <a:lnTo>
                  <a:pt x="894" y="490"/>
                </a:lnTo>
                <a:lnTo>
                  <a:pt x="892" y="490"/>
                </a:lnTo>
                <a:lnTo>
                  <a:pt x="891" y="490"/>
                </a:lnTo>
                <a:lnTo>
                  <a:pt x="890" y="490"/>
                </a:lnTo>
                <a:lnTo>
                  <a:pt x="887" y="490"/>
                </a:lnTo>
                <a:lnTo>
                  <a:pt x="886" y="490"/>
                </a:lnTo>
                <a:lnTo>
                  <a:pt x="886" y="490"/>
                </a:lnTo>
                <a:lnTo>
                  <a:pt x="884" y="491"/>
                </a:lnTo>
                <a:lnTo>
                  <a:pt x="883" y="492"/>
                </a:lnTo>
                <a:lnTo>
                  <a:pt x="883" y="492"/>
                </a:lnTo>
                <a:lnTo>
                  <a:pt x="884" y="490"/>
                </a:lnTo>
                <a:lnTo>
                  <a:pt x="884" y="488"/>
                </a:lnTo>
                <a:lnTo>
                  <a:pt x="884" y="488"/>
                </a:lnTo>
                <a:lnTo>
                  <a:pt x="883" y="488"/>
                </a:lnTo>
                <a:lnTo>
                  <a:pt x="883" y="487"/>
                </a:lnTo>
                <a:lnTo>
                  <a:pt x="881" y="487"/>
                </a:lnTo>
                <a:lnTo>
                  <a:pt x="880" y="485"/>
                </a:lnTo>
                <a:lnTo>
                  <a:pt x="879" y="484"/>
                </a:lnTo>
                <a:lnTo>
                  <a:pt x="877" y="484"/>
                </a:lnTo>
                <a:lnTo>
                  <a:pt x="876" y="484"/>
                </a:lnTo>
                <a:lnTo>
                  <a:pt x="873" y="483"/>
                </a:lnTo>
                <a:lnTo>
                  <a:pt x="869" y="481"/>
                </a:lnTo>
                <a:lnTo>
                  <a:pt x="865" y="480"/>
                </a:lnTo>
                <a:lnTo>
                  <a:pt x="864" y="480"/>
                </a:lnTo>
                <a:lnTo>
                  <a:pt x="862" y="480"/>
                </a:lnTo>
                <a:lnTo>
                  <a:pt x="859" y="476"/>
                </a:lnTo>
                <a:lnTo>
                  <a:pt x="858" y="474"/>
                </a:lnTo>
                <a:lnTo>
                  <a:pt x="855" y="473"/>
                </a:lnTo>
                <a:lnTo>
                  <a:pt x="854" y="472"/>
                </a:lnTo>
                <a:lnTo>
                  <a:pt x="851" y="470"/>
                </a:lnTo>
                <a:lnTo>
                  <a:pt x="850" y="469"/>
                </a:lnTo>
                <a:lnTo>
                  <a:pt x="850" y="469"/>
                </a:lnTo>
                <a:lnTo>
                  <a:pt x="847" y="469"/>
                </a:lnTo>
                <a:lnTo>
                  <a:pt x="846" y="468"/>
                </a:lnTo>
                <a:lnTo>
                  <a:pt x="842" y="468"/>
                </a:lnTo>
                <a:lnTo>
                  <a:pt x="839" y="466"/>
                </a:lnTo>
                <a:lnTo>
                  <a:pt x="836" y="465"/>
                </a:lnTo>
                <a:lnTo>
                  <a:pt x="833" y="463"/>
                </a:lnTo>
                <a:lnTo>
                  <a:pt x="831" y="463"/>
                </a:lnTo>
                <a:lnTo>
                  <a:pt x="829" y="463"/>
                </a:lnTo>
                <a:lnTo>
                  <a:pt x="820" y="466"/>
                </a:lnTo>
                <a:lnTo>
                  <a:pt x="818" y="466"/>
                </a:lnTo>
                <a:lnTo>
                  <a:pt x="817" y="468"/>
                </a:lnTo>
                <a:lnTo>
                  <a:pt x="817" y="468"/>
                </a:lnTo>
                <a:lnTo>
                  <a:pt x="817" y="466"/>
                </a:lnTo>
                <a:lnTo>
                  <a:pt x="817" y="466"/>
                </a:lnTo>
                <a:lnTo>
                  <a:pt x="815" y="466"/>
                </a:lnTo>
                <a:lnTo>
                  <a:pt x="815" y="466"/>
                </a:lnTo>
                <a:lnTo>
                  <a:pt x="814" y="468"/>
                </a:lnTo>
                <a:lnTo>
                  <a:pt x="813" y="468"/>
                </a:lnTo>
                <a:lnTo>
                  <a:pt x="813" y="468"/>
                </a:lnTo>
                <a:lnTo>
                  <a:pt x="813" y="468"/>
                </a:lnTo>
                <a:lnTo>
                  <a:pt x="813" y="468"/>
                </a:lnTo>
                <a:lnTo>
                  <a:pt x="814" y="468"/>
                </a:lnTo>
                <a:lnTo>
                  <a:pt x="814" y="466"/>
                </a:lnTo>
                <a:lnTo>
                  <a:pt x="815" y="465"/>
                </a:lnTo>
                <a:lnTo>
                  <a:pt x="815" y="463"/>
                </a:lnTo>
                <a:lnTo>
                  <a:pt x="815" y="463"/>
                </a:lnTo>
                <a:lnTo>
                  <a:pt x="815" y="462"/>
                </a:lnTo>
                <a:lnTo>
                  <a:pt x="815" y="462"/>
                </a:lnTo>
                <a:lnTo>
                  <a:pt x="815" y="461"/>
                </a:lnTo>
                <a:lnTo>
                  <a:pt x="814" y="456"/>
                </a:lnTo>
                <a:lnTo>
                  <a:pt x="813" y="455"/>
                </a:lnTo>
                <a:lnTo>
                  <a:pt x="813" y="452"/>
                </a:lnTo>
                <a:lnTo>
                  <a:pt x="811" y="450"/>
                </a:lnTo>
                <a:lnTo>
                  <a:pt x="810" y="447"/>
                </a:lnTo>
                <a:lnTo>
                  <a:pt x="810" y="445"/>
                </a:lnTo>
                <a:lnTo>
                  <a:pt x="809" y="444"/>
                </a:lnTo>
                <a:lnTo>
                  <a:pt x="809" y="443"/>
                </a:lnTo>
                <a:lnTo>
                  <a:pt x="809" y="443"/>
                </a:lnTo>
                <a:lnTo>
                  <a:pt x="807" y="443"/>
                </a:lnTo>
                <a:lnTo>
                  <a:pt x="806" y="443"/>
                </a:lnTo>
                <a:lnTo>
                  <a:pt x="803" y="443"/>
                </a:lnTo>
                <a:lnTo>
                  <a:pt x="800" y="443"/>
                </a:lnTo>
                <a:lnTo>
                  <a:pt x="800" y="443"/>
                </a:lnTo>
                <a:lnTo>
                  <a:pt x="799" y="444"/>
                </a:lnTo>
                <a:lnTo>
                  <a:pt x="799" y="448"/>
                </a:lnTo>
                <a:lnTo>
                  <a:pt x="798" y="450"/>
                </a:lnTo>
                <a:lnTo>
                  <a:pt x="798" y="448"/>
                </a:lnTo>
                <a:lnTo>
                  <a:pt x="799" y="444"/>
                </a:lnTo>
                <a:lnTo>
                  <a:pt x="799" y="443"/>
                </a:lnTo>
                <a:lnTo>
                  <a:pt x="798" y="443"/>
                </a:lnTo>
                <a:lnTo>
                  <a:pt x="796" y="441"/>
                </a:lnTo>
                <a:lnTo>
                  <a:pt x="796" y="441"/>
                </a:lnTo>
                <a:lnTo>
                  <a:pt x="795" y="441"/>
                </a:lnTo>
                <a:lnTo>
                  <a:pt x="795" y="441"/>
                </a:lnTo>
                <a:lnTo>
                  <a:pt x="795" y="441"/>
                </a:lnTo>
                <a:lnTo>
                  <a:pt x="793" y="440"/>
                </a:lnTo>
                <a:lnTo>
                  <a:pt x="793" y="439"/>
                </a:lnTo>
                <a:lnTo>
                  <a:pt x="793" y="439"/>
                </a:lnTo>
                <a:lnTo>
                  <a:pt x="792" y="439"/>
                </a:lnTo>
                <a:lnTo>
                  <a:pt x="793" y="439"/>
                </a:lnTo>
                <a:lnTo>
                  <a:pt x="793" y="437"/>
                </a:lnTo>
                <a:lnTo>
                  <a:pt x="793" y="436"/>
                </a:lnTo>
                <a:lnTo>
                  <a:pt x="793" y="433"/>
                </a:lnTo>
                <a:lnTo>
                  <a:pt x="793" y="426"/>
                </a:lnTo>
                <a:lnTo>
                  <a:pt x="793" y="423"/>
                </a:lnTo>
                <a:lnTo>
                  <a:pt x="795" y="421"/>
                </a:lnTo>
                <a:lnTo>
                  <a:pt x="795" y="419"/>
                </a:lnTo>
                <a:lnTo>
                  <a:pt x="795" y="419"/>
                </a:lnTo>
                <a:lnTo>
                  <a:pt x="795" y="419"/>
                </a:lnTo>
                <a:lnTo>
                  <a:pt x="793" y="418"/>
                </a:lnTo>
                <a:lnTo>
                  <a:pt x="795" y="418"/>
                </a:lnTo>
                <a:lnTo>
                  <a:pt x="796" y="418"/>
                </a:lnTo>
                <a:lnTo>
                  <a:pt x="796" y="416"/>
                </a:lnTo>
                <a:lnTo>
                  <a:pt x="798" y="415"/>
                </a:lnTo>
                <a:lnTo>
                  <a:pt x="798" y="412"/>
                </a:lnTo>
                <a:lnTo>
                  <a:pt x="800" y="411"/>
                </a:lnTo>
                <a:lnTo>
                  <a:pt x="800" y="410"/>
                </a:lnTo>
                <a:lnTo>
                  <a:pt x="800" y="408"/>
                </a:lnTo>
                <a:lnTo>
                  <a:pt x="800" y="407"/>
                </a:lnTo>
                <a:lnTo>
                  <a:pt x="800" y="407"/>
                </a:lnTo>
                <a:lnTo>
                  <a:pt x="800" y="407"/>
                </a:lnTo>
                <a:lnTo>
                  <a:pt x="802" y="407"/>
                </a:lnTo>
                <a:lnTo>
                  <a:pt x="802" y="407"/>
                </a:lnTo>
                <a:lnTo>
                  <a:pt x="802" y="405"/>
                </a:lnTo>
                <a:lnTo>
                  <a:pt x="802" y="405"/>
                </a:lnTo>
                <a:lnTo>
                  <a:pt x="802" y="404"/>
                </a:lnTo>
                <a:lnTo>
                  <a:pt x="804" y="403"/>
                </a:lnTo>
                <a:lnTo>
                  <a:pt x="807" y="401"/>
                </a:lnTo>
                <a:lnTo>
                  <a:pt x="807" y="400"/>
                </a:lnTo>
                <a:lnTo>
                  <a:pt x="807" y="400"/>
                </a:lnTo>
                <a:lnTo>
                  <a:pt x="807" y="400"/>
                </a:lnTo>
                <a:lnTo>
                  <a:pt x="807" y="400"/>
                </a:lnTo>
                <a:lnTo>
                  <a:pt x="806" y="399"/>
                </a:lnTo>
                <a:lnTo>
                  <a:pt x="806" y="399"/>
                </a:lnTo>
                <a:lnTo>
                  <a:pt x="806" y="397"/>
                </a:lnTo>
                <a:lnTo>
                  <a:pt x="807" y="397"/>
                </a:lnTo>
                <a:lnTo>
                  <a:pt x="807" y="397"/>
                </a:lnTo>
                <a:lnTo>
                  <a:pt x="809" y="397"/>
                </a:lnTo>
                <a:lnTo>
                  <a:pt x="807" y="397"/>
                </a:lnTo>
                <a:lnTo>
                  <a:pt x="807" y="397"/>
                </a:lnTo>
                <a:lnTo>
                  <a:pt x="807" y="396"/>
                </a:lnTo>
                <a:lnTo>
                  <a:pt x="809" y="396"/>
                </a:lnTo>
                <a:lnTo>
                  <a:pt x="810" y="396"/>
                </a:lnTo>
                <a:lnTo>
                  <a:pt x="810" y="396"/>
                </a:lnTo>
                <a:lnTo>
                  <a:pt x="810" y="396"/>
                </a:lnTo>
                <a:lnTo>
                  <a:pt x="810" y="394"/>
                </a:lnTo>
                <a:lnTo>
                  <a:pt x="810" y="394"/>
                </a:lnTo>
                <a:lnTo>
                  <a:pt x="811" y="393"/>
                </a:lnTo>
                <a:lnTo>
                  <a:pt x="811" y="393"/>
                </a:lnTo>
                <a:lnTo>
                  <a:pt x="811" y="393"/>
                </a:lnTo>
                <a:lnTo>
                  <a:pt x="809" y="392"/>
                </a:lnTo>
                <a:lnTo>
                  <a:pt x="809" y="392"/>
                </a:lnTo>
                <a:lnTo>
                  <a:pt x="809" y="392"/>
                </a:lnTo>
                <a:lnTo>
                  <a:pt x="811" y="392"/>
                </a:lnTo>
                <a:lnTo>
                  <a:pt x="813" y="393"/>
                </a:lnTo>
                <a:lnTo>
                  <a:pt x="814" y="393"/>
                </a:lnTo>
                <a:lnTo>
                  <a:pt x="814" y="394"/>
                </a:lnTo>
                <a:lnTo>
                  <a:pt x="815" y="394"/>
                </a:lnTo>
                <a:lnTo>
                  <a:pt x="815" y="394"/>
                </a:lnTo>
                <a:lnTo>
                  <a:pt x="814" y="393"/>
                </a:lnTo>
                <a:lnTo>
                  <a:pt x="814" y="392"/>
                </a:lnTo>
                <a:lnTo>
                  <a:pt x="813" y="392"/>
                </a:lnTo>
                <a:lnTo>
                  <a:pt x="813" y="392"/>
                </a:lnTo>
                <a:lnTo>
                  <a:pt x="814" y="390"/>
                </a:lnTo>
                <a:lnTo>
                  <a:pt x="814" y="390"/>
                </a:lnTo>
                <a:lnTo>
                  <a:pt x="815" y="389"/>
                </a:lnTo>
                <a:lnTo>
                  <a:pt x="815" y="389"/>
                </a:lnTo>
                <a:lnTo>
                  <a:pt x="815" y="389"/>
                </a:lnTo>
                <a:lnTo>
                  <a:pt x="817" y="389"/>
                </a:lnTo>
                <a:lnTo>
                  <a:pt x="817" y="389"/>
                </a:lnTo>
                <a:lnTo>
                  <a:pt x="818" y="388"/>
                </a:lnTo>
                <a:lnTo>
                  <a:pt x="818" y="388"/>
                </a:lnTo>
                <a:lnTo>
                  <a:pt x="820" y="389"/>
                </a:lnTo>
                <a:lnTo>
                  <a:pt x="820" y="389"/>
                </a:lnTo>
                <a:lnTo>
                  <a:pt x="821" y="389"/>
                </a:lnTo>
                <a:lnTo>
                  <a:pt x="821" y="388"/>
                </a:lnTo>
                <a:lnTo>
                  <a:pt x="821" y="388"/>
                </a:lnTo>
                <a:lnTo>
                  <a:pt x="818" y="388"/>
                </a:lnTo>
                <a:lnTo>
                  <a:pt x="818" y="386"/>
                </a:lnTo>
                <a:lnTo>
                  <a:pt x="817" y="386"/>
                </a:lnTo>
                <a:lnTo>
                  <a:pt x="817" y="386"/>
                </a:lnTo>
                <a:lnTo>
                  <a:pt x="817" y="385"/>
                </a:lnTo>
                <a:lnTo>
                  <a:pt x="817" y="385"/>
                </a:lnTo>
                <a:lnTo>
                  <a:pt x="817" y="385"/>
                </a:lnTo>
                <a:lnTo>
                  <a:pt x="818" y="385"/>
                </a:lnTo>
                <a:lnTo>
                  <a:pt x="818" y="385"/>
                </a:lnTo>
                <a:lnTo>
                  <a:pt x="820" y="383"/>
                </a:lnTo>
                <a:lnTo>
                  <a:pt x="820" y="383"/>
                </a:lnTo>
                <a:lnTo>
                  <a:pt x="821" y="385"/>
                </a:lnTo>
                <a:lnTo>
                  <a:pt x="825" y="385"/>
                </a:lnTo>
                <a:lnTo>
                  <a:pt x="826" y="385"/>
                </a:lnTo>
                <a:lnTo>
                  <a:pt x="829" y="383"/>
                </a:lnTo>
                <a:lnTo>
                  <a:pt x="829" y="383"/>
                </a:lnTo>
                <a:lnTo>
                  <a:pt x="831" y="383"/>
                </a:lnTo>
                <a:lnTo>
                  <a:pt x="832" y="382"/>
                </a:lnTo>
                <a:lnTo>
                  <a:pt x="832" y="382"/>
                </a:lnTo>
                <a:lnTo>
                  <a:pt x="832" y="381"/>
                </a:lnTo>
                <a:lnTo>
                  <a:pt x="832" y="381"/>
                </a:lnTo>
                <a:lnTo>
                  <a:pt x="832" y="378"/>
                </a:lnTo>
                <a:lnTo>
                  <a:pt x="832" y="377"/>
                </a:lnTo>
                <a:lnTo>
                  <a:pt x="831" y="375"/>
                </a:lnTo>
                <a:lnTo>
                  <a:pt x="829" y="375"/>
                </a:lnTo>
                <a:lnTo>
                  <a:pt x="826" y="375"/>
                </a:lnTo>
                <a:lnTo>
                  <a:pt x="825" y="374"/>
                </a:lnTo>
                <a:lnTo>
                  <a:pt x="824" y="372"/>
                </a:lnTo>
                <a:lnTo>
                  <a:pt x="822" y="371"/>
                </a:lnTo>
                <a:lnTo>
                  <a:pt x="821" y="372"/>
                </a:lnTo>
                <a:lnTo>
                  <a:pt x="820" y="372"/>
                </a:lnTo>
                <a:lnTo>
                  <a:pt x="817" y="374"/>
                </a:lnTo>
                <a:lnTo>
                  <a:pt x="815" y="374"/>
                </a:lnTo>
                <a:lnTo>
                  <a:pt x="815" y="374"/>
                </a:lnTo>
                <a:lnTo>
                  <a:pt x="818" y="372"/>
                </a:lnTo>
                <a:lnTo>
                  <a:pt x="818" y="372"/>
                </a:lnTo>
                <a:lnTo>
                  <a:pt x="818" y="371"/>
                </a:lnTo>
                <a:lnTo>
                  <a:pt x="817" y="371"/>
                </a:lnTo>
                <a:lnTo>
                  <a:pt x="815" y="371"/>
                </a:lnTo>
                <a:lnTo>
                  <a:pt x="809" y="368"/>
                </a:lnTo>
                <a:lnTo>
                  <a:pt x="809" y="368"/>
                </a:lnTo>
                <a:lnTo>
                  <a:pt x="807" y="368"/>
                </a:lnTo>
                <a:lnTo>
                  <a:pt x="807" y="368"/>
                </a:lnTo>
                <a:lnTo>
                  <a:pt x="807" y="368"/>
                </a:lnTo>
                <a:lnTo>
                  <a:pt x="807" y="370"/>
                </a:lnTo>
                <a:lnTo>
                  <a:pt x="809" y="370"/>
                </a:lnTo>
                <a:lnTo>
                  <a:pt x="809" y="370"/>
                </a:lnTo>
                <a:lnTo>
                  <a:pt x="807" y="370"/>
                </a:lnTo>
                <a:lnTo>
                  <a:pt x="806" y="370"/>
                </a:lnTo>
                <a:lnTo>
                  <a:pt x="804" y="368"/>
                </a:lnTo>
                <a:lnTo>
                  <a:pt x="804" y="367"/>
                </a:lnTo>
                <a:lnTo>
                  <a:pt x="804" y="367"/>
                </a:lnTo>
                <a:lnTo>
                  <a:pt x="804" y="367"/>
                </a:lnTo>
                <a:lnTo>
                  <a:pt x="804" y="365"/>
                </a:lnTo>
                <a:lnTo>
                  <a:pt x="807" y="367"/>
                </a:lnTo>
                <a:lnTo>
                  <a:pt x="811" y="368"/>
                </a:lnTo>
                <a:lnTo>
                  <a:pt x="815" y="370"/>
                </a:lnTo>
                <a:lnTo>
                  <a:pt x="817" y="370"/>
                </a:lnTo>
                <a:lnTo>
                  <a:pt x="818" y="371"/>
                </a:lnTo>
                <a:lnTo>
                  <a:pt x="820" y="371"/>
                </a:lnTo>
                <a:lnTo>
                  <a:pt x="820" y="370"/>
                </a:lnTo>
                <a:lnTo>
                  <a:pt x="821" y="370"/>
                </a:lnTo>
                <a:lnTo>
                  <a:pt x="821" y="370"/>
                </a:lnTo>
                <a:lnTo>
                  <a:pt x="821" y="370"/>
                </a:lnTo>
                <a:lnTo>
                  <a:pt x="821" y="371"/>
                </a:lnTo>
                <a:lnTo>
                  <a:pt x="821" y="371"/>
                </a:lnTo>
                <a:lnTo>
                  <a:pt x="821" y="371"/>
                </a:lnTo>
                <a:lnTo>
                  <a:pt x="824" y="371"/>
                </a:lnTo>
                <a:lnTo>
                  <a:pt x="825" y="371"/>
                </a:lnTo>
                <a:lnTo>
                  <a:pt x="829" y="372"/>
                </a:lnTo>
                <a:lnTo>
                  <a:pt x="831" y="374"/>
                </a:lnTo>
                <a:lnTo>
                  <a:pt x="832" y="374"/>
                </a:lnTo>
                <a:lnTo>
                  <a:pt x="832" y="374"/>
                </a:lnTo>
                <a:lnTo>
                  <a:pt x="833" y="372"/>
                </a:lnTo>
                <a:lnTo>
                  <a:pt x="833" y="372"/>
                </a:lnTo>
                <a:lnTo>
                  <a:pt x="835" y="372"/>
                </a:lnTo>
                <a:lnTo>
                  <a:pt x="835" y="372"/>
                </a:lnTo>
                <a:lnTo>
                  <a:pt x="836" y="372"/>
                </a:lnTo>
                <a:lnTo>
                  <a:pt x="837" y="372"/>
                </a:lnTo>
                <a:lnTo>
                  <a:pt x="837" y="372"/>
                </a:lnTo>
                <a:lnTo>
                  <a:pt x="839" y="370"/>
                </a:lnTo>
                <a:lnTo>
                  <a:pt x="839" y="370"/>
                </a:lnTo>
                <a:lnTo>
                  <a:pt x="839" y="370"/>
                </a:lnTo>
                <a:lnTo>
                  <a:pt x="837" y="367"/>
                </a:lnTo>
                <a:lnTo>
                  <a:pt x="837" y="367"/>
                </a:lnTo>
                <a:lnTo>
                  <a:pt x="840" y="368"/>
                </a:lnTo>
                <a:lnTo>
                  <a:pt x="840" y="368"/>
                </a:lnTo>
                <a:lnTo>
                  <a:pt x="840" y="367"/>
                </a:lnTo>
                <a:lnTo>
                  <a:pt x="840" y="365"/>
                </a:lnTo>
                <a:lnTo>
                  <a:pt x="839" y="365"/>
                </a:lnTo>
                <a:lnTo>
                  <a:pt x="839" y="365"/>
                </a:lnTo>
                <a:lnTo>
                  <a:pt x="839" y="365"/>
                </a:lnTo>
                <a:lnTo>
                  <a:pt x="842" y="364"/>
                </a:lnTo>
                <a:lnTo>
                  <a:pt x="842" y="364"/>
                </a:lnTo>
                <a:lnTo>
                  <a:pt x="842" y="365"/>
                </a:lnTo>
                <a:lnTo>
                  <a:pt x="842" y="365"/>
                </a:lnTo>
                <a:lnTo>
                  <a:pt x="843" y="367"/>
                </a:lnTo>
                <a:lnTo>
                  <a:pt x="843" y="367"/>
                </a:lnTo>
                <a:lnTo>
                  <a:pt x="844" y="367"/>
                </a:lnTo>
                <a:lnTo>
                  <a:pt x="844" y="367"/>
                </a:lnTo>
                <a:lnTo>
                  <a:pt x="844" y="367"/>
                </a:lnTo>
                <a:lnTo>
                  <a:pt x="847" y="367"/>
                </a:lnTo>
                <a:lnTo>
                  <a:pt x="847" y="368"/>
                </a:lnTo>
                <a:lnTo>
                  <a:pt x="847" y="367"/>
                </a:lnTo>
                <a:lnTo>
                  <a:pt x="847" y="365"/>
                </a:lnTo>
                <a:lnTo>
                  <a:pt x="847" y="365"/>
                </a:lnTo>
                <a:lnTo>
                  <a:pt x="848" y="367"/>
                </a:lnTo>
                <a:lnTo>
                  <a:pt x="848" y="367"/>
                </a:lnTo>
                <a:lnTo>
                  <a:pt x="850" y="367"/>
                </a:lnTo>
                <a:lnTo>
                  <a:pt x="853" y="367"/>
                </a:lnTo>
                <a:lnTo>
                  <a:pt x="854" y="365"/>
                </a:lnTo>
                <a:lnTo>
                  <a:pt x="857" y="364"/>
                </a:lnTo>
                <a:lnTo>
                  <a:pt x="858" y="364"/>
                </a:lnTo>
                <a:lnTo>
                  <a:pt x="858" y="363"/>
                </a:lnTo>
                <a:lnTo>
                  <a:pt x="859" y="361"/>
                </a:lnTo>
                <a:lnTo>
                  <a:pt x="865" y="354"/>
                </a:lnTo>
                <a:lnTo>
                  <a:pt x="866" y="353"/>
                </a:lnTo>
                <a:lnTo>
                  <a:pt x="868" y="350"/>
                </a:lnTo>
                <a:lnTo>
                  <a:pt x="868" y="350"/>
                </a:lnTo>
                <a:lnTo>
                  <a:pt x="868" y="349"/>
                </a:lnTo>
                <a:lnTo>
                  <a:pt x="866" y="349"/>
                </a:lnTo>
                <a:lnTo>
                  <a:pt x="864" y="348"/>
                </a:lnTo>
                <a:lnTo>
                  <a:pt x="859" y="348"/>
                </a:lnTo>
                <a:lnTo>
                  <a:pt x="857" y="348"/>
                </a:lnTo>
                <a:lnTo>
                  <a:pt x="848" y="346"/>
                </a:lnTo>
                <a:lnTo>
                  <a:pt x="847" y="346"/>
                </a:lnTo>
                <a:lnTo>
                  <a:pt x="847" y="345"/>
                </a:lnTo>
                <a:lnTo>
                  <a:pt x="843" y="342"/>
                </a:lnTo>
                <a:lnTo>
                  <a:pt x="842" y="341"/>
                </a:lnTo>
                <a:lnTo>
                  <a:pt x="840" y="339"/>
                </a:lnTo>
                <a:lnTo>
                  <a:pt x="839" y="339"/>
                </a:lnTo>
                <a:lnTo>
                  <a:pt x="837" y="339"/>
                </a:lnTo>
                <a:lnTo>
                  <a:pt x="833" y="338"/>
                </a:lnTo>
                <a:lnTo>
                  <a:pt x="829" y="338"/>
                </a:lnTo>
                <a:lnTo>
                  <a:pt x="829" y="338"/>
                </a:lnTo>
                <a:lnTo>
                  <a:pt x="829" y="338"/>
                </a:lnTo>
                <a:lnTo>
                  <a:pt x="829" y="339"/>
                </a:lnTo>
                <a:lnTo>
                  <a:pt x="826" y="338"/>
                </a:lnTo>
                <a:lnTo>
                  <a:pt x="825" y="338"/>
                </a:lnTo>
                <a:lnTo>
                  <a:pt x="826" y="337"/>
                </a:lnTo>
                <a:lnTo>
                  <a:pt x="826" y="337"/>
                </a:lnTo>
                <a:lnTo>
                  <a:pt x="829" y="337"/>
                </a:lnTo>
                <a:lnTo>
                  <a:pt x="832" y="337"/>
                </a:lnTo>
                <a:lnTo>
                  <a:pt x="833" y="338"/>
                </a:lnTo>
                <a:lnTo>
                  <a:pt x="835" y="338"/>
                </a:lnTo>
                <a:lnTo>
                  <a:pt x="836" y="338"/>
                </a:lnTo>
                <a:lnTo>
                  <a:pt x="837" y="338"/>
                </a:lnTo>
                <a:lnTo>
                  <a:pt x="839" y="338"/>
                </a:lnTo>
                <a:lnTo>
                  <a:pt x="840" y="338"/>
                </a:lnTo>
                <a:lnTo>
                  <a:pt x="840" y="338"/>
                </a:lnTo>
                <a:lnTo>
                  <a:pt x="840" y="338"/>
                </a:lnTo>
                <a:lnTo>
                  <a:pt x="840" y="338"/>
                </a:lnTo>
                <a:lnTo>
                  <a:pt x="842" y="338"/>
                </a:lnTo>
                <a:lnTo>
                  <a:pt x="843" y="338"/>
                </a:lnTo>
                <a:lnTo>
                  <a:pt x="844" y="339"/>
                </a:lnTo>
                <a:lnTo>
                  <a:pt x="848" y="341"/>
                </a:lnTo>
                <a:lnTo>
                  <a:pt x="850" y="341"/>
                </a:lnTo>
                <a:lnTo>
                  <a:pt x="851" y="341"/>
                </a:lnTo>
                <a:lnTo>
                  <a:pt x="851" y="342"/>
                </a:lnTo>
                <a:lnTo>
                  <a:pt x="851" y="342"/>
                </a:lnTo>
                <a:lnTo>
                  <a:pt x="853" y="343"/>
                </a:lnTo>
                <a:lnTo>
                  <a:pt x="854" y="343"/>
                </a:lnTo>
                <a:lnTo>
                  <a:pt x="857" y="346"/>
                </a:lnTo>
                <a:lnTo>
                  <a:pt x="858" y="346"/>
                </a:lnTo>
                <a:lnTo>
                  <a:pt x="861" y="346"/>
                </a:lnTo>
                <a:lnTo>
                  <a:pt x="864" y="346"/>
                </a:lnTo>
                <a:lnTo>
                  <a:pt x="865" y="346"/>
                </a:lnTo>
                <a:lnTo>
                  <a:pt x="866" y="346"/>
                </a:lnTo>
                <a:lnTo>
                  <a:pt x="866" y="345"/>
                </a:lnTo>
                <a:lnTo>
                  <a:pt x="868" y="343"/>
                </a:lnTo>
                <a:lnTo>
                  <a:pt x="870" y="342"/>
                </a:lnTo>
                <a:lnTo>
                  <a:pt x="877" y="337"/>
                </a:lnTo>
                <a:lnTo>
                  <a:pt x="877" y="335"/>
                </a:lnTo>
                <a:lnTo>
                  <a:pt x="877" y="335"/>
                </a:lnTo>
                <a:lnTo>
                  <a:pt x="877" y="334"/>
                </a:lnTo>
                <a:lnTo>
                  <a:pt x="877" y="334"/>
                </a:lnTo>
                <a:lnTo>
                  <a:pt x="876" y="332"/>
                </a:lnTo>
                <a:lnTo>
                  <a:pt x="875" y="332"/>
                </a:lnTo>
                <a:lnTo>
                  <a:pt x="872" y="331"/>
                </a:lnTo>
                <a:lnTo>
                  <a:pt x="870" y="331"/>
                </a:lnTo>
                <a:lnTo>
                  <a:pt x="870" y="330"/>
                </a:lnTo>
                <a:lnTo>
                  <a:pt x="870" y="330"/>
                </a:lnTo>
                <a:lnTo>
                  <a:pt x="870" y="330"/>
                </a:lnTo>
                <a:lnTo>
                  <a:pt x="870" y="330"/>
                </a:lnTo>
                <a:lnTo>
                  <a:pt x="870" y="328"/>
                </a:lnTo>
                <a:lnTo>
                  <a:pt x="870" y="328"/>
                </a:lnTo>
                <a:lnTo>
                  <a:pt x="872" y="328"/>
                </a:lnTo>
                <a:lnTo>
                  <a:pt x="876" y="328"/>
                </a:lnTo>
                <a:lnTo>
                  <a:pt x="879" y="328"/>
                </a:lnTo>
                <a:lnTo>
                  <a:pt x="881" y="327"/>
                </a:lnTo>
                <a:lnTo>
                  <a:pt x="883" y="328"/>
                </a:lnTo>
                <a:lnTo>
                  <a:pt x="884" y="330"/>
                </a:lnTo>
                <a:lnTo>
                  <a:pt x="886" y="331"/>
                </a:lnTo>
                <a:lnTo>
                  <a:pt x="886" y="331"/>
                </a:lnTo>
                <a:lnTo>
                  <a:pt x="887" y="332"/>
                </a:lnTo>
                <a:lnTo>
                  <a:pt x="890" y="334"/>
                </a:lnTo>
                <a:lnTo>
                  <a:pt x="891" y="334"/>
                </a:lnTo>
                <a:lnTo>
                  <a:pt x="892" y="334"/>
                </a:lnTo>
                <a:lnTo>
                  <a:pt x="892" y="332"/>
                </a:lnTo>
                <a:lnTo>
                  <a:pt x="894" y="332"/>
                </a:lnTo>
                <a:lnTo>
                  <a:pt x="894" y="332"/>
                </a:lnTo>
                <a:lnTo>
                  <a:pt x="897" y="332"/>
                </a:lnTo>
                <a:lnTo>
                  <a:pt x="897" y="334"/>
                </a:lnTo>
                <a:lnTo>
                  <a:pt x="898" y="334"/>
                </a:lnTo>
                <a:lnTo>
                  <a:pt x="898" y="332"/>
                </a:lnTo>
                <a:lnTo>
                  <a:pt x="898" y="332"/>
                </a:lnTo>
                <a:lnTo>
                  <a:pt x="897" y="330"/>
                </a:lnTo>
                <a:lnTo>
                  <a:pt x="895" y="328"/>
                </a:lnTo>
                <a:lnTo>
                  <a:pt x="895" y="327"/>
                </a:lnTo>
                <a:lnTo>
                  <a:pt x="894" y="327"/>
                </a:lnTo>
                <a:lnTo>
                  <a:pt x="894" y="325"/>
                </a:lnTo>
                <a:lnTo>
                  <a:pt x="894" y="325"/>
                </a:lnTo>
                <a:lnTo>
                  <a:pt x="891" y="323"/>
                </a:lnTo>
                <a:lnTo>
                  <a:pt x="891" y="323"/>
                </a:lnTo>
                <a:lnTo>
                  <a:pt x="890" y="323"/>
                </a:lnTo>
                <a:lnTo>
                  <a:pt x="890" y="321"/>
                </a:lnTo>
                <a:lnTo>
                  <a:pt x="888" y="321"/>
                </a:lnTo>
                <a:lnTo>
                  <a:pt x="888" y="321"/>
                </a:lnTo>
                <a:lnTo>
                  <a:pt x="887" y="323"/>
                </a:lnTo>
                <a:lnTo>
                  <a:pt x="887" y="323"/>
                </a:lnTo>
                <a:lnTo>
                  <a:pt x="886" y="323"/>
                </a:lnTo>
                <a:lnTo>
                  <a:pt x="886" y="323"/>
                </a:lnTo>
                <a:lnTo>
                  <a:pt x="887" y="321"/>
                </a:lnTo>
                <a:lnTo>
                  <a:pt x="888" y="320"/>
                </a:lnTo>
                <a:lnTo>
                  <a:pt x="890" y="320"/>
                </a:lnTo>
                <a:lnTo>
                  <a:pt x="891" y="321"/>
                </a:lnTo>
                <a:lnTo>
                  <a:pt x="891" y="321"/>
                </a:lnTo>
                <a:lnTo>
                  <a:pt x="892" y="321"/>
                </a:lnTo>
                <a:lnTo>
                  <a:pt x="894" y="323"/>
                </a:lnTo>
                <a:lnTo>
                  <a:pt x="894" y="323"/>
                </a:lnTo>
                <a:lnTo>
                  <a:pt x="892" y="324"/>
                </a:lnTo>
                <a:lnTo>
                  <a:pt x="892" y="324"/>
                </a:lnTo>
                <a:lnTo>
                  <a:pt x="894" y="324"/>
                </a:lnTo>
                <a:lnTo>
                  <a:pt x="894" y="325"/>
                </a:lnTo>
                <a:lnTo>
                  <a:pt x="895" y="325"/>
                </a:lnTo>
                <a:lnTo>
                  <a:pt x="895" y="325"/>
                </a:lnTo>
                <a:lnTo>
                  <a:pt x="897" y="325"/>
                </a:lnTo>
                <a:lnTo>
                  <a:pt x="897" y="325"/>
                </a:lnTo>
                <a:lnTo>
                  <a:pt x="899" y="328"/>
                </a:lnTo>
                <a:lnTo>
                  <a:pt x="899" y="328"/>
                </a:lnTo>
                <a:lnTo>
                  <a:pt x="899" y="330"/>
                </a:lnTo>
                <a:lnTo>
                  <a:pt x="901" y="331"/>
                </a:lnTo>
                <a:lnTo>
                  <a:pt x="901" y="331"/>
                </a:lnTo>
                <a:lnTo>
                  <a:pt x="902" y="331"/>
                </a:lnTo>
                <a:lnTo>
                  <a:pt x="903" y="330"/>
                </a:lnTo>
                <a:lnTo>
                  <a:pt x="903" y="330"/>
                </a:lnTo>
                <a:lnTo>
                  <a:pt x="906" y="328"/>
                </a:lnTo>
                <a:lnTo>
                  <a:pt x="909" y="327"/>
                </a:lnTo>
                <a:lnTo>
                  <a:pt x="910" y="327"/>
                </a:lnTo>
                <a:lnTo>
                  <a:pt x="912" y="325"/>
                </a:lnTo>
                <a:lnTo>
                  <a:pt x="913" y="325"/>
                </a:lnTo>
                <a:lnTo>
                  <a:pt x="913" y="324"/>
                </a:lnTo>
                <a:lnTo>
                  <a:pt x="914" y="324"/>
                </a:lnTo>
                <a:lnTo>
                  <a:pt x="916" y="321"/>
                </a:lnTo>
                <a:lnTo>
                  <a:pt x="916" y="321"/>
                </a:lnTo>
                <a:lnTo>
                  <a:pt x="916" y="321"/>
                </a:lnTo>
                <a:lnTo>
                  <a:pt x="919" y="321"/>
                </a:lnTo>
                <a:lnTo>
                  <a:pt x="919" y="320"/>
                </a:lnTo>
                <a:lnTo>
                  <a:pt x="920" y="320"/>
                </a:lnTo>
                <a:lnTo>
                  <a:pt x="920" y="319"/>
                </a:lnTo>
                <a:lnTo>
                  <a:pt x="921" y="317"/>
                </a:lnTo>
                <a:lnTo>
                  <a:pt x="921" y="314"/>
                </a:lnTo>
                <a:lnTo>
                  <a:pt x="923" y="313"/>
                </a:lnTo>
                <a:lnTo>
                  <a:pt x="921" y="313"/>
                </a:lnTo>
                <a:lnTo>
                  <a:pt x="921" y="312"/>
                </a:lnTo>
                <a:lnTo>
                  <a:pt x="920" y="310"/>
                </a:lnTo>
                <a:lnTo>
                  <a:pt x="919" y="309"/>
                </a:lnTo>
                <a:lnTo>
                  <a:pt x="916" y="308"/>
                </a:lnTo>
                <a:lnTo>
                  <a:pt x="916" y="306"/>
                </a:lnTo>
                <a:lnTo>
                  <a:pt x="914" y="306"/>
                </a:lnTo>
                <a:lnTo>
                  <a:pt x="914" y="305"/>
                </a:lnTo>
                <a:lnTo>
                  <a:pt x="914" y="305"/>
                </a:lnTo>
                <a:lnTo>
                  <a:pt x="914" y="303"/>
                </a:lnTo>
                <a:lnTo>
                  <a:pt x="914" y="302"/>
                </a:lnTo>
                <a:lnTo>
                  <a:pt x="916" y="302"/>
                </a:lnTo>
                <a:lnTo>
                  <a:pt x="914" y="302"/>
                </a:lnTo>
                <a:lnTo>
                  <a:pt x="914" y="302"/>
                </a:lnTo>
                <a:lnTo>
                  <a:pt x="914" y="302"/>
                </a:lnTo>
                <a:lnTo>
                  <a:pt x="913" y="302"/>
                </a:lnTo>
                <a:lnTo>
                  <a:pt x="913" y="302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0" y="298"/>
                </a:lnTo>
                <a:lnTo>
                  <a:pt x="910" y="298"/>
                </a:lnTo>
                <a:lnTo>
                  <a:pt x="910" y="297"/>
                </a:lnTo>
                <a:lnTo>
                  <a:pt x="910" y="297"/>
                </a:lnTo>
                <a:lnTo>
                  <a:pt x="912" y="297"/>
                </a:lnTo>
                <a:lnTo>
                  <a:pt x="913" y="297"/>
                </a:lnTo>
                <a:lnTo>
                  <a:pt x="914" y="297"/>
                </a:lnTo>
                <a:lnTo>
                  <a:pt x="916" y="297"/>
                </a:lnTo>
                <a:lnTo>
                  <a:pt x="916" y="297"/>
                </a:lnTo>
                <a:lnTo>
                  <a:pt x="917" y="297"/>
                </a:lnTo>
                <a:lnTo>
                  <a:pt x="919" y="297"/>
                </a:lnTo>
                <a:lnTo>
                  <a:pt x="920" y="295"/>
                </a:lnTo>
                <a:lnTo>
                  <a:pt x="923" y="294"/>
                </a:lnTo>
                <a:lnTo>
                  <a:pt x="923" y="294"/>
                </a:lnTo>
                <a:lnTo>
                  <a:pt x="923" y="292"/>
                </a:lnTo>
                <a:lnTo>
                  <a:pt x="923" y="292"/>
                </a:lnTo>
                <a:lnTo>
                  <a:pt x="921" y="291"/>
                </a:lnTo>
                <a:lnTo>
                  <a:pt x="921" y="291"/>
                </a:lnTo>
                <a:lnTo>
                  <a:pt x="920" y="291"/>
                </a:lnTo>
                <a:lnTo>
                  <a:pt x="919" y="290"/>
                </a:lnTo>
                <a:lnTo>
                  <a:pt x="916" y="290"/>
                </a:lnTo>
                <a:lnTo>
                  <a:pt x="916" y="290"/>
                </a:lnTo>
                <a:lnTo>
                  <a:pt x="917" y="288"/>
                </a:lnTo>
                <a:lnTo>
                  <a:pt x="919" y="288"/>
                </a:lnTo>
                <a:lnTo>
                  <a:pt x="921" y="287"/>
                </a:lnTo>
                <a:lnTo>
                  <a:pt x="921" y="286"/>
                </a:lnTo>
                <a:lnTo>
                  <a:pt x="921" y="286"/>
                </a:lnTo>
                <a:lnTo>
                  <a:pt x="921" y="286"/>
                </a:lnTo>
                <a:lnTo>
                  <a:pt x="917" y="284"/>
                </a:lnTo>
                <a:lnTo>
                  <a:pt x="916" y="284"/>
                </a:lnTo>
                <a:lnTo>
                  <a:pt x="914" y="284"/>
                </a:lnTo>
                <a:lnTo>
                  <a:pt x="913" y="284"/>
                </a:lnTo>
                <a:lnTo>
                  <a:pt x="913" y="284"/>
                </a:lnTo>
                <a:lnTo>
                  <a:pt x="913" y="283"/>
                </a:lnTo>
                <a:lnTo>
                  <a:pt x="913" y="283"/>
                </a:lnTo>
                <a:lnTo>
                  <a:pt x="912" y="281"/>
                </a:lnTo>
                <a:lnTo>
                  <a:pt x="909" y="280"/>
                </a:lnTo>
                <a:lnTo>
                  <a:pt x="908" y="280"/>
                </a:lnTo>
                <a:lnTo>
                  <a:pt x="909" y="280"/>
                </a:lnTo>
                <a:lnTo>
                  <a:pt x="910" y="280"/>
                </a:lnTo>
                <a:lnTo>
                  <a:pt x="912" y="279"/>
                </a:lnTo>
                <a:lnTo>
                  <a:pt x="912" y="277"/>
                </a:lnTo>
                <a:lnTo>
                  <a:pt x="909" y="277"/>
                </a:lnTo>
                <a:lnTo>
                  <a:pt x="908" y="277"/>
                </a:lnTo>
                <a:lnTo>
                  <a:pt x="906" y="277"/>
                </a:lnTo>
                <a:lnTo>
                  <a:pt x="901" y="276"/>
                </a:lnTo>
                <a:lnTo>
                  <a:pt x="899" y="277"/>
                </a:lnTo>
                <a:lnTo>
                  <a:pt x="897" y="276"/>
                </a:lnTo>
                <a:lnTo>
                  <a:pt x="894" y="274"/>
                </a:lnTo>
                <a:lnTo>
                  <a:pt x="894" y="274"/>
                </a:lnTo>
                <a:lnTo>
                  <a:pt x="890" y="274"/>
                </a:lnTo>
                <a:lnTo>
                  <a:pt x="888" y="274"/>
                </a:lnTo>
                <a:lnTo>
                  <a:pt x="887" y="274"/>
                </a:lnTo>
                <a:lnTo>
                  <a:pt x="886" y="274"/>
                </a:lnTo>
                <a:lnTo>
                  <a:pt x="884" y="274"/>
                </a:lnTo>
                <a:lnTo>
                  <a:pt x="883" y="274"/>
                </a:lnTo>
                <a:lnTo>
                  <a:pt x="881" y="274"/>
                </a:lnTo>
                <a:lnTo>
                  <a:pt x="881" y="274"/>
                </a:lnTo>
                <a:lnTo>
                  <a:pt x="881" y="274"/>
                </a:lnTo>
                <a:lnTo>
                  <a:pt x="883" y="276"/>
                </a:lnTo>
                <a:lnTo>
                  <a:pt x="883" y="276"/>
                </a:lnTo>
                <a:lnTo>
                  <a:pt x="881" y="277"/>
                </a:lnTo>
                <a:lnTo>
                  <a:pt x="883" y="279"/>
                </a:lnTo>
                <a:lnTo>
                  <a:pt x="883" y="279"/>
                </a:lnTo>
                <a:lnTo>
                  <a:pt x="883" y="279"/>
                </a:lnTo>
                <a:lnTo>
                  <a:pt x="883" y="280"/>
                </a:lnTo>
                <a:lnTo>
                  <a:pt x="883" y="280"/>
                </a:lnTo>
                <a:lnTo>
                  <a:pt x="883" y="281"/>
                </a:lnTo>
                <a:lnTo>
                  <a:pt x="883" y="281"/>
                </a:lnTo>
                <a:lnTo>
                  <a:pt x="883" y="281"/>
                </a:lnTo>
                <a:lnTo>
                  <a:pt x="883" y="283"/>
                </a:lnTo>
                <a:lnTo>
                  <a:pt x="883" y="283"/>
                </a:lnTo>
                <a:lnTo>
                  <a:pt x="883" y="284"/>
                </a:lnTo>
                <a:lnTo>
                  <a:pt x="884" y="286"/>
                </a:lnTo>
                <a:lnTo>
                  <a:pt x="884" y="286"/>
                </a:lnTo>
                <a:lnTo>
                  <a:pt x="886" y="286"/>
                </a:lnTo>
                <a:lnTo>
                  <a:pt x="888" y="287"/>
                </a:lnTo>
                <a:lnTo>
                  <a:pt x="888" y="287"/>
                </a:lnTo>
                <a:lnTo>
                  <a:pt x="888" y="288"/>
                </a:lnTo>
                <a:lnTo>
                  <a:pt x="888" y="288"/>
                </a:lnTo>
                <a:lnTo>
                  <a:pt x="887" y="288"/>
                </a:lnTo>
                <a:lnTo>
                  <a:pt x="887" y="290"/>
                </a:lnTo>
                <a:lnTo>
                  <a:pt x="886" y="290"/>
                </a:lnTo>
                <a:lnTo>
                  <a:pt x="886" y="291"/>
                </a:lnTo>
                <a:lnTo>
                  <a:pt x="886" y="291"/>
                </a:lnTo>
                <a:lnTo>
                  <a:pt x="888" y="291"/>
                </a:lnTo>
                <a:lnTo>
                  <a:pt x="888" y="292"/>
                </a:lnTo>
                <a:lnTo>
                  <a:pt x="884" y="292"/>
                </a:lnTo>
                <a:lnTo>
                  <a:pt x="884" y="292"/>
                </a:lnTo>
                <a:lnTo>
                  <a:pt x="883" y="292"/>
                </a:lnTo>
                <a:lnTo>
                  <a:pt x="881" y="292"/>
                </a:lnTo>
                <a:lnTo>
                  <a:pt x="881" y="292"/>
                </a:lnTo>
                <a:lnTo>
                  <a:pt x="881" y="292"/>
                </a:lnTo>
                <a:lnTo>
                  <a:pt x="880" y="294"/>
                </a:lnTo>
                <a:lnTo>
                  <a:pt x="880" y="294"/>
                </a:lnTo>
                <a:lnTo>
                  <a:pt x="880" y="294"/>
                </a:lnTo>
                <a:lnTo>
                  <a:pt x="880" y="295"/>
                </a:lnTo>
                <a:lnTo>
                  <a:pt x="880" y="297"/>
                </a:lnTo>
                <a:lnTo>
                  <a:pt x="880" y="298"/>
                </a:lnTo>
                <a:lnTo>
                  <a:pt x="879" y="299"/>
                </a:lnTo>
                <a:lnTo>
                  <a:pt x="877" y="303"/>
                </a:lnTo>
                <a:lnTo>
                  <a:pt x="877" y="303"/>
                </a:lnTo>
                <a:lnTo>
                  <a:pt x="873" y="308"/>
                </a:lnTo>
                <a:lnTo>
                  <a:pt x="873" y="308"/>
                </a:lnTo>
                <a:lnTo>
                  <a:pt x="873" y="309"/>
                </a:lnTo>
                <a:lnTo>
                  <a:pt x="872" y="310"/>
                </a:lnTo>
                <a:lnTo>
                  <a:pt x="872" y="313"/>
                </a:lnTo>
                <a:lnTo>
                  <a:pt x="872" y="313"/>
                </a:lnTo>
                <a:lnTo>
                  <a:pt x="872" y="313"/>
                </a:lnTo>
                <a:lnTo>
                  <a:pt x="870" y="314"/>
                </a:lnTo>
                <a:lnTo>
                  <a:pt x="870" y="314"/>
                </a:lnTo>
                <a:lnTo>
                  <a:pt x="869" y="314"/>
                </a:lnTo>
                <a:lnTo>
                  <a:pt x="869" y="314"/>
                </a:lnTo>
                <a:lnTo>
                  <a:pt x="866" y="316"/>
                </a:lnTo>
                <a:lnTo>
                  <a:pt x="865" y="317"/>
                </a:lnTo>
                <a:lnTo>
                  <a:pt x="865" y="319"/>
                </a:lnTo>
                <a:lnTo>
                  <a:pt x="865" y="317"/>
                </a:lnTo>
                <a:lnTo>
                  <a:pt x="864" y="317"/>
                </a:lnTo>
                <a:lnTo>
                  <a:pt x="864" y="317"/>
                </a:lnTo>
                <a:lnTo>
                  <a:pt x="864" y="316"/>
                </a:lnTo>
                <a:lnTo>
                  <a:pt x="864" y="314"/>
                </a:lnTo>
                <a:lnTo>
                  <a:pt x="858" y="310"/>
                </a:lnTo>
                <a:lnTo>
                  <a:pt x="857" y="309"/>
                </a:lnTo>
                <a:lnTo>
                  <a:pt x="855" y="305"/>
                </a:lnTo>
                <a:lnTo>
                  <a:pt x="855" y="305"/>
                </a:lnTo>
                <a:lnTo>
                  <a:pt x="855" y="302"/>
                </a:lnTo>
                <a:lnTo>
                  <a:pt x="855" y="301"/>
                </a:lnTo>
                <a:lnTo>
                  <a:pt x="855" y="299"/>
                </a:lnTo>
                <a:lnTo>
                  <a:pt x="855" y="299"/>
                </a:lnTo>
                <a:lnTo>
                  <a:pt x="857" y="299"/>
                </a:lnTo>
                <a:lnTo>
                  <a:pt x="857" y="301"/>
                </a:lnTo>
                <a:lnTo>
                  <a:pt x="857" y="301"/>
                </a:lnTo>
                <a:lnTo>
                  <a:pt x="858" y="301"/>
                </a:lnTo>
                <a:lnTo>
                  <a:pt x="859" y="301"/>
                </a:lnTo>
                <a:lnTo>
                  <a:pt x="859" y="301"/>
                </a:lnTo>
                <a:lnTo>
                  <a:pt x="859" y="299"/>
                </a:lnTo>
                <a:lnTo>
                  <a:pt x="859" y="299"/>
                </a:lnTo>
                <a:lnTo>
                  <a:pt x="859" y="298"/>
                </a:lnTo>
                <a:lnTo>
                  <a:pt x="859" y="298"/>
                </a:lnTo>
                <a:lnTo>
                  <a:pt x="859" y="297"/>
                </a:lnTo>
                <a:lnTo>
                  <a:pt x="859" y="295"/>
                </a:lnTo>
                <a:lnTo>
                  <a:pt x="858" y="292"/>
                </a:lnTo>
                <a:lnTo>
                  <a:pt x="858" y="291"/>
                </a:lnTo>
                <a:lnTo>
                  <a:pt x="857" y="290"/>
                </a:lnTo>
                <a:lnTo>
                  <a:pt x="855" y="290"/>
                </a:lnTo>
                <a:lnTo>
                  <a:pt x="853" y="287"/>
                </a:lnTo>
                <a:lnTo>
                  <a:pt x="850" y="286"/>
                </a:lnTo>
                <a:lnTo>
                  <a:pt x="850" y="284"/>
                </a:lnTo>
                <a:lnTo>
                  <a:pt x="848" y="284"/>
                </a:lnTo>
                <a:lnTo>
                  <a:pt x="847" y="284"/>
                </a:lnTo>
                <a:lnTo>
                  <a:pt x="846" y="284"/>
                </a:lnTo>
                <a:lnTo>
                  <a:pt x="846" y="284"/>
                </a:lnTo>
                <a:lnTo>
                  <a:pt x="843" y="287"/>
                </a:lnTo>
                <a:lnTo>
                  <a:pt x="843" y="288"/>
                </a:lnTo>
                <a:lnTo>
                  <a:pt x="842" y="290"/>
                </a:lnTo>
                <a:lnTo>
                  <a:pt x="842" y="291"/>
                </a:lnTo>
                <a:lnTo>
                  <a:pt x="842" y="292"/>
                </a:lnTo>
                <a:lnTo>
                  <a:pt x="840" y="294"/>
                </a:lnTo>
                <a:lnTo>
                  <a:pt x="840" y="295"/>
                </a:lnTo>
                <a:lnTo>
                  <a:pt x="840" y="297"/>
                </a:lnTo>
                <a:lnTo>
                  <a:pt x="840" y="297"/>
                </a:lnTo>
                <a:lnTo>
                  <a:pt x="839" y="298"/>
                </a:lnTo>
                <a:lnTo>
                  <a:pt x="837" y="299"/>
                </a:lnTo>
                <a:lnTo>
                  <a:pt x="837" y="299"/>
                </a:lnTo>
                <a:lnTo>
                  <a:pt x="837" y="301"/>
                </a:lnTo>
                <a:lnTo>
                  <a:pt x="837" y="301"/>
                </a:lnTo>
                <a:lnTo>
                  <a:pt x="837" y="301"/>
                </a:lnTo>
                <a:lnTo>
                  <a:pt x="836" y="299"/>
                </a:lnTo>
                <a:lnTo>
                  <a:pt x="836" y="299"/>
                </a:lnTo>
                <a:lnTo>
                  <a:pt x="836" y="299"/>
                </a:lnTo>
                <a:lnTo>
                  <a:pt x="835" y="298"/>
                </a:lnTo>
                <a:lnTo>
                  <a:pt x="835" y="298"/>
                </a:lnTo>
                <a:lnTo>
                  <a:pt x="833" y="297"/>
                </a:lnTo>
                <a:lnTo>
                  <a:pt x="835" y="295"/>
                </a:lnTo>
                <a:lnTo>
                  <a:pt x="835" y="294"/>
                </a:lnTo>
                <a:lnTo>
                  <a:pt x="835" y="292"/>
                </a:lnTo>
                <a:lnTo>
                  <a:pt x="835" y="291"/>
                </a:lnTo>
                <a:lnTo>
                  <a:pt x="835" y="291"/>
                </a:lnTo>
                <a:lnTo>
                  <a:pt x="835" y="290"/>
                </a:lnTo>
                <a:lnTo>
                  <a:pt x="833" y="290"/>
                </a:lnTo>
                <a:lnTo>
                  <a:pt x="832" y="287"/>
                </a:lnTo>
                <a:lnTo>
                  <a:pt x="828" y="284"/>
                </a:lnTo>
                <a:lnTo>
                  <a:pt x="828" y="283"/>
                </a:lnTo>
                <a:lnTo>
                  <a:pt x="828" y="283"/>
                </a:lnTo>
                <a:lnTo>
                  <a:pt x="829" y="283"/>
                </a:lnTo>
                <a:lnTo>
                  <a:pt x="829" y="283"/>
                </a:lnTo>
                <a:lnTo>
                  <a:pt x="829" y="283"/>
                </a:lnTo>
                <a:lnTo>
                  <a:pt x="829" y="284"/>
                </a:lnTo>
                <a:lnTo>
                  <a:pt x="831" y="284"/>
                </a:lnTo>
                <a:lnTo>
                  <a:pt x="832" y="283"/>
                </a:lnTo>
                <a:lnTo>
                  <a:pt x="832" y="283"/>
                </a:lnTo>
                <a:lnTo>
                  <a:pt x="832" y="281"/>
                </a:lnTo>
                <a:lnTo>
                  <a:pt x="833" y="281"/>
                </a:lnTo>
                <a:lnTo>
                  <a:pt x="833" y="281"/>
                </a:lnTo>
                <a:lnTo>
                  <a:pt x="835" y="281"/>
                </a:lnTo>
                <a:lnTo>
                  <a:pt x="835" y="280"/>
                </a:lnTo>
                <a:lnTo>
                  <a:pt x="835" y="280"/>
                </a:lnTo>
                <a:lnTo>
                  <a:pt x="833" y="280"/>
                </a:lnTo>
                <a:lnTo>
                  <a:pt x="833" y="280"/>
                </a:lnTo>
                <a:lnTo>
                  <a:pt x="832" y="280"/>
                </a:lnTo>
                <a:lnTo>
                  <a:pt x="831" y="280"/>
                </a:lnTo>
                <a:lnTo>
                  <a:pt x="826" y="279"/>
                </a:lnTo>
                <a:lnTo>
                  <a:pt x="825" y="280"/>
                </a:lnTo>
                <a:lnTo>
                  <a:pt x="825" y="279"/>
                </a:lnTo>
                <a:lnTo>
                  <a:pt x="826" y="279"/>
                </a:lnTo>
                <a:lnTo>
                  <a:pt x="828" y="277"/>
                </a:lnTo>
                <a:lnTo>
                  <a:pt x="828" y="277"/>
                </a:lnTo>
                <a:lnTo>
                  <a:pt x="828" y="277"/>
                </a:lnTo>
                <a:lnTo>
                  <a:pt x="826" y="277"/>
                </a:lnTo>
                <a:lnTo>
                  <a:pt x="825" y="279"/>
                </a:lnTo>
                <a:lnTo>
                  <a:pt x="822" y="279"/>
                </a:lnTo>
                <a:lnTo>
                  <a:pt x="821" y="280"/>
                </a:lnTo>
                <a:lnTo>
                  <a:pt x="818" y="279"/>
                </a:lnTo>
                <a:lnTo>
                  <a:pt x="818" y="277"/>
                </a:lnTo>
                <a:lnTo>
                  <a:pt x="818" y="277"/>
                </a:lnTo>
                <a:lnTo>
                  <a:pt x="817" y="277"/>
                </a:lnTo>
                <a:lnTo>
                  <a:pt x="815" y="277"/>
                </a:lnTo>
                <a:lnTo>
                  <a:pt x="814" y="277"/>
                </a:lnTo>
                <a:lnTo>
                  <a:pt x="813" y="277"/>
                </a:lnTo>
                <a:lnTo>
                  <a:pt x="813" y="277"/>
                </a:lnTo>
                <a:lnTo>
                  <a:pt x="811" y="277"/>
                </a:lnTo>
                <a:lnTo>
                  <a:pt x="813" y="276"/>
                </a:lnTo>
                <a:lnTo>
                  <a:pt x="817" y="273"/>
                </a:lnTo>
                <a:lnTo>
                  <a:pt x="820" y="272"/>
                </a:lnTo>
                <a:lnTo>
                  <a:pt x="821" y="270"/>
                </a:lnTo>
                <a:lnTo>
                  <a:pt x="820" y="270"/>
                </a:lnTo>
                <a:lnTo>
                  <a:pt x="820" y="270"/>
                </a:lnTo>
                <a:lnTo>
                  <a:pt x="815" y="270"/>
                </a:lnTo>
                <a:lnTo>
                  <a:pt x="815" y="270"/>
                </a:lnTo>
                <a:lnTo>
                  <a:pt x="815" y="269"/>
                </a:lnTo>
                <a:lnTo>
                  <a:pt x="817" y="268"/>
                </a:lnTo>
                <a:lnTo>
                  <a:pt x="817" y="268"/>
                </a:lnTo>
                <a:lnTo>
                  <a:pt x="817" y="268"/>
                </a:lnTo>
                <a:lnTo>
                  <a:pt x="818" y="268"/>
                </a:lnTo>
                <a:lnTo>
                  <a:pt x="820" y="269"/>
                </a:lnTo>
                <a:lnTo>
                  <a:pt x="820" y="269"/>
                </a:lnTo>
                <a:lnTo>
                  <a:pt x="821" y="269"/>
                </a:lnTo>
                <a:lnTo>
                  <a:pt x="824" y="269"/>
                </a:lnTo>
                <a:lnTo>
                  <a:pt x="824" y="269"/>
                </a:lnTo>
                <a:lnTo>
                  <a:pt x="824" y="269"/>
                </a:lnTo>
                <a:lnTo>
                  <a:pt x="824" y="268"/>
                </a:lnTo>
                <a:lnTo>
                  <a:pt x="822" y="266"/>
                </a:lnTo>
                <a:lnTo>
                  <a:pt x="822" y="266"/>
                </a:lnTo>
                <a:lnTo>
                  <a:pt x="822" y="266"/>
                </a:lnTo>
                <a:lnTo>
                  <a:pt x="821" y="266"/>
                </a:lnTo>
                <a:lnTo>
                  <a:pt x="821" y="266"/>
                </a:lnTo>
                <a:lnTo>
                  <a:pt x="821" y="266"/>
                </a:lnTo>
                <a:lnTo>
                  <a:pt x="820" y="266"/>
                </a:lnTo>
                <a:lnTo>
                  <a:pt x="820" y="266"/>
                </a:lnTo>
                <a:lnTo>
                  <a:pt x="820" y="265"/>
                </a:lnTo>
                <a:lnTo>
                  <a:pt x="820" y="265"/>
                </a:lnTo>
                <a:lnTo>
                  <a:pt x="818" y="263"/>
                </a:lnTo>
                <a:lnTo>
                  <a:pt x="817" y="261"/>
                </a:lnTo>
                <a:lnTo>
                  <a:pt x="817" y="261"/>
                </a:lnTo>
                <a:lnTo>
                  <a:pt x="817" y="261"/>
                </a:lnTo>
                <a:lnTo>
                  <a:pt x="815" y="259"/>
                </a:lnTo>
                <a:lnTo>
                  <a:pt x="814" y="259"/>
                </a:lnTo>
                <a:lnTo>
                  <a:pt x="813" y="258"/>
                </a:lnTo>
                <a:lnTo>
                  <a:pt x="811" y="258"/>
                </a:lnTo>
                <a:lnTo>
                  <a:pt x="811" y="257"/>
                </a:lnTo>
                <a:lnTo>
                  <a:pt x="811" y="257"/>
                </a:lnTo>
                <a:lnTo>
                  <a:pt x="811" y="257"/>
                </a:lnTo>
                <a:lnTo>
                  <a:pt x="811" y="254"/>
                </a:lnTo>
                <a:lnTo>
                  <a:pt x="811" y="252"/>
                </a:lnTo>
                <a:lnTo>
                  <a:pt x="811" y="250"/>
                </a:lnTo>
                <a:lnTo>
                  <a:pt x="811" y="250"/>
                </a:lnTo>
                <a:lnTo>
                  <a:pt x="810" y="248"/>
                </a:lnTo>
                <a:lnTo>
                  <a:pt x="809" y="247"/>
                </a:lnTo>
                <a:lnTo>
                  <a:pt x="807" y="246"/>
                </a:lnTo>
                <a:lnTo>
                  <a:pt x="806" y="244"/>
                </a:lnTo>
                <a:lnTo>
                  <a:pt x="803" y="243"/>
                </a:lnTo>
                <a:lnTo>
                  <a:pt x="803" y="243"/>
                </a:lnTo>
                <a:lnTo>
                  <a:pt x="803" y="241"/>
                </a:lnTo>
                <a:lnTo>
                  <a:pt x="803" y="241"/>
                </a:lnTo>
                <a:lnTo>
                  <a:pt x="803" y="241"/>
                </a:lnTo>
                <a:lnTo>
                  <a:pt x="800" y="241"/>
                </a:lnTo>
                <a:lnTo>
                  <a:pt x="799" y="241"/>
                </a:lnTo>
                <a:lnTo>
                  <a:pt x="798" y="241"/>
                </a:lnTo>
                <a:lnTo>
                  <a:pt x="796" y="240"/>
                </a:lnTo>
                <a:lnTo>
                  <a:pt x="796" y="239"/>
                </a:lnTo>
                <a:lnTo>
                  <a:pt x="796" y="237"/>
                </a:lnTo>
                <a:lnTo>
                  <a:pt x="795" y="237"/>
                </a:lnTo>
                <a:lnTo>
                  <a:pt x="795" y="237"/>
                </a:lnTo>
                <a:lnTo>
                  <a:pt x="792" y="237"/>
                </a:lnTo>
                <a:lnTo>
                  <a:pt x="789" y="239"/>
                </a:lnTo>
                <a:lnTo>
                  <a:pt x="787" y="241"/>
                </a:lnTo>
                <a:lnTo>
                  <a:pt x="785" y="243"/>
                </a:lnTo>
                <a:lnTo>
                  <a:pt x="784" y="244"/>
                </a:lnTo>
                <a:lnTo>
                  <a:pt x="784" y="244"/>
                </a:lnTo>
                <a:lnTo>
                  <a:pt x="784" y="246"/>
                </a:lnTo>
                <a:lnTo>
                  <a:pt x="784" y="246"/>
                </a:lnTo>
                <a:lnTo>
                  <a:pt x="785" y="246"/>
                </a:lnTo>
                <a:lnTo>
                  <a:pt x="788" y="246"/>
                </a:lnTo>
                <a:lnTo>
                  <a:pt x="788" y="246"/>
                </a:lnTo>
                <a:lnTo>
                  <a:pt x="788" y="247"/>
                </a:lnTo>
                <a:lnTo>
                  <a:pt x="787" y="248"/>
                </a:lnTo>
                <a:lnTo>
                  <a:pt x="785" y="248"/>
                </a:lnTo>
                <a:lnTo>
                  <a:pt x="785" y="248"/>
                </a:lnTo>
                <a:lnTo>
                  <a:pt x="784" y="248"/>
                </a:lnTo>
                <a:lnTo>
                  <a:pt x="782" y="248"/>
                </a:lnTo>
                <a:lnTo>
                  <a:pt x="782" y="247"/>
                </a:lnTo>
                <a:lnTo>
                  <a:pt x="781" y="247"/>
                </a:lnTo>
                <a:lnTo>
                  <a:pt x="781" y="248"/>
                </a:lnTo>
                <a:lnTo>
                  <a:pt x="780" y="248"/>
                </a:lnTo>
                <a:lnTo>
                  <a:pt x="778" y="250"/>
                </a:lnTo>
                <a:lnTo>
                  <a:pt x="778" y="250"/>
                </a:lnTo>
                <a:lnTo>
                  <a:pt x="778" y="251"/>
                </a:lnTo>
                <a:lnTo>
                  <a:pt x="778" y="251"/>
                </a:lnTo>
                <a:lnTo>
                  <a:pt x="777" y="252"/>
                </a:lnTo>
                <a:lnTo>
                  <a:pt x="777" y="252"/>
                </a:lnTo>
                <a:lnTo>
                  <a:pt x="778" y="254"/>
                </a:lnTo>
                <a:lnTo>
                  <a:pt x="777" y="254"/>
                </a:lnTo>
                <a:lnTo>
                  <a:pt x="777" y="257"/>
                </a:lnTo>
                <a:lnTo>
                  <a:pt x="777" y="258"/>
                </a:lnTo>
                <a:lnTo>
                  <a:pt x="778" y="259"/>
                </a:lnTo>
                <a:lnTo>
                  <a:pt x="780" y="261"/>
                </a:lnTo>
                <a:lnTo>
                  <a:pt x="781" y="261"/>
                </a:lnTo>
                <a:lnTo>
                  <a:pt x="782" y="259"/>
                </a:lnTo>
                <a:lnTo>
                  <a:pt x="784" y="259"/>
                </a:lnTo>
                <a:lnTo>
                  <a:pt x="782" y="261"/>
                </a:lnTo>
                <a:lnTo>
                  <a:pt x="782" y="262"/>
                </a:lnTo>
                <a:lnTo>
                  <a:pt x="784" y="262"/>
                </a:lnTo>
                <a:lnTo>
                  <a:pt x="781" y="262"/>
                </a:lnTo>
                <a:lnTo>
                  <a:pt x="781" y="262"/>
                </a:lnTo>
                <a:lnTo>
                  <a:pt x="780" y="262"/>
                </a:lnTo>
                <a:lnTo>
                  <a:pt x="780" y="263"/>
                </a:lnTo>
                <a:lnTo>
                  <a:pt x="778" y="263"/>
                </a:lnTo>
                <a:lnTo>
                  <a:pt x="777" y="266"/>
                </a:lnTo>
                <a:lnTo>
                  <a:pt x="777" y="268"/>
                </a:lnTo>
                <a:lnTo>
                  <a:pt x="777" y="268"/>
                </a:lnTo>
                <a:lnTo>
                  <a:pt x="777" y="269"/>
                </a:lnTo>
                <a:lnTo>
                  <a:pt x="780" y="272"/>
                </a:lnTo>
                <a:lnTo>
                  <a:pt x="781" y="273"/>
                </a:lnTo>
                <a:lnTo>
                  <a:pt x="781" y="273"/>
                </a:lnTo>
                <a:lnTo>
                  <a:pt x="781" y="274"/>
                </a:lnTo>
                <a:lnTo>
                  <a:pt x="782" y="274"/>
                </a:lnTo>
                <a:lnTo>
                  <a:pt x="784" y="274"/>
                </a:lnTo>
                <a:lnTo>
                  <a:pt x="785" y="276"/>
                </a:lnTo>
                <a:lnTo>
                  <a:pt x="787" y="276"/>
                </a:lnTo>
                <a:lnTo>
                  <a:pt x="787" y="276"/>
                </a:lnTo>
                <a:lnTo>
                  <a:pt x="789" y="277"/>
                </a:lnTo>
                <a:lnTo>
                  <a:pt x="793" y="279"/>
                </a:lnTo>
                <a:lnTo>
                  <a:pt x="793" y="279"/>
                </a:lnTo>
                <a:lnTo>
                  <a:pt x="795" y="277"/>
                </a:lnTo>
                <a:lnTo>
                  <a:pt x="795" y="277"/>
                </a:lnTo>
                <a:lnTo>
                  <a:pt x="795" y="277"/>
                </a:lnTo>
                <a:lnTo>
                  <a:pt x="796" y="279"/>
                </a:lnTo>
                <a:lnTo>
                  <a:pt x="798" y="280"/>
                </a:lnTo>
                <a:lnTo>
                  <a:pt x="798" y="280"/>
                </a:lnTo>
                <a:lnTo>
                  <a:pt x="799" y="280"/>
                </a:lnTo>
                <a:lnTo>
                  <a:pt x="799" y="281"/>
                </a:lnTo>
                <a:lnTo>
                  <a:pt x="802" y="281"/>
                </a:lnTo>
                <a:lnTo>
                  <a:pt x="802" y="280"/>
                </a:lnTo>
                <a:lnTo>
                  <a:pt x="803" y="280"/>
                </a:lnTo>
                <a:lnTo>
                  <a:pt x="804" y="280"/>
                </a:lnTo>
                <a:lnTo>
                  <a:pt x="806" y="280"/>
                </a:lnTo>
                <a:lnTo>
                  <a:pt x="806" y="281"/>
                </a:lnTo>
                <a:lnTo>
                  <a:pt x="806" y="281"/>
                </a:lnTo>
                <a:lnTo>
                  <a:pt x="806" y="281"/>
                </a:lnTo>
                <a:lnTo>
                  <a:pt x="807" y="281"/>
                </a:lnTo>
                <a:lnTo>
                  <a:pt x="806" y="283"/>
                </a:lnTo>
                <a:lnTo>
                  <a:pt x="806" y="283"/>
                </a:lnTo>
                <a:lnTo>
                  <a:pt x="803" y="284"/>
                </a:lnTo>
                <a:lnTo>
                  <a:pt x="803" y="284"/>
                </a:lnTo>
                <a:lnTo>
                  <a:pt x="803" y="284"/>
                </a:lnTo>
                <a:lnTo>
                  <a:pt x="804" y="281"/>
                </a:lnTo>
                <a:lnTo>
                  <a:pt x="804" y="281"/>
                </a:lnTo>
                <a:lnTo>
                  <a:pt x="803" y="281"/>
                </a:lnTo>
                <a:lnTo>
                  <a:pt x="800" y="283"/>
                </a:lnTo>
                <a:lnTo>
                  <a:pt x="799" y="283"/>
                </a:lnTo>
                <a:lnTo>
                  <a:pt x="799" y="284"/>
                </a:lnTo>
                <a:lnTo>
                  <a:pt x="799" y="284"/>
                </a:lnTo>
                <a:lnTo>
                  <a:pt x="799" y="286"/>
                </a:lnTo>
                <a:lnTo>
                  <a:pt x="799" y="286"/>
                </a:lnTo>
                <a:lnTo>
                  <a:pt x="800" y="286"/>
                </a:lnTo>
                <a:lnTo>
                  <a:pt x="800" y="286"/>
                </a:lnTo>
                <a:lnTo>
                  <a:pt x="799" y="287"/>
                </a:lnTo>
                <a:lnTo>
                  <a:pt x="796" y="288"/>
                </a:lnTo>
                <a:lnTo>
                  <a:pt x="796" y="290"/>
                </a:lnTo>
                <a:lnTo>
                  <a:pt x="795" y="291"/>
                </a:lnTo>
                <a:lnTo>
                  <a:pt x="796" y="292"/>
                </a:lnTo>
                <a:lnTo>
                  <a:pt x="796" y="292"/>
                </a:lnTo>
                <a:lnTo>
                  <a:pt x="799" y="292"/>
                </a:lnTo>
                <a:lnTo>
                  <a:pt x="800" y="292"/>
                </a:lnTo>
                <a:lnTo>
                  <a:pt x="802" y="291"/>
                </a:lnTo>
                <a:lnTo>
                  <a:pt x="802" y="290"/>
                </a:lnTo>
                <a:lnTo>
                  <a:pt x="802" y="288"/>
                </a:lnTo>
                <a:lnTo>
                  <a:pt x="802" y="288"/>
                </a:lnTo>
                <a:lnTo>
                  <a:pt x="803" y="288"/>
                </a:lnTo>
                <a:lnTo>
                  <a:pt x="803" y="288"/>
                </a:lnTo>
                <a:lnTo>
                  <a:pt x="803" y="288"/>
                </a:lnTo>
                <a:lnTo>
                  <a:pt x="804" y="290"/>
                </a:lnTo>
                <a:lnTo>
                  <a:pt x="804" y="290"/>
                </a:lnTo>
                <a:lnTo>
                  <a:pt x="804" y="291"/>
                </a:lnTo>
                <a:lnTo>
                  <a:pt x="804" y="292"/>
                </a:lnTo>
                <a:lnTo>
                  <a:pt x="804" y="294"/>
                </a:lnTo>
                <a:lnTo>
                  <a:pt x="804" y="294"/>
                </a:lnTo>
                <a:lnTo>
                  <a:pt x="804" y="294"/>
                </a:lnTo>
                <a:lnTo>
                  <a:pt x="806" y="295"/>
                </a:lnTo>
                <a:lnTo>
                  <a:pt x="806" y="295"/>
                </a:lnTo>
                <a:lnTo>
                  <a:pt x="804" y="295"/>
                </a:lnTo>
                <a:lnTo>
                  <a:pt x="802" y="297"/>
                </a:lnTo>
                <a:lnTo>
                  <a:pt x="800" y="298"/>
                </a:lnTo>
                <a:lnTo>
                  <a:pt x="799" y="299"/>
                </a:lnTo>
                <a:lnTo>
                  <a:pt x="798" y="301"/>
                </a:lnTo>
                <a:lnTo>
                  <a:pt x="796" y="302"/>
                </a:lnTo>
                <a:lnTo>
                  <a:pt x="793" y="303"/>
                </a:lnTo>
                <a:lnTo>
                  <a:pt x="793" y="303"/>
                </a:lnTo>
                <a:lnTo>
                  <a:pt x="792" y="303"/>
                </a:lnTo>
                <a:lnTo>
                  <a:pt x="791" y="303"/>
                </a:lnTo>
                <a:lnTo>
                  <a:pt x="789" y="303"/>
                </a:lnTo>
                <a:lnTo>
                  <a:pt x="788" y="303"/>
                </a:lnTo>
                <a:lnTo>
                  <a:pt x="788" y="303"/>
                </a:lnTo>
                <a:lnTo>
                  <a:pt x="788" y="305"/>
                </a:lnTo>
                <a:lnTo>
                  <a:pt x="785" y="309"/>
                </a:lnTo>
                <a:lnTo>
                  <a:pt x="785" y="309"/>
                </a:lnTo>
                <a:lnTo>
                  <a:pt x="788" y="310"/>
                </a:lnTo>
                <a:lnTo>
                  <a:pt x="788" y="312"/>
                </a:lnTo>
                <a:lnTo>
                  <a:pt x="789" y="314"/>
                </a:lnTo>
                <a:lnTo>
                  <a:pt x="789" y="316"/>
                </a:lnTo>
                <a:lnTo>
                  <a:pt x="788" y="319"/>
                </a:lnTo>
                <a:lnTo>
                  <a:pt x="788" y="321"/>
                </a:lnTo>
                <a:lnTo>
                  <a:pt x="788" y="321"/>
                </a:lnTo>
                <a:lnTo>
                  <a:pt x="787" y="321"/>
                </a:lnTo>
                <a:lnTo>
                  <a:pt x="785" y="321"/>
                </a:lnTo>
                <a:lnTo>
                  <a:pt x="782" y="321"/>
                </a:lnTo>
                <a:lnTo>
                  <a:pt x="782" y="321"/>
                </a:lnTo>
                <a:lnTo>
                  <a:pt x="781" y="321"/>
                </a:lnTo>
                <a:lnTo>
                  <a:pt x="782" y="323"/>
                </a:lnTo>
                <a:lnTo>
                  <a:pt x="784" y="325"/>
                </a:lnTo>
                <a:lnTo>
                  <a:pt x="785" y="325"/>
                </a:lnTo>
                <a:lnTo>
                  <a:pt x="784" y="327"/>
                </a:lnTo>
                <a:lnTo>
                  <a:pt x="784" y="327"/>
                </a:lnTo>
                <a:lnTo>
                  <a:pt x="784" y="325"/>
                </a:lnTo>
                <a:lnTo>
                  <a:pt x="784" y="324"/>
                </a:lnTo>
                <a:lnTo>
                  <a:pt x="778" y="321"/>
                </a:lnTo>
                <a:lnTo>
                  <a:pt x="778" y="320"/>
                </a:lnTo>
                <a:lnTo>
                  <a:pt x="778" y="320"/>
                </a:lnTo>
                <a:lnTo>
                  <a:pt x="778" y="320"/>
                </a:lnTo>
                <a:lnTo>
                  <a:pt x="778" y="320"/>
                </a:lnTo>
                <a:lnTo>
                  <a:pt x="780" y="321"/>
                </a:lnTo>
                <a:lnTo>
                  <a:pt x="781" y="321"/>
                </a:lnTo>
                <a:lnTo>
                  <a:pt x="782" y="320"/>
                </a:lnTo>
                <a:lnTo>
                  <a:pt x="782" y="320"/>
                </a:lnTo>
                <a:lnTo>
                  <a:pt x="784" y="321"/>
                </a:lnTo>
                <a:lnTo>
                  <a:pt x="784" y="321"/>
                </a:lnTo>
                <a:lnTo>
                  <a:pt x="785" y="321"/>
                </a:lnTo>
                <a:lnTo>
                  <a:pt x="787" y="321"/>
                </a:lnTo>
                <a:lnTo>
                  <a:pt x="787" y="321"/>
                </a:lnTo>
                <a:lnTo>
                  <a:pt x="788" y="321"/>
                </a:lnTo>
                <a:lnTo>
                  <a:pt x="788" y="320"/>
                </a:lnTo>
                <a:lnTo>
                  <a:pt x="788" y="320"/>
                </a:lnTo>
                <a:lnTo>
                  <a:pt x="788" y="319"/>
                </a:lnTo>
                <a:lnTo>
                  <a:pt x="788" y="319"/>
                </a:lnTo>
                <a:lnTo>
                  <a:pt x="787" y="317"/>
                </a:lnTo>
                <a:lnTo>
                  <a:pt x="787" y="317"/>
                </a:lnTo>
                <a:lnTo>
                  <a:pt x="785" y="317"/>
                </a:lnTo>
                <a:lnTo>
                  <a:pt x="784" y="317"/>
                </a:lnTo>
                <a:lnTo>
                  <a:pt x="784" y="317"/>
                </a:lnTo>
                <a:lnTo>
                  <a:pt x="785" y="316"/>
                </a:lnTo>
                <a:lnTo>
                  <a:pt x="785" y="316"/>
                </a:lnTo>
                <a:lnTo>
                  <a:pt x="784" y="316"/>
                </a:lnTo>
                <a:lnTo>
                  <a:pt x="782" y="316"/>
                </a:lnTo>
                <a:lnTo>
                  <a:pt x="781" y="316"/>
                </a:lnTo>
                <a:lnTo>
                  <a:pt x="781" y="316"/>
                </a:lnTo>
                <a:lnTo>
                  <a:pt x="781" y="314"/>
                </a:lnTo>
                <a:lnTo>
                  <a:pt x="780" y="314"/>
                </a:lnTo>
                <a:lnTo>
                  <a:pt x="778" y="313"/>
                </a:lnTo>
                <a:lnTo>
                  <a:pt x="778" y="312"/>
                </a:lnTo>
                <a:lnTo>
                  <a:pt x="780" y="310"/>
                </a:lnTo>
                <a:lnTo>
                  <a:pt x="780" y="309"/>
                </a:lnTo>
                <a:lnTo>
                  <a:pt x="781" y="308"/>
                </a:lnTo>
                <a:lnTo>
                  <a:pt x="782" y="302"/>
                </a:lnTo>
                <a:lnTo>
                  <a:pt x="782" y="301"/>
                </a:lnTo>
                <a:lnTo>
                  <a:pt x="781" y="301"/>
                </a:lnTo>
                <a:lnTo>
                  <a:pt x="778" y="302"/>
                </a:lnTo>
                <a:lnTo>
                  <a:pt x="778" y="302"/>
                </a:lnTo>
                <a:lnTo>
                  <a:pt x="777" y="303"/>
                </a:lnTo>
                <a:lnTo>
                  <a:pt x="777" y="303"/>
                </a:lnTo>
                <a:lnTo>
                  <a:pt x="777" y="303"/>
                </a:lnTo>
                <a:lnTo>
                  <a:pt x="776" y="303"/>
                </a:lnTo>
                <a:lnTo>
                  <a:pt x="776" y="303"/>
                </a:lnTo>
                <a:lnTo>
                  <a:pt x="777" y="301"/>
                </a:lnTo>
                <a:lnTo>
                  <a:pt x="778" y="299"/>
                </a:lnTo>
                <a:lnTo>
                  <a:pt x="778" y="299"/>
                </a:lnTo>
                <a:lnTo>
                  <a:pt x="776" y="301"/>
                </a:lnTo>
                <a:lnTo>
                  <a:pt x="773" y="301"/>
                </a:lnTo>
                <a:lnTo>
                  <a:pt x="773" y="301"/>
                </a:lnTo>
                <a:lnTo>
                  <a:pt x="771" y="299"/>
                </a:lnTo>
                <a:lnTo>
                  <a:pt x="771" y="298"/>
                </a:lnTo>
                <a:lnTo>
                  <a:pt x="770" y="298"/>
                </a:lnTo>
                <a:lnTo>
                  <a:pt x="770" y="297"/>
                </a:lnTo>
                <a:lnTo>
                  <a:pt x="769" y="297"/>
                </a:lnTo>
                <a:lnTo>
                  <a:pt x="769" y="297"/>
                </a:lnTo>
                <a:lnTo>
                  <a:pt x="767" y="297"/>
                </a:lnTo>
                <a:lnTo>
                  <a:pt x="766" y="297"/>
                </a:lnTo>
                <a:lnTo>
                  <a:pt x="765" y="297"/>
                </a:lnTo>
                <a:lnTo>
                  <a:pt x="763" y="297"/>
                </a:lnTo>
                <a:lnTo>
                  <a:pt x="763" y="297"/>
                </a:lnTo>
                <a:lnTo>
                  <a:pt x="765" y="298"/>
                </a:lnTo>
                <a:lnTo>
                  <a:pt x="765" y="298"/>
                </a:lnTo>
                <a:lnTo>
                  <a:pt x="762" y="299"/>
                </a:lnTo>
                <a:lnTo>
                  <a:pt x="760" y="299"/>
                </a:lnTo>
                <a:lnTo>
                  <a:pt x="759" y="298"/>
                </a:lnTo>
                <a:lnTo>
                  <a:pt x="758" y="298"/>
                </a:lnTo>
                <a:lnTo>
                  <a:pt x="758" y="298"/>
                </a:lnTo>
                <a:lnTo>
                  <a:pt x="756" y="299"/>
                </a:lnTo>
                <a:lnTo>
                  <a:pt x="758" y="299"/>
                </a:lnTo>
                <a:lnTo>
                  <a:pt x="759" y="301"/>
                </a:lnTo>
                <a:lnTo>
                  <a:pt x="759" y="301"/>
                </a:lnTo>
                <a:lnTo>
                  <a:pt x="759" y="302"/>
                </a:lnTo>
                <a:lnTo>
                  <a:pt x="759" y="302"/>
                </a:lnTo>
                <a:lnTo>
                  <a:pt x="759" y="302"/>
                </a:lnTo>
                <a:lnTo>
                  <a:pt x="759" y="302"/>
                </a:lnTo>
                <a:lnTo>
                  <a:pt x="759" y="303"/>
                </a:lnTo>
                <a:lnTo>
                  <a:pt x="762" y="306"/>
                </a:lnTo>
                <a:lnTo>
                  <a:pt x="762" y="306"/>
                </a:lnTo>
                <a:lnTo>
                  <a:pt x="765" y="305"/>
                </a:lnTo>
                <a:lnTo>
                  <a:pt x="766" y="305"/>
                </a:lnTo>
                <a:lnTo>
                  <a:pt x="767" y="305"/>
                </a:lnTo>
                <a:lnTo>
                  <a:pt x="770" y="306"/>
                </a:lnTo>
                <a:lnTo>
                  <a:pt x="770" y="308"/>
                </a:lnTo>
                <a:lnTo>
                  <a:pt x="771" y="308"/>
                </a:lnTo>
                <a:lnTo>
                  <a:pt x="771" y="308"/>
                </a:lnTo>
                <a:lnTo>
                  <a:pt x="771" y="309"/>
                </a:lnTo>
                <a:lnTo>
                  <a:pt x="771" y="309"/>
                </a:lnTo>
                <a:lnTo>
                  <a:pt x="771" y="309"/>
                </a:lnTo>
                <a:lnTo>
                  <a:pt x="770" y="310"/>
                </a:lnTo>
                <a:lnTo>
                  <a:pt x="769" y="310"/>
                </a:lnTo>
                <a:lnTo>
                  <a:pt x="767" y="310"/>
                </a:lnTo>
                <a:lnTo>
                  <a:pt x="763" y="309"/>
                </a:lnTo>
                <a:lnTo>
                  <a:pt x="763" y="309"/>
                </a:lnTo>
                <a:lnTo>
                  <a:pt x="763" y="309"/>
                </a:lnTo>
                <a:lnTo>
                  <a:pt x="759" y="305"/>
                </a:lnTo>
                <a:lnTo>
                  <a:pt x="758" y="303"/>
                </a:lnTo>
                <a:lnTo>
                  <a:pt x="758" y="303"/>
                </a:lnTo>
                <a:lnTo>
                  <a:pt x="756" y="303"/>
                </a:lnTo>
                <a:lnTo>
                  <a:pt x="756" y="303"/>
                </a:lnTo>
                <a:lnTo>
                  <a:pt x="756" y="305"/>
                </a:lnTo>
                <a:lnTo>
                  <a:pt x="756" y="305"/>
                </a:lnTo>
                <a:lnTo>
                  <a:pt x="758" y="306"/>
                </a:lnTo>
                <a:lnTo>
                  <a:pt x="759" y="308"/>
                </a:lnTo>
                <a:lnTo>
                  <a:pt x="759" y="308"/>
                </a:lnTo>
                <a:lnTo>
                  <a:pt x="759" y="308"/>
                </a:lnTo>
                <a:lnTo>
                  <a:pt x="759" y="308"/>
                </a:lnTo>
                <a:lnTo>
                  <a:pt x="756" y="308"/>
                </a:lnTo>
                <a:lnTo>
                  <a:pt x="755" y="309"/>
                </a:lnTo>
                <a:lnTo>
                  <a:pt x="755" y="309"/>
                </a:lnTo>
                <a:lnTo>
                  <a:pt x="754" y="309"/>
                </a:lnTo>
                <a:lnTo>
                  <a:pt x="752" y="309"/>
                </a:lnTo>
                <a:lnTo>
                  <a:pt x="751" y="309"/>
                </a:lnTo>
                <a:lnTo>
                  <a:pt x="749" y="308"/>
                </a:lnTo>
                <a:lnTo>
                  <a:pt x="747" y="308"/>
                </a:lnTo>
                <a:lnTo>
                  <a:pt x="743" y="308"/>
                </a:lnTo>
                <a:lnTo>
                  <a:pt x="740" y="308"/>
                </a:lnTo>
                <a:lnTo>
                  <a:pt x="740" y="308"/>
                </a:lnTo>
                <a:lnTo>
                  <a:pt x="738" y="308"/>
                </a:lnTo>
                <a:lnTo>
                  <a:pt x="737" y="308"/>
                </a:lnTo>
                <a:lnTo>
                  <a:pt x="736" y="308"/>
                </a:lnTo>
                <a:lnTo>
                  <a:pt x="734" y="309"/>
                </a:lnTo>
                <a:lnTo>
                  <a:pt x="734" y="309"/>
                </a:lnTo>
                <a:lnTo>
                  <a:pt x="729" y="309"/>
                </a:lnTo>
                <a:lnTo>
                  <a:pt x="727" y="309"/>
                </a:lnTo>
                <a:lnTo>
                  <a:pt x="726" y="309"/>
                </a:lnTo>
                <a:lnTo>
                  <a:pt x="725" y="309"/>
                </a:lnTo>
                <a:lnTo>
                  <a:pt x="723" y="309"/>
                </a:lnTo>
                <a:lnTo>
                  <a:pt x="722" y="309"/>
                </a:lnTo>
                <a:lnTo>
                  <a:pt x="722" y="309"/>
                </a:lnTo>
                <a:lnTo>
                  <a:pt x="719" y="308"/>
                </a:lnTo>
                <a:lnTo>
                  <a:pt x="716" y="308"/>
                </a:lnTo>
                <a:lnTo>
                  <a:pt x="715" y="306"/>
                </a:lnTo>
                <a:lnTo>
                  <a:pt x="712" y="303"/>
                </a:lnTo>
                <a:lnTo>
                  <a:pt x="711" y="302"/>
                </a:lnTo>
                <a:lnTo>
                  <a:pt x="710" y="303"/>
                </a:lnTo>
                <a:lnTo>
                  <a:pt x="707" y="303"/>
                </a:lnTo>
                <a:lnTo>
                  <a:pt x="704" y="303"/>
                </a:lnTo>
                <a:lnTo>
                  <a:pt x="703" y="303"/>
                </a:lnTo>
                <a:lnTo>
                  <a:pt x="701" y="303"/>
                </a:lnTo>
                <a:lnTo>
                  <a:pt x="700" y="302"/>
                </a:lnTo>
                <a:lnTo>
                  <a:pt x="700" y="302"/>
                </a:lnTo>
                <a:lnTo>
                  <a:pt x="700" y="301"/>
                </a:lnTo>
                <a:lnTo>
                  <a:pt x="700" y="301"/>
                </a:lnTo>
                <a:lnTo>
                  <a:pt x="698" y="301"/>
                </a:lnTo>
                <a:lnTo>
                  <a:pt x="697" y="301"/>
                </a:lnTo>
                <a:lnTo>
                  <a:pt x="697" y="301"/>
                </a:lnTo>
                <a:lnTo>
                  <a:pt x="697" y="299"/>
                </a:lnTo>
                <a:lnTo>
                  <a:pt x="697" y="299"/>
                </a:lnTo>
                <a:lnTo>
                  <a:pt x="697" y="299"/>
                </a:lnTo>
                <a:lnTo>
                  <a:pt x="696" y="299"/>
                </a:lnTo>
                <a:lnTo>
                  <a:pt x="696" y="299"/>
                </a:lnTo>
                <a:lnTo>
                  <a:pt x="694" y="299"/>
                </a:lnTo>
                <a:lnTo>
                  <a:pt x="693" y="298"/>
                </a:lnTo>
                <a:lnTo>
                  <a:pt x="693" y="297"/>
                </a:lnTo>
                <a:lnTo>
                  <a:pt x="692" y="295"/>
                </a:lnTo>
                <a:lnTo>
                  <a:pt x="692" y="292"/>
                </a:lnTo>
                <a:lnTo>
                  <a:pt x="690" y="292"/>
                </a:lnTo>
                <a:lnTo>
                  <a:pt x="690" y="291"/>
                </a:lnTo>
                <a:lnTo>
                  <a:pt x="689" y="291"/>
                </a:lnTo>
                <a:lnTo>
                  <a:pt x="687" y="290"/>
                </a:lnTo>
                <a:lnTo>
                  <a:pt x="686" y="290"/>
                </a:lnTo>
                <a:lnTo>
                  <a:pt x="683" y="290"/>
                </a:lnTo>
                <a:lnTo>
                  <a:pt x="681" y="291"/>
                </a:lnTo>
                <a:lnTo>
                  <a:pt x="679" y="291"/>
                </a:lnTo>
                <a:lnTo>
                  <a:pt x="674" y="294"/>
                </a:lnTo>
                <a:lnTo>
                  <a:pt x="670" y="294"/>
                </a:lnTo>
                <a:lnTo>
                  <a:pt x="665" y="295"/>
                </a:lnTo>
                <a:lnTo>
                  <a:pt x="664" y="295"/>
                </a:lnTo>
                <a:lnTo>
                  <a:pt x="661" y="298"/>
                </a:lnTo>
                <a:lnTo>
                  <a:pt x="661" y="299"/>
                </a:lnTo>
                <a:lnTo>
                  <a:pt x="661" y="301"/>
                </a:lnTo>
                <a:lnTo>
                  <a:pt x="664" y="302"/>
                </a:lnTo>
                <a:lnTo>
                  <a:pt x="665" y="302"/>
                </a:lnTo>
                <a:lnTo>
                  <a:pt x="665" y="302"/>
                </a:lnTo>
                <a:lnTo>
                  <a:pt x="667" y="302"/>
                </a:lnTo>
                <a:lnTo>
                  <a:pt x="668" y="302"/>
                </a:lnTo>
                <a:lnTo>
                  <a:pt x="671" y="302"/>
                </a:lnTo>
                <a:lnTo>
                  <a:pt x="671" y="301"/>
                </a:lnTo>
                <a:lnTo>
                  <a:pt x="671" y="301"/>
                </a:lnTo>
                <a:lnTo>
                  <a:pt x="671" y="299"/>
                </a:lnTo>
                <a:lnTo>
                  <a:pt x="671" y="299"/>
                </a:lnTo>
                <a:lnTo>
                  <a:pt x="672" y="299"/>
                </a:lnTo>
                <a:lnTo>
                  <a:pt x="675" y="299"/>
                </a:lnTo>
                <a:lnTo>
                  <a:pt x="676" y="299"/>
                </a:lnTo>
                <a:lnTo>
                  <a:pt x="676" y="299"/>
                </a:lnTo>
                <a:lnTo>
                  <a:pt x="678" y="298"/>
                </a:lnTo>
                <a:lnTo>
                  <a:pt x="679" y="298"/>
                </a:lnTo>
                <a:lnTo>
                  <a:pt x="679" y="298"/>
                </a:lnTo>
                <a:lnTo>
                  <a:pt x="681" y="299"/>
                </a:lnTo>
                <a:lnTo>
                  <a:pt x="682" y="298"/>
                </a:lnTo>
                <a:lnTo>
                  <a:pt x="682" y="297"/>
                </a:lnTo>
                <a:lnTo>
                  <a:pt x="682" y="297"/>
                </a:lnTo>
                <a:lnTo>
                  <a:pt x="685" y="295"/>
                </a:lnTo>
                <a:lnTo>
                  <a:pt x="686" y="294"/>
                </a:lnTo>
                <a:lnTo>
                  <a:pt x="687" y="294"/>
                </a:lnTo>
                <a:lnTo>
                  <a:pt x="689" y="295"/>
                </a:lnTo>
                <a:lnTo>
                  <a:pt x="689" y="295"/>
                </a:lnTo>
                <a:lnTo>
                  <a:pt x="689" y="297"/>
                </a:lnTo>
                <a:lnTo>
                  <a:pt x="689" y="297"/>
                </a:lnTo>
                <a:lnTo>
                  <a:pt x="687" y="298"/>
                </a:lnTo>
                <a:lnTo>
                  <a:pt x="686" y="298"/>
                </a:lnTo>
                <a:lnTo>
                  <a:pt x="686" y="298"/>
                </a:lnTo>
                <a:lnTo>
                  <a:pt x="685" y="298"/>
                </a:lnTo>
                <a:lnTo>
                  <a:pt x="683" y="299"/>
                </a:lnTo>
                <a:lnTo>
                  <a:pt x="683" y="299"/>
                </a:lnTo>
                <a:lnTo>
                  <a:pt x="683" y="301"/>
                </a:lnTo>
                <a:lnTo>
                  <a:pt x="682" y="302"/>
                </a:lnTo>
                <a:lnTo>
                  <a:pt x="682" y="301"/>
                </a:lnTo>
                <a:lnTo>
                  <a:pt x="681" y="301"/>
                </a:lnTo>
                <a:lnTo>
                  <a:pt x="681" y="301"/>
                </a:lnTo>
                <a:lnTo>
                  <a:pt x="679" y="302"/>
                </a:lnTo>
                <a:lnTo>
                  <a:pt x="679" y="302"/>
                </a:lnTo>
                <a:lnTo>
                  <a:pt x="678" y="303"/>
                </a:lnTo>
                <a:lnTo>
                  <a:pt x="678" y="303"/>
                </a:lnTo>
                <a:lnTo>
                  <a:pt x="676" y="303"/>
                </a:lnTo>
                <a:lnTo>
                  <a:pt x="675" y="303"/>
                </a:lnTo>
                <a:lnTo>
                  <a:pt x="674" y="303"/>
                </a:lnTo>
                <a:lnTo>
                  <a:pt x="674" y="303"/>
                </a:lnTo>
                <a:lnTo>
                  <a:pt x="672" y="303"/>
                </a:lnTo>
                <a:lnTo>
                  <a:pt x="670" y="303"/>
                </a:lnTo>
                <a:lnTo>
                  <a:pt x="670" y="303"/>
                </a:lnTo>
                <a:lnTo>
                  <a:pt x="670" y="305"/>
                </a:lnTo>
                <a:lnTo>
                  <a:pt x="671" y="305"/>
                </a:lnTo>
                <a:lnTo>
                  <a:pt x="670" y="306"/>
                </a:lnTo>
                <a:lnTo>
                  <a:pt x="670" y="308"/>
                </a:lnTo>
                <a:lnTo>
                  <a:pt x="668" y="308"/>
                </a:lnTo>
                <a:lnTo>
                  <a:pt x="668" y="309"/>
                </a:lnTo>
                <a:lnTo>
                  <a:pt x="668" y="309"/>
                </a:lnTo>
                <a:lnTo>
                  <a:pt x="670" y="310"/>
                </a:lnTo>
                <a:lnTo>
                  <a:pt x="671" y="312"/>
                </a:lnTo>
                <a:lnTo>
                  <a:pt x="671" y="313"/>
                </a:lnTo>
                <a:lnTo>
                  <a:pt x="671" y="313"/>
                </a:lnTo>
                <a:lnTo>
                  <a:pt x="671" y="314"/>
                </a:lnTo>
                <a:lnTo>
                  <a:pt x="671" y="314"/>
                </a:lnTo>
                <a:lnTo>
                  <a:pt x="672" y="316"/>
                </a:lnTo>
                <a:lnTo>
                  <a:pt x="672" y="317"/>
                </a:lnTo>
                <a:lnTo>
                  <a:pt x="675" y="319"/>
                </a:lnTo>
                <a:lnTo>
                  <a:pt x="675" y="319"/>
                </a:lnTo>
                <a:lnTo>
                  <a:pt x="674" y="320"/>
                </a:lnTo>
                <a:lnTo>
                  <a:pt x="674" y="320"/>
                </a:lnTo>
                <a:lnTo>
                  <a:pt x="675" y="321"/>
                </a:lnTo>
                <a:lnTo>
                  <a:pt x="676" y="323"/>
                </a:lnTo>
                <a:lnTo>
                  <a:pt x="675" y="323"/>
                </a:lnTo>
                <a:lnTo>
                  <a:pt x="674" y="321"/>
                </a:lnTo>
                <a:lnTo>
                  <a:pt x="674" y="321"/>
                </a:lnTo>
                <a:lnTo>
                  <a:pt x="674" y="321"/>
                </a:lnTo>
                <a:lnTo>
                  <a:pt x="674" y="321"/>
                </a:lnTo>
                <a:lnTo>
                  <a:pt x="672" y="321"/>
                </a:lnTo>
                <a:lnTo>
                  <a:pt x="671" y="320"/>
                </a:lnTo>
                <a:lnTo>
                  <a:pt x="671" y="321"/>
                </a:lnTo>
                <a:lnTo>
                  <a:pt x="671" y="321"/>
                </a:lnTo>
                <a:lnTo>
                  <a:pt x="671" y="324"/>
                </a:lnTo>
                <a:lnTo>
                  <a:pt x="671" y="324"/>
                </a:lnTo>
                <a:lnTo>
                  <a:pt x="671" y="324"/>
                </a:lnTo>
                <a:lnTo>
                  <a:pt x="672" y="327"/>
                </a:lnTo>
                <a:lnTo>
                  <a:pt x="675" y="330"/>
                </a:lnTo>
                <a:lnTo>
                  <a:pt x="675" y="330"/>
                </a:lnTo>
                <a:lnTo>
                  <a:pt x="675" y="330"/>
                </a:lnTo>
                <a:lnTo>
                  <a:pt x="674" y="330"/>
                </a:lnTo>
                <a:lnTo>
                  <a:pt x="672" y="328"/>
                </a:lnTo>
                <a:lnTo>
                  <a:pt x="671" y="327"/>
                </a:lnTo>
                <a:lnTo>
                  <a:pt x="670" y="325"/>
                </a:lnTo>
                <a:lnTo>
                  <a:pt x="668" y="324"/>
                </a:lnTo>
                <a:lnTo>
                  <a:pt x="668" y="324"/>
                </a:lnTo>
                <a:lnTo>
                  <a:pt x="667" y="323"/>
                </a:lnTo>
                <a:lnTo>
                  <a:pt x="667" y="323"/>
                </a:lnTo>
                <a:lnTo>
                  <a:pt x="667" y="323"/>
                </a:lnTo>
                <a:lnTo>
                  <a:pt x="665" y="321"/>
                </a:lnTo>
                <a:lnTo>
                  <a:pt x="664" y="320"/>
                </a:lnTo>
                <a:lnTo>
                  <a:pt x="663" y="319"/>
                </a:lnTo>
                <a:lnTo>
                  <a:pt x="664" y="319"/>
                </a:lnTo>
                <a:lnTo>
                  <a:pt x="664" y="320"/>
                </a:lnTo>
                <a:lnTo>
                  <a:pt x="665" y="320"/>
                </a:lnTo>
                <a:lnTo>
                  <a:pt x="667" y="320"/>
                </a:lnTo>
                <a:lnTo>
                  <a:pt x="668" y="319"/>
                </a:lnTo>
                <a:lnTo>
                  <a:pt x="668" y="319"/>
                </a:lnTo>
                <a:lnTo>
                  <a:pt x="668" y="319"/>
                </a:lnTo>
                <a:lnTo>
                  <a:pt x="668" y="317"/>
                </a:lnTo>
                <a:lnTo>
                  <a:pt x="668" y="317"/>
                </a:lnTo>
                <a:lnTo>
                  <a:pt x="664" y="314"/>
                </a:lnTo>
                <a:lnTo>
                  <a:pt x="663" y="313"/>
                </a:lnTo>
                <a:lnTo>
                  <a:pt x="663" y="312"/>
                </a:lnTo>
                <a:lnTo>
                  <a:pt x="663" y="312"/>
                </a:lnTo>
                <a:lnTo>
                  <a:pt x="661" y="310"/>
                </a:lnTo>
                <a:lnTo>
                  <a:pt x="661" y="312"/>
                </a:lnTo>
                <a:lnTo>
                  <a:pt x="660" y="313"/>
                </a:lnTo>
                <a:lnTo>
                  <a:pt x="660" y="314"/>
                </a:lnTo>
                <a:lnTo>
                  <a:pt x="660" y="313"/>
                </a:lnTo>
                <a:lnTo>
                  <a:pt x="659" y="313"/>
                </a:lnTo>
                <a:lnTo>
                  <a:pt x="659" y="312"/>
                </a:lnTo>
                <a:lnTo>
                  <a:pt x="659" y="310"/>
                </a:lnTo>
                <a:lnTo>
                  <a:pt x="659" y="309"/>
                </a:lnTo>
                <a:lnTo>
                  <a:pt x="657" y="309"/>
                </a:lnTo>
                <a:lnTo>
                  <a:pt x="656" y="309"/>
                </a:lnTo>
                <a:lnTo>
                  <a:pt x="653" y="309"/>
                </a:lnTo>
                <a:lnTo>
                  <a:pt x="652" y="309"/>
                </a:lnTo>
                <a:lnTo>
                  <a:pt x="652" y="308"/>
                </a:lnTo>
                <a:lnTo>
                  <a:pt x="650" y="306"/>
                </a:lnTo>
                <a:lnTo>
                  <a:pt x="650" y="306"/>
                </a:lnTo>
                <a:lnTo>
                  <a:pt x="649" y="306"/>
                </a:lnTo>
                <a:lnTo>
                  <a:pt x="649" y="305"/>
                </a:lnTo>
                <a:lnTo>
                  <a:pt x="648" y="305"/>
                </a:lnTo>
                <a:lnTo>
                  <a:pt x="648" y="305"/>
                </a:lnTo>
                <a:lnTo>
                  <a:pt x="646" y="305"/>
                </a:lnTo>
                <a:lnTo>
                  <a:pt x="645" y="305"/>
                </a:lnTo>
                <a:lnTo>
                  <a:pt x="641" y="308"/>
                </a:lnTo>
                <a:lnTo>
                  <a:pt x="639" y="308"/>
                </a:lnTo>
                <a:lnTo>
                  <a:pt x="638" y="308"/>
                </a:lnTo>
                <a:lnTo>
                  <a:pt x="638" y="308"/>
                </a:lnTo>
                <a:lnTo>
                  <a:pt x="638" y="308"/>
                </a:lnTo>
                <a:lnTo>
                  <a:pt x="637" y="308"/>
                </a:lnTo>
                <a:lnTo>
                  <a:pt x="635" y="308"/>
                </a:lnTo>
                <a:lnTo>
                  <a:pt x="634" y="309"/>
                </a:lnTo>
                <a:lnTo>
                  <a:pt x="632" y="309"/>
                </a:lnTo>
                <a:lnTo>
                  <a:pt x="628" y="309"/>
                </a:lnTo>
                <a:lnTo>
                  <a:pt x="628" y="309"/>
                </a:lnTo>
                <a:lnTo>
                  <a:pt x="627" y="309"/>
                </a:lnTo>
                <a:lnTo>
                  <a:pt x="626" y="310"/>
                </a:lnTo>
                <a:lnTo>
                  <a:pt x="626" y="310"/>
                </a:lnTo>
                <a:lnTo>
                  <a:pt x="621" y="310"/>
                </a:lnTo>
                <a:lnTo>
                  <a:pt x="620" y="310"/>
                </a:lnTo>
                <a:lnTo>
                  <a:pt x="619" y="309"/>
                </a:lnTo>
                <a:lnTo>
                  <a:pt x="615" y="309"/>
                </a:lnTo>
                <a:lnTo>
                  <a:pt x="612" y="309"/>
                </a:lnTo>
                <a:lnTo>
                  <a:pt x="610" y="309"/>
                </a:lnTo>
                <a:lnTo>
                  <a:pt x="609" y="309"/>
                </a:lnTo>
                <a:lnTo>
                  <a:pt x="608" y="309"/>
                </a:lnTo>
                <a:lnTo>
                  <a:pt x="606" y="309"/>
                </a:lnTo>
                <a:lnTo>
                  <a:pt x="605" y="308"/>
                </a:lnTo>
                <a:lnTo>
                  <a:pt x="602" y="308"/>
                </a:lnTo>
                <a:lnTo>
                  <a:pt x="601" y="308"/>
                </a:lnTo>
                <a:lnTo>
                  <a:pt x="599" y="308"/>
                </a:lnTo>
                <a:lnTo>
                  <a:pt x="598" y="306"/>
                </a:lnTo>
                <a:lnTo>
                  <a:pt x="597" y="306"/>
                </a:lnTo>
                <a:lnTo>
                  <a:pt x="597" y="306"/>
                </a:lnTo>
                <a:lnTo>
                  <a:pt x="599" y="305"/>
                </a:lnTo>
                <a:lnTo>
                  <a:pt x="599" y="305"/>
                </a:lnTo>
                <a:lnTo>
                  <a:pt x="599" y="303"/>
                </a:lnTo>
                <a:lnTo>
                  <a:pt x="599" y="303"/>
                </a:lnTo>
                <a:lnTo>
                  <a:pt x="601" y="302"/>
                </a:lnTo>
                <a:lnTo>
                  <a:pt x="602" y="302"/>
                </a:lnTo>
                <a:lnTo>
                  <a:pt x="604" y="301"/>
                </a:lnTo>
                <a:lnTo>
                  <a:pt x="608" y="301"/>
                </a:lnTo>
                <a:lnTo>
                  <a:pt x="610" y="301"/>
                </a:lnTo>
                <a:lnTo>
                  <a:pt x="610" y="301"/>
                </a:lnTo>
                <a:lnTo>
                  <a:pt x="610" y="299"/>
                </a:lnTo>
                <a:lnTo>
                  <a:pt x="612" y="298"/>
                </a:lnTo>
                <a:lnTo>
                  <a:pt x="610" y="298"/>
                </a:lnTo>
                <a:lnTo>
                  <a:pt x="610" y="298"/>
                </a:lnTo>
                <a:lnTo>
                  <a:pt x="610" y="298"/>
                </a:lnTo>
                <a:lnTo>
                  <a:pt x="610" y="297"/>
                </a:lnTo>
                <a:lnTo>
                  <a:pt x="609" y="295"/>
                </a:lnTo>
                <a:lnTo>
                  <a:pt x="606" y="294"/>
                </a:lnTo>
                <a:lnTo>
                  <a:pt x="605" y="292"/>
                </a:lnTo>
                <a:lnTo>
                  <a:pt x="601" y="291"/>
                </a:lnTo>
                <a:lnTo>
                  <a:pt x="599" y="290"/>
                </a:lnTo>
                <a:lnTo>
                  <a:pt x="597" y="290"/>
                </a:lnTo>
                <a:lnTo>
                  <a:pt x="595" y="288"/>
                </a:lnTo>
                <a:lnTo>
                  <a:pt x="594" y="288"/>
                </a:lnTo>
                <a:lnTo>
                  <a:pt x="593" y="288"/>
                </a:lnTo>
                <a:lnTo>
                  <a:pt x="593" y="288"/>
                </a:lnTo>
                <a:lnTo>
                  <a:pt x="590" y="288"/>
                </a:lnTo>
                <a:lnTo>
                  <a:pt x="590" y="288"/>
                </a:lnTo>
                <a:lnTo>
                  <a:pt x="590" y="288"/>
                </a:lnTo>
                <a:lnTo>
                  <a:pt x="591" y="291"/>
                </a:lnTo>
                <a:lnTo>
                  <a:pt x="591" y="291"/>
                </a:lnTo>
                <a:lnTo>
                  <a:pt x="590" y="291"/>
                </a:lnTo>
                <a:lnTo>
                  <a:pt x="588" y="290"/>
                </a:lnTo>
                <a:lnTo>
                  <a:pt x="588" y="290"/>
                </a:lnTo>
                <a:lnTo>
                  <a:pt x="587" y="290"/>
                </a:lnTo>
                <a:lnTo>
                  <a:pt x="582" y="290"/>
                </a:lnTo>
                <a:lnTo>
                  <a:pt x="582" y="290"/>
                </a:lnTo>
                <a:lnTo>
                  <a:pt x="580" y="290"/>
                </a:lnTo>
                <a:lnTo>
                  <a:pt x="579" y="290"/>
                </a:lnTo>
                <a:lnTo>
                  <a:pt x="575" y="288"/>
                </a:lnTo>
                <a:lnTo>
                  <a:pt x="572" y="287"/>
                </a:lnTo>
                <a:lnTo>
                  <a:pt x="571" y="287"/>
                </a:lnTo>
                <a:lnTo>
                  <a:pt x="568" y="286"/>
                </a:lnTo>
                <a:lnTo>
                  <a:pt x="566" y="284"/>
                </a:lnTo>
                <a:lnTo>
                  <a:pt x="565" y="284"/>
                </a:lnTo>
                <a:lnTo>
                  <a:pt x="555" y="283"/>
                </a:lnTo>
                <a:lnTo>
                  <a:pt x="553" y="281"/>
                </a:lnTo>
                <a:lnTo>
                  <a:pt x="551" y="281"/>
                </a:lnTo>
                <a:lnTo>
                  <a:pt x="546" y="279"/>
                </a:lnTo>
                <a:lnTo>
                  <a:pt x="544" y="277"/>
                </a:lnTo>
                <a:lnTo>
                  <a:pt x="542" y="276"/>
                </a:lnTo>
                <a:lnTo>
                  <a:pt x="539" y="276"/>
                </a:lnTo>
                <a:lnTo>
                  <a:pt x="538" y="274"/>
                </a:lnTo>
                <a:lnTo>
                  <a:pt x="535" y="274"/>
                </a:lnTo>
                <a:lnTo>
                  <a:pt x="531" y="274"/>
                </a:lnTo>
                <a:lnTo>
                  <a:pt x="528" y="274"/>
                </a:lnTo>
                <a:lnTo>
                  <a:pt x="528" y="274"/>
                </a:lnTo>
                <a:lnTo>
                  <a:pt x="525" y="274"/>
                </a:lnTo>
                <a:lnTo>
                  <a:pt x="525" y="274"/>
                </a:lnTo>
                <a:lnTo>
                  <a:pt x="525" y="276"/>
                </a:lnTo>
                <a:lnTo>
                  <a:pt x="524" y="276"/>
                </a:lnTo>
                <a:lnTo>
                  <a:pt x="524" y="277"/>
                </a:lnTo>
                <a:lnTo>
                  <a:pt x="524" y="279"/>
                </a:lnTo>
                <a:lnTo>
                  <a:pt x="522" y="280"/>
                </a:lnTo>
                <a:lnTo>
                  <a:pt x="522" y="280"/>
                </a:lnTo>
                <a:lnTo>
                  <a:pt x="521" y="281"/>
                </a:lnTo>
                <a:lnTo>
                  <a:pt x="520" y="281"/>
                </a:lnTo>
                <a:lnTo>
                  <a:pt x="520" y="281"/>
                </a:lnTo>
                <a:lnTo>
                  <a:pt x="516" y="281"/>
                </a:lnTo>
                <a:lnTo>
                  <a:pt x="514" y="283"/>
                </a:lnTo>
                <a:lnTo>
                  <a:pt x="513" y="283"/>
                </a:lnTo>
                <a:lnTo>
                  <a:pt x="511" y="281"/>
                </a:lnTo>
                <a:lnTo>
                  <a:pt x="511" y="281"/>
                </a:lnTo>
                <a:lnTo>
                  <a:pt x="511" y="281"/>
                </a:lnTo>
                <a:lnTo>
                  <a:pt x="511" y="280"/>
                </a:lnTo>
                <a:lnTo>
                  <a:pt x="511" y="280"/>
                </a:lnTo>
                <a:lnTo>
                  <a:pt x="514" y="277"/>
                </a:lnTo>
                <a:lnTo>
                  <a:pt x="514" y="277"/>
                </a:lnTo>
                <a:lnTo>
                  <a:pt x="513" y="276"/>
                </a:lnTo>
                <a:lnTo>
                  <a:pt x="511" y="276"/>
                </a:lnTo>
                <a:lnTo>
                  <a:pt x="511" y="273"/>
                </a:lnTo>
                <a:lnTo>
                  <a:pt x="511" y="272"/>
                </a:lnTo>
                <a:lnTo>
                  <a:pt x="511" y="270"/>
                </a:lnTo>
                <a:lnTo>
                  <a:pt x="511" y="269"/>
                </a:lnTo>
                <a:lnTo>
                  <a:pt x="511" y="269"/>
                </a:lnTo>
                <a:lnTo>
                  <a:pt x="510" y="269"/>
                </a:lnTo>
                <a:lnTo>
                  <a:pt x="510" y="269"/>
                </a:lnTo>
                <a:lnTo>
                  <a:pt x="509" y="269"/>
                </a:lnTo>
                <a:lnTo>
                  <a:pt x="509" y="270"/>
                </a:lnTo>
                <a:lnTo>
                  <a:pt x="507" y="270"/>
                </a:lnTo>
                <a:lnTo>
                  <a:pt x="506" y="272"/>
                </a:lnTo>
                <a:lnTo>
                  <a:pt x="507" y="272"/>
                </a:lnTo>
                <a:lnTo>
                  <a:pt x="507" y="272"/>
                </a:lnTo>
                <a:lnTo>
                  <a:pt x="507" y="272"/>
                </a:lnTo>
                <a:lnTo>
                  <a:pt x="509" y="272"/>
                </a:lnTo>
                <a:lnTo>
                  <a:pt x="509" y="272"/>
                </a:lnTo>
                <a:lnTo>
                  <a:pt x="507" y="273"/>
                </a:lnTo>
                <a:lnTo>
                  <a:pt x="507" y="273"/>
                </a:lnTo>
                <a:lnTo>
                  <a:pt x="506" y="274"/>
                </a:lnTo>
                <a:lnTo>
                  <a:pt x="506" y="274"/>
                </a:lnTo>
                <a:lnTo>
                  <a:pt x="505" y="274"/>
                </a:lnTo>
                <a:lnTo>
                  <a:pt x="505" y="274"/>
                </a:lnTo>
                <a:lnTo>
                  <a:pt x="505" y="276"/>
                </a:lnTo>
                <a:lnTo>
                  <a:pt x="505" y="276"/>
                </a:lnTo>
                <a:lnTo>
                  <a:pt x="503" y="277"/>
                </a:lnTo>
                <a:lnTo>
                  <a:pt x="503" y="277"/>
                </a:lnTo>
                <a:lnTo>
                  <a:pt x="503" y="279"/>
                </a:lnTo>
                <a:lnTo>
                  <a:pt x="505" y="280"/>
                </a:lnTo>
                <a:lnTo>
                  <a:pt x="505" y="281"/>
                </a:lnTo>
                <a:lnTo>
                  <a:pt x="503" y="283"/>
                </a:lnTo>
                <a:lnTo>
                  <a:pt x="502" y="283"/>
                </a:lnTo>
                <a:lnTo>
                  <a:pt x="499" y="281"/>
                </a:lnTo>
                <a:lnTo>
                  <a:pt x="498" y="281"/>
                </a:lnTo>
                <a:lnTo>
                  <a:pt x="496" y="280"/>
                </a:lnTo>
                <a:lnTo>
                  <a:pt x="495" y="279"/>
                </a:lnTo>
                <a:lnTo>
                  <a:pt x="491" y="276"/>
                </a:lnTo>
                <a:lnTo>
                  <a:pt x="491" y="276"/>
                </a:lnTo>
                <a:lnTo>
                  <a:pt x="489" y="274"/>
                </a:lnTo>
                <a:lnTo>
                  <a:pt x="489" y="272"/>
                </a:lnTo>
                <a:lnTo>
                  <a:pt x="488" y="270"/>
                </a:lnTo>
                <a:lnTo>
                  <a:pt x="485" y="268"/>
                </a:lnTo>
                <a:lnTo>
                  <a:pt x="485" y="266"/>
                </a:lnTo>
                <a:lnTo>
                  <a:pt x="484" y="265"/>
                </a:lnTo>
                <a:lnTo>
                  <a:pt x="480" y="262"/>
                </a:lnTo>
                <a:lnTo>
                  <a:pt x="478" y="262"/>
                </a:lnTo>
                <a:lnTo>
                  <a:pt x="478" y="262"/>
                </a:lnTo>
                <a:lnTo>
                  <a:pt x="477" y="262"/>
                </a:lnTo>
                <a:lnTo>
                  <a:pt x="477" y="262"/>
                </a:lnTo>
                <a:lnTo>
                  <a:pt x="476" y="263"/>
                </a:lnTo>
                <a:lnTo>
                  <a:pt x="476" y="265"/>
                </a:lnTo>
                <a:lnTo>
                  <a:pt x="477" y="265"/>
                </a:lnTo>
                <a:lnTo>
                  <a:pt x="478" y="265"/>
                </a:lnTo>
                <a:lnTo>
                  <a:pt x="477" y="266"/>
                </a:lnTo>
                <a:lnTo>
                  <a:pt x="477" y="266"/>
                </a:lnTo>
                <a:lnTo>
                  <a:pt x="478" y="266"/>
                </a:lnTo>
                <a:lnTo>
                  <a:pt x="481" y="268"/>
                </a:lnTo>
                <a:lnTo>
                  <a:pt x="480" y="268"/>
                </a:lnTo>
                <a:lnTo>
                  <a:pt x="477" y="269"/>
                </a:lnTo>
                <a:lnTo>
                  <a:pt x="476" y="270"/>
                </a:lnTo>
                <a:lnTo>
                  <a:pt x="474" y="272"/>
                </a:lnTo>
                <a:lnTo>
                  <a:pt x="474" y="272"/>
                </a:lnTo>
                <a:lnTo>
                  <a:pt x="472" y="274"/>
                </a:lnTo>
                <a:lnTo>
                  <a:pt x="470" y="276"/>
                </a:lnTo>
                <a:lnTo>
                  <a:pt x="469" y="276"/>
                </a:lnTo>
                <a:lnTo>
                  <a:pt x="467" y="277"/>
                </a:lnTo>
                <a:lnTo>
                  <a:pt x="467" y="276"/>
                </a:lnTo>
                <a:lnTo>
                  <a:pt x="467" y="276"/>
                </a:lnTo>
                <a:lnTo>
                  <a:pt x="467" y="274"/>
                </a:lnTo>
                <a:lnTo>
                  <a:pt x="467" y="274"/>
                </a:lnTo>
                <a:lnTo>
                  <a:pt x="469" y="273"/>
                </a:lnTo>
                <a:lnTo>
                  <a:pt x="469" y="273"/>
                </a:lnTo>
                <a:lnTo>
                  <a:pt x="469" y="272"/>
                </a:lnTo>
                <a:lnTo>
                  <a:pt x="469" y="272"/>
                </a:lnTo>
                <a:lnTo>
                  <a:pt x="469" y="273"/>
                </a:lnTo>
                <a:lnTo>
                  <a:pt x="467" y="273"/>
                </a:lnTo>
                <a:lnTo>
                  <a:pt x="467" y="273"/>
                </a:lnTo>
                <a:lnTo>
                  <a:pt x="466" y="274"/>
                </a:lnTo>
                <a:lnTo>
                  <a:pt x="463" y="274"/>
                </a:lnTo>
                <a:lnTo>
                  <a:pt x="458" y="276"/>
                </a:lnTo>
                <a:lnTo>
                  <a:pt x="455" y="277"/>
                </a:lnTo>
                <a:lnTo>
                  <a:pt x="454" y="279"/>
                </a:lnTo>
                <a:lnTo>
                  <a:pt x="452" y="280"/>
                </a:lnTo>
                <a:lnTo>
                  <a:pt x="451" y="283"/>
                </a:lnTo>
                <a:lnTo>
                  <a:pt x="449" y="284"/>
                </a:lnTo>
                <a:lnTo>
                  <a:pt x="449" y="284"/>
                </a:lnTo>
                <a:lnTo>
                  <a:pt x="449" y="284"/>
                </a:lnTo>
                <a:lnTo>
                  <a:pt x="449" y="283"/>
                </a:lnTo>
                <a:lnTo>
                  <a:pt x="449" y="281"/>
                </a:lnTo>
                <a:lnTo>
                  <a:pt x="448" y="281"/>
                </a:lnTo>
                <a:lnTo>
                  <a:pt x="448" y="280"/>
                </a:lnTo>
                <a:lnTo>
                  <a:pt x="448" y="280"/>
                </a:lnTo>
                <a:lnTo>
                  <a:pt x="447" y="281"/>
                </a:lnTo>
                <a:lnTo>
                  <a:pt x="447" y="283"/>
                </a:lnTo>
                <a:lnTo>
                  <a:pt x="447" y="283"/>
                </a:lnTo>
                <a:lnTo>
                  <a:pt x="447" y="281"/>
                </a:lnTo>
                <a:lnTo>
                  <a:pt x="445" y="281"/>
                </a:lnTo>
                <a:lnTo>
                  <a:pt x="444" y="280"/>
                </a:lnTo>
                <a:lnTo>
                  <a:pt x="443" y="280"/>
                </a:lnTo>
                <a:lnTo>
                  <a:pt x="441" y="281"/>
                </a:lnTo>
                <a:lnTo>
                  <a:pt x="441" y="281"/>
                </a:lnTo>
                <a:lnTo>
                  <a:pt x="441" y="281"/>
                </a:lnTo>
                <a:lnTo>
                  <a:pt x="441" y="283"/>
                </a:lnTo>
                <a:lnTo>
                  <a:pt x="441" y="283"/>
                </a:lnTo>
                <a:lnTo>
                  <a:pt x="440" y="283"/>
                </a:lnTo>
                <a:lnTo>
                  <a:pt x="438" y="284"/>
                </a:lnTo>
                <a:lnTo>
                  <a:pt x="437" y="286"/>
                </a:lnTo>
                <a:lnTo>
                  <a:pt x="436" y="286"/>
                </a:lnTo>
                <a:lnTo>
                  <a:pt x="434" y="286"/>
                </a:lnTo>
                <a:lnTo>
                  <a:pt x="433" y="287"/>
                </a:lnTo>
                <a:lnTo>
                  <a:pt x="433" y="287"/>
                </a:lnTo>
                <a:lnTo>
                  <a:pt x="433" y="288"/>
                </a:lnTo>
                <a:lnTo>
                  <a:pt x="433" y="288"/>
                </a:lnTo>
                <a:lnTo>
                  <a:pt x="433" y="290"/>
                </a:lnTo>
                <a:lnTo>
                  <a:pt x="433" y="290"/>
                </a:lnTo>
                <a:lnTo>
                  <a:pt x="434" y="290"/>
                </a:lnTo>
                <a:lnTo>
                  <a:pt x="434" y="290"/>
                </a:lnTo>
                <a:lnTo>
                  <a:pt x="434" y="291"/>
                </a:lnTo>
                <a:lnTo>
                  <a:pt x="433" y="291"/>
                </a:lnTo>
                <a:lnTo>
                  <a:pt x="427" y="291"/>
                </a:lnTo>
                <a:lnTo>
                  <a:pt x="427" y="291"/>
                </a:lnTo>
                <a:lnTo>
                  <a:pt x="427" y="291"/>
                </a:lnTo>
                <a:lnTo>
                  <a:pt x="429" y="292"/>
                </a:lnTo>
                <a:lnTo>
                  <a:pt x="429" y="292"/>
                </a:lnTo>
                <a:lnTo>
                  <a:pt x="429" y="292"/>
                </a:lnTo>
                <a:lnTo>
                  <a:pt x="427" y="292"/>
                </a:lnTo>
                <a:lnTo>
                  <a:pt x="426" y="292"/>
                </a:lnTo>
                <a:lnTo>
                  <a:pt x="426" y="291"/>
                </a:lnTo>
                <a:lnTo>
                  <a:pt x="426" y="290"/>
                </a:lnTo>
                <a:lnTo>
                  <a:pt x="427" y="288"/>
                </a:lnTo>
                <a:lnTo>
                  <a:pt x="429" y="288"/>
                </a:lnTo>
                <a:lnTo>
                  <a:pt x="430" y="287"/>
                </a:lnTo>
                <a:lnTo>
                  <a:pt x="432" y="286"/>
                </a:lnTo>
                <a:lnTo>
                  <a:pt x="433" y="284"/>
                </a:lnTo>
                <a:lnTo>
                  <a:pt x="436" y="284"/>
                </a:lnTo>
                <a:lnTo>
                  <a:pt x="437" y="283"/>
                </a:lnTo>
                <a:lnTo>
                  <a:pt x="438" y="283"/>
                </a:lnTo>
                <a:lnTo>
                  <a:pt x="438" y="281"/>
                </a:lnTo>
                <a:lnTo>
                  <a:pt x="440" y="280"/>
                </a:lnTo>
                <a:lnTo>
                  <a:pt x="440" y="280"/>
                </a:lnTo>
                <a:lnTo>
                  <a:pt x="441" y="279"/>
                </a:lnTo>
                <a:lnTo>
                  <a:pt x="445" y="279"/>
                </a:lnTo>
                <a:lnTo>
                  <a:pt x="447" y="279"/>
                </a:lnTo>
                <a:lnTo>
                  <a:pt x="447" y="279"/>
                </a:lnTo>
                <a:lnTo>
                  <a:pt x="449" y="277"/>
                </a:lnTo>
                <a:lnTo>
                  <a:pt x="451" y="277"/>
                </a:lnTo>
                <a:lnTo>
                  <a:pt x="452" y="277"/>
                </a:lnTo>
                <a:lnTo>
                  <a:pt x="455" y="276"/>
                </a:lnTo>
                <a:lnTo>
                  <a:pt x="462" y="272"/>
                </a:lnTo>
                <a:lnTo>
                  <a:pt x="463" y="270"/>
                </a:lnTo>
                <a:lnTo>
                  <a:pt x="463" y="270"/>
                </a:lnTo>
                <a:lnTo>
                  <a:pt x="462" y="269"/>
                </a:lnTo>
                <a:lnTo>
                  <a:pt x="462" y="268"/>
                </a:lnTo>
                <a:lnTo>
                  <a:pt x="462" y="269"/>
                </a:lnTo>
                <a:lnTo>
                  <a:pt x="459" y="270"/>
                </a:lnTo>
                <a:lnTo>
                  <a:pt x="459" y="270"/>
                </a:lnTo>
                <a:lnTo>
                  <a:pt x="458" y="270"/>
                </a:lnTo>
                <a:lnTo>
                  <a:pt x="456" y="270"/>
                </a:lnTo>
                <a:lnTo>
                  <a:pt x="456" y="270"/>
                </a:lnTo>
                <a:lnTo>
                  <a:pt x="455" y="269"/>
                </a:lnTo>
                <a:lnTo>
                  <a:pt x="454" y="269"/>
                </a:lnTo>
                <a:lnTo>
                  <a:pt x="452" y="269"/>
                </a:lnTo>
                <a:lnTo>
                  <a:pt x="449" y="270"/>
                </a:lnTo>
                <a:lnTo>
                  <a:pt x="449" y="272"/>
                </a:lnTo>
                <a:lnTo>
                  <a:pt x="449" y="272"/>
                </a:lnTo>
                <a:lnTo>
                  <a:pt x="448" y="273"/>
                </a:lnTo>
                <a:lnTo>
                  <a:pt x="447" y="273"/>
                </a:lnTo>
                <a:lnTo>
                  <a:pt x="447" y="273"/>
                </a:lnTo>
                <a:lnTo>
                  <a:pt x="445" y="273"/>
                </a:lnTo>
                <a:lnTo>
                  <a:pt x="444" y="273"/>
                </a:lnTo>
                <a:lnTo>
                  <a:pt x="440" y="276"/>
                </a:lnTo>
                <a:lnTo>
                  <a:pt x="438" y="276"/>
                </a:lnTo>
                <a:lnTo>
                  <a:pt x="437" y="276"/>
                </a:lnTo>
                <a:lnTo>
                  <a:pt x="437" y="276"/>
                </a:lnTo>
                <a:lnTo>
                  <a:pt x="436" y="276"/>
                </a:lnTo>
                <a:lnTo>
                  <a:pt x="434" y="276"/>
                </a:lnTo>
                <a:lnTo>
                  <a:pt x="434" y="276"/>
                </a:lnTo>
                <a:lnTo>
                  <a:pt x="434" y="277"/>
                </a:lnTo>
                <a:lnTo>
                  <a:pt x="436" y="277"/>
                </a:lnTo>
                <a:lnTo>
                  <a:pt x="436" y="277"/>
                </a:lnTo>
                <a:lnTo>
                  <a:pt x="436" y="277"/>
                </a:lnTo>
                <a:lnTo>
                  <a:pt x="436" y="277"/>
                </a:lnTo>
                <a:lnTo>
                  <a:pt x="434" y="277"/>
                </a:lnTo>
                <a:lnTo>
                  <a:pt x="432" y="277"/>
                </a:lnTo>
                <a:lnTo>
                  <a:pt x="432" y="277"/>
                </a:lnTo>
                <a:lnTo>
                  <a:pt x="430" y="280"/>
                </a:lnTo>
                <a:lnTo>
                  <a:pt x="429" y="280"/>
                </a:lnTo>
                <a:lnTo>
                  <a:pt x="429" y="281"/>
                </a:lnTo>
                <a:lnTo>
                  <a:pt x="427" y="281"/>
                </a:lnTo>
                <a:lnTo>
                  <a:pt x="426" y="281"/>
                </a:lnTo>
                <a:lnTo>
                  <a:pt x="423" y="283"/>
                </a:lnTo>
                <a:lnTo>
                  <a:pt x="421" y="283"/>
                </a:lnTo>
                <a:lnTo>
                  <a:pt x="419" y="284"/>
                </a:lnTo>
                <a:lnTo>
                  <a:pt x="419" y="284"/>
                </a:lnTo>
                <a:lnTo>
                  <a:pt x="421" y="281"/>
                </a:lnTo>
                <a:lnTo>
                  <a:pt x="421" y="281"/>
                </a:lnTo>
                <a:lnTo>
                  <a:pt x="422" y="280"/>
                </a:lnTo>
                <a:lnTo>
                  <a:pt x="422" y="280"/>
                </a:lnTo>
                <a:lnTo>
                  <a:pt x="421" y="279"/>
                </a:lnTo>
                <a:lnTo>
                  <a:pt x="419" y="279"/>
                </a:lnTo>
                <a:lnTo>
                  <a:pt x="419" y="277"/>
                </a:lnTo>
                <a:lnTo>
                  <a:pt x="418" y="277"/>
                </a:lnTo>
                <a:lnTo>
                  <a:pt x="416" y="277"/>
                </a:lnTo>
                <a:lnTo>
                  <a:pt x="416" y="277"/>
                </a:lnTo>
                <a:lnTo>
                  <a:pt x="416" y="277"/>
                </a:lnTo>
                <a:lnTo>
                  <a:pt x="416" y="279"/>
                </a:lnTo>
                <a:lnTo>
                  <a:pt x="416" y="279"/>
                </a:lnTo>
                <a:lnTo>
                  <a:pt x="416" y="280"/>
                </a:lnTo>
                <a:lnTo>
                  <a:pt x="416" y="280"/>
                </a:lnTo>
                <a:lnTo>
                  <a:pt x="412" y="280"/>
                </a:lnTo>
                <a:lnTo>
                  <a:pt x="410" y="280"/>
                </a:lnTo>
                <a:lnTo>
                  <a:pt x="410" y="281"/>
                </a:lnTo>
                <a:lnTo>
                  <a:pt x="410" y="281"/>
                </a:lnTo>
                <a:lnTo>
                  <a:pt x="408" y="283"/>
                </a:lnTo>
                <a:lnTo>
                  <a:pt x="408" y="283"/>
                </a:lnTo>
                <a:lnTo>
                  <a:pt x="407" y="283"/>
                </a:lnTo>
                <a:lnTo>
                  <a:pt x="405" y="283"/>
                </a:lnTo>
                <a:lnTo>
                  <a:pt x="404" y="283"/>
                </a:lnTo>
                <a:lnTo>
                  <a:pt x="403" y="287"/>
                </a:lnTo>
                <a:lnTo>
                  <a:pt x="403" y="287"/>
                </a:lnTo>
                <a:lnTo>
                  <a:pt x="404" y="287"/>
                </a:lnTo>
                <a:lnTo>
                  <a:pt x="405" y="288"/>
                </a:lnTo>
                <a:lnTo>
                  <a:pt x="405" y="288"/>
                </a:lnTo>
                <a:lnTo>
                  <a:pt x="405" y="288"/>
                </a:lnTo>
                <a:lnTo>
                  <a:pt x="404" y="288"/>
                </a:lnTo>
                <a:lnTo>
                  <a:pt x="403" y="288"/>
                </a:lnTo>
                <a:lnTo>
                  <a:pt x="403" y="288"/>
                </a:lnTo>
                <a:lnTo>
                  <a:pt x="403" y="288"/>
                </a:lnTo>
                <a:lnTo>
                  <a:pt x="403" y="290"/>
                </a:lnTo>
                <a:lnTo>
                  <a:pt x="403" y="290"/>
                </a:lnTo>
                <a:lnTo>
                  <a:pt x="405" y="290"/>
                </a:lnTo>
                <a:lnTo>
                  <a:pt x="407" y="291"/>
                </a:lnTo>
                <a:lnTo>
                  <a:pt x="407" y="291"/>
                </a:lnTo>
                <a:lnTo>
                  <a:pt x="410" y="294"/>
                </a:lnTo>
                <a:lnTo>
                  <a:pt x="408" y="294"/>
                </a:lnTo>
                <a:lnTo>
                  <a:pt x="408" y="294"/>
                </a:lnTo>
                <a:lnTo>
                  <a:pt x="403" y="291"/>
                </a:lnTo>
                <a:lnTo>
                  <a:pt x="400" y="290"/>
                </a:lnTo>
                <a:lnTo>
                  <a:pt x="397" y="290"/>
                </a:lnTo>
                <a:lnTo>
                  <a:pt x="394" y="290"/>
                </a:lnTo>
                <a:lnTo>
                  <a:pt x="392" y="290"/>
                </a:lnTo>
                <a:lnTo>
                  <a:pt x="390" y="288"/>
                </a:lnTo>
                <a:lnTo>
                  <a:pt x="383" y="287"/>
                </a:lnTo>
                <a:lnTo>
                  <a:pt x="382" y="286"/>
                </a:lnTo>
                <a:lnTo>
                  <a:pt x="379" y="284"/>
                </a:lnTo>
                <a:lnTo>
                  <a:pt x="377" y="283"/>
                </a:lnTo>
                <a:lnTo>
                  <a:pt x="371" y="280"/>
                </a:lnTo>
                <a:lnTo>
                  <a:pt x="364" y="277"/>
                </a:lnTo>
                <a:lnTo>
                  <a:pt x="360" y="279"/>
                </a:lnTo>
                <a:lnTo>
                  <a:pt x="356" y="277"/>
                </a:lnTo>
                <a:lnTo>
                  <a:pt x="355" y="277"/>
                </a:lnTo>
                <a:lnTo>
                  <a:pt x="353" y="277"/>
                </a:lnTo>
                <a:lnTo>
                  <a:pt x="352" y="277"/>
                </a:lnTo>
                <a:lnTo>
                  <a:pt x="350" y="277"/>
                </a:lnTo>
                <a:lnTo>
                  <a:pt x="350" y="277"/>
                </a:lnTo>
                <a:lnTo>
                  <a:pt x="349" y="276"/>
                </a:lnTo>
                <a:lnTo>
                  <a:pt x="348" y="276"/>
                </a:lnTo>
                <a:lnTo>
                  <a:pt x="342" y="273"/>
                </a:lnTo>
                <a:lnTo>
                  <a:pt x="341" y="273"/>
                </a:lnTo>
                <a:lnTo>
                  <a:pt x="338" y="270"/>
                </a:lnTo>
                <a:lnTo>
                  <a:pt x="333" y="269"/>
                </a:lnTo>
                <a:lnTo>
                  <a:pt x="333" y="270"/>
                </a:lnTo>
                <a:lnTo>
                  <a:pt x="331" y="270"/>
                </a:lnTo>
                <a:lnTo>
                  <a:pt x="330" y="270"/>
                </a:lnTo>
                <a:lnTo>
                  <a:pt x="328" y="270"/>
                </a:lnTo>
                <a:lnTo>
                  <a:pt x="324" y="270"/>
                </a:lnTo>
                <a:lnTo>
                  <a:pt x="322" y="270"/>
                </a:lnTo>
                <a:lnTo>
                  <a:pt x="320" y="272"/>
                </a:lnTo>
                <a:lnTo>
                  <a:pt x="315" y="272"/>
                </a:lnTo>
                <a:lnTo>
                  <a:pt x="313" y="270"/>
                </a:lnTo>
                <a:lnTo>
                  <a:pt x="312" y="270"/>
                </a:lnTo>
                <a:lnTo>
                  <a:pt x="308" y="269"/>
                </a:lnTo>
                <a:lnTo>
                  <a:pt x="306" y="269"/>
                </a:lnTo>
                <a:lnTo>
                  <a:pt x="304" y="269"/>
                </a:lnTo>
                <a:lnTo>
                  <a:pt x="300" y="269"/>
                </a:lnTo>
                <a:lnTo>
                  <a:pt x="297" y="269"/>
                </a:lnTo>
                <a:lnTo>
                  <a:pt x="290" y="268"/>
                </a:lnTo>
                <a:lnTo>
                  <a:pt x="290" y="268"/>
                </a:lnTo>
                <a:lnTo>
                  <a:pt x="289" y="266"/>
                </a:lnTo>
                <a:lnTo>
                  <a:pt x="287" y="266"/>
                </a:lnTo>
                <a:lnTo>
                  <a:pt x="286" y="265"/>
                </a:lnTo>
                <a:lnTo>
                  <a:pt x="286" y="265"/>
                </a:lnTo>
                <a:lnTo>
                  <a:pt x="284" y="266"/>
                </a:lnTo>
                <a:lnTo>
                  <a:pt x="283" y="266"/>
                </a:lnTo>
                <a:lnTo>
                  <a:pt x="280" y="265"/>
                </a:lnTo>
                <a:lnTo>
                  <a:pt x="279" y="265"/>
                </a:lnTo>
                <a:lnTo>
                  <a:pt x="275" y="263"/>
                </a:lnTo>
                <a:lnTo>
                  <a:pt x="275" y="263"/>
                </a:lnTo>
                <a:lnTo>
                  <a:pt x="273" y="263"/>
                </a:lnTo>
                <a:lnTo>
                  <a:pt x="269" y="263"/>
                </a:lnTo>
                <a:lnTo>
                  <a:pt x="267" y="263"/>
                </a:lnTo>
                <a:lnTo>
                  <a:pt x="267" y="265"/>
                </a:lnTo>
                <a:lnTo>
                  <a:pt x="265" y="263"/>
                </a:lnTo>
                <a:lnTo>
                  <a:pt x="264" y="263"/>
                </a:lnTo>
                <a:lnTo>
                  <a:pt x="262" y="263"/>
                </a:lnTo>
                <a:lnTo>
                  <a:pt x="260" y="263"/>
                </a:lnTo>
                <a:lnTo>
                  <a:pt x="258" y="263"/>
                </a:lnTo>
                <a:lnTo>
                  <a:pt x="257" y="265"/>
                </a:lnTo>
                <a:lnTo>
                  <a:pt x="250" y="263"/>
                </a:lnTo>
                <a:lnTo>
                  <a:pt x="251" y="263"/>
                </a:lnTo>
                <a:lnTo>
                  <a:pt x="251" y="262"/>
                </a:lnTo>
                <a:lnTo>
                  <a:pt x="251" y="262"/>
                </a:lnTo>
                <a:lnTo>
                  <a:pt x="247" y="262"/>
                </a:lnTo>
                <a:lnTo>
                  <a:pt x="247" y="262"/>
                </a:lnTo>
                <a:lnTo>
                  <a:pt x="247" y="261"/>
                </a:lnTo>
                <a:lnTo>
                  <a:pt x="246" y="261"/>
                </a:lnTo>
                <a:lnTo>
                  <a:pt x="245" y="261"/>
                </a:lnTo>
                <a:lnTo>
                  <a:pt x="246" y="259"/>
                </a:lnTo>
                <a:lnTo>
                  <a:pt x="247" y="258"/>
                </a:lnTo>
                <a:lnTo>
                  <a:pt x="247" y="257"/>
                </a:lnTo>
                <a:lnTo>
                  <a:pt x="245" y="257"/>
                </a:lnTo>
                <a:lnTo>
                  <a:pt x="243" y="257"/>
                </a:lnTo>
                <a:lnTo>
                  <a:pt x="242" y="257"/>
                </a:lnTo>
                <a:lnTo>
                  <a:pt x="238" y="255"/>
                </a:lnTo>
                <a:lnTo>
                  <a:pt x="235" y="257"/>
                </a:lnTo>
                <a:lnTo>
                  <a:pt x="234" y="257"/>
                </a:lnTo>
                <a:lnTo>
                  <a:pt x="231" y="257"/>
                </a:lnTo>
                <a:lnTo>
                  <a:pt x="228" y="258"/>
                </a:lnTo>
                <a:lnTo>
                  <a:pt x="227" y="258"/>
                </a:lnTo>
                <a:lnTo>
                  <a:pt x="225" y="257"/>
                </a:lnTo>
                <a:lnTo>
                  <a:pt x="223" y="257"/>
                </a:lnTo>
                <a:lnTo>
                  <a:pt x="224" y="255"/>
                </a:lnTo>
                <a:lnTo>
                  <a:pt x="224" y="255"/>
                </a:lnTo>
                <a:lnTo>
                  <a:pt x="223" y="254"/>
                </a:lnTo>
                <a:lnTo>
                  <a:pt x="221" y="252"/>
                </a:lnTo>
                <a:lnTo>
                  <a:pt x="220" y="252"/>
                </a:lnTo>
                <a:lnTo>
                  <a:pt x="218" y="252"/>
                </a:lnTo>
                <a:lnTo>
                  <a:pt x="218" y="254"/>
                </a:lnTo>
                <a:lnTo>
                  <a:pt x="216" y="257"/>
                </a:lnTo>
                <a:lnTo>
                  <a:pt x="214" y="257"/>
                </a:lnTo>
                <a:lnTo>
                  <a:pt x="213" y="258"/>
                </a:lnTo>
                <a:lnTo>
                  <a:pt x="211" y="257"/>
                </a:lnTo>
                <a:lnTo>
                  <a:pt x="211" y="257"/>
                </a:lnTo>
                <a:lnTo>
                  <a:pt x="210" y="255"/>
                </a:lnTo>
                <a:lnTo>
                  <a:pt x="213" y="255"/>
                </a:lnTo>
                <a:lnTo>
                  <a:pt x="214" y="254"/>
                </a:lnTo>
                <a:lnTo>
                  <a:pt x="216" y="252"/>
                </a:lnTo>
                <a:lnTo>
                  <a:pt x="214" y="251"/>
                </a:lnTo>
                <a:lnTo>
                  <a:pt x="213" y="251"/>
                </a:lnTo>
                <a:lnTo>
                  <a:pt x="207" y="250"/>
                </a:lnTo>
                <a:lnTo>
                  <a:pt x="206" y="248"/>
                </a:lnTo>
                <a:lnTo>
                  <a:pt x="207" y="248"/>
                </a:lnTo>
                <a:lnTo>
                  <a:pt x="207" y="248"/>
                </a:lnTo>
                <a:lnTo>
                  <a:pt x="207" y="247"/>
                </a:lnTo>
                <a:lnTo>
                  <a:pt x="205" y="248"/>
                </a:lnTo>
                <a:lnTo>
                  <a:pt x="202" y="251"/>
                </a:lnTo>
                <a:lnTo>
                  <a:pt x="200" y="252"/>
                </a:lnTo>
                <a:lnTo>
                  <a:pt x="199" y="254"/>
                </a:lnTo>
                <a:lnTo>
                  <a:pt x="196" y="255"/>
                </a:lnTo>
                <a:lnTo>
                  <a:pt x="194" y="257"/>
                </a:lnTo>
                <a:lnTo>
                  <a:pt x="192" y="257"/>
                </a:lnTo>
                <a:lnTo>
                  <a:pt x="188" y="257"/>
                </a:lnTo>
                <a:lnTo>
                  <a:pt x="188" y="258"/>
                </a:lnTo>
                <a:lnTo>
                  <a:pt x="187" y="258"/>
                </a:lnTo>
                <a:lnTo>
                  <a:pt x="183" y="258"/>
                </a:lnTo>
                <a:lnTo>
                  <a:pt x="183" y="258"/>
                </a:lnTo>
                <a:lnTo>
                  <a:pt x="180" y="259"/>
                </a:lnTo>
                <a:lnTo>
                  <a:pt x="180" y="259"/>
                </a:lnTo>
                <a:lnTo>
                  <a:pt x="180" y="258"/>
                </a:lnTo>
                <a:lnTo>
                  <a:pt x="180" y="258"/>
                </a:lnTo>
                <a:lnTo>
                  <a:pt x="181" y="258"/>
                </a:lnTo>
                <a:lnTo>
                  <a:pt x="181" y="257"/>
                </a:lnTo>
                <a:lnTo>
                  <a:pt x="181" y="257"/>
                </a:lnTo>
                <a:lnTo>
                  <a:pt x="180" y="257"/>
                </a:lnTo>
                <a:lnTo>
                  <a:pt x="176" y="258"/>
                </a:lnTo>
                <a:lnTo>
                  <a:pt x="173" y="261"/>
                </a:lnTo>
                <a:lnTo>
                  <a:pt x="174" y="261"/>
                </a:lnTo>
                <a:lnTo>
                  <a:pt x="176" y="262"/>
                </a:lnTo>
                <a:lnTo>
                  <a:pt x="180" y="262"/>
                </a:lnTo>
                <a:lnTo>
                  <a:pt x="176" y="263"/>
                </a:lnTo>
                <a:lnTo>
                  <a:pt x="176" y="263"/>
                </a:lnTo>
                <a:lnTo>
                  <a:pt x="174" y="263"/>
                </a:lnTo>
                <a:lnTo>
                  <a:pt x="174" y="265"/>
                </a:lnTo>
                <a:lnTo>
                  <a:pt x="174" y="266"/>
                </a:lnTo>
                <a:lnTo>
                  <a:pt x="174" y="266"/>
                </a:lnTo>
                <a:lnTo>
                  <a:pt x="174" y="266"/>
                </a:lnTo>
                <a:lnTo>
                  <a:pt x="173" y="266"/>
                </a:lnTo>
                <a:lnTo>
                  <a:pt x="173" y="263"/>
                </a:lnTo>
                <a:lnTo>
                  <a:pt x="173" y="263"/>
                </a:lnTo>
                <a:lnTo>
                  <a:pt x="174" y="262"/>
                </a:lnTo>
                <a:lnTo>
                  <a:pt x="173" y="262"/>
                </a:lnTo>
                <a:lnTo>
                  <a:pt x="172" y="262"/>
                </a:lnTo>
                <a:lnTo>
                  <a:pt x="167" y="263"/>
                </a:lnTo>
                <a:lnTo>
                  <a:pt x="167" y="265"/>
                </a:lnTo>
                <a:lnTo>
                  <a:pt x="163" y="266"/>
                </a:lnTo>
                <a:lnTo>
                  <a:pt x="158" y="268"/>
                </a:lnTo>
                <a:lnTo>
                  <a:pt x="156" y="268"/>
                </a:lnTo>
                <a:lnTo>
                  <a:pt x="154" y="269"/>
                </a:lnTo>
                <a:lnTo>
                  <a:pt x="154" y="269"/>
                </a:lnTo>
                <a:lnTo>
                  <a:pt x="154" y="269"/>
                </a:lnTo>
                <a:lnTo>
                  <a:pt x="155" y="268"/>
                </a:lnTo>
                <a:lnTo>
                  <a:pt x="156" y="268"/>
                </a:lnTo>
                <a:lnTo>
                  <a:pt x="156" y="268"/>
                </a:lnTo>
                <a:lnTo>
                  <a:pt x="156" y="266"/>
                </a:lnTo>
                <a:lnTo>
                  <a:pt x="156" y="266"/>
                </a:lnTo>
                <a:lnTo>
                  <a:pt x="155" y="266"/>
                </a:lnTo>
                <a:lnTo>
                  <a:pt x="155" y="266"/>
                </a:lnTo>
                <a:lnTo>
                  <a:pt x="154" y="268"/>
                </a:lnTo>
                <a:lnTo>
                  <a:pt x="151" y="270"/>
                </a:lnTo>
                <a:lnTo>
                  <a:pt x="145" y="276"/>
                </a:lnTo>
                <a:lnTo>
                  <a:pt x="144" y="279"/>
                </a:lnTo>
                <a:lnTo>
                  <a:pt x="144" y="281"/>
                </a:lnTo>
                <a:lnTo>
                  <a:pt x="143" y="281"/>
                </a:lnTo>
                <a:lnTo>
                  <a:pt x="143" y="281"/>
                </a:lnTo>
                <a:lnTo>
                  <a:pt x="143" y="281"/>
                </a:lnTo>
                <a:lnTo>
                  <a:pt x="143" y="283"/>
                </a:lnTo>
                <a:lnTo>
                  <a:pt x="140" y="286"/>
                </a:lnTo>
                <a:lnTo>
                  <a:pt x="137" y="288"/>
                </a:lnTo>
                <a:lnTo>
                  <a:pt x="134" y="288"/>
                </a:lnTo>
                <a:lnTo>
                  <a:pt x="133" y="290"/>
                </a:lnTo>
                <a:lnTo>
                  <a:pt x="126" y="290"/>
                </a:lnTo>
                <a:lnTo>
                  <a:pt x="125" y="290"/>
                </a:lnTo>
                <a:lnTo>
                  <a:pt x="121" y="291"/>
                </a:lnTo>
                <a:lnTo>
                  <a:pt x="114" y="290"/>
                </a:lnTo>
                <a:lnTo>
                  <a:pt x="115" y="291"/>
                </a:lnTo>
                <a:lnTo>
                  <a:pt x="114" y="295"/>
                </a:lnTo>
                <a:lnTo>
                  <a:pt x="112" y="298"/>
                </a:lnTo>
                <a:lnTo>
                  <a:pt x="112" y="298"/>
                </a:lnTo>
                <a:lnTo>
                  <a:pt x="111" y="299"/>
                </a:lnTo>
                <a:lnTo>
                  <a:pt x="110" y="298"/>
                </a:lnTo>
                <a:lnTo>
                  <a:pt x="111" y="298"/>
                </a:lnTo>
                <a:lnTo>
                  <a:pt x="110" y="298"/>
                </a:lnTo>
                <a:lnTo>
                  <a:pt x="108" y="299"/>
                </a:lnTo>
                <a:lnTo>
                  <a:pt x="111" y="299"/>
                </a:lnTo>
                <a:lnTo>
                  <a:pt x="112" y="299"/>
                </a:lnTo>
                <a:lnTo>
                  <a:pt x="114" y="301"/>
                </a:lnTo>
                <a:lnTo>
                  <a:pt x="117" y="302"/>
                </a:lnTo>
                <a:lnTo>
                  <a:pt x="122" y="303"/>
                </a:lnTo>
                <a:lnTo>
                  <a:pt x="134" y="310"/>
                </a:lnTo>
                <a:lnTo>
                  <a:pt x="136" y="313"/>
                </a:lnTo>
                <a:lnTo>
                  <a:pt x="137" y="316"/>
                </a:lnTo>
                <a:lnTo>
                  <a:pt x="139" y="317"/>
                </a:lnTo>
                <a:lnTo>
                  <a:pt x="140" y="319"/>
                </a:lnTo>
                <a:lnTo>
                  <a:pt x="145" y="320"/>
                </a:lnTo>
                <a:lnTo>
                  <a:pt x="147" y="320"/>
                </a:lnTo>
                <a:lnTo>
                  <a:pt x="148" y="320"/>
                </a:lnTo>
                <a:lnTo>
                  <a:pt x="151" y="319"/>
                </a:lnTo>
                <a:lnTo>
                  <a:pt x="151" y="320"/>
                </a:lnTo>
                <a:lnTo>
                  <a:pt x="151" y="320"/>
                </a:lnTo>
                <a:lnTo>
                  <a:pt x="155" y="320"/>
                </a:lnTo>
                <a:lnTo>
                  <a:pt x="156" y="320"/>
                </a:lnTo>
                <a:lnTo>
                  <a:pt x="158" y="321"/>
                </a:lnTo>
                <a:lnTo>
                  <a:pt x="156" y="321"/>
                </a:lnTo>
                <a:lnTo>
                  <a:pt x="155" y="324"/>
                </a:lnTo>
                <a:lnTo>
                  <a:pt x="155" y="325"/>
                </a:lnTo>
                <a:lnTo>
                  <a:pt x="158" y="327"/>
                </a:lnTo>
                <a:lnTo>
                  <a:pt x="158" y="327"/>
                </a:lnTo>
                <a:lnTo>
                  <a:pt x="161" y="328"/>
                </a:lnTo>
                <a:lnTo>
                  <a:pt x="163" y="325"/>
                </a:lnTo>
                <a:lnTo>
                  <a:pt x="165" y="325"/>
                </a:lnTo>
                <a:lnTo>
                  <a:pt x="167" y="327"/>
                </a:lnTo>
                <a:lnTo>
                  <a:pt x="170" y="327"/>
                </a:lnTo>
                <a:lnTo>
                  <a:pt x="170" y="327"/>
                </a:lnTo>
                <a:lnTo>
                  <a:pt x="172" y="328"/>
                </a:lnTo>
                <a:lnTo>
                  <a:pt x="172" y="330"/>
                </a:lnTo>
                <a:lnTo>
                  <a:pt x="167" y="331"/>
                </a:lnTo>
                <a:lnTo>
                  <a:pt x="166" y="331"/>
                </a:lnTo>
                <a:lnTo>
                  <a:pt x="163" y="330"/>
                </a:lnTo>
                <a:lnTo>
                  <a:pt x="162" y="328"/>
                </a:lnTo>
                <a:lnTo>
                  <a:pt x="161" y="328"/>
                </a:lnTo>
                <a:lnTo>
                  <a:pt x="158" y="330"/>
                </a:lnTo>
                <a:lnTo>
                  <a:pt x="155" y="328"/>
                </a:lnTo>
                <a:lnTo>
                  <a:pt x="154" y="325"/>
                </a:lnTo>
                <a:lnTo>
                  <a:pt x="154" y="324"/>
                </a:lnTo>
                <a:lnTo>
                  <a:pt x="154" y="324"/>
                </a:lnTo>
                <a:lnTo>
                  <a:pt x="152" y="321"/>
                </a:lnTo>
                <a:lnTo>
                  <a:pt x="151" y="321"/>
                </a:lnTo>
                <a:lnTo>
                  <a:pt x="150" y="321"/>
                </a:lnTo>
                <a:lnTo>
                  <a:pt x="148" y="323"/>
                </a:lnTo>
                <a:lnTo>
                  <a:pt x="150" y="324"/>
                </a:lnTo>
                <a:lnTo>
                  <a:pt x="150" y="325"/>
                </a:lnTo>
                <a:lnTo>
                  <a:pt x="151" y="325"/>
                </a:lnTo>
                <a:lnTo>
                  <a:pt x="152" y="325"/>
                </a:lnTo>
                <a:lnTo>
                  <a:pt x="155" y="328"/>
                </a:lnTo>
                <a:lnTo>
                  <a:pt x="155" y="330"/>
                </a:lnTo>
                <a:lnTo>
                  <a:pt x="156" y="331"/>
                </a:lnTo>
                <a:lnTo>
                  <a:pt x="159" y="330"/>
                </a:lnTo>
                <a:lnTo>
                  <a:pt x="163" y="331"/>
                </a:lnTo>
                <a:lnTo>
                  <a:pt x="163" y="332"/>
                </a:lnTo>
                <a:lnTo>
                  <a:pt x="163" y="334"/>
                </a:lnTo>
                <a:lnTo>
                  <a:pt x="163" y="332"/>
                </a:lnTo>
                <a:lnTo>
                  <a:pt x="162" y="332"/>
                </a:lnTo>
                <a:lnTo>
                  <a:pt x="161" y="332"/>
                </a:lnTo>
                <a:lnTo>
                  <a:pt x="159" y="332"/>
                </a:lnTo>
                <a:lnTo>
                  <a:pt x="159" y="332"/>
                </a:lnTo>
                <a:lnTo>
                  <a:pt x="156" y="335"/>
                </a:lnTo>
                <a:lnTo>
                  <a:pt x="155" y="335"/>
                </a:lnTo>
                <a:lnTo>
                  <a:pt x="152" y="335"/>
                </a:lnTo>
                <a:lnTo>
                  <a:pt x="148" y="335"/>
                </a:lnTo>
                <a:lnTo>
                  <a:pt x="147" y="335"/>
                </a:lnTo>
                <a:lnTo>
                  <a:pt x="145" y="335"/>
                </a:lnTo>
                <a:lnTo>
                  <a:pt x="143" y="335"/>
                </a:lnTo>
                <a:lnTo>
                  <a:pt x="139" y="335"/>
                </a:lnTo>
                <a:lnTo>
                  <a:pt x="134" y="332"/>
                </a:lnTo>
                <a:lnTo>
                  <a:pt x="136" y="332"/>
                </a:lnTo>
                <a:lnTo>
                  <a:pt x="136" y="332"/>
                </a:lnTo>
                <a:lnTo>
                  <a:pt x="136" y="331"/>
                </a:lnTo>
                <a:lnTo>
                  <a:pt x="137" y="328"/>
                </a:lnTo>
                <a:lnTo>
                  <a:pt x="137" y="328"/>
                </a:lnTo>
                <a:lnTo>
                  <a:pt x="137" y="328"/>
                </a:lnTo>
                <a:lnTo>
                  <a:pt x="136" y="327"/>
                </a:lnTo>
                <a:lnTo>
                  <a:pt x="137" y="327"/>
                </a:lnTo>
                <a:lnTo>
                  <a:pt x="139" y="327"/>
                </a:lnTo>
                <a:lnTo>
                  <a:pt x="139" y="327"/>
                </a:lnTo>
                <a:lnTo>
                  <a:pt x="134" y="327"/>
                </a:lnTo>
                <a:lnTo>
                  <a:pt x="130" y="327"/>
                </a:lnTo>
                <a:lnTo>
                  <a:pt x="129" y="328"/>
                </a:lnTo>
                <a:lnTo>
                  <a:pt x="125" y="330"/>
                </a:lnTo>
                <a:lnTo>
                  <a:pt x="123" y="330"/>
                </a:lnTo>
                <a:lnTo>
                  <a:pt x="122" y="330"/>
                </a:lnTo>
                <a:lnTo>
                  <a:pt x="118" y="331"/>
                </a:lnTo>
                <a:lnTo>
                  <a:pt x="118" y="332"/>
                </a:lnTo>
                <a:lnTo>
                  <a:pt x="118" y="332"/>
                </a:lnTo>
                <a:lnTo>
                  <a:pt x="121" y="334"/>
                </a:lnTo>
                <a:lnTo>
                  <a:pt x="121" y="334"/>
                </a:lnTo>
                <a:lnTo>
                  <a:pt x="119" y="334"/>
                </a:lnTo>
                <a:lnTo>
                  <a:pt x="119" y="335"/>
                </a:lnTo>
                <a:lnTo>
                  <a:pt x="117" y="335"/>
                </a:lnTo>
                <a:lnTo>
                  <a:pt x="115" y="334"/>
                </a:lnTo>
                <a:lnTo>
                  <a:pt x="114" y="334"/>
                </a:lnTo>
                <a:lnTo>
                  <a:pt x="112" y="334"/>
                </a:lnTo>
                <a:lnTo>
                  <a:pt x="111" y="335"/>
                </a:lnTo>
                <a:lnTo>
                  <a:pt x="110" y="335"/>
                </a:lnTo>
                <a:lnTo>
                  <a:pt x="108" y="337"/>
                </a:lnTo>
                <a:lnTo>
                  <a:pt x="107" y="338"/>
                </a:lnTo>
                <a:lnTo>
                  <a:pt x="106" y="338"/>
                </a:lnTo>
                <a:lnTo>
                  <a:pt x="103" y="339"/>
                </a:lnTo>
                <a:lnTo>
                  <a:pt x="101" y="341"/>
                </a:lnTo>
                <a:lnTo>
                  <a:pt x="99" y="342"/>
                </a:lnTo>
                <a:lnTo>
                  <a:pt x="97" y="341"/>
                </a:lnTo>
                <a:lnTo>
                  <a:pt x="97" y="341"/>
                </a:lnTo>
                <a:lnTo>
                  <a:pt x="97" y="341"/>
                </a:lnTo>
                <a:lnTo>
                  <a:pt x="96" y="342"/>
                </a:lnTo>
                <a:lnTo>
                  <a:pt x="97" y="342"/>
                </a:lnTo>
                <a:lnTo>
                  <a:pt x="97" y="343"/>
                </a:lnTo>
                <a:lnTo>
                  <a:pt x="103" y="345"/>
                </a:lnTo>
                <a:lnTo>
                  <a:pt x="110" y="346"/>
                </a:lnTo>
                <a:lnTo>
                  <a:pt x="111" y="346"/>
                </a:lnTo>
                <a:lnTo>
                  <a:pt x="114" y="348"/>
                </a:lnTo>
                <a:lnTo>
                  <a:pt x="115" y="348"/>
                </a:lnTo>
                <a:lnTo>
                  <a:pt x="115" y="348"/>
                </a:lnTo>
                <a:lnTo>
                  <a:pt x="114" y="348"/>
                </a:lnTo>
                <a:lnTo>
                  <a:pt x="112" y="348"/>
                </a:lnTo>
                <a:lnTo>
                  <a:pt x="111" y="349"/>
                </a:lnTo>
                <a:lnTo>
                  <a:pt x="110" y="350"/>
                </a:lnTo>
                <a:lnTo>
                  <a:pt x="108" y="350"/>
                </a:lnTo>
                <a:lnTo>
                  <a:pt x="108" y="349"/>
                </a:lnTo>
                <a:lnTo>
                  <a:pt x="107" y="349"/>
                </a:lnTo>
                <a:lnTo>
                  <a:pt x="108" y="350"/>
                </a:lnTo>
                <a:lnTo>
                  <a:pt x="111" y="353"/>
                </a:lnTo>
                <a:lnTo>
                  <a:pt x="112" y="353"/>
                </a:lnTo>
                <a:lnTo>
                  <a:pt x="112" y="354"/>
                </a:lnTo>
                <a:lnTo>
                  <a:pt x="111" y="354"/>
                </a:lnTo>
                <a:lnTo>
                  <a:pt x="111" y="356"/>
                </a:lnTo>
                <a:lnTo>
                  <a:pt x="114" y="357"/>
                </a:lnTo>
                <a:lnTo>
                  <a:pt x="115" y="359"/>
                </a:lnTo>
                <a:lnTo>
                  <a:pt x="122" y="360"/>
                </a:lnTo>
                <a:lnTo>
                  <a:pt x="125" y="360"/>
                </a:lnTo>
                <a:lnTo>
                  <a:pt x="126" y="360"/>
                </a:lnTo>
                <a:lnTo>
                  <a:pt x="126" y="360"/>
                </a:lnTo>
                <a:lnTo>
                  <a:pt x="128" y="360"/>
                </a:lnTo>
                <a:lnTo>
                  <a:pt x="128" y="360"/>
                </a:lnTo>
                <a:lnTo>
                  <a:pt x="128" y="359"/>
                </a:lnTo>
                <a:lnTo>
                  <a:pt x="129" y="359"/>
                </a:lnTo>
                <a:lnTo>
                  <a:pt x="129" y="360"/>
                </a:lnTo>
                <a:lnTo>
                  <a:pt x="133" y="359"/>
                </a:lnTo>
                <a:lnTo>
                  <a:pt x="139" y="359"/>
                </a:lnTo>
                <a:lnTo>
                  <a:pt x="140" y="359"/>
                </a:lnTo>
                <a:lnTo>
                  <a:pt x="143" y="360"/>
                </a:lnTo>
                <a:lnTo>
                  <a:pt x="144" y="361"/>
                </a:lnTo>
                <a:lnTo>
                  <a:pt x="144" y="360"/>
                </a:lnTo>
                <a:lnTo>
                  <a:pt x="144" y="359"/>
                </a:lnTo>
                <a:lnTo>
                  <a:pt x="143" y="359"/>
                </a:lnTo>
                <a:lnTo>
                  <a:pt x="143" y="359"/>
                </a:lnTo>
                <a:lnTo>
                  <a:pt x="141" y="359"/>
                </a:lnTo>
                <a:lnTo>
                  <a:pt x="143" y="357"/>
                </a:lnTo>
                <a:lnTo>
                  <a:pt x="145" y="360"/>
                </a:lnTo>
                <a:lnTo>
                  <a:pt x="147" y="361"/>
                </a:lnTo>
                <a:lnTo>
                  <a:pt x="148" y="361"/>
                </a:lnTo>
                <a:lnTo>
                  <a:pt x="148" y="360"/>
                </a:lnTo>
                <a:lnTo>
                  <a:pt x="151" y="357"/>
                </a:lnTo>
                <a:lnTo>
                  <a:pt x="152" y="357"/>
                </a:lnTo>
                <a:lnTo>
                  <a:pt x="155" y="356"/>
                </a:lnTo>
                <a:lnTo>
                  <a:pt x="156" y="354"/>
                </a:lnTo>
                <a:lnTo>
                  <a:pt x="158" y="354"/>
                </a:lnTo>
                <a:lnTo>
                  <a:pt x="159" y="354"/>
                </a:lnTo>
                <a:lnTo>
                  <a:pt x="162" y="353"/>
                </a:lnTo>
                <a:lnTo>
                  <a:pt x="162" y="353"/>
                </a:lnTo>
                <a:lnTo>
                  <a:pt x="163" y="353"/>
                </a:lnTo>
                <a:lnTo>
                  <a:pt x="165" y="354"/>
                </a:lnTo>
                <a:lnTo>
                  <a:pt x="165" y="354"/>
                </a:lnTo>
                <a:lnTo>
                  <a:pt x="165" y="356"/>
                </a:lnTo>
                <a:lnTo>
                  <a:pt x="166" y="357"/>
                </a:lnTo>
                <a:lnTo>
                  <a:pt x="165" y="357"/>
                </a:lnTo>
                <a:lnTo>
                  <a:pt x="165" y="359"/>
                </a:lnTo>
                <a:lnTo>
                  <a:pt x="163" y="359"/>
                </a:lnTo>
                <a:lnTo>
                  <a:pt x="162" y="360"/>
                </a:lnTo>
                <a:lnTo>
                  <a:pt x="161" y="359"/>
                </a:lnTo>
                <a:lnTo>
                  <a:pt x="159" y="360"/>
                </a:lnTo>
                <a:lnTo>
                  <a:pt x="161" y="360"/>
                </a:lnTo>
                <a:lnTo>
                  <a:pt x="162" y="361"/>
                </a:lnTo>
                <a:lnTo>
                  <a:pt x="163" y="363"/>
                </a:lnTo>
                <a:lnTo>
                  <a:pt x="165" y="367"/>
                </a:lnTo>
                <a:lnTo>
                  <a:pt x="165" y="368"/>
                </a:lnTo>
                <a:lnTo>
                  <a:pt x="166" y="370"/>
                </a:lnTo>
                <a:lnTo>
                  <a:pt x="166" y="371"/>
                </a:lnTo>
                <a:lnTo>
                  <a:pt x="165" y="372"/>
                </a:lnTo>
                <a:lnTo>
                  <a:pt x="163" y="374"/>
                </a:lnTo>
                <a:lnTo>
                  <a:pt x="162" y="375"/>
                </a:lnTo>
                <a:lnTo>
                  <a:pt x="159" y="375"/>
                </a:lnTo>
                <a:lnTo>
                  <a:pt x="155" y="375"/>
                </a:lnTo>
                <a:lnTo>
                  <a:pt x="154" y="375"/>
                </a:lnTo>
                <a:lnTo>
                  <a:pt x="154" y="374"/>
                </a:lnTo>
                <a:lnTo>
                  <a:pt x="152" y="374"/>
                </a:lnTo>
                <a:lnTo>
                  <a:pt x="152" y="374"/>
                </a:lnTo>
                <a:lnTo>
                  <a:pt x="151" y="375"/>
                </a:lnTo>
                <a:lnTo>
                  <a:pt x="148" y="378"/>
                </a:lnTo>
                <a:lnTo>
                  <a:pt x="147" y="379"/>
                </a:lnTo>
                <a:lnTo>
                  <a:pt x="145" y="381"/>
                </a:lnTo>
                <a:lnTo>
                  <a:pt x="144" y="381"/>
                </a:lnTo>
                <a:lnTo>
                  <a:pt x="143" y="382"/>
                </a:lnTo>
                <a:lnTo>
                  <a:pt x="141" y="382"/>
                </a:lnTo>
                <a:lnTo>
                  <a:pt x="141" y="381"/>
                </a:lnTo>
                <a:lnTo>
                  <a:pt x="140" y="381"/>
                </a:lnTo>
                <a:lnTo>
                  <a:pt x="139" y="381"/>
                </a:lnTo>
                <a:lnTo>
                  <a:pt x="137" y="382"/>
                </a:lnTo>
                <a:lnTo>
                  <a:pt x="137" y="382"/>
                </a:lnTo>
                <a:lnTo>
                  <a:pt x="139" y="381"/>
                </a:lnTo>
                <a:lnTo>
                  <a:pt x="139" y="381"/>
                </a:lnTo>
                <a:lnTo>
                  <a:pt x="139" y="381"/>
                </a:lnTo>
                <a:lnTo>
                  <a:pt x="139" y="381"/>
                </a:lnTo>
                <a:lnTo>
                  <a:pt x="137" y="379"/>
                </a:lnTo>
                <a:lnTo>
                  <a:pt x="136" y="378"/>
                </a:lnTo>
                <a:lnTo>
                  <a:pt x="134" y="378"/>
                </a:lnTo>
                <a:lnTo>
                  <a:pt x="132" y="379"/>
                </a:lnTo>
                <a:lnTo>
                  <a:pt x="130" y="379"/>
                </a:lnTo>
                <a:lnTo>
                  <a:pt x="130" y="381"/>
                </a:lnTo>
                <a:lnTo>
                  <a:pt x="132" y="381"/>
                </a:lnTo>
                <a:lnTo>
                  <a:pt x="132" y="382"/>
                </a:lnTo>
                <a:lnTo>
                  <a:pt x="132" y="382"/>
                </a:lnTo>
                <a:lnTo>
                  <a:pt x="129" y="382"/>
                </a:lnTo>
                <a:lnTo>
                  <a:pt x="128" y="382"/>
                </a:lnTo>
                <a:lnTo>
                  <a:pt x="128" y="383"/>
                </a:lnTo>
                <a:lnTo>
                  <a:pt x="128" y="385"/>
                </a:lnTo>
                <a:lnTo>
                  <a:pt x="128" y="386"/>
                </a:lnTo>
                <a:lnTo>
                  <a:pt x="128" y="388"/>
                </a:lnTo>
                <a:lnTo>
                  <a:pt x="129" y="386"/>
                </a:lnTo>
                <a:lnTo>
                  <a:pt x="130" y="386"/>
                </a:lnTo>
                <a:lnTo>
                  <a:pt x="130" y="386"/>
                </a:lnTo>
                <a:lnTo>
                  <a:pt x="129" y="388"/>
                </a:lnTo>
                <a:lnTo>
                  <a:pt x="128" y="388"/>
                </a:lnTo>
                <a:lnTo>
                  <a:pt x="128" y="389"/>
                </a:lnTo>
                <a:lnTo>
                  <a:pt x="128" y="389"/>
                </a:lnTo>
                <a:lnTo>
                  <a:pt x="128" y="390"/>
                </a:lnTo>
                <a:lnTo>
                  <a:pt x="126" y="389"/>
                </a:lnTo>
                <a:lnTo>
                  <a:pt x="126" y="389"/>
                </a:lnTo>
                <a:lnTo>
                  <a:pt x="125" y="389"/>
                </a:lnTo>
                <a:lnTo>
                  <a:pt x="123" y="390"/>
                </a:lnTo>
                <a:lnTo>
                  <a:pt x="122" y="392"/>
                </a:lnTo>
                <a:lnTo>
                  <a:pt x="119" y="396"/>
                </a:lnTo>
                <a:lnTo>
                  <a:pt x="119" y="397"/>
                </a:lnTo>
                <a:lnTo>
                  <a:pt x="119" y="397"/>
                </a:lnTo>
                <a:lnTo>
                  <a:pt x="119" y="397"/>
                </a:lnTo>
                <a:lnTo>
                  <a:pt x="119" y="399"/>
                </a:lnTo>
                <a:lnTo>
                  <a:pt x="118" y="399"/>
                </a:lnTo>
                <a:lnTo>
                  <a:pt x="117" y="399"/>
                </a:lnTo>
                <a:lnTo>
                  <a:pt x="115" y="400"/>
                </a:lnTo>
                <a:lnTo>
                  <a:pt x="117" y="400"/>
                </a:lnTo>
                <a:lnTo>
                  <a:pt x="118" y="401"/>
                </a:lnTo>
                <a:lnTo>
                  <a:pt x="118" y="401"/>
                </a:lnTo>
                <a:lnTo>
                  <a:pt x="115" y="401"/>
                </a:lnTo>
                <a:lnTo>
                  <a:pt x="115" y="401"/>
                </a:lnTo>
                <a:lnTo>
                  <a:pt x="115" y="401"/>
                </a:lnTo>
                <a:lnTo>
                  <a:pt x="115" y="403"/>
                </a:lnTo>
                <a:lnTo>
                  <a:pt x="115" y="403"/>
                </a:lnTo>
                <a:lnTo>
                  <a:pt x="115" y="404"/>
                </a:lnTo>
                <a:lnTo>
                  <a:pt x="117" y="403"/>
                </a:lnTo>
                <a:lnTo>
                  <a:pt x="118" y="404"/>
                </a:lnTo>
                <a:lnTo>
                  <a:pt x="118" y="404"/>
                </a:lnTo>
                <a:lnTo>
                  <a:pt x="117" y="405"/>
                </a:lnTo>
                <a:lnTo>
                  <a:pt x="118" y="407"/>
                </a:lnTo>
                <a:lnTo>
                  <a:pt x="119" y="407"/>
                </a:lnTo>
                <a:lnTo>
                  <a:pt x="119" y="408"/>
                </a:lnTo>
                <a:lnTo>
                  <a:pt x="121" y="410"/>
                </a:lnTo>
                <a:lnTo>
                  <a:pt x="121" y="410"/>
                </a:lnTo>
                <a:lnTo>
                  <a:pt x="122" y="410"/>
                </a:lnTo>
                <a:lnTo>
                  <a:pt x="122" y="408"/>
                </a:lnTo>
                <a:lnTo>
                  <a:pt x="122" y="408"/>
                </a:lnTo>
                <a:lnTo>
                  <a:pt x="122" y="407"/>
                </a:lnTo>
                <a:lnTo>
                  <a:pt x="123" y="407"/>
                </a:lnTo>
                <a:lnTo>
                  <a:pt x="123" y="407"/>
                </a:lnTo>
                <a:lnTo>
                  <a:pt x="123" y="408"/>
                </a:lnTo>
                <a:lnTo>
                  <a:pt x="122" y="408"/>
                </a:lnTo>
                <a:lnTo>
                  <a:pt x="123" y="408"/>
                </a:lnTo>
                <a:lnTo>
                  <a:pt x="123" y="410"/>
                </a:lnTo>
                <a:lnTo>
                  <a:pt x="125" y="408"/>
                </a:lnTo>
                <a:lnTo>
                  <a:pt x="125" y="408"/>
                </a:lnTo>
                <a:lnTo>
                  <a:pt x="125" y="410"/>
                </a:lnTo>
                <a:lnTo>
                  <a:pt x="125" y="410"/>
                </a:lnTo>
                <a:lnTo>
                  <a:pt x="126" y="410"/>
                </a:lnTo>
                <a:lnTo>
                  <a:pt x="128" y="410"/>
                </a:lnTo>
                <a:lnTo>
                  <a:pt x="128" y="410"/>
                </a:lnTo>
                <a:lnTo>
                  <a:pt x="126" y="411"/>
                </a:lnTo>
                <a:lnTo>
                  <a:pt x="123" y="411"/>
                </a:lnTo>
                <a:lnTo>
                  <a:pt x="125" y="412"/>
                </a:lnTo>
                <a:lnTo>
                  <a:pt x="125" y="412"/>
                </a:lnTo>
                <a:lnTo>
                  <a:pt x="128" y="412"/>
                </a:lnTo>
                <a:lnTo>
                  <a:pt x="132" y="412"/>
                </a:lnTo>
                <a:lnTo>
                  <a:pt x="136" y="414"/>
                </a:lnTo>
                <a:lnTo>
                  <a:pt x="137" y="411"/>
                </a:lnTo>
                <a:lnTo>
                  <a:pt x="139" y="412"/>
                </a:lnTo>
                <a:lnTo>
                  <a:pt x="139" y="412"/>
                </a:lnTo>
                <a:lnTo>
                  <a:pt x="139" y="412"/>
                </a:lnTo>
                <a:lnTo>
                  <a:pt x="137" y="412"/>
                </a:lnTo>
                <a:lnTo>
                  <a:pt x="136" y="414"/>
                </a:lnTo>
                <a:lnTo>
                  <a:pt x="139" y="414"/>
                </a:lnTo>
                <a:lnTo>
                  <a:pt x="140" y="414"/>
                </a:lnTo>
                <a:lnTo>
                  <a:pt x="141" y="415"/>
                </a:lnTo>
                <a:lnTo>
                  <a:pt x="140" y="416"/>
                </a:lnTo>
                <a:lnTo>
                  <a:pt x="137" y="416"/>
                </a:lnTo>
                <a:lnTo>
                  <a:pt x="137" y="416"/>
                </a:lnTo>
                <a:lnTo>
                  <a:pt x="136" y="415"/>
                </a:lnTo>
                <a:lnTo>
                  <a:pt x="136" y="415"/>
                </a:lnTo>
                <a:lnTo>
                  <a:pt x="136" y="415"/>
                </a:lnTo>
                <a:lnTo>
                  <a:pt x="134" y="415"/>
                </a:lnTo>
                <a:lnTo>
                  <a:pt x="132" y="416"/>
                </a:lnTo>
                <a:lnTo>
                  <a:pt x="132" y="416"/>
                </a:lnTo>
                <a:lnTo>
                  <a:pt x="132" y="416"/>
                </a:lnTo>
                <a:lnTo>
                  <a:pt x="133" y="415"/>
                </a:lnTo>
                <a:lnTo>
                  <a:pt x="132" y="415"/>
                </a:lnTo>
                <a:lnTo>
                  <a:pt x="132" y="414"/>
                </a:lnTo>
                <a:lnTo>
                  <a:pt x="130" y="414"/>
                </a:lnTo>
                <a:lnTo>
                  <a:pt x="129" y="412"/>
                </a:lnTo>
                <a:lnTo>
                  <a:pt x="128" y="412"/>
                </a:lnTo>
                <a:lnTo>
                  <a:pt x="126" y="412"/>
                </a:lnTo>
                <a:lnTo>
                  <a:pt x="126" y="415"/>
                </a:lnTo>
                <a:lnTo>
                  <a:pt x="122" y="418"/>
                </a:lnTo>
                <a:lnTo>
                  <a:pt x="123" y="418"/>
                </a:lnTo>
                <a:lnTo>
                  <a:pt x="125" y="418"/>
                </a:lnTo>
                <a:lnTo>
                  <a:pt x="126" y="418"/>
                </a:lnTo>
                <a:lnTo>
                  <a:pt x="125" y="419"/>
                </a:lnTo>
                <a:lnTo>
                  <a:pt x="125" y="419"/>
                </a:lnTo>
                <a:lnTo>
                  <a:pt x="126" y="421"/>
                </a:lnTo>
                <a:lnTo>
                  <a:pt x="128" y="421"/>
                </a:lnTo>
                <a:lnTo>
                  <a:pt x="129" y="421"/>
                </a:lnTo>
                <a:lnTo>
                  <a:pt x="130" y="423"/>
                </a:lnTo>
                <a:lnTo>
                  <a:pt x="134" y="426"/>
                </a:lnTo>
                <a:lnTo>
                  <a:pt x="134" y="426"/>
                </a:lnTo>
                <a:lnTo>
                  <a:pt x="134" y="428"/>
                </a:lnTo>
                <a:lnTo>
                  <a:pt x="136" y="428"/>
                </a:lnTo>
                <a:lnTo>
                  <a:pt x="139" y="428"/>
                </a:lnTo>
                <a:lnTo>
                  <a:pt x="143" y="428"/>
                </a:lnTo>
                <a:lnTo>
                  <a:pt x="145" y="426"/>
                </a:lnTo>
                <a:lnTo>
                  <a:pt x="147" y="426"/>
                </a:lnTo>
                <a:lnTo>
                  <a:pt x="150" y="426"/>
                </a:lnTo>
                <a:lnTo>
                  <a:pt x="150" y="425"/>
                </a:lnTo>
                <a:lnTo>
                  <a:pt x="150" y="423"/>
                </a:lnTo>
                <a:lnTo>
                  <a:pt x="150" y="422"/>
                </a:lnTo>
                <a:lnTo>
                  <a:pt x="150" y="422"/>
                </a:lnTo>
                <a:lnTo>
                  <a:pt x="148" y="422"/>
                </a:lnTo>
                <a:lnTo>
                  <a:pt x="148" y="421"/>
                </a:lnTo>
                <a:lnTo>
                  <a:pt x="150" y="419"/>
                </a:lnTo>
                <a:lnTo>
                  <a:pt x="152" y="416"/>
                </a:lnTo>
                <a:lnTo>
                  <a:pt x="152" y="416"/>
                </a:lnTo>
                <a:lnTo>
                  <a:pt x="154" y="415"/>
                </a:lnTo>
                <a:lnTo>
                  <a:pt x="154" y="415"/>
                </a:lnTo>
                <a:lnTo>
                  <a:pt x="155" y="415"/>
                </a:lnTo>
                <a:lnTo>
                  <a:pt x="155" y="415"/>
                </a:lnTo>
                <a:lnTo>
                  <a:pt x="152" y="416"/>
                </a:lnTo>
                <a:lnTo>
                  <a:pt x="151" y="419"/>
                </a:lnTo>
                <a:lnTo>
                  <a:pt x="151" y="422"/>
                </a:lnTo>
                <a:lnTo>
                  <a:pt x="152" y="423"/>
                </a:lnTo>
                <a:lnTo>
                  <a:pt x="154" y="426"/>
                </a:lnTo>
                <a:lnTo>
                  <a:pt x="155" y="429"/>
                </a:lnTo>
                <a:lnTo>
                  <a:pt x="156" y="432"/>
                </a:lnTo>
                <a:lnTo>
                  <a:pt x="156" y="432"/>
                </a:lnTo>
                <a:lnTo>
                  <a:pt x="155" y="433"/>
                </a:lnTo>
                <a:lnTo>
                  <a:pt x="155" y="434"/>
                </a:lnTo>
                <a:lnTo>
                  <a:pt x="154" y="436"/>
                </a:lnTo>
                <a:lnTo>
                  <a:pt x="155" y="437"/>
                </a:lnTo>
                <a:lnTo>
                  <a:pt x="155" y="439"/>
                </a:lnTo>
                <a:lnTo>
                  <a:pt x="156" y="439"/>
                </a:lnTo>
                <a:lnTo>
                  <a:pt x="158" y="439"/>
                </a:lnTo>
                <a:lnTo>
                  <a:pt x="156" y="439"/>
                </a:lnTo>
                <a:lnTo>
                  <a:pt x="156" y="440"/>
                </a:lnTo>
                <a:lnTo>
                  <a:pt x="156" y="441"/>
                </a:lnTo>
                <a:lnTo>
                  <a:pt x="156" y="443"/>
                </a:lnTo>
                <a:lnTo>
                  <a:pt x="155" y="443"/>
                </a:lnTo>
                <a:lnTo>
                  <a:pt x="154" y="444"/>
                </a:lnTo>
                <a:lnTo>
                  <a:pt x="152" y="444"/>
                </a:lnTo>
                <a:lnTo>
                  <a:pt x="156" y="445"/>
                </a:lnTo>
                <a:lnTo>
                  <a:pt x="161" y="444"/>
                </a:lnTo>
                <a:lnTo>
                  <a:pt x="161" y="443"/>
                </a:lnTo>
                <a:lnTo>
                  <a:pt x="161" y="443"/>
                </a:lnTo>
                <a:lnTo>
                  <a:pt x="162" y="443"/>
                </a:lnTo>
                <a:lnTo>
                  <a:pt x="162" y="443"/>
                </a:lnTo>
                <a:lnTo>
                  <a:pt x="165" y="441"/>
                </a:lnTo>
                <a:lnTo>
                  <a:pt x="166" y="441"/>
                </a:lnTo>
                <a:lnTo>
                  <a:pt x="167" y="440"/>
                </a:lnTo>
                <a:lnTo>
                  <a:pt x="169" y="440"/>
                </a:lnTo>
                <a:lnTo>
                  <a:pt x="170" y="439"/>
                </a:lnTo>
                <a:lnTo>
                  <a:pt x="170" y="440"/>
                </a:lnTo>
                <a:lnTo>
                  <a:pt x="172" y="441"/>
                </a:lnTo>
                <a:lnTo>
                  <a:pt x="174" y="441"/>
                </a:lnTo>
                <a:lnTo>
                  <a:pt x="174" y="441"/>
                </a:lnTo>
                <a:lnTo>
                  <a:pt x="176" y="441"/>
                </a:lnTo>
                <a:lnTo>
                  <a:pt x="177" y="441"/>
                </a:lnTo>
                <a:lnTo>
                  <a:pt x="178" y="443"/>
                </a:lnTo>
                <a:lnTo>
                  <a:pt x="180" y="443"/>
                </a:lnTo>
                <a:lnTo>
                  <a:pt x="183" y="447"/>
                </a:lnTo>
                <a:lnTo>
                  <a:pt x="184" y="448"/>
                </a:lnTo>
                <a:lnTo>
                  <a:pt x="185" y="447"/>
                </a:lnTo>
                <a:lnTo>
                  <a:pt x="185" y="445"/>
                </a:lnTo>
                <a:lnTo>
                  <a:pt x="184" y="443"/>
                </a:lnTo>
                <a:lnTo>
                  <a:pt x="184" y="443"/>
                </a:lnTo>
                <a:lnTo>
                  <a:pt x="185" y="441"/>
                </a:lnTo>
                <a:lnTo>
                  <a:pt x="185" y="440"/>
                </a:lnTo>
                <a:lnTo>
                  <a:pt x="185" y="440"/>
                </a:lnTo>
                <a:lnTo>
                  <a:pt x="185" y="440"/>
                </a:lnTo>
                <a:lnTo>
                  <a:pt x="187" y="440"/>
                </a:lnTo>
                <a:lnTo>
                  <a:pt x="188" y="439"/>
                </a:lnTo>
                <a:lnTo>
                  <a:pt x="188" y="439"/>
                </a:lnTo>
                <a:lnTo>
                  <a:pt x="191" y="439"/>
                </a:lnTo>
                <a:lnTo>
                  <a:pt x="192" y="440"/>
                </a:lnTo>
                <a:lnTo>
                  <a:pt x="191" y="440"/>
                </a:lnTo>
                <a:lnTo>
                  <a:pt x="189" y="440"/>
                </a:lnTo>
                <a:lnTo>
                  <a:pt x="188" y="440"/>
                </a:lnTo>
                <a:lnTo>
                  <a:pt x="188" y="440"/>
                </a:lnTo>
                <a:lnTo>
                  <a:pt x="188" y="441"/>
                </a:lnTo>
                <a:lnTo>
                  <a:pt x="188" y="443"/>
                </a:lnTo>
                <a:lnTo>
                  <a:pt x="188" y="443"/>
                </a:lnTo>
                <a:lnTo>
                  <a:pt x="189" y="444"/>
                </a:lnTo>
                <a:lnTo>
                  <a:pt x="191" y="444"/>
                </a:lnTo>
                <a:lnTo>
                  <a:pt x="192" y="444"/>
                </a:lnTo>
                <a:lnTo>
                  <a:pt x="195" y="443"/>
                </a:lnTo>
                <a:lnTo>
                  <a:pt x="200" y="441"/>
                </a:lnTo>
                <a:lnTo>
                  <a:pt x="202" y="440"/>
                </a:lnTo>
                <a:lnTo>
                  <a:pt x="203" y="437"/>
                </a:lnTo>
                <a:lnTo>
                  <a:pt x="203" y="440"/>
                </a:lnTo>
                <a:lnTo>
                  <a:pt x="202" y="443"/>
                </a:lnTo>
                <a:lnTo>
                  <a:pt x="202" y="443"/>
                </a:lnTo>
                <a:lnTo>
                  <a:pt x="202" y="443"/>
                </a:lnTo>
                <a:lnTo>
                  <a:pt x="199" y="444"/>
                </a:lnTo>
                <a:lnTo>
                  <a:pt x="198" y="447"/>
                </a:lnTo>
                <a:lnTo>
                  <a:pt x="196" y="447"/>
                </a:lnTo>
                <a:lnTo>
                  <a:pt x="196" y="448"/>
                </a:lnTo>
                <a:lnTo>
                  <a:pt x="198" y="450"/>
                </a:lnTo>
                <a:lnTo>
                  <a:pt x="198" y="450"/>
                </a:lnTo>
                <a:lnTo>
                  <a:pt x="199" y="450"/>
                </a:lnTo>
                <a:lnTo>
                  <a:pt x="200" y="451"/>
                </a:lnTo>
                <a:lnTo>
                  <a:pt x="198" y="451"/>
                </a:lnTo>
                <a:lnTo>
                  <a:pt x="196" y="451"/>
                </a:lnTo>
                <a:lnTo>
                  <a:pt x="196" y="452"/>
                </a:lnTo>
                <a:lnTo>
                  <a:pt x="196" y="455"/>
                </a:lnTo>
                <a:lnTo>
                  <a:pt x="195" y="456"/>
                </a:lnTo>
                <a:lnTo>
                  <a:pt x="195" y="458"/>
                </a:lnTo>
                <a:lnTo>
                  <a:pt x="195" y="458"/>
                </a:lnTo>
                <a:lnTo>
                  <a:pt x="196" y="459"/>
                </a:lnTo>
                <a:lnTo>
                  <a:pt x="196" y="459"/>
                </a:lnTo>
                <a:lnTo>
                  <a:pt x="196" y="459"/>
                </a:lnTo>
                <a:lnTo>
                  <a:pt x="198" y="459"/>
                </a:lnTo>
                <a:lnTo>
                  <a:pt x="198" y="459"/>
                </a:lnTo>
                <a:lnTo>
                  <a:pt x="196" y="461"/>
                </a:lnTo>
                <a:lnTo>
                  <a:pt x="196" y="461"/>
                </a:lnTo>
                <a:lnTo>
                  <a:pt x="195" y="459"/>
                </a:lnTo>
                <a:lnTo>
                  <a:pt x="195" y="459"/>
                </a:lnTo>
                <a:lnTo>
                  <a:pt x="195" y="459"/>
                </a:lnTo>
                <a:lnTo>
                  <a:pt x="194" y="459"/>
                </a:lnTo>
                <a:lnTo>
                  <a:pt x="194" y="459"/>
                </a:lnTo>
                <a:lnTo>
                  <a:pt x="192" y="461"/>
                </a:lnTo>
                <a:lnTo>
                  <a:pt x="191" y="462"/>
                </a:lnTo>
                <a:lnTo>
                  <a:pt x="191" y="462"/>
                </a:lnTo>
                <a:lnTo>
                  <a:pt x="189" y="463"/>
                </a:lnTo>
                <a:lnTo>
                  <a:pt x="188" y="465"/>
                </a:lnTo>
                <a:lnTo>
                  <a:pt x="187" y="465"/>
                </a:lnTo>
                <a:lnTo>
                  <a:pt x="187" y="466"/>
                </a:lnTo>
                <a:lnTo>
                  <a:pt x="185" y="466"/>
                </a:lnTo>
                <a:lnTo>
                  <a:pt x="185" y="468"/>
                </a:lnTo>
                <a:lnTo>
                  <a:pt x="185" y="469"/>
                </a:lnTo>
                <a:lnTo>
                  <a:pt x="187" y="469"/>
                </a:lnTo>
                <a:lnTo>
                  <a:pt x="185" y="469"/>
                </a:lnTo>
                <a:lnTo>
                  <a:pt x="185" y="470"/>
                </a:lnTo>
                <a:lnTo>
                  <a:pt x="185" y="469"/>
                </a:lnTo>
                <a:lnTo>
                  <a:pt x="184" y="469"/>
                </a:lnTo>
                <a:lnTo>
                  <a:pt x="184" y="469"/>
                </a:lnTo>
                <a:lnTo>
                  <a:pt x="184" y="469"/>
                </a:lnTo>
                <a:lnTo>
                  <a:pt x="183" y="469"/>
                </a:lnTo>
                <a:lnTo>
                  <a:pt x="181" y="470"/>
                </a:lnTo>
                <a:lnTo>
                  <a:pt x="180" y="472"/>
                </a:lnTo>
                <a:lnTo>
                  <a:pt x="176" y="473"/>
                </a:lnTo>
                <a:lnTo>
                  <a:pt x="173" y="474"/>
                </a:lnTo>
                <a:lnTo>
                  <a:pt x="172" y="474"/>
                </a:lnTo>
                <a:lnTo>
                  <a:pt x="170" y="476"/>
                </a:lnTo>
                <a:lnTo>
                  <a:pt x="170" y="477"/>
                </a:lnTo>
                <a:lnTo>
                  <a:pt x="169" y="479"/>
                </a:lnTo>
                <a:lnTo>
                  <a:pt x="169" y="480"/>
                </a:lnTo>
                <a:lnTo>
                  <a:pt x="169" y="480"/>
                </a:lnTo>
                <a:lnTo>
                  <a:pt x="169" y="481"/>
                </a:lnTo>
                <a:lnTo>
                  <a:pt x="169" y="481"/>
                </a:lnTo>
                <a:lnTo>
                  <a:pt x="170" y="481"/>
                </a:lnTo>
                <a:lnTo>
                  <a:pt x="170" y="483"/>
                </a:lnTo>
                <a:lnTo>
                  <a:pt x="170" y="483"/>
                </a:lnTo>
                <a:lnTo>
                  <a:pt x="170" y="483"/>
                </a:lnTo>
                <a:lnTo>
                  <a:pt x="169" y="483"/>
                </a:lnTo>
                <a:lnTo>
                  <a:pt x="169" y="483"/>
                </a:lnTo>
                <a:lnTo>
                  <a:pt x="169" y="483"/>
                </a:lnTo>
                <a:lnTo>
                  <a:pt x="167" y="481"/>
                </a:lnTo>
                <a:lnTo>
                  <a:pt x="166" y="481"/>
                </a:lnTo>
                <a:lnTo>
                  <a:pt x="166" y="483"/>
                </a:lnTo>
                <a:lnTo>
                  <a:pt x="166" y="483"/>
                </a:lnTo>
                <a:lnTo>
                  <a:pt x="166" y="484"/>
                </a:lnTo>
                <a:lnTo>
                  <a:pt x="166" y="484"/>
                </a:lnTo>
                <a:lnTo>
                  <a:pt x="165" y="483"/>
                </a:lnTo>
                <a:lnTo>
                  <a:pt x="163" y="481"/>
                </a:lnTo>
                <a:lnTo>
                  <a:pt x="163" y="481"/>
                </a:lnTo>
                <a:lnTo>
                  <a:pt x="165" y="481"/>
                </a:lnTo>
                <a:lnTo>
                  <a:pt x="165" y="480"/>
                </a:lnTo>
                <a:lnTo>
                  <a:pt x="165" y="480"/>
                </a:lnTo>
                <a:lnTo>
                  <a:pt x="165" y="480"/>
                </a:lnTo>
                <a:lnTo>
                  <a:pt x="162" y="481"/>
                </a:lnTo>
                <a:lnTo>
                  <a:pt x="162" y="481"/>
                </a:lnTo>
                <a:lnTo>
                  <a:pt x="162" y="480"/>
                </a:lnTo>
                <a:lnTo>
                  <a:pt x="162" y="480"/>
                </a:lnTo>
                <a:lnTo>
                  <a:pt x="162" y="480"/>
                </a:lnTo>
                <a:lnTo>
                  <a:pt x="158" y="481"/>
                </a:lnTo>
                <a:lnTo>
                  <a:pt x="155" y="483"/>
                </a:lnTo>
                <a:lnTo>
                  <a:pt x="152" y="484"/>
                </a:lnTo>
                <a:lnTo>
                  <a:pt x="151" y="485"/>
                </a:lnTo>
                <a:lnTo>
                  <a:pt x="150" y="487"/>
                </a:lnTo>
                <a:lnTo>
                  <a:pt x="148" y="488"/>
                </a:lnTo>
                <a:lnTo>
                  <a:pt x="147" y="490"/>
                </a:lnTo>
                <a:lnTo>
                  <a:pt x="147" y="490"/>
                </a:lnTo>
                <a:lnTo>
                  <a:pt x="145" y="491"/>
                </a:lnTo>
                <a:lnTo>
                  <a:pt x="145" y="491"/>
                </a:lnTo>
                <a:lnTo>
                  <a:pt x="145" y="491"/>
                </a:lnTo>
                <a:lnTo>
                  <a:pt x="144" y="491"/>
                </a:lnTo>
                <a:lnTo>
                  <a:pt x="144" y="491"/>
                </a:lnTo>
                <a:lnTo>
                  <a:pt x="144" y="491"/>
                </a:lnTo>
                <a:lnTo>
                  <a:pt x="143" y="492"/>
                </a:lnTo>
                <a:lnTo>
                  <a:pt x="141" y="492"/>
                </a:lnTo>
                <a:lnTo>
                  <a:pt x="141" y="492"/>
                </a:lnTo>
                <a:lnTo>
                  <a:pt x="143" y="494"/>
                </a:lnTo>
                <a:lnTo>
                  <a:pt x="141" y="494"/>
                </a:lnTo>
                <a:lnTo>
                  <a:pt x="141" y="495"/>
                </a:lnTo>
                <a:lnTo>
                  <a:pt x="141" y="495"/>
                </a:lnTo>
                <a:lnTo>
                  <a:pt x="143" y="495"/>
                </a:lnTo>
                <a:lnTo>
                  <a:pt x="143" y="495"/>
                </a:lnTo>
                <a:lnTo>
                  <a:pt x="144" y="495"/>
                </a:lnTo>
                <a:lnTo>
                  <a:pt x="144" y="494"/>
                </a:lnTo>
                <a:lnTo>
                  <a:pt x="144" y="492"/>
                </a:lnTo>
                <a:lnTo>
                  <a:pt x="144" y="492"/>
                </a:lnTo>
                <a:lnTo>
                  <a:pt x="145" y="492"/>
                </a:lnTo>
                <a:lnTo>
                  <a:pt x="145" y="494"/>
                </a:lnTo>
                <a:lnTo>
                  <a:pt x="147" y="494"/>
                </a:lnTo>
                <a:lnTo>
                  <a:pt x="148" y="494"/>
                </a:lnTo>
                <a:lnTo>
                  <a:pt x="148" y="492"/>
                </a:lnTo>
                <a:lnTo>
                  <a:pt x="148" y="492"/>
                </a:lnTo>
                <a:lnTo>
                  <a:pt x="148" y="491"/>
                </a:lnTo>
                <a:lnTo>
                  <a:pt x="148" y="490"/>
                </a:lnTo>
                <a:lnTo>
                  <a:pt x="150" y="490"/>
                </a:lnTo>
                <a:lnTo>
                  <a:pt x="150" y="491"/>
                </a:lnTo>
                <a:lnTo>
                  <a:pt x="151" y="491"/>
                </a:lnTo>
                <a:lnTo>
                  <a:pt x="151" y="492"/>
                </a:lnTo>
                <a:lnTo>
                  <a:pt x="150" y="492"/>
                </a:lnTo>
                <a:lnTo>
                  <a:pt x="150" y="492"/>
                </a:lnTo>
                <a:lnTo>
                  <a:pt x="150" y="492"/>
                </a:lnTo>
                <a:lnTo>
                  <a:pt x="151" y="492"/>
                </a:lnTo>
                <a:lnTo>
                  <a:pt x="151" y="492"/>
                </a:lnTo>
                <a:lnTo>
                  <a:pt x="152" y="492"/>
                </a:lnTo>
                <a:lnTo>
                  <a:pt x="152" y="492"/>
                </a:lnTo>
                <a:lnTo>
                  <a:pt x="152" y="491"/>
                </a:lnTo>
                <a:lnTo>
                  <a:pt x="154" y="491"/>
                </a:lnTo>
                <a:lnTo>
                  <a:pt x="155" y="491"/>
                </a:lnTo>
                <a:lnTo>
                  <a:pt x="156" y="488"/>
                </a:lnTo>
                <a:lnTo>
                  <a:pt x="156" y="488"/>
                </a:lnTo>
                <a:lnTo>
                  <a:pt x="158" y="487"/>
                </a:lnTo>
                <a:lnTo>
                  <a:pt x="158" y="485"/>
                </a:lnTo>
                <a:lnTo>
                  <a:pt x="158" y="485"/>
                </a:lnTo>
                <a:lnTo>
                  <a:pt x="159" y="485"/>
                </a:lnTo>
                <a:lnTo>
                  <a:pt x="159" y="485"/>
                </a:lnTo>
                <a:lnTo>
                  <a:pt x="161" y="485"/>
                </a:lnTo>
                <a:lnTo>
                  <a:pt x="162" y="485"/>
                </a:lnTo>
                <a:lnTo>
                  <a:pt x="162" y="485"/>
                </a:lnTo>
                <a:lnTo>
                  <a:pt x="162" y="487"/>
                </a:lnTo>
                <a:lnTo>
                  <a:pt x="161" y="485"/>
                </a:lnTo>
                <a:lnTo>
                  <a:pt x="161" y="485"/>
                </a:lnTo>
                <a:lnTo>
                  <a:pt x="161" y="487"/>
                </a:lnTo>
                <a:lnTo>
                  <a:pt x="159" y="487"/>
                </a:lnTo>
                <a:lnTo>
                  <a:pt x="159" y="487"/>
                </a:lnTo>
                <a:lnTo>
                  <a:pt x="159" y="488"/>
                </a:lnTo>
                <a:lnTo>
                  <a:pt x="159" y="488"/>
                </a:lnTo>
                <a:lnTo>
                  <a:pt x="161" y="488"/>
                </a:lnTo>
                <a:lnTo>
                  <a:pt x="162" y="488"/>
                </a:lnTo>
                <a:lnTo>
                  <a:pt x="163" y="488"/>
                </a:lnTo>
                <a:lnTo>
                  <a:pt x="163" y="488"/>
                </a:lnTo>
                <a:lnTo>
                  <a:pt x="165" y="487"/>
                </a:lnTo>
                <a:lnTo>
                  <a:pt x="165" y="487"/>
                </a:lnTo>
                <a:lnTo>
                  <a:pt x="166" y="487"/>
                </a:lnTo>
                <a:lnTo>
                  <a:pt x="166" y="487"/>
                </a:lnTo>
                <a:lnTo>
                  <a:pt x="167" y="487"/>
                </a:lnTo>
                <a:lnTo>
                  <a:pt x="167" y="485"/>
                </a:lnTo>
                <a:lnTo>
                  <a:pt x="167" y="487"/>
                </a:lnTo>
                <a:lnTo>
                  <a:pt x="169" y="487"/>
                </a:lnTo>
                <a:lnTo>
                  <a:pt x="169" y="485"/>
                </a:lnTo>
                <a:lnTo>
                  <a:pt x="169" y="485"/>
                </a:lnTo>
                <a:lnTo>
                  <a:pt x="170" y="485"/>
                </a:lnTo>
                <a:lnTo>
                  <a:pt x="172" y="484"/>
                </a:lnTo>
                <a:lnTo>
                  <a:pt x="173" y="483"/>
                </a:lnTo>
                <a:lnTo>
                  <a:pt x="174" y="483"/>
                </a:lnTo>
                <a:lnTo>
                  <a:pt x="174" y="483"/>
                </a:lnTo>
                <a:lnTo>
                  <a:pt x="174" y="483"/>
                </a:lnTo>
                <a:lnTo>
                  <a:pt x="176" y="483"/>
                </a:lnTo>
                <a:lnTo>
                  <a:pt x="176" y="483"/>
                </a:lnTo>
                <a:lnTo>
                  <a:pt x="176" y="483"/>
                </a:lnTo>
                <a:lnTo>
                  <a:pt x="177" y="483"/>
                </a:lnTo>
                <a:lnTo>
                  <a:pt x="177" y="483"/>
                </a:lnTo>
                <a:lnTo>
                  <a:pt x="177" y="485"/>
                </a:lnTo>
                <a:lnTo>
                  <a:pt x="177" y="485"/>
                </a:lnTo>
                <a:lnTo>
                  <a:pt x="177" y="485"/>
                </a:lnTo>
                <a:lnTo>
                  <a:pt x="177" y="484"/>
                </a:lnTo>
                <a:lnTo>
                  <a:pt x="177" y="484"/>
                </a:lnTo>
                <a:lnTo>
                  <a:pt x="178" y="483"/>
                </a:lnTo>
                <a:lnTo>
                  <a:pt x="178" y="483"/>
                </a:lnTo>
                <a:lnTo>
                  <a:pt x="185" y="480"/>
                </a:lnTo>
                <a:lnTo>
                  <a:pt x="185" y="480"/>
                </a:lnTo>
                <a:lnTo>
                  <a:pt x="187" y="479"/>
                </a:lnTo>
                <a:lnTo>
                  <a:pt x="187" y="477"/>
                </a:lnTo>
                <a:lnTo>
                  <a:pt x="187" y="477"/>
                </a:lnTo>
                <a:lnTo>
                  <a:pt x="187" y="479"/>
                </a:lnTo>
                <a:lnTo>
                  <a:pt x="187" y="479"/>
                </a:lnTo>
                <a:lnTo>
                  <a:pt x="188" y="480"/>
                </a:lnTo>
                <a:lnTo>
                  <a:pt x="188" y="479"/>
                </a:lnTo>
                <a:lnTo>
                  <a:pt x="188" y="479"/>
                </a:lnTo>
                <a:lnTo>
                  <a:pt x="189" y="477"/>
                </a:lnTo>
                <a:lnTo>
                  <a:pt x="189" y="477"/>
                </a:lnTo>
                <a:lnTo>
                  <a:pt x="189" y="477"/>
                </a:lnTo>
                <a:lnTo>
                  <a:pt x="189" y="476"/>
                </a:lnTo>
                <a:lnTo>
                  <a:pt x="188" y="476"/>
                </a:lnTo>
                <a:lnTo>
                  <a:pt x="188" y="476"/>
                </a:lnTo>
                <a:lnTo>
                  <a:pt x="187" y="476"/>
                </a:lnTo>
                <a:lnTo>
                  <a:pt x="187" y="476"/>
                </a:lnTo>
                <a:lnTo>
                  <a:pt x="187" y="476"/>
                </a:lnTo>
                <a:lnTo>
                  <a:pt x="188" y="474"/>
                </a:lnTo>
                <a:lnTo>
                  <a:pt x="189" y="474"/>
                </a:lnTo>
                <a:lnTo>
                  <a:pt x="191" y="474"/>
                </a:lnTo>
                <a:lnTo>
                  <a:pt x="191" y="473"/>
                </a:lnTo>
                <a:lnTo>
                  <a:pt x="192" y="473"/>
                </a:lnTo>
                <a:lnTo>
                  <a:pt x="192" y="473"/>
                </a:lnTo>
                <a:lnTo>
                  <a:pt x="194" y="473"/>
                </a:lnTo>
                <a:lnTo>
                  <a:pt x="194" y="473"/>
                </a:lnTo>
                <a:lnTo>
                  <a:pt x="192" y="473"/>
                </a:lnTo>
                <a:lnTo>
                  <a:pt x="192" y="473"/>
                </a:lnTo>
                <a:lnTo>
                  <a:pt x="192" y="472"/>
                </a:lnTo>
                <a:lnTo>
                  <a:pt x="194" y="472"/>
                </a:lnTo>
                <a:lnTo>
                  <a:pt x="195" y="472"/>
                </a:lnTo>
                <a:lnTo>
                  <a:pt x="195" y="472"/>
                </a:lnTo>
                <a:lnTo>
                  <a:pt x="196" y="472"/>
                </a:lnTo>
                <a:lnTo>
                  <a:pt x="196" y="472"/>
                </a:lnTo>
                <a:lnTo>
                  <a:pt x="196" y="472"/>
                </a:lnTo>
                <a:lnTo>
                  <a:pt x="198" y="470"/>
                </a:lnTo>
                <a:lnTo>
                  <a:pt x="198" y="470"/>
                </a:lnTo>
                <a:lnTo>
                  <a:pt x="198" y="469"/>
                </a:lnTo>
                <a:lnTo>
                  <a:pt x="199" y="469"/>
                </a:lnTo>
                <a:lnTo>
                  <a:pt x="199" y="469"/>
                </a:lnTo>
                <a:lnTo>
                  <a:pt x="200" y="469"/>
                </a:lnTo>
                <a:lnTo>
                  <a:pt x="200" y="469"/>
                </a:lnTo>
                <a:lnTo>
                  <a:pt x="202" y="469"/>
                </a:lnTo>
                <a:lnTo>
                  <a:pt x="202" y="468"/>
                </a:lnTo>
                <a:lnTo>
                  <a:pt x="203" y="468"/>
                </a:lnTo>
                <a:lnTo>
                  <a:pt x="203" y="468"/>
                </a:lnTo>
                <a:lnTo>
                  <a:pt x="203" y="468"/>
                </a:lnTo>
                <a:lnTo>
                  <a:pt x="205" y="466"/>
                </a:lnTo>
                <a:lnTo>
                  <a:pt x="205" y="466"/>
                </a:lnTo>
                <a:lnTo>
                  <a:pt x="206" y="466"/>
                </a:lnTo>
                <a:lnTo>
                  <a:pt x="206" y="466"/>
                </a:lnTo>
                <a:lnTo>
                  <a:pt x="206" y="466"/>
                </a:lnTo>
                <a:lnTo>
                  <a:pt x="207" y="465"/>
                </a:lnTo>
                <a:lnTo>
                  <a:pt x="207" y="463"/>
                </a:lnTo>
                <a:lnTo>
                  <a:pt x="207" y="463"/>
                </a:lnTo>
                <a:lnTo>
                  <a:pt x="207" y="463"/>
                </a:lnTo>
                <a:lnTo>
                  <a:pt x="207" y="462"/>
                </a:lnTo>
                <a:lnTo>
                  <a:pt x="207" y="462"/>
                </a:lnTo>
                <a:lnTo>
                  <a:pt x="207" y="462"/>
                </a:lnTo>
                <a:lnTo>
                  <a:pt x="209" y="461"/>
                </a:lnTo>
                <a:lnTo>
                  <a:pt x="210" y="461"/>
                </a:lnTo>
                <a:lnTo>
                  <a:pt x="210" y="461"/>
                </a:lnTo>
                <a:lnTo>
                  <a:pt x="211" y="461"/>
                </a:lnTo>
                <a:lnTo>
                  <a:pt x="211" y="459"/>
                </a:lnTo>
                <a:lnTo>
                  <a:pt x="211" y="459"/>
                </a:lnTo>
                <a:lnTo>
                  <a:pt x="213" y="459"/>
                </a:lnTo>
                <a:lnTo>
                  <a:pt x="213" y="459"/>
                </a:lnTo>
                <a:lnTo>
                  <a:pt x="214" y="458"/>
                </a:lnTo>
                <a:lnTo>
                  <a:pt x="216" y="458"/>
                </a:lnTo>
                <a:lnTo>
                  <a:pt x="216" y="458"/>
                </a:lnTo>
                <a:lnTo>
                  <a:pt x="216" y="456"/>
                </a:lnTo>
                <a:lnTo>
                  <a:pt x="216" y="456"/>
                </a:lnTo>
                <a:lnTo>
                  <a:pt x="217" y="456"/>
                </a:lnTo>
                <a:lnTo>
                  <a:pt x="218" y="456"/>
                </a:lnTo>
                <a:lnTo>
                  <a:pt x="220" y="455"/>
                </a:lnTo>
                <a:lnTo>
                  <a:pt x="220" y="454"/>
                </a:lnTo>
                <a:lnTo>
                  <a:pt x="221" y="452"/>
                </a:lnTo>
                <a:lnTo>
                  <a:pt x="225" y="452"/>
                </a:lnTo>
                <a:lnTo>
                  <a:pt x="225" y="452"/>
                </a:lnTo>
                <a:lnTo>
                  <a:pt x="225" y="451"/>
                </a:lnTo>
                <a:lnTo>
                  <a:pt x="227" y="451"/>
                </a:lnTo>
                <a:lnTo>
                  <a:pt x="228" y="451"/>
                </a:lnTo>
                <a:lnTo>
                  <a:pt x="228" y="451"/>
                </a:lnTo>
                <a:lnTo>
                  <a:pt x="228" y="450"/>
                </a:lnTo>
                <a:lnTo>
                  <a:pt x="228" y="450"/>
                </a:lnTo>
                <a:lnTo>
                  <a:pt x="228" y="450"/>
                </a:lnTo>
                <a:lnTo>
                  <a:pt x="228" y="450"/>
                </a:lnTo>
                <a:lnTo>
                  <a:pt x="229" y="448"/>
                </a:lnTo>
                <a:lnTo>
                  <a:pt x="229" y="448"/>
                </a:lnTo>
                <a:lnTo>
                  <a:pt x="229" y="447"/>
                </a:lnTo>
                <a:lnTo>
                  <a:pt x="231" y="447"/>
                </a:lnTo>
                <a:lnTo>
                  <a:pt x="232" y="445"/>
                </a:lnTo>
                <a:lnTo>
                  <a:pt x="232" y="445"/>
                </a:lnTo>
                <a:lnTo>
                  <a:pt x="234" y="444"/>
                </a:lnTo>
                <a:lnTo>
                  <a:pt x="234" y="444"/>
                </a:lnTo>
                <a:lnTo>
                  <a:pt x="236" y="443"/>
                </a:lnTo>
                <a:lnTo>
                  <a:pt x="236" y="441"/>
                </a:lnTo>
                <a:lnTo>
                  <a:pt x="236" y="441"/>
                </a:lnTo>
                <a:lnTo>
                  <a:pt x="236" y="441"/>
                </a:lnTo>
                <a:lnTo>
                  <a:pt x="236" y="441"/>
                </a:lnTo>
                <a:lnTo>
                  <a:pt x="236" y="440"/>
                </a:lnTo>
                <a:lnTo>
                  <a:pt x="234" y="439"/>
                </a:lnTo>
                <a:lnTo>
                  <a:pt x="232" y="439"/>
                </a:lnTo>
                <a:lnTo>
                  <a:pt x="231" y="439"/>
                </a:lnTo>
                <a:lnTo>
                  <a:pt x="229" y="437"/>
                </a:lnTo>
                <a:lnTo>
                  <a:pt x="229" y="437"/>
                </a:lnTo>
                <a:lnTo>
                  <a:pt x="229" y="436"/>
                </a:lnTo>
                <a:lnTo>
                  <a:pt x="229" y="434"/>
                </a:lnTo>
                <a:lnTo>
                  <a:pt x="229" y="434"/>
                </a:lnTo>
                <a:lnTo>
                  <a:pt x="232" y="433"/>
                </a:lnTo>
                <a:lnTo>
                  <a:pt x="232" y="432"/>
                </a:lnTo>
                <a:lnTo>
                  <a:pt x="234" y="432"/>
                </a:lnTo>
                <a:lnTo>
                  <a:pt x="234" y="432"/>
                </a:lnTo>
                <a:lnTo>
                  <a:pt x="234" y="430"/>
                </a:lnTo>
                <a:lnTo>
                  <a:pt x="234" y="430"/>
                </a:lnTo>
                <a:lnTo>
                  <a:pt x="234" y="430"/>
                </a:lnTo>
                <a:lnTo>
                  <a:pt x="235" y="429"/>
                </a:lnTo>
                <a:lnTo>
                  <a:pt x="236" y="429"/>
                </a:lnTo>
                <a:lnTo>
                  <a:pt x="236" y="429"/>
                </a:lnTo>
                <a:lnTo>
                  <a:pt x="236" y="429"/>
                </a:lnTo>
                <a:lnTo>
                  <a:pt x="236" y="430"/>
                </a:lnTo>
                <a:lnTo>
                  <a:pt x="236" y="430"/>
                </a:lnTo>
                <a:lnTo>
                  <a:pt x="238" y="430"/>
                </a:lnTo>
                <a:lnTo>
                  <a:pt x="239" y="429"/>
                </a:lnTo>
                <a:lnTo>
                  <a:pt x="239" y="429"/>
                </a:lnTo>
                <a:lnTo>
                  <a:pt x="240" y="429"/>
                </a:lnTo>
                <a:lnTo>
                  <a:pt x="239" y="428"/>
                </a:lnTo>
                <a:lnTo>
                  <a:pt x="238" y="428"/>
                </a:lnTo>
                <a:lnTo>
                  <a:pt x="238" y="428"/>
                </a:lnTo>
                <a:lnTo>
                  <a:pt x="239" y="428"/>
                </a:lnTo>
                <a:lnTo>
                  <a:pt x="242" y="426"/>
                </a:lnTo>
                <a:lnTo>
                  <a:pt x="242" y="426"/>
                </a:lnTo>
                <a:lnTo>
                  <a:pt x="243" y="425"/>
                </a:lnTo>
                <a:lnTo>
                  <a:pt x="243" y="425"/>
                </a:lnTo>
                <a:lnTo>
                  <a:pt x="243" y="425"/>
                </a:lnTo>
                <a:lnTo>
                  <a:pt x="243" y="423"/>
                </a:lnTo>
                <a:lnTo>
                  <a:pt x="242" y="423"/>
                </a:lnTo>
                <a:lnTo>
                  <a:pt x="240" y="422"/>
                </a:lnTo>
                <a:lnTo>
                  <a:pt x="239" y="421"/>
                </a:lnTo>
                <a:lnTo>
                  <a:pt x="240" y="421"/>
                </a:lnTo>
                <a:lnTo>
                  <a:pt x="240" y="421"/>
                </a:lnTo>
                <a:lnTo>
                  <a:pt x="242" y="422"/>
                </a:lnTo>
                <a:lnTo>
                  <a:pt x="243" y="422"/>
                </a:lnTo>
                <a:lnTo>
                  <a:pt x="243" y="422"/>
                </a:lnTo>
                <a:lnTo>
                  <a:pt x="245" y="422"/>
                </a:lnTo>
                <a:lnTo>
                  <a:pt x="246" y="421"/>
                </a:lnTo>
                <a:lnTo>
                  <a:pt x="247" y="421"/>
                </a:lnTo>
                <a:lnTo>
                  <a:pt x="247" y="419"/>
                </a:lnTo>
                <a:lnTo>
                  <a:pt x="246" y="419"/>
                </a:lnTo>
                <a:lnTo>
                  <a:pt x="246" y="419"/>
                </a:lnTo>
                <a:lnTo>
                  <a:pt x="247" y="418"/>
                </a:lnTo>
                <a:lnTo>
                  <a:pt x="250" y="415"/>
                </a:lnTo>
                <a:lnTo>
                  <a:pt x="251" y="415"/>
                </a:lnTo>
                <a:lnTo>
                  <a:pt x="251" y="415"/>
                </a:lnTo>
                <a:lnTo>
                  <a:pt x="251" y="415"/>
                </a:lnTo>
                <a:lnTo>
                  <a:pt x="251" y="414"/>
                </a:lnTo>
                <a:lnTo>
                  <a:pt x="251" y="414"/>
                </a:lnTo>
                <a:lnTo>
                  <a:pt x="251" y="412"/>
                </a:lnTo>
                <a:lnTo>
                  <a:pt x="253" y="411"/>
                </a:lnTo>
                <a:lnTo>
                  <a:pt x="254" y="411"/>
                </a:lnTo>
                <a:lnTo>
                  <a:pt x="257" y="411"/>
                </a:lnTo>
                <a:lnTo>
                  <a:pt x="257" y="410"/>
                </a:lnTo>
                <a:lnTo>
                  <a:pt x="258" y="410"/>
                </a:lnTo>
                <a:lnTo>
                  <a:pt x="260" y="408"/>
                </a:lnTo>
                <a:lnTo>
                  <a:pt x="262" y="407"/>
                </a:lnTo>
                <a:lnTo>
                  <a:pt x="264" y="407"/>
                </a:lnTo>
                <a:lnTo>
                  <a:pt x="264" y="407"/>
                </a:lnTo>
                <a:lnTo>
                  <a:pt x="264" y="407"/>
                </a:lnTo>
                <a:lnTo>
                  <a:pt x="268" y="407"/>
                </a:lnTo>
                <a:lnTo>
                  <a:pt x="269" y="407"/>
                </a:lnTo>
                <a:lnTo>
                  <a:pt x="269" y="407"/>
                </a:lnTo>
                <a:lnTo>
                  <a:pt x="269" y="405"/>
                </a:lnTo>
                <a:lnTo>
                  <a:pt x="271" y="405"/>
                </a:lnTo>
                <a:lnTo>
                  <a:pt x="272" y="404"/>
                </a:lnTo>
                <a:lnTo>
                  <a:pt x="272" y="404"/>
                </a:lnTo>
                <a:lnTo>
                  <a:pt x="273" y="404"/>
                </a:lnTo>
                <a:lnTo>
                  <a:pt x="275" y="404"/>
                </a:lnTo>
                <a:lnTo>
                  <a:pt x="272" y="405"/>
                </a:lnTo>
                <a:lnTo>
                  <a:pt x="271" y="405"/>
                </a:lnTo>
                <a:lnTo>
                  <a:pt x="271" y="407"/>
                </a:lnTo>
                <a:lnTo>
                  <a:pt x="269" y="407"/>
                </a:lnTo>
                <a:lnTo>
                  <a:pt x="269" y="408"/>
                </a:lnTo>
                <a:lnTo>
                  <a:pt x="269" y="408"/>
                </a:lnTo>
                <a:lnTo>
                  <a:pt x="268" y="408"/>
                </a:lnTo>
                <a:lnTo>
                  <a:pt x="268" y="408"/>
                </a:lnTo>
                <a:lnTo>
                  <a:pt x="269" y="410"/>
                </a:lnTo>
                <a:lnTo>
                  <a:pt x="272" y="411"/>
                </a:lnTo>
                <a:lnTo>
                  <a:pt x="273" y="412"/>
                </a:lnTo>
                <a:lnTo>
                  <a:pt x="276" y="412"/>
                </a:lnTo>
                <a:lnTo>
                  <a:pt x="278" y="412"/>
                </a:lnTo>
                <a:lnTo>
                  <a:pt x="278" y="412"/>
                </a:lnTo>
                <a:lnTo>
                  <a:pt x="276" y="412"/>
                </a:lnTo>
                <a:lnTo>
                  <a:pt x="272" y="412"/>
                </a:lnTo>
                <a:lnTo>
                  <a:pt x="269" y="412"/>
                </a:lnTo>
                <a:lnTo>
                  <a:pt x="268" y="412"/>
                </a:lnTo>
                <a:lnTo>
                  <a:pt x="268" y="412"/>
                </a:lnTo>
                <a:lnTo>
                  <a:pt x="267" y="412"/>
                </a:lnTo>
                <a:lnTo>
                  <a:pt x="265" y="411"/>
                </a:lnTo>
                <a:lnTo>
                  <a:pt x="265" y="411"/>
                </a:lnTo>
                <a:lnTo>
                  <a:pt x="264" y="411"/>
                </a:lnTo>
                <a:lnTo>
                  <a:pt x="261" y="412"/>
                </a:lnTo>
                <a:lnTo>
                  <a:pt x="260" y="414"/>
                </a:lnTo>
                <a:lnTo>
                  <a:pt x="256" y="415"/>
                </a:lnTo>
                <a:lnTo>
                  <a:pt x="256" y="415"/>
                </a:lnTo>
                <a:lnTo>
                  <a:pt x="256" y="416"/>
                </a:lnTo>
                <a:lnTo>
                  <a:pt x="256" y="418"/>
                </a:lnTo>
                <a:lnTo>
                  <a:pt x="256" y="419"/>
                </a:lnTo>
                <a:lnTo>
                  <a:pt x="256" y="422"/>
                </a:lnTo>
                <a:lnTo>
                  <a:pt x="254" y="422"/>
                </a:lnTo>
                <a:lnTo>
                  <a:pt x="253" y="425"/>
                </a:lnTo>
                <a:lnTo>
                  <a:pt x="251" y="426"/>
                </a:lnTo>
                <a:lnTo>
                  <a:pt x="251" y="426"/>
                </a:lnTo>
                <a:lnTo>
                  <a:pt x="251" y="429"/>
                </a:lnTo>
                <a:lnTo>
                  <a:pt x="251" y="429"/>
                </a:lnTo>
                <a:lnTo>
                  <a:pt x="251" y="430"/>
                </a:lnTo>
                <a:lnTo>
                  <a:pt x="254" y="430"/>
                </a:lnTo>
                <a:lnTo>
                  <a:pt x="254" y="430"/>
                </a:lnTo>
                <a:lnTo>
                  <a:pt x="256" y="430"/>
                </a:lnTo>
                <a:lnTo>
                  <a:pt x="258" y="429"/>
                </a:lnTo>
                <a:lnTo>
                  <a:pt x="258" y="429"/>
                </a:lnTo>
                <a:lnTo>
                  <a:pt x="258" y="429"/>
                </a:lnTo>
                <a:lnTo>
                  <a:pt x="257" y="430"/>
                </a:lnTo>
                <a:lnTo>
                  <a:pt x="257" y="432"/>
                </a:lnTo>
                <a:lnTo>
                  <a:pt x="256" y="432"/>
                </a:lnTo>
                <a:lnTo>
                  <a:pt x="254" y="433"/>
                </a:lnTo>
                <a:lnTo>
                  <a:pt x="253" y="433"/>
                </a:lnTo>
                <a:lnTo>
                  <a:pt x="251" y="434"/>
                </a:lnTo>
                <a:lnTo>
                  <a:pt x="250" y="434"/>
                </a:lnTo>
                <a:lnTo>
                  <a:pt x="250" y="434"/>
                </a:lnTo>
                <a:lnTo>
                  <a:pt x="250" y="436"/>
                </a:lnTo>
                <a:lnTo>
                  <a:pt x="250" y="436"/>
                </a:lnTo>
                <a:lnTo>
                  <a:pt x="250" y="436"/>
                </a:lnTo>
                <a:lnTo>
                  <a:pt x="251" y="437"/>
                </a:lnTo>
                <a:lnTo>
                  <a:pt x="253" y="437"/>
                </a:lnTo>
                <a:lnTo>
                  <a:pt x="254" y="436"/>
                </a:lnTo>
                <a:lnTo>
                  <a:pt x="256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8" y="436"/>
                </a:lnTo>
                <a:lnTo>
                  <a:pt x="260" y="436"/>
                </a:lnTo>
                <a:lnTo>
                  <a:pt x="260" y="436"/>
                </a:lnTo>
                <a:lnTo>
                  <a:pt x="260" y="436"/>
                </a:lnTo>
                <a:lnTo>
                  <a:pt x="261" y="434"/>
                </a:lnTo>
                <a:lnTo>
                  <a:pt x="262" y="433"/>
                </a:lnTo>
                <a:lnTo>
                  <a:pt x="262" y="433"/>
                </a:lnTo>
                <a:lnTo>
                  <a:pt x="262" y="432"/>
                </a:lnTo>
                <a:lnTo>
                  <a:pt x="262" y="432"/>
                </a:lnTo>
                <a:lnTo>
                  <a:pt x="262" y="432"/>
                </a:lnTo>
                <a:lnTo>
                  <a:pt x="264" y="432"/>
                </a:lnTo>
                <a:lnTo>
                  <a:pt x="264" y="432"/>
                </a:lnTo>
                <a:lnTo>
                  <a:pt x="265" y="432"/>
                </a:lnTo>
                <a:lnTo>
                  <a:pt x="265" y="432"/>
                </a:lnTo>
                <a:lnTo>
                  <a:pt x="267" y="432"/>
                </a:lnTo>
                <a:lnTo>
                  <a:pt x="267" y="432"/>
                </a:lnTo>
                <a:lnTo>
                  <a:pt x="269" y="430"/>
                </a:lnTo>
                <a:lnTo>
                  <a:pt x="269" y="429"/>
                </a:lnTo>
                <a:lnTo>
                  <a:pt x="268" y="429"/>
                </a:lnTo>
                <a:lnTo>
                  <a:pt x="268" y="429"/>
                </a:lnTo>
                <a:lnTo>
                  <a:pt x="269" y="429"/>
                </a:lnTo>
                <a:lnTo>
                  <a:pt x="271" y="429"/>
                </a:lnTo>
                <a:lnTo>
                  <a:pt x="271" y="429"/>
                </a:lnTo>
                <a:lnTo>
                  <a:pt x="271" y="428"/>
                </a:lnTo>
                <a:lnTo>
                  <a:pt x="271" y="428"/>
                </a:lnTo>
                <a:lnTo>
                  <a:pt x="271" y="426"/>
                </a:lnTo>
                <a:lnTo>
                  <a:pt x="272" y="428"/>
                </a:lnTo>
                <a:lnTo>
                  <a:pt x="272" y="429"/>
                </a:lnTo>
                <a:lnTo>
                  <a:pt x="272" y="429"/>
                </a:lnTo>
                <a:lnTo>
                  <a:pt x="272" y="429"/>
                </a:lnTo>
                <a:lnTo>
                  <a:pt x="273" y="428"/>
                </a:lnTo>
                <a:lnTo>
                  <a:pt x="273" y="426"/>
                </a:lnTo>
                <a:lnTo>
                  <a:pt x="273" y="425"/>
                </a:lnTo>
                <a:lnTo>
                  <a:pt x="273" y="423"/>
                </a:lnTo>
                <a:lnTo>
                  <a:pt x="275" y="423"/>
                </a:lnTo>
                <a:lnTo>
                  <a:pt x="275" y="425"/>
                </a:lnTo>
                <a:lnTo>
                  <a:pt x="275" y="425"/>
                </a:lnTo>
                <a:lnTo>
                  <a:pt x="278" y="425"/>
                </a:lnTo>
                <a:lnTo>
                  <a:pt x="278" y="425"/>
                </a:lnTo>
                <a:lnTo>
                  <a:pt x="278" y="426"/>
                </a:lnTo>
                <a:lnTo>
                  <a:pt x="279" y="426"/>
                </a:lnTo>
                <a:lnTo>
                  <a:pt x="280" y="426"/>
                </a:lnTo>
                <a:lnTo>
                  <a:pt x="282" y="426"/>
                </a:lnTo>
                <a:lnTo>
                  <a:pt x="282" y="426"/>
                </a:lnTo>
                <a:lnTo>
                  <a:pt x="283" y="426"/>
                </a:lnTo>
                <a:lnTo>
                  <a:pt x="283" y="426"/>
                </a:lnTo>
                <a:lnTo>
                  <a:pt x="283" y="426"/>
                </a:lnTo>
                <a:lnTo>
                  <a:pt x="283" y="426"/>
                </a:lnTo>
                <a:lnTo>
                  <a:pt x="284" y="423"/>
                </a:lnTo>
                <a:lnTo>
                  <a:pt x="284" y="423"/>
                </a:lnTo>
                <a:lnTo>
                  <a:pt x="286" y="423"/>
                </a:lnTo>
                <a:lnTo>
                  <a:pt x="286" y="423"/>
                </a:lnTo>
                <a:lnTo>
                  <a:pt x="286" y="423"/>
                </a:lnTo>
                <a:lnTo>
                  <a:pt x="286" y="422"/>
                </a:lnTo>
                <a:lnTo>
                  <a:pt x="286" y="421"/>
                </a:lnTo>
                <a:lnTo>
                  <a:pt x="286" y="421"/>
                </a:lnTo>
                <a:lnTo>
                  <a:pt x="286" y="419"/>
                </a:lnTo>
                <a:lnTo>
                  <a:pt x="286" y="419"/>
                </a:lnTo>
                <a:lnTo>
                  <a:pt x="287" y="419"/>
                </a:lnTo>
                <a:lnTo>
                  <a:pt x="287" y="419"/>
                </a:lnTo>
                <a:lnTo>
                  <a:pt x="289" y="418"/>
                </a:lnTo>
                <a:lnTo>
                  <a:pt x="287" y="418"/>
                </a:lnTo>
                <a:lnTo>
                  <a:pt x="287" y="418"/>
                </a:lnTo>
                <a:lnTo>
                  <a:pt x="286" y="418"/>
                </a:lnTo>
                <a:lnTo>
                  <a:pt x="286" y="418"/>
                </a:lnTo>
                <a:lnTo>
                  <a:pt x="284" y="418"/>
                </a:lnTo>
                <a:lnTo>
                  <a:pt x="283" y="418"/>
                </a:lnTo>
                <a:lnTo>
                  <a:pt x="282" y="418"/>
                </a:lnTo>
                <a:lnTo>
                  <a:pt x="282" y="418"/>
                </a:lnTo>
                <a:lnTo>
                  <a:pt x="282" y="418"/>
                </a:lnTo>
                <a:lnTo>
                  <a:pt x="282" y="418"/>
                </a:lnTo>
                <a:lnTo>
                  <a:pt x="283" y="418"/>
                </a:lnTo>
                <a:lnTo>
                  <a:pt x="283" y="418"/>
                </a:lnTo>
                <a:lnTo>
                  <a:pt x="284" y="418"/>
                </a:lnTo>
                <a:lnTo>
                  <a:pt x="284" y="416"/>
                </a:lnTo>
                <a:lnTo>
                  <a:pt x="284" y="416"/>
                </a:lnTo>
                <a:lnTo>
                  <a:pt x="284" y="416"/>
                </a:lnTo>
                <a:lnTo>
                  <a:pt x="284" y="415"/>
                </a:lnTo>
                <a:lnTo>
                  <a:pt x="284" y="415"/>
                </a:lnTo>
                <a:lnTo>
                  <a:pt x="283" y="415"/>
                </a:lnTo>
                <a:lnTo>
                  <a:pt x="282" y="414"/>
                </a:lnTo>
                <a:lnTo>
                  <a:pt x="282" y="414"/>
                </a:lnTo>
                <a:lnTo>
                  <a:pt x="283" y="414"/>
                </a:lnTo>
                <a:lnTo>
                  <a:pt x="284" y="414"/>
                </a:lnTo>
                <a:lnTo>
                  <a:pt x="284" y="414"/>
                </a:lnTo>
                <a:lnTo>
                  <a:pt x="284" y="412"/>
                </a:lnTo>
                <a:lnTo>
                  <a:pt x="286" y="411"/>
                </a:lnTo>
                <a:lnTo>
                  <a:pt x="286" y="411"/>
                </a:lnTo>
                <a:lnTo>
                  <a:pt x="284" y="411"/>
                </a:lnTo>
                <a:lnTo>
                  <a:pt x="284" y="411"/>
                </a:lnTo>
                <a:lnTo>
                  <a:pt x="283" y="411"/>
                </a:lnTo>
                <a:lnTo>
                  <a:pt x="284" y="411"/>
                </a:lnTo>
                <a:lnTo>
                  <a:pt x="284" y="411"/>
                </a:lnTo>
                <a:lnTo>
                  <a:pt x="284" y="410"/>
                </a:lnTo>
                <a:lnTo>
                  <a:pt x="286" y="410"/>
                </a:lnTo>
                <a:lnTo>
                  <a:pt x="286" y="410"/>
                </a:lnTo>
                <a:lnTo>
                  <a:pt x="287" y="410"/>
                </a:lnTo>
                <a:lnTo>
                  <a:pt x="287" y="410"/>
                </a:lnTo>
                <a:lnTo>
                  <a:pt x="289" y="408"/>
                </a:lnTo>
                <a:lnTo>
                  <a:pt x="290" y="408"/>
                </a:lnTo>
                <a:lnTo>
                  <a:pt x="290" y="408"/>
                </a:lnTo>
                <a:lnTo>
                  <a:pt x="287" y="411"/>
                </a:lnTo>
                <a:lnTo>
                  <a:pt x="287" y="411"/>
                </a:lnTo>
                <a:lnTo>
                  <a:pt x="287" y="412"/>
                </a:lnTo>
                <a:lnTo>
                  <a:pt x="289" y="412"/>
                </a:lnTo>
                <a:lnTo>
                  <a:pt x="290" y="412"/>
                </a:lnTo>
                <a:lnTo>
                  <a:pt x="291" y="412"/>
                </a:lnTo>
                <a:lnTo>
                  <a:pt x="291" y="412"/>
                </a:lnTo>
                <a:lnTo>
                  <a:pt x="291" y="411"/>
                </a:lnTo>
                <a:lnTo>
                  <a:pt x="291" y="411"/>
                </a:lnTo>
                <a:lnTo>
                  <a:pt x="293" y="411"/>
                </a:lnTo>
                <a:lnTo>
                  <a:pt x="293" y="412"/>
                </a:lnTo>
                <a:lnTo>
                  <a:pt x="293" y="412"/>
                </a:lnTo>
                <a:lnTo>
                  <a:pt x="294" y="412"/>
                </a:lnTo>
                <a:lnTo>
                  <a:pt x="294" y="412"/>
                </a:lnTo>
                <a:lnTo>
                  <a:pt x="294" y="412"/>
                </a:lnTo>
                <a:lnTo>
                  <a:pt x="294" y="411"/>
                </a:lnTo>
                <a:lnTo>
                  <a:pt x="295" y="411"/>
                </a:lnTo>
                <a:lnTo>
                  <a:pt x="295" y="411"/>
                </a:lnTo>
                <a:lnTo>
                  <a:pt x="297" y="411"/>
                </a:lnTo>
                <a:lnTo>
                  <a:pt x="297" y="411"/>
                </a:lnTo>
                <a:lnTo>
                  <a:pt x="298" y="411"/>
                </a:lnTo>
                <a:lnTo>
                  <a:pt x="300" y="410"/>
                </a:lnTo>
                <a:lnTo>
                  <a:pt x="301" y="410"/>
                </a:lnTo>
                <a:lnTo>
                  <a:pt x="302" y="410"/>
                </a:lnTo>
                <a:lnTo>
                  <a:pt x="304" y="410"/>
                </a:lnTo>
                <a:lnTo>
                  <a:pt x="301" y="411"/>
                </a:lnTo>
                <a:lnTo>
                  <a:pt x="301" y="411"/>
                </a:lnTo>
                <a:lnTo>
                  <a:pt x="301" y="412"/>
                </a:lnTo>
                <a:lnTo>
                  <a:pt x="301" y="412"/>
                </a:lnTo>
                <a:lnTo>
                  <a:pt x="301" y="414"/>
                </a:lnTo>
                <a:lnTo>
                  <a:pt x="302" y="414"/>
                </a:lnTo>
                <a:lnTo>
                  <a:pt x="302" y="415"/>
                </a:lnTo>
                <a:lnTo>
                  <a:pt x="301" y="415"/>
                </a:lnTo>
                <a:lnTo>
                  <a:pt x="301" y="415"/>
                </a:lnTo>
                <a:lnTo>
                  <a:pt x="302" y="415"/>
                </a:lnTo>
                <a:lnTo>
                  <a:pt x="304" y="415"/>
                </a:lnTo>
                <a:lnTo>
                  <a:pt x="304" y="415"/>
                </a:lnTo>
                <a:lnTo>
                  <a:pt x="305" y="415"/>
                </a:lnTo>
                <a:lnTo>
                  <a:pt x="305" y="415"/>
                </a:lnTo>
                <a:lnTo>
                  <a:pt x="305" y="415"/>
                </a:lnTo>
                <a:lnTo>
                  <a:pt x="305" y="416"/>
                </a:lnTo>
                <a:lnTo>
                  <a:pt x="309" y="416"/>
                </a:lnTo>
                <a:lnTo>
                  <a:pt x="309" y="416"/>
                </a:lnTo>
                <a:lnTo>
                  <a:pt x="309" y="418"/>
                </a:lnTo>
                <a:lnTo>
                  <a:pt x="308" y="418"/>
                </a:lnTo>
                <a:lnTo>
                  <a:pt x="308" y="419"/>
                </a:lnTo>
                <a:lnTo>
                  <a:pt x="308" y="419"/>
                </a:lnTo>
                <a:lnTo>
                  <a:pt x="309" y="419"/>
                </a:lnTo>
                <a:lnTo>
                  <a:pt x="311" y="419"/>
                </a:lnTo>
                <a:lnTo>
                  <a:pt x="312" y="419"/>
                </a:lnTo>
                <a:lnTo>
                  <a:pt x="313" y="421"/>
                </a:lnTo>
                <a:lnTo>
                  <a:pt x="315" y="419"/>
                </a:lnTo>
                <a:lnTo>
                  <a:pt x="315" y="419"/>
                </a:lnTo>
                <a:lnTo>
                  <a:pt x="316" y="418"/>
                </a:lnTo>
                <a:lnTo>
                  <a:pt x="317" y="416"/>
                </a:lnTo>
                <a:lnTo>
                  <a:pt x="319" y="416"/>
                </a:lnTo>
                <a:lnTo>
                  <a:pt x="319" y="416"/>
                </a:lnTo>
                <a:lnTo>
                  <a:pt x="317" y="416"/>
                </a:lnTo>
                <a:lnTo>
                  <a:pt x="317" y="418"/>
                </a:lnTo>
                <a:lnTo>
                  <a:pt x="317" y="419"/>
                </a:lnTo>
                <a:lnTo>
                  <a:pt x="317" y="421"/>
                </a:lnTo>
                <a:lnTo>
                  <a:pt x="317" y="421"/>
                </a:lnTo>
                <a:lnTo>
                  <a:pt x="319" y="422"/>
                </a:lnTo>
                <a:lnTo>
                  <a:pt x="319" y="422"/>
                </a:lnTo>
                <a:lnTo>
                  <a:pt x="319" y="422"/>
                </a:lnTo>
                <a:lnTo>
                  <a:pt x="320" y="422"/>
                </a:lnTo>
                <a:lnTo>
                  <a:pt x="323" y="422"/>
                </a:lnTo>
                <a:lnTo>
                  <a:pt x="324" y="423"/>
                </a:lnTo>
                <a:lnTo>
                  <a:pt x="324" y="425"/>
                </a:lnTo>
                <a:lnTo>
                  <a:pt x="324" y="425"/>
                </a:lnTo>
                <a:lnTo>
                  <a:pt x="324" y="425"/>
                </a:lnTo>
                <a:lnTo>
                  <a:pt x="324" y="425"/>
                </a:lnTo>
                <a:lnTo>
                  <a:pt x="326" y="425"/>
                </a:lnTo>
                <a:lnTo>
                  <a:pt x="327" y="425"/>
                </a:lnTo>
                <a:lnTo>
                  <a:pt x="330" y="425"/>
                </a:lnTo>
                <a:lnTo>
                  <a:pt x="335" y="423"/>
                </a:lnTo>
                <a:lnTo>
                  <a:pt x="339" y="425"/>
                </a:lnTo>
                <a:lnTo>
                  <a:pt x="344" y="425"/>
                </a:lnTo>
                <a:lnTo>
                  <a:pt x="348" y="426"/>
                </a:lnTo>
                <a:lnTo>
                  <a:pt x="349" y="426"/>
                </a:lnTo>
                <a:lnTo>
                  <a:pt x="350" y="425"/>
                </a:lnTo>
                <a:lnTo>
                  <a:pt x="350" y="425"/>
                </a:lnTo>
                <a:lnTo>
                  <a:pt x="350" y="425"/>
                </a:lnTo>
                <a:lnTo>
                  <a:pt x="350" y="423"/>
                </a:lnTo>
                <a:lnTo>
                  <a:pt x="350" y="423"/>
                </a:lnTo>
                <a:lnTo>
                  <a:pt x="350" y="423"/>
                </a:lnTo>
                <a:lnTo>
                  <a:pt x="350" y="425"/>
                </a:lnTo>
                <a:lnTo>
                  <a:pt x="352" y="425"/>
                </a:lnTo>
                <a:lnTo>
                  <a:pt x="352" y="426"/>
                </a:lnTo>
                <a:lnTo>
                  <a:pt x="350" y="426"/>
                </a:lnTo>
                <a:lnTo>
                  <a:pt x="350" y="428"/>
                </a:lnTo>
                <a:lnTo>
                  <a:pt x="356" y="429"/>
                </a:lnTo>
                <a:lnTo>
                  <a:pt x="357" y="429"/>
                </a:lnTo>
                <a:lnTo>
                  <a:pt x="360" y="429"/>
                </a:lnTo>
                <a:lnTo>
                  <a:pt x="361" y="429"/>
                </a:lnTo>
                <a:lnTo>
                  <a:pt x="364" y="428"/>
                </a:lnTo>
                <a:lnTo>
                  <a:pt x="366" y="428"/>
                </a:lnTo>
                <a:lnTo>
                  <a:pt x="367" y="426"/>
                </a:lnTo>
                <a:lnTo>
                  <a:pt x="368" y="425"/>
                </a:lnTo>
                <a:lnTo>
                  <a:pt x="368" y="425"/>
                </a:lnTo>
                <a:lnTo>
                  <a:pt x="370" y="425"/>
                </a:lnTo>
                <a:lnTo>
                  <a:pt x="371" y="428"/>
                </a:lnTo>
                <a:lnTo>
                  <a:pt x="374" y="428"/>
                </a:lnTo>
                <a:lnTo>
                  <a:pt x="372" y="428"/>
                </a:lnTo>
                <a:lnTo>
                  <a:pt x="371" y="428"/>
                </a:lnTo>
                <a:lnTo>
                  <a:pt x="371" y="428"/>
                </a:lnTo>
                <a:lnTo>
                  <a:pt x="371" y="429"/>
                </a:lnTo>
                <a:lnTo>
                  <a:pt x="371" y="429"/>
                </a:lnTo>
                <a:lnTo>
                  <a:pt x="371" y="430"/>
                </a:lnTo>
                <a:lnTo>
                  <a:pt x="371" y="430"/>
                </a:lnTo>
                <a:lnTo>
                  <a:pt x="370" y="430"/>
                </a:lnTo>
                <a:lnTo>
                  <a:pt x="370" y="429"/>
                </a:lnTo>
                <a:lnTo>
                  <a:pt x="370" y="428"/>
                </a:lnTo>
                <a:lnTo>
                  <a:pt x="370" y="428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7" y="428"/>
                </a:lnTo>
                <a:lnTo>
                  <a:pt x="367" y="428"/>
                </a:lnTo>
                <a:lnTo>
                  <a:pt x="368" y="429"/>
                </a:lnTo>
                <a:lnTo>
                  <a:pt x="368" y="429"/>
                </a:lnTo>
                <a:lnTo>
                  <a:pt x="368" y="430"/>
                </a:lnTo>
                <a:lnTo>
                  <a:pt x="367" y="430"/>
                </a:lnTo>
                <a:lnTo>
                  <a:pt x="367" y="432"/>
                </a:lnTo>
                <a:lnTo>
                  <a:pt x="366" y="432"/>
                </a:lnTo>
                <a:lnTo>
                  <a:pt x="366" y="432"/>
                </a:lnTo>
                <a:lnTo>
                  <a:pt x="366" y="432"/>
                </a:lnTo>
                <a:lnTo>
                  <a:pt x="367" y="433"/>
                </a:lnTo>
                <a:lnTo>
                  <a:pt x="367" y="433"/>
                </a:lnTo>
                <a:lnTo>
                  <a:pt x="370" y="434"/>
                </a:lnTo>
                <a:lnTo>
                  <a:pt x="374" y="436"/>
                </a:lnTo>
                <a:lnTo>
                  <a:pt x="377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9" y="439"/>
                </a:lnTo>
                <a:lnTo>
                  <a:pt x="381" y="439"/>
                </a:lnTo>
                <a:lnTo>
                  <a:pt x="382" y="440"/>
                </a:lnTo>
                <a:lnTo>
                  <a:pt x="383" y="441"/>
                </a:lnTo>
                <a:lnTo>
                  <a:pt x="383" y="441"/>
                </a:lnTo>
                <a:lnTo>
                  <a:pt x="383" y="443"/>
                </a:lnTo>
                <a:lnTo>
                  <a:pt x="385" y="444"/>
                </a:lnTo>
                <a:lnTo>
                  <a:pt x="386" y="444"/>
                </a:lnTo>
                <a:lnTo>
                  <a:pt x="386" y="444"/>
                </a:lnTo>
                <a:lnTo>
                  <a:pt x="386" y="444"/>
                </a:lnTo>
                <a:lnTo>
                  <a:pt x="386" y="445"/>
                </a:lnTo>
                <a:lnTo>
                  <a:pt x="388" y="445"/>
                </a:lnTo>
                <a:lnTo>
                  <a:pt x="392" y="448"/>
                </a:lnTo>
                <a:lnTo>
                  <a:pt x="393" y="448"/>
                </a:lnTo>
                <a:lnTo>
                  <a:pt x="394" y="450"/>
                </a:lnTo>
                <a:lnTo>
                  <a:pt x="396" y="450"/>
                </a:lnTo>
                <a:lnTo>
                  <a:pt x="396" y="450"/>
                </a:lnTo>
                <a:lnTo>
                  <a:pt x="397" y="448"/>
                </a:lnTo>
                <a:lnTo>
                  <a:pt x="400" y="448"/>
                </a:lnTo>
                <a:lnTo>
                  <a:pt x="401" y="448"/>
                </a:lnTo>
                <a:lnTo>
                  <a:pt x="401" y="448"/>
                </a:lnTo>
                <a:lnTo>
                  <a:pt x="401" y="447"/>
                </a:lnTo>
                <a:lnTo>
                  <a:pt x="401" y="447"/>
                </a:lnTo>
                <a:lnTo>
                  <a:pt x="400" y="445"/>
                </a:lnTo>
                <a:lnTo>
                  <a:pt x="399" y="444"/>
                </a:lnTo>
                <a:lnTo>
                  <a:pt x="397" y="444"/>
                </a:lnTo>
                <a:lnTo>
                  <a:pt x="397" y="444"/>
                </a:lnTo>
                <a:lnTo>
                  <a:pt x="397" y="444"/>
                </a:lnTo>
                <a:lnTo>
                  <a:pt x="397" y="443"/>
                </a:lnTo>
                <a:lnTo>
                  <a:pt x="396" y="443"/>
                </a:lnTo>
                <a:lnTo>
                  <a:pt x="396" y="443"/>
                </a:lnTo>
                <a:lnTo>
                  <a:pt x="396" y="443"/>
                </a:lnTo>
                <a:lnTo>
                  <a:pt x="394" y="441"/>
                </a:lnTo>
                <a:lnTo>
                  <a:pt x="393" y="441"/>
                </a:lnTo>
                <a:lnTo>
                  <a:pt x="393" y="441"/>
                </a:lnTo>
                <a:lnTo>
                  <a:pt x="392" y="441"/>
                </a:lnTo>
                <a:lnTo>
                  <a:pt x="392" y="441"/>
                </a:lnTo>
                <a:lnTo>
                  <a:pt x="392" y="440"/>
                </a:lnTo>
                <a:lnTo>
                  <a:pt x="393" y="440"/>
                </a:lnTo>
                <a:lnTo>
                  <a:pt x="393" y="440"/>
                </a:lnTo>
                <a:lnTo>
                  <a:pt x="392" y="439"/>
                </a:lnTo>
                <a:lnTo>
                  <a:pt x="392" y="439"/>
                </a:lnTo>
                <a:lnTo>
                  <a:pt x="393" y="440"/>
                </a:lnTo>
                <a:lnTo>
                  <a:pt x="396" y="440"/>
                </a:lnTo>
                <a:lnTo>
                  <a:pt x="397" y="441"/>
                </a:lnTo>
                <a:lnTo>
                  <a:pt x="397" y="441"/>
                </a:lnTo>
                <a:lnTo>
                  <a:pt x="397" y="441"/>
                </a:lnTo>
                <a:lnTo>
                  <a:pt x="399" y="441"/>
                </a:lnTo>
                <a:lnTo>
                  <a:pt x="399" y="443"/>
                </a:lnTo>
                <a:lnTo>
                  <a:pt x="400" y="443"/>
                </a:lnTo>
                <a:lnTo>
                  <a:pt x="400" y="443"/>
                </a:lnTo>
                <a:lnTo>
                  <a:pt x="400" y="443"/>
                </a:lnTo>
                <a:lnTo>
                  <a:pt x="400" y="441"/>
                </a:lnTo>
                <a:lnTo>
                  <a:pt x="400" y="441"/>
                </a:lnTo>
                <a:lnTo>
                  <a:pt x="400" y="441"/>
                </a:lnTo>
                <a:lnTo>
                  <a:pt x="400" y="440"/>
                </a:lnTo>
                <a:lnTo>
                  <a:pt x="400" y="439"/>
                </a:lnTo>
                <a:lnTo>
                  <a:pt x="400" y="439"/>
                </a:lnTo>
                <a:lnTo>
                  <a:pt x="401" y="440"/>
                </a:lnTo>
                <a:lnTo>
                  <a:pt x="401" y="441"/>
                </a:lnTo>
                <a:lnTo>
                  <a:pt x="401" y="441"/>
                </a:lnTo>
                <a:lnTo>
                  <a:pt x="403" y="441"/>
                </a:lnTo>
                <a:lnTo>
                  <a:pt x="403" y="441"/>
                </a:lnTo>
                <a:lnTo>
                  <a:pt x="401" y="441"/>
                </a:lnTo>
                <a:lnTo>
                  <a:pt x="401" y="443"/>
                </a:lnTo>
                <a:lnTo>
                  <a:pt x="403" y="444"/>
                </a:lnTo>
                <a:lnTo>
                  <a:pt x="403" y="445"/>
                </a:lnTo>
                <a:lnTo>
                  <a:pt x="403" y="447"/>
                </a:lnTo>
                <a:lnTo>
                  <a:pt x="403" y="448"/>
                </a:lnTo>
                <a:lnTo>
                  <a:pt x="403" y="448"/>
                </a:lnTo>
                <a:lnTo>
                  <a:pt x="405" y="448"/>
                </a:lnTo>
                <a:lnTo>
                  <a:pt x="407" y="448"/>
                </a:lnTo>
                <a:lnTo>
                  <a:pt x="408" y="450"/>
                </a:lnTo>
                <a:lnTo>
                  <a:pt x="408" y="450"/>
                </a:lnTo>
                <a:lnTo>
                  <a:pt x="410" y="450"/>
                </a:lnTo>
                <a:lnTo>
                  <a:pt x="411" y="450"/>
                </a:lnTo>
                <a:lnTo>
                  <a:pt x="411" y="450"/>
                </a:lnTo>
                <a:lnTo>
                  <a:pt x="411" y="450"/>
                </a:lnTo>
                <a:lnTo>
                  <a:pt x="411" y="448"/>
                </a:lnTo>
                <a:lnTo>
                  <a:pt x="410" y="447"/>
                </a:lnTo>
                <a:lnTo>
                  <a:pt x="410" y="445"/>
                </a:lnTo>
                <a:lnTo>
                  <a:pt x="410" y="444"/>
                </a:lnTo>
                <a:lnTo>
                  <a:pt x="408" y="443"/>
                </a:lnTo>
                <a:lnTo>
                  <a:pt x="408" y="441"/>
                </a:lnTo>
                <a:lnTo>
                  <a:pt x="407" y="439"/>
                </a:lnTo>
                <a:lnTo>
                  <a:pt x="407" y="437"/>
                </a:lnTo>
                <a:lnTo>
                  <a:pt x="407" y="436"/>
                </a:lnTo>
                <a:lnTo>
                  <a:pt x="407" y="437"/>
                </a:lnTo>
                <a:lnTo>
                  <a:pt x="407" y="436"/>
                </a:lnTo>
                <a:lnTo>
                  <a:pt x="407" y="434"/>
                </a:lnTo>
                <a:lnTo>
                  <a:pt x="407" y="434"/>
                </a:lnTo>
                <a:lnTo>
                  <a:pt x="407" y="434"/>
                </a:lnTo>
                <a:lnTo>
                  <a:pt x="408" y="433"/>
                </a:lnTo>
                <a:lnTo>
                  <a:pt x="408" y="433"/>
                </a:lnTo>
                <a:lnTo>
                  <a:pt x="408" y="434"/>
                </a:lnTo>
                <a:lnTo>
                  <a:pt x="408" y="436"/>
                </a:lnTo>
                <a:lnTo>
                  <a:pt x="410" y="439"/>
                </a:lnTo>
                <a:lnTo>
                  <a:pt x="410" y="441"/>
                </a:lnTo>
                <a:lnTo>
                  <a:pt x="411" y="443"/>
                </a:lnTo>
                <a:lnTo>
                  <a:pt x="411" y="443"/>
                </a:lnTo>
                <a:lnTo>
                  <a:pt x="411" y="443"/>
                </a:lnTo>
                <a:lnTo>
                  <a:pt x="412" y="444"/>
                </a:lnTo>
                <a:lnTo>
                  <a:pt x="414" y="447"/>
                </a:lnTo>
                <a:lnTo>
                  <a:pt x="414" y="448"/>
                </a:lnTo>
                <a:lnTo>
                  <a:pt x="416" y="448"/>
                </a:lnTo>
                <a:lnTo>
                  <a:pt x="418" y="450"/>
                </a:lnTo>
                <a:lnTo>
                  <a:pt x="418" y="450"/>
                </a:lnTo>
                <a:lnTo>
                  <a:pt x="419" y="450"/>
                </a:lnTo>
                <a:lnTo>
                  <a:pt x="419" y="450"/>
                </a:lnTo>
                <a:lnTo>
                  <a:pt x="421" y="447"/>
                </a:lnTo>
                <a:lnTo>
                  <a:pt x="421" y="447"/>
                </a:lnTo>
                <a:lnTo>
                  <a:pt x="422" y="445"/>
                </a:lnTo>
                <a:lnTo>
                  <a:pt x="422" y="445"/>
                </a:lnTo>
                <a:lnTo>
                  <a:pt x="422" y="447"/>
                </a:lnTo>
                <a:lnTo>
                  <a:pt x="422" y="447"/>
                </a:lnTo>
                <a:lnTo>
                  <a:pt x="421" y="450"/>
                </a:lnTo>
                <a:lnTo>
                  <a:pt x="421" y="451"/>
                </a:lnTo>
                <a:lnTo>
                  <a:pt x="421" y="451"/>
                </a:lnTo>
                <a:lnTo>
                  <a:pt x="421" y="452"/>
                </a:lnTo>
                <a:lnTo>
                  <a:pt x="422" y="454"/>
                </a:lnTo>
                <a:lnTo>
                  <a:pt x="422" y="454"/>
                </a:lnTo>
                <a:lnTo>
                  <a:pt x="423" y="455"/>
                </a:lnTo>
                <a:lnTo>
                  <a:pt x="423" y="455"/>
                </a:lnTo>
                <a:lnTo>
                  <a:pt x="423" y="455"/>
                </a:lnTo>
                <a:lnTo>
                  <a:pt x="425" y="455"/>
                </a:lnTo>
                <a:lnTo>
                  <a:pt x="425" y="454"/>
                </a:lnTo>
                <a:lnTo>
                  <a:pt x="426" y="454"/>
                </a:lnTo>
                <a:lnTo>
                  <a:pt x="429" y="455"/>
                </a:lnTo>
                <a:lnTo>
                  <a:pt x="429" y="455"/>
                </a:lnTo>
                <a:lnTo>
                  <a:pt x="425" y="455"/>
                </a:lnTo>
                <a:lnTo>
                  <a:pt x="425" y="455"/>
                </a:lnTo>
                <a:lnTo>
                  <a:pt x="425" y="455"/>
                </a:lnTo>
                <a:lnTo>
                  <a:pt x="425" y="456"/>
                </a:lnTo>
                <a:lnTo>
                  <a:pt x="426" y="456"/>
                </a:lnTo>
                <a:lnTo>
                  <a:pt x="429" y="459"/>
                </a:lnTo>
                <a:lnTo>
                  <a:pt x="429" y="459"/>
                </a:lnTo>
                <a:lnTo>
                  <a:pt x="427" y="458"/>
                </a:lnTo>
                <a:lnTo>
                  <a:pt x="425" y="458"/>
                </a:lnTo>
                <a:lnTo>
                  <a:pt x="425" y="458"/>
                </a:lnTo>
                <a:lnTo>
                  <a:pt x="425" y="458"/>
                </a:lnTo>
                <a:lnTo>
                  <a:pt x="423" y="458"/>
                </a:lnTo>
                <a:lnTo>
                  <a:pt x="425" y="459"/>
                </a:lnTo>
                <a:lnTo>
                  <a:pt x="426" y="462"/>
                </a:lnTo>
                <a:lnTo>
                  <a:pt x="426" y="465"/>
                </a:lnTo>
                <a:lnTo>
                  <a:pt x="432" y="466"/>
                </a:lnTo>
                <a:lnTo>
                  <a:pt x="432" y="466"/>
                </a:lnTo>
                <a:lnTo>
                  <a:pt x="432" y="466"/>
                </a:lnTo>
                <a:lnTo>
                  <a:pt x="432" y="468"/>
                </a:lnTo>
                <a:lnTo>
                  <a:pt x="432" y="468"/>
                </a:lnTo>
                <a:lnTo>
                  <a:pt x="432" y="468"/>
                </a:lnTo>
                <a:lnTo>
                  <a:pt x="433" y="469"/>
                </a:lnTo>
                <a:lnTo>
                  <a:pt x="433" y="469"/>
                </a:lnTo>
                <a:lnTo>
                  <a:pt x="436" y="470"/>
                </a:lnTo>
                <a:lnTo>
                  <a:pt x="436" y="472"/>
                </a:lnTo>
                <a:lnTo>
                  <a:pt x="436" y="472"/>
                </a:lnTo>
                <a:lnTo>
                  <a:pt x="436" y="472"/>
                </a:lnTo>
                <a:lnTo>
                  <a:pt x="437" y="472"/>
                </a:lnTo>
                <a:lnTo>
                  <a:pt x="437" y="473"/>
                </a:lnTo>
                <a:lnTo>
                  <a:pt x="437" y="473"/>
                </a:lnTo>
                <a:lnTo>
                  <a:pt x="437" y="473"/>
                </a:lnTo>
                <a:lnTo>
                  <a:pt x="438" y="474"/>
                </a:lnTo>
                <a:lnTo>
                  <a:pt x="438" y="474"/>
                </a:lnTo>
                <a:lnTo>
                  <a:pt x="440" y="476"/>
                </a:lnTo>
                <a:lnTo>
                  <a:pt x="440" y="476"/>
                </a:lnTo>
                <a:lnTo>
                  <a:pt x="440" y="477"/>
                </a:lnTo>
                <a:lnTo>
                  <a:pt x="441" y="477"/>
                </a:lnTo>
                <a:lnTo>
                  <a:pt x="441" y="477"/>
                </a:lnTo>
                <a:lnTo>
                  <a:pt x="444" y="477"/>
                </a:lnTo>
                <a:lnTo>
                  <a:pt x="443" y="479"/>
                </a:lnTo>
                <a:lnTo>
                  <a:pt x="441" y="479"/>
                </a:lnTo>
                <a:lnTo>
                  <a:pt x="440" y="481"/>
                </a:lnTo>
                <a:lnTo>
                  <a:pt x="438" y="483"/>
                </a:lnTo>
                <a:lnTo>
                  <a:pt x="438" y="483"/>
                </a:lnTo>
                <a:lnTo>
                  <a:pt x="437" y="484"/>
                </a:lnTo>
                <a:lnTo>
                  <a:pt x="437" y="484"/>
                </a:lnTo>
                <a:lnTo>
                  <a:pt x="438" y="485"/>
                </a:lnTo>
                <a:lnTo>
                  <a:pt x="438" y="485"/>
                </a:lnTo>
                <a:lnTo>
                  <a:pt x="440" y="487"/>
                </a:lnTo>
                <a:lnTo>
                  <a:pt x="440" y="485"/>
                </a:lnTo>
                <a:lnTo>
                  <a:pt x="441" y="485"/>
                </a:lnTo>
                <a:lnTo>
                  <a:pt x="441" y="484"/>
                </a:lnTo>
                <a:lnTo>
                  <a:pt x="441" y="483"/>
                </a:lnTo>
                <a:lnTo>
                  <a:pt x="441" y="483"/>
                </a:lnTo>
                <a:lnTo>
                  <a:pt x="441" y="483"/>
                </a:lnTo>
                <a:lnTo>
                  <a:pt x="441" y="483"/>
                </a:lnTo>
                <a:lnTo>
                  <a:pt x="441" y="481"/>
                </a:lnTo>
                <a:lnTo>
                  <a:pt x="443" y="481"/>
                </a:lnTo>
                <a:lnTo>
                  <a:pt x="447" y="480"/>
                </a:lnTo>
                <a:lnTo>
                  <a:pt x="449" y="479"/>
                </a:lnTo>
                <a:lnTo>
                  <a:pt x="448" y="480"/>
                </a:lnTo>
                <a:lnTo>
                  <a:pt x="448" y="480"/>
                </a:lnTo>
                <a:lnTo>
                  <a:pt x="448" y="481"/>
                </a:lnTo>
                <a:lnTo>
                  <a:pt x="449" y="483"/>
                </a:lnTo>
                <a:lnTo>
                  <a:pt x="449" y="484"/>
                </a:lnTo>
                <a:lnTo>
                  <a:pt x="451" y="485"/>
                </a:lnTo>
                <a:lnTo>
                  <a:pt x="451" y="487"/>
                </a:lnTo>
                <a:lnTo>
                  <a:pt x="451" y="487"/>
                </a:lnTo>
                <a:lnTo>
                  <a:pt x="451" y="488"/>
                </a:lnTo>
                <a:lnTo>
                  <a:pt x="451" y="490"/>
                </a:lnTo>
                <a:lnTo>
                  <a:pt x="452" y="490"/>
                </a:lnTo>
                <a:lnTo>
                  <a:pt x="452" y="490"/>
                </a:lnTo>
                <a:lnTo>
                  <a:pt x="449" y="490"/>
                </a:lnTo>
                <a:lnTo>
                  <a:pt x="448" y="491"/>
                </a:lnTo>
                <a:lnTo>
                  <a:pt x="448" y="491"/>
                </a:lnTo>
                <a:lnTo>
                  <a:pt x="449" y="492"/>
                </a:lnTo>
                <a:lnTo>
                  <a:pt x="449" y="494"/>
                </a:lnTo>
                <a:lnTo>
                  <a:pt x="451" y="496"/>
                </a:lnTo>
                <a:lnTo>
                  <a:pt x="452" y="496"/>
                </a:lnTo>
                <a:lnTo>
                  <a:pt x="454" y="496"/>
                </a:lnTo>
                <a:lnTo>
                  <a:pt x="454" y="496"/>
                </a:lnTo>
                <a:lnTo>
                  <a:pt x="455" y="496"/>
                </a:lnTo>
                <a:lnTo>
                  <a:pt x="456" y="494"/>
                </a:lnTo>
                <a:lnTo>
                  <a:pt x="456" y="494"/>
                </a:lnTo>
                <a:lnTo>
                  <a:pt x="456" y="492"/>
                </a:lnTo>
                <a:lnTo>
                  <a:pt x="458" y="491"/>
                </a:lnTo>
                <a:lnTo>
                  <a:pt x="458" y="490"/>
                </a:lnTo>
                <a:lnTo>
                  <a:pt x="458" y="488"/>
                </a:lnTo>
                <a:lnTo>
                  <a:pt x="458" y="488"/>
                </a:lnTo>
                <a:lnTo>
                  <a:pt x="458" y="487"/>
                </a:lnTo>
                <a:lnTo>
                  <a:pt x="458" y="485"/>
                </a:lnTo>
                <a:lnTo>
                  <a:pt x="458" y="485"/>
                </a:lnTo>
                <a:lnTo>
                  <a:pt x="458" y="484"/>
                </a:lnTo>
                <a:lnTo>
                  <a:pt x="458" y="483"/>
                </a:lnTo>
                <a:lnTo>
                  <a:pt x="458" y="483"/>
                </a:lnTo>
                <a:lnTo>
                  <a:pt x="459" y="481"/>
                </a:lnTo>
                <a:lnTo>
                  <a:pt x="459" y="481"/>
                </a:lnTo>
                <a:lnTo>
                  <a:pt x="458" y="483"/>
                </a:lnTo>
                <a:lnTo>
                  <a:pt x="458" y="484"/>
                </a:lnTo>
                <a:lnTo>
                  <a:pt x="458" y="484"/>
                </a:lnTo>
                <a:lnTo>
                  <a:pt x="458" y="485"/>
                </a:lnTo>
                <a:lnTo>
                  <a:pt x="458" y="485"/>
                </a:lnTo>
                <a:lnTo>
                  <a:pt x="458" y="487"/>
                </a:lnTo>
                <a:lnTo>
                  <a:pt x="459" y="488"/>
                </a:lnTo>
                <a:lnTo>
                  <a:pt x="459" y="490"/>
                </a:lnTo>
                <a:lnTo>
                  <a:pt x="458" y="491"/>
                </a:lnTo>
                <a:lnTo>
                  <a:pt x="458" y="492"/>
                </a:lnTo>
                <a:lnTo>
                  <a:pt x="458" y="492"/>
                </a:lnTo>
                <a:lnTo>
                  <a:pt x="459" y="492"/>
                </a:lnTo>
                <a:lnTo>
                  <a:pt x="460" y="490"/>
                </a:lnTo>
                <a:lnTo>
                  <a:pt x="460" y="490"/>
                </a:lnTo>
                <a:lnTo>
                  <a:pt x="460" y="488"/>
                </a:lnTo>
                <a:lnTo>
                  <a:pt x="460" y="487"/>
                </a:lnTo>
                <a:lnTo>
                  <a:pt x="460" y="485"/>
                </a:lnTo>
                <a:lnTo>
                  <a:pt x="460" y="487"/>
                </a:lnTo>
                <a:lnTo>
                  <a:pt x="462" y="487"/>
                </a:lnTo>
                <a:lnTo>
                  <a:pt x="462" y="488"/>
                </a:lnTo>
                <a:lnTo>
                  <a:pt x="462" y="488"/>
                </a:lnTo>
                <a:lnTo>
                  <a:pt x="462" y="487"/>
                </a:lnTo>
                <a:lnTo>
                  <a:pt x="463" y="487"/>
                </a:lnTo>
                <a:lnTo>
                  <a:pt x="460" y="490"/>
                </a:lnTo>
                <a:lnTo>
                  <a:pt x="459" y="491"/>
                </a:lnTo>
                <a:lnTo>
                  <a:pt x="459" y="492"/>
                </a:lnTo>
                <a:lnTo>
                  <a:pt x="458" y="495"/>
                </a:lnTo>
                <a:lnTo>
                  <a:pt x="458" y="495"/>
                </a:lnTo>
                <a:lnTo>
                  <a:pt x="456" y="496"/>
                </a:lnTo>
                <a:lnTo>
                  <a:pt x="456" y="498"/>
                </a:lnTo>
                <a:lnTo>
                  <a:pt x="455" y="498"/>
                </a:lnTo>
                <a:lnTo>
                  <a:pt x="455" y="498"/>
                </a:lnTo>
                <a:lnTo>
                  <a:pt x="455" y="499"/>
                </a:lnTo>
                <a:lnTo>
                  <a:pt x="455" y="501"/>
                </a:lnTo>
                <a:lnTo>
                  <a:pt x="455" y="501"/>
                </a:lnTo>
                <a:lnTo>
                  <a:pt x="455" y="502"/>
                </a:lnTo>
                <a:lnTo>
                  <a:pt x="456" y="503"/>
                </a:lnTo>
                <a:lnTo>
                  <a:pt x="458" y="505"/>
                </a:lnTo>
                <a:lnTo>
                  <a:pt x="459" y="503"/>
                </a:lnTo>
                <a:lnTo>
                  <a:pt x="460" y="503"/>
                </a:lnTo>
                <a:lnTo>
                  <a:pt x="462" y="503"/>
                </a:lnTo>
                <a:lnTo>
                  <a:pt x="460" y="505"/>
                </a:lnTo>
                <a:lnTo>
                  <a:pt x="458" y="505"/>
                </a:lnTo>
                <a:lnTo>
                  <a:pt x="458" y="505"/>
                </a:lnTo>
                <a:lnTo>
                  <a:pt x="458" y="506"/>
                </a:lnTo>
                <a:lnTo>
                  <a:pt x="456" y="507"/>
                </a:lnTo>
                <a:lnTo>
                  <a:pt x="455" y="510"/>
                </a:lnTo>
                <a:lnTo>
                  <a:pt x="456" y="510"/>
                </a:lnTo>
                <a:lnTo>
                  <a:pt x="458" y="512"/>
                </a:lnTo>
                <a:lnTo>
                  <a:pt x="459" y="512"/>
                </a:lnTo>
                <a:lnTo>
                  <a:pt x="460" y="514"/>
                </a:lnTo>
                <a:lnTo>
                  <a:pt x="462" y="514"/>
                </a:lnTo>
                <a:lnTo>
                  <a:pt x="463" y="516"/>
                </a:lnTo>
                <a:lnTo>
                  <a:pt x="463" y="514"/>
                </a:lnTo>
                <a:lnTo>
                  <a:pt x="466" y="514"/>
                </a:lnTo>
                <a:lnTo>
                  <a:pt x="466" y="514"/>
                </a:lnTo>
                <a:lnTo>
                  <a:pt x="466" y="513"/>
                </a:lnTo>
                <a:lnTo>
                  <a:pt x="466" y="512"/>
                </a:lnTo>
                <a:lnTo>
                  <a:pt x="466" y="512"/>
                </a:lnTo>
                <a:lnTo>
                  <a:pt x="467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72" y="507"/>
                </a:lnTo>
                <a:lnTo>
                  <a:pt x="472" y="507"/>
                </a:lnTo>
                <a:lnTo>
                  <a:pt x="473" y="509"/>
                </a:lnTo>
                <a:lnTo>
                  <a:pt x="473" y="509"/>
                </a:lnTo>
                <a:lnTo>
                  <a:pt x="472" y="509"/>
                </a:lnTo>
                <a:lnTo>
                  <a:pt x="472" y="509"/>
                </a:lnTo>
                <a:lnTo>
                  <a:pt x="470" y="509"/>
                </a:lnTo>
                <a:lnTo>
                  <a:pt x="470" y="510"/>
                </a:lnTo>
                <a:lnTo>
                  <a:pt x="470" y="510"/>
                </a:lnTo>
                <a:lnTo>
                  <a:pt x="470" y="510"/>
                </a:lnTo>
                <a:lnTo>
                  <a:pt x="472" y="512"/>
                </a:lnTo>
                <a:lnTo>
                  <a:pt x="472" y="513"/>
                </a:lnTo>
                <a:lnTo>
                  <a:pt x="473" y="513"/>
                </a:lnTo>
                <a:lnTo>
                  <a:pt x="473" y="513"/>
                </a:lnTo>
                <a:lnTo>
                  <a:pt x="474" y="513"/>
                </a:lnTo>
                <a:lnTo>
                  <a:pt x="476" y="513"/>
                </a:lnTo>
                <a:lnTo>
                  <a:pt x="477" y="513"/>
                </a:lnTo>
                <a:lnTo>
                  <a:pt x="478" y="514"/>
                </a:lnTo>
                <a:lnTo>
                  <a:pt x="478" y="516"/>
                </a:lnTo>
                <a:lnTo>
                  <a:pt x="477" y="514"/>
                </a:lnTo>
                <a:lnTo>
                  <a:pt x="477" y="514"/>
                </a:lnTo>
                <a:lnTo>
                  <a:pt x="476" y="513"/>
                </a:lnTo>
                <a:lnTo>
                  <a:pt x="474" y="513"/>
                </a:lnTo>
                <a:lnTo>
                  <a:pt x="473" y="514"/>
                </a:lnTo>
                <a:lnTo>
                  <a:pt x="473" y="514"/>
                </a:lnTo>
                <a:lnTo>
                  <a:pt x="470" y="512"/>
                </a:lnTo>
                <a:lnTo>
                  <a:pt x="469" y="512"/>
                </a:lnTo>
                <a:lnTo>
                  <a:pt x="470" y="510"/>
                </a:lnTo>
                <a:lnTo>
                  <a:pt x="470" y="510"/>
                </a:lnTo>
                <a:lnTo>
                  <a:pt x="469" y="510"/>
                </a:lnTo>
                <a:lnTo>
                  <a:pt x="467" y="510"/>
                </a:lnTo>
                <a:lnTo>
                  <a:pt x="467" y="512"/>
                </a:lnTo>
                <a:lnTo>
                  <a:pt x="466" y="513"/>
                </a:lnTo>
                <a:lnTo>
                  <a:pt x="467" y="513"/>
                </a:lnTo>
                <a:lnTo>
                  <a:pt x="467" y="514"/>
                </a:lnTo>
                <a:lnTo>
                  <a:pt x="470" y="516"/>
                </a:lnTo>
                <a:lnTo>
                  <a:pt x="472" y="516"/>
                </a:lnTo>
                <a:lnTo>
                  <a:pt x="473" y="517"/>
                </a:lnTo>
                <a:lnTo>
                  <a:pt x="473" y="521"/>
                </a:lnTo>
                <a:lnTo>
                  <a:pt x="474" y="521"/>
                </a:lnTo>
                <a:lnTo>
                  <a:pt x="477" y="520"/>
                </a:lnTo>
                <a:lnTo>
                  <a:pt x="477" y="520"/>
                </a:lnTo>
                <a:lnTo>
                  <a:pt x="477" y="521"/>
                </a:lnTo>
                <a:lnTo>
                  <a:pt x="477" y="521"/>
                </a:lnTo>
                <a:lnTo>
                  <a:pt x="476" y="524"/>
                </a:lnTo>
                <a:lnTo>
                  <a:pt x="476" y="527"/>
                </a:lnTo>
                <a:lnTo>
                  <a:pt x="476" y="527"/>
                </a:lnTo>
                <a:lnTo>
                  <a:pt x="476" y="527"/>
                </a:lnTo>
                <a:lnTo>
                  <a:pt x="476" y="527"/>
                </a:lnTo>
                <a:lnTo>
                  <a:pt x="477" y="525"/>
                </a:lnTo>
                <a:lnTo>
                  <a:pt x="478" y="525"/>
                </a:lnTo>
                <a:lnTo>
                  <a:pt x="478" y="525"/>
                </a:lnTo>
                <a:lnTo>
                  <a:pt x="477" y="525"/>
                </a:lnTo>
                <a:lnTo>
                  <a:pt x="477" y="527"/>
                </a:lnTo>
                <a:lnTo>
                  <a:pt x="477" y="527"/>
                </a:lnTo>
                <a:lnTo>
                  <a:pt x="477" y="528"/>
                </a:lnTo>
                <a:lnTo>
                  <a:pt x="477" y="528"/>
                </a:lnTo>
                <a:lnTo>
                  <a:pt x="474" y="530"/>
                </a:lnTo>
                <a:lnTo>
                  <a:pt x="476" y="532"/>
                </a:lnTo>
                <a:lnTo>
                  <a:pt x="477" y="535"/>
                </a:lnTo>
                <a:lnTo>
                  <a:pt x="478" y="532"/>
                </a:lnTo>
                <a:lnTo>
                  <a:pt x="478" y="530"/>
                </a:lnTo>
                <a:lnTo>
                  <a:pt x="480" y="528"/>
                </a:lnTo>
                <a:lnTo>
                  <a:pt x="480" y="528"/>
                </a:lnTo>
                <a:lnTo>
                  <a:pt x="481" y="528"/>
                </a:lnTo>
                <a:lnTo>
                  <a:pt x="483" y="528"/>
                </a:lnTo>
                <a:lnTo>
                  <a:pt x="483" y="527"/>
                </a:lnTo>
                <a:lnTo>
                  <a:pt x="487" y="524"/>
                </a:lnTo>
                <a:lnTo>
                  <a:pt x="487" y="524"/>
                </a:lnTo>
                <a:lnTo>
                  <a:pt x="487" y="523"/>
                </a:lnTo>
                <a:lnTo>
                  <a:pt x="487" y="523"/>
                </a:lnTo>
                <a:lnTo>
                  <a:pt x="487" y="523"/>
                </a:lnTo>
                <a:lnTo>
                  <a:pt x="487" y="521"/>
                </a:lnTo>
                <a:lnTo>
                  <a:pt x="487" y="521"/>
                </a:lnTo>
                <a:lnTo>
                  <a:pt x="488" y="523"/>
                </a:lnTo>
                <a:lnTo>
                  <a:pt x="488" y="523"/>
                </a:lnTo>
                <a:lnTo>
                  <a:pt x="488" y="523"/>
                </a:lnTo>
                <a:lnTo>
                  <a:pt x="487" y="524"/>
                </a:lnTo>
                <a:lnTo>
                  <a:pt x="485" y="525"/>
                </a:lnTo>
                <a:lnTo>
                  <a:pt x="485" y="525"/>
                </a:lnTo>
                <a:lnTo>
                  <a:pt x="485" y="527"/>
                </a:lnTo>
                <a:lnTo>
                  <a:pt x="485" y="527"/>
                </a:lnTo>
                <a:lnTo>
                  <a:pt x="487" y="527"/>
                </a:lnTo>
                <a:lnTo>
                  <a:pt x="488" y="528"/>
                </a:lnTo>
                <a:lnTo>
                  <a:pt x="488" y="528"/>
                </a:lnTo>
                <a:lnTo>
                  <a:pt x="488" y="530"/>
                </a:lnTo>
                <a:lnTo>
                  <a:pt x="489" y="531"/>
                </a:lnTo>
                <a:lnTo>
                  <a:pt x="489" y="531"/>
                </a:lnTo>
                <a:lnTo>
                  <a:pt x="489" y="531"/>
                </a:lnTo>
                <a:lnTo>
                  <a:pt x="489" y="531"/>
                </a:lnTo>
                <a:lnTo>
                  <a:pt x="488" y="530"/>
                </a:lnTo>
                <a:lnTo>
                  <a:pt x="488" y="528"/>
                </a:lnTo>
                <a:lnTo>
                  <a:pt x="487" y="528"/>
                </a:lnTo>
                <a:lnTo>
                  <a:pt x="485" y="528"/>
                </a:lnTo>
                <a:lnTo>
                  <a:pt x="485" y="527"/>
                </a:lnTo>
                <a:lnTo>
                  <a:pt x="483" y="527"/>
                </a:lnTo>
                <a:lnTo>
                  <a:pt x="483" y="528"/>
                </a:lnTo>
                <a:lnTo>
                  <a:pt x="481" y="528"/>
                </a:lnTo>
                <a:lnTo>
                  <a:pt x="480" y="530"/>
                </a:lnTo>
                <a:lnTo>
                  <a:pt x="480" y="531"/>
                </a:lnTo>
                <a:lnTo>
                  <a:pt x="480" y="532"/>
                </a:lnTo>
                <a:lnTo>
                  <a:pt x="480" y="532"/>
                </a:lnTo>
                <a:lnTo>
                  <a:pt x="480" y="534"/>
                </a:lnTo>
                <a:lnTo>
                  <a:pt x="478" y="534"/>
                </a:lnTo>
                <a:lnTo>
                  <a:pt x="478" y="535"/>
                </a:lnTo>
                <a:lnTo>
                  <a:pt x="480" y="536"/>
                </a:lnTo>
                <a:lnTo>
                  <a:pt x="480" y="536"/>
                </a:lnTo>
                <a:lnTo>
                  <a:pt x="480" y="538"/>
                </a:lnTo>
                <a:lnTo>
                  <a:pt x="480" y="538"/>
                </a:lnTo>
                <a:lnTo>
                  <a:pt x="481" y="538"/>
                </a:lnTo>
                <a:lnTo>
                  <a:pt x="481" y="539"/>
                </a:lnTo>
                <a:lnTo>
                  <a:pt x="481" y="539"/>
                </a:lnTo>
                <a:lnTo>
                  <a:pt x="481" y="538"/>
                </a:lnTo>
                <a:lnTo>
                  <a:pt x="481" y="538"/>
                </a:lnTo>
                <a:lnTo>
                  <a:pt x="483" y="536"/>
                </a:lnTo>
                <a:lnTo>
                  <a:pt x="484" y="535"/>
                </a:lnTo>
                <a:lnTo>
                  <a:pt x="487" y="535"/>
                </a:lnTo>
                <a:lnTo>
                  <a:pt x="491" y="535"/>
                </a:lnTo>
                <a:lnTo>
                  <a:pt x="489" y="536"/>
                </a:lnTo>
                <a:lnTo>
                  <a:pt x="488" y="536"/>
                </a:lnTo>
                <a:lnTo>
                  <a:pt x="485" y="536"/>
                </a:lnTo>
                <a:lnTo>
                  <a:pt x="484" y="536"/>
                </a:lnTo>
                <a:lnTo>
                  <a:pt x="484" y="536"/>
                </a:lnTo>
                <a:lnTo>
                  <a:pt x="481" y="539"/>
                </a:lnTo>
                <a:lnTo>
                  <a:pt x="481" y="541"/>
                </a:lnTo>
                <a:lnTo>
                  <a:pt x="481" y="541"/>
                </a:lnTo>
                <a:lnTo>
                  <a:pt x="481" y="542"/>
                </a:lnTo>
                <a:lnTo>
                  <a:pt x="481" y="543"/>
                </a:lnTo>
                <a:lnTo>
                  <a:pt x="483" y="545"/>
                </a:lnTo>
                <a:lnTo>
                  <a:pt x="484" y="545"/>
                </a:lnTo>
                <a:lnTo>
                  <a:pt x="485" y="546"/>
                </a:lnTo>
                <a:lnTo>
                  <a:pt x="487" y="546"/>
                </a:lnTo>
                <a:lnTo>
                  <a:pt x="487" y="546"/>
                </a:lnTo>
                <a:lnTo>
                  <a:pt x="488" y="546"/>
                </a:lnTo>
                <a:lnTo>
                  <a:pt x="491" y="546"/>
                </a:lnTo>
                <a:lnTo>
                  <a:pt x="491" y="545"/>
                </a:lnTo>
                <a:lnTo>
                  <a:pt x="492" y="543"/>
                </a:lnTo>
                <a:lnTo>
                  <a:pt x="492" y="545"/>
                </a:lnTo>
                <a:lnTo>
                  <a:pt x="492" y="546"/>
                </a:lnTo>
                <a:lnTo>
                  <a:pt x="492" y="546"/>
                </a:lnTo>
                <a:lnTo>
                  <a:pt x="492" y="546"/>
                </a:lnTo>
                <a:lnTo>
                  <a:pt x="494" y="546"/>
                </a:lnTo>
                <a:lnTo>
                  <a:pt x="494" y="547"/>
                </a:lnTo>
                <a:lnTo>
                  <a:pt x="492" y="547"/>
                </a:lnTo>
                <a:lnTo>
                  <a:pt x="492" y="547"/>
                </a:lnTo>
                <a:lnTo>
                  <a:pt x="492" y="549"/>
                </a:lnTo>
                <a:lnTo>
                  <a:pt x="492" y="549"/>
                </a:lnTo>
                <a:lnTo>
                  <a:pt x="494" y="549"/>
                </a:lnTo>
                <a:lnTo>
                  <a:pt x="496" y="547"/>
                </a:lnTo>
                <a:lnTo>
                  <a:pt x="498" y="549"/>
                </a:lnTo>
                <a:lnTo>
                  <a:pt x="498" y="549"/>
                </a:lnTo>
                <a:lnTo>
                  <a:pt x="496" y="549"/>
                </a:lnTo>
                <a:lnTo>
                  <a:pt x="495" y="549"/>
                </a:lnTo>
                <a:lnTo>
                  <a:pt x="492" y="549"/>
                </a:lnTo>
                <a:lnTo>
                  <a:pt x="492" y="550"/>
                </a:lnTo>
                <a:lnTo>
                  <a:pt x="492" y="550"/>
                </a:lnTo>
                <a:lnTo>
                  <a:pt x="494" y="550"/>
                </a:lnTo>
                <a:lnTo>
                  <a:pt x="495" y="550"/>
                </a:lnTo>
                <a:lnTo>
                  <a:pt x="496" y="550"/>
                </a:lnTo>
                <a:lnTo>
                  <a:pt x="496" y="550"/>
                </a:lnTo>
                <a:lnTo>
                  <a:pt x="498" y="550"/>
                </a:lnTo>
                <a:lnTo>
                  <a:pt x="498" y="550"/>
                </a:lnTo>
                <a:lnTo>
                  <a:pt x="499" y="550"/>
                </a:lnTo>
                <a:lnTo>
                  <a:pt x="499" y="552"/>
                </a:lnTo>
                <a:lnTo>
                  <a:pt x="499" y="552"/>
                </a:lnTo>
                <a:lnTo>
                  <a:pt x="500" y="552"/>
                </a:lnTo>
                <a:lnTo>
                  <a:pt x="500" y="552"/>
                </a:lnTo>
                <a:lnTo>
                  <a:pt x="500" y="550"/>
                </a:lnTo>
                <a:lnTo>
                  <a:pt x="500" y="549"/>
                </a:lnTo>
                <a:lnTo>
                  <a:pt x="502" y="549"/>
                </a:lnTo>
                <a:lnTo>
                  <a:pt x="502" y="550"/>
                </a:lnTo>
                <a:lnTo>
                  <a:pt x="502" y="550"/>
                </a:lnTo>
                <a:lnTo>
                  <a:pt x="502" y="550"/>
                </a:lnTo>
                <a:lnTo>
                  <a:pt x="505" y="552"/>
                </a:lnTo>
                <a:lnTo>
                  <a:pt x="506" y="550"/>
                </a:lnTo>
                <a:lnTo>
                  <a:pt x="506" y="550"/>
                </a:lnTo>
                <a:lnTo>
                  <a:pt x="507" y="549"/>
                </a:lnTo>
                <a:lnTo>
                  <a:pt x="507" y="547"/>
                </a:lnTo>
                <a:lnTo>
                  <a:pt x="507" y="547"/>
                </a:lnTo>
                <a:lnTo>
                  <a:pt x="507" y="547"/>
                </a:lnTo>
                <a:lnTo>
                  <a:pt x="507" y="546"/>
                </a:lnTo>
                <a:lnTo>
                  <a:pt x="507" y="546"/>
                </a:lnTo>
                <a:lnTo>
                  <a:pt x="507" y="547"/>
                </a:lnTo>
                <a:lnTo>
                  <a:pt x="507" y="549"/>
                </a:lnTo>
                <a:lnTo>
                  <a:pt x="507" y="549"/>
                </a:lnTo>
                <a:lnTo>
                  <a:pt x="507" y="550"/>
                </a:lnTo>
                <a:lnTo>
                  <a:pt x="506" y="552"/>
                </a:lnTo>
                <a:lnTo>
                  <a:pt x="506" y="553"/>
                </a:lnTo>
                <a:lnTo>
                  <a:pt x="506" y="553"/>
                </a:lnTo>
                <a:lnTo>
                  <a:pt x="507" y="553"/>
                </a:lnTo>
                <a:lnTo>
                  <a:pt x="507" y="554"/>
                </a:lnTo>
                <a:lnTo>
                  <a:pt x="509" y="556"/>
                </a:lnTo>
                <a:lnTo>
                  <a:pt x="509" y="557"/>
                </a:lnTo>
                <a:lnTo>
                  <a:pt x="509" y="557"/>
                </a:lnTo>
                <a:lnTo>
                  <a:pt x="511" y="560"/>
                </a:lnTo>
                <a:lnTo>
                  <a:pt x="511" y="560"/>
                </a:lnTo>
                <a:lnTo>
                  <a:pt x="513" y="560"/>
                </a:lnTo>
                <a:lnTo>
                  <a:pt x="514" y="560"/>
                </a:lnTo>
                <a:lnTo>
                  <a:pt x="516" y="558"/>
                </a:lnTo>
                <a:lnTo>
                  <a:pt x="516" y="558"/>
                </a:lnTo>
                <a:lnTo>
                  <a:pt x="516" y="558"/>
                </a:lnTo>
                <a:lnTo>
                  <a:pt x="516" y="557"/>
                </a:lnTo>
                <a:lnTo>
                  <a:pt x="516" y="557"/>
                </a:lnTo>
                <a:lnTo>
                  <a:pt x="517" y="556"/>
                </a:lnTo>
                <a:lnTo>
                  <a:pt x="517" y="556"/>
                </a:lnTo>
                <a:lnTo>
                  <a:pt x="517" y="554"/>
                </a:lnTo>
                <a:lnTo>
                  <a:pt x="517" y="554"/>
                </a:lnTo>
                <a:lnTo>
                  <a:pt x="517" y="554"/>
                </a:lnTo>
                <a:lnTo>
                  <a:pt x="517" y="556"/>
                </a:lnTo>
                <a:lnTo>
                  <a:pt x="518" y="556"/>
                </a:lnTo>
                <a:lnTo>
                  <a:pt x="518" y="556"/>
                </a:lnTo>
                <a:lnTo>
                  <a:pt x="517" y="556"/>
                </a:lnTo>
                <a:lnTo>
                  <a:pt x="517" y="557"/>
                </a:lnTo>
                <a:lnTo>
                  <a:pt x="517" y="557"/>
                </a:lnTo>
                <a:lnTo>
                  <a:pt x="517" y="560"/>
                </a:lnTo>
                <a:lnTo>
                  <a:pt x="517" y="560"/>
                </a:lnTo>
                <a:lnTo>
                  <a:pt x="517" y="561"/>
                </a:lnTo>
                <a:lnTo>
                  <a:pt x="518" y="561"/>
                </a:lnTo>
                <a:lnTo>
                  <a:pt x="518" y="561"/>
                </a:lnTo>
                <a:lnTo>
                  <a:pt x="520" y="561"/>
                </a:lnTo>
                <a:lnTo>
                  <a:pt x="520" y="561"/>
                </a:lnTo>
                <a:lnTo>
                  <a:pt x="518" y="561"/>
                </a:lnTo>
                <a:lnTo>
                  <a:pt x="517" y="563"/>
                </a:lnTo>
                <a:lnTo>
                  <a:pt x="517" y="561"/>
                </a:lnTo>
                <a:lnTo>
                  <a:pt x="517" y="560"/>
                </a:lnTo>
                <a:lnTo>
                  <a:pt x="516" y="560"/>
                </a:lnTo>
                <a:lnTo>
                  <a:pt x="516" y="560"/>
                </a:lnTo>
                <a:lnTo>
                  <a:pt x="516" y="560"/>
                </a:lnTo>
                <a:lnTo>
                  <a:pt x="516" y="561"/>
                </a:lnTo>
                <a:lnTo>
                  <a:pt x="516" y="561"/>
                </a:lnTo>
                <a:lnTo>
                  <a:pt x="517" y="563"/>
                </a:lnTo>
                <a:lnTo>
                  <a:pt x="517" y="563"/>
                </a:lnTo>
                <a:lnTo>
                  <a:pt x="517" y="563"/>
                </a:lnTo>
                <a:lnTo>
                  <a:pt x="520" y="564"/>
                </a:lnTo>
                <a:lnTo>
                  <a:pt x="521" y="564"/>
                </a:lnTo>
                <a:lnTo>
                  <a:pt x="521" y="564"/>
                </a:lnTo>
                <a:lnTo>
                  <a:pt x="521" y="564"/>
                </a:lnTo>
                <a:lnTo>
                  <a:pt x="522" y="564"/>
                </a:lnTo>
                <a:lnTo>
                  <a:pt x="522" y="563"/>
                </a:lnTo>
                <a:lnTo>
                  <a:pt x="522" y="563"/>
                </a:lnTo>
                <a:lnTo>
                  <a:pt x="522" y="563"/>
                </a:lnTo>
                <a:lnTo>
                  <a:pt x="524" y="561"/>
                </a:lnTo>
                <a:lnTo>
                  <a:pt x="524" y="561"/>
                </a:lnTo>
                <a:lnTo>
                  <a:pt x="524" y="561"/>
                </a:lnTo>
                <a:lnTo>
                  <a:pt x="524" y="563"/>
                </a:lnTo>
                <a:lnTo>
                  <a:pt x="522" y="564"/>
                </a:lnTo>
                <a:lnTo>
                  <a:pt x="522" y="564"/>
                </a:lnTo>
                <a:lnTo>
                  <a:pt x="522" y="564"/>
                </a:lnTo>
                <a:lnTo>
                  <a:pt x="522" y="565"/>
                </a:lnTo>
                <a:lnTo>
                  <a:pt x="522" y="565"/>
                </a:lnTo>
                <a:lnTo>
                  <a:pt x="524" y="565"/>
                </a:lnTo>
                <a:lnTo>
                  <a:pt x="525" y="565"/>
                </a:lnTo>
                <a:lnTo>
                  <a:pt x="525" y="565"/>
                </a:lnTo>
                <a:lnTo>
                  <a:pt x="527" y="564"/>
                </a:lnTo>
                <a:lnTo>
                  <a:pt x="527" y="565"/>
                </a:lnTo>
                <a:lnTo>
                  <a:pt x="525" y="565"/>
                </a:lnTo>
                <a:lnTo>
                  <a:pt x="525" y="565"/>
                </a:lnTo>
                <a:lnTo>
                  <a:pt x="524" y="565"/>
                </a:lnTo>
                <a:lnTo>
                  <a:pt x="524" y="565"/>
                </a:lnTo>
                <a:lnTo>
                  <a:pt x="524" y="567"/>
                </a:lnTo>
                <a:lnTo>
                  <a:pt x="524" y="567"/>
                </a:lnTo>
                <a:lnTo>
                  <a:pt x="524" y="568"/>
                </a:lnTo>
                <a:lnTo>
                  <a:pt x="524" y="568"/>
                </a:lnTo>
                <a:lnTo>
                  <a:pt x="525" y="568"/>
                </a:lnTo>
                <a:lnTo>
                  <a:pt x="525" y="568"/>
                </a:lnTo>
                <a:lnTo>
                  <a:pt x="524" y="568"/>
                </a:lnTo>
                <a:lnTo>
                  <a:pt x="524" y="568"/>
                </a:lnTo>
                <a:lnTo>
                  <a:pt x="525" y="570"/>
                </a:lnTo>
                <a:lnTo>
                  <a:pt x="525" y="570"/>
                </a:lnTo>
                <a:lnTo>
                  <a:pt x="525" y="570"/>
                </a:lnTo>
                <a:lnTo>
                  <a:pt x="525" y="570"/>
                </a:lnTo>
                <a:lnTo>
                  <a:pt x="525" y="568"/>
                </a:lnTo>
                <a:lnTo>
                  <a:pt x="525" y="568"/>
                </a:lnTo>
                <a:lnTo>
                  <a:pt x="525" y="568"/>
                </a:lnTo>
                <a:lnTo>
                  <a:pt x="527" y="568"/>
                </a:lnTo>
                <a:lnTo>
                  <a:pt x="527" y="568"/>
                </a:lnTo>
                <a:lnTo>
                  <a:pt x="528" y="570"/>
                </a:lnTo>
                <a:lnTo>
                  <a:pt x="528" y="571"/>
                </a:lnTo>
                <a:lnTo>
                  <a:pt x="528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4"/>
                </a:lnTo>
                <a:lnTo>
                  <a:pt x="529" y="575"/>
                </a:lnTo>
                <a:lnTo>
                  <a:pt x="531" y="575"/>
                </a:lnTo>
                <a:lnTo>
                  <a:pt x="531" y="575"/>
                </a:lnTo>
                <a:lnTo>
                  <a:pt x="529" y="575"/>
                </a:lnTo>
                <a:lnTo>
                  <a:pt x="529" y="575"/>
                </a:lnTo>
                <a:lnTo>
                  <a:pt x="528" y="575"/>
                </a:lnTo>
                <a:lnTo>
                  <a:pt x="528" y="575"/>
                </a:lnTo>
                <a:lnTo>
                  <a:pt x="528" y="576"/>
                </a:lnTo>
                <a:lnTo>
                  <a:pt x="529" y="576"/>
                </a:lnTo>
                <a:lnTo>
                  <a:pt x="529" y="576"/>
                </a:lnTo>
                <a:lnTo>
                  <a:pt x="529" y="576"/>
                </a:lnTo>
                <a:lnTo>
                  <a:pt x="531" y="576"/>
                </a:lnTo>
                <a:lnTo>
                  <a:pt x="531" y="578"/>
                </a:lnTo>
                <a:lnTo>
                  <a:pt x="531" y="578"/>
                </a:lnTo>
                <a:lnTo>
                  <a:pt x="531" y="578"/>
                </a:lnTo>
                <a:lnTo>
                  <a:pt x="529" y="579"/>
                </a:lnTo>
                <a:lnTo>
                  <a:pt x="529" y="579"/>
                </a:lnTo>
                <a:lnTo>
                  <a:pt x="529" y="579"/>
                </a:lnTo>
                <a:lnTo>
                  <a:pt x="531" y="579"/>
                </a:lnTo>
                <a:lnTo>
                  <a:pt x="531" y="581"/>
                </a:lnTo>
                <a:lnTo>
                  <a:pt x="531" y="581"/>
                </a:lnTo>
                <a:lnTo>
                  <a:pt x="531" y="579"/>
                </a:lnTo>
                <a:lnTo>
                  <a:pt x="531" y="579"/>
                </a:lnTo>
                <a:lnTo>
                  <a:pt x="531" y="579"/>
                </a:lnTo>
                <a:lnTo>
                  <a:pt x="532" y="581"/>
                </a:lnTo>
                <a:lnTo>
                  <a:pt x="532" y="581"/>
                </a:lnTo>
                <a:lnTo>
                  <a:pt x="532" y="581"/>
                </a:lnTo>
                <a:lnTo>
                  <a:pt x="532" y="581"/>
                </a:lnTo>
                <a:lnTo>
                  <a:pt x="532" y="582"/>
                </a:lnTo>
                <a:lnTo>
                  <a:pt x="532" y="582"/>
                </a:lnTo>
                <a:lnTo>
                  <a:pt x="531" y="583"/>
                </a:lnTo>
                <a:lnTo>
                  <a:pt x="531" y="583"/>
                </a:lnTo>
                <a:lnTo>
                  <a:pt x="531" y="585"/>
                </a:lnTo>
                <a:lnTo>
                  <a:pt x="531" y="585"/>
                </a:lnTo>
                <a:lnTo>
                  <a:pt x="531" y="585"/>
                </a:lnTo>
                <a:lnTo>
                  <a:pt x="531" y="586"/>
                </a:lnTo>
                <a:lnTo>
                  <a:pt x="531" y="586"/>
                </a:lnTo>
                <a:lnTo>
                  <a:pt x="531" y="586"/>
                </a:lnTo>
                <a:lnTo>
                  <a:pt x="531" y="587"/>
                </a:lnTo>
                <a:lnTo>
                  <a:pt x="532" y="589"/>
                </a:lnTo>
                <a:lnTo>
                  <a:pt x="532" y="589"/>
                </a:lnTo>
                <a:lnTo>
                  <a:pt x="531" y="590"/>
                </a:lnTo>
                <a:lnTo>
                  <a:pt x="531" y="590"/>
                </a:lnTo>
                <a:lnTo>
                  <a:pt x="529" y="590"/>
                </a:lnTo>
                <a:lnTo>
                  <a:pt x="529" y="590"/>
                </a:lnTo>
                <a:lnTo>
                  <a:pt x="529" y="592"/>
                </a:lnTo>
                <a:lnTo>
                  <a:pt x="529" y="592"/>
                </a:lnTo>
                <a:lnTo>
                  <a:pt x="528" y="592"/>
                </a:lnTo>
                <a:lnTo>
                  <a:pt x="528" y="592"/>
                </a:lnTo>
                <a:lnTo>
                  <a:pt x="527" y="592"/>
                </a:lnTo>
                <a:lnTo>
                  <a:pt x="527" y="592"/>
                </a:lnTo>
                <a:lnTo>
                  <a:pt x="525" y="592"/>
                </a:lnTo>
                <a:lnTo>
                  <a:pt x="525" y="592"/>
                </a:lnTo>
                <a:lnTo>
                  <a:pt x="525" y="590"/>
                </a:lnTo>
                <a:lnTo>
                  <a:pt x="527" y="590"/>
                </a:lnTo>
                <a:lnTo>
                  <a:pt x="527" y="589"/>
                </a:lnTo>
                <a:lnTo>
                  <a:pt x="527" y="589"/>
                </a:lnTo>
                <a:lnTo>
                  <a:pt x="528" y="590"/>
                </a:lnTo>
                <a:lnTo>
                  <a:pt x="528" y="590"/>
                </a:lnTo>
                <a:lnTo>
                  <a:pt x="528" y="590"/>
                </a:lnTo>
                <a:lnTo>
                  <a:pt x="528" y="589"/>
                </a:lnTo>
                <a:lnTo>
                  <a:pt x="529" y="590"/>
                </a:lnTo>
                <a:lnTo>
                  <a:pt x="529" y="590"/>
                </a:lnTo>
                <a:lnTo>
                  <a:pt x="529" y="590"/>
                </a:lnTo>
                <a:lnTo>
                  <a:pt x="529" y="589"/>
                </a:lnTo>
                <a:lnTo>
                  <a:pt x="529" y="587"/>
                </a:lnTo>
                <a:lnTo>
                  <a:pt x="529" y="587"/>
                </a:lnTo>
                <a:lnTo>
                  <a:pt x="528" y="586"/>
                </a:lnTo>
                <a:lnTo>
                  <a:pt x="528" y="586"/>
                </a:lnTo>
                <a:lnTo>
                  <a:pt x="529" y="586"/>
                </a:lnTo>
                <a:lnTo>
                  <a:pt x="529" y="586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3"/>
                </a:lnTo>
                <a:lnTo>
                  <a:pt x="529" y="582"/>
                </a:lnTo>
                <a:lnTo>
                  <a:pt x="529" y="582"/>
                </a:lnTo>
                <a:lnTo>
                  <a:pt x="529" y="582"/>
                </a:lnTo>
                <a:lnTo>
                  <a:pt x="529" y="583"/>
                </a:lnTo>
                <a:lnTo>
                  <a:pt x="529" y="583"/>
                </a:lnTo>
                <a:lnTo>
                  <a:pt x="528" y="585"/>
                </a:lnTo>
                <a:lnTo>
                  <a:pt x="528" y="585"/>
                </a:lnTo>
                <a:lnTo>
                  <a:pt x="527" y="586"/>
                </a:lnTo>
                <a:lnTo>
                  <a:pt x="527" y="586"/>
                </a:lnTo>
                <a:lnTo>
                  <a:pt x="525" y="586"/>
                </a:lnTo>
                <a:lnTo>
                  <a:pt x="525" y="587"/>
                </a:lnTo>
                <a:lnTo>
                  <a:pt x="525" y="587"/>
                </a:lnTo>
                <a:lnTo>
                  <a:pt x="525" y="589"/>
                </a:lnTo>
                <a:lnTo>
                  <a:pt x="525" y="589"/>
                </a:lnTo>
                <a:lnTo>
                  <a:pt x="527" y="589"/>
                </a:lnTo>
                <a:lnTo>
                  <a:pt x="527" y="589"/>
                </a:lnTo>
                <a:lnTo>
                  <a:pt x="525" y="589"/>
                </a:lnTo>
                <a:lnTo>
                  <a:pt x="524" y="589"/>
                </a:lnTo>
                <a:lnTo>
                  <a:pt x="524" y="589"/>
                </a:lnTo>
                <a:lnTo>
                  <a:pt x="524" y="589"/>
                </a:lnTo>
                <a:lnTo>
                  <a:pt x="524" y="587"/>
                </a:lnTo>
                <a:lnTo>
                  <a:pt x="525" y="586"/>
                </a:lnTo>
                <a:lnTo>
                  <a:pt x="527" y="583"/>
                </a:lnTo>
                <a:lnTo>
                  <a:pt x="527" y="583"/>
                </a:lnTo>
                <a:lnTo>
                  <a:pt x="527" y="585"/>
                </a:lnTo>
                <a:lnTo>
                  <a:pt x="528" y="585"/>
                </a:lnTo>
                <a:lnTo>
                  <a:pt x="528" y="583"/>
                </a:lnTo>
                <a:lnTo>
                  <a:pt x="528" y="582"/>
                </a:lnTo>
                <a:lnTo>
                  <a:pt x="528" y="581"/>
                </a:lnTo>
                <a:lnTo>
                  <a:pt x="528" y="581"/>
                </a:lnTo>
                <a:lnTo>
                  <a:pt x="528" y="579"/>
                </a:lnTo>
                <a:lnTo>
                  <a:pt x="528" y="579"/>
                </a:lnTo>
                <a:lnTo>
                  <a:pt x="527" y="581"/>
                </a:lnTo>
                <a:lnTo>
                  <a:pt x="527" y="581"/>
                </a:lnTo>
                <a:lnTo>
                  <a:pt x="525" y="581"/>
                </a:lnTo>
                <a:lnTo>
                  <a:pt x="525" y="581"/>
                </a:lnTo>
                <a:lnTo>
                  <a:pt x="524" y="579"/>
                </a:lnTo>
                <a:lnTo>
                  <a:pt x="524" y="579"/>
                </a:lnTo>
                <a:lnTo>
                  <a:pt x="522" y="579"/>
                </a:lnTo>
                <a:lnTo>
                  <a:pt x="522" y="579"/>
                </a:lnTo>
                <a:lnTo>
                  <a:pt x="516" y="579"/>
                </a:lnTo>
                <a:lnTo>
                  <a:pt x="516" y="579"/>
                </a:lnTo>
                <a:lnTo>
                  <a:pt x="514" y="578"/>
                </a:lnTo>
                <a:lnTo>
                  <a:pt x="511" y="578"/>
                </a:lnTo>
                <a:lnTo>
                  <a:pt x="510" y="576"/>
                </a:lnTo>
                <a:lnTo>
                  <a:pt x="509" y="576"/>
                </a:lnTo>
                <a:lnTo>
                  <a:pt x="509" y="578"/>
                </a:lnTo>
                <a:lnTo>
                  <a:pt x="509" y="579"/>
                </a:lnTo>
                <a:lnTo>
                  <a:pt x="510" y="582"/>
                </a:lnTo>
                <a:lnTo>
                  <a:pt x="510" y="582"/>
                </a:lnTo>
                <a:lnTo>
                  <a:pt x="511" y="583"/>
                </a:lnTo>
                <a:lnTo>
                  <a:pt x="513" y="586"/>
                </a:lnTo>
                <a:lnTo>
                  <a:pt x="513" y="589"/>
                </a:lnTo>
                <a:lnTo>
                  <a:pt x="514" y="590"/>
                </a:lnTo>
                <a:lnTo>
                  <a:pt x="514" y="592"/>
                </a:lnTo>
                <a:lnTo>
                  <a:pt x="514" y="593"/>
                </a:lnTo>
                <a:lnTo>
                  <a:pt x="514" y="594"/>
                </a:lnTo>
                <a:lnTo>
                  <a:pt x="514" y="593"/>
                </a:lnTo>
                <a:lnTo>
                  <a:pt x="514" y="593"/>
                </a:lnTo>
                <a:lnTo>
                  <a:pt x="516" y="593"/>
                </a:lnTo>
                <a:lnTo>
                  <a:pt x="516" y="593"/>
                </a:lnTo>
                <a:lnTo>
                  <a:pt x="517" y="594"/>
                </a:lnTo>
                <a:lnTo>
                  <a:pt x="514" y="594"/>
                </a:lnTo>
                <a:lnTo>
                  <a:pt x="516" y="596"/>
                </a:lnTo>
                <a:lnTo>
                  <a:pt x="516" y="597"/>
                </a:lnTo>
                <a:lnTo>
                  <a:pt x="517" y="597"/>
                </a:lnTo>
                <a:lnTo>
                  <a:pt x="517" y="598"/>
                </a:lnTo>
                <a:lnTo>
                  <a:pt x="517" y="600"/>
                </a:lnTo>
                <a:lnTo>
                  <a:pt x="516" y="598"/>
                </a:lnTo>
                <a:lnTo>
                  <a:pt x="516" y="598"/>
                </a:lnTo>
                <a:lnTo>
                  <a:pt x="516" y="600"/>
                </a:lnTo>
                <a:lnTo>
                  <a:pt x="516" y="601"/>
                </a:lnTo>
                <a:lnTo>
                  <a:pt x="516" y="601"/>
                </a:lnTo>
                <a:lnTo>
                  <a:pt x="516" y="601"/>
                </a:lnTo>
                <a:lnTo>
                  <a:pt x="517" y="603"/>
                </a:lnTo>
                <a:lnTo>
                  <a:pt x="518" y="601"/>
                </a:lnTo>
                <a:lnTo>
                  <a:pt x="520" y="603"/>
                </a:lnTo>
                <a:lnTo>
                  <a:pt x="521" y="601"/>
                </a:lnTo>
                <a:lnTo>
                  <a:pt x="521" y="603"/>
                </a:lnTo>
                <a:lnTo>
                  <a:pt x="522" y="603"/>
                </a:lnTo>
                <a:lnTo>
                  <a:pt x="522" y="603"/>
                </a:lnTo>
                <a:lnTo>
                  <a:pt x="524" y="604"/>
                </a:lnTo>
                <a:lnTo>
                  <a:pt x="522" y="604"/>
                </a:lnTo>
                <a:lnTo>
                  <a:pt x="521" y="603"/>
                </a:lnTo>
                <a:lnTo>
                  <a:pt x="521" y="603"/>
                </a:lnTo>
                <a:lnTo>
                  <a:pt x="520" y="603"/>
                </a:lnTo>
                <a:lnTo>
                  <a:pt x="518" y="603"/>
                </a:lnTo>
                <a:lnTo>
                  <a:pt x="517" y="603"/>
                </a:lnTo>
                <a:lnTo>
                  <a:pt x="516" y="603"/>
                </a:lnTo>
                <a:lnTo>
                  <a:pt x="516" y="603"/>
                </a:lnTo>
                <a:lnTo>
                  <a:pt x="516" y="603"/>
                </a:lnTo>
                <a:lnTo>
                  <a:pt x="517" y="604"/>
                </a:lnTo>
                <a:lnTo>
                  <a:pt x="516" y="607"/>
                </a:lnTo>
                <a:lnTo>
                  <a:pt x="517" y="610"/>
                </a:lnTo>
                <a:lnTo>
                  <a:pt x="516" y="611"/>
                </a:lnTo>
                <a:lnTo>
                  <a:pt x="517" y="612"/>
                </a:lnTo>
                <a:lnTo>
                  <a:pt x="516" y="619"/>
                </a:lnTo>
                <a:lnTo>
                  <a:pt x="516" y="621"/>
                </a:lnTo>
                <a:lnTo>
                  <a:pt x="516" y="622"/>
                </a:lnTo>
                <a:lnTo>
                  <a:pt x="516" y="623"/>
                </a:lnTo>
                <a:lnTo>
                  <a:pt x="516" y="625"/>
                </a:lnTo>
                <a:lnTo>
                  <a:pt x="514" y="627"/>
                </a:lnTo>
                <a:lnTo>
                  <a:pt x="514" y="632"/>
                </a:lnTo>
                <a:lnTo>
                  <a:pt x="514" y="633"/>
                </a:lnTo>
                <a:lnTo>
                  <a:pt x="514" y="634"/>
                </a:lnTo>
                <a:lnTo>
                  <a:pt x="513" y="636"/>
                </a:lnTo>
                <a:lnTo>
                  <a:pt x="514" y="634"/>
                </a:lnTo>
                <a:lnTo>
                  <a:pt x="514" y="636"/>
                </a:lnTo>
                <a:lnTo>
                  <a:pt x="513" y="636"/>
                </a:lnTo>
                <a:lnTo>
                  <a:pt x="513" y="636"/>
                </a:lnTo>
                <a:lnTo>
                  <a:pt x="513" y="636"/>
                </a:lnTo>
                <a:lnTo>
                  <a:pt x="511" y="640"/>
                </a:lnTo>
                <a:lnTo>
                  <a:pt x="511" y="641"/>
                </a:lnTo>
                <a:lnTo>
                  <a:pt x="510" y="643"/>
                </a:lnTo>
                <a:lnTo>
                  <a:pt x="511" y="644"/>
                </a:lnTo>
                <a:lnTo>
                  <a:pt x="511" y="645"/>
                </a:lnTo>
                <a:lnTo>
                  <a:pt x="511" y="647"/>
                </a:lnTo>
                <a:lnTo>
                  <a:pt x="511" y="648"/>
                </a:lnTo>
                <a:lnTo>
                  <a:pt x="513" y="649"/>
                </a:lnTo>
                <a:lnTo>
                  <a:pt x="514" y="651"/>
                </a:lnTo>
                <a:lnTo>
                  <a:pt x="514" y="652"/>
                </a:lnTo>
                <a:lnTo>
                  <a:pt x="514" y="654"/>
                </a:lnTo>
                <a:lnTo>
                  <a:pt x="514" y="655"/>
                </a:lnTo>
                <a:lnTo>
                  <a:pt x="514" y="655"/>
                </a:lnTo>
                <a:lnTo>
                  <a:pt x="516" y="658"/>
                </a:lnTo>
                <a:lnTo>
                  <a:pt x="516" y="658"/>
                </a:lnTo>
                <a:lnTo>
                  <a:pt x="514" y="661"/>
                </a:lnTo>
                <a:lnTo>
                  <a:pt x="514" y="663"/>
                </a:lnTo>
                <a:lnTo>
                  <a:pt x="514" y="665"/>
                </a:lnTo>
                <a:lnTo>
                  <a:pt x="514" y="665"/>
                </a:lnTo>
                <a:lnTo>
                  <a:pt x="514" y="665"/>
                </a:lnTo>
                <a:lnTo>
                  <a:pt x="514" y="665"/>
                </a:lnTo>
                <a:lnTo>
                  <a:pt x="514" y="666"/>
                </a:lnTo>
                <a:lnTo>
                  <a:pt x="514" y="666"/>
                </a:lnTo>
                <a:lnTo>
                  <a:pt x="513" y="666"/>
                </a:lnTo>
                <a:lnTo>
                  <a:pt x="514" y="666"/>
                </a:lnTo>
                <a:lnTo>
                  <a:pt x="513" y="666"/>
                </a:lnTo>
                <a:lnTo>
                  <a:pt x="513" y="666"/>
                </a:lnTo>
                <a:lnTo>
                  <a:pt x="513" y="667"/>
                </a:lnTo>
                <a:lnTo>
                  <a:pt x="513" y="669"/>
                </a:lnTo>
                <a:lnTo>
                  <a:pt x="513" y="670"/>
                </a:lnTo>
                <a:lnTo>
                  <a:pt x="513" y="672"/>
                </a:lnTo>
                <a:lnTo>
                  <a:pt x="514" y="673"/>
                </a:lnTo>
                <a:lnTo>
                  <a:pt x="517" y="676"/>
                </a:lnTo>
                <a:lnTo>
                  <a:pt x="517" y="676"/>
                </a:lnTo>
                <a:lnTo>
                  <a:pt x="518" y="678"/>
                </a:lnTo>
                <a:lnTo>
                  <a:pt x="518" y="680"/>
                </a:lnTo>
                <a:lnTo>
                  <a:pt x="517" y="681"/>
                </a:lnTo>
                <a:lnTo>
                  <a:pt x="518" y="684"/>
                </a:lnTo>
                <a:lnTo>
                  <a:pt x="518" y="685"/>
                </a:lnTo>
                <a:lnTo>
                  <a:pt x="521" y="688"/>
                </a:lnTo>
                <a:lnTo>
                  <a:pt x="522" y="689"/>
                </a:lnTo>
                <a:lnTo>
                  <a:pt x="524" y="691"/>
                </a:lnTo>
                <a:lnTo>
                  <a:pt x="525" y="692"/>
                </a:lnTo>
                <a:lnTo>
                  <a:pt x="525" y="692"/>
                </a:lnTo>
                <a:lnTo>
                  <a:pt x="527" y="694"/>
                </a:lnTo>
                <a:lnTo>
                  <a:pt x="527" y="695"/>
                </a:lnTo>
                <a:lnTo>
                  <a:pt x="525" y="694"/>
                </a:lnTo>
                <a:lnTo>
                  <a:pt x="525" y="695"/>
                </a:lnTo>
                <a:lnTo>
                  <a:pt x="525" y="695"/>
                </a:lnTo>
                <a:lnTo>
                  <a:pt x="525" y="696"/>
                </a:lnTo>
                <a:lnTo>
                  <a:pt x="527" y="695"/>
                </a:lnTo>
                <a:lnTo>
                  <a:pt x="527" y="695"/>
                </a:lnTo>
                <a:lnTo>
                  <a:pt x="528" y="696"/>
                </a:lnTo>
                <a:lnTo>
                  <a:pt x="528" y="696"/>
                </a:lnTo>
                <a:lnTo>
                  <a:pt x="529" y="698"/>
                </a:lnTo>
                <a:lnTo>
                  <a:pt x="529" y="698"/>
                </a:lnTo>
                <a:lnTo>
                  <a:pt x="531" y="698"/>
                </a:lnTo>
                <a:lnTo>
                  <a:pt x="531" y="696"/>
                </a:lnTo>
                <a:lnTo>
                  <a:pt x="531" y="695"/>
                </a:lnTo>
                <a:lnTo>
                  <a:pt x="531" y="694"/>
                </a:lnTo>
                <a:lnTo>
                  <a:pt x="532" y="695"/>
                </a:lnTo>
                <a:lnTo>
                  <a:pt x="533" y="695"/>
                </a:lnTo>
                <a:lnTo>
                  <a:pt x="533" y="695"/>
                </a:lnTo>
                <a:lnTo>
                  <a:pt x="535" y="695"/>
                </a:lnTo>
                <a:lnTo>
                  <a:pt x="535" y="695"/>
                </a:lnTo>
                <a:lnTo>
                  <a:pt x="535" y="695"/>
                </a:lnTo>
                <a:lnTo>
                  <a:pt x="536" y="695"/>
                </a:lnTo>
                <a:lnTo>
                  <a:pt x="538" y="695"/>
                </a:lnTo>
                <a:lnTo>
                  <a:pt x="538" y="695"/>
                </a:lnTo>
                <a:lnTo>
                  <a:pt x="539" y="695"/>
                </a:lnTo>
                <a:lnTo>
                  <a:pt x="539" y="695"/>
                </a:lnTo>
                <a:lnTo>
                  <a:pt x="539" y="695"/>
                </a:lnTo>
                <a:lnTo>
                  <a:pt x="539" y="695"/>
                </a:lnTo>
                <a:lnTo>
                  <a:pt x="538" y="695"/>
                </a:lnTo>
                <a:lnTo>
                  <a:pt x="533" y="695"/>
                </a:lnTo>
                <a:lnTo>
                  <a:pt x="533" y="695"/>
                </a:lnTo>
                <a:lnTo>
                  <a:pt x="532" y="696"/>
                </a:lnTo>
                <a:lnTo>
                  <a:pt x="531" y="696"/>
                </a:lnTo>
                <a:lnTo>
                  <a:pt x="531" y="696"/>
                </a:lnTo>
                <a:lnTo>
                  <a:pt x="532" y="696"/>
                </a:lnTo>
                <a:lnTo>
                  <a:pt x="532" y="698"/>
                </a:lnTo>
                <a:lnTo>
                  <a:pt x="532" y="699"/>
                </a:lnTo>
                <a:lnTo>
                  <a:pt x="533" y="701"/>
                </a:lnTo>
                <a:lnTo>
                  <a:pt x="533" y="701"/>
                </a:lnTo>
                <a:lnTo>
                  <a:pt x="533" y="701"/>
                </a:lnTo>
                <a:lnTo>
                  <a:pt x="535" y="702"/>
                </a:lnTo>
                <a:lnTo>
                  <a:pt x="533" y="702"/>
                </a:lnTo>
                <a:lnTo>
                  <a:pt x="533" y="702"/>
                </a:lnTo>
                <a:lnTo>
                  <a:pt x="532" y="701"/>
                </a:lnTo>
                <a:lnTo>
                  <a:pt x="532" y="701"/>
                </a:lnTo>
                <a:lnTo>
                  <a:pt x="531" y="699"/>
                </a:lnTo>
                <a:lnTo>
                  <a:pt x="531" y="699"/>
                </a:lnTo>
                <a:lnTo>
                  <a:pt x="531" y="698"/>
                </a:lnTo>
                <a:lnTo>
                  <a:pt x="531" y="698"/>
                </a:lnTo>
                <a:lnTo>
                  <a:pt x="529" y="698"/>
                </a:lnTo>
                <a:lnTo>
                  <a:pt x="531" y="699"/>
                </a:lnTo>
                <a:lnTo>
                  <a:pt x="531" y="701"/>
                </a:lnTo>
                <a:lnTo>
                  <a:pt x="531" y="703"/>
                </a:lnTo>
                <a:lnTo>
                  <a:pt x="531" y="705"/>
                </a:lnTo>
                <a:lnTo>
                  <a:pt x="533" y="707"/>
                </a:lnTo>
                <a:lnTo>
                  <a:pt x="536" y="707"/>
                </a:lnTo>
                <a:lnTo>
                  <a:pt x="536" y="709"/>
                </a:lnTo>
                <a:lnTo>
                  <a:pt x="536" y="709"/>
                </a:lnTo>
                <a:lnTo>
                  <a:pt x="536" y="710"/>
                </a:lnTo>
                <a:lnTo>
                  <a:pt x="536" y="710"/>
                </a:lnTo>
                <a:lnTo>
                  <a:pt x="536" y="712"/>
                </a:lnTo>
                <a:lnTo>
                  <a:pt x="536" y="713"/>
                </a:lnTo>
                <a:lnTo>
                  <a:pt x="536" y="714"/>
                </a:lnTo>
                <a:lnTo>
                  <a:pt x="538" y="716"/>
                </a:lnTo>
                <a:lnTo>
                  <a:pt x="540" y="718"/>
                </a:lnTo>
                <a:lnTo>
                  <a:pt x="540" y="718"/>
                </a:lnTo>
                <a:lnTo>
                  <a:pt x="542" y="720"/>
                </a:lnTo>
                <a:lnTo>
                  <a:pt x="542" y="721"/>
                </a:lnTo>
                <a:lnTo>
                  <a:pt x="543" y="721"/>
                </a:lnTo>
                <a:lnTo>
                  <a:pt x="544" y="723"/>
                </a:lnTo>
                <a:lnTo>
                  <a:pt x="546" y="724"/>
                </a:lnTo>
                <a:lnTo>
                  <a:pt x="546" y="724"/>
                </a:lnTo>
                <a:lnTo>
                  <a:pt x="546" y="725"/>
                </a:lnTo>
                <a:lnTo>
                  <a:pt x="546" y="727"/>
                </a:lnTo>
                <a:lnTo>
                  <a:pt x="547" y="727"/>
                </a:lnTo>
                <a:lnTo>
                  <a:pt x="547" y="727"/>
                </a:lnTo>
                <a:lnTo>
                  <a:pt x="547" y="728"/>
                </a:lnTo>
                <a:lnTo>
                  <a:pt x="547" y="729"/>
                </a:lnTo>
                <a:lnTo>
                  <a:pt x="549" y="731"/>
                </a:lnTo>
                <a:lnTo>
                  <a:pt x="547" y="731"/>
                </a:lnTo>
                <a:lnTo>
                  <a:pt x="549" y="732"/>
                </a:lnTo>
                <a:lnTo>
                  <a:pt x="547" y="732"/>
                </a:lnTo>
                <a:lnTo>
                  <a:pt x="549" y="734"/>
                </a:lnTo>
                <a:lnTo>
                  <a:pt x="550" y="734"/>
                </a:lnTo>
                <a:lnTo>
                  <a:pt x="550" y="734"/>
                </a:lnTo>
                <a:lnTo>
                  <a:pt x="553" y="734"/>
                </a:lnTo>
                <a:lnTo>
                  <a:pt x="553" y="734"/>
                </a:lnTo>
                <a:lnTo>
                  <a:pt x="555" y="735"/>
                </a:lnTo>
                <a:lnTo>
                  <a:pt x="557" y="735"/>
                </a:lnTo>
                <a:lnTo>
                  <a:pt x="558" y="735"/>
                </a:lnTo>
                <a:lnTo>
                  <a:pt x="560" y="735"/>
                </a:lnTo>
                <a:lnTo>
                  <a:pt x="561" y="736"/>
                </a:lnTo>
                <a:lnTo>
                  <a:pt x="561" y="738"/>
                </a:lnTo>
                <a:lnTo>
                  <a:pt x="562" y="738"/>
                </a:lnTo>
                <a:lnTo>
                  <a:pt x="565" y="739"/>
                </a:lnTo>
                <a:lnTo>
                  <a:pt x="568" y="739"/>
                </a:lnTo>
                <a:lnTo>
                  <a:pt x="568" y="739"/>
                </a:lnTo>
                <a:lnTo>
                  <a:pt x="569" y="740"/>
                </a:lnTo>
                <a:lnTo>
                  <a:pt x="569" y="742"/>
                </a:lnTo>
                <a:lnTo>
                  <a:pt x="571" y="742"/>
                </a:lnTo>
                <a:lnTo>
                  <a:pt x="571" y="742"/>
                </a:lnTo>
                <a:lnTo>
                  <a:pt x="572" y="742"/>
                </a:lnTo>
                <a:lnTo>
                  <a:pt x="572" y="742"/>
                </a:lnTo>
                <a:lnTo>
                  <a:pt x="573" y="743"/>
                </a:lnTo>
                <a:lnTo>
                  <a:pt x="575" y="743"/>
                </a:lnTo>
                <a:lnTo>
                  <a:pt x="577" y="746"/>
                </a:lnTo>
                <a:lnTo>
                  <a:pt x="579" y="749"/>
                </a:lnTo>
                <a:lnTo>
                  <a:pt x="580" y="750"/>
                </a:lnTo>
                <a:lnTo>
                  <a:pt x="580" y="752"/>
                </a:lnTo>
                <a:lnTo>
                  <a:pt x="580" y="752"/>
                </a:lnTo>
                <a:lnTo>
                  <a:pt x="580" y="753"/>
                </a:lnTo>
                <a:lnTo>
                  <a:pt x="580" y="753"/>
                </a:lnTo>
                <a:lnTo>
                  <a:pt x="582" y="753"/>
                </a:lnTo>
                <a:lnTo>
                  <a:pt x="582" y="754"/>
                </a:lnTo>
                <a:lnTo>
                  <a:pt x="582" y="754"/>
                </a:lnTo>
                <a:lnTo>
                  <a:pt x="582" y="757"/>
                </a:lnTo>
                <a:lnTo>
                  <a:pt x="582" y="757"/>
                </a:lnTo>
                <a:lnTo>
                  <a:pt x="583" y="758"/>
                </a:lnTo>
                <a:lnTo>
                  <a:pt x="584" y="760"/>
                </a:lnTo>
                <a:lnTo>
                  <a:pt x="586" y="761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4"/>
                </a:lnTo>
                <a:lnTo>
                  <a:pt x="586" y="765"/>
                </a:lnTo>
                <a:lnTo>
                  <a:pt x="587" y="767"/>
                </a:lnTo>
                <a:lnTo>
                  <a:pt x="588" y="768"/>
                </a:lnTo>
                <a:lnTo>
                  <a:pt x="588" y="769"/>
                </a:lnTo>
                <a:lnTo>
                  <a:pt x="588" y="769"/>
                </a:lnTo>
                <a:lnTo>
                  <a:pt x="588" y="771"/>
                </a:lnTo>
                <a:lnTo>
                  <a:pt x="591" y="772"/>
                </a:lnTo>
                <a:lnTo>
                  <a:pt x="591" y="774"/>
                </a:lnTo>
                <a:lnTo>
                  <a:pt x="591" y="775"/>
                </a:lnTo>
                <a:lnTo>
                  <a:pt x="593" y="776"/>
                </a:lnTo>
                <a:lnTo>
                  <a:pt x="593" y="778"/>
                </a:lnTo>
                <a:lnTo>
                  <a:pt x="594" y="778"/>
                </a:lnTo>
                <a:lnTo>
                  <a:pt x="594" y="780"/>
                </a:lnTo>
                <a:lnTo>
                  <a:pt x="594" y="782"/>
                </a:lnTo>
                <a:lnTo>
                  <a:pt x="594" y="782"/>
                </a:lnTo>
                <a:lnTo>
                  <a:pt x="595" y="783"/>
                </a:lnTo>
                <a:lnTo>
                  <a:pt x="597" y="785"/>
                </a:lnTo>
                <a:lnTo>
                  <a:pt x="598" y="786"/>
                </a:lnTo>
                <a:lnTo>
                  <a:pt x="599" y="787"/>
                </a:lnTo>
                <a:lnTo>
                  <a:pt x="601" y="787"/>
                </a:lnTo>
                <a:lnTo>
                  <a:pt x="602" y="787"/>
                </a:lnTo>
                <a:lnTo>
                  <a:pt x="602" y="789"/>
                </a:lnTo>
                <a:lnTo>
                  <a:pt x="605" y="790"/>
                </a:lnTo>
                <a:lnTo>
                  <a:pt x="608" y="794"/>
                </a:lnTo>
                <a:lnTo>
                  <a:pt x="609" y="796"/>
                </a:lnTo>
                <a:lnTo>
                  <a:pt x="610" y="797"/>
                </a:lnTo>
                <a:lnTo>
                  <a:pt x="610" y="800"/>
                </a:lnTo>
                <a:lnTo>
                  <a:pt x="609" y="801"/>
                </a:lnTo>
                <a:lnTo>
                  <a:pt x="608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4"/>
                </a:lnTo>
                <a:lnTo>
                  <a:pt x="610" y="805"/>
                </a:lnTo>
                <a:lnTo>
                  <a:pt x="609" y="805"/>
                </a:lnTo>
                <a:lnTo>
                  <a:pt x="609" y="804"/>
                </a:lnTo>
                <a:lnTo>
                  <a:pt x="608" y="804"/>
                </a:lnTo>
                <a:lnTo>
                  <a:pt x="608" y="803"/>
                </a:lnTo>
                <a:lnTo>
                  <a:pt x="608" y="803"/>
                </a:lnTo>
                <a:lnTo>
                  <a:pt x="608" y="803"/>
                </a:lnTo>
                <a:lnTo>
                  <a:pt x="606" y="804"/>
                </a:lnTo>
                <a:lnTo>
                  <a:pt x="605" y="804"/>
                </a:lnTo>
                <a:lnTo>
                  <a:pt x="604" y="803"/>
                </a:lnTo>
                <a:lnTo>
                  <a:pt x="601" y="803"/>
                </a:lnTo>
                <a:lnTo>
                  <a:pt x="601" y="804"/>
                </a:lnTo>
                <a:lnTo>
                  <a:pt x="601" y="804"/>
                </a:lnTo>
                <a:lnTo>
                  <a:pt x="602" y="805"/>
                </a:lnTo>
                <a:lnTo>
                  <a:pt x="604" y="807"/>
                </a:lnTo>
                <a:lnTo>
                  <a:pt x="606" y="807"/>
                </a:lnTo>
                <a:lnTo>
                  <a:pt x="606" y="808"/>
                </a:lnTo>
                <a:lnTo>
                  <a:pt x="606" y="808"/>
                </a:lnTo>
                <a:lnTo>
                  <a:pt x="606" y="809"/>
                </a:lnTo>
                <a:lnTo>
                  <a:pt x="608" y="809"/>
                </a:lnTo>
                <a:lnTo>
                  <a:pt x="609" y="811"/>
                </a:lnTo>
                <a:lnTo>
                  <a:pt x="610" y="811"/>
                </a:lnTo>
                <a:lnTo>
                  <a:pt x="610" y="812"/>
                </a:lnTo>
                <a:lnTo>
                  <a:pt x="612" y="812"/>
                </a:lnTo>
                <a:lnTo>
                  <a:pt x="612" y="812"/>
                </a:lnTo>
                <a:lnTo>
                  <a:pt x="613" y="814"/>
                </a:lnTo>
                <a:lnTo>
                  <a:pt x="613" y="814"/>
                </a:lnTo>
                <a:lnTo>
                  <a:pt x="615" y="815"/>
                </a:lnTo>
                <a:lnTo>
                  <a:pt x="616" y="814"/>
                </a:lnTo>
                <a:lnTo>
                  <a:pt x="617" y="814"/>
                </a:lnTo>
                <a:lnTo>
                  <a:pt x="619" y="814"/>
                </a:lnTo>
                <a:lnTo>
                  <a:pt x="619" y="812"/>
                </a:lnTo>
                <a:lnTo>
                  <a:pt x="619" y="814"/>
                </a:lnTo>
                <a:lnTo>
                  <a:pt x="619" y="815"/>
                </a:lnTo>
                <a:lnTo>
                  <a:pt x="620" y="816"/>
                </a:lnTo>
                <a:lnTo>
                  <a:pt x="624" y="819"/>
                </a:lnTo>
                <a:lnTo>
                  <a:pt x="626" y="819"/>
                </a:lnTo>
                <a:lnTo>
                  <a:pt x="627" y="819"/>
                </a:lnTo>
                <a:lnTo>
                  <a:pt x="628" y="823"/>
                </a:lnTo>
                <a:lnTo>
                  <a:pt x="628" y="825"/>
                </a:lnTo>
                <a:lnTo>
                  <a:pt x="628" y="826"/>
                </a:lnTo>
                <a:lnTo>
                  <a:pt x="630" y="826"/>
                </a:lnTo>
                <a:lnTo>
                  <a:pt x="630" y="826"/>
                </a:lnTo>
                <a:lnTo>
                  <a:pt x="630" y="827"/>
                </a:lnTo>
                <a:lnTo>
                  <a:pt x="630" y="829"/>
                </a:lnTo>
                <a:lnTo>
                  <a:pt x="628" y="831"/>
                </a:lnTo>
                <a:lnTo>
                  <a:pt x="628" y="833"/>
                </a:lnTo>
                <a:lnTo>
                  <a:pt x="630" y="833"/>
                </a:lnTo>
                <a:lnTo>
                  <a:pt x="631" y="836"/>
                </a:lnTo>
                <a:lnTo>
                  <a:pt x="631" y="836"/>
                </a:lnTo>
                <a:lnTo>
                  <a:pt x="631" y="836"/>
                </a:lnTo>
                <a:lnTo>
                  <a:pt x="632" y="837"/>
                </a:lnTo>
                <a:lnTo>
                  <a:pt x="632" y="836"/>
                </a:lnTo>
                <a:lnTo>
                  <a:pt x="632" y="836"/>
                </a:lnTo>
                <a:lnTo>
                  <a:pt x="634" y="837"/>
                </a:lnTo>
                <a:lnTo>
                  <a:pt x="635" y="838"/>
                </a:lnTo>
                <a:lnTo>
                  <a:pt x="639" y="841"/>
                </a:lnTo>
                <a:lnTo>
                  <a:pt x="641" y="843"/>
                </a:lnTo>
                <a:lnTo>
                  <a:pt x="642" y="843"/>
                </a:lnTo>
                <a:lnTo>
                  <a:pt x="643" y="844"/>
                </a:lnTo>
                <a:lnTo>
                  <a:pt x="645" y="845"/>
                </a:lnTo>
                <a:lnTo>
                  <a:pt x="646" y="847"/>
                </a:lnTo>
                <a:lnTo>
                  <a:pt x="646" y="848"/>
                </a:lnTo>
                <a:lnTo>
                  <a:pt x="648" y="848"/>
                </a:lnTo>
                <a:lnTo>
                  <a:pt x="648" y="852"/>
                </a:lnTo>
                <a:lnTo>
                  <a:pt x="649" y="852"/>
                </a:lnTo>
                <a:lnTo>
                  <a:pt x="650" y="854"/>
                </a:lnTo>
                <a:lnTo>
                  <a:pt x="650" y="852"/>
                </a:lnTo>
                <a:lnTo>
                  <a:pt x="652" y="852"/>
                </a:lnTo>
                <a:lnTo>
                  <a:pt x="653" y="851"/>
                </a:lnTo>
                <a:lnTo>
                  <a:pt x="653" y="851"/>
                </a:lnTo>
                <a:lnTo>
                  <a:pt x="654" y="849"/>
                </a:lnTo>
                <a:lnTo>
                  <a:pt x="654" y="848"/>
                </a:lnTo>
                <a:lnTo>
                  <a:pt x="654" y="847"/>
                </a:lnTo>
                <a:lnTo>
                  <a:pt x="653" y="845"/>
                </a:lnTo>
                <a:lnTo>
                  <a:pt x="652" y="845"/>
                </a:lnTo>
                <a:lnTo>
                  <a:pt x="652" y="844"/>
                </a:lnTo>
                <a:lnTo>
                  <a:pt x="652" y="843"/>
                </a:lnTo>
                <a:lnTo>
                  <a:pt x="650" y="843"/>
                </a:lnTo>
                <a:lnTo>
                  <a:pt x="650" y="841"/>
                </a:lnTo>
                <a:lnTo>
                  <a:pt x="649" y="841"/>
                </a:lnTo>
                <a:lnTo>
                  <a:pt x="649" y="840"/>
                </a:lnTo>
                <a:lnTo>
                  <a:pt x="646" y="838"/>
                </a:lnTo>
                <a:lnTo>
                  <a:pt x="646" y="838"/>
                </a:lnTo>
                <a:lnTo>
                  <a:pt x="646" y="838"/>
                </a:lnTo>
                <a:lnTo>
                  <a:pt x="646" y="840"/>
                </a:lnTo>
                <a:lnTo>
                  <a:pt x="646" y="840"/>
                </a:lnTo>
                <a:lnTo>
                  <a:pt x="646" y="840"/>
                </a:lnTo>
                <a:lnTo>
                  <a:pt x="645" y="841"/>
                </a:lnTo>
                <a:lnTo>
                  <a:pt x="645" y="841"/>
                </a:lnTo>
                <a:lnTo>
                  <a:pt x="645" y="840"/>
                </a:lnTo>
                <a:lnTo>
                  <a:pt x="645" y="840"/>
                </a:lnTo>
                <a:lnTo>
                  <a:pt x="643" y="840"/>
                </a:lnTo>
                <a:lnTo>
                  <a:pt x="642" y="838"/>
                </a:lnTo>
                <a:lnTo>
                  <a:pt x="642" y="836"/>
                </a:lnTo>
                <a:lnTo>
                  <a:pt x="642" y="836"/>
                </a:lnTo>
                <a:lnTo>
                  <a:pt x="642" y="834"/>
                </a:lnTo>
                <a:lnTo>
                  <a:pt x="642" y="833"/>
                </a:lnTo>
                <a:lnTo>
                  <a:pt x="642" y="831"/>
                </a:lnTo>
                <a:lnTo>
                  <a:pt x="641" y="830"/>
                </a:lnTo>
                <a:lnTo>
                  <a:pt x="639" y="827"/>
                </a:lnTo>
                <a:lnTo>
                  <a:pt x="639" y="826"/>
                </a:lnTo>
                <a:lnTo>
                  <a:pt x="638" y="826"/>
                </a:lnTo>
                <a:lnTo>
                  <a:pt x="637" y="823"/>
                </a:lnTo>
                <a:lnTo>
                  <a:pt x="637" y="822"/>
                </a:lnTo>
                <a:lnTo>
                  <a:pt x="637" y="820"/>
                </a:lnTo>
                <a:lnTo>
                  <a:pt x="635" y="819"/>
                </a:lnTo>
                <a:lnTo>
                  <a:pt x="635" y="818"/>
                </a:lnTo>
                <a:lnTo>
                  <a:pt x="635" y="818"/>
                </a:lnTo>
                <a:lnTo>
                  <a:pt x="635" y="816"/>
                </a:lnTo>
                <a:lnTo>
                  <a:pt x="634" y="816"/>
                </a:lnTo>
                <a:lnTo>
                  <a:pt x="634" y="815"/>
                </a:lnTo>
                <a:lnTo>
                  <a:pt x="632" y="812"/>
                </a:lnTo>
                <a:lnTo>
                  <a:pt x="631" y="814"/>
                </a:lnTo>
                <a:lnTo>
                  <a:pt x="631" y="814"/>
                </a:lnTo>
                <a:lnTo>
                  <a:pt x="632" y="815"/>
                </a:lnTo>
                <a:lnTo>
                  <a:pt x="632" y="816"/>
                </a:lnTo>
                <a:lnTo>
                  <a:pt x="632" y="816"/>
                </a:lnTo>
                <a:lnTo>
                  <a:pt x="632" y="816"/>
                </a:lnTo>
                <a:lnTo>
                  <a:pt x="631" y="815"/>
                </a:lnTo>
                <a:lnTo>
                  <a:pt x="631" y="814"/>
                </a:lnTo>
                <a:lnTo>
                  <a:pt x="630" y="812"/>
                </a:lnTo>
                <a:lnTo>
                  <a:pt x="630" y="811"/>
                </a:lnTo>
                <a:lnTo>
                  <a:pt x="630" y="811"/>
                </a:lnTo>
                <a:lnTo>
                  <a:pt x="628" y="809"/>
                </a:lnTo>
                <a:lnTo>
                  <a:pt x="628" y="809"/>
                </a:lnTo>
                <a:lnTo>
                  <a:pt x="627" y="808"/>
                </a:lnTo>
                <a:lnTo>
                  <a:pt x="627" y="807"/>
                </a:lnTo>
                <a:lnTo>
                  <a:pt x="624" y="805"/>
                </a:lnTo>
                <a:lnTo>
                  <a:pt x="623" y="803"/>
                </a:lnTo>
                <a:lnTo>
                  <a:pt x="623" y="803"/>
                </a:lnTo>
                <a:lnTo>
                  <a:pt x="623" y="801"/>
                </a:lnTo>
                <a:lnTo>
                  <a:pt x="623" y="800"/>
                </a:lnTo>
                <a:lnTo>
                  <a:pt x="623" y="800"/>
                </a:lnTo>
                <a:lnTo>
                  <a:pt x="621" y="798"/>
                </a:lnTo>
                <a:lnTo>
                  <a:pt x="621" y="798"/>
                </a:lnTo>
                <a:lnTo>
                  <a:pt x="621" y="797"/>
                </a:lnTo>
                <a:lnTo>
                  <a:pt x="621" y="797"/>
                </a:lnTo>
                <a:lnTo>
                  <a:pt x="620" y="797"/>
                </a:lnTo>
                <a:lnTo>
                  <a:pt x="620" y="796"/>
                </a:lnTo>
                <a:lnTo>
                  <a:pt x="619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2"/>
                </a:lnTo>
                <a:lnTo>
                  <a:pt x="616" y="792"/>
                </a:lnTo>
                <a:lnTo>
                  <a:pt x="616" y="792"/>
                </a:lnTo>
                <a:lnTo>
                  <a:pt x="615" y="790"/>
                </a:lnTo>
                <a:lnTo>
                  <a:pt x="613" y="787"/>
                </a:lnTo>
                <a:lnTo>
                  <a:pt x="613" y="786"/>
                </a:lnTo>
                <a:lnTo>
                  <a:pt x="610" y="785"/>
                </a:lnTo>
                <a:lnTo>
                  <a:pt x="609" y="783"/>
                </a:lnTo>
                <a:lnTo>
                  <a:pt x="608" y="783"/>
                </a:lnTo>
                <a:lnTo>
                  <a:pt x="608" y="782"/>
                </a:lnTo>
                <a:lnTo>
                  <a:pt x="606" y="780"/>
                </a:lnTo>
                <a:lnTo>
                  <a:pt x="605" y="779"/>
                </a:lnTo>
                <a:lnTo>
                  <a:pt x="605" y="778"/>
                </a:lnTo>
                <a:lnTo>
                  <a:pt x="605" y="775"/>
                </a:lnTo>
                <a:lnTo>
                  <a:pt x="605" y="775"/>
                </a:lnTo>
                <a:lnTo>
                  <a:pt x="604" y="774"/>
                </a:lnTo>
                <a:lnTo>
                  <a:pt x="604" y="771"/>
                </a:lnTo>
                <a:lnTo>
                  <a:pt x="602" y="769"/>
                </a:lnTo>
                <a:lnTo>
                  <a:pt x="602" y="769"/>
                </a:lnTo>
                <a:lnTo>
                  <a:pt x="602" y="765"/>
                </a:lnTo>
                <a:lnTo>
                  <a:pt x="604" y="764"/>
                </a:lnTo>
                <a:lnTo>
                  <a:pt x="604" y="763"/>
                </a:lnTo>
                <a:lnTo>
                  <a:pt x="602" y="761"/>
                </a:lnTo>
                <a:lnTo>
                  <a:pt x="602" y="761"/>
                </a:lnTo>
                <a:lnTo>
                  <a:pt x="604" y="763"/>
                </a:lnTo>
                <a:lnTo>
                  <a:pt x="605" y="763"/>
                </a:lnTo>
                <a:lnTo>
                  <a:pt x="605" y="763"/>
                </a:lnTo>
                <a:lnTo>
                  <a:pt x="606" y="763"/>
                </a:lnTo>
                <a:lnTo>
                  <a:pt x="609" y="765"/>
                </a:lnTo>
                <a:lnTo>
                  <a:pt x="609" y="765"/>
                </a:lnTo>
                <a:lnTo>
                  <a:pt x="610" y="765"/>
                </a:lnTo>
                <a:lnTo>
                  <a:pt x="610" y="765"/>
                </a:lnTo>
                <a:lnTo>
                  <a:pt x="610" y="764"/>
                </a:lnTo>
                <a:lnTo>
                  <a:pt x="612" y="764"/>
                </a:lnTo>
                <a:lnTo>
                  <a:pt x="613" y="765"/>
                </a:lnTo>
                <a:lnTo>
                  <a:pt x="613" y="765"/>
                </a:lnTo>
                <a:lnTo>
                  <a:pt x="615" y="765"/>
                </a:lnTo>
                <a:lnTo>
                  <a:pt x="615" y="767"/>
                </a:lnTo>
                <a:lnTo>
                  <a:pt x="616" y="768"/>
                </a:lnTo>
                <a:lnTo>
                  <a:pt x="619" y="768"/>
                </a:lnTo>
                <a:lnTo>
                  <a:pt x="619" y="768"/>
                </a:lnTo>
                <a:lnTo>
                  <a:pt x="620" y="768"/>
                </a:lnTo>
                <a:lnTo>
                  <a:pt x="620" y="768"/>
                </a:lnTo>
                <a:lnTo>
                  <a:pt x="620" y="769"/>
                </a:lnTo>
                <a:lnTo>
                  <a:pt x="620" y="769"/>
                </a:lnTo>
                <a:lnTo>
                  <a:pt x="620" y="769"/>
                </a:lnTo>
                <a:lnTo>
                  <a:pt x="619" y="769"/>
                </a:lnTo>
                <a:lnTo>
                  <a:pt x="620" y="771"/>
                </a:lnTo>
                <a:lnTo>
                  <a:pt x="620" y="771"/>
                </a:lnTo>
                <a:lnTo>
                  <a:pt x="619" y="772"/>
                </a:lnTo>
                <a:lnTo>
                  <a:pt x="620" y="774"/>
                </a:lnTo>
                <a:lnTo>
                  <a:pt x="621" y="775"/>
                </a:lnTo>
                <a:lnTo>
                  <a:pt x="621" y="778"/>
                </a:lnTo>
                <a:lnTo>
                  <a:pt x="623" y="779"/>
                </a:lnTo>
                <a:lnTo>
                  <a:pt x="623" y="780"/>
                </a:lnTo>
                <a:lnTo>
                  <a:pt x="623" y="782"/>
                </a:lnTo>
                <a:lnTo>
                  <a:pt x="624" y="782"/>
                </a:lnTo>
                <a:lnTo>
                  <a:pt x="624" y="783"/>
                </a:lnTo>
                <a:lnTo>
                  <a:pt x="626" y="786"/>
                </a:lnTo>
                <a:lnTo>
                  <a:pt x="626" y="786"/>
                </a:lnTo>
                <a:lnTo>
                  <a:pt x="626" y="787"/>
                </a:lnTo>
                <a:lnTo>
                  <a:pt x="627" y="787"/>
                </a:lnTo>
                <a:lnTo>
                  <a:pt x="627" y="787"/>
                </a:lnTo>
                <a:lnTo>
                  <a:pt x="628" y="789"/>
                </a:lnTo>
                <a:lnTo>
                  <a:pt x="628" y="790"/>
                </a:lnTo>
                <a:lnTo>
                  <a:pt x="628" y="792"/>
                </a:lnTo>
                <a:lnTo>
                  <a:pt x="630" y="793"/>
                </a:lnTo>
                <a:lnTo>
                  <a:pt x="631" y="793"/>
                </a:lnTo>
                <a:lnTo>
                  <a:pt x="631" y="793"/>
                </a:lnTo>
                <a:lnTo>
                  <a:pt x="631" y="794"/>
                </a:lnTo>
                <a:lnTo>
                  <a:pt x="631" y="794"/>
                </a:lnTo>
                <a:lnTo>
                  <a:pt x="632" y="796"/>
                </a:lnTo>
                <a:lnTo>
                  <a:pt x="632" y="797"/>
                </a:lnTo>
                <a:lnTo>
                  <a:pt x="635" y="797"/>
                </a:lnTo>
                <a:lnTo>
                  <a:pt x="637" y="800"/>
                </a:lnTo>
                <a:lnTo>
                  <a:pt x="638" y="801"/>
                </a:lnTo>
                <a:lnTo>
                  <a:pt x="639" y="803"/>
                </a:lnTo>
                <a:lnTo>
                  <a:pt x="641" y="803"/>
                </a:lnTo>
                <a:lnTo>
                  <a:pt x="641" y="803"/>
                </a:lnTo>
                <a:lnTo>
                  <a:pt x="642" y="803"/>
                </a:lnTo>
                <a:lnTo>
                  <a:pt x="643" y="803"/>
                </a:lnTo>
                <a:lnTo>
                  <a:pt x="643" y="804"/>
                </a:lnTo>
                <a:lnTo>
                  <a:pt x="643" y="805"/>
                </a:lnTo>
                <a:lnTo>
                  <a:pt x="643" y="807"/>
                </a:lnTo>
                <a:lnTo>
                  <a:pt x="643" y="807"/>
                </a:lnTo>
                <a:lnTo>
                  <a:pt x="643" y="808"/>
                </a:lnTo>
                <a:lnTo>
                  <a:pt x="645" y="808"/>
                </a:lnTo>
                <a:lnTo>
                  <a:pt x="645" y="809"/>
                </a:lnTo>
                <a:lnTo>
                  <a:pt x="646" y="809"/>
                </a:lnTo>
                <a:lnTo>
                  <a:pt x="649" y="811"/>
                </a:lnTo>
                <a:lnTo>
                  <a:pt x="650" y="811"/>
                </a:lnTo>
                <a:lnTo>
                  <a:pt x="650" y="812"/>
                </a:lnTo>
                <a:lnTo>
                  <a:pt x="650" y="812"/>
                </a:lnTo>
                <a:lnTo>
                  <a:pt x="650" y="814"/>
                </a:lnTo>
                <a:lnTo>
                  <a:pt x="652" y="815"/>
                </a:lnTo>
                <a:lnTo>
                  <a:pt x="652" y="815"/>
                </a:lnTo>
                <a:lnTo>
                  <a:pt x="654" y="815"/>
                </a:lnTo>
                <a:lnTo>
                  <a:pt x="656" y="816"/>
                </a:lnTo>
                <a:lnTo>
                  <a:pt x="656" y="818"/>
                </a:lnTo>
                <a:lnTo>
                  <a:pt x="656" y="818"/>
                </a:lnTo>
                <a:lnTo>
                  <a:pt x="656" y="818"/>
                </a:lnTo>
                <a:lnTo>
                  <a:pt x="657" y="819"/>
                </a:lnTo>
                <a:lnTo>
                  <a:pt x="657" y="819"/>
                </a:lnTo>
                <a:lnTo>
                  <a:pt x="657" y="819"/>
                </a:lnTo>
                <a:lnTo>
                  <a:pt x="657" y="819"/>
                </a:lnTo>
                <a:lnTo>
                  <a:pt x="656" y="819"/>
                </a:lnTo>
                <a:lnTo>
                  <a:pt x="654" y="820"/>
                </a:lnTo>
                <a:lnTo>
                  <a:pt x="654" y="822"/>
                </a:lnTo>
                <a:lnTo>
                  <a:pt x="654" y="825"/>
                </a:lnTo>
                <a:lnTo>
                  <a:pt x="656" y="826"/>
                </a:lnTo>
                <a:lnTo>
                  <a:pt x="656" y="826"/>
                </a:lnTo>
                <a:lnTo>
                  <a:pt x="657" y="826"/>
                </a:lnTo>
                <a:lnTo>
                  <a:pt x="657" y="826"/>
                </a:lnTo>
                <a:lnTo>
                  <a:pt x="659" y="826"/>
                </a:lnTo>
                <a:lnTo>
                  <a:pt x="659" y="825"/>
                </a:lnTo>
                <a:lnTo>
                  <a:pt x="660" y="825"/>
                </a:lnTo>
                <a:lnTo>
                  <a:pt x="660" y="825"/>
                </a:lnTo>
                <a:lnTo>
                  <a:pt x="659" y="826"/>
                </a:lnTo>
                <a:lnTo>
                  <a:pt x="657" y="826"/>
                </a:lnTo>
                <a:lnTo>
                  <a:pt x="657" y="826"/>
                </a:lnTo>
                <a:lnTo>
                  <a:pt x="659" y="827"/>
                </a:lnTo>
                <a:lnTo>
                  <a:pt x="660" y="826"/>
                </a:lnTo>
                <a:lnTo>
                  <a:pt x="660" y="826"/>
                </a:lnTo>
                <a:lnTo>
                  <a:pt x="660" y="826"/>
                </a:lnTo>
                <a:lnTo>
                  <a:pt x="661" y="827"/>
                </a:lnTo>
                <a:lnTo>
                  <a:pt x="661" y="827"/>
                </a:lnTo>
                <a:lnTo>
                  <a:pt x="664" y="829"/>
                </a:lnTo>
                <a:lnTo>
                  <a:pt x="664" y="830"/>
                </a:lnTo>
                <a:lnTo>
                  <a:pt x="667" y="831"/>
                </a:lnTo>
                <a:lnTo>
                  <a:pt x="667" y="831"/>
                </a:lnTo>
                <a:lnTo>
                  <a:pt x="668" y="831"/>
                </a:lnTo>
                <a:lnTo>
                  <a:pt x="667" y="831"/>
                </a:lnTo>
                <a:lnTo>
                  <a:pt x="667" y="831"/>
                </a:lnTo>
                <a:lnTo>
                  <a:pt x="665" y="831"/>
                </a:lnTo>
                <a:lnTo>
                  <a:pt x="665" y="831"/>
                </a:lnTo>
                <a:lnTo>
                  <a:pt x="665" y="831"/>
                </a:lnTo>
                <a:lnTo>
                  <a:pt x="665" y="831"/>
                </a:lnTo>
                <a:lnTo>
                  <a:pt x="668" y="834"/>
                </a:lnTo>
                <a:lnTo>
                  <a:pt x="668" y="834"/>
                </a:lnTo>
                <a:lnTo>
                  <a:pt x="668" y="836"/>
                </a:lnTo>
                <a:lnTo>
                  <a:pt x="670" y="837"/>
                </a:lnTo>
                <a:lnTo>
                  <a:pt x="671" y="837"/>
                </a:lnTo>
                <a:lnTo>
                  <a:pt x="671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8"/>
                </a:lnTo>
                <a:lnTo>
                  <a:pt x="672" y="838"/>
                </a:lnTo>
                <a:lnTo>
                  <a:pt x="671" y="837"/>
                </a:lnTo>
                <a:lnTo>
                  <a:pt x="670" y="837"/>
                </a:lnTo>
                <a:lnTo>
                  <a:pt x="676" y="841"/>
                </a:lnTo>
                <a:lnTo>
                  <a:pt x="678" y="843"/>
                </a:lnTo>
                <a:lnTo>
                  <a:pt x="681" y="845"/>
                </a:lnTo>
                <a:lnTo>
                  <a:pt x="682" y="847"/>
                </a:lnTo>
                <a:lnTo>
                  <a:pt x="683" y="849"/>
                </a:lnTo>
                <a:lnTo>
                  <a:pt x="685" y="851"/>
                </a:lnTo>
                <a:lnTo>
                  <a:pt x="686" y="854"/>
                </a:lnTo>
                <a:lnTo>
                  <a:pt x="687" y="854"/>
                </a:lnTo>
                <a:lnTo>
                  <a:pt x="689" y="855"/>
                </a:lnTo>
                <a:lnTo>
                  <a:pt x="690" y="859"/>
                </a:lnTo>
                <a:lnTo>
                  <a:pt x="690" y="862"/>
                </a:lnTo>
                <a:lnTo>
                  <a:pt x="692" y="863"/>
                </a:lnTo>
                <a:lnTo>
                  <a:pt x="692" y="865"/>
                </a:lnTo>
                <a:lnTo>
                  <a:pt x="693" y="866"/>
                </a:lnTo>
                <a:lnTo>
                  <a:pt x="694" y="867"/>
                </a:lnTo>
                <a:lnTo>
                  <a:pt x="694" y="867"/>
                </a:lnTo>
                <a:lnTo>
                  <a:pt x="694" y="869"/>
                </a:lnTo>
                <a:lnTo>
                  <a:pt x="694" y="870"/>
                </a:lnTo>
                <a:lnTo>
                  <a:pt x="693" y="871"/>
                </a:lnTo>
                <a:lnTo>
                  <a:pt x="693" y="873"/>
                </a:lnTo>
                <a:lnTo>
                  <a:pt x="692" y="873"/>
                </a:lnTo>
                <a:lnTo>
                  <a:pt x="692" y="873"/>
                </a:lnTo>
                <a:lnTo>
                  <a:pt x="692" y="874"/>
                </a:lnTo>
                <a:lnTo>
                  <a:pt x="693" y="874"/>
                </a:lnTo>
                <a:lnTo>
                  <a:pt x="693" y="874"/>
                </a:lnTo>
                <a:lnTo>
                  <a:pt x="694" y="874"/>
                </a:lnTo>
                <a:lnTo>
                  <a:pt x="694" y="876"/>
                </a:lnTo>
                <a:lnTo>
                  <a:pt x="694" y="876"/>
                </a:lnTo>
                <a:lnTo>
                  <a:pt x="693" y="877"/>
                </a:lnTo>
                <a:lnTo>
                  <a:pt x="692" y="877"/>
                </a:lnTo>
                <a:lnTo>
                  <a:pt x="690" y="877"/>
                </a:lnTo>
                <a:lnTo>
                  <a:pt x="690" y="877"/>
                </a:lnTo>
                <a:lnTo>
                  <a:pt x="690" y="878"/>
                </a:lnTo>
                <a:lnTo>
                  <a:pt x="692" y="880"/>
                </a:lnTo>
                <a:lnTo>
                  <a:pt x="692" y="881"/>
                </a:lnTo>
                <a:lnTo>
                  <a:pt x="692" y="881"/>
                </a:lnTo>
                <a:lnTo>
                  <a:pt x="694" y="884"/>
                </a:lnTo>
                <a:lnTo>
                  <a:pt x="696" y="885"/>
                </a:lnTo>
                <a:lnTo>
                  <a:pt x="696" y="887"/>
                </a:lnTo>
                <a:lnTo>
                  <a:pt x="697" y="888"/>
                </a:lnTo>
                <a:lnTo>
                  <a:pt x="700" y="889"/>
                </a:lnTo>
                <a:lnTo>
                  <a:pt x="703" y="891"/>
                </a:lnTo>
                <a:lnTo>
                  <a:pt x="704" y="891"/>
                </a:lnTo>
                <a:lnTo>
                  <a:pt x="705" y="892"/>
                </a:lnTo>
                <a:lnTo>
                  <a:pt x="707" y="894"/>
                </a:lnTo>
                <a:lnTo>
                  <a:pt x="710" y="895"/>
                </a:lnTo>
                <a:lnTo>
                  <a:pt x="710" y="896"/>
                </a:lnTo>
                <a:lnTo>
                  <a:pt x="711" y="898"/>
                </a:lnTo>
                <a:lnTo>
                  <a:pt x="715" y="899"/>
                </a:lnTo>
                <a:lnTo>
                  <a:pt x="718" y="900"/>
                </a:lnTo>
                <a:lnTo>
                  <a:pt x="721" y="900"/>
                </a:lnTo>
                <a:lnTo>
                  <a:pt x="723" y="902"/>
                </a:lnTo>
                <a:lnTo>
                  <a:pt x="725" y="902"/>
                </a:lnTo>
                <a:lnTo>
                  <a:pt x="726" y="902"/>
                </a:lnTo>
                <a:lnTo>
                  <a:pt x="726" y="902"/>
                </a:lnTo>
                <a:lnTo>
                  <a:pt x="727" y="903"/>
                </a:lnTo>
                <a:lnTo>
                  <a:pt x="729" y="905"/>
                </a:lnTo>
                <a:lnTo>
                  <a:pt x="730" y="905"/>
                </a:lnTo>
                <a:lnTo>
                  <a:pt x="732" y="906"/>
                </a:lnTo>
                <a:lnTo>
                  <a:pt x="733" y="907"/>
                </a:lnTo>
                <a:lnTo>
                  <a:pt x="734" y="909"/>
                </a:lnTo>
                <a:lnTo>
                  <a:pt x="736" y="909"/>
                </a:lnTo>
                <a:lnTo>
                  <a:pt x="740" y="910"/>
                </a:lnTo>
                <a:lnTo>
                  <a:pt x="741" y="911"/>
                </a:lnTo>
                <a:lnTo>
                  <a:pt x="744" y="911"/>
                </a:lnTo>
                <a:lnTo>
                  <a:pt x="747" y="913"/>
                </a:lnTo>
                <a:lnTo>
                  <a:pt x="751" y="914"/>
                </a:lnTo>
                <a:lnTo>
                  <a:pt x="754" y="914"/>
                </a:lnTo>
                <a:lnTo>
                  <a:pt x="755" y="916"/>
                </a:lnTo>
                <a:lnTo>
                  <a:pt x="756" y="916"/>
                </a:lnTo>
                <a:lnTo>
                  <a:pt x="758" y="917"/>
                </a:lnTo>
                <a:lnTo>
                  <a:pt x="762" y="918"/>
                </a:lnTo>
                <a:lnTo>
                  <a:pt x="766" y="921"/>
                </a:lnTo>
                <a:lnTo>
                  <a:pt x="771" y="921"/>
                </a:lnTo>
                <a:lnTo>
                  <a:pt x="774" y="922"/>
                </a:lnTo>
                <a:lnTo>
                  <a:pt x="777" y="924"/>
                </a:lnTo>
                <a:lnTo>
                  <a:pt x="778" y="924"/>
                </a:lnTo>
                <a:lnTo>
                  <a:pt x="780" y="924"/>
                </a:lnTo>
                <a:lnTo>
                  <a:pt x="784" y="921"/>
                </a:lnTo>
                <a:lnTo>
                  <a:pt x="787" y="921"/>
                </a:lnTo>
                <a:lnTo>
                  <a:pt x="791" y="918"/>
                </a:lnTo>
                <a:lnTo>
                  <a:pt x="792" y="918"/>
                </a:lnTo>
                <a:lnTo>
                  <a:pt x="793" y="918"/>
                </a:lnTo>
                <a:lnTo>
                  <a:pt x="793" y="918"/>
                </a:lnTo>
                <a:lnTo>
                  <a:pt x="793" y="918"/>
                </a:lnTo>
                <a:lnTo>
                  <a:pt x="792" y="918"/>
                </a:lnTo>
                <a:lnTo>
                  <a:pt x="792" y="917"/>
                </a:lnTo>
                <a:lnTo>
                  <a:pt x="792" y="917"/>
                </a:lnTo>
                <a:lnTo>
                  <a:pt x="792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5" y="917"/>
                </a:lnTo>
                <a:lnTo>
                  <a:pt x="795" y="917"/>
                </a:lnTo>
                <a:lnTo>
                  <a:pt x="796" y="917"/>
                </a:lnTo>
                <a:lnTo>
                  <a:pt x="795" y="918"/>
                </a:lnTo>
                <a:lnTo>
                  <a:pt x="795" y="918"/>
                </a:lnTo>
                <a:lnTo>
                  <a:pt x="796" y="918"/>
                </a:lnTo>
                <a:lnTo>
                  <a:pt x="802" y="920"/>
                </a:lnTo>
                <a:lnTo>
                  <a:pt x="800" y="920"/>
                </a:lnTo>
                <a:lnTo>
                  <a:pt x="799" y="918"/>
                </a:lnTo>
                <a:lnTo>
                  <a:pt x="799" y="918"/>
                </a:lnTo>
                <a:lnTo>
                  <a:pt x="799" y="918"/>
                </a:lnTo>
                <a:lnTo>
                  <a:pt x="798" y="918"/>
                </a:lnTo>
                <a:lnTo>
                  <a:pt x="798" y="918"/>
                </a:lnTo>
                <a:lnTo>
                  <a:pt x="798" y="917"/>
                </a:lnTo>
                <a:lnTo>
                  <a:pt x="798" y="917"/>
                </a:lnTo>
                <a:lnTo>
                  <a:pt x="798" y="918"/>
                </a:lnTo>
                <a:lnTo>
                  <a:pt x="799" y="918"/>
                </a:lnTo>
                <a:lnTo>
                  <a:pt x="800" y="918"/>
                </a:lnTo>
                <a:lnTo>
                  <a:pt x="802" y="920"/>
                </a:lnTo>
                <a:lnTo>
                  <a:pt x="803" y="921"/>
                </a:lnTo>
                <a:lnTo>
                  <a:pt x="806" y="922"/>
                </a:lnTo>
                <a:lnTo>
                  <a:pt x="809" y="925"/>
                </a:lnTo>
                <a:lnTo>
                  <a:pt x="810" y="927"/>
                </a:lnTo>
                <a:lnTo>
                  <a:pt x="811" y="928"/>
                </a:lnTo>
                <a:lnTo>
                  <a:pt x="813" y="929"/>
                </a:lnTo>
                <a:lnTo>
                  <a:pt x="815" y="932"/>
                </a:lnTo>
                <a:lnTo>
                  <a:pt x="818" y="935"/>
                </a:lnTo>
                <a:lnTo>
                  <a:pt x="818" y="935"/>
                </a:lnTo>
                <a:lnTo>
                  <a:pt x="822" y="938"/>
                </a:lnTo>
                <a:lnTo>
                  <a:pt x="824" y="939"/>
                </a:lnTo>
                <a:lnTo>
                  <a:pt x="826" y="940"/>
                </a:lnTo>
                <a:lnTo>
                  <a:pt x="828" y="940"/>
                </a:lnTo>
                <a:lnTo>
                  <a:pt x="833" y="940"/>
                </a:lnTo>
                <a:lnTo>
                  <a:pt x="835" y="940"/>
                </a:lnTo>
                <a:lnTo>
                  <a:pt x="839" y="942"/>
                </a:lnTo>
                <a:lnTo>
                  <a:pt x="839" y="943"/>
                </a:lnTo>
                <a:lnTo>
                  <a:pt x="842" y="945"/>
                </a:lnTo>
                <a:lnTo>
                  <a:pt x="844" y="945"/>
                </a:lnTo>
                <a:lnTo>
                  <a:pt x="846" y="945"/>
                </a:lnTo>
                <a:lnTo>
                  <a:pt x="850" y="946"/>
                </a:lnTo>
                <a:lnTo>
                  <a:pt x="854" y="947"/>
                </a:lnTo>
                <a:lnTo>
                  <a:pt x="854" y="947"/>
                </a:lnTo>
                <a:lnTo>
                  <a:pt x="853" y="947"/>
                </a:lnTo>
                <a:lnTo>
                  <a:pt x="853" y="947"/>
                </a:lnTo>
                <a:lnTo>
                  <a:pt x="851" y="947"/>
                </a:lnTo>
                <a:lnTo>
                  <a:pt x="853" y="947"/>
                </a:lnTo>
                <a:lnTo>
                  <a:pt x="854" y="947"/>
                </a:lnTo>
                <a:lnTo>
                  <a:pt x="857" y="947"/>
                </a:lnTo>
                <a:lnTo>
                  <a:pt x="858" y="947"/>
                </a:lnTo>
                <a:lnTo>
                  <a:pt x="859" y="947"/>
                </a:lnTo>
                <a:lnTo>
                  <a:pt x="859" y="947"/>
                </a:lnTo>
                <a:lnTo>
                  <a:pt x="859" y="946"/>
                </a:lnTo>
                <a:lnTo>
                  <a:pt x="859" y="946"/>
                </a:lnTo>
                <a:lnTo>
                  <a:pt x="859" y="946"/>
                </a:lnTo>
                <a:lnTo>
                  <a:pt x="861" y="946"/>
                </a:lnTo>
                <a:lnTo>
                  <a:pt x="861" y="946"/>
                </a:lnTo>
                <a:lnTo>
                  <a:pt x="862" y="946"/>
                </a:lnTo>
                <a:lnTo>
                  <a:pt x="864" y="946"/>
                </a:lnTo>
                <a:lnTo>
                  <a:pt x="864" y="946"/>
                </a:lnTo>
                <a:lnTo>
                  <a:pt x="864" y="947"/>
                </a:lnTo>
                <a:lnTo>
                  <a:pt x="864" y="947"/>
                </a:lnTo>
                <a:lnTo>
                  <a:pt x="864" y="949"/>
                </a:lnTo>
                <a:lnTo>
                  <a:pt x="865" y="949"/>
                </a:lnTo>
                <a:lnTo>
                  <a:pt x="865" y="950"/>
                </a:lnTo>
                <a:lnTo>
                  <a:pt x="865" y="950"/>
                </a:lnTo>
                <a:lnTo>
                  <a:pt x="864" y="950"/>
                </a:lnTo>
                <a:lnTo>
                  <a:pt x="864" y="950"/>
                </a:lnTo>
                <a:lnTo>
                  <a:pt x="864" y="950"/>
                </a:lnTo>
                <a:lnTo>
                  <a:pt x="862" y="949"/>
                </a:lnTo>
                <a:lnTo>
                  <a:pt x="862" y="949"/>
                </a:lnTo>
                <a:lnTo>
                  <a:pt x="861" y="950"/>
                </a:lnTo>
                <a:lnTo>
                  <a:pt x="861" y="950"/>
                </a:lnTo>
                <a:lnTo>
                  <a:pt x="864" y="951"/>
                </a:lnTo>
                <a:lnTo>
                  <a:pt x="866" y="954"/>
                </a:lnTo>
                <a:lnTo>
                  <a:pt x="866" y="954"/>
                </a:lnTo>
                <a:lnTo>
                  <a:pt x="869" y="957"/>
                </a:lnTo>
                <a:lnTo>
                  <a:pt x="870" y="957"/>
                </a:lnTo>
                <a:lnTo>
                  <a:pt x="870" y="960"/>
                </a:lnTo>
                <a:lnTo>
                  <a:pt x="873" y="961"/>
                </a:lnTo>
                <a:lnTo>
                  <a:pt x="877" y="965"/>
                </a:lnTo>
                <a:lnTo>
                  <a:pt x="879" y="967"/>
                </a:lnTo>
                <a:lnTo>
                  <a:pt x="880" y="968"/>
                </a:lnTo>
                <a:lnTo>
                  <a:pt x="880" y="968"/>
                </a:lnTo>
                <a:lnTo>
                  <a:pt x="880" y="968"/>
                </a:lnTo>
                <a:lnTo>
                  <a:pt x="880" y="968"/>
                </a:lnTo>
                <a:lnTo>
                  <a:pt x="879" y="969"/>
                </a:lnTo>
                <a:lnTo>
                  <a:pt x="879" y="969"/>
                </a:lnTo>
                <a:lnTo>
                  <a:pt x="879" y="969"/>
                </a:lnTo>
                <a:lnTo>
                  <a:pt x="880" y="971"/>
                </a:lnTo>
                <a:lnTo>
                  <a:pt x="880" y="971"/>
                </a:lnTo>
                <a:lnTo>
                  <a:pt x="880" y="972"/>
                </a:lnTo>
                <a:lnTo>
                  <a:pt x="880" y="972"/>
                </a:lnTo>
                <a:lnTo>
                  <a:pt x="880" y="972"/>
                </a:lnTo>
                <a:lnTo>
                  <a:pt x="879" y="975"/>
                </a:lnTo>
                <a:lnTo>
                  <a:pt x="879" y="975"/>
                </a:lnTo>
                <a:lnTo>
                  <a:pt x="879" y="976"/>
                </a:lnTo>
                <a:lnTo>
                  <a:pt x="880" y="979"/>
                </a:lnTo>
                <a:lnTo>
                  <a:pt x="881" y="979"/>
                </a:lnTo>
                <a:lnTo>
                  <a:pt x="884" y="980"/>
                </a:lnTo>
                <a:lnTo>
                  <a:pt x="886" y="982"/>
                </a:lnTo>
                <a:lnTo>
                  <a:pt x="886" y="982"/>
                </a:lnTo>
                <a:lnTo>
                  <a:pt x="886" y="982"/>
                </a:lnTo>
                <a:lnTo>
                  <a:pt x="886" y="982"/>
                </a:lnTo>
                <a:lnTo>
                  <a:pt x="887" y="980"/>
                </a:lnTo>
                <a:lnTo>
                  <a:pt x="888" y="980"/>
                </a:lnTo>
                <a:lnTo>
                  <a:pt x="887" y="979"/>
                </a:lnTo>
                <a:lnTo>
                  <a:pt x="887" y="979"/>
                </a:lnTo>
                <a:lnTo>
                  <a:pt x="886" y="978"/>
                </a:lnTo>
                <a:lnTo>
                  <a:pt x="884" y="978"/>
                </a:lnTo>
                <a:lnTo>
                  <a:pt x="884" y="975"/>
                </a:lnTo>
                <a:lnTo>
                  <a:pt x="884" y="976"/>
                </a:lnTo>
                <a:lnTo>
                  <a:pt x="884" y="976"/>
                </a:lnTo>
                <a:lnTo>
                  <a:pt x="887" y="976"/>
                </a:lnTo>
                <a:lnTo>
                  <a:pt x="890" y="979"/>
                </a:lnTo>
                <a:lnTo>
                  <a:pt x="890" y="980"/>
                </a:lnTo>
                <a:lnTo>
                  <a:pt x="890" y="980"/>
                </a:lnTo>
                <a:lnTo>
                  <a:pt x="890" y="982"/>
                </a:lnTo>
                <a:lnTo>
                  <a:pt x="891" y="982"/>
                </a:lnTo>
                <a:lnTo>
                  <a:pt x="891" y="983"/>
                </a:lnTo>
                <a:lnTo>
                  <a:pt x="894" y="983"/>
                </a:lnTo>
                <a:lnTo>
                  <a:pt x="895" y="985"/>
                </a:lnTo>
                <a:lnTo>
                  <a:pt x="897" y="985"/>
                </a:lnTo>
                <a:lnTo>
                  <a:pt x="899" y="986"/>
                </a:lnTo>
                <a:lnTo>
                  <a:pt x="899" y="987"/>
                </a:lnTo>
                <a:lnTo>
                  <a:pt x="899" y="987"/>
                </a:lnTo>
                <a:lnTo>
                  <a:pt x="899" y="990"/>
                </a:lnTo>
                <a:lnTo>
                  <a:pt x="899" y="990"/>
                </a:lnTo>
                <a:lnTo>
                  <a:pt x="899" y="991"/>
                </a:lnTo>
                <a:lnTo>
                  <a:pt x="899" y="993"/>
                </a:lnTo>
                <a:lnTo>
                  <a:pt x="901" y="993"/>
                </a:lnTo>
                <a:lnTo>
                  <a:pt x="902" y="993"/>
                </a:lnTo>
                <a:lnTo>
                  <a:pt x="902" y="993"/>
                </a:lnTo>
                <a:lnTo>
                  <a:pt x="903" y="993"/>
                </a:lnTo>
                <a:lnTo>
                  <a:pt x="903" y="993"/>
                </a:lnTo>
                <a:lnTo>
                  <a:pt x="903" y="993"/>
                </a:lnTo>
                <a:lnTo>
                  <a:pt x="902" y="991"/>
                </a:lnTo>
                <a:lnTo>
                  <a:pt x="901" y="990"/>
                </a:lnTo>
                <a:lnTo>
                  <a:pt x="902" y="990"/>
                </a:lnTo>
                <a:lnTo>
                  <a:pt x="903" y="990"/>
                </a:lnTo>
                <a:lnTo>
                  <a:pt x="905" y="991"/>
                </a:lnTo>
                <a:lnTo>
                  <a:pt x="905" y="993"/>
                </a:lnTo>
                <a:lnTo>
                  <a:pt x="905" y="994"/>
                </a:lnTo>
                <a:lnTo>
                  <a:pt x="905" y="994"/>
                </a:lnTo>
                <a:lnTo>
                  <a:pt x="906" y="996"/>
                </a:lnTo>
                <a:lnTo>
                  <a:pt x="908" y="997"/>
                </a:lnTo>
                <a:lnTo>
                  <a:pt x="908" y="996"/>
                </a:lnTo>
                <a:lnTo>
                  <a:pt x="908" y="994"/>
                </a:lnTo>
                <a:lnTo>
                  <a:pt x="908" y="994"/>
                </a:lnTo>
                <a:lnTo>
                  <a:pt x="909" y="994"/>
                </a:lnTo>
                <a:lnTo>
                  <a:pt x="910" y="994"/>
                </a:lnTo>
                <a:lnTo>
                  <a:pt x="912" y="994"/>
                </a:lnTo>
                <a:lnTo>
                  <a:pt x="913" y="994"/>
                </a:lnTo>
                <a:lnTo>
                  <a:pt x="913" y="994"/>
                </a:lnTo>
                <a:lnTo>
                  <a:pt x="913" y="996"/>
                </a:lnTo>
                <a:lnTo>
                  <a:pt x="914" y="996"/>
                </a:lnTo>
                <a:lnTo>
                  <a:pt x="916" y="996"/>
                </a:lnTo>
                <a:lnTo>
                  <a:pt x="917" y="996"/>
                </a:lnTo>
                <a:lnTo>
                  <a:pt x="917" y="996"/>
                </a:lnTo>
                <a:lnTo>
                  <a:pt x="919" y="997"/>
                </a:lnTo>
                <a:lnTo>
                  <a:pt x="919" y="997"/>
                </a:lnTo>
                <a:lnTo>
                  <a:pt x="920" y="1000"/>
                </a:lnTo>
                <a:lnTo>
                  <a:pt x="921" y="1000"/>
                </a:lnTo>
                <a:lnTo>
                  <a:pt x="923" y="1001"/>
                </a:lnTo>
                <a:lnTo>
                  <a:pt x="923" y="1001"/>
                </a:lnTo>
                <a:lnTo>
                  <a:pt x="923" y="1000"/>
                </a:lnTo>
                <a:lnTo>
                  <a:pt x="923" y="998"/>
                </a:lnTo>
                <a:lnTo>
                  <a:pt x="923" y="998"/>
                </a:lnTo>
                <a:lnTo>
                  <a:pt x="924" y="998"/>
                </a:lnTo>
                <a:lnTo>
                  <a:pt x="924" y="998"/>
                </a:lnTo>
                <a:lnTo>
                  <a:pt x="924" y="1000"/>
                </a:lnTo>
                <a:lnTo>
                  <a:pt x="925" y="1002"/>
                </a:lnTo>
                <a:lnTo>
                  <a:pt x="925" y="1004"/>
                </a:lnTo>
                <a:lnTo>
                  <a:pt x="927" y="1004"/>
                </a:lnTo>
                <a:lnTo>
                  <a:pt x="928" y="1004"/>
                </a:lnTo>
                <a:lnTo>
                  <a:pt x="930" y="1004"/>
                </a:lnTo>
                <a:lnTo>
                  <a:pt x="931" y="1004"/>
                </a:lnTo>
                <a:lnTo>
                  <a:pt x="931" y="1002"/>
                </a:lnTo>
                <a:lnTo>
                  <a:pt x="931" y="1002"/>
                </a:lnTo>
                <a:lnTo>
                  <a:pt x="934" y="1002"/>
                </a:lnTo>
                <a:lnTo>
                  <a:pt x="934" y="1002"/>
                </a:lnTo>
                <a:lnTo>
                  <a:pt x="934" y="1002"/>
                </a:lnTo>
                <a:lnTo>
                  <a:pt x="934" y="1001"/>
                </a:lnTo>
                <a:lnTo>
                  <a:pt x="934" y="1000"/>
                </a:lnTo>
                <a:lnTo>
                  <a:pt x="932" y="998"/>
                </a:lnTo>
                <a:lnTo>
                  <a:pt x="931" y="997"/>
                </a:lnTo>
                <a:lnTo>
                  <a:pt x="931" y="997"/>
                </a:lnTo>
                <a:lnTo>
                  <a:pt x="930" y="997"/>
                </a:lnTo>
                <a:lnTo>
                  <a:pt x="930" y="996"/>
                </a:lnTo>
                <a:lnTo>
                  <a:pt x="930" y="996"/>
                </a:lnTo>
                <a:lnTo>
                  <a:pt x="931" y="994"/>
                </a:lnTo>
                <a:lnTo>
                  <a:pt x="931" y="994"/>
                </a:lnTo>
                <a:lnTo>
                  <a:pt x="932" y="994"/>
                </a:lnTo>
                <a:lnTo>
                  <a:pt x="934" y="994"/>
                </a:lnTo>
                <a:lnTo>
                  <a:pt x="936" y="991"/>
                </a:lnTo>
                <a:lnTo>
                  <a:pt x="936" y="991"/>
                </a:lnTo>
                <a:lnTo>
                  <a:pt x="936" y="990"/>
                </a:lnTo>
                <a:lnTo>
                  <a:pt x="936" y="990"/>
                </a:lnTo>
                <a:lnTo>
                  <a:pt x="938" y="989"/>
                </a:lnTo>
                <a:lnTo>
                  <a:pt x="938" y="989"/>
                </a:lnTo>
                <a:lnTo>
                  <a:pt x="939" y="989"/>
                </a:lnTo>
                <a:lnTo>
                  <a:pt x="939" y="987"/>
                </a:lnTo>
                <a:lnTo>
                  <a:pt x="939" y="987"/>
                </a:lnTo>
                <a:lnTo>
                  <a:pt x="942" y="987"/>
                </a:lnTo>
                <a:lnTo>
                  <a:pt x="943" y="987"/>
                </a:lnTo>
                <a:lnTo>
                  <a:pt x="945" y="989"/>
                </a:lnTo>
                <a:lnTo>
                  <a:pt x="945" y="989"/>
                </a:lnTo>
                <a:lnTo>
                  <a:pt x="946" y="989"/>
                </a:lnTo>
                <a:lnTo>
                  <a:pt x="946" y="990"/>
                </a:lnTo>
                <a:lnTo>
                  <a:pt x="947" y="990"/>
                </a:lnTo>
                <a:lnTo>
                  <a:pt x="947" y="990"/>
                </a:lnTo>
                <a:lnTo>
                  <a:pt x="949" y="991"/>
                </a:lnTo>
                <a:lnTo>
                  <a:pt x="949" y="993"/>
                </a:lnTo>
                <a:lnTo>
                  <a:pt x="949" y="993"/>
                </a:lnTo>
                <a:lnTo>
                  <a:pt x="949" y="994"/>
                </a:lnTo>
                <a:lnTo>
                  <a:pt x="950" y="994"/>
                </a:lnTo>
                <a:lnTo>
                  <a:pt x="950" y="993"/>
                </a:lnTo>
                <a:lnTo>
                  <a:pt x="950" y="993"/>
                </a:lnTo>
                <a:lnTo>
                  <a:pt x="949" y="993"/>
                </a:lnTo>
                <a:lnTo>
                  <a:pt x="950" y="993"/>
                </a:lnTo>
                <a:lnTo>
                  <a:pt x="950" y="993"/>
                </a:lnTo>
                <a:lnTo>
                  <a:pt x="950" y="993"/>
                </a:lnTo>
                <a:lnTo>
                  <a:pt x="952" y="993"/>
                </a:lnTo>
                <a:lnTo>
                  <a:pt x="952" y="993"/>
                </a:lnTo>
                <a:lnTo>
                  <a:pt x="952" y="993"/>
                </a:lnTo>
                <a:lnTo>
                  <a:pt x="952" y="993"/>
                </a:lnTo>
                <a:lnTo>
                  <a:pt x="953" y="993"/>
                </a:lnTo>
                <a:lnTo>
                  <a:pt x="953" y="993"/>
                </a:lnTo>
                <a:lnTo>
                  <a:pt x="953" y="994"/>
                </a:lnTo>
                <a:lnTo>
                  <a:pt x="954" y="996"/>
                </a:lnTo>
                <a:lnTo>
                  <a:pt x="956" y="996"/>
                </a:lnTo>
                <a:lnTo>
                  <a:pt x="954" y="996"/>
                </a:lnTo>
                <a:lnTo>
                  <a:pt x="954" y="994"/>
                </a:lnTo>
                <a:lnTo>
                  <a:pt x="953" y="994"/>
                </a:lnTo>
                <a:lnTo>
                  <a:pt x="952" y="993"/>
                </a:lnTo>
                <a:lnTo>
                  <a:pt x="952" y="993"/>
                </a:lnTo>
                <a:lnTo>
                  <a:pt x="952" y="994"/>
                </a:lnTo>
                <a:lnTo>
                  <a:pt x="950" y="994"/>
                </a:lnTo>
                <a:lnTo>
                  <a:pt x="950" y="996"/>
                </a:lnTo>
                <a:lnTo>
                  <a:pt x="950" y="996"/>
                </a:lnTo>
                <a:lnTo>
                  <a:pt x="950" y="997"/>
                </a:lnTo>
                <a:lnTo>
                  <a:pt x="950" y="997"/>
                </a:lnTo>
                <a:lnTo>
                  <a:pt x="949" y="997"/>
                </a:lnTo>
                <a:lnTo>
                  <a:pt x="950" y="998"/>
                </a:lnTo>
                <a:lnTo>
                  <a:pt x="952" y="1001"/>
                </a:lnTo>
                <a:lnTo>
                  <a:pt x="954" y="1004"/>
                </a:lnTo>
                <a:lnTo>
                  <a:pt x="954" y="1004"/>
                </a:lnTo>
                <a:lnTo>
                  <a:pt x="956" y="1005"/>
                </a:lnTo>
                <a:lnTo>
                  <a:pt x="956" y="1007"/>
                </a:lnTo>
                <a:lnTo>
                  <a:pt x="957" y="1008"/>
                </a:lnTo>
                <a:lnTo>
                  <a:pt x="957" y="1008"/>
                </a:lnTo>
                <a:lnTo>
                  <a:pt x="959" y="1009"/>
                </a:lnTo>
                <a:lnTo>
                  <a:pt x="959" y="1009"/>
                </a:lnTo>
                <a:lnTo>
                  <a:pt x="960" y="1011"/>
                </a:lnTo>
                <a:lnTo>
                  <a:pt x="960" y="1011"/>
                </a:lnTo>
                <a:lnTo>
                  <a:pt x="959" y="1013"/>
                </a:lnTo>
                <a:lnTo>
                  <a:pt x="959" y="1013"/>
                </a:lnTo>
                <a:lnTo>
                  <a:pt x="959" y="1013"/>
                </a:lnTo>
                <a:lnTo>
                  <a:pt x="959" y="1015"/>
                </a:lnTo>
                <a:lnTo>
                  <a:pt x="960" y="1016"/>
                </a:lnTo>
                <a:lnTo>
                  <a:pt x="960" y="1018"/>
                </a:lnTo>
                <a:lnTo>
                  <a:pt x="960" y="1019"/>
                </a:lnTo>
                <a:lnTo>
                  <a:pt x="957" y="1020"/>
                </a:lnTo>
                <a:lnTo>
                  <a:pt x="959" y="1022"/>
                </a:lnTo>
                <a:lnTo>
                  <a:pt x="960" y="1022"/>
                </a:lnTo>
                <a:lnTo>
                  <a:pt x="960" y="1023"/>
                </a:lnTo>
                <a:lnTo>
                  <a:pt x="960" y="1025"/>
                </a:lnTo>
                <a:lnTo>
                  <a:pt x="960" y="1027"/>
                </a:lnTo>
                <a:lnTo>
                  <a:pt x="960" y="1027"/>
                </a:lnTo>
                <a:lnTo>
                  <a:pt x="960" y="1029"/>
                </a:lnTo>
                <a:lnTo>
                  <a:pt x="960" y="1029"/>
                </a:lnTo>
                <a:lnTo>
                  <a:pt x="960" y="1030"/>
                </a:lnTo>
                <a:lnTo>
                  <a:pt x="960" y="1031"/>
                </a:lnTo>
                <a:lnTo>
                  <a:pt x="959" y="1031"/>
                </a:lnTo>
                <a:lnTo>
                  <a:pt x="959" y="1031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4"/>
                </a:lnTo>
                <a:lnTo>
                  <a:pt x="959" y="1034"/>
                </a:lnTo>
                <a:lnTo>
                  <a:pt x="960" y="1036"/>
                </a:lnTo>
                <a:lnTo>
                  <a:pt x="960" y="1034"/>
                </a:lnTo>
                <a:lnTo>
                  <a:pt x="960" y="1034"/>
                </a:lnTo>
                <a:lnTo>
                  <a:pt x="960" y="1036"/>
                </a:lnTo>
                <a:lnTo>
                  <a:pt x="961" y="1036"/>
                </a:lnTo>
                <a:lnTo>
                  <a:pt x="961" y="1037"/>
                </a:lnTo>
                <a:lnTo>
                  <a:pt x="961" y="1036"/>
                </a:lnTo>
                <a:lnTo>
                  <a:pt x="963" y="1036"/>
                </a:lnTo>
                <a:lnTo>
                  <a:pt x="960" y="1038"/>
                </a:lnTo>
                <a:lnTo>
                  <a:pt x="960" y="1040"/>
                </a:lnTo>
                <a:lnTo>
                  <a:pt x="960" y="1041"/>
                </a:lnTo>
                <a:lnTo>
                  <a:pt x="959" y="1041"/>
                </a:lnTo>
                <a:lnTo>
                  <a:pt x="959" y="1042"/>
                </a:lnTo>
                <a:lnTo>
                  <a:pt x="959" y="1042"/>
                </a:lnTo>
                <a:lnTo>
                  <a:pt x="957" y="1044"/>
                </a:lnTo>
                <a:lnTo>
                  <a:pt x="957" y="1044"/>
                </a:lnTo>
                <a:lnTo>
                  <a:pt x="956" y="1044"/>
                </a:lnTo>
                <a:lnTo>
                  <a:pt x="956" y="1044"/>
                </a:lnTo>
                <a:lnTo>
                  <a:pt x="957" y="1045"/>
                </a:lnTo>
                <a:lnTo>
                  <a:pt x="957" y="1045"/>
                </a:lnTo>
                <a:lnTo>
                  <a:pt x="956" y="1047"/>
                </a:lnTo>
                <a:lnTo>
                  <a:pt x="956" y="1047"/>
                </a:lnTo>
                <a:lnTo>
                  <a:pt x="956" y="1047"/>
                </a:lnTo>
                <a:lnTo>
                  <a:pt x="954" y="1047"/>
                </a:lnTo>
                <a:lnTo>
                  <a:pt x="954" y="1047"/>
                </a:lnTo>
                <a:lnTo>
                  <a:pt x="954" y="1048"/>
                </a:lnTo>
                <a:lnTo>
                  <a:pt x="953" y="1048"/>
                </a:lnTo>
                <a:lnTo>
                  <a:pt x="953" y="1049"/>
                </a:lnTo>
                <a:lnTo>
                  <a:pt x="953" y="1049"/>
                </a:lnTo>
                <a:lnTo>
                  <a:pt x="952" y="1049"/>
                </a:lnTo>
                <a:lnTo>
                  <a:pt x="950" y="1049"/>
                </a:lnTo>
                <a:lnTo>
                  <a:pt x="950" y="1049"/>
                </a:lnTo>
                <a:lnTo>
                  <a:pt x="949" y="1049"/>
                </a:lnTo>
                <a:lnTo>
                  <a:pt x="949" y="1049"/>
                </a:lnTo>
                <a:lnTo>
                  <a:pt x="949" y="1049"/>
                </a:lnTo>
                <a:lnTo>
                  <a:pt x="947" y="1051"/>
                </a:lnTo>
                <a:lnTo>
                  <a:pt x="947" y="1051"/>
                </a:lnTo>
                <a:lnTo>
                  <a:pt x="947" y="1053"/>
                </a:lnTo>
                <a:lnTo>
                  <a:pt x="947" y="1055"/>
                </a:lnTo>
                <a:lnTo>
                  <a:pt x="947" y="1056"/>
                </a:lnTo>
                <a:lnTo>
                  <a:pt x="946" y="1055"/>
                </a:lnTo>
                <a:lnTo>
                  <a:pt x="945" y="1056"/>
                </a:lnTo>
                <a:lnTo>
                  <a:pt x="943" y="1058"/>
                </a:lnTo>
                <a:lnTo>
                  <a:pt x="945" y="1059"/>
                </a:lnTo>
                <a:lnTo>
                  <a:pt x="945" y="1059"/>
                </a:lnTo>
                <a:lnTo>
                  <a:pt x="946" y="1060"/>
                </a:lnTo>
                <a:lnTo>
                  <a:pt x="945" y="1062"/>
                </a:lnTo>
                <a:lnTo>
                  <a:pt x="942" y="1062"/>
                </a:lnTo>
                <a:lnTo>
                  <a:pt x="939" y="1063"/>
                </a:lnTo>
                <a:lnTo>
                  <a:pt x="938" y="1063"/>
                </a:lnTo>
                <a:lnTo>
                  <a:pt x="936" y="1063"/>
                </a:lnTo>
                <a:lnTo>
                  <a:pt x="936" y="1064"/>
                </a:lnTo>
                <a:lnTo>
                  <a:pt x="935" y="1064"/>
                </a:lnTo>
                <a:lnTo>
                  <a:pt x="934" y="1064"/>
                </a:lnTo>
                <a:lnTo>
                  <a:pt x="934" y="1066"/>
                </a:lnTo>
                <a:lnTo>
                  <a:pt x="934" y="1067"/>
                </a:lnTo>
                <a:lnTo>
                  <a:pt x="934" y="1069"/>
                </a:lnTo>
                <a:lnTo>
                  <a:pt x="934" y="1071"/>
                </a:lnTo>
                <a:lnTo>
                  <a:pt x="932" y="1073"/>
                </a:lnTo>
                <a:lnTo>
                  <a:pt x="932" y="1074"/>
                </a:lnTo>
                <a:lnTo>
                  <a:pt x="931" y="1074"/>
                </a:lnTo>
                <a:lnTo>
                  <a:pt x="930" y="1076"/>
                </a:lnTo>
                <a:lnTo>
                  <a:pt x="930" y="1077"/>
                </a:lnTo>
                <a:lnTo>
                  <a:pt x="931" y="1078"/>
                </a:lnTo>
                <a:lnTo>
                  <a:pt x="931" y="1078"/>
                </a:lnTo>
                <a:lnTo>
                  <a:pt x="931" y="1078"/>
                </a:lnTo>
                <a:lnTo>
                  <a:pt x="930" y="1078"/>
                </a:lnTo>
                <a:lnTo>
                  <a:pt x="930" y="1080"/>
                </a:lnTo>
                <a:lnTo>
                  <a:pt x="930" y="1081"/>
                </a:lnTo>
                <a:lnTo>
                  <a:pt x="928" y="1081"/>
                </a:lnTo>
                <a:lnTo>
                  <a:pt x="927" y="1082"/>
                </a:lnTo>
                <a:lnTo>
                  <a:pt x="925" y="1082"/>
                </a:lnTo>
                <a:lnTo>
                  <a:pt x="927" y="1085"/>
                </a:lnTo>
                <a:lnTo>
                  <a:pt x="927" y="1085"/>
                </a:lnTo>
                <a:lnTo>
                  <a:pt x="927" y="1088"/>
                </a:lnTo>
                <a:lnTo>
                  <a:pt x="927" y="1089"/>
                </a:lnTo>
                <a:lnTo>
                  <a:pt x="927" y="1091"/>
                </a:lnTo>
                <a:lnTo>
                  <a:pt x="927" y="1092"/>
                </a:lnTo>
                <a:lnTo>
                  <a:pt x="925" y="1093"/>
                </a:lnTo>
                <a:lnTo>
                  <a:pt x="925" y="1093"/>
                </a:lnTo>
                <a:lnTo>
                  <a:pt x="925" y="1093"/>
                </a:lnTo>
                <a:lnTo>
                  <a:pt x="925" y="1095"/>
                </a:lnTo>
                <a:lnTo>
                  <a:pt x="927" y="1095"/>
                </a:lnTo>
                <a:lnTo>
                  <a:pt x="928" y="1095"/>
                </a:lnTo>
                <a:lnTo>
                  <a:pt x="930" y="1098"/>
                </a:lnTo>
                <a:lnTo>
                  <a:pt x="931" y="1098"/>
                </a:lnTo>
                <a:lnTo>
                  <a:pt x="931" y="1098"/>
                </a:lnTo>
                <a:lnTo>
                  <a:pt x="932" y="1098"/>
                </a:lnTo>
                <a:lnTo>
                  <a:pt x="932" y="1098"/>
                </a:lnTo>
                <a:lnTo>
                  <a:pt x="934" y="1096"/>
                </a:lnTo>
                <a:lnTo>
                  <a:pt x="934" y="1095"/>
                </a:lnTo>
                <a:lnTo>
                  <a:pt x="934" y="1095"/>
                </a:lnTo>
                <a:lnTo>
                  <a:pt x="934" y="1096"/>
                </a:lnTo>
                <a:lnTo>
                  <a:pt x="934" y="1098"/>
                </a:lnTo>
                <a:lnTo>
                  <a:pt x="935" y="1096"/>
                </a:lnTo>
                <a:lnTo>
                  <a:pt x="935" y="1096"/>
                </a:lnTo>
                <a:lnTo>
                  <a:pt x="935" y="1093"/>
                </a:lnTo>
                <a:lnTo>
                  <a:pt x="936" y="1092"/>
                </a:lnTo>
                <a:lnTo>
                  <a:pt x="936" y="1092"/>
                </a:lnTo>
                <a:lnTo>
                  <a:pt x="936" y="1093"/>
                </a:lnTo>
                <a:lnTo>
                  <a:pt x="936" y="1095"/>
                </a:lnTo>
                <a:lnTo>
                  <a:pt x="936" y="1096"/>
                </a:lnTo>
                <a:lnTo>
                  <a:pt x="936" y="1098"/>
                </a:lnTo>
                <a:lnTo>
                  <a:pt x="936" y="1099"/>
                </a:lnTo>
                <a:lnTo>
                  <a:pt x="935" y="1102"/>
                </a:lnTo>
                <a:lnTo>
                  <a:pt x="935" y="1103"/>
                </a:lnTo>
                <a:lnTo>
                  <a:pt x="934" y="1103"/>
                </a:lnTo>
                <a:lnTo>
                  <a:pt x="934" y="1103"/>
                </a:lnTo>
                <a:lnTo>
                  <a:pt x="932" y="1104"/>
                </a:lnTo>
                <a:lnTo>
                  <a:pt x="931" y="1104"/>
                </a:lnTo>
                <a:lnTo>
                  <a:pt x="931" y="1104"/>
                </a:lnTo>
                <a:lnTo>
                  <a:pt x="930" y="1106"/>
                </a:lnTo>
                <a:lnTo>
                  <a:pt x="928" y="1107"/>
                </a:lnTo>
                <a:lnTo>
                  <a:pt x="927" y="1109"/>
                </a:lnTo>
                <a:lnTo>
                  <a:pt x="925" y="1110"/>
                </a:lnTo>
                <a:lnTo>
                  <a:pt x="923" y="1113"/>
                </a:lnTo>
                <a:lnTo>
                  <a:pt x="923" y="1114"/>
                </a:lnTo>
                <a:lnTo>
                  <a:pt x="921" y="1117"/>
                </a:lnTo>
                <a:lnTo>
                  <a:pt x="923" y="1118"/>
                </a:lnTo>
                <a:lnTo>
                  <a:pt x="923" y="1118"/>
                </a:lnTo>
                <a:lnTo>
                  <a:pt x="924" y="1120"/>
                </a:lnTo>
                <a:lnTo>
                  <a:pt x="923" y="1121"/>
                </a:lnTo>
                <a:lnTo>
                  <a:pt x="923" y="1121"/>
                </a:lnTo>
                <a:lnTo>
                  <a:pt x="925" y="1124"/>
                </a:lnTo>
                <a:lnTo>
                  <a:pt x="925" y="1127"/>
                </a:lnTo>
                <a:lnTo>
                  <a:pt x="925" y="1127"/>
                </a:lnTo>
                <a:lnTo>
                  <a:pt x="925" y="1128"/>
                </a:lnTo>
                <a:lnTo>
                  <a:pt x="925" y="1128"/>
                </a:lnTo>
                <a:lnTo>
                  <a:pt x="924" y="1128"/>
                </a:lnTo>
                <a:lnTo>
                  <a:pt x="923" y="1128"/>
                </a:lnTo>
                <a:lnTo>
                  <a:pt x="923" y="1129"/>
                </a:lnTo>
                <a:lnTo>
                  <a:pt x="924" y="1129"/>
                </a:lnTo>
                <a:lnTo>
                  <a:pt x="924" y="1131"/>
                </a:lnTo>
                <a:lnTo>
                  <a:pt x="927" y="1132"/>
                </a:lnTo>
                <a:lnTo>
                  <a:pt x="934" y="1136"/>
                </a:lnTo>
                <a:lnTo>
                  <a:pt x="934" y="1136"/>
                </a:lnTo>
                <a:lnTo>
                  <a:pt x="935" y="1138"/>
                </a:lnTo>
                <a:lnTo>
                  <a:pt x="936" y="1139"/>
                </a:lnTo>
                <a:lnTo>
                  <a:pt x="938" y="1142"/>
                </a:lnTo>
                <a:lnTo>
                  <a:pt x="938" y="1143"/>
                </a:lnTo>
                <a:lnTo>
                  <a:pt x="941" y="1147"/>
                </a:lnTo>
                <a:lnTo>
                  <a:pt x="941" y="1147"/>
                </a:lnTo>
                <a:lnTo>
                  <a:pt x="942" y="1149"/>
                </a:lnTo>
                <a:lnTo>
                  <a:pt x="943" y="1150"/>
                </a:lnTo>
                <a:lnTo>
                  <a:pt x="945" y="1153"/>
                </a:lnTo>
                <a:lnTo>
                  <a:pt x="946" y="1154"/>
                </a:lnTo>
                <a:lnTo>
                  <a:pt x="946" y="1155"/>
                </a:lnTo>
                <a:lnTo>
                  <a:pt x="947" y="1158"/>
                </a:lnTo>
                <a:lnTo>
                  <a:pt x="947" y="1160"/>
                </a:lnTo>
                <a:lnTo>
                  <a:pt x="949" y="1161"/>
                </a:lnTo>
                <a:lnTo>
                  <a:pt x="950" y="1164"/>
                </a:lnTo>
                <a:lnTo>
                  <a:pt x="950" y="1165"/>
                </a:lnTo>
                <a:lnTo>
                  <a:pt x="952" y="1168"/>
                </a:lnTo>
                <a:lnTo>
                  <a:pt x="953" y="1169"/>
                </a:lnTo>
                <a:lnTo>
                  <a:pt x="956" y="1175"/>
                </a:lnTo>
                <a:lnTo>
                  <a:pt x="957" y="1178"/>
                </a:lnTo>
                <a:lnTo>
                  <a:pt x="957" y="1179"/>
                </a:lnTo>
                <a:lnTo>
                  <a:pt x="957" y="1180"/>
                </a:lnTo>
                <a:lnTo>
                  <a:pt x="960" y="1182"/>
                </a:lnTo>
                <a:lnTo>
                  <a:pt x="961" y="1183"/>
                </a:lnTo>
                <a:lnTo>
                  <a:pt x="961" y="1186"/>
                </a:lnTo>
                <a:lnTo>
                  <a:pt x="961" y="1187"/>
                </a:lnTo>
                <a:lnTo>
                  <a:pt x="963" y="1187"/>
                </a:lnTo>
                <a:lnTo>
                  <a:pt x="963" y="1189"/>
                </a:lnTo>
                <a:lnTo>
                  <a:pt x="963" y="1189"/>
                </a:lnTo>
                <a:lnTo>
                  <a:pt x="964" y="1190"/>
                </a:lnTo>
                <a:lnTo>
                  <a:pt x="965" y="1191"/>
                </a:lnTo>
                <a:lnTo>
                  <a:pt x="967" y="1194"/>
                </a:lnTo>
                <a:lnTo>
                  <a:pt x="967" y="1194"/>
                </a:lnTo>
                <a:lnTo>
                  <a:pt x="968" y="1195"/>
                </a:lnTo>
                <a:lnTo>
                  <a:pt x="968" y="1197"/>
                </a:lnTo>
                <a:lnTo>
                  <a:pt x="971" y="1200"/>
                </a:lnTo>
                <a:lnTo>
                  <a:pt x="971" y="1201"/>
                </a:lnTo>
                <a:lnTo>
                  <a:pt x="970" y="1204"/>
                </a:lnTo>
                <a:lnTo>
                  <a:pt x="970" y="1204"/>
                </a:lnTo>
                <a:lnTo>
                  <a:pt x="968" y="1204"/>
                </a:lnTo>
                <a:lnTo>
                  <a:pt x="970" y="1205"/>
                </a:lnTo>
                <a:lnTo>
                  <a:pt x="970" y="1206"/>
                </a:lnTo>
                <a:lnTo>
                  <a:pt x="971" y="1208"/>
                </a:lnTo>
                <a:lnTo>
                  <a:pt x="971" y="1209"/>
                </a:lnTo>
                <a:lnTo>
                  <a:pt x="972" y="1211"/>
                </a:lnTo>
                <a:lnTo>
                  <a:pt x="974" y="1212"/>
                </a:lnTo>
                <a:lnTo>
                  <a:pt x="975" y="1213"/>
                </a:lnTo>
                <a:lnTo>
                  <a:pt x="976" y="1215"/>
                </a:lnTo>
                <a:lnTo>
                  <a:pt x="978" y="1216"/>
                </a:lnTo>
                <a:lnTo>
                  <a:pt x="979" y="1218"/>
                </a:lnTo>
                <a:lnTo>
                  <a:pt x="981" y="1219"/>
                </a:lnTo>
                <a:lnTo>
                  <a:pt x="981" y="1219"/>
                </a:lnTo>
                <a:lnTo>
                  <a:pt x="986" y="1222"/>
                </a:lnTo>
                <a:lnTo>
                  <a:pt x="987" y="1223"/>
                </a:lnTo>
                <a:lnTo>
                  <a:pt x="990" y="1224"/>
                </a:lnTo>
                <a:lnTo>
                  <a:pt x="993" y="1227"/>
                </a:lnTo>
                <a:lnTo>
                  <a:pt x="994" y="1227"/>
                </a:lnTo>
                <a:lnTo>
                  <a:pt x="997" y="1229"/>
                </a:lnTo>
                <a:lnTo>
                  <a:pt x="998" y="1229"/>
                </a:lnTo>
                <a:lnTo>
                  <a:pt x="1001" y="1230"/>
                </a:lnTo>
                <a:lnTo>
                  <a:pt x="1003" y="1231"/>
                </a:lnTo>
                <a:lnTo>
                  <a:pt x="1005" y="1231"/>
                </a:lnTo>
                <a:lnTo>
                  <a:pt x="1007" y="1233"/>
                </a:lnTo>
                <a:lnTo>
                  <a:pt x="1008" y="1234"/>
                </a:lnTo>
                <a:lnTo>
                  <a:pt x="1009" y="1234"/>
                </a:lnTo>
                <a:lnTo>
                  <a:pt x="1011" y="1235"/>
                </a:lnTo>
                <a:lnTo>
                  <a:pt x="1012" y="1237"/>
                </a:lnTo>
                <a:lnTo>
                  <a:pt x="1012" y="1237"/>
                </a:lnTo>
                <a:lnTo>
                  <a:pt x="1015" y="1238"/>
                </a:lnTo>
                <a:lnTo>
                  <a:pt x="1016" y="1238"/>
                </a:lnTo>
                <a:lnTo>
                  <a:pt x="1016" y="1238"/>
                </a:lnTo>
                <a:lnTo>
                  <a:pt x="1016" y="1241"/>
                </a:lnTo>
                <a:lnTo>
                  <a:pt x="1016" y="1241"/>
                </a:lnTo>
                <a:lnTo>
                  <a:pt x="1019" y="1244"/>
                </a:lnTo>
                <a:lnTo>
                  <a:pt x="1020" y="1244"/>
                </a:lnTo>
                <a:lnTo>
                  <a:pt x="1022" y="1245"/>
                </a:lnTo>
                <a:lnTo>
                  <a:pt x="1025" y="1246"/>
                </a:lnTo>
                <a:lnTo>
                  <a:pt x="1026" y="1248"/>
                </a:lnTo>
                <a:lnTo>
                  <a:pt x="1026" y="1248"/>
                </a:lnTo>
                <a:lnTo>
                  <a:pt x="1026" y="1251"/>
                </a:lnTo>
                <a:lnTo>
                  <a:pt x="1026" y="1252"/>
                </a:lnTo>
                <a:lnTo>
                  <a:pt x="1027" y="1258"/>
                </a:lnTo>
                <a:lnTo>
                  <a:pt x="1027" y="1259"/>
                </a:lnTo>
                <a:lnTo>
                  <a:pt x="1027" y="1260"/>
                </a:lnTo>
                <a:lnTo>
                  <a:pt x="1027" y="1262"/>
                </a:lnTo>
                <a:lnTo>
                  <a:pt x="1029" y="1262"/>
                </a:lnTo>
                <a:lnTo>
                  <a:pt x="1029" y="1266"/>
                </a:lnTo>
                <a:lnTo>
                  <a:pt x="1027" y="1270"/>
                </a:lnTo>
                <a:lnTo>
                  <a:pt x="1027" y="1271"/>
                </a:lnTo>
                <a:lnTo>
                  <a:pt x="1029" y="1277"/>
                </a:lnTo>
                <a:lnTo>
                  <a:pt x="1029" y="1277"/>
                </a:lnTo>
                <a:lnTo>
                  <a:pt x="1029" y="1278"/>
                </a:lnTo>
                <a:lnTo>
                  <a:pt x="1029" y="1280"/>
                </a:lnTo>
                <a:lnTo>
                  <a:pt x="1027" y="1282"/>
                </a:lnTo>
                <a:lnTo>
                  <a:pt x="1027" y="1284"/>
                </a:lnTo>
                <a:lnTo>
                  <a:pt x="1027" y="1285"/>
                </a:lnTo>
                <a:lnTo>
                  <a:pt x="1027" y="1289"/>
                </a:lnTo>
                <a:lnTo>
                  <a:pt x="1026" y="1292"/>
                </a:lnTo>
                <a:lnTo>
                  <a:pt x="1026" y="1293"/>
                </a:lnTo>
                <a:lnTo>
                  <a:pt x="1025" y="1293"/>
                </a:lnTo>
                <a:lnTo>
                  <a:pt x="1025" y="1295"/>
                </a:lnTo>
                <a:lnTo>
                  <a:pt x="1025" y="1295"/>
                </a:lnTo>
                <a:lnTo>
                  <a:pt x="1023" y="1296"/>
                </a:lnTo>
                <a:lnTo>
                  <a:pt x="1023" y="1297"/>
                </a:lnTo>
                <a:lnTo>
                  <a:pt x="1025" y="1299"/>
                </a:lnTo>
                <a:lnTo>
                  <a:pt x="1026" y="1299"/>
                </a:lnTo>
                <a:lnTo>
                  <a:pt x="1026" y="1299"/>
                </a:lnTo>
                <a:lnTo>
                  <a:pt x="1026" y="1300"/>
                </a:lnTo>
                <a:lnTo>
                  <a:pt x="1025" y="1302"/>
                </a:lnTo>
                <a:lnTo>
                  <a:pt x="1025" y="1303"/>
                </a:lnTo>
                <a:lnTo>
                  <a:pt x="1025" y="1303"/>
                </a:lnTo>
                <a:lnTo>
                  <a:pt x="1025" y="1304"/>
                </a:lnTo>
                <a:lnTo>
                  <a:pt x="1025" y="1307"/>
                </a:lnTo>
                <a:lnTo>
                  <a:pt x="1025" y="1310"/>
                </a:lnTo>
                <a:lnTo>
                  <a:pt x="1025" y="1311"/>
                </a:lnTo>
                <a:lnTo>
                  <a:pt x="1025" y="1315"/>
                </a:lnTo>
                <a:lnTo>
                  <a:pt x="1025" y="1317"/>
                </a:lnTo>
                <a:lnTo>
                  <a:pt x="1025" y="1317"/>
                </a:lnTo>
                <a:lnTo>
                  <a:pt x="1025" y="1318"/>
                </a:lnTo>
                <a:lnTo>
                  <a:pt x="1023" y="1320"/>
                </a:lnTo>
                <a:lnTo>
                  <a:pt x="1023" y="1321"/>
                </a:lnTo>
                <a:lnTo>
                  <a:pt x="1023" y="1322"/>
                </a:lnTo>
                <a:lnTo>
                  <a:pt x="1023" y="1324"/>
                </a:lnTo>
                <a:lnTo>
                  <a:pt x="1023" y="1326"/>
                </a:lnTo>
                <a:lnTo>
                  <a:pt x="1023" y="1326"/>
                </a:lnTo>
                <a:lnTo>
                  <a:pt x="1023" y="1328"/>
                </a:lnTo>
                <a:lnTo>
                  <a:pt x="1023" y="1329"/>
                </a:lnTo>
                <a:lnTo>
                  <a:pt x="1022" y="1332"/>
                </a:lnTo>
                <a:lnTo>
                  <a:pt x="1022" y="1333"/>
                </a:lnTo>
                <a:lnTo>
                  <a:pt x="1020" y="1336"/>
                </a:lnTo>
                <a:lnTo>
                  <a:pt x="1020" y="1337"/>
                </a:lnTo>
                <a:lnTo>
                  <a:pt x="1020" y="1339"/>
                </a:lnTo>
                <a:lnTo>
                  <a:pt x="1020" y="1340"/>
                </a:lnTo>
                <a:lnTo>
                  <a:pt x="1020" y="1340"/>
                </a:lnTo>
                <a:lnTo>
                  <a:pt x="1019" y="1342"/>
                </a:lnTo>
                <a:lnTo>
                  <a:pt x="1019" y="1342"/>
                </a:lnTo>
                <a:lnTo>
                  <a:pt x="1019" y="1344"/>
                </a:lnTo>
                <a:lnTo>
                  <a:pt x="1018" y="1349"/>
                </a:lnTo>
                <a:lnTo>
                  <a:pt x="1018" y="1350"/>
                </a:lnTo>
                <a:lnTo>
                  <a:pt x="1018" y="1351"/>
                </a:lnTo>
                <a:lnTo>
                  <a:pt x="1016" y="1353"/>
                </a:lnTo>
                <a:lnTo>
                  <a:pt x="1015" y="1353"/>
                </a:lnTo>
                <a:lnTo>
                  <a:pt x="1015" y="1354"/>
                </a:lnTo>
                <a:lnTo>
                  <a:pt x="1015" y="1357"/>
                </a:lnTo>
                <a:lnTo>
                  <a:pt x="1016" y="1358"/>
                </a:lnTo>
                <a:lnTo>
                  <a:pt x="1016" y="1358"/>
                </a:lnTo>
                <a:lnTo>
                  <a:pt x="1016" y="1361"/>
                </a:lnTo>
                <a:lnTo>
                  <a:pt x="1016" y="1364"/>
                </a:lnTo>
                <a:lnTo>
                  <a:pt x="1016" y="1366"/>
                </a:lnTo>
                <a:lnTo>
                  <a:pt x="1014" y="1368"/>
                </a:lnTo>
                <a:lnTo>
                  <a:pt x="1014" y="1371"/>
                </a:lnTo>
                <a:lnTo>
                  <a:pt x="1014" y="1372"/>
                </a:lnTo>
                <a:lnTo>
                  <a:pt x="1014" y="1375"/>
                </a:lnTo>
                <a:lnTo>
                  <a:pt x="1014" y="1376"/>
                </a:lnTo>
                <a:lnTo>
                  <a:pt x="1015" y="1380"/>
                </a:lnTo>
                <a:lnTo>
                  <a:pt x="1015" y="1383"/>
                </a:lnTo>
                <a:lnTo>
                  <a:pt x="1015" y="1387"/>
                </a:lnTo>
                <a:lnTo>
                  <a:pt x="1016" y="1390"/>
                </a:lnTo>
                <a:lnTo>
                  <a:pt x="1015" y="1391"/>
                </a:lnTo>
                <a:lnTo>
                  <a:pt x="1016" y="1393"/>
                </a:lnTo>
                <a:lnTo>
                  <a:pt x="1015" y="1395"/>
                </a:lnTo>
                <a:lnTo>
                  <a:pt x="1014" y="1397"/>
                </a:lnTo>
                <a:lnTo>
                  <a:pt x="1014" y="1397"/>
                </a:lnTo>
                <a:lnTo>
                  <a:pt x="1014" y="1400"/>
                </a:lnTo>
                <a:lnTo>
                  <a:pt x="1014" y="1401"/>
                </a:lnTo>
                <a:lnTo>
                  <a:pt x="1014" y="1401"/>
                </a:lnTo>
                <a:lnTo>
                  <a:pt x="1014" y="1402"/>
                </a:lnTo>
                <a:lnTo>
                  <a:pt x="1012" y="1405"/>
                </a:lnTo>
                <a:lnTo>
                  <a:pt x="1012" y="1405"/>
                </a:lnTo>
                <a:lnTo>
                  <a:pt x="1011" y="1406"/>
                </a:lnTo>
                <a:lnTo>
                  <a:pt x="1011" y="1408"/>
                </a:lnTo>
                <a:lnTo>
                  <a:pt x="1011" y="1409"/>
                </a:lnTo>
                <a:lnTo>
                  <a:pt x="1011" y="1411"/>
                </a:lnTo>
                <a:lnTo>
                  <a:pt x="1009" y="1413"/>
                </a:lnTo>
                <a:lnTo>
                  <a:pt x="1008" y="1416"/>
                </a:lnTo>
                <a:lnTo>
                  <a:pt x="1008" y="1417"/>
                </a:lnTo>
                <a:lnTo>
                  <a:pt x="1007" y="1420"/>
                </a:lnTo>
                <a:lnTo>
                  <a:pt x="1007" y="1420"/>
                </a:lnTo>
                <a:lnTo>
                  <a:pt x="1005" y="1422"/>
                </a:lnTo>
                <a:lnTo>
                  <a:pt x="1005" y="1423"/>
                </a:lnTo>
                <a:lnTo>
                  <a:pt x="1004" y="1423"/>
                </a:lnTo>
                <a:lnTo>
                  <a:pt x="1005" y="1426"/>
                </a:lnTo>
                <a:lnTo>
                  <a:pt x="1004" y="1427"/>
                </a:lnTo>
                <a:lnTo>
                  <a:pt x="1003" y="1427"/>
                </a:lnTo>
                <a:lnTo>
                  <a:pt x="1003" y="1433"/>
                </a:lnTo>
                <a:lnTo>
                  <a:pt x="1001" y="1434"/>
                </a:lnTo>
                <a:lnTo>
                  <a:pt x="1001" y="1435"/>
                </a:lnTo>
                <a:lnTo>
                  <a:pt x="1000" y="1435"/>
                </a:lnTo>
                <a:lnTo>
                  <a:pt x="1000" y="1437"/>
                </a:lnTo>
                <a:lnTo>
                  <a:pt x="1000" y="1437"/>
                </a:lnTo>
                <a:lnTo>
                  <a:pt x="1000" y="1440"/>
                </a:lnTo>
                <a:lnTo>
                  <a:pt x="998" y="1441"/>
                </a:lnTo>
                <a:lnTo>
                  <a:pt x="998" y="1441"/>
                </a:lnTo>
                <a:lnTo>
                  <a:pt x="997" y="1441"/>
                </a:lnTo>
                <a:lnTo>
                  <a:pt x="996" y="1441"/>
                </a:lnTo>
                <a:lnTo>
                  <a:pt x="994" y="1441"/>
                </a:lnTo>
                <a:lnTo>
                  <a:pt x="994" y="1442"/>
                </a:lnTo>
                <a:lnTo>
                  <a:pt x="996" y="1444"/>
                </a:lnTo>
                <a:lnTo>
                  <a:pt x="994" y="1445"/>
                </a:lnTo>
                <a:lnTo>
                  <a:pt x="994" y="1446"/>
                </a:lnTo>
                <a:lnTo>
                  <a:pt x="996" y="1449"/>
                </a:lnTo>
                <a:lnTo>
                  <a:pt x="997" y="1451"/>
                </a:lnTo>
                <a:lnTo>
                  <a:pt x="997" y="1451"/>
                </a:lnTo>
                <a:lnTo>
                  <a:pt x="996" y="1453"/>
                </a:lnTo>
                <a:lnTo>
                  <a:pt x="996" y="1455"/>
                </a:lnTo>
                <a:lnTo>
                  <a:pt x="996" y="1456"/>
                </a:lnTo>
                <a:lnTo>
                  <a:pt x="998" y="1463"/>
                </a:lnTo>
                <a:lnTo>
                  <a:pt x="998" y="1466"/>
                </a:lnTo>
                <a:lnTo>
                  <a:pt x="997" y="1470"/>
                </a:lnTo>
                <a:lnTo>
                  <a:pt x="996" y="1470"/>
                </a:lnTo>
                <a:lnTo>
                  <a:pt x="994" y="1471"/>
                </a:lnTo>
                <a:lnTo>
                  <a:pt x="994" y="1473"/>
                </a:lnTo>
                <a:lnTo>
                  <a:pt x="994" y="1474"/>
                </a:lnTo>
                <a:lnTo>
                  <a:pt x="993" y="1477"/>
                </a:lnTo>
                <a:lnTo>
                  <a:pt x="992" y="1481"/>
                </a:lnTo>
                <a:lnTo>
                  <a:pt x="992" y="1482"/>
                </a:lnTo>
                <a:lnTo>
                  <a:pt x="992" y="1484"/>
                </a:lnTo>
                <a:lnTo>
                  <a:pt x="993" y="1486"/>
                </a:lnTo>
                <a:lnTo>
                  <a:pt x="993" y="1488"/>
                </a:lnTo>
                <a:lnTo>
                  <a:pt x="993" y="1489"/>
                </a:lnTo>
                <a:lnTo>
                  <a:pt x="994" y="1489"/>
                </a:lnTo>
                <a:lnTo>
                  <a:pt x="996" y="1489"/>
                </a:lnTo>
                <a:lnTo>
                  <a:pt x="994" y="1489"/>
                </a:lnTo>
                <a:lnTo>
                  <a:pt x="994" y="1491"/>
                </a:lnTo>
                <a:lnTo>
                  <a:pt x="994" y="1491"/>
                </a:lnTo>
                <a:lnTo>
                  <a:pt x="994" y="1491"/>
                </a:lnTo>
                <a:lnTo>
                  <a:pt x="996" y="1492"/>
                </a:lnTo>
                <a:lnTo>
                  <a:pt x="996" y="1492"/>
                </a:lnTo>
                <a:lnTo>
                  <a:pt x="998" y="1492"/>
                </a:lnTo>
                <a:lnTo>
                  <a:pt x="1000" y="1492"/>
                </a:lnTo>
                <a:lnTo>
                  <a:pt x="1001" y="1489"/>
                </a:lnTo>
                <a:lnTo>
                  <a:pt x="1001" y="1489"/>
                </a:lnTo>
                <a:lnTo>
                  <a:pt x="1003" y="1489"/>
                </a:lnTo>
                <a:lnTo>
                  <a:pt x="1003" y="1489"/>
                </a:lnTo>
                <a:lnTo>
                  <a:pt x="1004" y="1491"/>
                </a:lnTo>
                <a:lnTo>
                  <a:pt x="1005" y="1491"/>
                </a:lnTo>
                <a:lnTo>
                  <a:pt x="1005" y="1491"/>
                </a:lnTo>
                <a:lnTo>
                  <a:pt x="1007" y="1491"/>
                </a:lnTo>
                <a:lnTo>
                  <a:pt x="1007" y="1489"/>
                </a:lnTo>
                <a:lnTo>
                  <a:pt x="1008" y="1488"/>
                </a:lnTo>
                <a:lnTo>
                  <a:pt x="1007" y="1491"/>
                </a:lnTo>
                <a:lnTo>
                  <a:pt x="1005" y="1491"/>
                </a:lnTo>
                <a:lnTo>
                  <a:pt x="1004" y="1491"/>
                </a:lnTo>
                <a:lnTo>
                  <a:pt x="1004" y="1492"/>
                </a:lnTo>
                <a:lnTo>
                  <a:pt x="1003" y="1492"/>
                </a:lnTo>
                <a:lnTo>
                  <a:pt x="1003" y="1493"/>
                </a:lnTo>
                <a:lnTo>
                  <a:pt x="1003" y="1493"/>
                </a:lnTo>
                <a:lnTo>
                  <a:pt x="1004" y="1495"/>
                </a:lnTo>
                <a:lnTo>
                  <a:pt x="1004" y="1495"/>
                </a:lnTo>
                <a:lnTo>
                  <a:pt x="1005" y="1493"/>
                </a:lnTo>
                <a:lnTo>
                  <a:pt x="1007" y="1496"/>
                </a:lnTo>
                <a:lnTo>
                  <a:pt x="1007" y="1499"/>
                </a:lnTo>
                <a:lnTo>
                  <a:pt x="1007" y="1499"/>
                </a:lnTo>
                <a:lnTo>
                  <a:pt x="1005" y="1497"/>
                </a:lnTo>
                <a:lnTo>
                  <a:pt x="1004" y="1496"/>
                </a:lnTo>
                <a:lnTo>
                  <a:pt x="1004" y="1496"/>
                </a:lnTo>
                <a:lnTo>
                  <a:pt x="1003" y="1497"/>
                </a:lnTo>
                <a:lnTo>
                  <a:pt x="1003" y="1497"/>
                </a:lnTo>
                <a:lnTo>
                  <a:pt x="1004" y="1499"/>
                </a:lnTo>
                <a:lnTo>
                  <a:pt x="1004" y="1500"/>
                </a:lnTo>
                <a:lnTo>
                  <a:pt x="1004" y="1500"/>
                </a:lnTo>
                <a:lnTo>
                  <a:pt x="1003" y="1500"/>
                </a:lnTo>
                <a:lnTo>
                  <a:pt x="1003" y="1502"/>
                </a:lnTo>
                <a:lnTo>
                  <a:pt x="1003" y="1503"/>
                </a:lnTo>
                <a:lnTo>
                  <a:pt x="1003" y="1504"/>
                </a:lnTo>
                <a:lnTo>
                  <a:pt x="1004" y="1506"/>
                </a:lnTo>
                <a:lnTo>
                  <a:pt x="1003" y="1506"/>
                </a:lnTo>
                <a:lnTo>
                  <a:pt x="1003" y="1506"/>
                </a:lnTo>
                <a:lnTo>
                  <a:pt x="1001" y="1507"/>
                </a:lnTo>
                <a:lnTo>
                  <a:pt x="1001" y="1508"/>
                </a:lnTo>
                <a:lnTo>
                  <a:pt x="1000" y="1510"/>
                </a:lnTo>
                <a:lnTo>
                  <a:pt x="1000" y="1511"/>
                </a:lnTo>
                <a:lnTo>
                  <a:pt x="1001" y="1513"/>
                </a:lnTo>
                <a:lnTo>
                  <a:pt x="1000" y="1515"/>
                </a:lnTo>
                <a:lnTo>
                  <a:pt x="998" y="1515"/>
                </a:lnTo>
                <a:lnTo>
                  <a:pt x="998" y="1518"/>
                </a:lnTo>
                <a:lnTo>
                  <a:pt x="998" y="1519"/>
                </a:lnTo>
                <a:lnTo>
                  <a:pt x="1000" y="1519"/>
                </a:lnTo>
                <a:lnTo>
                  <a:pt x="1001" y="1521"/>
                </a:lnTo>
                <a:lnTo>
                  <a:pt x="1003" y="1522"/>
                </a:lnTo>
                <a:lnTo>
                  <a:pt x="1004" y="1522"/>
                </a:lnTo>
                <a:lnTo>
                  <a:pt x="1004" y="1524"/>
                </a:lnTo>
                <a:lnTo>
                  <a:pt x="1004" y="1525"/>
                </a:lnTo>
                <a:lnTo>
                  <a:pt x="1000" y="1528"/>
                </a:lnTo>
                <a:lnTo>
                  <a:pt x="998" y="1528"/>
                </a:lnTo>
                <a:lnTo>
                  <a:pt x="997" y="1528"/>
                </a:lnTo>
                <a:lnTo>
                  <a:pt x="997" y="1529"/>
                </a:lnTo>
                <a:lnTo>
                  <a:pt x="997" y="1532"/>
                </a:lnTo>
                <a:lnTo>
                  <a:pt x="998" y="1532"/>
                </a:lnTo>
                <a:lnTo>
                  <a:pt x="1000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998" y="1533"/>
                </a:lnTo>
                <a:lnTo>
                  <a:pt x="998" y="1533"/>
                </a:lnTo>
                <a:lnTo>
                  <a:pt x="997" y="1533"/>
                </a:lnTo>
                <a:lnTo>
                  <a:pt x="996" y="1535"/>
                </a:lnTo>
                <a:lnTo>
                  <a:pt x="994" y="1535"/>
                </a:lnTo>
                <a:lnTo>
                  <a:pt x="993" y="1536"/>
                </a:lnTo>
                <a:lnTo>
                  <a:pt x="994" y="1537"/>
                </a:lnTo>
                <a:lnTo>
                  <a:pt x="994" y="1537"/>
                </a:lnTo>
                <a:lnTo>
                  <a:pt x="996" y="1537"/>
                </a:lnTo>
                <a:lnTo>
                  <a:pt x="996" y="1539"/>
                </a:lnTo>
                <a:lnTo>
                  <a:pt x="994" y="1540"/>
                </a:lnTo>
                <a:lnTo>
                  <a:pt x="994" y="1542"/>
                </a:lnTo>
                <a:lnTo>
                  <a:pt x="994" y="1543"/>
                </a:lnTo>
                <a:lnTo>
                  <a:pt x="994" y="1544"/>
                </a:lnTo>
                <a:lnTo>
                  <a:pt x="994" y="1546"/>
                </a:lnTo>
                <a:lnTo>
                  <a:pt x="993" y="1546"/>
                </a:lnTo>
                <a:lnTo>
                  <a:pt x="993" y="1547"/>
                </a:lnTo>
                <a:lnTo>
                  <a:pt x="992" y="1547"/>
                </a:lnTo>
                <a:lnTo>
                  <a:pt x="992" y="1547"/>
                </a:lnTo>
                <a:lnTo>
                  <a:pt x="992" y="1546"/>
                </a:lnTo>
                <a:lnTo>
                  <a:pt x="993" y="1544"/>
                </a:lnTo>
                <a:lnTo>
                  <a:pt x="994" y="1542"/>
                </a:lnTo>
                <a:lnTo>
                  <a:pt x="994" y="1540"/>
                </a:lnTo>
                <a:lnTo>
                  <a:pt x="994" y="1539"/>
                </a:lnTo>
                <a:lnTo>
                  <a:pt x="994" y="1539"/>
                </a:lnTo>
                <a:lnTo>
                  <a:pt x="993" y="1539"/>
                </a:lnTo>
                <a:lnTo>
                  <a:pt x="993" y="1539"/>
                </a:lnTo>
                <a:lnTo>
                  <a:pt x="992" y="1542"/>
                </a:lnTo>
                <a:lnTo>
                  <a:pt x="992" y="1542"/>
                </a:lnTo>
                <a:lnTo>
                  <a:pt x="990" y="1543"/>
                </a:lnTo>
                <a:lnTo>
                  <a:pt x="989" y="1543"/>
                </a:lnTo>
                <a:lnTo>
                  <a:pt x="987" y="1543"/>
                </a:lnTo>
                <a:lnTo>
                  <a:pt x="987" y="1543"/>
                </a:lnTo>
                <a:lnTo>
                  <a:pt x="987" y="1543"/>
                </a:lnTo>
                <a:lnTo>
                  <a:pt x="990" y="1542"/>
                </a:lnTo>
                <a:lnTo>
                  <a:pt x="992" y="1542"/>
                </a:lnTo>
                <a:lnTo>
                  <a:pt x="990" y="1540"/>
                </a:lnTo>
                <a:lnTo>
                  <a:pt x="992" y="1539"/>
                </a:lnTo>
                <a:lnTo>
                  <a:pt x="992" y="1539"/>
                </a:lnTo>
                <a:lnTo>
                  <a:pt x="993" y="1535"/>
                </a:lnTo>
                <a:lnTo>
                  <a:pt x="993" y="1535"/>
                </a:lnTo>
                <a:lnTo>
                  <a:pt x="993" y="1533"/>
                </a:lnTo>
                <a:lnTo>
                  <a:pt x="992" y="1533"/>
                </a:lnTo>
                <a:lnTo>
                  <a:pt x="992" y="1533"/>
                </a:lnTo>
                <a:lnTo>
                  <a:pt x="992" y="1533"/>
                </a:lnTo>
                <a:lnTo>
                  <a:pt x="990" y="1535"/>
                </a:lnTo>
                <a:lnTo>
                  <a:pt x="990" y="1535"/>
                </a:lnTo>
                <a:lnTo>
                  <a:pt x="990" y="1536"/>
                </a:lnTo>
                <a:lnTo>
                  <a:pt x="990" y="1536"/>
                </a:lnTo>
                <a:lnTo>
                  <a:pt x="990" y="1536"/>
                </a:lnTo>
                <a:lnTo>
                  <a:pt x="990" y="1537"/>
                </a:lnTo>
                <a:lnTo>
                  <a:pt x="990" y="1537"/>
                </a:lnTo>
                <a:lnTo>
                  <a:pt x="989" y="1537"/>
                </a:lnTo>
                <a:lnTo>
                  <a:pt x="987" y="1537"/>
                </a:lnTo>
                <a:lnTo>
                  <a:pt x="987" y="1539"/>
                </a:lnTo>
                <a:lnTo>
                  <a:pt x="986" y="1539"/>
                </a:lnTo>
                <a:lnTo>
                  <a:pt x="985" y="1539"/>
                </a:lnTo>
                <a:lnTo>
                  <a:pt x="982" y="1539"/>
                </a:lnTo>
                <a:lnTo>
                  <a:pt x="981" y="1540"/>
                </a:lnTo>
                <a:lnTo>
                  <a:pt x="982" y="1542"/>
                </a:lnTo>
                <a:lnTo>
                  <a:pt x="983" y="1542"/>
                </a:lnTo>
                <a:lnTo>
                  <a:pt x="981" y="1543"/>
                </a:lnTo>
                <a:lnTo>
                  <a:pt x="979" y="1544"/>
                </a:lnTo>
                <a:lnTo>
                  <a:pt x="978" y="1546"/>
                </a:lnTo>
                <a:lnTo>
                  <a:pt x="978" y="1546"/>
                </a:lnTo>
                <a:lnTo>
                  <a:pt x="975" y="1547"/>
                </a:lnTo>
                <a:lnTo>
                  <a:pt x="975" y="1548"/>
                </a:lnTo>
                <a:lnTo>
                  <a:pt x="975" y="1550"/>
                </a:lnTo>
                <a:lnTo>
                  <a:pt x="976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0"/>
                </a:lnTo>
                <a:lnTo>
                  <a:pt x="976" y="1550"/>
                </a:lnTo>
                <a:lnTo>
                  <a:pt x="976" y="1548"/>
                </a:lnTo>
                <a:lnTo>
                  <a:pt x="976" y="1548"/>
                </a:lnTo>
                <a:lnTo>
                  <a:pt x="978" y="1548"/>
                </a:lnTo>
                <a:lnTo>
                  <a:pt x="979" y="1548"/>
                </a:lnTo>
                <a:lnTo>
                  <a:pt x="981" y="1547"/>
                </a:lnTo>
                <a:lnTo>
                  <a:pt x="982" y="1546"/>
                </a:lnTo>
                <a:lnTo>
                  <a:pt x="982" y="1547"/>
                </a:lnTo>
                <a:lnTo>
                  <a:pt x="982" y="1547"/>
                </a:lnTo>
                <a:lnTo>
                  <a:pt x="982" y="1548"/>
                </a:lnTo>
                <a:lnTo>
                  <a:pt x="982" y="1548"/>
                </a:lnTo>
                <a:lnTo>
                  <a:pt x="983" y="1550"/>
                </a:lnTo>
                <a:lnTo>
                  <a:pt x="985" y="1551"/>
                </a:lnTo>
                <a:lnTo>
                  <a:pt x="986" y="1551"/>
                </a:lnTo>
                <a:lnTo>
                  <a:pt x="987" y="1551"/>
                </a:lnTo>
                <a:lnTo>
                  <a:pt x="987" y="1551"/>
                </a:lnTo>
                <a:lnTo>
                  <a:pt x="987" y="1550"/>
                </a:lnTo>
                <a:lnTo>
                  <a:pt x="987" y="1550"/>
                </a:lnTo>
                <a:lnTo>
                  <a:pt x="987" y="1550"/>
                </a:lnTo>
                <a:lnTo>
                  <a:pt x="989" y="1550"/>
                </a:lnTo>
                <a:lnTo>
                  <a:pt x="989" y="1551"/>
                </a:lnTo>
                <a:lnTo>
                  <a:pt x="990" y="1551"/>
                </a:lnTo>
                <a:lnTo>
                  <a:pt x="989" y="1553"/>
                </a:lnTo>
                <a:lnTo>
                  <a:pt x="990" y="1554"/>
                </a:lnTo>
                <a:lnTo>
                  <a:pt x="989" y="1555"/>
                </a:lnTo>
                <a:lnTo>
                  <a:pt x="987" y="1557"/>
                </a:lnTo>
                <a:lnTo>
                  <a:pt x="987" y="1557"/>
                </a:lnTo>
                <a:lnTo>
                  <a:pt x="989" y="1558"/>
                </a:lnTo>
                <a:lnTo>
                  <a:pt x="989" y="1559"/>
                </a:lnTo>
                <a:lnTo>
                  <a:pt x="990" y="1559"/>
                </a:lnTo>
                <a:lnTo>
                  <a:pt x="990" y="1559"/>
                </a:lnTo>
                <a:lnTo>
                  <a:pt x="990" y="1559"/>
                </a:lnTo>
                <a:lnTo>
                  <a:pt x="989" y="1561"/>
                </a:lnTo>
                <a:lnTo>
                  <a:pt x="989" y="1559"/>
                </a:lnTo>
                <a:lnTo>
                  <a:pt x="987" y="1559"/>
                </a:lnTo>
                <a:lnTo>
                  <a:pt x="987" y="1559"/>
                </a:lnTo>
                <a:lnTo>
                  <a:pt x="986" y="1559"/>
                </a:lnTo>
                <a:lnTo>
                  <a:pt x="986" y="1559"/>
                </a:lnTo>
                <a:lnTo>
                  <a:pt x="985" y="1561"/>
                </a:lnTo>
                <a:lnTo>
                  <a:pt x="986" y="1561"/>
                </a:lnTo>
                <a:lnTo>
                  <a:pt x="986" y="1561"/>
                </a:lnTo>
                <a:lnTo>
                  <a:pt x="987" y="1562"/>
                </a:lnTo>
                <a:lnTo>
                  <a:pt x="987" y="1562"/>
                </a:lnTo>
                <a:lnTo>
                  <a:pt x="987" y="1562"/>
                </a:lnTo>
                <a:lnTo>
                  <a:pt x="987" y="1564"/>
                </a:lnTo>
                <a:lnTo>
                  <a:pt x="989" y="1564"/>
                </a:lnTo>
                <a:lnTo>
                  <a:pt x="990" y="1564"/>
                </a:lnTo>
                <a:lnTo>
                  <a:pt x="992" y="1564"/>
                </a:lnTo>
                <a:lnTo>
                  <a:pt x="993" y="1562"/>
                </a:lnTo>
                <a:lnTo>
                  <a:pt x="993" y="1561"/>
                </a:lnTo>
                <a:lnTo>
                  <a:pt x="994" y="1559"/>
                </a:lnTo>
                <a:lnTo>
                  <a:pt x="994" y="1559"/>
                </a:lnTo>
                <a:lnTo>
                  <a:pt x="994" y="1562"/>
                </a:lnTo>
                <a:lnTo>
                  <a:pt x="994" y="1564"/>
                </a:lnTo>
                <a:lnTo>
                  <a:pt x="996" y="1564"/>
                </a:lnTo>
                <a:lnTo>
                  <a:pt x="996" y="1565"/>
                </a:lnTo>
                <a:lnTo>
                  <a:pt x="996" y="1565"/>
                </a:lnTo>
                <a:lnTo>
                  <a:pt x="997" y="1566"/>
                </a:lnTo>
                <a:lnTo>
                  <a:pt x="997" y="1566"/>
                </a:lnTo>
                <a:lnTo>
                  <a:pt x="996" y="1566"/>
                </a:lnTo>
                <a:lnTo>
                  <a:pt x="993" y="1565"/>
                </a:lnTo>
                <a:lnTo>
                  <a:pt x="989" y="1565"/>
                </a:lnTo>
                <a:lnTo>
                  <a:pt x="987" y="1565"/>
                </a:lnTo>
                <a:lnTo>
                  <a:pt x="986" y="1564"/>
                </a:lnTo>
                <a:lnTo>
                  <a:pt x="986" y="1566"/>
                </a:lnTo>
                <a:lnTo>
                  <a:pt x="986" y="1568"/>
                </a:lnTo>
                <a:lnTo>
                  <a:pt x="986" y="1569"/>
                </a:lnTo>
                <a:lnTo>
                  <a:pt x="987" y="1569"/>
                </a:lnTo>
                <a:lnTo>
                  <a:pt x="989" y="1570"/>
                </a:lnTo>
                <a:lnTo>
                  <a:pt x="989" y="1569"/>
                </a:lnTo>
                <a:lnTo>
                  <a:pt x="990" y="1569"/>
                </a:lnTo>
                <a:lnTo>
                  <a:pt x="992" y="1570"/>
                </a:lnTo>
                <a:lnTo>
                  <a:pt x="992" y="1570"/>
                </a:lnTo>
                <a:lnTo>
                  <a:pt x="990" y="1570"/>
                </a:lnTo>
                <a:lnTo>
                  <a:pt x="990" y="1570"/>
                </a:lnTo>
                <a:lnTo>
                  <a:pt x="989" y="1570"/>
                </a:lnTo>
                <a:lnTo>
                  <a:pt x="989" y="1572"/>
                </a:lnTo>
                <a:lnTo>
                  <a:pt x="987" y="1573"/>
                </a:lnTo>
                <a:lnTo>
                  <a:pt x="987" y="1577"/>
                </a:lnTo>
                <a:lnTo>
                  <a:pt x="987" y="1580"/>
                </a:lnTo>
                <a:lnTo>
                  <a:pt x="987" y="1582"/>
                </a:lnTo>
                <a:lnTo>
                  <a:pt x="987" y="1582"/>
                </a:lnTo>
                <a:lnTo>
                  <a:pt x="989" y="1582"/>
                </a:lnTo>
                <a:lnTo>
                  <a:pt x="989" y="1583"/>
                </a:lnTo>
                <a:lnTo>
                  <a:pt x="990" y="1582"/>
                </a:lnTo>
                <a:lnTo>
                  <a:pt x="990" y="1580"/>
                </a:lnTo>
                <a:lnTo>
                  <a:pt x="990" y="1579"/>
                </a:lnTo>
                <a:lnTo>
                  <a:pt x="990" y="1579"/>
                </a:lnTo>
                <a:lnTo>
                  <a:pt x="990" y="1577"/>
                </a:lnTo>
                <a:lnTo>
                  <a:pt x="992" y="1576"/>
                </a:lnTo>
                <a:lnTo>
                  <a:pt x="992" y="1576"/>
                </a:lnTo>
                <a:lnTo>
                  <a:pt x="992" y="1577"/>
                </a:lnTo>
                <a:lnTo>
                  <a:pt x="992" y="1577"/>
                </a:lnTo>
                <a:lnTo>
                  <a:pt x="992" y="1577"/>
                </a:lnTo>
                <a:lnTo>
                  <a:pt x="992" y="1579"/>
                </a:lnTo>
                <a:lnTo>
                  <a:pt x="992" y="1579"/>
                </a:lnTo>
                <a:lnTo>
                  <a:pt x="992" y="1580"/>
                </a:lnTo>
                <a:lnTo>
                  <a:pt x="990" y="1580"/>
                </a:lnTo>
                <a:lnTo>
                  <a:pt x="990" y="1582"/>
                </a:lnTo>
                <a:lnTo>
                  <a:pt x="992" y="1583"/>
                </a:lnTo>
                <a:lnTo>
                  <a:pt x="993" y="1583"/>
                </a:lnTo>
                <a:lnTo>
                  <a:pt x="993" y="1584"/>
                </a:lnTo>
                <a:lnTo>
                  <a:pt x="993" y="1584"/>
                </a:lnTo>
                <a:lnTo>
                  <a:pt x="992" y="1583"/>
                </a:lnTo>
                <a:lnTo>
                  <a:pt x="990" y="1583"/>
                </a:lnTo>
                <a:lnTo>
                  <a:pt x="989" y="1583"/>
                </a:lnTo>
                <a:lnTo>
                  <a:pt x="989" y="1584"/>
                </a:lnTo>
                <a:lnTo>
                  <a:pt x="989" y="1586"/>
                </a:lnTo>
                <a:lnTo>
                  <a:pt x="989" y="1586"/>
                </a:lnTo>
                <a:lnTo>
                  <a:pt x="990" y="1587"/>
                </a:lnTo>
                <a:lnTo>
                  <a:pt x="990" y="1588"/>
                </a:lnTo>
                <a:lnTo>
                  <a:pt x="992" y="1587"/>
                </a:lnTo>
                <a:lnTo>
                  <a:pt x="992" y="1588"/>
                </a:lnTo>
                <a:lnTo>
                  <a:pt x="992" y="1588"/>
                </a:lnTo>
                <a:lnTo>
                  <a:pt x="989" y="1588"/>
                </a:lnTo>
                <a:lnTo>
                  <a:pt x="987" y="1590"/>
                </a:lnTo>
                <a:lnTo>
                  <a:pt x="986" y="1591"/>
                </a:lnTo>
                <a:lnTo>
                  <a:pt x="986" y="1591"/>
                </a:lnTo>
                <a:lnTo>
                  <a:pt x="987" y="1593"/>
                </a:lnTo>
                <a:lnTo>
                  <a:pt x="987" y="1593"/>
                </a:lnTo>
                <a:lnTo>
                  <a:pt x="989" y="1594"/>
                </a:lnTo>
                <a:lnTo>
                  <a:pt x="992" y="1594"/>
                </a:lnTo>
                <a:lnTo>
                  <a:pt x="992" y="1595"/>
                </a:lnTo>
                <a:lnTo>
                  <a:pt x="990" y="1594"/>
                </a:lnTo>
                <a:lnTo>
                  <a:pt x="990" y="1597"/>
                </a:lnTo>
                <a:lnTo>
                  <a:pt x="990" y="1597"/>
                </a:lnTo>
                <a:lnTo>
                  <a:pt x="990" y="1598"/>
                </a:lnTo>
                <a:lnTo>
                  <a:pt x="992" y="1598"/>
                </a:lnTo>
                <a:lnTo>
                  <a:pt x="993" y="1598"/>
                </a:lnTo>
                <a:lnTo>
                  <a:pt x="994" y="1595"/>
                </a:lnTo>
                <a:lnTo>
                  <a:pt x="994" y="1594"/>
                </a:lnTo>
                <a:lnTo>
                  <a:pt x="994" y="1594"/>
                </a:lnTo>
                <a:lnTo>
                  <a:pt x="994" y="1595"/>
                </a:lnTo>
                <a:lnTo>
                  <a:pt x="996" y="1597"/>
                </a:lnTo>
                <a:lnTo>
                  <a:pt x="996" y="1597"/>
                </a:lnTo>
                <a:lnTo>
                  <a:pt x="994" y="1597"/>
                </a:lnTo>
                <a:lnTo>
                  <a:pt x="994" y="1597"/>
                </a:lnTo>
                <a:lnTo>
                  <a:pt x="993" y="1599"/>
                </a:lnTo>
                <a:lnTo>
                  <a:pt x="993" y="1601"/>
                </a:lnTo>
                <a:lnTo>
                  <a:pt x="993" y="1601"/>
                </a:lnTo>
                <a:lnTo>
                  <a:pt x="990" y="1598"/>
                </a:lnTo>
                <a:lnTo>
                  <a:pt x="990" y="1598"/>
                </a:lnTo>
                <a:lnTo>
                  <a:pt x="990" y="1598"/>
                </a:lnTo>
                <a:lnTo>
                  <a:pt x="989" y="1595"/>
                </a:lnTo>
                <a:lnTo>
                  <a:pt x="987" y="1594"/>
                </a:lnTo>
                <a:lnTo>
                  <a:pt x="986" y="1593"/>
                </a:lnTo>
                <a:lnTo>
                  <a:pt x="985" y="1593"/>
                </a:lnTo>
                <a:lnTo>
                  <a:pt x="985" y="1594"/>
                </a:lnTo>
                <a:lnTo>
                  <a:pt x="985" y="1594"/>
                </a:lnTo>
                <a:lnTo>
                  <a:pt x="985" y="1595"/>
                </a:lnTo>
                <a:lnTo>
                  <a:pt x="985" y="1597"/>
                </a:lnTo>
                <a:lnTo>
                  <a:pt x="985" y="1597"/>
                </a:lnTo>
                <a:lnTo>
                  <a:pt x="983" y="1597"/>
                </a:lnTo>
                <a:lnTo>
                  <a:pt x="981" y="1597"/>
                </a:lnTo>
                <a:lnTo>
                  <a:pt x="982" y="1598"/>
                </a:lnTo>
                <a:lnTo>
                  <a:pt x="982" y="1599"/>
                </a:lnTo>
                <a:lnTo>
                  <a:pt x="983" y="1602"/>
                </a:lnTo>
                <a:lnTo>
                  <a:pt x="985" y="1602"/>
                </a:lnTo>
                <a:lnTo>
                  <a:pt x="986" y="1602"/>
                </a:lnTo>
                <a:lnTo>
                  <a:pt x="986" y="1602"/>
                </a:lnTo>
                <a:lnTo>
                  <a:pt x="987" y="1604"/>
                </a:lnTo>
                <a:lnTo>
                  <a:pt x="989" y="1604"/>
                </a:lnTo>
                <a:lnTo>
                  <a:pt x="989" y="1604"/>
                </a:lnTo>
                <a:lnTo>
                  <a:pt x="990" y="1604"/>
                </a:lnTo>
                <a:lnTo>
                  <a:pt x="992" y="1604"/>
                </a:lnTo>
                <a:lnTo>
                  <a:pt x="993" y="1605"/>
                </a:lnTo>
                <a:lnTo>
                  <a:pt x="992" y="1609"/>
                </a:lnTo>
                <a:lnTo>
                  <a:pt x="990" y="1608"/>
                </a:lnTo>
                <a:lnTo>
                  <a:pt x="990" y="1609"/>
                </a:lnTo>
                <a:lnTo>
                  <a:pt x="990" y="1610"/>
                </a:lnTo>
                <a:lnTo>
                  <a:pt x="992" y="1610"/>
                </a:lnTo>
                <a:lnTo>
                  <a:pt x="993" y="1610"/>
                </a:lnTo>
                <a:lnTo>
                  <a:pt x="993" y="1610"/>
                </a:lnTo>
                <a:lnTo>
                  <a:pt x="993" y="1610"/>
                </a:lnTo>
                <a:lnTo>
                  <a:pt x="994" y="1610"/>
                </a:lnTo>
                <a:lnTo>
                  <a:pt x="994" y="1612"/>
                </a:lnTo>
                <a:lnTo>
                  <a:pt x="996" y="1613"/>
                </a:lnTo>
                <a:lnTo>
                  <a:pt x="996" y="1615"/>
                </a:lnTo>
                <a:lnTo>
                  <a:pt x="997" y="1615"/>
                </a:lnTo>
                <a:lnTo>
                  <a:pt x="1000" y="1613"/>
                </a:lnTo>
                <a:lnTo>
                  <a:pt x="1001" y="1612"/>
                </a:lnTo>
                <a:lnTo>
                  <a:pt x="1005" y="1610"/>
                </a:lnTo>
                <a:lnTo>
                  <a:pt x="1005" y="1610"/>
                </a:lnTo>
                <a:lnTo>
                  <a:pt x="1004" y="1609"/>
                </a:lnTo>
                <a:lnTo>
                  <a:pt x="1004" y="1609"/>
                </a:lnTo>
                <a:lnTo>
                  <a:pt x="1003" y="1609"/>
                </a:lnTo>
                <a:lnTo>
                  <a:pt x="1000" y="1608"/>
                </a:lnTo>
                <a:lnTo>
                  <a:pt x="1000" y="1608"/>
                </a:lnTo>
                <a:lnTo>
                  <a:pt x="998" y="1606"/>
                </a:lnTo>
                <a:lnTo>
                  <a:pt x="1000" y="1606"/>
                </a:lnTo>
                <a:lnTo>
                  <a:pt x="1000" y="1606"/>
                </a:lnTo>
                <a:lnTo>
                  <a:pt x="1003" y="1608"/>
                </a:lnTo>
                <a:lnTo>
                  <a:pt x="1005" y="1609"/>
                </a:lnTo>
                <a:lnTo>
                  <a:pt x="1005" y="1610"/>
                </a:lnTo>
                <a:lnTo>
                  <a:pt x="1005" y="1612"/>
                </a:lnTo>
                <a:lnTo>
                  <a:pt x="1005" y="1612"/>
                </a:lnTo>
                <a:lnTo>
                  <a:pt x="1004" y="1613"/>
                </a:lnTo>
                <a:lnTo>
                  <a:pt x="1004" y="1613"/>
                </a:lnTo>
                <a:lnTo>
                  <a:pt x="1004" y="1613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7"/>
                </a:lnTo>
                <a:lnTo>
                  <a:pt x="1005" y="1617"/>
                </a:lnTo>
                <a:lnTo>
                  <a:pt x="1004" y="1619"/>
                </a:lnTo>
                <a:lnTo>
                  <a:pt x="1004" y="1619"/>
                </a:lnTo>
                <a:lnTo>
                  <a:pt x="1004" y="1617"/>
                </a:lnTo>
                <a:lnTo>
                  <a:pt x="1004" y="1617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5"/>
                </a:lnTo>
                <a:lnTo>
                  <a:pt x="1004" y="1615"/>
                </a:lnTo>
                <a:lnTo>
                  <a:pt x="1004" y="1615"/>
                </a:lnTo>
                <a:lnTo>
                  <a:pt x="1004" y="1613"/>
                </a:lnTo>
                <a:lnTo>
                  <a:pt x="1004" y="1613"/>
                </a:lnTo>
                <a:lnTo>
                  <a:pt x="1003" y="1613"/>
                </a:lnTo>
                <a:lnTo>
                  <a:pt x="1003" y="1613"/>
                </a:lnTo>
                <a:lnTo>
                  <a:pt x="1001" y="1615"/>
                </a:lnTo>
                <a:lnTo>
                  <a:pt x="1000" y="1615"/>
                </a:lnTo>
                <a:lnTo>
                  <a:pt x="998" y="1616"/>
                </a:lnTo>
                <a:lnTo>
                  <a:pt x="998" y="1616"/>
                </a:lnTo>
                <a:lnTo>
                  <a:pt x="997" y="1615"/>
                </a:lnTo>
                <a:lnTo>
                  <a:pt x="996" y="1616"/>
                </a:lnTo>
                <a:lnTo>
                  <a:pt x="994" y="1615"/>
                </a:lnTo>
                <a:lnTo>
                  <a:pt x="994" y="1615"/>
                </a:lnTo>
                <a:lnTo>
                  <a:pt x="994" y="1615"/>
                </a:lnTo>
                <a:lnTo>
                  <a:pt x="994" y="1616"/>
                </a:lnTo>
                <a:lnTo>
                  <a:pt x="994" y="1616"/>
                </a:lnTo>
                <a:lnTo>
                  <a:pt x="993" y="1616"/>
                </a:lnTo>
                <a:lnTo>
                  <a:pt x="992" y="1616"/>
                </a:lnTo>
                <a:lnTo>
                  <a:pt x="990" y="1616"/>
                </a:lnTo>
                <a:lnTo>
                  <a:pt x="990" y="1615"/>
                </a:lnTo>
                <a:lnTo>
                  <a:pt x="989" y="1615"/>
                </a:lnTo>
                <a:lnTo>
                  <a:pt x="989" y="1615"/>
                </a:lnTo>
                <a:lnTo>
                  <a:pt x="989" y="1616"/>
                </a:lnTo>
                <a:lnTo>
                  <a:pt x="989" y="1616"/>
                </a:lnTo>
                <a:lnTo>
                  <a:pt x="990" y="1617"/>
                </a:lnTo>
                <a:lnTo>
                  <a:pt x="990" y="1619"/>
                </a:lnTo>
                <a:lnTo>
                  <a:pt x="990" y="1619"/>
                </a:lnTo>
                <a:lnTo>
                  <a:pt x="992" y="1619"/>
                </a:lnTo>
                <a:lnTo>
                  <a:pt x="992" y="1620"/>
                </a:lnTo>
                <a:lnTo>
                  <a:pt x="992" y="1620"/>
                </a:lnTo>
                <a:lnTo>
                  <a:pt x="992" y="1621"/>
                </a:lnTo>
                <a:lnTo>
                  <a:pt x="992" y="1621"/>
                </a:lnTo>
                <a:lnTo>
                  <a:pt x="994" y="1621"/>
                </a:lnTo>
                <a:lnTo>
                  <a:pt x="996" y="1621"/>
                </a:lnTo>
                <a:lnTo>
                  <a:pt x="997" y="1621"/>
                </a:lnTo>
                <a:lnTo>
                  <a:pt x="998" y="1621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1"/>
                </a:lnTo>
                <a:lnTo>
                  <a:pt x="998" y="1623"/>
                </a:lnTo>
                <a:lnTo>
                  <a:pt x="997" y="1623"/>
                </a:lnTo>
                <a:lnTo>
                  <a:pt x="994" y="1624"/>
                </a:lnTo>
                <a:lnTo>
                  <a:pt x="996" y="1624"/>
                </a:lnTo>
                <a:lnTo>
                  <a:pt x="997" y="1626"/>
                </a:lnTo>
                <a:lnTo>
                  <a:pt x="997" y="1627"/>
                </a:lnTo>
                <a:lnTo>
                  <a:pt x="1000" y="1627"/>
                </a:lnTo>
                <a:lnTo>
                  <a:pt x="1000" y="1627"/>
                </a:lnTo>
                <a:lnTo>
                  <a:pt x="1001" y="1627"/>
                </a:lnTo>
                <a:lnTo>
                  <a:pt x="1001" y="1626"/>
                </a:lnTo>
                <a:lnTo>
                  <a:pt x="1001" y="1624"/>
                </a:lnTo>
                <a:lnTo>
                  <a:pt x="1001" y="1623"/>
                </a:lnTo>
                <a:lnTo>
                  <a:pt x="1003" y="1623"/>
                </a:lnTo>
                <a:lnTo>
                  <a:pt x="1003" y="1621"/>
                </a:lnTo>
                <a:lnTo>
                  <a:pt x="1003" y="1620"/>
                </a:lnTo>
                <a:lnTo>
                  <a:pt x="1004" y="1620"/>
                </a:lnTo>
                <a:lnTo>
                  <a:pt x="1004" y="1620"/>
                </a:lnTo>
                <a:lnTo>
                  <a:pt x="1005" y="1620"/>
                </a:lnTo>
                <a:lnTo>
                  <a:pt x="1005" y="1621"/>
                </a:lnTo>
                <a:lnTo>
                  <a:pt x="1007" y="1621"/>
                </a:lnTo>
                <a:lnTo>
                  <a:pt x="1008" y="1620"/>
                </a:lnTo>
                <a:lnTo>
                  <a:pt x="1008" y="1620"/>
                </a:lnTo>
                <a:lnTo>
                  <a:pt x="1012" y="1620"/>
                </a:lnTo>
                <a:lnTo>
                  <a:pt x="1014" y="1620"/>
                </a:lnTo>
                <a:lnTo>
                  <a:pt x="1015" y="1621"/>
                </a:lnTo>
                <a:lnTo>
                  <a:pt x="1015" y="1621"/>
                </a:lnTo>
                <a:lnTo>
                  <a:pt x="1015" y="1621"/>
                </a:lnTo>
                <a:lnTo>
                  <a:pt x="1012" y="1621"/>
                </a:lnTo>
                <a:lnTo>
                  <a:pt x="1011" y="1621"/>
                </a:lnTo>
                <a:lnTo>
                  <a:pt x="1009" y="1621"/>
                </a:lnTo>
                <a:lnTo>
                  <a:pt x="1007" y="1624"/>
                </a:lnTo>
                <a:lnTo>
                  <a:pt x="1004" y="1624"/>
                </a:lnTo>
                <a:lnTo>
                  <a:pt x="1004" y="1623"/>
                </a:lnTo>
                <a:lnTo>
                  <a:pt x="1004" y="1623"/>
                </a:lnTo>
                <a:lnTo>
                  <a:pt x="1004" y="1623"/>
                </a:lnTo>
                <a:lnTo>
                  <a:pt x="1003" y="1624"/>
                </a:lnTo>
                <a:lnTo>
                  <a:pt x="1003" y="1624"/>
                </a:lnTo>
                <a:lnTo>
                  <a:pt x="1001" y="1626"/>
                </a:lnTo>
                <a:lnTo>
                  <a:pt x="1001" y="1628"/>
                </a:lnTo>
                <a:lnTo>
                  <a:pt x="1001" y="1628"/>
                </a:lnTo>
                <a:lnTo>
                  <a:pt x="1000" y="1630"/>
                </a:lnTo>
                <a:lnTo>
                  <a:pt x="1001" y="1630"/>
                </a:lnTo>
                <a:lnTo>
                  <a:pt x="1004" y="1631"/>
                </a:lnTo>
                <a:lnTo>
                  <a:pt x="1005" y="1633"/>
                </a:lnTo>
                <a:lnTo>
                  <a:pt x="1005" y="1631"/>
                </a:lnTo>
                <a:lnTo>
                  <a:pt x="1005" y="1630"/>
                </a:lnTo>
                <a:lnTo>
                  <a:pt x="1007" y="1630"/>
                </a:lnTo>
                <a:lnTo>
                  <a:pt x="1008" y="1628"/>
                </a:lnTo>
                <a:lnTo>
                  <a:pt x="1009" y="1627"/>
                </a:lnTo>
                <a:lnTo>
                  <a:pt x="1011" y="1626"/>
                </a:lnTo>
                <a:lnTo>
                  <a:pt x="1016" y="1623"/>
                </a:lnTo>
                <a:lnTo>
                  <a:pt x="1018" y="1624"/>
                </a:lnTo>
                <a:lnTo>
                  <a:pt x="1019" y="1624"/>
                </a:lnTo>
                <a:lnTo>
                  <a:pt x="1019" y="1624"/>
                </a:lnTo>
                <a:lnTo>
                  <a:pt x="1018" y="1626"/>
                </a:lnTo>
                <a:lnTo>
                  <a:pt x="1018" y="1627"/>
                </a:lnTo>
                <a:lnTo>
                  <a:pt x="1016" y="1627"/>
                </a:lnTo>
                <a:lnTo>
                  <a:pt x="1014" y="1630"/>
                </a:lnTo>
                <a:lnTo>
                  <a:pt x="1012" y="1633"/>
                </a:lnTo>
                <a:lnTo>
                  <a:pt x="1011" y="1633"/>
                </a:lnTo>
                <a:lnTo>
                  <a:pt x="1011" y="1633"/>
                </a:lnTo>
                <a:lnTo>
                  <a:pt x="1012" y="1633"/>
                </a:lnTo>
                <a:lnTo>
                  <a:pt x="1012" y="1631"/>
                </a:lnTo>
                <a:lnTo>
                  <a:pt x="1012" y="1630"/>
                </a:lnTo>
                <a:lnTo>
                  <a:pt x="1011" y="1630"/>
                </a:lnTo>
                <a:lnTo>
                  <a:pt x="1009" y="1630"/>
                </a:lnTo>
                <a:lnTo>
                  <a:pt x="1008" y="1630"/>
                </a:lnTo>
                <a:lnTo>
                  <a:pt x="1008" y="1630"/>
                </a:lnTo>
                <a:lnTo>
                  <a:pt x="1007" y="1631"/>
                </a:lnTo>
                <a:lnTo>
                  <a:pt x="1007" y="1631"/>
                </a:lnTo>
                <a:lnTo>
                  <a:pt x="1007" y="1633"/>
                </a:lnTo>
                <a:lnTo>
                  <a:pt x="1009" y="1634"/>
                </a:lnTo>
                <a:lnTo>
                  <a:pt x="1009" y="1635"/>
                </a:lnTo>
                <a:lnTo>
                  <a:pt x="1012" y="1635"/>
                </a:lnTo>
                <a:lnTo>
                  <a:pt x="1014" y="1637"/>
                </a:lnTo>
                <a:lnTo>
                  <a:pt x="1016" y="1637"/>
                </a:lnTo>
                <a:lnTo>
                  <a:pt x="1018" y="1638"/>
                </a:lnTo>
                <a:lnTo>
                  <a:pt x="1019" y="1637"/>
                </a:lnTo>
                <a:lnTo>
                  <a:pt x="1020" y="1637"/>
                </a:lnTo>
                <a:lnTo>
                  <a:pt x="1020" y="1634"/>
                </a:lnTo>
                <a:lnTo>
                  <a:pt x="1020" y="1633"/>
                </a:lnTo>
                <a:lnTo>
                  <a:pt x="1020" y="1631"/>
                </a:lnTo>
                <a:lnTo>
                  <a:pt x="1020" y="1628"/>
                </a:lnTo>
                <a:lnTo>
                  <a:pt x="1022" y="1626"/>
                </a:lnTo>
                <a:lnTo>
                  <a:pt x="1022" y="1624"/>
                </a:lnTo>
                <a:lnTo>
                  <a:pt x="1022" y="1623"/>
                </a:lnTo>
                <a:lnTo>
                  <a:pt x="1023" y="1623"/>
                </a:lnTo>
                <a:lnTo>
                  <a:pt x="1025" y="1621"/>
                </a:lnTo>
                <a:lnTo>
                  <a:pt x="1026" y="1621"/>
                </a:lnTo>
                <a:lnTo>
                  <a:pt x="1030" y="1620"/>
                </a:lnTo>
                <a:lnTo>
                  <a:pt x="1031" y="1620"/>
                </a:lnTo>
                <a:lnTo>
                  <a:pt x="1033" y="1619"/>
                </a:lnTo>
                <a:lnTo>
                  <a:pt x="1034" y="1619"/>
                </a:lnTo>
                <a:lnTo>
                  <a:pt x="1034" y="1617"/>
                </a:lnTo>
                <a:lnTo>
                  <a:pt x="1037" y="1616"/>
                </a:lnTo>
                <a:lnTo>
                  <a:pt x="1038" y="1616"/>
                </a:lnTo>
                <a:lnTo>
                  <a:pt x="1038" y="1617"/>
                </a:lnTo>
                <a:lnTo>
                  <a:pt x="1044" y="1617"/>
                </a:lnTo>
                <a:lnTo>
                  <a:pt x="1045" y="1617"/>
                </a:lnTo>
                <a:lnTo>
                  <a:pt x="1044" y="1616"/>
                </a:lnTo>
                <a:lnTo>
                  <a:pt x="1042" y="1613"/>
                </a:lnTo>
                <a:lnTo>
                  <a:pt x="1040" y="1610"/>
                </a:lnTo>
                <a:lnTo>
                  <a:pt x="1040" y="1609"/>
                </a:lnTo>
                <a:lnTo>
                  <a:pt x="1038" y="1609"/>
                </a:lnTo>
                <a:lnTo>
                  <a:pt x="1037" y="1609"/>
                </a:lnTo>
                <a:lnTo>
                  <a:pt x="1036" y="1609"/>
                </a:lnTo>
                <a:lnTo>
                  <a:pt x="1036" y="1609"/>
                </a:lnTo>
                <a:lnTo>
                  <a:pt x="1034" y="1608"/>
                </a:lnTo>
                <a:lnTo>
                  <a:pt x="1036" y="1608"/>
                </a:lnTo>
                <a:lnTo>
                  <a:pt x="1037" y="1608"/>
                </a:lnTo>
                <a:lnTo>
                  <a:pt x="1038" y="1608"/>
                </a:lnTo>
                <a:lnTo>
                  <a:pt x="1038" y="1606"/>
                </a:lnTo>
                <a:lnTo>
                  <a:pt x="1038" y="1606"/>
                </a:lnTo>
                <a:lnTo>
                  <a:pt x="1038" y="1605"/>
                </a:lnTo>
                <a:lnTo>
                  <a:pt x="1037" y="1602"/>
                </a:lnTo>
                <a:lnTo>
                  <a:pt x="1037" y="1601"/>
                </a:lnTo>
                <a:lnTo>
                  <a:pt x="1037" y="1601"/>
                </a:lnTo>
                <a:lnTo>
                  <a:pt x="1036" y="1601"/>
                </a:lnTo>
                <a:lnTo>
                  <a:pt x="1036" y="1601"/>
                </a:lnTo>
                <a:lnTo>
                  <a:pt x="1037" y="1601"/>
                </a:lnTo>
                <a:lnTo>
                  <a:pt x="1037" y="1599"/>
                </a:lnTo>
                <a:lnTo>
                  <a:pt x="1037" y="1598"/>
                </a:lnTo>
                <a:lnTo>
                  <a:pt x="1038" y="1595"/>
                </a:lnTo>
                <a:lnTo>
                  <a:pt x="1038" y="1595"/>
                </a:lnTo>
                <a:lnTo>
                  <a:pt x="1040" y="1593"/>
                </a:lnTo>
                <a:lnTo>
                  <a:pt x="1041" y="1593"/>
                </a:lnTo>
                <a:lnTo>
                  <a:pt x="1042" y="1591"/>
                </a:lnTo>
                <a:lnTo>
                  <a:pt x="1044" y="1591"/>
                </a:lnTo>
                <a:lnTo>
                  <a:pt x="1044" y="1590"/>
                </a:lnTo>
                <a:lnTo>
                  <a:pt x="1044" y="1590"/>
                </a:lnTo>
                <a:lnTo>
                  <a:pt x="1044" y="1588"/>
                </a:lnTo>
                <a:lnTo>
                  <a:pt x="1042" y="1588"/>
                </a:lnTo>
                <a:lnTo>
                  <a:pt x="1041" y="1588"/>
                </a:lnTo>
                <a:lnTo>
                  <a:pt x="1040" y="1588"/>
                </a:lnTo>
                <a:lnTo>
                  <a:pt x="1040" y="1588"/>
                </a:lnTo>
                <a:lnTo>
                  <a:pt x="1042" y="1587"/>
                </a:lnTo>
                <a:lnTo>
                  <a:pt x="1042" y="1587"/>
                </a:lnTo>
                <a:lnTo>
                  <a:pt x="1042" y="1586"/>
                </a:lnTo>
                <a:lnTo>
                  <a:pt x="1042" y="1586"/>
                </a:lnTo>
                <a:lnTo>
                  <a:pt x="1042" y="1587"/>
                </a:lnTo>
                <a:lnTo>
                  <a:pt x="1044" y="1588"/>
                </a:lnTo>
                <a:lnTo>
                  <a:pt x="1045" y="1588"/>
                </a:lnTo>
                <a:lnTo>
                  <a:pt x="1047" y="1590"/>
                </a:lnTo>
                <a:lnTo>
                  <a:pt x="1047" y="1590"/>
                </a:lnTo>
                <a:lnTo>
                  <a:pt x="1049" y="1588"/>
                </a:lnTo>
                <a:lnTo>
                  <a:pt x="1051" y="1587"/>
                </a:lnTo>
                <a:lnTo>
                  <a:pt x="1051" y="1587"/>
                </a:lnTo>
                <a:lnTo>
                  <a:pt x="1052" y="1580"/>
                </a:lnTo>
                <a:lnTo>
                  <a:pt x="1052" y="1580"/>
                </a:lnTo>
                <a:lnTo>
                  <a:pt x="1052" y="1579"/>
                </a:lnTo>
                <a:lnTo>
                  <a:pt x="1053" y="1576"/>
                </a:lnTo>
                <a:lnTo>
                  <a:pt x="1055" y="1575"/>
                </a:lnTo>
                <a:lnTo>
                  <a:pt x="1056" y="1572"/>
                </a:lnTo>
                <a:lnTo>
                  <a:pt x="1058" y="1572"/>
                </a:lnTo>
                <a:lnTo>
                  <a:pt x="1060" y="1570"/>
                </a:lnTo>
                <a:lnTo>
                  <a:pt x="1062" y="1569"/>
                </a:lnTo>
                <a:lnTo>
                  <a:pt x="1063" y="1568"/>
                </a:lnTo>
                <a:lnTo>
                  <a:pt x="1067" y="1565"/>
                </a:lnTo>
                <a:lnTo>
                  <a:pt x="1069" y="1565"/>
                </a:lnTo>
                <a:lnTo>
                  <a:pt x="1069" y="1564"/>
                </a:lnTo>
                <a:lnTo>
                  <a:pt x="1070" y="1564"/>
                </a:lnTo>
                <a:lnTo>
                  <a:pt x="1069" y="1562"/>
                </a:lnTo>
                <a:lnTo>
                  <a:pt x="1069" y="1562"/>
                </a:lnTo>
                <a:lnTo>
                  <a:pt x="1067" y="1562"/>
                </a:lnTo>
                <a:lnTo>
                  <a:pt x="1066" y="1562"/>
                </a:lnTo>
                <a:lnTo>
                  <a:pt x="1066" y="1562"/>
                </a:lnTo>
                <a:lnTo>
                  <a:pt x="1067" y="1562"/>
                </a:lnTo>
                <a:lnTo>
                  <a:pt x="1069" y="1561"/>
                </a:lnTo>
                <a:lnTo>
                  <a:pt x="1069" y="1559"/>
                </a:lnTo>
                <a:lnTo>
                  <a:pt x="1070" y="1559"/>
                </a:lnTo>
                <a:lnTo>
                  <a:pt x="1070" y="1557"/>
                </a:lnTo>
                <a:lnTo>
                  <a:pt x="1070" y="1555"/>
                </a:lnTo>
                <a:lnTo>
                  <a:pt x="1069" y="1554"/>
                </a:lnTo>
                <a:lnTo>
                  <a:pt x="1067" y="1554"/>
                </a:lnTo>
                <a:lnTo>
                  <a:pt x="1062" y="1553"/>
                </a:lnTo>
                <a:lnTo>
                  <a:pt x="1060" y="1553"/>
                </a:lnTo>
                <a:lnTo>
                  <a:pt x="1055" y="1547"/>
                </a:lnTo>
                <a:lnTo>
                  <a:pt x="1053" y="1546"/>
                </a:lnTo>
                <a:lnTo>
                  <a:pt x="1052" y="1544"/>
                </a:lnTo>
                <a:lnTo>
                  <a:pt x="1052" y="1543"/>
                </a:lnTo>
                <a:lnTo>
                  <a:pt x="1052" y="1543"/>
                </a:lnTo>
                <a:lnTo>
                  <a:pt x="1052" y="1542"/>
                </a:lnTo>
                <a:lnTo>
                  <a:pt x="1052" y="1540"/>
                </a:lnTo>
                <a:lnTo>
                  <a:pt x="1055" y="1537"/>
                </a:lnTo>
                <a:lnTo>
                  <a:pt x="1056" y="1536"/>
                </a:lnTo>
                <a:lnTo>
                  <a:pt x="1059" y="1532"/>
                </a:lnTo>
                <a:lnTo>
                  <a:pt x="1059" y="1532"/>
                </a:lnTo>
                <a:lnTo>
                  <a:pt x="1062" y="1530"/>
                </a:lnTo>
                <a:lnTo>
                  <a:pt x="1063" y="1530"/>
                </a:lnTo>
                <a:lnTo>
                  <a:pt x="1063" y="1530"/>
                </a:lnTo>
                <a:lnTo>
                  <a:pt x="1064" y="1529"/>
                </a:lnTo>
                <a:lnTo>
                  <a:pt x="1066" y="1528"/>
                </a:lnTo>
                <a:lnTo>
                  <a:pt x="1070" y="1529"/>
                </a:lnTo>
                <a:lnTo>
                  <a:pt x="1071" y="1529"/>
                </a:lnTo>
                <a:lnTo>
                  <a:pt x="1071" y="1528"/>
                </a:lnTo>
                <a:lnTo>
                  <a:pt x="1071" y="1528"/>
                </a:lnTo>
                <a:lnTo>
                  <a:pt x="1070" y="1526"/>
                </a:lnTo>
                <a:lnTo>
                  <a:pt x="1071" y="1525"/>
                </a:lnTo>
                <a:lnTo>
                  <a:pt x="1074" y="1522"/>
                </a:lnTo>
                <a:lnTo>
                  <a:pt x="1074" y="1521"/>
                </a:lnTo>
                <a:lnTo>
                  <a:pt x="1074" y="1521"/>
                </a:lnTo>
                <a:lnTo>
                  <a:pt x="1074" y="1519"/>
                </a:lnTo>
                <a:lnTo>
                  <a:pt x="1074" y="1518"/>
                </a:lnTo>
                <a:lnTo>
                  <a:pt x="1074" y="1514"/>
                </a:lnTo>
                <a:lnTo>
                  <a:pt x="1074" y="1513"/>
                </a:lnTo>
                <a:lnTo>
                  <a:pt x="1074" y="1513"/>
                </a:lnTo>
                <a:lnTo>
                  <a:pt x="1075" y="1511"/>
                </a:lnTo>
                <a:lnTo>
                  <a:pt x="1077" y="1508"/>
                </a:lnTo>
                <a:lnTo>
                  <a:pt x="1078" y="1507"/>
                </a:lnTo>
                <a:lnTo>
                  <a:pt x="1080" y="1507"/>
                </a:lnTo>
                <a:lnTo>
                  <a:pt x="1082" y="1506"/>
                </a:lnTo>
                <a:lnTo>
                  <a:pt x="1082" y="1506"/>
                </a:lnTo>
                <a:lnTo>
                  <a:pt x="1084" y="1506"/>
                </a:lnTo>
                <a:lnTo>
                  <a:pt x="1082" y="1504"/>
                </a:lnTo>
                <a:lnTo>
                  <a:pt x="1082" y="1504"/>
                </a:lnTo>
                <a:lnTo>
                  <a:pt x="1081" y="1504"/>
                </a:lnTo>
                <a:lnTo>
                  <a:pt x="1077" y="1503"/>
                </a:lnTo>
                <a:lnTo>
                  <a:pt x="1077" y="1502"/>
                </a:lnTo>
                <a:lnTo>
                  <a:pt x="1078" y="1502"/>
                </a:lnTo>
                <a:lnTo>
                  <a:pt x="1081" y="1500"/>
                </a:lnTo>
                <a:lnTo>
                  <a:pt x="1082" y="1500"/>
                </a:lnTo>
                <a:lnTo>
                  <a:pt x="1084" y="1500"/>
                </a:lnTo>
                <a:lnTo>
                  <a:pt x="1084" y="1502"/>
                </a:lnTo>
                <a:lnTo>
                  <a:pt x="1085" y="1503"/>
                </a:lnTo>
                <a:lnTo>
                  <a:pt x="1085" y="1504"/>
                </a:lnTo>
                <a:lnTo>
                  <a:pt x="1086" y="1504"/>
                </a:lnTo>
                <a:lnTo>
                  <a:pt x="1089" y="1503"/>
                </a:lnTo>
                <a:lnTo>
                  <a:pt x="1089" y="1503"/>
                </a:lnTo>
                <a:lnTo>
                  <a:pt x="1091" y="1502"/>
                </a:lnTo>
                <a:lnTo>
                  <a:pt x="1091" y="1500"/>
                </a:lnTo>
                <a:lnTo>
                  <a:pt x="1091" y="1499"/>
                </a:lnTo>
                <a:lnTo>
                  <a:pt x="1091" y="1497"/>
                </a:lnTo>
                <a:lnTo>
                  <a:pt x="1089" y="1496"/>
                </a:lnTo>
                <a:lnTo>
                  <a:pt x="1089" y="1496"/>
                </a:lnTo>
                <a:lnTo>
                  <a:pt x="1088" y="1496"/>
                </a:lnTo>
                <a:lnTo>
                  <a:pt x="1088" y="1496"/>
                </a:lnTo>
                <a:lnTo>
                  <a:pt x="1085" y="1496"/>
                </a:lnTo>
                <a:lnTo>
                  <a:pt x="1084" y="1496"/>
                </a:lnTo>
                <a:lnTo>
                  <a:pt x="1084" y="1497"/>
                </a:lnTo>
                <a:lnTo>
                  <a:pt x="1086" y="1497"/>
                </a:lnTo>
                <a:lnTo>
                  <a:pt x="1086" y="1497"/>
                </a:lnTo>
                <a:lnTo>
                  <a:pt x="1085" y="1499"/>
                </a:lnTo>
                <a:lnTo>
                  <a:pt x="1084" y="1499"/>
                </a:lnTo>
                <a:lnTo>
                  <a:pt x="1082" y="1499"/>
                </a:lnTo>
                <a:lnTo>
                  <a:pt x="1081" y="1499"/>
                </a:lnTo>
                <a:lnTo>
                  <a:pt x="1081" y="1499"/>
                </a:lnTo>
                <a:lnTo>
                  <a:pt x="1081" y="1497"/>
                </a:lnTo>
                <a:lnTo>
                  <a:pt x="1082" y="1497"/>
                </a:lnTo>
                <a:lnTo>
                  <a:pt x="1081" y="1497"/>
                </a:lnTo>
                <a:lnTo>
                  <a:pt x="1081" y="1497"/>
                </a:lnTo>
                <a:lnTo>
                  <a:pt x="1080" y="1496"/>
                </a:lnTo>
                <a:lnTo>
                  <a:pt x="1078" y="1496"/>
                </a:lnTo>
                <a:lnTo>
                  <a:pt x="1077" y="1495"/>
                </a:lnTo>
                <a:lnTo>
                  <a:pt x="1077" y="1493"/>
                </a:lnTo>
                <a:lnTo>
                  <a:pt x="1077" y="1491"/>
                </a:lnTo>
                <a:lnTo>
                  <a:pt x="1077" y="1489"/>
                </a:lnTo>
                <a:lnTo>
                  <a:pt x="1075" y="1485"/>
                </a:lnTo>
                <a:lnTo>
                  <a:pt x="1075" y="1484"/>
                </a:lnTo>
                <a:lnTo>
                  <a:pt x="1075" y="1482"/>
                </a:lnTo>
                <a:lnTo>
                  <a:pt x="1075" y="1481"/>
                </a:lnTo>
                <a:lnTo>
                  <a:pt x="1077" y="1481"/>
                </a:lnTo>
                <a:lnTo>
                  <a:pt x="1078" y="1479"/>
                </a:lnTo>
                <a:lnTo>
                  <a:pt x="1078" y="1479"/>
                </a:lnTo>
                <a:lnTo>
                  <a:pt x="1078" y="1479"/>
                </a:lnTo>
                <a:lnTo>
                  <a:pt x="1078" y="1481"/>
                </a:lnTo>
                <a:lnTo>
                  <a:pt x="1078" y="1481"/>
                </a:lnTo>
                <a:lnTo>
                  <a:pt x="1081" y="1481"/>
                </a:lnTo>
                <a:lnTo>
                  <a:pt x="1082" y="1482"/>
                </a:lnTo>
                <a:lnTo>
                  <a:pt x="1085" y="1482"/>
                </a:lnTo>
                <a:lnTo>
                  <a:pt x="1089" y="1485"/>
                </a:lnTo>
                <a:lnTo>
                  <a:pt x="1091" y="1485"/>
                </a:lnTo>
                <a:lnTo>
                  <a:pt x="1093" y="1485"/>
                </a:lnTo>
                <a:lnTo>
                  <a:pt x="1096" y="1484"/>
                </a:lnTo>
                <a:lnTo>
                  <a:pt x="1097" y="1484"/>
                </a:lnTo>
                <a:lnTo>
                  <a:pt x="1102" y="1482"/>
                </a:lnTo>
                <a:lnTo>
                  <a:pt x="1102" y="1477"/>
                </a:lnTo>
                <a:close/>
                <a:moveTo>
                  <a:pt x="952" y="643"/>
                </a:moveTo>
                <a:lnTo>
                  <a:pt x="952" y="643"/>
                </a:lnTo>
                <a:lnTo>
                  <a:pt x="952" y="643"/>
                </a:lnTo>
                <a:lnTo>
                  <a:pt x="950" y="644"/>
                </a:lnTo>
                <a:lnTo>
                  <a:pt x="950" y="644"/>
                </a:lnTo>
                <a:lnTo>
                  <a:pt x="949" y="645"/>
                </a:lnTo>
                <a:lnTo>
                  <a:pt x="947" y="645"/>
                </a:lnTo>
                <a:lnTo>
                  <a:pt x="947" y="647"/>
                </a:lnTo>
                <a:lnTo>
                  <a:pt x="946" y="647"/>
                </a:lnTo>
                <a:lnTo>
                  <a:pt x="945" y="648"/>
                </a:lnTo>
                <a:lnTo>
                  <a:pt x="941" y="649"/>
                </a:lnTo>
                <a:lnTo>
                  <a:pt x="941" y="649"/>
                </a:lnTo>
                <a:lnTo>
                  <a:pt x="941" y="649"/>
                </a:lnTo>
                <a:lnTo>
                  <a:pt x="939" y="651"/>
                </a:lnTo>
                <a:lnTo>
                  <a:pt x="939" y="651"/>
                </a:lnTo>
                <a:lnTo>
                  <a:pt x="934" y="652"/>
                </a:lnTo>
                <a:lnTo>
                  <a:pt x="930" y="654"/>
                </a:lnTo>
                <a:lnTo>
                  <a:pt x="928" y="655"/>
                </a:lnTo>
                <a:lnTo>
                  <a:pt x="927" y="656"/>
                </a:lnTo>
                <a:lnTo>
                  <a:pt x="925" y="656"/>
                </a:lnTo>
                <a:lnTo>
                  <a:pt x="924" y="656"/>
                </a:lnTo>
                <a:lnTo>
                  <a:pt x="923" y="656"/>
                </a:lnTo>
                <a:lnTo>
                  <a:pt x="921" y="656"/>
                </a:lnTo>
                <a:lnTo>
                  <a:pt x="920" y="658"/>
                </a:lnTo>
                <a:lnTo>
                  <a:pt x="919" y="658"/>
                </a:lnTo>
                <a:lnTo>
                  <a:pt x="919" y="658"/>
                </a:lnTo>
                <a:lnTo>
                  <a:pt x="919" y="658"/>
                </a:lnTo>
                <a:lnTo>
                  <a:pt x="919" y="658"/>
                </a:lnTo>
                <a:lnTo>
                  <a:pt x="917" y="658"/>
                </a:lnTo>
                <a:lnTo>
                  <a:pt x="917" y="658"/>
                </a:lnTo>
                <a:lnTo>
                  <a:pt x="916" y="658"/>
                </a:lnTo>
                <a:lnTo>
                  <a:pt x="916" y="658"/>
                </a:lnTo>
                <a:lnTo>
                  <a:pt x="914" y="658"/>
                </a:lnTo>
                <a:lnTo>
                  <a:pt x="914" y="658"/>
                </a:lnTo>
                <a:lnTo>
                  <a:pt x="914" y="658"/>
                </a:lnTo>
                <a:lnTo>
                  <a:pt x="913" y="658"/>
                </a:lnTo>
                <a:lnTo>
                  <a:pt x="913" y="658"/>
                </a:lnTo>
                <a:lnTo>
                  <a:pt x="916" y="656"/>
                </a:lnTo>
                <a:lnTo>
                  <a:pt x="916" y="656"/>
                </a:lnTo>
                <a:lnTo>
                  <a:pt x="916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3" y="656"/>
                </a:lnTo>
                <a:lnTo>
                  <a:pt x="913" y="656"/>
                </a:lnTo>
                <a:lnTo>
                  <a:pt x="912" y="655"/>
                </a:lnTo>
                <a:lnTo>
                  <a:pt x="910" y="655"/>
                </a:lnTo>
                <a:lnTo>
                  <a:pt x="910" y="655"/>
                </a:lnTo>
                <a:lnTo>
                  <a:pt x="909" y="655"/>
                </a:lnTo>
                <a:lnTo>
                  <a:pt x="909" y="654"/>
                </a:lnTo>
                <a:lnTo>
                  <a:pt x="909" y="654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2" y="651"/>
                </a:lnTo>
                <a:lnTo>
                  <a:pt x="912" y="651"/>
                </a:lnTo>
                <a:lnTo>
                  <a:pt x="912" y="651"/>
                </a:lnTo>
                <a:lnTo>
                  <a:pt x="912" y="651"/>
                </a:lnTo>
                <a:lnTo>
                  <a:pt x="912" y="649"/>
                </a:lnTo>
                <a:lnTo>
                  <a:pt x="912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7"/>
                </a:lnTo>
                <a:lnTo>
                  <a:pt x="914" y="647"/>
                </a:lnTo>
                <a:lnTo>
                  <a:pt x="914" y="647"/>
                </a:lnTo>
                <a:lnTo>
                  <a:pt x="914" y="647"/>
                </a:lnTo>
                <a:lnTo>
                  <a:pt x="914" y="645"/>
                </a:lnTo>
                <a:lnTo>
                  <a:pt x="914" y="645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7" y="644"/>
                </a:lnTo>
                <a:lnTo>
                  <a:pt x="917" y="644"/>
                </a:lnTo>
                <a:lnTo>
                  <a:pt x="917" y="644"/>
                </a:lnTo>
                <a:lnTo>
                  <a:pt x="917" y="645"/>
                </a:lnTo>
                <a:lnTo>
                  <a:pt x="917" y="645"/>
                </a:lnTo>
                <a:lnTo>
                  <a:pt x="917" y="645"/>
                </a:lnTo>
                <a:lnTo>
                  <a:pt x="917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7"/>
                </a:lnTo>
                <a:lnTo>
                  <a:pt x="919" y="647"/>
                </a:lnTo>
                <a:lnTo>
                  <a:pt x="919" y="648"/>
                </a:lnTo>
                <a:lnTo>
                  <a:pt x="919" y="648"/>
                </a:lnTo>
                <a:lnTo>
                  <a:pt x="917" y="648"/>
                </a:lnTo>
                <a:lnTo>
                  <a:pt x="914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9"/>
                </a:lnTo>
                <a:lnTo>
                  <a:pt x="912" y="649"/>
                </a:lnTo>
                <a:lnTo>
                  <a:pt x="913" y="651"/>
                </a:lnTo>
                <a:lnTo>
                  <a:pt x="913" y="651"/>
                </a:lnTo>
                <a:lnTo>
                  <a:pt x="914" y="651"/>
                </a:lnTo>
                <a:lnTo>
                  <a:pt x="914" y="651"/>
                </a:lnTo>
                <a:lnTo>
                  <a:pt x="916" y="651"/>
                </a:lnTo>
                <a:lnTo>
                  <a:pt x="917" y="651"/>
                </a:lnTo>
                <a:lnTo>
                  <a:pt x="917" y="651"/>
                </a:lnTo>
                <a:lnTo>
                  <a:pt x="917" y="651"/>
                </a:lnTo>
                <a:lnTo>
                  <a:pt x="919" y="652"/>
                </a:lnTo>
                <a:lnTo>
                  <a:pt x="919" y="652"/>
                </a:lnTo>
                <a:lnTo>
                  <a:pt x="919" y="651"/>
                </a:lnTo>
                <a:lnTo>
                  <a:pt x="919" y="651"/>
                </a:lnTo>
                <a:lnTo>
                  <a:pt x="919" y="649"/>
                </a:lnTo>
                <a:lnTo>
                  <a:pt x="920" y="649"/>
                </a:lnTo>
                <a:lnTo>
                  <a:pt x="921" y="649"/>
                </a:lnTo>
                <a:lnTo>
                  <a:pt x="923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7"/>
                </a:lnTo>
                <a:lnTo>
                  <a:pt x="925" y="647"/>
                </a:lnTo>
                <a:lnTo>
                  <a:pt x="928" y="644"/>
                </a:lnTo>
                <a:lnTo>
                  <a:pt x="928" y="644"/>
                </a:lnTo>
                <a:lnTo>
                  <a:pt x="930" y="644"/>
                </a:lnTo>
                <a:lnTo>
                  <a:pt x="932" y="644"/>
                </a:lnTo>
                <a:lnTo>
                  <a:pt x="934" y="644"/>
                </a:lnTo>
                <a:lnTo>
                  <a:pt x="936" y="644"/>
                </a:lnTo>
                <a:lnTo>
                  <a:pt x="938" y="645"/>
                </a:lnTo>
                <a:lnTo>
                  <a:pt x="938" y="645"/>
                </a:lnTo>
                <a:lnTo>
                  <a:pt x="941" y="645"/>
                </a:lnTo>
                <a:lnTo>
                  <a:pt x="941" y="645"/>
                </a:lnTo>
                <a:lnTo>
                  <a:pt x="941" y="645"/>
                </a:lnTo>
                <a:lnTo>
                  <a:pt x="939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9" y="644"/>
                </a:lnTo>
                <a:lnTo>
                  <a:pt x="939" y="643"/>
                </a:lnTo>
                <a:lnTo>
                  <a:pt x="939" y="643"/>
                </a:lnTo>
                <a:lnTo>
                  <a:pt x="941" y="643"/>
                </a:lnTo>
                <a:lnTo>
                  <a:pt x="942" y="643"/>
                </a:lnTo>
                <a:lnTo>
                  <a:pt x="945" y="641"/>
                </a:lnTo>
                <a:lnTo>
                  <a:pt x="945" y="641"/>
                </a:lnTo>
                <a:lnTo>
                  <a:pt x="945" y="641"/>
                </a:lnTo>
                <a:lnTo>
                  <a:pt x="946" y="641"/>
                </a:lnTo>
                <a:lnTo>
                  <a:pt x="947" y="641"/>
                </a:lnTo>
                <a:lnTo>
                  <a:pt x="949" y="641"/>
                </a:lnTo>
                <a:lnTo>
                  <a:pt x="949" y="641"/>
                </a:lnTo>
                <a:lnTo>
                  <a:pt x="950" y="641"/>
                </a:lnTo>
                <a:lnTo>
                  <a:pt x="950" y="641"/>
                </a:lnTo>
                <a:lnTo>
                  <a:pt x="952" y="641"/>
                </a:lnTo>
                <a:lnTo>
                  <a:pt x="952" y="641"/>
                </a:lnTo>
                <a:lnTo>
                  <a:pt x="952" y="640"/>
                </a:lnTo>
                <a:lnTo>
                  <a:pt x="952" y="640"/>
                </a:lnTo>
                <a:lnTo>
                  <a:pt x="950" y="640"/>
                </a:lnTo>
                <a:lnTo>
                  <a:pt x="950" y="640"/>
                </a:lnTo>
                <a:lnTo>
                  <a:pt x="950" y="640"/>
                </a:lnTo>
                <a:lnTo>
                  <a:pt x="950" y="638"/>
                </a:lnTo>
                <a:lnTo>
                  <a:pt x="950" y="638"/>
                </a:lnTo>
                <a:lnTo>
                  <a:pt x="952" y="638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1"/>
                </a:lnTo>
                <a:lnTo>
                  <a:pt x="952" y="641"/>
                </a:lnTo>
                <a:lnTo>
                  <a:pt x="953" y="641"/>
                </a:lnTo>
                <a:lnTo>
                  <a:pt x="952" y="643"/>
                </a:lnTo>
                <a:close/>
                <a:moveTo>
                  <a:pt x="945" y="634"/>
                </a:moveTo>
                <a:lnTo>
                  <a:pt x="945" y="634"/>
                </a:lnTo>
                <a:lnTo>
                  <a:pt x="946" y="633"/>
                </a:lnTo>
                <a:lnTo>
                  <a:pt x="946" y="633"/>
                </a:lnTo>
                <a:lnTo>
                  <a:pt x="946" y="633"/>
                </a:lnTo>
                <a:lnTo>
                  <a:pt x="946" y="633"/>
                </a:lnTo>
                <a:lnTo>
                  <a:pt x="947" y="633"/>
                </a:lnTo>
                <a:lnTo>
                  <a:pt x="947" y="633"/>
                </a:lnTo>
                <a:lnTo>
                  <a:pt x="949" y="632"/>
                </a:lnTo>
                <a:lnTo>
                  <a:pt x="950" y="632"/>
                </a:lnTo>
                <a:lnTo>
                  <a:pt x="950" y="630"/>
                </a:lnTo>
                <a:lnTo>
                  <a:pt x="952" y="630"/>
                </a:lnTo>
                <a:lnTo>
                  <a:pt x="953" y="630"/>
                </a:lnTo>
                <a:lnTo>
                  <a:pt x="954" y="630"/>
                </a:lnTo>
                <a:lnTo>
                  <a:pt x="956" y="629"/>
                </a:lnTo>
                <a:lnTo>
                  <a:pt x="956" y="630"/>
                </a:lnTo>
                <a:lnTo>
                  <a:pt x="956" y="629"/>
                </a:lnTo>
                <a:lnTo>
                  <a:pt x="957" y="629"/>
                </a:lnTo>
                <a:lnTo>
                  <a:pt x="959" y="629"/>
                </a:lnTo>
                <a:lnTo>
                  <a:pt x="960" y="629"/>
                </a:lnTo>
                <a:lnTo>
                  <a:pt x="961" y="629"/>
                </a:lnTo>
                <a:lnTo>
                  <a:pt x="963" y="629"/>
                </a:lnTo>
                <a:lnTo>
                  <a:pt x="963" y="629"/>
                </a:lnTo>
                <a:lnTo>
                  <a:pt x="963" y="627"/>
                </a:lnTo>
                <a:lnTo>
                  <a:pt x="964" y="627"/>
                </a:lnTo>
                <a:lnTo>
                  <a:pt x="964" y="627"/>
                </a:lnTo>
                <a:lnTo>
                  <a:pt x="965" y="629"/>
                </a:lnTo>
                <a:lnTo>
                  <a:pt x="965" y="629"/>
                </a:lnTo>
                <a:lnTo>
                  <a:pt x="964" y="629"/>
                </a:lnTo>
                <a:lnTo>
                  <a:pt x="965" y="629"/>
                </a:lnTo>
                <a:lnTo>
                  <a:pt x="965" y="629"/>
                </a:lnTo>
                <a:lnTo>
                  <a:pt x="965" y="629"/>
                </a:lnTo>
                <a:lnTo>
                  <a:pt x="967" y="629"/>
                </a:lnTo>
                <a:lnTo>
                  <a:pt x="968" y="629"/>
                </a:lnTo>
                <a:lnTo>
                  <a:pt x="967" y="629"/>
                </a:lnTo>
                <a:lnTo>
                  <a:pt x="967" y="629"/>
                </a:lnTo>
                <a:lnTo>
                  <a:pt x="967" y="629"/>
                </a:lnTo>
                <a:lnTo>
                  <a:pt x="967" y="629"/>
                </a:lnTo>
                <a:lnTo>
                  <a:pt x="968" y="629"/>
                </a:lnTo>
                <a:lnTo>
                  <a:pt x="968" y="629"/>
                </a:lnTo>
                <a:lnTo>
                  <a:pt x="968" y="629"/>
                </a:lnTo>
                <a:lnTo>
                  <a:pt x="968" y="630"/>
                </a:lnTo>
                <a:lnTo>
                  <a:pt x="968" y="630"/>
                </a:lnTo>
                <a:lnTo>
                  <a:pt x="968" y="630"/>
                </a:lnTo>
                <a:lnTo>
                  <a:pt x="970" y="630"/>
                </a:lnTo>
                <a:lnTo>
                  <a:pt x="971" y="629"/>
                </a:lnTo>
                <a:lnTo>
                  <a:pt x="971" y="629"/>
                </a:lnTo>
                <a:lnTo>
                  <a:pt x="971" y="629"/>
                </a:lnTo>
                <a:lnTo>
                  <a:pt x="971" y="629"/>
                </a:lnTo>
                <a:lnTo>
                  <a:pt x="970" y="629"/>
                </a:lnTo>
                <a:lnTo>
                  <a:pt x="970" y="629"/>
                </a:lnTo>
                <a:lnTo>
                  <a:pt x="970" y="629"/>
                </a:lnTo>
                <a:lnTo>
                  <a:pt x="970" y="629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6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6"/>
                </a:lnTo>
                <a:lnTo>
                  <a:pt x="967" y="627"/>
                </a:lnTo>
                <a:lnTo>
                  <a:pt x="965" y="627"/>
                </a:lnTo>
                <a:lnTo>
                  <a:pt x="964" y="627"/>
                </a:lnTo>
                <a:lnTo>
                  <a:pt x="964" y="627"/>
                </a:lnTo>
                <a:lnTo>
                  <a:pt x="965" y="627"/>
                </a:lnTo>
                <a:lnTo>
                  <a:pt x="967" y="626"/>
                </a:lnTo>
                <a:lnTo>
                  <a:pt x="967" y="626"/>
                </a:lnTo>
                <a:lnTo>
                  <a:pt x="967" y="626"/>
                </a:lnTo>
                <a:lnTo>
                  <a:pt x="968" y="626"/>
                </a:lnTo>
                <a:lnTo>
                  <a:pt x="968" y="626"/>
                </a:lnTo>
                <a:lnTo>
                  <a:pt x="968" y="626"/>
                </a:lnTo>
                <a:lnTo>
                  <a:pt x="968" y="626"/>
                </a:lnTo>
                <a:lnTo>
                  <a:pt x="970" y="626"/>
                </a:lnTo>
                <a:lnTo>
                  <a:pt x="970" y="626"/>
                </a:lnTo>
                <a:lnTo>
                  <a:pt x="970" y="626"/>
                </a:lnTo>
                <a:lnTo>
                  <a:pt x="970" y="626"/>
                </a:lnTo>
                <a:lnTo>
                  <a:pt x="971" y="626"/>
                </a:lnTo>
                <a:lnTo>
                  <a:pt x="971" y="626"/>
                </a:lnTo>
                <a:lnTo>
                  <a:pt x="971" y="626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2" y="626"/>
                </a:lnTo>
                <a:lnTo>
                  <a:pt x="972" y="626"/>
                </a:lnTo>
                <a:lnTo>
                  <a:pt x="974" y="626"/>
                </a:lnTo>
                <a:lnTo>
                  <a:pt x="975" y="626"/>
                </a:lnTo>
                <a:lnTo>
                  <a:pt x="975" y="626"/>
                </a:lnTo>
                <a:lnTo>
                  <a:pt x="976" y="625"/>
                </a:lnTo>
                <a:lnTo>
                  <a:pt x="979" y="625"/>
                </a:lnTo>
                <a:lnTo>
                  <a:pt x="981" y="623"/>
                </a:lnTo>
                <a:lnTo>
                  <a:pt x="981" y="623"/>
                </a:lnTo>
                <a:lnTo>
                  <a:pt x="982" y="623"/>
                </a:lnTo>
                <a:lnTo>
                  <a:pt x="982" y="623"/>
                </a:lnTo>
                <a:lnTo>
                  <a:pt x="982" y="623"/>
                </a:lnTo>
                <a:lnTo>
                  <a:pt x="982" y="623"/>
                </a:lnTo>
                <a:lnTo>
                  <a:pt x="981" y="623"/>
                </a:lnTo>
                <a:lnTo>
                  <a:pt x="978" y="626"/>
                </a:lnTo>
                <a:lnTo>
                  <a:pt x="976" y="627"/>
                </a:lnTo>
                <a:lnTo>
                  <a:pt x="976" y="627"/>
                </a:lnTo>
                <a:lnTo>
                  <a:pt x="976" y="627"/>
                </a:lnTo>
                <a:lnTo>
                  <a:pt x="976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9"/>
                </a:lnTo>
                <a:lnTo>
                  <a:pt x="978" y="629"/>
                </a:lnTo>
                <a:lnTo>
                  <a:pt x="978" y="629"/>
                </a:lnTo>
                <a:lnTo>
                  <a:pt x="979" y="629"/>
                </a:lnTo>
                <a:lnTo>
                  <a:pt x="979" y="629"/>
                </a:lnTo>
                <a:lnTo>
                  <a:pt x="978" y="629"/>
                </a:lnTo>
                <a:lnTo>
                  <a:pt x="978" y="629"/>
                </a:lnTo>
                <a:lnTo>
                  <a:pt x="978" y="630"/>
                </a:lnTo>
                <a:lnTo>
                  <a:pt x="978" y="630"/>
                </a:lnTo>
                <a:lnTo>
                  <a:pt x="978" y="630"/>
                </a:lnTo>
                <a:lnTo>
                  <a:pt x="978" y="630"/>
                </a:lnTo>
                <a:lnTo>
                  <a:pt x="976" y="630"/>
                </a:lnTo>
                <a:lnTo>
                  <a:pt x="976" y="630"/>
                </a:lnTo>
                <a:lnTo>
                  <a:pt x="976" y="630"/>
                </a:lnTo>
                <a:lnTo>
                  <a:pt x="978" y="630"/>
                </a:lnTo>
                <a:lnTo>
                  <a:pt x="978" y="632"/>
                </a:lnTo>
                <a:lnTo>
                  <a:pt x="978" y="632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4"/>
                </a:lnTo>
                <a:lnTo>
                  <a:pt x="976" y="634"/>
                </a:lnTo>
                <a:lnTo>
                  <a:pt x="976" y="634"/>
                </a:lnTo>
                <a:lnTo>
                  <a:pt x="975" y="634"/>
                </a:lnTo>
                <a:lnTo>
                  <a:pt x="974" y="634"/>
                </a:lnTo>
                <a:lnTo>
                  <a:pt x="974" y="636"/>
                </a:lnTo>
                <a:lnTo>
                  <a:pt x="972" y="636"/>
                </a:lnTo>
                <a:lnTo>
                  <a:pt x="972" y="636"/>
                </a:lnTo>
                <a:lnTo>
                  <a:pt x="972" y="636"/>
                </a:lnTo>
                <a:lnTo>
                  <a:pt x="971" y="636"/>
                </a:lnTo>
                <a:lnTo>
                  <a:pt x="971" y="637"/>
                </a:lnTo>
                <a:lnTo>
                  <a:pt x="971" y="637"/>
                </a:lnTo>
                <a:lnTo>
                  <a:pt x="971" y="637"/>
                </a:lnTo>
                <a:lnTo>
                  <a:pt x="971" y="637"/>
                </a:lnTo>
                <a:lnTo>
                  <a:pt x="970" y="637"/>
                </a:lnTo>
                <a:lnTo>
                  <a:pt x="967" y="637"/>
                </a:lnTo>
                <a:lnTo>
                  <a:pt x="965" y="637"/>
                </a:lnTo>
                <a:lnTo>
                  <a:pt x="965" y="637"/>
                </a:lnTo>
                <a:lnTo>
                  <a:pt x="964" y="637"/>
                </a:lnTo>
                <a:lnTo>
                  <a:pt x="964" y="636"/>
                </a:lnTo>
                <a:lnTo>
                  <a:pt x="963" y="636"/>
                </a:lnTo>
                <a:lnTo>
                  <a:pt x="959" y="636"/>
                </a:lnTo>
                <a:lnTo>
                  <a:pt x="956" y="636"/>
                </a:lnTo>
                <a:lnTo>
                  <a:pt x="954" y="636"/>
                </a:lnTo>
                <a:lnTo>
                  <a:pt x="950" y="637"/>
                </a:lnTo>
                <a:lnTo>
                  <a:pt x="949" y="637"/>
                </a:lnTo>
                <a:lnTo>
                  <a:pt x="949" y="637"/>
                </a:lnTo>
                <a:lnTo>
                  <a:pt x="947" y="637"/>
                </a:lnTo>
                <a:lnTo>
                  <a:pt x="947" y="637"/>
                </a:lnTo>
                <a:lnTo>
                  <a:pt x="946" y="637"/>
                </a:lnTo>
                <a:lnTo>
                  <a:pt x="945" y="637"/>
                </a:lnTo>
                <a:lnTo>
                  <a:pt x="945" y="637"/>
                </a:lnTo>
                <a:lnTo>
                  <a:pt x="943" y="637"/>
                </a:lnTo>
                <a:lnTo>
                  <a:pt x="943" y="636"/>
                </a:lnTo>
                <a:lnTo>
                  <a:pt x="945" y="634"/>
                </a:lnTo>
                <a:close/>
                <a:moveTo>
                  <a:pt x="828" y="596"/>
                </a:moveTo>
                <a:lnTo>
                  <a:pt x="828" y="596"/>
                </a:lnTo>
                <a:lnTo>
                  <a:pt x="832" y="593"/>
                </a:lnTo>
                <a:lnTo>
                  <a:pt x="835" y="590"/>
                </a:lnTo>
                <a:lnTo>
                  <a:pt x="839" y="587"/>
                </a:lnTo>
                <a:lnTo>
                  <a:pt x="840" y="586"/>
                </a:lnTo>
                <a:lnTo>
                  <a:pt x="842" y="585"/>
                </a:lnTo>
                <a:lnTo>
                  <a:pt x="846" y="583"/>
                </a:lnTo>
                <a:lnTo>
                  <a:pt x="847" y="583"/>
                </a:lnTo>
                <a:lnTo>
                  <a:pt x="850" y="582"/>
                </a:lnTo>
                <a:lnTo>
                  <a:pt x="850" y="582"/>
                </a:lnTo>
                <a:lnTo>
                  <a:pt x="851" y="582"/>
                </a:lnTo>
                <a:lnTo>
                  <a:pt x="851" y="582"/>
                </a:lnTo>
                <a:lnTo>
                  <a:pt x="851" y="582"/>
                </a:lnTo>
                <a:lnTo>
                  <a:pt x="851" y="581"/>
                </a:lnTo>
                <a:lnTo>
                  <a:pt x="853" y="581"/>
                </a:lnTo>
                <a:lnTo>
                  <a:pt x="853" y="581"/>
                </a:lnTo>
                <a:lnTo>
                  <a:pt x="854" y="579"/>
                </a:lnTo>
                <a:lnTo>
                  <a:pt x="854" y="579"/>
                </a:lnTo>
                <a:lnTo>
                  <a:pt x="854" y="579"/>
                </a:lnTo>
                <a:lnTo>
                  <a:pt x="854" y="578"/>
                </a:lnTo>
                <a:lnTo>
                  <a:pt x="855" y="578"/>
                </a:lnTo>
                <a:lnTo>
                  <a:pt x="855" y="578"/>
                </a:lnTo>
                <a:lnTo>
                  <a:pt x="855" y="576"/>
                </a:lnTo>
                <a:lnTo>
                  <a:pt x="855" y="576"/>
                </a:lnTo>
                <a:lnTo>
                  <a:pt x="855" y="576"/>
                </a:lnTo>
                <a:lnTo>
                  <a:pt x="857" y="575"/>
                </a:lnTo>
                <a:lnTo>
                  <a:pt x="859" y="574"/>
                </a:lnTo>
                <a:lnTo>
                  <a:pt x="859" y="575"/>
                </a:lnTo>
                <a:lnTo>
                  <a:pt x="858" y="575"/>
                </a:lnTo>
                <a:lnTo>
                  <a:pt x="858" y="576"/>
                </a:lnTo>
                <a:lnTo>
                  <a:pt x="858" y="576"/>
                </a:lnTo>
                <a:lnTo>
                  <a:pt x="858" y="576"/>
                </a:lnTo>
                <a:lnTo>
                  <a:pt x="858" y="578"/>
                </a:lnTo>
                <a:lnTo>
                  <a:pt x="858" y="578"/>
                </a:lnTo>
                <a:lnTo>
                  <a:pt x="859" y="576"/>
                </a:lnTo>
                <a:lnTo>
                  <a:pt x="859" y="576"/>
                </a:lnTo>
                <a:lnTo>
                  <a:pt x="859" y="576"/>
                </a:lnTo>
                <a:lnTo>
                  <a:pt x="859" y="575"/>
                </a:lnTo>
                <a:lnTo>
                  <a:pt x="859" y="575"/>
                </a:lnTo>
                <a:lnTo>
                  <a:pt x="861" y="575"/>
                </a:lnTo>
                <a:lnTo>
                  <a:pt x="861" y="575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2"/>
                </a:lnTo>
                <a:lnTo>
                  <a:pt x="861" y="572"/>
                </a:lnTo>
                <a:lnTo>
                  <a:pt x="862" y="571"/>
                </a:lnTo>
                <a:lnTo>
                  <a:pt x="862" y="571"/>
                </a:lnTo>
                <a:lnTo>
                  <a:pt x="862" y="571"/>
                </a:lnTo>
                <a:lnTo>
                  <a:pt x="864" y="571"/>
                </a:lnTo>
                <a:lnTo>
                  <a:pt x="864" y="572"/>
                </a:lnTo>
                <a:lnTo>
                  <a:pt x="864" y="572"/>
                </a:lnTo>
                <a:lnTo>
                  <a:pt x="864" y="572"/>
                </a:lnTo>
                <a:lnTo>
                  <a:pt x="862" y="574"/>
                </a:lnTo>
                <a:lnTo>
                  <a:pt x="861" y="575"/>
                </a:lnTo>
                <a:lnTo>
                  <a:pt x="861" y="575"/>
                </a:lnTo>
                <a:lnTo>
                  <a:pt x="861" y="575"/>
                </a:lnTo>
                <a:lnTo>
                  <a:pt x="861" y="576"/>
                </a:lnTo>
                <a:lnTo>
                  <a:pt x="861" y="576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4" y="575"/>
                </a:lnTo>
                <a:lnTo>
                  <a:pt x="864" y="574"/>
                </a:lnTo>
                <a:lnTo>
                  <a:pt x="864" y="574"/>
                </a:lnTo>
                <a:lnTo>
                  <a:pt x="864" y="574"/>
                </a:lnTo>
                <a:lnTo>
                  <a:pt x="865" y="574"/>
                </a:lnTo>
                <a:lnTo>
                  <a:pt x="865" y="572"/>
                </a:lnTo>
                <a:lnTo>
                  <a:pt x="865" y="572"/>
                </a:lnTo>
                <a:lnTo>
                  <a:pt x="865" y="571"/>
                </a:lnTo>
                <a:lnTo>
                  <a:pt x="864" y="571"/>
                </a:lnTo>
                <a:lnTo>
                  <a:pt x="864" y="570"/>
                </a:lnTo>
                <a:lnTo>
                  <a:pt x="864" y="570"/>
                </a:lnTo>
                <a:lnTo>
                  <a:pt x="864" y="570"/>
                </a:lnTo>
                <a:lnTo>
                  <a:pt x="864" y="570"/>
                </a:lnTo>
                <a:lnTo>
                  <a:pt x="865" y="570"/>
                </a:lnTo>
                <a:lnTo>
                  <a:pt x="865" y="570"/>
                </a:lnTo>
                <a:lnTo>
                  <a:pt x="865" y="570"/>
                </a:lnTo>
                <a:lnTo>
                  <a:pt x="866" y="570"/>
                </a:lnTo>
                <a:lnTo>
                  <a:pt x="866" y="570"/>
                </a:lnTo>
                <a:lnTo>
                  <a:pt x="866" y="570"/>
                </a:lnTo>
                <a:lnTo>
                  <a:pt x="869" y="570"/>
                </a:lnTo>
                <a:lnTo>
                  <a:pt x="869" y="571"/>
                </a:lnTo>
                <a:lnTo>
                  <a:pt x="870" y="571"/>
                </a:lnTo>
                <a:lnTo>
                  <a:pt x="870" y="571"/>
                </a:lnTo>
                <a:lnTo>
                  <a:pt x="870" y="571"/>
                </a:lnTo>
                <a:lnTo>
                  <a:pt x="870" y="571"/>
                </a:lnTo>
                <a:lnTo>
                  <a:pt x="872" y="571"/>
                </a:lnTo>
                <a:lnTo>
                  <a:pt x="872" y="571"/>
                </a:lnTo>
                <a:lnTo>
                  <a:pt x="873" y="572"/>
                </a:lnTo>
                <a:lnTo>
                  <a:pt x="873" y="572"/>
                </a:lnTo>
                <a:lnTo>
                  <a:pt x="875" y="572"/>
                </a:lnTo>
                <a:lnTo>
                  <a:pt x="876" y="572"/>
                </a:lnTo>
                <a:lnTo>
                  <a:pt x="877" y="572"/>
                </a:lnTo>
                <a:lnTo>
                  <a:pt x="877" y="572"/>
                </a:lnTo>
                <a:lnTo>
                  <a:pt x="879" y="572"/>
                </a:lnTo>
                <a:lnTo>
                  <a:pt x="879" y="571"/>
                </a:lnTo>
                <a:lnTo>
                  <a:pt x="879" y="572"/>
                </a:lnTo>
                <a:lnTo>
                  <a:pt x="879" y="572"/>
                </a:lnTo>
                <a:lnTo>
                  <a:pt x="880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4"/>
                </a:lnTo>
                <a:lnTo>
                  <a:pt x="883" y="574"/>
                </a:lnTo>
                <a:lnTo>
                  <a:pt x="883" y="574"/>
                </a:lnTo>
                <a:lnTo>
                  <a:pt x="883" y="575"/>
                </a:lnTo>
                <a:lnTo>
                  <a:pt x="883" y="575"/>
                </a:lnTo>
                <a:lnTo>
                  <a:pt x="883" y="576"/>
                </a:lnTo>
                <a:lnTo>
                  <a:pt x="883" y="576"/>
                </a:lnTo>
                <a:lnTo>
                  <a:pt x="883" y="576"/>
                </a:lnTo>
                <a:lnTo>
                  <a:pt x="884" y="578"/>
                </a:lnTo>
                <a:lnTo>
                  <a:pt x="884" y="579"/>
                </a:lnTo>
                <a:lnTo>
                  <a:pt x="886" y="579"/>
                </a:lnTo>
                <a:lnTo>
                  <a:pt x="886" y="581"/>
                </a:lnTo>
                <a:lnTo>
                  <a:pt x="887" y="582"/>
                </a:lnTo>
                <a:lnTo>
                  <a:pt x="888" y="582"/>
                </a:lnTo>
                <a:lnTo>
                  <a:pt x="890" y="582"/>
                </a:lnTo>
                <a:lnTo>
                  <a:pt x="891" y="582"/>
                </a:lnTo>
                <a:lnTo>
                  <a:pt x="892" y="582"/>
                </a:lnTo>
                <a:lnTo>
                  <a:pt x="895" y="582"/>
                </a:lnTo>
                <a:lnTo>
                  <a:pt x="897" y="582"/>
                </a:lnTo>
                <a:lnTo>
                  <a:pt x="897" y="582"/>
                </a:lnTo>
                <a:lnTo>
                  <a:pt x="895" y="582"/>
                </a:lnTo>
                <a:lnTo>
                  <a:pt x="895" y="583"/>
                </a:lnTo>
                <a:lnTo>
                  <a:pt x="895" y="583"/>
                </a:lnTo>
                <a:lnTo>
                  <a:pt x="895" y="583"/>
                </a:lnTo>
                <a:lnTo>
                  <a:pt x="895" y="585"/>
                </a:lnTo>
                <a:lnTo>
                  <a:pt x="895" y="585"/>
                </a:lnTo>
                <a:lnTo>
                  <a:pt x="895" y="585"/>
                </a:lnTo>
                <a:lnTo>
                  <a:pt x="895" y="585"/>
                </a:lnTo>
                <a:lnTo>
                  <a:pt x="894" y="586"/>
                </a:lnTo>
                <a:lnTo>
                  <a:pt x="895" y="586"/>
                </a:lnTo>
                <a:lnTo>
                  <a:pt x="895" y="587"/>
                </a:lnTo>
                <a:lnTo>
                  <a:pt x="897" y="587"/>
                </a:lnTo>
                <a:lnTo>
                  <a:pt x="897" y="587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90"/>
                </a:lnTo>
                <a:lnTo>
                  <a:pt x="898" y="592"/>
                </a:lnTo>
                <a:lnTo>
                  <a:pt x="897" y="592"/>
                </a:lnTo>
                <a:lnTo>
                  <a:pt x="898" y="592"/>
                </a:lnTo>
                <a:lnTo>
                  <a:pt x="897" y="593"/>
                </a:lnTo>
                <a:lnTo>
                  <a:pt x="897" y="593"/>
                </a:lnTo>
                <a:lnTo>
                  <a:pt x="897" y="593"/>
                </a:lnTo>
                <a:lnTo>
                  <a:pt x="898" y="594"/>
                </a:lnTo>
                <a:lnTo>
                  <a:pt x="898" y="594"/>
                </a:lnTo>
                <a:lnTo>
                  <a:pt x="898" y="594"/>
                </a:lnTo>
                <a:lnTo>
                  <a:pt x="898" y="594"/>
                </a:lnTo>
                <a:lnTo>
                  <a:pt x="899" y="594"/>
                </a:lnTo>
                <a:lnTo>
                  <a:pt x="899" y="594"/>
                </a:lnTo>
                <a:lnTo>
                  <a:pt x="899" y="594"/>
                </a:lnTo>
                <a:lnTo>
                  <a:pt x="901" y="594"/>
                </a:lnTo>
                <a:lnTo>
                  <a:pt x="901" y="594"/>
                </a:lnTo>
                <a:lnTo>
                  <a:pt x="901" y="594"/>
                </a:lnTo>
                <a:lnTo>
                  <a:pt x="901" y="596"/>
                </a:lnTo>
                <a:lnTo>
                  <a:pt x="899" y="596"/>
                </a:lnTo>
                <a:lnTo>
                  <a:pt x="899" y="596"/>
                </a:lnTo>
                <a:lnTo>
                  <a:pt x="899" y="596"/>
                </a:lnTo>
                <a:lnTo>
                  <a:pt x="899" y="597"/>
                </a:lnTo>
                <a:lnTo>
                  <a:pt x="899" y="597"/>
                </a:lnTo>
                <a:lnTo>
                  <a:pt x="899" y="597"/>
                </a:lnTo>
                <a:lnTo>
                  <a:pt x="899" y="597"/>
                </a:lnTo>
                <a:lnTo>
                  <a:pt x="899" y="596"/>
                </a:lnTo>
                <a:lnTo>
                  <a:pt x="899" y="596"/>
                </a:lnTo>
                <a:lnTo>
                  <a:pt x="899" y="597"/>
                </a:lnTo>
                <a:lnTo>
                  <a:pt x="899" y="597"/>
                </a:lnTo>
                <a:lnTo>
                  <a:pt x="899" y="598"/>
                </a:lnTo>
                <a:lnTo>
                  <a:pt x="899" y="598"/>
                </a:lnTo>
                <a:lnTo>
                  <a:pt x="899" y="598"/>
                </a:lnTo>
                <a:lnTo>
                  <a:pt x="899" y="600"/>
                </a:lnTo>
                <a:lnTo>
                  <a:pt x="899" y="600"/>
                </a:lnTo>
                <a:lnTo>
                  <a:pt x="899" y="598"/>
                </a:lnTo>
                <a:lnTo>
                  <a:pt x="899" y="598"/>
                </a:lnTo>
                <a:lnTo>
                  <a:pt x="901" y="598"/>
                </a:lnTo>
                <a:lnTo>
                  <a:pt x="902" y="598"/>
                </a:lnTo>
                <a:lnTo>
                  <a:pt x="902" y="598"/>
                </a:lnTo>
                <a:lnTo>
                  <a:pt x="903" y="598"/>
                </a:lnTo>
                <a:lnTo>
                  <a:pt x="903" y="598"/>
                </a:lnTo>
                <a:lnTo>
                  <a:pt x="903" y="600"/>
                </a:lnTo>
                <a:lnTo>
                  <a:pt x="903" y="600"/>
                </a:lnTo>
                <a:lnTo>
                  <a:pt x="903" y="600"/>
                </a:lnTo>
                <a:lnTo>
                  <a:pt x="903" y="601"/>
                </a:lnTo>
                <a:lnTo>
                  <a:pt x="903" y="601"/>
                </a:lnTo>
                <a:lnTo>
                  <a:pt x="905" y="601"/>
                </a:lnTo>
                <a:lnTo>
                  <a:pt x="905" y="601"/>
                </a:lnTo>
                <a:lnTo>
                  <a:pt x="905" y="601"/>
                </a:lnTo>
                <a:lnTo>
                  <a:pt x="905" y="601"/>
                </a:lnTo>
                <a:lnTo>
                  <a:pt x="908" y="601"/>
                </a:lnTo>
                <a:lnTo>
                  <a:pt x="908" y="601"/>
                </a:lnTo>
                <a:lnTo>
                  <a:pt x="908" y="603"/>
                </a:lnTo>
                <a:lnTo>
                  <a:pt x="909" y="603"/>
                </a:lnTo>
                <a:lnTo>
                  <a:pt x="913" y="603"/>
                </a:lnTo>
                <a:lnTo>
                  <a:pt x="914" y="603"/>
                </a:lnTo>
                <a:lnTo>
                  <a:pt x="916" y="603"/>
                </a:lnTo>
                <a:lnTo>
                  <a:pt x="917" y="603"/>
                </a:lnTo>
                <a:lnTo>
                  <a:pt x="917" y="603"/>
                </a:lnTo>
                <a:lnTo>
                  <a:pt x="917" y="603"/>
                </a:lnTo>
                <a:lnTo>
                  <a:pt x="920" y="603"/>
                </a:lnTo>
                <a:lnTo>
                  <a:pt x="920" y="603"/>
                </a:lnTo>
                <a:lnTo>
                  <a:pt x="921" y="604"/>
                </a:lnTo>
                <a:lnTo>
                  <a:pt x="921" y="604"/>
                </a:lnTo>
                <a:lnTo>
                  <a:pt x="923" y="604"/>
                </a:lnTo>
                <a:lnTo>
                  <a:pt x="924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8" y="605"/>
                </a:lnTo>
                <a:lnTo>
                  <a:pt x="928" y="605"/>
                </a:lnTo>
                <a:lnTo>
                  <a:pt x="930" y="605"/>
                </a:lnTo>
                <a:lnTo>
                  <a:pt x="930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2" y="605"/>
                </a:lnTo>
                <a:lnTo>
                  <a:pt x="934" y="605"/>
                </a:lnTo>
                <a:lnTo>
                  <a:pt x="934" y="605"/>
                </a:lnTo>
                <a:lnTo>
                  <a:pt x="934" y="605"/>
                </a:lnTo>
                <a:lnTo>
                  <a:pt x="934" y="607"/>
                </a:lnTo>
                <a:lnTo>
                  <a:pt x="935" y="607"/>
                </a:lnTo>
                <a:lnTo>
                  <a:pt x="935" y="607"/>
                </a:lnTo>
                <a:lnTo>
                  <a:pt x="935" y="607"/>
                </a:lnTo>
                <a:lnTo>
                  <a:pt x="935" y="608"/>
                </a:lnTo>
                <a:lnTo>
                  <a:pt x="935" y="608"/>
                </a:lnTo>
                <a:lnTo>
                  <a:pt x="935" y="608"/>
                </a:lnTo>
                <a:lnTo>
                  <a:pt x="935" y="608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1"/>
                </a:lnTo>
                <a:lnTo>
                  <a:pt x="938" y="611"/>
                </a:lnTo>
                <a:lnTo>
                  <a:pt x="938" y="612"/>
                </a:lnTo>
                <a:lnTo>
                  <a:pt x="939" y="612"/>
                </a:lnTo>
                <a:lnTo>
                  <a:pt x="939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2" y="612"/>
                </a:lnTo>
                <a:lnTo>
                  <a:pt x="941" y="614"/>
                </a:lnTo>
                <a:lnTo>
                  <a:pt x="941" y="614"/>
                </a:lnTo>
                <a:lnTo>
                  <a:pt x="941" y="614"/>
                </a:lnTo>
                <a:lnTo>
                  <a:pt x="941" y="615"/>
                </a:lnTo>
                <a:lnTo>
                  <a:pt x="941" y="615"/>
                </a:lnTo>
                <a:lnTo>
                  <a:pt x="941" y="615"/>
                </a:lnTo>
                <a:lnTo>
                  <a:pt x="941" y="615"/>
                </a:lnTo>
                <a:lnTo>
                  <a:pt x="942" y="615"/>
                </a:lnTo>
                <a:lnTo>
                  <a:pt x="942" y="615"/>
                </a:lnTo>
                <a:lnTo>
                  <a:pt x="942" y="615"/>
                </a:lnTo>
                <a:lnTo>
                  <a:pt x="941" y="615"/>
                </a:lnTo>
                <a:lnTo>
                  <a:pt x="941" y="615"/>
                </a:lnTo>
                <a:lnTo>
                  <a:pt x="942" y="616"/>
                </a:lnTo>
                <a:lnTo>
                  <a:pt x="942" y="616"/>
                </a:lnTo>
                <a:lnTo>
                  <a:pt x="942" y="616"/>
                </a:lnTo>
                <a:lnTo>
                  <a:pt x="942" y="616"/>
                </a:lnTo>
                <a:lnTo>
                  <a:pt x="942" y="618"/>
                </a:lnTo>
                <a:lnTo>
                  <a:pt x="942" y="618"/>
                </a:lnTo>
                <a:lnTo>
                  <a:pt x="943" y="618"/>
                </a:lnTo>
                <a:lnTo>
                  <a:pt x="943" y="618"/>
                </a:lnTo>
                <a:lnTo>
                  <a:pt x="943" y="619"/>
                </a:lnTo>
                <a:lnTo>
                  <a:pt x="943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8"/>
                </a:lnTo>
                <a:lnTo>
                  <a:pt x="945" y="618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3" y="619"/>
                </a:lnTo>
                <a:lnTo>
                  <a:pt x="943" y="619"/>
                </a:lnTo>
                <a:lnTo>
                  <a:pt x="943" y="619"/>
                </a:lnTo>
                <a:lnTo>
                  <a:pt x="942" y="619"/>
                </a:lnTo>
                <a:lnTo>
                  <a:pt x="942" y="619"/>
                </a:lnTo>
                <a:lnTo>
                  <a:pt x="942" y="619"/>
                </a:lnTo>
                <a:lnTo>
                  <a:pt x="942" y="618"/>
                </a:lnTo>
                <a:lnTo>
                  <a:pt x="942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2" y="621"/>
                </a:lnTo>
                <a:lnTo>
                  <a:pt x="942" y="621"/>
                </a:lnTo>
                <a:lnTo>
                  <a:pt x="942" y="622"/>
                </a:lnTo>
                <a:lnTo>
                  <a:pt x="942" y="622"/>
                </a:lnTo>
                <a:lnTo>
                  <a:pt x="941" y="623"/>
                </a:lnTo>
                <a:lnTo>
                  <a:pt x="939" y="622"/>
                </a:lnTo>
                <a:lnTo>
                  <a:pt x="938" y="622"/>
                </a:lnTo>
                <a:lnTo>
                  <a:pt x="936" y="621"/>
                </a:lnTo>
                <a:lnTo>
                  <a:pt x="935" y="621"/>
                </a:lnTo>
                <a:lnTo>
                  <a:pt x="935" y="621"/>
                </a:lnTo>
                <a:lnTo>
                  <a:pt x="934" y="621"/>
                </a:lnTo>
                <a:lnTo>
                  <a:pt x="934" y="621"/>
                </a:lnTo>
                <a:lnTo>
                  <a:pt x="934" y="622"/>
                </a:lnTo>
                <a:lnTo>
                  <a:pt x="932" y="621"/>
                </a:lnTo>
                <a:lnTo>
                  <a:pt x="934" y="621"/>
                </a:lnTo>
                <a:lnTo>
                  <a:pt x="934" y="619"/>
                </a:lnTo>
                <a:lnTo>
                  <a:pt x="934" y="619"/>
                </a:lnTo>
                <a:lnTo>
                  <a:pt x="934" y="619"/>
                </a:lnTo>
                <a:lnTo>
                  <a:pt x="932" y="619"/>
                </a:lnTo>
                <a:lnTo>
                  <a:pt x="932" y="619"/>
                </a:lnTo>
                <a:lnTo>
                  <a:pt x="931" y="619"/>
                </a:lnTo>
                <a:lnTo>
                  <a:pt x="931" y="619"/>
                </a:lnTo>
                <a:lnTo>
                  <a:pt x="931" y="619"/>
                </a:lnTo>
                <a:lnTo>
                  <a:pt x="932" y="619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6"/>
                </a:lnTo>
                <a:lnTo>
                  <a:pt x="931" y="616"/>
                </a:lnTo>
                <a:lnTo>
                  <a:pt x="930" y="616"/>
                </a:lnTo>
                <a:lnTo>
                  <a:pt x="930" y="616"/>
                </a:lnTo>
                <a:lnTo>
                  <a:pt x="930" y="615"/>
                </a:lnTo>
                <a:lnTo>
                  <a:pt x="930" y="615"/>
                </a:lnTo>
                <a:lnTo>
                  <a:pt x="930" y="615"/>
                </a:lnTo>
                <a:lnTo>
                  <a:pt x="930" y="614"/>
                </a:lnTo>
                <a:lnTo>
                  <a:pt x="930" y="614"/>
                </a:lnTo>
                <a:lnTo>
                  <a:pt x="928" y="614"/>
                </a:lnTo>
                <a:lnTo>
                  <a:pt x="927" y="614"/>
                </a:lnTo>
                <a:lnTo>
                  <a:pt x="925" y="614"/>
                </a:lnTo>
                <a:lnTo>
                  <a:pt x="925" y="614"/>
                </a:lnTo>
                <a:lnTo>
                  <a:pt x="925" y="615"/>
                </a:lnTo>
                <a:lnTo>
                  <a:pt x="927" y="615"/>
                </a:lnTo>
                <a:lnTo>
                  <a:pt x="927" y="615"/>
                </a:lnTo>
                <a:lnTo>
                  <a:pt x="927" y="615"/>
                </a:lnTo>
                <a:lnTo>
                  <a:pt x="927" y="615"/>
                </a:lnTo>
                <a:lnTo>
                  <a:pt x="928" y="616"/>
                </a:lnTo>
                <a:lnTo>
                  <a:pt x="928" y="616"/>
                </a:lnTo>
                <a:lnTo>
                  <a:pt x="928" y="616"/>
                </a:lnTo>
                <a:lnTo>
                  <a:pt x="928" y="616"/>
                </a:lnTo>
                <a:lnTo>
                  <a:pt x="930" y="618"/>
                </a:lnTo>
                <a:lnTo>
                  <a:pt x="930" y="618"/>
                </a:lnTo>
                <a:lnTo>
                  <a:pt x="930" y="618"/>
                </a:lnTo>
                <a:lnTo>
                  <a:pt x="930" y="619"/>
                </a:lnTo>
                <a:lnTo>
                  <a:pt x="930" y="619"/>
                </a:lnTo>
                <a:lnTo>
                  <a:pt x="930" y="621"/>
                </a:lnTo>
                <a:lnTo>
                  <a:pt x="930" y="621"/>
                </a:lnTo>
                <a:lnTo>
                  <a:pt x="930" y="622"/>
                </a:lnTo>
                <a:lnTo>
                  <a:pt x="930" y="622"/>
                </a:lnTo>
                <a:lnTo>
                  <a:pt x="928" y="623"/>
                </a:lnTo>
                <a:lnTo>
                  <a:pt x="928" y="623"/>
                </a:lnTo>
                <a:lnTo>
                  <a:pt x="928" y="623"/>
                </a:lnTo>
                <a:lnTo>
                  <a:pt x="928" y="623"/>
                </a:lnTo>
                <a:lnTo>
                  <a:pt x="927" y="623"/>
                </a:lnTo>
                <a:lnTo>
                  <a:pt x="927" y="625"/>
                </a:lnTo>
                <a:lnTo>
                  <a:pt x="927" y="625"/>
                </a:lnTo>
                <a:lnTo>
                  <a:pt x="927" y="626"/>
                </a:lnTo>
                <a:lnTo>
                  <a:pt x="927" y="626"/>
                </a:lnTo>
                <a:lnTo>
                  <a:pt x="925" y="627"/>
                </a:lnTo>
                <a:lnTo>
                  <a:pt x="925" y="627"/>
                </a:lnTo>
                <a:lnTo>
                  <a:pt x="925" y="629"/>
                </a:lnTo>
                <a:lnTo>
                  <a:pt x="925" y="633"/>
                </a:lnTo>
                <a:lnTo>
                  <a:pt x="925" y="633"/>
                </a:lnTo>
                <a:lnTo>
                  <a:pt x="925" y="634"/>
                </a:lnTo>
                <a:lnTo>
                  <a:pt x="925" y="636"/>
                </a:lnTo>
                <a:lnTo>
                  <a:pt x="925" y="636"/>
                </a:lnTo>
                <a:lnTo>
                  <a:pt x="924" y="637"/>
                </a:lnTo>
                <a:lnTo>
                  <a:pt x="924" y="637"/>
                </a:lnTo>
                <a:lnTo>
                  <a:pt x="923" y="637"/>
                </a:lnTo>
                <a:lnTo>
                  <a:pt x="923" y="638"/>
                </a:lnTo>
                <a:lnTo>
                  <a:pt x="923" y="638"/>
                </a:lnTo>
                <a:lnTo>
                  <a:pt x="921" y="638"/>
                </a:lnTo>
                <a:lnTo>
                  <a:pt x="920" y="640"/>
                </a:lnTo>
                <a:lnTo>
                  <a:pt x="919" y="640"/>
                </a:lnTo>
                <a:lnTo>
                  <a:pt x="919" y="640"/>
                </a:lnTo>
                <a:lnTo>
                  <a:pt x="919" y="638"/>
                </a:lnTo>
                <a:lnTo>
                  <a:pt x="919" y="637"/>
                </a:lnTo>
                <a:lnTo>
                  <a:pt x="917" y="633"/>
                </a:lnTo>
                <a:lnTo>
                  <a:pt x="917" y="630"/>
                </a:lnTo>
                <a:lnTo>
                  <a:pt x="916" y="629"/>
                </a:lnTo>
                <a:lnTo>
                  <a:pt x="916" y="629"/>
                </a:lnTo>
                <a:lnTo>
                  <a:pt x="914" y="627"/>
                </a:lnTo>
                <a:lnTo>
                  <a:pt x="914" y="627"/>
                </a:lnTo>
                <a:lnTo>
                  <a:pt x="913" y="627"/>
                </a:lnTo>
                <a:lnTo>
                  <a:pt x="913" y="629"/>
                </a:lnTo>
                <a:lnTo>
                  <a:pt x="912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30"/>
                </a:lnTo>
                <a:lnTo>
                  <a:pt x="910" y="630"/>
                </a:lnTo>
                <a:lnTo>
                  <a:pt x="909" y="632"/>
                </a:lnTo>
                <a:lnTo>
                  <a:pt x="909" y="632"/>
                </a:lnTo>
                <a:lnTo>
                  <a:pt x="909" y="632"/>
                </a:lnTo>
                <a:lnTo>
                  <a:pt x="908" y="632"/>
                </a:lnTo>
                <a:lnTo>
                  <a:pt x="908" y="633"/>
                </a:lnTo>
                <a:lnTo>
                  <a:pt x="908" y="633"/>
                </a:lnTo>
                <a:lnTo>
                  <a:pt x="906" y="633"/>
                </a:lnTo>
                <a:lnTo>
                  <a:pt x="905" y="633"/>
                </a:lnTo>
                <a:lnTo>
                  <a:pt x="905" y="632"/>
                </a:lnTo>
                <a:lnTo>
                  <a:pt x="905" y="632"/>
                </a:lnTo>
                <a:lnTo>
                  <a:pt x="905" y="632"/>
                </a:lnTo>
                <a:lnTo>
                  <a:pt x="905" y="630"/>
                </a:lnTo>
                <a:lnTo>
                  <a:pt x="905" y="630"/>
                </a:lnTo>
                <a:lnTo>
                  <a:pt x="905" y="629"/>
                </a:lnTo>
                <a:lnTo>
                  <a:pt x="906" y="629"/>
                </a:lnTo>
                <a:lnTo>
                  <a:pt x="906" y="629"/>
                </a:lnTo>
                <a:lnTo>
                  <a:pt x="908" y="629"/>
                </a:lnTo>
                <a:lnTo>
                  <a:pt x="908" y="627"/>
                </a:lnTo>
                <a:lnTo>
                  <a:pt x="908" y="627"/>
                </a:lnTo>
                <a:lnTo>
                  <a:pt x="908" y="627"/>
                </a:lnTo>
                <a:lnTo>
                  <a:pt x="908" y="627"/>
                </a:lnTo>
                <a:lnTo>
                  <a:pt x="909" y="626"/>
                </a:lnTo>
                <a:lnTo>
                  <a:pt x="909" y="625"/>
                </a:lnTo>
                <a:lnTo>
                  <a:pt x="909" y="625"/>
                </a:lnTo>
                <a:lnTo>
                  <a:pt x="909" y="625"/>
                </a:lnTo>
                <a:lnTo>
                  <a:pt x="909" y="626"/>
                </a:lnTo>
                <a:lnTo>
                  <a:pt x="910" y="625"/>
                </a:lnTo>
                <a:lnTo>
                  <a:pt x="910" y="625"/>
                </a:lnTo>
                <a:lnTo>
                  <a:pt x="910" y="623"/>
                </a:lnTo>
                <a:lnTo>
                  <a:pt x="910" y="622"/>
                </a:lnTo>
                <a:lnTo>
                  <a:pt x="910" y="621"/>
                </a:lnTo>
                <a:lnTo>
                  <a:pt x="910" y="621"/>
                </a:lnTo>
                <a:lnTo>
                  <a:pt x="910" y="619"/>
                </a:lnTo>
                <a:lnTo>
                  <a:pt x="910" y="618"/>
                </a:lnTo>
                <a:lnTo>
                  <a:pt x="909" y="618"/>
                </a:lnTo>
                <a:lnTo>
                  <a:pt x="909" y="616"/>
                </a:lnTo>
                <a:lnTo>
                  <a:pt x="909" y="616"/>
                </a:lnTo>
                <a:lnTo>
                  <a:pt x="909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5"/>
                </a:lnTo>
                <a:lnTo>
                  <a:pt x="910" y="615"/>
                </a:lnTo>
                <a:lnTo>
                  <a:pt x="910" y="615"/>
                </a:lnTo>
                <a:lnTo>
                  <a:pt x="910" y="614"/>
                </a:lnTo>
                <a:lnTo>
                  <a:pt x="910" y="614"/>
                </a:lnTo>
                <a:lnTo>
                  <a:pt x="910" y="614"/>
                </a:lnTo>
                <a:lnTo>
                  <a:pt x="909" y="614"/>
                </a:lnTo>
                <a:lnTo>
                  <a:pt x="909" y="612"/>
                </a:lnTo>
                <a:lnTo>
                  <a:pt x="908" y="612"/>
                </a:lnTo>
                <a:lnTo>
                  <a:pt x="905" y="611"/>
                </a:lnTo>
                <a:lnTo>
                  <a:pt x="905" y="611"/>
                </a:lnTo>
                <a:lnTo>
                  <a:pt x="905" y="611"/>
                </a:lnTo>
                <a:lnTo>
                  <a:pt x="903" y="611"/>
                </a:lnTo>
                <a:lnTo>
                  <a:pt x="903" y="611"/>
                </a:lnTo>
                <a:lnTo>
                  <a:pt x="902" y="610"/>
                </a:lnTo>
                <a:lnTo>
                  <a:pt x="902" y="610"/>
                </a:lnTo>
                <a:lnTo>
                  <a:pt x="902" y="610"/>
                </a:lnTo>
                <a:lnTo>
                  <a:pt x="901" y="610"/>
                </a:lnTo>
                <a:lnTo>
                  <a:pt x="899" y="610"/>
                </a:lnTo>
                <a:lnTo>
                  <a:pt x="899" y="608"/>
                </a:lnTo>
                <a:lnTo>
                  <a:pt x="898" y="608"/>
                </a:lnTo>
                <a:lnTo>
                  <a:pt x="897" y="608"/>
                </a:lnTo>
                <a:lnTo>
                  <a:pt x="897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4" y="610"/>
                </a:lnTo>
                <a:lnTo>
                  <a:pt x="894" y="610"/>
                </a:lnTo>
                <a:lnTo>
                  <a:pt x="894" y="611"/>
                </a:lnTo>
                <a:lnTo>
                  <a:pt x="894" y="611"/>
                </a:lnTo>
                <a:lnTo>
                  <a:pt x="894" y="611"/>
                </a:lnTo>
                <a:lnTo>
                  <a:pt x="895" y="612"/>
                </a:lnTo>
                <a:lnTo>
                  <a:pt x="895" y="612"/>
                </a:lnTo>
                <a:lnTo>
                  <a:pt x="895" y="612"/>
                </a:lnTo>
                <a:lnTo>
                  <a:pt x="895" y="612"/>
                </a:lnTo>
                <a:lnTo>
                  <a:pt x="894" y="612"/>
                </a:lnTo>
                <a:lnTo>
                  <a:pt x="894" y="612"/>
                </a:lnTo>
                <a:lnTo>
                  <a:pt x="892" y="612"/>
                </a:lnTo>
                <a:lnTo>
                  <a:pt x="891" y="614"/>
                </a:lnTo>
                <a:lnTo>
                  <a:pt x="891" y="614"/>
                </a:lnTo>
                <a:lnTo>
                  <a:pt x="891" y="614"/>
                </a:lnTo>
                <a:lnTo>
                  <a:pt x="891" y="615"/>
                </a:lnTo>
                <a:lnTo>
                  <a:pt x="891" y="616"/>
                </a:lnTo>
                <a:lnTo>
                  <a:pt x="891" y="616"/>
                </a:lnTo>
                <a:lnTo>
                  <a:pt x="891" y="618"/>
                </a:lnTo>
                <a:lnTo>
                  <a:pt x="890" y="619"/>
                </a:lnTo>
                <a:lnTo>
                  <a:pt x="890" y="619"/>
                </a:lnTo>
                <a:lnTo>
                  <a:pt x="890" y="619"/>
                </a:lnTo>
                <a:lnTo>
                  <a:pt x="890" y="619"/>
                </a:lnTo>
                <a:lnTo>
                  <a:pt x="890" y="618"/>
                </a:lnTo>
                <a:lnTo>
                  <a:pt x="890" y="618"/>
                </a:lnTo>
                <a:lnTo>
                  <a:pt x="890" y="616"/>
                </a:lnTo>
                <a:lnTo>
                  <a:pt x="890" y="616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9"/>
                </a:lnTo>
                <a:lnTo>
                  <a:pt x="888" y="619"/>
                </a:lnTo>
                <a:lnTo>
                  <a:pt x="888" y="619"/>
                </a:lnTo>
                <a:lnTo>
                  <a:pt x="888" y="618"/>
                </a:lnTo>
                <a:lnTo>
                  <a:pt x="888" y="618"/>
                </a:lnTo>
                <a:lnTo>
                  <a:pt x="888" y="616"/>
                </a:lnTo>
                <a:lnTo>
                  <a:pt x="888" y="616"/>
                </a:lnTo>
                <a:lnTo>
                  <a:pt x="890" y="616"/>
                </a:lnTo>
                <a:lnTo>
                  <a:pt x="888" y="615"/>
                </a:lnTo>
                <a:lnTo>
                  <a:pt x="890" y="615"/>
                </a:lnTo>
                <a:lnTo>
                  <a:pt x="890" y="615"/>
                </a:lnTo>
                <a:lnTo>
                  <a:pt x="890" y="615"/>
                </a:lnTo>
                <a:lnTo>
                  <a:pt x="888" y="615"/>
                </a:lnTo>
                <a:lnTo>
                  <a:pt x="888" y="615"/>
                </a:lnTo>
                <a:lnTo>
                  <a:pt x="887" y="616"/>
                </a:lnTo>
                <a:lnTo>
                  <a:pt x="887" y="618"/>
                </a:lnTo>
                <a:lnTo>
                  <a:pt x="886" y="618"/>
                </a:lnTo>
                <a:lnTo>
                  <a:pt x="886" y="618"/>
                </a:lnTo>
                <a:lnTo>
                  <a:pt x="886" y="618"/>
                </a:lnTo>
                <a:lnTo>
                  <a:pt x="886" y="618"/>
                </a:lnTo>
                <a:lnTo>
                  <a:pt x="884" y="618"/>
                </a:lnTo>
                <a:lnTo>
                  <a:pt x="884" y="618"/>
                </a:lnTo>
                <a:lnTo>
                  <a:pt x="884" y="619"/>
                </a:lnTo>
                <a:lnTo>
                  <a:pt x="884" y="619"/>
                </a:lnTo>
                <a:lnTo>
                  <a:pt x="883" y="621"/>
                </a:lnTo>
                <a:lnTo>
                  <a:pt x="883" y="621"/>
                </a:lnTo>
                <a:lnTo>
                  <a:pt x="883" y="621"/>
                </a:lnTo>
                <a:lnTo>
                  <a:pt x="883" y="621"/>
                </a:lnTo>
                <a:lnTo>
                  <a:pt x="883" y="622"/>
                </a:lnTo>
                <a:lnTo>
                  <a:pt x="883" y="623"/>
                </a:lnTo>
                <a:lnTo>
                  <a:pt x="883" y="625"/>
                </a:lnTo>
                <a:lnTo>
                  <a:pt x="881" y="626"/>
                </a:lnTo>
                <a:lnTo>
                  <a:pt x="881" y="626"/>
                </a:lnTo>
                <a:lnTo>
                  <a:pt x="880" y="627"/>
                </a:lnTo>
                <a:lnTo>
                  <a:pt x="880" y="627"/>
                </a:lnTo>
                <a:lnTo>
                  <a:pt x="881" y="629"/>
                </a:lnTo>
                <a:lnTo>
                  <a:pt x="881" y="629"/>
                </a:lnTo>
                <a:lnTo>
                  <a:pt x="881" y="630"/>
                </a:lnTo>
                <a:lnTo>
                  <a:pt x="881" y="630"/>
                </a:lnTo>
                <a:lnTo>
                  <a:pt x="880" y="633"/>
                </a:lnTo>
                <a:lnTo>
                  <a:pt x="880" y="633"/>
                </a:lnTo>
                <a:lnTo>
                  <a:pt x="881" y="636"/>
                </a:lnTo>
                <a:lnTo>
                  <a:pt x="881" y="637"/>
                </a:lnTo>
                <a:lnTo>
                  <a:pt x="881" y="637"/>
                </a:lnTo>
                <a:lnTo>
                  <a:pt x="883" y="638"/>
                </a:lnTo>
                <a:lnTo>
                  <a:pt x="883" y="640"/>
                </a:lnTo>
                <a:lnTo>
                  <a:pt x="883" y="641"/>
                </a:lnTo>
                <a:lnTo>
                  <a:pt x="883" y="643"/>
                </a:lnTo>
                <a:lnTo>
                  <a:pt x="883" y="644"/>
                </a:lnTo>
                <a:lnTo>
                  <a:pt x="883" y="645"/>
                </a:lnTo>
                <a:lnTo>
                  <a:pt x="883" y="647"/>
                </a:lnTo>
                <a:lnTo>
                  <a:pt x="881" y="648"/>
                </a:lnTo>
                <a:lnTo>
                  <a:pt x="881" y="648"/>
                </a:lnTo>
                <a:lnTo>
                  <a:pt x="880" y="651"/>
                </a:lnTo>
                <a:lnTo>
                  <a:pt x="880" y="651"/>
                </a:lnTo>
                <a:lnTo>
                  <a:pt x="879" y="652"/>
                </a:lnTo>
                <a:lnTo>
                  <a:pt x="879" y="654"/>
                </a:lnTo>
                <a:lnTo>
                  <a:pt x="877" y="654"/>
                </a:lnTo>
                <a:lnTo>
                  <a:pt x="875" y="655"/>
                </a:lnTo>
                <a:lnTo>
                  <a:pt x="875" y="655"/>
                </a:lnTo>
                <a:lnTo>
                  <a:pt x="873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0" y="655"/>
                </a:lnTo>
                <a:lnTo>
                  <a:pt x="870" y="654"/>
                </a:lnTo>
                <a:lnTo>
                  <a:pt x="870" y="652"/>
                </a:lnTo>
                <a:lnTo>
                  <a:pt x="869" y="651"/>
                </a:lnTo>
                <a:lnTo>
                  <a:pt x="869" y="651"/>
                </a:lnTo>
                <a:lnTo>
                  <a:pt x="869" y="649"/>
                </a:lnTo>
                <a:lnTo>
                  <a:pt x="869" y="649"/>
                </a:lnTo>
                <a:lnTo>
                  <a:pt x="868" y="649"/>
                </a:lnTo>
                <a:lnTo>
                  <a:pt x="868" y="648"/>
                </a:lnTo>
                <a:lnTo>
                  <a:pt x="868" y="645"/>
                </a:lnTo>
                <a:lnTo>
                  <a:pt x="868" y="644"/>
                </a:lnTo>
                <a:lnTo>
                  <a:pt x="869" y="643"/>
                </a:lnTo>
                <a:lnTo>
                  <a:pt x="868" y="643"/>
                </a:lnTo>
                <a:lnTo>
                  <a:pt x="868" y="641"/>
                </a:lnTo>
                <a:lnTo>
                  <a:pt x="868" y="641"/>
                </a:lnTo>
                <a:lnTo>
                  <a:pt x="868" y="640"/>
                </a:lnTo>
                <a:lnTo>
                  <a:pt x="868" y="640"/>
                </a:lnTo>
                <a:lnTo>
                  <a:pt x="868" y="640"/>
                </a:lnTo>
                <a:lnTo>
                  <a:pt x="868" y="640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7"/>
                </a:lnTo>
                <a:lnTo>
                  <a:pt x="868" y="637"/>
                </a:lnTo>
                <a:lnTo>
                  <a:pt x="868" y="636"/>
                </a:lnTo>
                <a:lnTo>
                  <a:pt x="868" y="634"/>
                </a:lnTo>
                <a:lnTo>
                  <a:pt x="868" y="634"/>
                </a:lnTo>
                <a:lnTo>
                  <a:pt x="868" y="634"/>
                </a:lnTo>
                <a:lnTo>
                  <a:pt x="869" y="633"/>
                </a:lnTo>
                <a:lnTo>
                  <a:pt x="869" y="632"/>
                </a:lnTo>
                <a:lnTo>
                  <a:pt x="869" y="632"/>
                </a:lnTo>
                <a:lnTo>
                  <a:pt x="869" y="630"/>
                </a:lnTo>
                <a:lnTo>
                  <a:pt x="869" y="630"/>
                </a:lnTo>
                <a:lnTo>
                  <a:pt x="869" y="630"/>
                </a:lnTo>
                <a:lnTo>
                  <a:pt x="869" y="629"/>
                </a:lnTo>
                <a:lnTo>
                  <a:pt x="869" y="627"/>
                </a:lnTo>
                <a:lnTo>
                  <a:pt x="870" y="627"/>
                </a:lnTo>
                <a:lnTo>
                  <a:pt x="870" y="626"/>
                </a:lnTo>
                <a:lnTo>
                  <a:pt x="870" y="626"/>
                </a:lnTo>
                <a:lnTo>
                  <a:pt x="870" y="625"/>
                </a:lnTo>
                <a:lnTo>
                  <a:pt x="870" y="625"/>
                </a:lnTo>
                <a:lnTo>
                  <a:pt x="872" y="622"/>
                </a:lnTo>
                <a:lnTo>
                  <a:pt x="872" y="622"/>
                </a:lnTo>
                <a:lnTo>
                  <a:pt x="872" y="621"/>
                </a:lnTo>
                <a:lnTo>
                  <a:pt x="872" y="621"/>
                </a:lnTo>
                <a:lnTo>
                  <a:pt x="873" y="619"/>
                </a:lnTo>
                <a:lnTo>
                  <a:pt x="873" y="619"/>
                </a:lnTo>
                <a:lnTo>
                  <a:pt x="872" y="619"/>
                </a:lnTo>
                <a:lnTo>
                  <a:pt x="872" y="618"/>
                </a:lnTo>
                <a:lnTo>
                  <a:pt x="872" y="618"/>
                </a:lnTo>
                <a:lnTo>
                  <a:pt x="870" y="619"/>
                </a:lnTo>
                <a:lnTo>
                  <a:pt x="870" y="619"/>
                </a:lnTo>
                <a:lnTo>
                  <a:pt x="870" y="619"/>
                </a:lnTo>
                <a:lnTo>
                  <a:pt x="869" y="619"/>
                </a:lnTo>
                <a:lnTo>
                  <a:pt x="869" y="621"/>
                </a:lnTo>
                <a:lnTo>
                  <a:pt x="868" y="621"/>
                </a:lnTo>
                <a:lnTo>
                  <a:pt x="868" y="621"/>
                </a:lnTo>
                <a:lnTo>
                  <a:pt x="868" y="622"/>
                </a:lnTo>
                <a:lnTo>
                  <a:pt x="868" y="622"/>
                </a:lnTo>
                <a:lnTo>
                  <a:pt x="866" y="622"/>
                </a:lnTo>
                <a:lnTo>
                  <a:pt x="866" y="622"/>
                </a:lnTo>
                <a:lnTo>
                  <a:pt x="866" y="622"/>
                </a:lnTo>
                <a:lnTo>
                  <a:pt x="866" y="621"/>
                </a:lnTo>
                <a:lnTo>
                  <a:pt x="866" y="619"/>
                </a:lnTo>
                <a:lnTo>
                  <a:pt x="868" y="618"/>
                </a:lnTo>
                <a:lnTo>
                  <a:pt x="868" y="618"/>
                </a:lnTo>
                <a:lnTo>
                  <a:pt x="868" y="618"/>
                </a:lnTo>
                <a:lnTo>
                  <a:pt x="869" y="616"/>
                </a:lnTo>
                <a:lnTo>
                  <a:pt x="870" y="616"/>
                </a:lnTo>
                <a:lnTo>
                  <a:pt x="870" y="616"/>
                </a:lnTo>
                <a:lnTo>
                  <a:pt x="870" y="615"/>
                </a:lnTo>
                <a:lnTo>
                  <a:pt x="870" y="615"/>
                </a:lnTo>
                <a:lnTo>
                  <a:pt x="870" y="615"/>
                </a:lnTo>
                <a:lnTo>
                  <a:pt x="870" y="614"/>
                </a:lnTo>
                <a:lnTo>
                  <a:pt x="872" y="612"/>
                </a:lnTo>
                <a:lnTo>
                  <a:pt x="873" y="611"/>
                </a:lnTo>
                <a:lnTo>
                  <a:pt x="873" y="610"/>
                </a:lnTo>
                <a:lnTo>
                  <a:pt x="875" y="610"/>
                </a:lnTo>
                <a:lnTo>
                  <a:pt x="875" y="608"/>
                </a:lnTo>
                <a:lnTo>
                  <a:pt x="875" y="608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8"/>
                </a:lnTo>
                <a:lnTo>
                  <a:pt x="876" y="608"/>
                </a:lnTo>
                <a:lnTo>
                  <a:pt x="876" y="608"/>
                </a:lnTo>
                <a:lnTo>
                  <a:pt x="877" y="608"/>
                </a:lnTo>
                <a:lnTo>
                  <a:pt x="877" y="608"/>
                </a:lnTo>
                <a:lnTo>
                  <a:pt x="877" y="607"/>
                </a:lnTo>
                <a:lnTo>
                  <a:pt x="879" y="607"/>
                </a:lnTo>
                <a:lnTo>
                  <a:pt x="879" y="607"/>
                </a:lnTo>
                <a:lnTo>
                  <a:pt x="879" y="607"/>
                </a:lnTo>
                <a:lnTo>
                  <a:pt x="879" y="607"/>
                </a:lnTo>
                <a:lnTo>
                  <a:pt x="880" y="607"/>
                </a:lnTo>
                <a:lnTo>
                  <a:pt x="880" y="607"/>
                </a:lnTo>
                <a:lnTo>
                  <a:pt x="880" y="607"/>
                </a:lnTo>
                <a:lnTo>
                  <a:pt x="880" y="608"/>
                </a:lnTo>
                <a:lnTo>
                  <a:pt x="880" y="608"/>
                </a:lnTo>
                <a:lnTo>
                  <a:pt x="879" y="608"/>
                </a:lnTo>
                <a:lnTo>
                  <a:pt x="879" y="608"/>
                </a:lnTo>
                <a:lnTo>
                  <a:pt x="879" y="610"/>
                </a:lnTo>
                <a:lnTo>
                  <a:pt x="879" y="610"/>
                </a:lnTo>
                <a:lnTo>
                  <a:pt x="879" y="610"/>
                </a:lnTo>
                <a:lnTo>
                  <a:pt x="879" y="610"/>
                </a:lnTo>
                <a:lnTo>
                  <a:pt x="880" y="610"/>
                </a:lnTo>
                <a:lnTo>
                  <a:pt x="880" y="608"/>
                </a:lnTo>
                <a:lnTo>
                  <a:pt x="880" y="608"/>
                </a:lnTo>
                <a:lnTo>
                  <a:pt x="881" y="608"/>
                </a:lnTo>
                <a:lnTo>
                  <a:pt x="881" y="607"/>
                </a:lnTo>
                <a:lnTo>
                  <a:pt x="881" y="607"/>
                </a:lnTo>
                <a:lnTo>
                  <a:pt x="883" y="605"/>
                </a:lnTo>
                <a:lnTo>
                  <a:pt x="883" y="605"/>
                </a:lnTo>
                <a:lnTo>
                  <a:pt x="884" y="605"/>
                </a:lnTo>
                <a:lnTo>
                  <a:pt x="884" y="605"/>
                </a:lnTo>
                <a:lnTo>
                  <a:pt x="886" y="605"/>
                </a:lnTo>
                <a:lnTo>
                  <a:pt x="886" y="605"/>
                </a:lnTo>
                <a:lnTo>
                  <a:pt x="886" y="605"/>
                </a:lnTo>
                <a:lnTo>
                  <a:pt x="887" y="605"/>
                </a:lnTo>
                <a:lnTo>
                  <a:pt x="888" y="605"/>
                </a:lnTo>
                <a:lnTo>
                  <a:pt x="888" y="605"/>
                </a:lnTo>
                <a:lnTo>
                  <a:pt x="890" y="604"/>
                </a:lnTo>
                <a:lnTo>
                  <a:pt x="890" y="604"/>
                </a:lnTo>
                <a:lnTo>
                  <a:pt x="891" y="604"/>
                </a:lnTo>
                <a:lnTo>
                  <a:pt x="892" y="604"/>
                </a:lnTo>
                <a:lnTo>
                  <a:pt x="894" y="604"/>
                </a:lnTo>
                <a:lnTo>
                  <a:pt x="895" y="605"/>
                </a:lnTo>
                <a:lnTo>
                  <a:pt x="897" y="607"/>
                </a:lnTo>
                <a:lnTo>
                  <a:pt x="897" y="607"/>
                </a:lnTo>
                <a:lnTo>
                  <a:pt x="897" y="607"/>
                </a:lnTo>
                <a:lnTo>
                  <a:pt x="898" y="607"/>
                </a:lnTo>
                <a:lnTo>
                  <a:pt x="898" y="607"/>
                </a:lnTo>
                <a:lnTo>
                  <a:pt x="897" y="607"/>
                </a:lnTo>
                <a:lnTo>
                  <a:pt x="898" y="605"/>
                </a:lnTo>
                <a:lnTo>
                  <a:pt x="897" y="605"/>
                </a:lnTo>
                <a:lnTo>
                  <a:pt x="898" y="605"/>
                </a:lnTo>
                <a:lnTo>
                  <a:pt x="898" y="604"/>
                </a:lnTo>
                <a:lnTo>
                  <a:pt x="898" y="604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901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3" y="604"/>
                </a:lnTo>
                <a:lnTo>
                  <a:pt x="903" y="604"/>
                </a:lnTo>
                <a:lnTo>
                  <a:pt x="903" y="604"/>
                </a:lnTo>
                <a:lnTo>
                  <a:pt x="903" y="604"/>
                </a:lnTo>
                <a:lnTo>
                  <a:pt x="903" y="603"/>
                </a:lnTo>
                <a:lnTo>
                  <a:pt x="903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1"/>
                </a:lnTo>
                <a:lnTo>
                  <a:pt x="902" y="601"/>
                </a:lnTo>
                <a:lnTo>
                  <a:pt x="902" y="601"/>
                </a:lnTo>
                <a:lnTo>
                  <a:pt x="902" y="600"/>
                </a:lnTo>
                <a:lnTo>
                  <a:pt x="901" y="600"/>
                </a:lnTo>
                <a:lnTo>
                  <a:pt x="901" y="600"/>
                </a:lnTo>
                <a:lnTo>
                  <a:pt x="901" y="598"/>
                </a:lnTo>
                <a:lnTo>
                  <a:pt x="901" y="600"/>
                </a:lnTo>
                <a:lnTo>
                  <a:pt x="901" y="600"/>
                </a:lnTo>
                <a:lnTo>
                  <a:pt x="899" y="600"/>
                </a:lnTo>
                <a:lnTo>
                  <a:pt x="899" y="600"/>
                </a:lnTo>
                <a:lnTo>
                  <a:pt x="898" y="600"/>
                </a:lnTo>
                <a:lnTo>
                  <a:pt x="898" y="600"/>
                </a:lnTo>
                <a:lnTo>
                  <a:pt x="898" y="600"/>
                </a:lnTo>
                <a:lnTo>
                  <a:pt x="897" y="600"/>
                </a:lnTo>
                <a:lnTo>
                  <a:pt x="897" y="600"/>
                </a:lnTo>
                <a:lnTo>
                  <a:pt x="895" y="600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7"/>
                </a:lnTo>
                <a:lnTo>
                  <a:pt x="895" y="596"/>
                </a:lnTo>
                <a:lnTo>
                  <a:pt x="895" y="596"/>
                </a:lnTo>
                <a:lnTo>
                  <a:pt x="894" y="596"/>
                </a:lnTo>
                <a:lnTo>
                  <a:pt x="894" y="596"/>
                </a:lnTo>
                <a:lnTo>
                  <a:pt x="892" y="596"/>
                </a:lnTo>
                <a:lnTo>
                  <a:pt x="891" y="597"/>
                </a:lnTo>
                <a:lnTo>
                  <a:pt x="888" y="597"/>
                </a:lnTo>
                <a:lnTo>
                  <a:pt x="887" y="597"/>
                </a:lnTo>
                <a:lnTo>
                  <a:pt x="886" y="597"/>
                </a:lnTo>
                <a:lnTo>
                  <a:pt x="884" y="597"/>
                </a:lnTo>
                <a:lnTo>
                  <a:pt x="884" y="597"/>
                </a:lnTo>
                <a:lnTo>
                  <a:pt x="883" y="597"/>
                </a:lnTo>
                <a:lnTo>
                  <a:pt x="881" y="598"/>
                </a:lnTo>
                <a:lnTo>
                  <a:pt x="880" y="598"/>
                </a:lnTo>
                <a:lnTo>
                  <a:pt x="879" y="600"/>
                </a:lnTo>
                <a:lnTo>
                  <a:pt x="879" y="600"/>
                </a:lnTo>
                <a:lnTo>
                  <a:pt x="879" y="600"/>
                </a:lnTo>
                <a:lnTo>
                  <a:pt x="879" y="600"/>
                </a:lnTo>
                <a:lnTo>
                  <a:pt x="877" y="600"/>
                </a:lnTo>
                <a:lnTo>
                  <a:pt x="877" y="600"/>
                </a:lnTo>
                <a:lnTo>
                  <a:pt x="876" y="600"/>
                </a:lnTo>
                <a:lnTo>
                  <a:pt x="876" y="598"/>
                </a:lnTo>
                <a:lnTo>
                  <a:pt x="876" y="598"/>
                </a:lnTo>
                <a:lnTo>
                  <a:pt x="875" y="598"/>
                </a:lnTo>
                <a:lnTo>
                  <a:pt x="875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7"/>
                </a:lnTo>
                <a:lnTo>
                  <a:pt x="870" y="597"/>
                </a:lnTo>
                <a:lnTo>
                  <a:pt x="870" y="596"/>
                </a:lnTo>
                <a:lnTo>
                  <a:pt x="869" y="596"/>
                </a:lnTo>
                <a:lnTo>
                  <a:pt x="869" y="594"/>
                </a:lnTo>
                <a:lnTo>
                  <a:pt x="868" y="594"/>
                </a:lnTo>
                <a:lnTo>
                  <a:pt x="865" y="594"/>
                </a:lnTo>
                <a:lnTo>
                  <a:pt x="865" y="594"/>
                </a:lnTo>
                <a:lnTo>
                  <a:pt x="865" y="594"/>
                </a:lnTo>
                <a:lnTo>
                  <a:pt x="862" y="594"/>
                </a:lnTo>
                <a:lnTo>
                  <a:pt x="862" y="594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4"/>
                </a:lnTo>
                <a:lnTo>
                  <a:pt x="862" y="594"/>
                </a:lnTo>
                <a:lnTo>
                  <a:pt x="862" y="593"/>
                </a:lnTo>
                <a:lnTo>
                  <a:pt x="862" y="593"/>
                </a:lnTo>
                <a:lnTo>
                  <a:pt x="861" y="593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0"/>
                </a:lnTo>
                <a:lnTo>
                  <a:pt x="861" y="590"/>
                </a:lnTo>
                <a:lnTo>
                  <a:pt x="859" y="590"/>
                </a:lnTo>
                <a:lnTo>
                  <a:pt x="858" y="592"/>
                </a:lnTo>
                <a:lnTo>
                  <a:pt x="858" y="592"/>
                </a:lnTo>
                <a:lnTo>
                  <a:pt x="858" y="593"/>
                </a:lnTo>
                <a:lnTo>
                  <a:pt x="857" y="593"/>
                </a:lnTo>
                <a:lnTo>
                  <a:pt x="857" y="593"/>
                </a:lnTo>
                <a:lnTo>
                  <a:pt x="855" y="593"/>
                </a:lnTo>
                <a:lnTo>
                  <a:pt x="854" y="594"/>
                </a:lnTo>
                <a:lnTo>
                  <a:pt x="854" y="594"/>
                </a:lnTo>
                <a:lnTo>
                  <a:pt x="853" y="594"/>
                </a:lnTo>
                <a:lnTo>
                  <a:pt x="850" y="596"/>
                </a:lnTo>
                <a:lnTo>
                  <a:pt x="848" y="596"/>
                </a:lnTo>
                <a:lnTo>
                  <a:pt x="847" y="597"/>
                </a:lnTo>
                <a:lnTo>
                  <a:pt x="846" y="597"/>
                </a:lnTo>
                <a:lnTo>
                  <a:pt x="844" y="598"/>
                </a:lnTo>
                <a:lnTo>
                  <a:pt x="843" y="598"/>
                </a:lnTo>
                <a:lnTo>
                  <a:pt x="843" y="598"/>
                </a:lnTo>
                <a:lnTo>
                  <a:pt x="842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39" y="598"/>
                </a:lnTo>
                <a:lnTo>
                  <a:pt x="839" y="598"/>
                </a:lnTo>
                <a:lnTo>
                  <a:pt x="839" y="597"/>
                </a:lnTo>
                <a:lnTo>
                  <a:pt x="839" y="597"/>
                </a:lnTo>
                <a:lnTo>
                  <a:pt x="839" y="596"/>
                </a:lnTo>
                <a:lnTo>
                  <a:pt x="840" y="596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39" y="594"/>
                </a:lnTo>
                <a:lnTo>
                  <a:pt x="839" y="594"/>
                </a:lnTo>
                <a:lnTo>
                  <a:pt x="837" y="594"/>
                </a:lnTo>
                <a:lnTo>
                  <a:pt x="836" y="594"/>
                </a:lnTo>
                <a:lnTo>
                  <a:pt x="836" y="594"/>
                </a:lnTo>
                <a:lnTo>
                  <a:pt x="836" y="594"/>
                </a:lnTo>
                <a:lnTo>
                  <a:pt x="835" y="596"/>
                </a:lnTo>
                <a:lnTo>
                  <a:pt x="833" y="596"/>
                </a:lnTo>
                <a:lnTo>
                  <a:pt x="831" y="597"/>
                </a:lnTo>
                <a:lnTo>
                  <a:pt x="829" y="597"/>
                </a:lnTo>
                <a:lnTo>
                  <a:pt x="829" y="597"/>
                </a:lnTo>
                <a:lnTo>
                  <a:pt x="828" y="596"/>
                </a:lnTo>
                <a:lnTo>
                  <a:pt x="828" y="596"/>
                </a:lnTo>
                <a:lnTo>
                  <a:pt x="828" y="596"/>
                </a:lnTo>
                <a:close/>
                <a:moveTo>
                  <a:pt x="843" y="593"/>
                </a:moveTo>
                <a:lnTo>
                  <a:pt x="844" y="593"/>
                </a:lnTo>
                <a:lnTo>
                  <a:pt x="844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close/>
                <a:moveTo>
                  <a:pt x="843" y="594"/>
                </a:moveTo>
                <a:lnTo>
                  <a:pt x="843" y="594"/>
                </a:lnTo>
                <a:lnTo>
                  <a:pt x="843" y="594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lnTo>
                  <a:pt x="843" y="594"/>
                </a:lnTo>
                <a:close/>
                <a:moveTo>
                  <a:pt x="861" y="590"/>
                </a:moveTo>
                <a:lnTo>
                  <a:pt x="861" y="592"/>
                </a:lnTo>
                <a:lnTo>
                  <a:pt x="861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3"/>
                </a:lnTo>
                <a:lnTo>
                  <a:pt x="862" y="593"/>
                </a:lnTo>
                <a:lnTo>
                  <a:pt x="862" y="593"/>
                </a:lnTo>
                <a:lnTo>
                  <a:pt x="862" y="593"/>
                </a:lnTo>
                <a:lnTo>
                  <a:pt x="864" y="593"/>
                </a:lnTo>
                <a:lnTo>
                  <a:pt x="864" y="592"/>
                </a:lnTo>
                <a:lnTo>
                  <a:pt x="864" y="592"/>
                </a:lnTo>
                <a:lnTo>
                  <a:pt x="865" y="590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8" y="589"/>
                </a:lnTo>
                <a:lnTo>
                  <a:pt x="869" y="587"/>
                </a:lnTo>
                <a:lnTo>
                  <a:pt x="868" y="587"/>
                </a:lnTo>
                <a:lnTo>
                  <a:pt x="868" y="587"/>
                </a:lnTo>
                <a:lnTo>
                  <a:pt x="866" y="587"/>
                </a:lnTo>
                <a:lnTo>
                  <a:pt x="865" y="587"/>
                </a:lnTo>
                <a:lnTo>
                  <a:pt x="864" y="589"/>
                </a:lnTo>
                <a:lnTo>
                  <a:pt x="862" y="589"/>
                </a:lnTo>
                <a:lnTo>
                  <a:pt x="861" y="590"/>
                </a:lnTo>
                <a:lnTo>
                  <a:pt x="861" y="590"/>
                </a:lnTo>
                <a:close/>
                <a:moveTo>
                  <a:pt x="866" y="572"/>
                </a:moveTo>
                <a:lnTo>
                  <a:pt x="866" y="572"/>
                </a:lnTo>
                <a:lnTo>
                  <a:pt x="866" y="572"/>
                </a:lnTo>
                <a:lnTo>
                  <a:pt x="866" y="572"/>
                </a:lnTo>
                <a:lnTo>
                  <a:pt x="868" y="572"/>
                </a:lnTo>
                <a:lnTo>
                  <a:pt x="868" y="572"/>
                </a:lnTo>
                <a:lnTo>
                  <a:pt x="868" y="572"/>
                </a:lnTo>
                <a:lnTo>
                  <a:pt x="869" y="572"/>
                </a:lnTo>
                <a:lnTo>
                  <a:pt x="869" y="571"/>
                </a:lnTo>
                <a:lnTo>
                  <a:pt x="869" y="571"/>
                </a:lnTo>
                <a:lnTo>
                  <a:pt x="868" y="571"/>
                </a:lnTo>
                <a:lnTo>
                  <a:pt x="868" y="571"/>
                </a:lnTo>
                <a:lnTo>
                  <a:pt x="866" y="571"/>
                </a:lnTo>
                <a:lnTo>
                  <a:pt x="866" y="571"/>
                </a:lnTo>
                <a:lnTo>
                  <a:pt x="865" y="571"/>
                </a:lnTo>
                <a:lnTo>
                  <a:pt x="866" y="572"/>
                </a:lnTo>
                <a:lnTo>
                  <a:pt x="866" y="572"/>
                </a:lnTo>
                <a:close/>
                <a:moveTo>
                  <a:pt x="855" y="582"/>
                </a:moveTo>
                <a:lnTo>
                  <a:pt x="855" y="583"/>
                </a:lnTo>
                <a:lnTo>
                  <a:pt x="855" y="583"/>
                </a:lnTo>
                <a:lnTo>
                  <a:pt x="855" y="583"/>
                </a:lnTo>
                <a:lnTo>
                  <a:pt x="857" y="583"/>
                </a:lnTo>
                <a:lnTo>
                  <a:pt x="857" y="583"/>
                </a:lnTo>
                <a:lnTo>
                  <a:pt x="858" y="582"/>
                </a:lnTo>
                <a:lnTo>
                  <a:pt x="858" y="582"/>
                </a:lnTo>
                <a:lnTo>
                  <a:pt x="857" y="582"/>
                </a:lnTo>
                <a:lnTo>
                  <a:pt x="857" y="582"/>
                </a:lnTo>
                <a:lnTo>
                  <a:pt x="858" y="582"/>
                </a:lnTo>
                <a:lnTo>
                  <a:pt x="861" y="581"/>
                </a:lnTo>
                <a:lnTo>
                  <a:pt x="861" y="581"/>
                </a:lnTo>
                <a:lnTo>
                  <a:pt x="861" y="581"/>
                </a:lnTo>
                <a:lnTo>
                  <a:pt x="861" y="581"/>
                </a:lnTo>
                <a:lnTo>
                  <a:pt x="862" y="579"/>
                </a:lnTo>
                <a:lnTo>
                  <a:pt x="862" y="579"/>
                </a:lnTo>
                <a:lnTo>
                  <a:pt x="861" y="579"/>
                </a:lnTo>
                <a:lnTo>
                  <a:pt x="859" y="581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close/>
                <a:moveTo>
                  <a:pt x="842" y="594"/>
                </a:move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2" y="596"/>
                </a:lnTo>
                <a:lnTo>
                  <a:pt x="842" y="596"/>
                </a:lnTo>
                <a:lnTo>
                  <a:pt x="842" y="596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close/>
                <a:moveTo>
                  <a:pt x="902" y="601"/>
                </a:moveTo>
                <a:lnTo>
                  <a:pt x="902" y="601"/>
                </a:lnTo>
                <a:lnTo>
                  <a:pt x="902" y="601"/>
                </a:lnTo>
                <a:lnTo>
                  <a:pt x="902" y="601"/>
                </a:lnTo>
                <a:lnTo>
                  <a:pt x="902" y="603"/>
                </a:lnTo>
                <a:lnTo>
                  <a:pt x="903" y="603"/>
                </a:lnTo>
                <a:lnTo>
                  <a:pt x="903" y="603"/>
                </a:lnTo>
                <a:lnTo>
                  <a:pt x="903" y="601"/>
                </a:lnTo>
                <a:lnTo>
                  <a:pt x="902" y="601"/>
                </a:lnTo>
                <a:lnTo>
                  <a:pt x="902" y="601"/>
                </a:lnTo>
                <a:close/>
                <a:moveTo>
                  <a:pt x="1327" y="1195"/>
                </a:moveTo>
                <a:lnTo>
                  <a:pt x="1327" y="1195"/>
                </a:lnTo>
                <a:lnTo>
                  <a:pt x="1326" y="1197"/>
                </a:lnTo>
                <a:lnTo>
                  <a:pt x="1326" y="1197"/>
                </a:lnTo>
                <a:lnTo>
                  <a:pt x="1327" y="1197"/>
                </a:lnTo>
                <a:lnTo>
                  <a:pt x="1329" y="1195"/>
                </a:lnTo>
                <a:lnTo>
                  <a:pt x="1329" y="1195"/>
                </a:lnTo>
                <a:lnTo>
                  <a:pt x="1329" y="1195"/>
                </a:lnTo>
                <a:lnTo>
                  <a:pt x="1327" y="1195"/>
                </a:lnTo>
                <a:close/>
                <a:moveTo>
                  <a:pt x="1265" y="1302"/>
                </a:moveTo>
                <a:lnTo>
                  <a:pt x="1264" y="1300"/>
                </a:lnTo>
                <a:lnTo>
                  <a:pt x="1263" y="1303"/>
                </a:lnTo>
                <a:lnTo>
                  <a:pt x="1264" y="1303"/>
                </a:lnTo>
                <a:lnTo>
                  <a:pt x="1264" y="1303"/>
                </a:lnTo>
                <a:lnTo>
                  <a:pt x="1265" y="1303"/>
                </a:lnTo>
                <a:lnTo>
                  <a:pt x="1265" y="1303"/>
                </a:lnTo>
                <a:lnTo>
                  <a:pt x="1265" y="1302"/>
                </a:lnTo>
                <a:lnTo>
                  <a:pt x="1265" y="1302"/>
                </a:lnTo>
                <a:lnTo>
                  <a:pt x="1265" y="1302"/>
                </a:lnTo>
                <a:lnTo>
                  <a:pt x="1265" y="1302"/>
                </a:lnTo>
                <a:close/>
                <a:moveTo>
                  <a:pt x="1275" y="1295"/>
                </a:moveTo>
                <a:lnTo>
                  <a:pt x="1275" y="1295"/>
                </a:lnTo>
                <a:lnTo>
                  <a:pt x="1275" y="1295"/>
                </a:lnTo>
                <a:lnTo>
                  <a:pt x="1274" y="1295"/>
                </a:lnTo>
                <a:lnTo>
                  <a:pt x="1274" y="1295"/>
                </a:lnTo>
                <a:lnTo>
                  <a:pt x="1274" y="1296"/>
                </a:lnTo>
                <a:lnTo>
                  <a:pt x="1275" y="1296"/>
                </a:lnTo>
                <a:lnTo>
                  <a:pt x="1275" y="1295"/>
                </a:lnTo>
                <a:lnTo>
                  <a:pt x="1276" y="1295"/>
                </a:lnTo>
                <a:lnTo>
                  <a:pt x="1275" y="1295"/>
                </a:lnTo>
                <a:lnTo>
                  <a:pt x="1275" y="1295"/>
                </a:lnTo>
                <a:close/>
                <a:moveTo>
                  <a:pt x="1180" y="586"/>
                </a:moveTo>
                <a:lnTo>
                  <a:pt x="1180" y="586"/>
                </a:lnTo>
                <a:lnTo>
                  <a:pt x="1180" y="586"/>
                </a:lnTo>
                <a:lnTo>
                  <a:pt x="1180" y="586"/>
                </a:lnTo>
                <a:lnTo>
                  <a:pt x="1180" y="587"/>
                </a:lnTo>
                <a:lnTo>
                  <a:pt x="1179" y="587"/>
                </a:lnTo>
                <a:lnTo>
                  <a:pt x="1179" y="587"/>
                </a:lnTo>
                <a:lnTo>
                  <a:pt x="1179" y="589"/>
                </a:lnTo>
                <a:lnTo>
                  <a:pt x="1179" y="589"/>
                </a:lnTo>
                <a:lnTo>
                  <a:pt x="1180" y="587"/>
                </a:lnTo>
                <a:lnTo>
                  <a:pt x="1180" y="586"/>
                </a:lnTo>
                <a:lnTo>
                  <a:pt x="1180" y="586"/>
                </a:lnTo>
                <a:close/>
                <a:moveTo>
                  <a:pt x="901" y="607"/>
                </a:moveTo>
                <a:lnTo>
                  <a:pt x="899" y="607"/>
                </a:lnTo>
                <a:lnTo>
                  <a:pt x="899" y="607"/>
                </a:lnTo>
                <a:lnTo>
                  <a:pt x="899" y="607"/>
                </a:lnTo>
                <a:lnTo>
                  <a:pt x="899" y="608"/>
                </a:lnTo>
                <a:lnTo>
                  <a:pt x="899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7"/>
                </a:lnTo>
                <a:close/>
                <a:moveTo>
                  <a:pt x="1234" y="1339"/>
                </a:moveTo>
                <a:lnTo>
                  <a:pt x="1234" y="1339"/>
                </a:lnTo>
                <a:lnTo>
                  <a:pt x="1234" y="1340"/>
                </a:lnTo>
                <a:lnTo>
                  <a:pt x="1234" y="1342"/>
                </a:lnTo>
                <a:lnTo>
                  <a:pt x="1234" y="1342"/>
                </a:lnTo>
                <a:lnTo>
                  <a:pt x="1234" y="1342"/>
                </a:lnTo>
                <a:lnTo>
                  <a:pt x="1235" y="1340"/>
                </a:lnTo>
                <a:lnTo>
                  <a:pt x="1235" y="1339"/>
                </a:lnTo>
                <a:lnTo>
                  <a:pt x="1235" y="1337"/>
                </a:lnTo>
                <a:lnTo>
                  <a:pt x="1234" y="1339"/>
                </a:lnTo>
                <a:close/>
                <a:moveTo>
                  <a:pt x="952" y="640"/>
                </a:move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close/>
                <a:moveTo>
                  <a:pt x="886" y="615"/>
                </a:moveTo>
                <a:lnTo>
                  <a:pt x="884" y="615"/>
                </a:lnTo>
                <a:lnTo>
                  <a:pt x="884" y="615"/>
                </a:lnTo>
                <a:lnTo>
                  <a:pt x="884" y="615"/>
                </a:lnTo>
                <a:lnTo>
                  <a:pt x="886" y="616"/>
                </a:lnTo>
                <a:lnTo>
                  <a:pt x="886" y="616"/>
                </a:lnTo>
                <a:lnTo>
                  <a:pt x="886" y="615"/>
                </a:lnTo>
                <a:lnTo>
                  <a:pt x="886" y="615"/>
                </a:lnTo>
                <a:lnTo>
                  <a:pt x="886" y="615"/>
                </a:lnTo>
                <a:close/>
                <a:moveTo>
                  <a:pt x="890" y="608"/>
                </a:moveTo>
                <a:lnTo>
                  <a:pt x="890" y="608"/>
                </a:lnTo>
                <a:lnTo>
                  <a:pt x="888" y="610"/>
                </a:lnTo>
                <a:lnTo>
                  <a:pt x="888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08"/>
                </a:lnTo>
                <a:lnTo>
                  <a:pt x="890" y="608"/>
                </a:lnTo>
                <a:lnTo>
                  <a:pt x="890" y="608"/>
                </a:lnTo>
                <a:close/>
                <a:moveTo>
                  <a:pt x="876" y="614"/>
                </a:moveTo>
                <a:lnTo>
                  <a:pt x="875" y="614"/>
                </a:lnTo>
                <a:lnTo>
                  <a:pt x="875" y="614"/>
                </a:lnTo>
                <a:lnTo>
                  <a:pt x="875" y="615"/>
                </a:lnTo>
                <a:lnTo>
                  <a:pt x="873" y="615"/>
                </a:lnTo>
                <a:lnTo>
                  <a:pt x="873" y="615"/>
                </a:lnTo>
                <a:lnTo>
                  <a:pt x="873" y="616"/>
                </a:lnTo>
                <a:lnTo>
                  <a:pt x="873" y="616"/>
                </a:lnTo>
                <a:lnTo>
                  <a:pt x="872" y="618"/>
                </a:lnTo>
                <a:lnTo>
                  <a:pt x="872" y="618"/>
                </a:lnTo>
                <a:lnTo>
                  <a:pt x="872" y="618"/>
                </a:lnTo>
                <a:lnTo>
                  <a:pt x="872" y="618"/>
                </a:lnTo>
                <a:lnTo>
                  <a:pt x="872" y="619"/>
                </a:lnTo>
                <a:lnTo>
                  <a:pt x="873" y="619"/>
                </a:lnTo>
                <a:lnTo>
                  <a:pt x="873" y="619"/>
                </a:lnTo>
                <a:lnTo>
                  <a:pt x="875" y="618"/>
                </a:lnTo>
                <a:lnTo>
                  <a:pt x="875" y="618"/>
                </a:lnTo>
                <a:lnTo>
                  <a:pt x="875" y="618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6" y="615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close/>
                <a:moveTo>
                  <a:pt x="978" y="625"/>
                </a:moveTo>
                <a:lnTo>
                  <a:pt x="979" y="625"/>
                </a:lnTo>
                <a:lnTo>
                  <a:pt x="979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close/>
                <a:moveTo>
                  <a:pt x="978" y="629"/>
                </a:moveTo>
                <a:lnTo>
                  <a:pt x="978" y="629"/>
                </a:lnTo>
                <a:lnTo>
                  <a:pt x="976" y="629"/>
                </a:lnTo>
                <a:lnTo>
                  <a:pt x="976" y="629"/>
                </a:lnTo>
                <a:lnTo>
                  <a:pt x="976" y="629"/>
                </a:lnTo>
                <a:lnTo>
                  <a:pt x="976" y="629"/>
                </a:lnTo>
                <a:lnTo>
                  <a:pt x="978" y="629"/>
                </a:lnTo>
                <a:close/>
                <a:moveTo>
                  <a:pt x="917" y="654"/>
                </a:moveTo>
                <a:lnTo>
                  <a:pt x="916" y="654"/>
                </a:lnTo>
                <a:lnTo>
                  <a:pt x="916" y="654"/>
                </a:lnTo>
                <a:lnTo>
                  <a:pt x="916" y="655"/>
                </a:lnTo>
                <a:lnTo>
                  <a:pt x="917" y="654"/>
                </a:lnTo>
                <a:lnTo>
                  <a:pt x="917" y="654"/>
                </a:lnTo>
                <a:lnTo>
                  <a:pt x="917" y="654"/>
                </a:lnTo>
                <a:lnTo>
                  <a:pt x="917" y="654"/>
                </a:lnTo>
                <a:close/>
                <a:moveTo>
                  <a:pt x="975" y="627"/>
                </a:moveTo>
                <a:lnTo>
                  <a:pt x="975" y="627"/>
                </a:lnTo>
                <a:lnTo>
                  <a:pt x="975" y="627"/>
                </a:lnTo>
                <a:lnTo>
                  <a:pt x="975" y="627"/>
                </a:lnTo>
                <a:lnTo>
                  <a:pt x="976" y="626"/>
                </a:lnTo>
                <a:lnTo>
                  <a:pt x="976" y="626"/>
                </a:lnTo>
                <a:lnTo>
                  <a:pt x="976" y="626"/>
                </a:lnTo>
                <a:lnTo>
                  <a:pt x="978" y="626"/>
                </a:lnTo>
                <a:lnTo>
                  <a:pt x="978" y="626"/>
                </a:lnTo>
                <a:lnTo>
                  <a:pt x="976" y="626"/>
                </a:lnTo>
                <a:lnTo>
                  <a:pt x="976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7"/>
                </a:lnTo>
                <a:close/>
                <a:moveTo>
                  <a:pt x="972" y="627"/>
                </a:moveTo>
                <a:lnTo>
                  <a:pt x="972" y="627"/>
                </a:lnTo>
                <a:lnTo>
                  <a:pt x="974" y="626"/>
                </a:lnTo>
                <a:lnTo>
                  <a:pt x="974" y="626"/>
                </a:lnTo>
                <a:lnTo>
                  <a:pt x="972" y="626"/>
                </a:lnTo>
                <a:lnTo>
                  <a:pt x="972" y="626"/>
                </a:lnTo>
                <a:lnTo>
                  <a:pt x="972" y="627"/>
                </a:lnTo>
                <a:lnTo>
                  <a:pt x="972" y="627"/>
                </a:lnTo>
                <a:lnTo>
                  <a:pt x="972" y="627"/>
                </a:lnTo>
                <a:close/>
                <a:moveTo>
                  <a:pt x="877" y="612"/>
                </a:moveTo>
                <a:lnTo>
                  <a:pt x="876" y="612"/>
                </a:lnTo>
                <a:lnTo>
                  <a:pt x="876" y="612"/>
                </a:lnTo>
                <a:lnTo>
                  <a:pt x="876" y="612"/>
                </a:lnTo>
                <a:lnTo>
                  <a:pt x="876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close/>
                <a:moveTo>
                  <a:pt x="165" y="445"/>
                </a:moveTo>
                <a:lnTo>
                  <a:pt x="166" y="443"/>
                </a:lnTo>
                <a:lnTo>
                  <a:pt x="166" y="443"/>
                </a:lnTo>
                <a:lnTo>
                  <a:pt x="163" y="443"/>
                </a:lnTo>
                <a:lnTo>
                  <a:pt x="163" y="444"/>
                </a:lnTo>
                <a:lnTo>
                  <a:pt x="162" y="444"/>
                </a:lnTo>
                <a:lnTo>
                  <a:pt x="163" y="445"/>
                </a:lnTo>
                <a:lnTo>
                  <a:pt x="163" y="445"/>
                </a:lnTo>
                <a:lnTo>
                  <a:pt x="165" y="445"/>
                </a:lnTo>
                <a:close/>
                <a:moveTo>
                  <a:pt x="527" y="590"/>
                </a:moveTo>
                <a:lnTo>
                  <a:pt x="527" y="592"/>
                </a:lnTo>
                <a:lnTo>
                  <a:pt x="527" y="592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close/>
                <a:moveTo>
                  <a:pt x="118" y="331"/>
                </a:moveTo>
                <a:lnTo>
                  <a:pt x="118" y="331"/>
                </a:lnTo>
                <a:lnTo>
                  <a:pt x="117" y="332"/>
                </a:lnTo>
                <a:lnTo>
                  <a:pt x="115" y="332"/>
                </a:lnTo>
                <a:lnTo>
                  <a:pt x="115" y="332"/>
                </a:lnTo>
                <a:lnTo>
                  <a:pt x="115" y="332"/>
                </a:lnTo>
                <a:lnTo>
                  <a:pt x="117" y="332"/>
                </a:lnTo>
                <a:lnTo>
                  <a:pt x="118" y="331"/>
                </a:lnTo>
                <a:close/>
                <a:moveTo>
                  <a:pt x="809" y="399"/>
                </a:moveTo>
                <a:lnTo>
                  <a:pt x="809" y="399"/>
                </a:lnTo>
                <a:lnTo>
                  <a:pt x="810" y="399"/>
                </a:lnTo>
                <a:lnTo>
                  <a:pt x="810" y="399"/>
                </a:lnTo>
                <a:lnTo>
                  <a:pt x="811" y="399"/>
                </a:lnTo>
                <a:lnTo>
                  <a:pt x="811" y="399"/>
                </a:lnTo>
                <a:lnTo>
                  <a:pt x="810" y="397"/>
                </a:lnTo>
                <a:lnTo>
                  <a:pt x="809" y="399"/>
                </a:lnTo>
                <a:close/>
                <a:moveTo>
                  <a:pt x="667" y="320"/>
                </a:moveTo>
                <a:lnTo>
                  <a:pt x="667" y="321"/>
                </a:lnTo>
                <a:lnTo>
                  <a:pt x="668" y="323"/>
                </a:lnTo>
                <a:lnTo>
                  <a:pt x="668" y="323"/>
                </a:lnTo>
                <a:lnTo>
                  <a:pt x="670" y="323"/>
                </a:lnTo>
                <a:lnTo>
                  <a:pt x="670" y="321"/>
                </a:lnTo>
                <a:lnTo>
                  <a:pt x="670" y="321"/>
                </a:lnTo>
                <a:lnTo>
                  <a:pt x="668" y="321"/>
                </a:lnTo>
                <a:lnTo>
                  <a:pt x="667" y="320"/>
                </a:lnTo>
                <a:close/>
                <a:moveTo>
                  <a:pt x="667" y="314"/>
                </a:moveTo>
                <a:lnTo>
                  <a:pt x="667" y="314"/>
                </a:lnTo>
                <a:lnTo>
                  <a:pt x="668" y="314"/>
                </a:lnTo>
                <a:lnTo>
                  <a:pt x="668" y="316"/>
                </a:lnTo>
                <a:lnTo>
                  <a:pt x="668" y="316"/>
                </a:lnTo>
                <a:lnTo>
                  <a:pt x="670" y="314"/>
                </a:lnTo>
                <a:lnTo>
                  <a:pt x="670" y="313"/>
                </a:lnTo>
                <a:lnTo>
                  <a:pt x="668" y="313"/>
                </a:lnTo>
                <a:lnTo>
                  <a:pt x="668" y="313"/>
                </a:lnTo>
                <a:lnTo>
                  <a:pt x="668" y="313"/>
                </a:lnTo>
                <a:lnTo>
                  <a:pt x="668" y="312"/>
                </a:lnTo>
                <a:lnTo>
                  <a:pt x="668" y="310"/>
                </a:lnTo>
                <a:lnTo>
                  <a:pt x="667" y="310"/>
                </a:lnTo>
                <a:lnTo>
                  <a:pt x="667" y="310"/>
                </a:lnTo>
                <a:lnTo>
                  <a:pt x="667" y="312"/>
                </a:lnTo>
                <a:lnTo>
                  <a:pt x="667" y="312"/>
                </a:lnTo>
                <a:lnTo>
                  <a:pt x="667" y="314"/>
                </a:lnTo>
                <a:close/>
                <a:moveTo>
                  <a:pt x="529" y="578"/>
                </a:moveTo>
                <a:lnTo>
                  <a:pt x="529" y="578"/>
                </a:lnTo>
                <a:lnTo>
                  <a:pt x="529" y="576"/>
                </a:lnTo>
                <a:lnTo>
                  <a:pt x="529" y="576"/>
                </a:lnTo>
                <a:lnTo>
                  <a:pt x="529" y="576"/>
                </a:lnTo>
                <a:lnTo>
                  <a:pt x="528" y="576"/>
                </a:lnTo>
                <a:lnTo>
                  <a:pt x="528" y="578"/>
                </a:lnTo>
                <a:lnTo>
                  <a:pt x="528" y="578"/>
                </a:lnTo>
                <a:lnTo>
                  <a:pt x="528" y="579"/>
                </a:lnTo>
                <a:lnTo>
                  <a:pt x="528" y="579"/>
                </a:lnTo>
                <a:lnTo>
                  <a:pt x="528" y="579"/>
                </a:lnTo>
                <a:lnTo>
                  <a:pt x="529" y="579"/>
                </a:lnTo>
                <a:lnTo>
                  <a:pt x="529" y="579"/>
                </a:lnTo>
                <a:lnTo>
                  <a:pt x="529" y="581"/>
                </a:lnTo>
                <a:lnTo>
                  <a:pt x="529" y="581"/>
                </a:lnTo>
                <a:lnTo>
                  <a:pt x="529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1"/>
                </a:lnTo>
                <a:lnTo>
                  <a:pt x="529" y="581"/>
                </a:lnTo>
                <a:lnTo>
                  <a:pt x="529" y="579"/>
                </a:lnTo>
                <a:lnTo>
                  <a:pt x="529" y="579"/>
                </a:lnTo>
                <a:lnTo>
                  <a:pt x="529" y="579"/>
                </a:lnTo>
                <a:lnTo>
                  <a:pt x="528" y="579"/>
                </a:lnTo>
                <a:lnTo>
                  <a:pt x="528" y="578"/>
                </a:lnTo>
                <a:lnTo>
                  <a:pt x="529" y="578"/>
                </a:lnTo>
                <a:close/>
                <a:moveTo>
                  <a:pt x="525" y="575"/>
                </a:moveTo>
                <a:lnTo>
                  <a:pt x="524" y="574"/>
                </a:lnTo>
                <a:lnTo>
                  <a:pt x="524" y="574"/>
                </a:lnTo>
                <a:lnTo>
                  <a:pt x="524" y="574"/>
                </a:lnTo>
                <a:lnTo>
                  <a:pt x="524" y="575"/>
                </a:lnTo>
                <a:lnTo>
                  <a:pt x="524" y="575"/>
                </a:lnTo>
                <a:lnTo>
                  <a:pt x="524" y="575"/>
                </a:lnTo>
                <a:lnTo>
                  <a:pt x="525" y="575"/>
                </a:lnTo>
                <a:lnTo>
                  <a:pt x="525" y="575"/>
                </a:lnTo>
                <a:lnTo>
                  <a:pt x="525" y="575"/>
                </a:lnTo>
                <a:close/>
                <a:moveTo>
                  <a:pt x="531" y="586"/>
                </a:moveTo>
                <a:lnTo>
                  <a:pt x="531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6"/>
                </a:lnTo>
                <a:lnTo>
                  <a:pt x="529" y="586"/>
                </a:lnTo>
                <a:lnTo>
                  <a:pt x="531" y="586"/>
                </a:lnTo>
                <a:lnTo>
                  <a:pt x="531" y="586"/>
                </a:lnTo>
                <a:close/>
                <a:moveTo>
                  <a:pt x="531" y="589"/>
                </a:moveTo>
                <a:lnTo>
                  <a:pt x="531" y="589"/>
                </a:lnTo>
                <a:lnTo>
                  <a:pt x="531" y="589"/>
                </a:lnTo>
                <a:lnTo>
                  <a:pt x="531" y="589"/>
                </a:lnTo>
                <a:lnTo>
                  <a:pt x="531" y="589"/>
                </a:lnTo>
                <a:lnTo>
                  <a:pt x="531" y="587"/>
                </a:lnTo>
                <a:lnTo>
                  <a:pt x="531" y="587"/>
                </a:lnTo>
                <a:lnTo>
                  <a:pt x="531" y="587"/>
                </a:lnTo>
                <a:lnTo>
                  <a:pt x="531" y="589"/>
                </a:lnTo>
                <a:lnTo>
                  <a:pt x="529" y="589"/>
                </a:lnTo>
                <a:lnTo>
                  <a:pt x="531" y="589"/>
                </a:lnTo>
                <a:lnTo>
                  <a:pt x="531" y="589"/>
                </a:lnTo>
                <a:close/>
                <a:moveTo>
                  <a:pt x="1166" y="547"/>
                </a:moveTo>
                <a:lnTo>
                  <a:pt x="1166" y="547"/>
                </a:lnTo>
                <a:lnTo>
                  <a:pt x="1166" y="547"/>
                </a:lnTo>
                <a:lnTo>
                  <a:pt x="1166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6" y="547"/>
                </a:lnTo>
                <a:lnTo>
                  <a:pt x="1166" y="547"/>
                </a:lnTo>
                <a:close/>
                <a:moveTo>
                  <a:pt x="1180" y="560"/>
                </a:moveTo>
                <a:lnTo>
                  <a:pt x="1180" y="561"/>
                </a:lnTo>
                <a:lnTo>
                  <a:pt x="1179" y="560"/>
                </a:lnTo>
                <a:lnTo>
                  <a:pt x="1179" y="560"/>
                </a:lnTo>
                <a:lnTo>
                  <a:pt x="1179" y="561"/>
                </a:lnTo>
                <a:lnTo>
                  <a:pt x="1179" y="561"/>
                </a:lnTo>
                <a:lnTo>
                  <a:pt x="1179" y="563"/>
                </a:lnTo>
                <a:lnTo>
                  <a:pt x="1180" y="561"/>
                </a:lnTo>
                <a:lnTo>
                  <a:pt x="1181" y="561"/>
                </a:lnTo>
                <a:lnTo>
                  <a:pt x="1181" y="561"/>
                </a:lnTo>
                <a:lnTo>
                  <a:pt x="1181" y="560"/>
                </a:lnTo>
                <a:lnTo>
                  <a:pt x="1180" y="560"/>
                </a:lnTo>
                <a:close/>
                <a:moveTo>
                  <a:pt x="1176" y="272"/>
                </a:moveTo>
                <a:lnTo>
                  <a:pt x="1174" y="272"/>
                </a:lnTo>
                <a:lnTo>
                  <a:pt x="1173" y="273"/>
                </a:lnTo>
                <a:lnTo>
                  <a:pt x="1173" y="276"/>
                </a:lnTo>
                <a:lnTo>
                  <a:pt x="1173" y="277"/>
                </a:lnTo>
                <a:lnTo>
                  <a:pt x="1174" y="277"/>
                </a:lnTo>
                <a:lnTo>
                  <a:pt x="1174" y="279"/>
                </a:lnTo>
                <a:lnTo>
                  <a:pt x="1177" y="279"/>
                </a:lnTo>
                <a:lnTo>
                  <a:pt x="1180" y="279"/>
                </a:lnTo>
                <a:lnTo>
                  <a:pt x="1181" y="279"/>
                </a:lnTo>
                <a:lnTo>
                  <a:pt x="1183" y="280"/>
                </a:lnTo>
                <a:lnTo>
                  <a:pt x="1183" y="279"/>
                </a:lnTo>
                <a:lnTo>
                  <a:pt x="1184" y="280"/>
                </a:lnTo>
                <a:lnTo>
                  <a:pt x="1184" y="280"/>
                </a:lnTo>
                <a:lnTo>
                  <a:pt x="1185" y="280"/>
                </a:lnTo>
                <a:lnTo>
                  <a:pt x="1183" y="281"/>
                </a:lnTo>
                <a:lnTo>
                  <a:pt x="1181" y="281"/>
                </a:lnTo>
                <a:lnTo>
                  <a:pt x="1180" y="281"/>
                </a:lnTo>
                <a:lnTo>
                  <a:pt x="1180" y="281"/>
                </a:lnTo>
                <a:lnTo>
                  <a:pt x="1180" y="283"/>
                </a:lnTo>
                <a:lnTo>
                  <a:pt x="1181" y="283"/>
                </a:lnTo>
                <a:lnTo>
                  <a:pt x="1183" y="283"/>
                </a:lnTo>
                <a:lnTo>
                  <a:pt x="1184" y="284"/>
                </a:lnTo>
                <a:lnTo>
                  <a:pt x="1184" y="284"/>
                </a:lnTo>
                <a:lnTo>
                  <a:pt x="1185" y="284"/>
                </a:lnTo>
                <a:lnTo>
                  <a:pt x="1191" y="283"/>
                </a:lnTo>
                <a:lnTo>
                  <a:pt x="1194" y="283"/>
                </a:lnTo>
                <a:lnTo>
                  <a:pt x="1199" y="280"/>
                </a:lnTo>
                <a:lnTo>
                  <a:pt x="1201" y="279"/>
                </a:lnTo>
                <a:lnTo>
                  <a:pt x="1202" y="279"/>
                </a:lnTo>
                <a:lnTo>
                  <a:pt x="1202" y="277"/>
                </a:lnTo>
                <a:lnTo>
                  <a:pt x="1201" y="277"/>
                </a:lnTo>
                <a:lnTo>
                  <a:pt x="1201" y="277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4"/>
                </a:lnTo>
                <a:lnTo>
                  <a:pt x="1196" y="274"/>
                </a:lnTo>
                <a:lnTo>
                  <a:pt x="1194" y="273"/>
                </a:lnTo>
                <a:lnTo>
                  <a:pt x="1190" y="269"/>
                </a:lnTo>
                <a:lnTo>
                  <a:pt x="1188" y="268"/>
                </a:lnTo>
                <a:lnTo>
                  <a:pt x="1188" y="268"/>
                </a:lnTo>
                <a:lnTo>
                  <a:pt x="1181" y="266"/>
                </a:lnTo>
                <a:lnTo>
                  <a:pt x="1179" y="266"/>
                </a:lnTo>
                <a:lnTo>
                  <a:pt x="1174" y="268"/>
                </a:lnTo>
                <a:lnTo>
                  <a:pt x="1174" y="268"/>
                </a:lnTo>
                <a:lnTo>
                  <a:pt x="1174" y="269"/>
                </a:lnTo>
                <a:lnTo>
                  <a:pt x="1173" y="269"/>
                </a:lnTo>
                <a:lnTo>
                  <a:pt x="1173" y="269"/>
                </a:lnTo>
                <a:lnTo>
                  <a:pt x="1174" y="270"/>
                </a:lnTo>
                <a:lnTo>
                  <a:pt x="1174" y="270"/>
                </a:lnTo>
                <a:lnTo>
                  <a:pt x="1176" y="272"/>
                </a:lnTo>
                <a:lnTo>
                  <a:pt x="1179" y="273"/>
                </a:lnTo>
                <a:lnTo>
                  <a:pt x="1179" y="273"/>
                </a:lnTo>
                <a:lnTo>
                  <a:pt x="1176" y="272"/>
                </a:lnTo>
                <a:close/>
                <a:moveTo>
                  <a:pt x="1169" y="532"/>
                </a:moveTo>
                <a:lnTo>
                  <a:pt x="1169" y="532"/>
                </a:lnTo>
                <a:lnTo>
                  <a:pt x="1169" y="532"/>
                </a:lnTo>
                <a:lnTo>
                  <a:pt x="1169" y="532"/>
                </a:lnTo>
                <a:lnTo>
                  <a:pt x="1168" y="534"/>
                </a:lnTo>
                <a:lnTo>
                  <a:pt x="1168" y="534"/>
                </a:lnTo>
                <a:lnTo>
                  <a:pt x="1169" y="534"/>
                </a:lnTo>
                <a:lnTo>
                  <a:pt x="1169" y="532"/>
                </a:lnTo>
                <a:close/>
                <a:moveTo>
                  <a:pt x="1174" y="563"/>
                </a:move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1"/>
                </a:lnTo>
                <a:lnTo>
                  <a:pt x="1173" y="561"/>
                </a:lnTo>
                <a:lnTo>
                  <a:pt x="1173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6" y="563"/>
                </a:lnTo>
                <a:lnTo>
                  <a:pt x="1176" y="561"/>
                </a:lnTo>
                <a:lnTo>
                  <a:pt x="1176" y="561"/>
                </a:lnTo>
                <a:lnTo>
                  <a:pt x="1176" y="561"/>
                </a:lnTo>
                <a:lnTo>
                  <a:pt x="1174" y="563"/>
                </a:lnTo>
                <a:close/>
                <a:moveTo>
                  <a:pt x="1115" y="479"/>
                </a:moveTo>
                <a:lnTo>
                  <a:pt x="1114" y="479"/>
                </a:lnTo>
                <a:lnTo>
                  <a:pt x="1114" y="479"/>
                </a:lnTo>
                <a:lnTo>
                  <a:pt x="1114" y="479"/>
                </a:lnTo>
                <a:lnTo>
                  <a:pt x="1113" y="479"/>
                </a:lnTo>
                <a:lnTo>
                  <a:pt x="1113" y="480"/>
                </a:lnTo>
                <a:lnTo>
                  <a:pt x="1113" y="480"/>
                </a:lnTo>
                <a:lnTo>
                  <a:pt x="1114" y="480"/>
                </a:lnTo>
                <a:lnTo>
                  <a:pt x="1115" y="480"/>
                </a:lnTo>
                <a:lnTo>
                  <a:pt x="1115" y="480"/>
                </a:lnTo>
                <a:lnTo>
                  <a:pt x="1115" y="479"/>
                </a:lnTo>
                <a:lnTo>
                  <a:pt x="1115" y="479"/>
                </a:lnTo>
                <a:close/>
                <a:moveTo>
                  <a:pt x="527" y="575"/>
                </a:moveTo>
                <a:lnTo>
                  <a:pt x="527" y="575"/>
                </a:lnTo>
                <a:lnTo>
                  <a:pt x="527" y="575"/>
                </a:lnTo>
                <a:lnTo>
                  <a:pt x="527" y="575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5"/>
                </a:lnTo>
                <a:lnTo>
                  <a:pt x="527" y="575"/>
                </a:lnTo>
                <a:close/>
                <a:moveTo>
                  <a:pt x="939" y="532"/>
                </a:moveTo>
                <a:lnTo>
                  <a:pt x="939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1"/>
                </a:lnTo>
                <a:lnTo>
                  <a:pt x="941" y="531"/>
                </a:lnTo>
                <a:lnTo>
                  <a:pt x="941" y="531"/>
                </a:lnTo>
                <a:lnTo>
                  <a:pt x="938" y="532"/>
                </a:lnTo>
                <a:lnTo>
                  <a:pt x="938" y="532"/>
                </a:lnTo>
                <a:lnTo>
                  <a:pt x="939" y="532"/>
                </a:lnTo>
                <a:close/>
                <a:moveTo>
                  <a:pt x="1163" y="225"/>
                </a:moveTo>
                <a:lnTo>
                  <a:pt x="1163" y="225"/>
                </a:lnTo>
                <a:lnTo>
                  <a:pt x="1165" y="225"/>
                </a:lnTo>
                <a:lnTo>
                  <a:pt x="1165" y="226"/>
                </a:lnTo>
                <a:lnTo>
                  <a:pt x="1165" y="226"/>
                </a:lnTo>
                <a:lnTo>
                  <a:pt x="1166" y="226"/>
                </a:lnTo>
                <a:lnTo>
                  <a:pt x="1166" y="226"/>
                </a:lnTo>
                <a:lnTo>
                  <a:pt x="1166" y="228"/>
                </a:lnTo>
                <a:lnTo>
                  <a:pt x="1168" y="228"/>
                </a:lnTo>
                <a:lnTo>
                  <a:pt x="1169" y="225"/>
                </a:lnTo>
                <a:lnTo>
                  <a:pt x="1170" y="225"/>
                </a:lnTo>
                <a:lnTo>
                  <a:pt x="1172" y="223"/>
                </a:lnTo>
                <a:lnTo>
                  <a:pt x="1172" y="222"/>
                </a:lnTo>
                <a:lnTo>
                  <a:pt x="1170" y="222"/>
                </a:lnTo>
                <a:lnTo>
                  <a:pt x="1170" y="222"/>
                </a:lnTo>
                <a:lnTo>
                  <a:pt x="1168" y="223"/>
                </a:lnTo>
                <a:lnTo>
                  <a:pt x="1168" y="223"/>
                </a:lnTo>
                <a:lnTo>
                  <a:pt x="1166" y="223"/>
                </a:lnTo>
                <a:lnTo>
                  <a:pt x="1166" y="223"/>
                </a:lnTo>
                <a:lnTo>
                  <a:pt x="1162" y="223"/>
                </a:lnTo>
                <a:lnTo>
                  <a:pt x="1162" y="223"/>
                </a:lnTo>
                <a:lnTo>
                  <a:pt x="1161" y="225"/>
                </a:lnTo>
                <a:lnTo>
                  <a:pt x="1161" y="225"/>
                </a:lnTo>
                <a:lnTo>
                  <a:pt x="1162" y="225"/>
                </a:lnTo>
                <a:lnTo>
                  <a:pt x="1163" y="225"/>
                </a:lnTo>
                <a:close/>
                <a:moveTo>
                  <a:pt x="1168" y="538"/>
                </a:moveTo>
                <a:lnTo>
                  <a:pt x="1168" y="538"/>
                </a:lnTo>
                <a:lnTo>
                  <a:pt x="1168" y="536"/>
                </a:lnTo>
                <a:lnTo>
                  <a:pt x="1166" y="538"/>
                </a:lnTo>
                <a:lnTo>
                  <a:pt x="1165" y="538"/>
                </a:lnTo>
                <a:lnTo>
                  <a:pt x="1166" y="538"/>
                </a:lnTo>
                <a:lnTo>
                  <a:pt x="1165" y="539"/>
                </a:lnTo>
                <a:lnTo>
                  <a:pt x="1163" y="538"/>
                </a:lnTo>
                <a:lnTo>
                  <a:pt x="1163" y="538"/>
                </a:lnTo>
                <a:lnTo>
                  <a:pt x="1162" y="538"/>
                </a:lnTo>
                <a:lnTo>
                  <a:pt x="1161" y="538"/>
                </a:lnTo>
                <a:lnTo>
                  <a:pt x="1158" y="539"/>
                </a:lnTo>
                <a:lnTo>
                  <a:pt x="1157" y="541"/>
                </a:lnTo>
                <a:lnTo>
                  <a:pt x="1157" y="541"/>
                </a:lnTo>
                <a:lnTo>
                  <a:pt x="1155" y="541"/>
                </a:lnTo>
                <a:lnTo>
                  <a:pt x="1155" y="543"/>
                </a:lnTo>
                <a:lnTo>
                  <a:pt x="1155" y="543"/>
                </a:lnTo>
                <a:lnTo>
                  <a:pt x="1154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6"/>
                </a:lnTo>
                <a:lnTo>
                  <a:pt x="1152" y="547"/>
                </a:lnTo>
                <a:lnTo>
                  <a:pt x="1151" y="547"/>
                </a:lnTo>
                <a:lnTo>
                  <a:pt x="1151" y="547"/>
                </a:lnTo>
                <a:lnTo>
                  <a:pt x="1150" y="549"/>
                </a:lnTo>
                <a:lnTo>
                  <a:pt x="1150" y="549"/>
                </a:lnTo>
                <a:lnTo>
                  <a:pt x="1151" y="549"/>
                </a:lnTo>
                <a:lnTo>
                  <a:pt x="1151" y="549"/>
                </a:lnTo>
                <a:lnTo>
                  <a:pt x="1151" y="549"/>
                </a:lnTo>
                <a:lnTo>
                  <a:pt x="1150" y="549"/>
                </a:lnTo>
                <a:lnTo>
                  <a:pt x="1150" y="550"/>
                </a:lnTo>
                <a:lnTo>
                  <a:pt x="1148" y="550"/>
                </a:lnTo>
                <a:lnTo>
                  <a:pt x="1148" y="552"/>
                </a:lnTo>
                <a:lnTo>
                  <a:pt x="1147" y="554"/>
                </a:lnTo>
                <a:lnTo>
                  <a:pt x="1147" y="557"/>
                </a:lnTo>
                <a:lnTo>
                  <a:pt x="1144" y="561"/>
                </a:lnTo>
                <a:lnTo>
                  <a:pt x="1144" y="561"/>
                </a:lnTo>
                <a:lnTo>
                  <a:pt x="1144" y="561"/>
                </a:lnTo>
                <a:lnTo>
                  <a:pt x="1146" y="563"/>
                </a:lnTo>
                <a:lnTo>
                  <a:pt x="1146" y="563"/>
                </a:lnTo>
                <a:lnTo>
                  <a:pt x="1146" y="564"/>
                </a:lnTo>
                <a:lnTo>
                  <a:pt x="1144" y="563"/>
                </a:lnTo>
                <a:lnTo>
                  <a:pt x="1143" y="563"/>
                </a:lnTo>
                <a:lnTo>
                  <a:pt x="1143" y="563"/>
                </a:lnTo>
                <a:lnTo>
                  <a:pt x="1141" y="564"/>
                </a:lnTo>
                <a:lnTo>
                  <a:pt x="1141" y="564"/>
                </a:lnTo>
                <a:lnTo>
                  <a:pt x="1141" y="565"/>
                </a:lnTo>
                <a:lnTo>
                  <a:pt x="1141" y="565"/>
                </a:lnTo>
                <a:lnTo>
                  <a:pt x="1143" y="567"/>
                </a:lnTo>
                <a:lnTo>
                  <a:pt x="1144" y="567"/>
                </a:lnTo>
                <a:lnTo>
                  <a:pt x="1144" y="567"/>
                </a:lnTo>
                <a:lnTo>
                  <a:pt x="1143" y="567"/>
                </a:lnTo>
                <a:lnTo>
                  <a:pt x="1143" y="568"/>
                </a:lnTo>
                <a:lnTo>
                  <a:pt x="1143" y="568"/>
                </a:lnTo>
                <a:lnTo>
                  <a:pt x="1143" y="570"/>
                </a:lnTo>
                <a:lnTo>
                  <a:pt x="1144" y="570"/>
                </a:lnTo>
                <a:lnTo>
                  <a:pt x="1143" y="570"/>
                </a:lnTo>
                <a:lnTo>
                  <a:pt x="1143" y="570"/>
                </a:lnTo>
                <a:lnTo>
                  <a:pt x="1141" y="568"/>
                </a:lnTo>
                <a:lnTo>
                  <a:pt x="1140" y="568"/>
                </a:lnTo>
                <a:lnTo>
                  <a:pt x="1140" y="568"/>
                </a:lnTo>
                <a:lnTo>
                  <a:pt x="1140" y="568"/>
                </a:lnTo>
                <a:lnTo>
                  <a:pt x="1139" y="570"/>
                </a:lnTo>
                <a:lnTo>
                  <a:pt x="1139" y="571"/>
                </a:lnTo>
                <a:lnTo>
                  <a:pt x="1137" y="572"/>
                </a:lnTo>
                <a:lnTo>
                  <a:pt x="1137" y="574"/>
                </a:lnTo>
                <a:lnTo>
                  <a:pt x="1137" y="574"/>
                </a:lnTo>
                <a:lnTo>
                  <a:pt x="1136" y="574"/>
                </a:lnTo>
                <a:lnTo>
                  <a:pt x="1135" y="574"/>
                </a:lnTo>
                <a:lnTo>
                  <a:pt x="1135" y="574"/>
                </a:lnTo>
                <a:lnTo>
                  <a:pt x="1135" y="572"/>
                </a:lnTo>
                <a:lnTo>
                  <a:pt x="1136" y="572"/>
                </a:lnTo>
                <a:lnTo>
                  <a:pt x="1136" y="572"/>
                </a:lnTo>
                <a:lnTo>
                  <a:pt x="1133" y="574"/>
                </a:lnTo>
                <a:lnTo>
                  <a:pt x="1132" y="575"/>
                </a:lnTo>
                <a:lnTo>
                  <a:pt x="1132" y="575"/>
                </a:lnTo>
                <a:lnTo>
                  <a:pt x="1135" y="575"/>
                </a:lnTo>
                <a:lnTo>
                  <a:pt x="1137" y="575"/>
                </a:lnTo>
                <a:lnTo>
                  <a:pt x="1137" y="575"/>
                </a:lnTo>
                <a:lnTo>
                  <a:pt x="1139" y="575"/>
                </a:lnTo>
                <a:lnTo>
                  <a:pt x="1140" y="575"/>
                </a:lnTo>
                <a:lnTo>
                  <a:pt x="1140" y="575"/>
                </a:lnTo>
                <a:lnTo>
                  <a:pt x="1139" y="576"/>
                </a:lnTo>
                <a:lnTo>
                  <a:pt x="1137" y="576"/>
                </a:lnTo>
                <a:lnTo>
                  <a:pt x="1137" y="578"/>
                </a:lnTo>
                <a:lnTo>
                  <a:pt x="1135" y="579"/>
                </a:lnTo>
                <a:lnTo>
                  <a:pt x="1132" y="582"/>
                </a:lnTo>
                <a:lnTo>
                  <a:pt x="1130" y="582"/>
                </a:lnTo>
                <a:lnTo>
                  <a:pt x="1130" y="583"/>
                </a:lnTo>
                <a:lnTo>
                  <a:pt x="1130" y="583"/>
                </a:lnTo>
                <a:lnTo>
                  <a:pt x="1130" y="585"/>
                </a:lnTo>
                <a:lnTo>
                  <a:pt x="1132" y="586"/>
                </a:lnTo>
                <a:lnTo>
                  <a:pt x="1132" y="586"/>
                </a:lnTo>
                <a:lnTo>
                  <a:pt x="1133" y="586"/>
                </a:lnTo>
                <a:lnTo>
                  <a:pt x="1135" y="586"/>
                </a:lnTo>
                <a:lnTo>
                  <a:pt x="1137" y="586"/>
                </a:lnTo>
                <a:lnTo>
                  <a:pt x="1139" y="586"/>
                </a:lnTo>
                <a:lnTo>
                  <a:pt x="1140" y="585"/>
                </a:lnTo>
                <a:lnTo>
                  <a:pt x="1140" y="585"/>
                </a:lnTo>
                <a:lnTo>
                  <a:pt x="1140" y="585"/>
                </a:lnTo>
                <a:lnTo>
                  <a:pt x="1140" y="585"/>
                </a:lnTo>
                <a:lnTo>
                  <a:pt x="1141" y="585"/>
                </a:lnTo>
                <a:lnTo>
                  <a:pt x="1144" y="585"/>
                </a:lnTo>
                <a:lnTo>
                  <a:pt x="1144" y="585"/>
                </a:lnTo>
                <a:lnTo>
                  <a:pt x="1147" y="586"/>
                </a:lnTo>
                <a:lnTo>
                  <a:pt x="1148" y="586"/>
                </a:lnTo>
                <a:lnTo>
                  <a:pt x="1154" y="586"/>
                </a:lnTo>
                <a:lnTo>
                  <a:pt x="1155" y="586"/>
                </a:lnTo>
                <a:lnTo>
                  <a:pt x="1155" y="586"/>
                </a:lnTo>
                <a:lnTo>
                  <a:pt x="1158" y="586"/>
                </a:lnTo>
                <a:lnTo>
                  <a:pt x="1159" y="586"/>
                </a:lnTo>
                <a:lnTo>
                  <a:pt x="1161" y="586"/>
                </a:lnTo>
                <a:lnTo>
                  <a:pt x="1161" y="585"/>
                </a:lnTo>
                <a:lnTo>
                  <a:pt x="1161" y="583"/>
                </a:lnTo>
                <a:lnTo>
                  <a:pt x="1162" y="583"/>
                </a:lnTo>
                <a:lnTo>
                  <a:pt x="1162" y="585"/>
                </a:lnTo>
                <a:lnTo>
                  <a:pt x="1162" y="585"/>
                </a:lnTo>
                <a:lnTo>
                  <a:pt x="1163" y="583"/>
                </a:lnTo>
                <a:lnTo>
                  <a:pt x="1163" y="583"/>
                </a:lnTo>
                <a:lnTo>
                  <a:pt x="1163" y="583"/>
                </a:lnTo>
                <a:lnTo>
                  <a:pt x="1163" y="586"/>
                </a:lnTo>
                <a:lnTo>
                  <a:pt x="1162" y="587"/>
                </a:lnTo>
                <a:lnTo>
                  <a:pt x="1161" y="587"/>
                </a:lnTo>
                <a:lnTo>
                  <a:pt x="1162" y="587"/>
                </a:lnTo>
                <a:lnTo>
                  <a:pt x="1163" y="587"/>
                </a:lnTo>
                <a:lnTo>
                  <a:pt x="1165" y="587"/>
                </a:lnTo>
                <a:lnTo>
                  <a:pt x="1165" y="587"/>
                </a:lnTo>
                <a:lnTo>
                  <a:pt x="1166" y="587"/>
                </a:lnTo>
                <a:lnTo>
                  <a:pt x="1168" y="587"/>
                </a:lnTo>
                <a:lnTo>
                  <a:pt x="1168" y="587"/>
                </a:lnTo>
                <a:lnTo>
                  <a:pt x="1168" y="587"/>
                </a:lnTo>
                <a:lnTo>
                  <a:pt x="1168" y="586"/>
                </a:lnTo>
                <a:lnTo>
                  <a:pt x="1169" y="586"/>
                </a:lnTo>
                <a:lnTo>
                  <a:pt x="1169" y="585"/>
                </a:lnTo>
                <a:lnTo>
                  <a:pt x="1170" y="586"/>
                </a:lnTo>
                <a:lnTo>
                  <a:pt x="1172" y="586"/>
                </a:lnTo>
                <a:lnTo>
                  <a:pt x="1172" y="586"/>
                </a:lnTo>
                <a:lnTo>
                  <a:pt x="1173" y="586"/>
                </a:lnTo>
                <a:lnTo>
                  <a:pt x="1173" y="586"/>
                </a:lnTo>
                <a:lnTo>
                  <a:pt x="1174" y="585"/>
                </a:lnTo>
                <a:lnTo>
                  <a:pt x="1174" y="586"/>
                </a:lnTo>
                <a:lnTo>
                  <a:pt x="1173" y="586"/>
                </a:lnTo>
                <a:lnTo>
                  <a:pt x="1172" y="587"/>
                </a:lnTo>
                <a:lnTo>
                  <a:pt x="1170" y="587"/>
                </a:lnTo>
                <a:lnTo>
                  <a:pt x="1169" y="590"/>
                </a:lnTo>
                <a:lnTo>
                  <a:pt x="1168" y="590"/>
                </a:lnTo>
                <a:lnTo>
                  <a:pt x="1168" y="592"/>
                </a:lnTo>
                <a:lnTo>
                  <a:pt x="1166" y="592"/>
                </a:lnTo>
                <a:lnTo>
                  <a:pt x="1165" y="592"/>
                </a:lnTo>
                <a:lnTo>
                  <a:pt x="1163" y="593"/>
                </a:lnTo>
                <a:lnTo>
                  <a:pt x="1163" y="593"/>
                </a:lnTo>
                <a:lnTo>
                  <a:pt x="1163" y="593"/>
                </a:lnTo>
                <a:lnTo>
                  <a:pt x="1163" y="594"/>
                </a:lnTo>
                <a:lnTo>
                  <a:pt x="1163" y="594"/>
                </a:lnTo>
                <a:lnTo>
                  <a:pt x="1163" y="594"/>
                </a:lnTo>
                <a:lnTo>
                  <a:pt x="1163" y="594"/>
                </a:lnTo>
                <a:lnTo>
                  <a:pt x="1165" y="594"/>
                </a:lnTo>
                <a:lnTo>
                  <a:pt x="1166" y="594"/>
                </a:lnTo>
                <a:lnTo>
                  <a:pt x="1168" y="594"/>
                </a:lnTo>
                <a:lnTo>
                  <a:pt x="1168" y="594"/>
                </a:lnTo>
                <a:lnTo>
                  <a:pt x="1168" y="594"/>
                </a:lnTo>
                <a:lnTo>
                  <a:pt x="1169" y="594"/>
                </a:lnTo>
                <a:lnTo>
                  <a:pt x="1170" y="594"/>
                </a:lnTo>
                <a:lnTo>
                  <a:pt x="1170" y="593"/>
                </a:lnTo>
                <a:lnTo>
                  <a:pt x="1172" y="592"/>
                </a:lnTo>
                <a:lnTo>
                  <a:pt x="1172" y="592"/>
                </a:lnTo>
                <a:lnTo>
                  <a:pt x="1173" y="589"/>
                </a:lnTo>
                <a:lnTo>
                  <a:pt x="1174" y="589"/>
                </a:lnTo>
                <a:lnTo>
                  <a:pt x="1174" y="589"/>
                </a:lnTo>
                <a:lnTo>
                  <a:pt x="1176" y="589"/>
                </a:lnTo>
                <a:lnTo>
                  <a:pt x="1176" y="587"/>
                </a:lnTo>
                <a:lnTo>
                  <a:pt x="1177" y="586"/>
                </a:lnTo>
                <a:lnTo>
                  <a:pt x="1177" y="587"/>
                </a:lnTo>
                <a:lnTo>
                  <a:pt x="1176" y="589"/>
                </a:lnTo>
                <a:lnTo>
                  <a:pt x="1176" y="589"/>
                </a:lnTo>
                <a:lnTo>
                  <a:pt x="1177" y="589"/>
                </a:lnTo>
                <a:lnTo>
                  <a:pt x="1177" y="589"/>
                </a:lnTo>
                <a:lnTo>
                  <a:pt x="1177" y="587"/>
                </a:lnTo>
                <a:lnTo>
                  <a:pt x="1177" y="586"/>
                </a:lnTo>
                <a:lnTo>
                  <a:pt x="1180" y="585"/>
                </a:lnTo>
                <a:lnTo>
                  <a:pt x="1180" y="583"/>
                </a:lnTo>
                <a:lnTo>
                  <a:pt x="1180" y="583"/>
                </a:lnTo>
                <a:lnTo>
                  <a:pt x="1181" y="583"/>
                </a:lnTo>
                <a:lnTo>
                  <a:pt x="1181" y="585"/>
                </a:lnTo>
                <a:lnTo>
                  <a:pt x="1183" y="586"/>
                </a:lnTo>
                <a:lnTo>
                  <a:pt x="1183" y="587"/>
                </a:lnTo>
                <a:lnTo>
                  <a:pt x="1183" y="587"/>
                </a:lnTo>
                <a:lnTo>
                  <a:pt x="1183" y="587"/>
                </a:lnTo>
                <a:lnTo>
                  <a:pt x="1183" y="589"/>
                </a:lnTo>
                <a:lnTo>
                  <a:pt x="1181" y="590"/>
                </a:lnTo>
                <a:lnTo>
                  <a:pt x="1181" y="592"/>
                </a:lnTo>
                <a:lnTo>
                  <a:pt x="1180" y="594"/>
                </a:lnTo>
                <a:lnTo>
                  <a:pt x="1180" y="594"/>
                </a:lnTo>
                <a:lnTo>
                  <a:pt x="1180" y="594"/>
                </a:lnTo>
                <a:lnTo>
                  <a:pt x="1180" y="596"/>
                </a:lnTo>
                <a:lnTo>
                  <a:pt x="1180" y="596"/>
                </a:lnTo>
                <a:lnTo>
                  <a:pt x="1181" y="596"/>
                </a:lnTo>
                <a:lnTo>
                  <a:pt x="1181" y="596"/>
                </a:lnTo>
                <a:lnTo>
                  <a:pt x="1183" y="594"/>
                </a:lnTo>
                <a:lnTo>
                  <a:pt x="1184" y="593"/>
                </a:lnTo>
                <a:lnTo>
                  <a:pt x="1184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3"/>
                </a:lnTo>
                <a:lnTo>
                  <a:pt x="1185" y="594"/>
                </a:lnTo>
                <a:lnTo>
                  <a:pt x="1185" y="594"/>
                </a:lnTo>
                <a:lnTo>
                  <a:pt x="1185" y="597"/>
                </a:lnTo>
                <a:lnTo>
                  <a:pt x="1185" y="597"/>
                </a:lnTo>
                <a:lnTo>
                  <a:pt x="1185" y="597"/>
                </a:lnTo>
                <a:lnTo>
                  <a:pt x="1185" y="597"/>
                </a:lnTo>
                <a:lnTo>
                  <a:pt x="1187" y="597"/>
                </a:lnTo>
                <a:lnTo>
                  <a:pt x="1188" y="597"/>
                </a:lnTo>
                <a:lnTo>
                  <a:pt x="1188" y="597"/>
                </a:lnTo>
                <a:lnTo>
                  <a:pt x="1188" y="597"/>
                </a:lnTo>
                <a:lnTo>
                  <a:pt x="1190" y="597"/>
                </a:lnTo>
                <a:lnTo>
                  <a:pt x="1190" y="597"/>
                </a:lnTo>
                <a:lnTo>
                  <a:pt x="1190" y="597"/>
                </a:lnTo>
                <a:lnTo>
                  <a:pt x="1191" y="597"/>
                </a:lnTo>
                <a:lnTo>
                  <a:pt x="1191" y="597"/>
                </a:lnTo>
                <a:lnTo>
                  <a:pt x="1191" y="596"/>
                </a:lnTo>
                <a:lnTo>
                  <a:pt x="1192" y="593"/>
                </a:lnTo>
                <a:lnTo>
                  <a:pt x="1192" y="593"/>
                </a:lnTo>
                <a:lnTo>
                  <a:pt x="1192" y="593"/>
                </a:lnTo>
                <a:lnTo>
                  <a:pt x="1192" y="592"/>
                </a:lnTo>
                <a:lnTo>
                  <a:pt x="1194" y="589"/>
                </a:lnTo>
                <a:lnTo>
                  <a:pt x="1194" y="587"/>
                </a:lnTo>
                <a:lnTo>
                  <a:pt x="1194" y="586"/>
                </a:lnTo>
                <a:lnTo>
                  <a:pt x="1194" y="586"/>
                </a:lnTo>
                <a:lnTo>
                  <a:pt x="1194" y="585"/>
                </a:lnTo>
                <a:lnTo>
                  <a:pt x="1194" y="585"/>
                </a:lnTo>
                <a:lnTo>
                  <a:pt x="1194" y="585"/>
                </a:lnTo>
                <a:lnTo>
                  <a:pt x="1194" y="585"/>
                </a:lnTo>
                <a:lnTo>
                  <a:pt x="1192" y="585"/>
                </a:lnTo>
                <a:lnTo>
                  <a:pt x="1192" y="586"/>
                </a:lnTo>
                <a:lnTo>
                  <a:pt x="1191" y="586"/>
                </a:lnTo>
                <a:lnTo>
                  <a:pt x="1191" y="587"/>
                </a:lnTo>
                <a:lnTo>
                  <a:pt x="1190" y="587"/>
                </a:lnTo>
                <a:lnTo>
                  <a:pt x="1190" y="587"/>
                </a:lnTo>
                <a:lnTo>
                  <a:pt x="1190" y="587"/>
                </a:lnTo>
                <a:lnTo>
                  <a:pt x="1190" y="586"/>
                </a:lnTo>
                <a:lnTo>
                  <a:pt x="1190" y="585"/>
                </a:lnTo>
                <a:lnTo>
                  <a:pt x="1190" y="583"/>
                </a:lnTo>
                <a:lnTo>
                  <a:pt x="1191" y="582"/>
                </a:lnTo>
                <a:lnTo>
                  <a:pt x="1191" y="581"/>
                </a:lnTo>
                <a:lnTo>
                  <a:pt x="1192" y="581"/>
                </a:lnTo>
                <a:lnTo>
                  <a:pt x="1192" y="581"/>
                </a:lnTo>
                <a:lnTo>
                  <a:pt x="1192" y="579"/>
                </a:lnTo>
                <a:lnTo>
                  <a:pt x="1192" y="579"/>
                </a:lnTo>
                <a:lnTo>
                  <a:pt x="1191" y="581"/>
                </a:lnTo>
                <a:lnTo>
                  <a:pt x="1188" y="582"/>
                </a:lnTo>
                <a:lnTo>
                  <a:pt x="1187" y="585"/>
                </a:lnTo>
                <a:lnTo>
                  <a:pt x="1185" y="585"/>
                </a:lnTo>
                <a:lnTo>
                  <a:pt x="1184" y="586"/>
                </a:lnTo>
                <a:lnTo>
                  <a:pt x="1184" y="586"/>
                </a:lnTo>
                <a:lnTo>
                  <a:pt x="1184" y="585"/>
                </a:lnTo>
                <a:lnTo>
                  <a:pt x="1183" y="585"/>
                </a:lnTo>
                <a:lnTo>
                  <a:pt x="1183" y="583"/>
                </a:lnTo>
                <a:lnTo>
                  <a:pt x="1183" y="583"/>
                </a:lnTo>
                <a:lnTo>
                  <a:pt x="1184" y="582"/>
                </a:lnTo>
                <a:lnTo>
                  <a:pt x="1185" y="582"/>
                </a:lnTo>
                <a:lnTo>
                  <a:pt x="1185" y="581"/>
                </a:lnTo>
                <a:lnTo>
                  <a:pt x="1185" y="581"/>
                </a:lnTo>
                <a:lnTo>
                  <a:pt x="1184" y="581"/>
                </a:lnTo>
                <a:lnTo>
                  <a:pt x="1183" y="581"/>
                </a:lnTo>
                <a:lnTo>
                  <a:pt x="1184" y="581"/>
                </a:lnTo>
                <a:lnTo>
                  <a:pt x="1184" y="581"/>
                </a:lnTo>
                <a:lnTo>
                  <a:pt x="1184" y="581"/>
                </a:lnTo>
                <a:lnTo>
                  <a:pt x="1185" y="581"/>
                </a:lnTo>
                <a:lnTo>
                  <a:pt x="1185" y="581"/>
                </a:lnTo>
                <a:lnTo>
                  <a:pt x="1185" y="579"/>
                </a:lnTo>
                <a:lnTo>
                  <a:pt x="1185" y="579"/>
                </a:lnTo>
                <a:lnTo>
                  <a:pt x="1185" y="579"/>
                </a:lnTo>
                <a:lnTo>
                  <a:pt x="1187" y="578"/>
                </a:lnTo>
                <a:lnTo>
                  <a:pt x="1188" y="576"/>
                </a:lnTo>
                <a:lnTo>
                  <a:pt x="1188" y="576"/>
                </a:lnTo>
                <a:lnTo>
                  <a:pt x="1190" y="576"/>
                </a:lnTo>
                <a:lnTo>
                  <a:pt x="1190" y="576"/>
                </a:lnTo>
                <a:lnTo>
                  <a:pt x="1190" y="576"/>
                </a:lnTo>
                <a:lnTo>
                  <a:pt x="1191" y="575"/>
                </a:lnTo>
                <a:lnTo>
                  <a:pt x="1191" y="575"/>
                </a:lnTo>
                <a:lnTo>
                  <a:pt x="1191" y="575"/>
                </a:lnTo>
                <a:lnTo>
                  <a:pt x="1191" y="574"/>
                </a:lnTo>
                <a:lnTo>
                  <a:pt x="1191" y="574"/>
                </a:lnTo>
                <a:lnTo>
                  <a:pt x="1191" y="574"/>
                </a:lnTo>
                <a:lnTo>
                  <a:pt x="1190" y="574"/>
                </a:lnTo>
                <a:lnTo>
                  <a:pt x="1190" y="574"/>
                </a:lnTo>
                <a:lnTo>
                  <a:pt x="1188" y="575"/>
                </a:lnTo>
                <a:lnTo>
                  <a:pt x="1188" y="575"/>
                </a:lnTo>
                <a:lnTo>
                  <a:pt x="1187" y="575"/>
                </a:lnTo>
                <a:lnTo>
                  <a:pt x="1185" y="575"/>
                </a:lnTo>
                <a:lnTo>
                  <a:pt x="1185" y="575"/>
                </a:lnTo>
                <a:lnTo>
                  <a:pt x="1184" y="575"/>
                </a:lnTo>
                <a:lnTo>
                  <a:pt x="1184" y="576"/>
                </a:lnTo>
                <a:lnTo>
                  <a:pt x="1183" y="576"/>
                </a:lnTo>
                <a:lnTo>
                  <a:pt x="1183" y="576"/>
                </a:lnTo>
                <a:lnTo>
                  <a:pt x="1180" y="576"/>
                </a:lnTo>
                <a:lnTo>
                  <a:pt x="1180" y="576"/>
                </a:lnTo>
                <a:lnTo>
                  <a:pt x="1181" y="576"/>
                </a:lnTo>
                <a:lnTo>
                  <a:pt x="1183" y="575"/>
                </a:lnTo>
                <a:lnTo>
                  <a:pt x="1184" y="575"/>
                </a:lnTo>
                <a:lnTo>
                  <a:pt x="1184" y="574"/>
                </a:lnTo>
                <a:lnTo>
                  <a:pt x="1184" y="574"/>
                </a:lnTo>
                <a:lnTo>
                  <a:pt x="1184" y="574"/>
                </a:lnTo>
                <a:lnTo>
                  <a:pt x="1184" y="572"/>
                </a:lnTo>
                <a:lnTo>
                  <a:pt x="1183" y="574"/>
                </a:lnTo>
                <a:lnTo>
                  <a:pt x="1181" y="572"/>
                </a:lnTo>
                <a:lnTo>
                  <a:pt x="1181" y="572"/>
                </a:lnTo>
                <a:lnTo>
                  <a:pt x="1181" y="572"/>
                </a:lnTo>
                <a:lnTo>
                  <a:pt x="1183" y="572"/>
                </a:lnTo>
                <a:lnTo>
                  <a:pt x="1183" y="572"/>
                </a:lnTo>
                <a:lnTo>
                  <a:pt x="1183" y="571"/>
                </a:lnTo>
                <a:lnTo>
                  <a:pt x="1183" y="571"/>
                </a:lnTo>
                <a:lnTo>
                  <a:pt x="1180" y="572"/>
                </a:lnTo>
                <a:lnTo>
                  <a:pt x="1180" y="572"/>
                </a:lnTo>
                <a:lnTo>
                  <a:pt x="1183" y="571"/>
                </a:lnTo>
                <a:lnTo>
                  <a:pt x="1183" y="570"/>
                </a:lnTo>
                <a:lnTo>
                  <a:pt x="1183" y="570"/>
                </a:lnTo>
                <a:lnTo>
                  <a:pt x="1183" y="570"/>
                </a:lnTo>
                <a:lnTo>
                  <a:pt x="1184" y="568"/>
                </a:lnTo>
                <a:lnTo>
                  <a:pt x="1184" y="568"/>
                </a:lnTo>
                <a:lnTo>
                  <a:pt x="1185" y="567"/>
                </a:lnTo>
                <a:lnTo>
                  <a:pt x="1185" y="567"/>
                </a:lnTo>
                <a:lnTo>
                  <a:pt x="1185" y="565"/>
                </a:lnTo>
                <a:lnTo>
                  <a:pt x="1185" y="565"/>
                </a:lnTo>
                <a:lnTo>
                  <a:pt x="1184" y="564"/>
                </a:lnTo>
                <a:lnTo>
                  <a:pt x="1183" y="564"/>
                </a:lnTo>
                <a:lnTo>
                  <a:pt x="1181" y="564"/>
                </a:lnTo>
                <a:lnTo>
                  <a:pt x="1179" y="564"/>
                </a:lnTo>
                <a:lnTo>
                  <a:pt x="1179" y="564"/>
                </a:lnTo>
                <a:lnTo>
                  <a:pt x="1179" y="564"/>
                </a:lnTo>
                <a:lnTo>
                  <a:pt x="1177" y="564"/>
                </a:lnTo>
                <a:lnTo>
                  <a:pt x="1177" y="565"/>
                </a:lnTo>
                <a:lnTo>
                  <a:pt x="1177" y="565"/>
                </a:lnTo>
                <a:lnTo>
                  <a:pt x="1177" y="564"/>
                </a:lnTo>
                <a:lnTo>
                  <a:pt x="1177" y="564"/>
                </a:lnTo>
                <a:lnTo>
                  <a:pt x="1177" y="563"/>
                </a:lnTo>
                <a:lnTo>
                  <a:pt x="1177" y="563"/>
                </a:lnTo>
                <a:lnTo>
                  <a:pt x="1176" y="563"/>
                </a:lnTo>
                <a:lnTo>
                  <a:pt x="1176" y="564"/>
                </a:lnTo>
                <a:lnTo>
                  <a:pt x="1174" y="564"/>
                </a:lnTo>
                <a:lnTo>
                  <a:pt x="1174" y="565"/>
                </a:lnTo>
                <a:lnTo>
                  <a:pt x="1173" y="565"/>
                </a:lnTo>
                <a:lnTo>
                  <a:pt x="1173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0" y="567"/>
                </a:lnTo>
                <a:lnTo>
                  <a:pt x="1170" y="567"/>
                </a:lnTo>
                <a:lnTo>
                  <a:pt x="1170" y="567"/>
                </a:lnTo>
                <a:lnTo>
                  <a:pt x="1170" y="568"/>
                </a:lnTo>
                <a:lnTo>
                  <a:pt x="1170" y="568"/>
                </a:lnTo>
                <a:lnTo>
                  <a:pt x="1169" y="568"/>
                </a:lnTo>
                <a:lnTo>
                  <a:pt x="1169" y="568"/>
                </a:lnTo>
                <a:lnTo>
                  <a:pt x="1169" y="568"/>
                </a:lnTo>
                <a:lnTo>
                  <a:pt x="1169" y="567"/>
                </a:lnTo>
                <a:lnTo>
                  <a:pt x="1169" y="565"/>
                </a:lnTo>
                <a:lnTo>
                  <a:pt x="1170" y="565"/>
                </a:lnTo>
                <a:lnTo>
                  <a:pt x="1170" y="564"/>
                </a:lnTo>
                <a:lnTo>
                  <a:pt x="1170" y="563"/>
                </a:lnTo>
                <a:lnTo>
                  <a:pt x="1170" y="563"/>
                </a:lnTo>
                <a:lnTo>
                  <a:pt x="1169" y="563"/>
                </a:lnTo>
                <a:lnTo>
                  <a:pt x="1169" y="563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3"/>
                </a:lnTo>
                <a:lnTo>
                  <a:pt x="1168" y="564"/>
                </a:lnTo>
                <a:lnTo>
                  <a:pt x="1166" y="564"/>
                </a:lnTo>
                <a:lnTo>
                  <a:pt x="1165" y="563"/>
                </a:lnTo>
                <a:lnTo>
                  <a:pt x="1162" y="564"/>
                </a:lnTo>
                <a:lnTo>
                  <a:pt x="1162" y="564"/>
                </a:lnTo>
                <a:lnTo>
                  <a:pt x="1163" y="563"/>
                </a:lnTo>
                <a:lnTo>
                  <a:pt x="1163" y="561"/>
                </a:lnTo>
                <a:lnTo>
                  <a:pt x="1163" y="561"/>
                </a:lnTo>
                <a:lnTo>
                  <a:pt x="1163" y="561"/>
                </a:lnTo>
                <a:lnTo>
                  <a:pt x="1163" y="561"/>
                </a:lnTo>
                <a:lnTo>
                  <a:pt x="1162" y="561"/>
                </a:lnTo>
                <a:lnTo>
                  <a:pt x="1162" y="561"/>
                </a:lnTo>
                <a:lnTo>
                  <a:pt x="1161" y="561"/>
                </a:lnTo>
                <a:lnTo>
                  <a:pt x="1162" y="560"/>
                </a:lnTo>
                <a:lnTo>
                  <a:pt x="1165" y="558"/>
                </a:lnTo>
                <a:lnTo>
                  <a:pt x="1166" y="558"/>
                </a:lnTo>
                <a:lnTo>
                  <a:pt x="1168" y="557"/>
                </a:lnTo>
                <a:lnTo>
                  <a:pt x="1168" y="557"/>
                </a:lnTo>
                <a:lnTo>
                  <a:pt x="1168" y="557"/>
                </a:lnTo>
                <a:lnTo>
                  <a:pt x="1166" y="557"/>
                </a:lnTo>
                <a:lnTo>
                  <a:pt x="1165" y="557"/>
                </a:lnTo>
                <a:lnTo>
                  <a:pt x="1163" y="557"/>
                </a:lnTo>
                <a:lnTo>
                  <a:pt x="1163" y="557"/>
                </a:lnTo>
                <a:lnTo>
                  <a:pt x="1162" y="557"/>
                </a:lnTo>
                <a:lnTo>
                  <a:pt x="1161" y="557"/>
                </a:lnTo>
                <a:lnTo>
                  <a:pt x="1161" y="557"/>
                </a:lnTo>
                <a:lnTo>
                  <a:pt x="1161" y="557"/>
                </a:lnTo>
                <a:lnTo>
                  <a:pt x="1162" y="556"/>
                </a:lnTo>
                <a:lnTo>
                  <a:pt x="1161" y="556"/>
                </a:lnTo>
                <a:lnTo>
                  <a:pt x="1161" y="556"/>
                </a:lnTo>
                <a:lnTo>
                  <a:pt x="1161" y="556"/>
                </a:lnTo>
                <a:lnTo>
                  <a:pt x="1159" y="557"/>
                </a:lnTo>
                <a:lnTo>
                  <a:pt x="1159" y="557"/>
                </a:lnTo>
                <a:lnTo>
                  <a:pt x="1158" y="558"/>
                </a:lnTo>
                <a:lnTo>
                  <a:pt x="1158" y="558"/>
                </a:lnTo>
                <a:lnTo>
                  <a:pt x="1157" y="560"/>
                </a:lnTo>
                <a:lnTo>
                  <a:pt x="1155" y="561"/>
                </a:lnTo>
                <a:lnTo>
                  <a:pt x="1155" y="561"/>
                </a:lnTo>
                <a:lnTo>
                  <a:pt x="1155" y="561"/>
                </a:lnTo>
                <a:lnTo>
                  <a:pt x="1155" y="560"/>
                </a:lnTo>
                <a:lnTo>
                  <a:pt x="1155" y="560"/>
                </a:lnTo>
                <a:lnTo>
                  <a:pt x="1154" y="560"/>
                </a:lnTo>
                <a:lnTo>
                  <a:pt x="1155" y="560"/>
                </a:lnTo>
                <a:lnTo>
                  <a:pt x="1155" y="558"/>
                </a:lnTo>
                <a:lnTo>
                  <a:pt x="1155" y="558"/>
                </a:lnTo>
                <a:lnTo>
                  <a:pt x="1155" y="558"/>
                </a:lnTo>
                <a:lnTo>
                  <a:pt x="1155" y="557"/>
                </a:lnTo>
                <a:lnTo>
                  <a:pt x="1155" y="557"/>
                </a:lnTo>
                <a:lnTo>
                  <a:pt x="1157" y="556"/>
                </a:lnTo>
                <a:lnTo>
                  <a:pt x="1158" y="554"/>
                </a:lnTo>
                <a:lnTo>
                  <a:pt x="1158" y="553"/>
                </a:lnTo>
                <a:lnTo>
                  <a:pt x="1158" y="553"/>
                </a:lnTo>
                <a:lnTo>
                  <a:pt x="1158" y="552"/>
                </a:lnTo>
                <a:lnTo>
                  <a:pt x="1159" y="552"/>
                </a:lnTo>
                <a:lnTo>
                  <a:pt x="1161" y="550"/>
                </a:lnTo>
                <a:lnTo>
                  <a:pt x="1161" y="549"/>
                </a:lnTo>
                <a:lnTo>
                  <a:pt x="1162" y="547"/>
                </a:lnTo>
                <a:lnTo>
                  <a:pt x="1162" y="547"/>
                </a:lnTo>
                <a:lnTo>
                  <a:pt x="1162" y="547"/>
                </a:lnTo>
                <a:lnTo>
                  <a:pt x="1163" y="546"/>
                </a:lnTo>
                <a:lnTo>
                  <a:pt x="1163" y="546"/>
                </a:lnTo>
                <a:lnTo>
                  <a:pt x="1165" y="545"/>
                </a:lnTo>
                <a:lnTo>
                  <a:pt x="1165" y="543"/>
                </a:lnTo>
                <a:lnTo>
                  <a:pt x="1165" y="543"/>
                </a:lnTo>
                <a:lnTo>
                  <a:pt x="1165" y="542"/>
                </a:lnTo>
                <a:lnTo>
                  <a:pt x="1165" y="542"/>
                </a:lnTo>
                <a:lnTo>
                  <a:pt x="1163" y="542"/>
                </a:lnTo>
                <a:lnTo>
                  <a:pt x="1163" y="542"/>
                </a:lnTo>
                <a:lnTo>
                  <a:pt x="1163" y="542"/>
                </a:lnTo>
                <a:lnTo>
                  <a:pt x="1162" y="542"/>
                </a:lnTo>
                <a:lnTo>
                  <a:pt x="1162" y="542"/>
                </a:lnTo>
                <a:lnTo>
                  <a:pt x="1162" y="541"/>
                </a:lnTo>
                <a:lnTo>
                  <a:pt x="1162" y="541"/>
                </a:lnTo>
                <a:lnTo>
                  <a:pt x="1163" y="541"/>
                </a:lnTo>
                <a:lnTo>
                  <a:pt x="1165" y="541"/>
                </a:lnTo>
                <a:lnTo>
                  <a:pt x="1166" y="539"/>
                </a:lnTo>
                <a:lnTo>
                  <a:pt x="1166" y="539"/>
                </a:lnTo>
                <a:lnTo>
                  <a:pt x="1168" y="539"/>
                </a:lnTo>
                <a:lnTo>
                  <a:pt x="1168" y="538"/>
                </a:lnTo>
                <a:lnTo>
                  <a:pt x="1168" y="538"/>
                </a:lnTo>
                <a:close/>
                <a:moveTo>
                  <a:pt x="952" y="1049"/>
                </a:move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9"/>
                </a:lnTo>
                <a:lnTo>
                  <a:pt x="952" y="1049"/>
                </a:lnTo>
                <a:close/>
                <a:moveTo>
                  <a:pt x="985" y="1536"/>
                </a:moveTo>
                <a:lnTo>
                  <a:pt x="985" y="1537"/>
                </a:lnTo>
                <a:lnTo>
                  <a:pt x="986" y="1537"/>
                </a:lnTo>
                <a:lnTo>
                  <a:pt x="987" y="1537"/>
                </a:lnTo>
                <a:lnTo>
                  <a:pt x="987" y="1537"/>
                </a:lnTo>
                <a:lnTo>
                  <a:pt x="989" y="1536"/>
                </a:lnTo>
                <a:lnTo>
                  <a:pt x="989" y="1536"/>
                </a:lnTo>
                <a:lnTo>
                  <a:pt x="989" y="1536"/>
                </a:lnTo>
                <a:lnTo>
                  <a:pt x="989" y="1535"/>
                </a:lnTo>
                <a:lnTo>
                  <a:pt x="989" y="1535"/>
                </a:lnTo>
                <a:lnTo>
                  <a:pt x="989" y="1532"/>
                </a:lnTo>
                <a:lnTo>
                  <a:pt x="989" y="1530"/>
                </a:lnTo>
                <a:lnTo>
                  <a:pt x="987" y="1530"/>
                </a:lnTo>
                <a:lnTo>
                  <a:pt x="987" y="1532"/>
                </a:lnTo>
                <a:lnTo>
                  <a:pt x="986" y="1532"/>
                </a:lnTo>
                <a:lnTo>
                  <a:pt x="986" y="1533"/>
                </a:lnTo>
                <a:lnTo>
                  <a:pt x="986" y="1535"/>
                </a:lnTo>
                <a:lnTo>
                  <a:pt x="985" y="1536"/>
                </a:lnTo>
                <a:lnTo>
                  <a:pt x="985" y="1536"/>
                </a:lnTo>
                <a:close/>
                <a:moveTo>
                  <a:pt x="993" y="1514"/>
                </a:moveTo>
                <a:lnTo>
                  <a:pt x="992" y="1515"/>
                </a:lnTo>
                <a:lnTo>
                  <a:pt x="990" y="1515"/>
                </a:lnTo>
                <a:lnTo>
                  <a:pt x="990" y="1515"/>
                </a:lnTo>
                <a:lnTo>
                  <a:pt x="990" y="1515"/>
                </a:lnTo>
                <a:lnTo>
                  <a:pt x="992" y="1517"/>
                </a:lnTo>
                <a:lnTo>
                  <a:pt x="992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4"/>
                </a:lnTo>
                <a:lnTo>
                  <a:pt x="993" y="1514"/>
                </a:lnTo>
                <a:close/>
                <a:moveTo>
                  <a:pt x="528" y="574"/>
                </a:moveTo>
                <a:lnTo>
                  <a:pt x="528" y="574"/>
                </a:lnTo>
                <a:lnTo>
                  <a:pt x="527" y="572"/>
                </a:lnTo>
                <a:lnTo>
                  <a:pt x="527" y="572"/>
                </a:lnTo>
                <a:lnTo>
                  <a:pt x="525" y="574"/>
                </a:lnTo>
                <a:lnTo>
                  <a:pt x="525" y="574"/>
                </a:lnTo>
                <a:lnTo>
                  <a:pt x="525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8" y="574"/>
                </a:lnTo>
                <a:close/>
                <a:moveTo>
                  <a:pt x="934" y="1100"/>
                </a:moveTo>
                <a:lnTo>
                  <a:pt x="934" y="1099"/>
                </a:lnTo>
                <a:lnTo>
                  <a:pt x="934" y="1099"/>
                </a:lnTo>
                <a:lnTo>
                  <a:pt x="934" y="1099"/>
                </a:lnTo>
                <a:lnTo>
                  <a:pt x="935" y="1099"/>
                </a:lnTo>
                <a:lnTo>
                  <a:pt x="934" y="1098"/>
                </a:lnTo>
                <a:lnTo>
                  <a:pt x="934" y="1098"/>
                </a:lnTo>
                <a:lnTo>
                  <a:pt x="932" y="1098"/>
                </a:lnTo>
                <a:lnTo>
                  <a:pt x="932" y="1099"/>
                </a:lnTo>
                <a:lnTo>
                  <a:pt x="932" y="1099"/>
                </a:lnTo>
                <a:lnTo>
                  <a:pt x="932" y="1100"/>
                </a:lnTo>
                <a:lnTo>
                  <a:pt x="932" y="1100"/>
                </a:lnTo>
                <a:lnTo>
                  <a:pt x="932" y="1102"/>
                </a:lnTo>
                <a:lnTo>
                  <a:pt x="932" y="1102"/>
                </a:lnTo>
                <a:lnTo>
                  <a:pt x="934" y="1100"/>
                </a:lnTo>
                <a:close/>
                <a:moveTo>
                  <a:pt x="943" y="994"/>
                </a:moveTo>
                <a:lnTo>
                  <a:pt x="943" y="994"/>
                </a:lnTo>
                <a:lnTo>
                  <a:pt x="942" y="994"/>
                </a:lnTo>
                <a:lnTo>
                  <a:pt x="943" y="996"/>
                </a:lnTo>
                <a:lnTo>
                  <a:pt x="943" y="994"/>
                </a:lnTo>
                <a:lnTo>
                  <a:pt x="943" y="994"/>
                </a:lnTo>
                <a:close/>
                <a:moveTo>
                  <a:pt x="989" y="1507"/>
                </a:moveTo>
                <a:lnTo>
                  <a:pt x="987" y="1507"/>
                </a:lnTo>
                <a:lnTo>
                  <a:pt x="987" y="1508"/>
                </a:lnTo>
                <a:lnTo>
                  <a:pt x="987" y="1508"/>
                </a:lnTo>
                <a:lnTo>
                  <a:pt x="989" y="1508"/>
                </a:lnTo>
                <a:lnTo>
                  <a:pt x="990" y="1510"/>
                </a:lnTo>
                <a:lnTo>
                  <a:pt x="992" y="1510"/>
                </a:lnTo>
                <a:lnTo>
                  <a:pt x="992" y="1510"/>
                </a:lnTo>
                <a:lnTo>
                  <a:pt x="993" y="1510"/>
                </a:lnTo>
                <a:lnTo>
                  <a:pt x="993" y="1510"/>
                </a:lnTo>
                <a:lnTo>
                  <a:pt x="994" y="1508"/>
                </a:lnTo>
                <a:lnTo>
                  <a:pt x="994" y="1507"/>
                </a:lnTo>
                <a:lnTo>
                  <a:pt x="994" y="1507"/>
                </a:lnTo>
                <a:lnTo>
                  <a:pt x="996" y="1506"/>
                </a:lnTo>
                <a:lnTo>
                  <a:pt x="997" y="1506"/>
                </a:lnTo>
                <a:lnTo>
                  <a:pt x="997" y="1504"/>
                </a:lnTo>
                <a:lnTo>
                  <a:pt x="996" y="1504"/>
                </a:lnTo>
                <a:lnTo>
                  <a:pt x="996" y="1503"/>
                </a:lnTo>
                <a:lnTo>
                  <a:pt x="994" y="1502"/>
                </a:lnTo>
                <a:lnTo>
                  <a:pt x="994" y="1502"/>
                </a:lnTo>
                <a:lnTo>
                  <a:pt x="993" y="1500"/>
                </a:lnTo>
                <a:lnTo>
                  <a:pt x="994" y="1500"/>
                </a:lnTo>
                <a:lnTo>
                  <a:pt x="994" y="1500"/>
                </a:lnTo>
                <a:lnTo>
                  <a:pt x="994" y="1500"/>
                </a:lnTo>
                <a:lnTo>
                  <a:pt x="996" y="1500"/>
                </a:lnTo>
                <a:lnTo>
                  <a:pt x="997" y="1499"/>
                </a:lnTo>
                <a:lnTo>
                  <a:pt x="996" y="1499"/>
                </a:lnTo>
                <a:lnTo>
                  <a:pt x="996" y="1497"/>
                </a:lnTo>
                <a:lnTo>
                  <a:pt x="997" y="1497"/>
                </a:lnTo>
                <a:lnTo>
                  <a:pt x="997" y="1496"/>
                </a:lnTo>
                <a:lnTo>
                  <a:pt x="997" y="1496"/>
                </a:lnTo>
                <a:lnTo>
                  <a:pt x="997" y="1495"/>
                </a:lnTo>
                <a:lnTo>
                  <a:pt x="996" y="1493"/>
                </a:lnTo>
                <a:lnTo>
                  <a:pt x="996" y="1493"/>
                </a:lnTo>
                <a:lnTo>
                  <a:pt x="994" y="1493"/>
                </a:lnTo>
                <a:lnTo>
                  <a:pt x="992" y="1492"/>
                </a:lnTo>
                <a:lnTo>
                  <a:pt x="990" y="1492"/>
                </a:lnTo>
                <a:lnTo>
                  <a:pt x="992" y="1492"/>
                </a:lnTo>
                <a:lnTo>
                  <a:pt x="992" y="1493"/>
                </a:lnTo>
                <a:lnTo>
                  <a:pt x="992" y="1495"/>
                </a:lnTo>
                <a:lnTo>
                  <a:pt x="990" y="1495"/>
                </a:lnTo>
                <a:lnTo>
                  <a:pt x="990" y="1495"/>
                </a:lnTo>
                <a:lnTo>
                  <a:pt x="990" y="1496"/>
                </a:lnTo>
                <a:lnTo>
                  <a:pt x="990" y="1497"/>
                </a:lnTo>
                <a:lnTo>
                  <a:pt x="990" y="1497"/>
                </a:lnTo>
                <a:lnTo>
                  <a:pt x="990" y="1499"/>
                </a:lnTo>
                <a:lnTo>
                  <a:pt x="990" y="1499"/>
                </a:lnTo>
                <a:lnTo>
                  <a:pt x="990" y="1500"/>
                </a:lnTo>
                <a:lnTo>
                  <a:pt x="990" y="1500"/>
                </a:lnTo>
                <a:lnTo>
                  <a:pt x="989" y="1504"/>
                </a:lnTo>
                <a:lnTo>
                  <a:pt x="989" y="1507"/>
                </a:lnTo>
                <a:close/>
                <a:moveTo>
                  <a:pt x="994" y="1524"/>
                </a:moveTo>
                <a:lnTo>
                  <a:pt x="994" y="1524"/>
                </a:lnTo>
                <a:lnTo>
                  <a:pt x="993" y="1524"/>
                </a:lnTo>
                <a:lnTo>
                  <a:pt x="993" y="1524"/>
                </a:lnTo>
                <a:lnTo>
                  <a:pt x="993" y="1525"/>
                </a:lnTo>
                <a:lnTo>
                  <a:pt x="993" y="1525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6" y="1526"/>
                </a:lnTo>
                <a:lnTo>
                  <a:pt x="994" y="1525"/>
                </a:lnTo>
                <a:lnTo>
                  <a:pt x="994" y="1524"/>
                </a:lnTo>
                <a:lnTo>
                  <a:pt x="994" y="1524"/>
                </a:lnTo>
                <a:close/>
                <a:moveTo>
                  <a:pt x="986" y="1525"/>
                </a:moveTo>
                <a:lnTo>
                  <a:pt x="987" y="1526"/>
                </a:lnTo>
                <a:lnTo>
                  <a:pt x="987" y="1528"/>
                </a:lnTo>
                <a:lnTo>
                  <a:pt x="989" y="1529"/>
                </a:lnTo>
                <a:lnTo>
                  <a:pt x="990" y="1530"/>
                </a:lnTo>
                <a:lnTo>
                  <a:pt x="990" y="1530"/>
                </a:lnTo>
                <a:lnTo>
                  <a:pt x="990" y="1532"/>
                </a:lnTo>
                <a:lnTo>
                  <a:pt x="992" y="1533"/>
                </a:lnTo>
                <a:lnTo>
                  <a:pt x="993" y="1532"/>
                </a:lnTo>
                <a:lnTo>
                  <a:pt x="993" y="1532"/>
                </a:lnTo>
                <a:lnTo>
                  <a:pt x="993" y="1532"/>
                </a:lnTo>
                <a:lnTo>
                  <a:pt x="993" y="1532"/>
                </a:lnTo>
                <a:lnTo>
                  <a:pt x="994" y="1532"/>
                </a:lnTo>
                <a:lnTo>
                  <a:pt x="994" y="1530"/>
                </a:lnTo>
                <a:lnTo>
                  <a:pt x="994" y="1530"/>
                </a:lnTo>
                <a:lnTo>
                  <a:pt x="994" y="1530"/>
                </a:lnTo>
                <a:lnTo>
                  <a:pt x="993" y="1529"/>
                </a:lnTo>
                <a:lnTo>
                  <a:pt x="993" y="1528"/>
                </a:lnTo>
                <a:lnTo>
                  <a:pt x="993" y="1528"/>
                </a:lnTo>
                <a:lnTo>
                  <a:pt x="993" y="1526"/>
                </a:lnTo>
                <a:lnTo>
                  <a:pt x="993" y="1525"/>
                </a:lnTo>
                <a:lnTo>
                  <a:pt x="992" y="1525"/>
                </a:lnTo>
                <a:lnTo>
                  <a:pt x="992" y="1524"/>
                </a:lnTo>
                <a:lnTo>
                  <a:pt x="992" y="1524"/>
                </a:lnTo>
                <a:lnTo>
                  <a:pt x="992" y="1522"/>
                </a:lnTo>
                <a:lnTo>
                  <a:pt x="993" y="1522"/>
                </a:lnTo>
                <a:lnTo>
                  <a:pt x="993" y="1522"/>
                </a:lnTo>
                <a:lnTo>
                  <a:pt x="994" y="1521"/>
                </a:lnTo>
                <a:lnTo>
                  <a:pt x="994" y="1521"/>
                </a:lnTo>
                <a:lnTo>
                  <a:pt x="994" y="1519"/>
                </a:lnTo>
                <a:lnTo>
                  <a:pt x="993" y="1519"/>
                </a:lnTo>
                <a:lnTo>
                  <a:pt x="993" y="1519"/>
                </a:lnTo>
                <a:lnTo>
                  <a:pt x="993" y="1518"/>
                </a:lnTo>
                <a:lnTo>
                  <a:pt x="992" y="1518"/>
                </a:lnTo>
                <a:lnTo>
                  <a:pt x="990" y="1519"/>
                </a:lnTo>
                <a:lnTo>
                  <a:pt x="990" y="1519"/>
                </a:lnTo>
                <a:lnTo>
                  <a:pt x="990" y="1521"/>
                </a:lnTo>
                <a:lnTo>
                  <a:pt x="990" y="1522"/>
                </a:lnTo>
                <a:lnTo>
                  <a:pt x="989" y="1522"/>
                </a:lnTo>
                <a:lnTo>
                  <a:pt x="989" y="1522"/>
                </a:lnTo>
                <a:lnTo>
                  <a:pt x="987" y="1522"/>
                </a:lnTo>
                <a:lnTo>
                  <a:pt x="986" y="1522"/>
                </a:lnTo>
                <a:lnTo>
                  <a:pt x="987" y="1524"/>
                </a:lnTo>
                <a:lnTo>
                  <a:pt x="986" y="1525"/>
                </a:lnTo>
                <a:lnTo>
                  <a:pt x="986" y="1525"/>
                </a:lnTo>
                <a:close/>
                <a:moveTo>
                  <a:pt x="998" y="1524"/>
                </a:moveTo>
                <a:lnTo>
                  <a:pt x="997" y="1524"/>
                </a:lnTo>
                <a:lnTo>
                  <a:pt x="997" y="1525"/>
                </a:lnTo>
                <a:lnTo>
                  <a:pt x="997" y="1525"/>
                </a:lnTo>
                <a:lnTo>
                  <a:pt x="997" y="1526"/>
                </a:lnTo>
                <a:lnTo>
                  <a:pt x="997" y="1526"/>
                </a:lnTo>
                <a:lnTo>
                  <a:pt x="998" y="1526"/>
                </a:lnTo>
                <a:lnTo>
                  <a:pt x="1001" y="1526"/>
                </a:lnTo>
                <a:lnTo>
                  <a:pt x="1003" y="1525"/>
                </a:lnTo>
                <a:lnTo>
                  <a:pt x="1003" y="1525"/>
                </a:lnTo>
                <a:lnTo>
                  <a:pt x="1003" y="1524"/>
                </a:lnTo>
                <a:lnTo>
                  <a:pt x="1003" y="1522"/>
                </a:lnTo>
                <a:lnTo>
                  <a:pt x="1003" y="1522"/>
                </a:lnTo>
                <a:lnTo>
                  <a:pt x="1001" y="1521"/>
                </a:lnTo>
                <a:lnTo>
                  <a:pt x="998" y="1521"/>
                </a:lnTo>
                <a:lnTo>
                  <a:pt x="998" y="1521"/>
                </a:lnTo>
                <a:lnTo>
                  <a:pt x="998" y="1521"/>
                </a:lnTo>
                <a:lnTo>
                  <a:pt x="998" y="1522"/>
                </a:lnTo>
                <a:lnTo>
                  <a:pt x="998" y="1522"/>
                </a:lnTo>
                <a:lnTo>
                  <a:pt x="998" y="1524"/>
                </a:lnTo>
                <a:close/>
                <a:moveTo>
                  <a:pt x="985" y="1511"/>
                </a:moveTo>
                <a:lnTo>
                  <a:pt x="985" y="1511"/>
                </a:lnTo>
                <a:lnTo>
                  <a:pt x="983" y="1511"/>
                </a:lnTo>
                <a:lnTo>
                  <a:pt x="983" y="1513"/>
                </a:lnTo>
                <a:lnTo>
                  <a:pt x="983" y="1513"/>
                </a:lnTo>
                <a:lnTo>
                  <a:pt x="983" y="1513"/>
                </a:lnTo>
                <a:lnTo>
                  <a:pt x="985" y="1513"/>
                </a:lnTo>
                <a:lnTo>
                  <a:pt x="985" y="1513"/>
                </a:lnTo>
                <a:lnTo>
                  <a:pt x="985" y="1513"/>
                </a:lnTo>
                <a:lnTo>
                  <a:pt x="985" y="1511"/>
                </a:lnTo>
                <a:close/>
                <a:moveTo>
                  <a:pt x="617" y="787"/>
                </a:moveTo>
                <a:lnTo>
                  <a:pt x="617" y="787"/>
                </a:lnTo>
                <a:lnTo>
                  <a:pt x="616" y="786"/>
                </a:lnTo>
                <a:lnTo>
                  <a:pt x="616" y="786"/>
                </a:lnTo>
                <a:lnTo>
                  <a:pt x="615" y="785"/>
                </a:lnTo>
                <a:lnTo>
                  <a:pt x="615" y="786"/>
                </a:lnTo>
                <a:lnTo>
                  <a:pt x="615" y="787"/>
                </a:lnTo>
                <a:lnTo>
                  <a:pt x="616" y="787"/>
                </a:lnTo>
                <a:lnTo>
                  <a:pt x="617" y="790"/>
                </a:lnTo>
                <a:lnTo>
                  <a:pt x="619" y="790"/>
                </a:lnTo>
                <a:lnTo>
                  <a:pt x="619" y="790"/>
                </a:lnTo>
                <a:lnTo>
                  <a:pt x="619" y="790"/>
                </a:lnTo>
                <a:lnTo>
                  <a:pt x="619" y="787"/>
                </a:lnTo>
                <a:lnTo>
                  <a:pt x="617" y="787"/>
                </a:lnTo>
                <a:close/>
                <a:moveTo>
                  <a:pt x="638" y="820"/>
                </a:moveTo>
                <a:lnTo>
                  <a:pt x="638" y="822"/>
                </a:lnTo>
                <a:lnTo>
                  <a:pt x="638" y="823"/>
                </a:lnTo>
                <a:lnTo>
                  <a:pt x="638" y="823"/>
                </a:lnTo>
                <a:lnTo>
                  <a:pt x="638" y="822"/>
                </a:lnTo>
                <a:lnTo>
                  <a:pt x="638" y="822"/>
                </a:lnTo>
                <a:lnTo>
                  <a:pt x="638" y="822"/>
                </a:lnTo>
                <a:lnTo>
                  <a:pt x="638" y="822"/>
                </a:lnTo>
                <a:lnTo>
                  <a:pt x="638" y="820"/>
                </a:lnTo>
                <a:lnTo>
                  <a:pt x="638" y="820"/>
                </a:lnTo>
                <a:close/>
                <a:moveTo>
                  <a:pt x="604" y="763"/>
                </a:moveTo>
                <a:lnTo>
                  <a:pt x="604" y="763"/>
                </a:lnTo>
                <a:lnTo>
                  <a:pt x="604" y="763"/>
                </a:lnTo>
                <a:lnTo>
                  <a:pt x="604" y="763"/>
                </a:lnTo>
                <a:lnTo>
                  <a:pt x="605" y="763"/>
                </a:lnTo>
                <a:lnTo>
                  <a:pt x="605" y="763"/>
                </a:lnTo>
                <a:lnTo>
                  <a:pt x="604" y="763"/>
                </a:lnTo>
                <a:lnTo>
                  <a:pt x="604" y="763"/>
                </a:lnTo>
                <a:close/>
                <a:moveTo>
                  <a:pt x="627" y="789"/>
                </a:moveTo>
                <a:lnTo>
                  <a:pt x="627" y="789"/>
                </a:lnTo>
                <a:lnTo>
                  <a:pt x="626" y="789"/>
                </a:lnTo>
                <a:lnTo>
                  <a:pt x="626" y="789"/>
                </a:lnTo>
                <a:lnTo>
                  <a:pt x="624" y="793"/>
                </a:lnTo>
                <a:lnTo>
                  <a:pt x="626" y="793"/>
                </a:lnTo>
                <a:lnTo>
                  <a:pt x="627" y="793"/>
                </a:lnTo>
                <a:lnTo>
                  <a:pt x="627" y="793"/>
                </a:lnTo>
                <a:lnTo>
                  <a:pt x="628" y="792"/>
                </a:lnTo>
                <a:lnTo>
                  <a:pt x="627" y="790"/>
                </a:lnTo>
                <a:lnTo>
                  <a:pt x="627" y="789"/>
                </a:lnTo>
                <a:close/>
                <a:moveTo>
                  <a:pt x="982" y="1528"/>
                </a:moveTo>
                <a:lnTo>
                  <a:pt x="982" y="1528"/>
                </a:lnTo>
                <a:lnTo>
                  <a:pt x="982" y="1528"/>
                </a:lnTo>
                <a:lnTo>
                  <a:pt x="982" y="1526"/>
                </a:lnTo>
                <a:lnTo>
                  <a:pt x="981" y="1526"/>
                </a:lnTo>
                <a:lnTo>
                  <a:pt x="981" y="1526"/>
                </a:lnTo>
                <a:lnTo>
                  <a:pt x="981" y="1526"/>
                </a:lnTo>
                <a:lnTo>
                  <a:pt x="981" y="1528"/>
                </a:lnTo>
                <a:lnTo>
                  <a:pt x="981" y="1528"/>
                </a:lnTo>
                <a:lnTo>
                  <a:pt x="982" y="1528"/>
                </a:lnTo>
                <a:close/>
                <a:moveTo>
                  <a:pt x="945" y="994"/>
                </a:moveTo>
                <a:lnTo>
                  <a:pt x="945" y="994"/>
                </a:lnTo>
                <a:lnTo>
                  <a:pt x="945" y="994"/>
                </a:lnTo>
                <a:lnTo>
                  <a:pt x="945" y="994"/>
                </a:lnTo>
                <a:lnTo>
                  <a:pt x="945" y="993"/>
                </a:lnTo>
                <a:lnTo>
                  <a:pt x="945" y="993"/>
                </a:lnTo>
                <a:lnTo>
                  <a:pt x="945" y="993"/>
                </a:lnTo>
                <a:lnTo>
                  <a:pt x="945" y="993"/>
                </a:lnTo>
                <a:lnTo>
                  <a:pt x="945" y="994"/>
                </a:lnTo>
                <a:lnTo>
                  <a:pt x="945" y="994"/>
                </a:lnTo>
                <a:lnTo>
                  <a:pt x="945" y="994"/>
                </a:lnTo>
                <a:close/>
                <a:moveTo>
                  <a:pt x="643" y="831"/>
                </a:moveTo>
                <a:lnTo>
                  <a:pt x="642" y="831"/>
                </a:lnTo>
                <a:lnTo>
                  <a:pt x="642" y="831"/>
                </a:lnTo>
                <a:lnTo>
                  <a:pt x="642" y="831"/>
                </a:lnTo>
                <a:lnTo>
                  <a:pt x="642" y="831"/>
                </a:lnTo>
                <a:lnTo>
                  <a:pt x="643" y="833"/>
                </a:lnTo>
                <a:lnTo>
                  <a:pt x="643" y="833"/>
                </a:lnTo>
                <a:lnTo>
                  <a:pt x="643" y="831"/>
                </a:lnTo>
                <a:lnTo>
                  <a:pt x="643" y="831"/>
                </a:lnTo>
                <a:close/>
                <a:moveTo>
                  <a:pt x="650" y="838"/>
                </a:move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38"/>
                </a:lnTo>
                <a:lnTo>
                  <a:pt x="650" y="838"/>
                </a:lnTo>
                <a:close/>
                <a:moveTo>
                  <a:pt x="1234" y="1325"/>
                </a:moveTo>
                <a:lnTo>
                  <a:pt x="1232" y="1326"/>
                </a:lnTo>
                <a:lnTo>
                  <a:pt x="1232" y="1328"/>
                </a:lnTo>
                <a:lnTo>
                  <a:pt x="1234" y="1328"/>
                </a:lnTo>
                <a:lnTo>
                  <a:pt x="1234" y="1328"/>
                </a:lnTo>
                <a:lnTo>
                  <a:pt x="1234" y="1326"/>
                </a:lnTo>
                <a:lnTo>
                  <a:pt x="1234" y="1326"/>
                </a:lnTo>
                <a:lnTo>
                  <a:pt x="1234" y="1325"/>
                </a:lnTo>
                <a:close/>
                <a:moveTo>
                  <a:pt x="472" y="519"/>
                </a:moveTo>
                <a:lnTo>
                  <a:pt x="470" y="517"/>
                </a:lnTo>
                <a:lnTo>
                  <a:pt x="470" y="516"/>
                </a:lnTo>
                <a:lnTo>
                  <a:pt x="469" y="516"/>
                </a:lnTo>
                <a:lnTo>
                  <a:pt x="467" y="516"/>
                </a:lnTo>
                <a:lnTo>
                  <a:pt x="467" y="516"/>
                </a:lnTo>
                <a:lnTo>
                  <a:pt x="467" y="517"/>
                </a:lnTo>
                <a:lnTo>
                  <a:pt x="467" y="519"/>
                </a:lnTo>
                <a:lnTo>
                  <a:pt x="466" y="519"/>
                </a:lnTo>
                <a:lnTo>
                  <a:pt x="466" y="520"/>
                </a:lnTo>
                <a:lnTo>
                  <a:pt x="466" y="520"/>
                </a:lnTo>
                <a:lnTo>
                  <a:pt x="467" y="521"/>
                </a:lnTo>
                <a:lnTo>
                  <a:pt x="467" y="521"/>
                </a:lnTo>
                <a:lnTo>
                  <a:pt x="467" y="523"/>
                </a:lnTo>
                <a:lnTo>
                  <a:pt x="469" y="524"/>
                </a:lnTo>
                <a:lnTo>
                  <a:pt x="470" y="524"/>
                </a:lnTo>
                <a:lnTo>
                  <a:pt x="470" y="523"/>
                </a:lnTo>
                <a:lnTo>
                  <a:pt x="470" y="523"/>
                </a:lnTo>
                <a:lnTo>
                  <a:pt x="470" y="524"/>
                </a:lnTo>
                <a:lnTo>
                  <a:pt x="470" y="525"/>
                </a:lnTo>
                <a:lnTo>
                  <a:pt x="470" y="525"/>
                </a:lnTo>
                <a:lnTo>
                  <a:pt x="470" y="527"/>
                </a:lnTo>
                <a:lnTo>
                  <a:pt x="472" y="528"/>
                </a:lnTo>
                <a:lnTo>
                  <a:pt x="472" y="528"/>
                </a:lnTo>
                <a:lnTo>
                  <a:pt x="473" y="527"/>
                </a:lnTo>
                <a:lnTo>
                  <a:pt x="473" y="525"/>
                </a:lnTo>
                <a:lnTo>
                  <a:pt x="473" y="524"/>
                </a:lnTo>
                <a:lnTo>
                  <a:pt x="473" y="520"/>
                </a:lnTo>
                <a:lnTo>
                  <a:pt x="472" y="519"/>
                </a:lnTo>
                <a:close/>
                <a:moveTo>
                  <a:pt x="469" y="524"/>
                </a:moveTo>
                <a:lnTo>
                  <a:pt x="466" y="521"/>
                </a:lnTo>
                <a:lnTo>
                  <a:pt x="466" y="521"/>
                </a:lnTo>
                <a:lnTo>
                  <a:pt x="466" y="521"/>
                </a:lnTo>
                <a:lnTo>
                  <a:pt x="466" y="521"/>
                </a:lnTo>
                <a:lnTo>
                  <a:pt x="466" y="523"/>
                </a:lnTo>
                <a:lnTo>
                  <a:pt x="466" y="523"/>
                </a:lnTo>
                <a:lnTo>
                  <a:pt x="467" y="524"/>
                </a:lnTo>
                <a:lnTo>
                  <a:pt x="467" y="524"/>
                </a:lnTo>
                <a:lnTo>
                  <a:pt x="469" y="527"/>
                </a:lnTo>
                <a:lnTo>
                  <a:pt x="469" y="525"/>
                </a:lnTo>
                <a:lnTo>
                  <a:pt x="469" y="524"/>
                </a:lnTo>
                <a:lnTo>
                  <a:pt x="469" y="524"/>
                </a:lnTo>
                <a:close/>
                <a:moveTo>
                  <a:pt x="474" y="527"/>
                </a:moveTo>
                <a:lnTo>
                  <a:pt x="474" y="525"/>
                </a:lnTo>
                <a:lnTo>
                  <a:pt x="476" y="523"/>
                </a:lnTo>
                <a:lnTo>
                  <a:pt x="476" y="523"/>
                </a:lnTo>
                <a:lnTo>
                  <a:pt x="474" y="523"/>
                </a:lnTo>
                <a:lnTo>
                  <a:pt x="473" y="523"/>
                </a:lnTo>
                <a:lnTo>
                  <a:pt x="474" y="525"/>
                </a:lnTo>
                <a:lnTo>
                  <a:pt x="474" y="525"/>
                </a:lnTo>
                <a:lnTo>
                  <a:pt x="474" y="525"/>
                </a:lnTo>
                <a:lnTo>
                  <a:pt x="474" y="527"/>
                </a:lnTo>
                <a:lnTo>
                  <a:pt x="473" y="527"/>
                </a:lnTo>
                <a:lnTo>
                  <a:pt x="474" y="527"/>
                </a:lnTo>
                <a:lnTo>
                  <a:pt x="474" y="527"/>
                </a:lnTo>
                <a:lnTo>
                  <a:pt x="474" y="527"/>
                </a:lnTo>
                <a:close/>
                <a:moveTo>
                  <a:pt x="491" y="560"/>
                </a:moveTo>
                <a:lnTo>
                  <a:pt x="491" y="560"/>
                </a:lnTo>
                <a:lnTo>
                  <a:pt x="489" y="558"/>
                </a:lnTo>
                <a:lnTo>
                  <a:pt x="489" y="558"/>
                </a:lnTo>
                <a:lnTo>
                  <a:pt x="488" y="558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9" y="561"/>
                </a:lnTo>
                <a:lnTo>
                  <a:pt x="489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0"/>
                </a:lnTo>
                <a:close/>
                <a:moveTo>
                  <a:pt x="465" y="517"/>
                </a:moveTo>
                <a:lnTo>
                  <a:pt x="463" y="517"/>
                </a:lnTo>
                <a:lnTo>
                  <a:pt x="463" y="517"/>
                </a:lnTo>
                <a:lnTo>
                  <a:pt x="463" y="517"/>
                </a:lnTo>
                <a:lnTo>
                  <a:pt x="463" y="517"/>
                </a:lnTo>
                <a:lnTo>
                  <a:pt x="463" y="519"/>
                </a:lnTo>
                <a:lnTo>
                  <a:pt x="465" y="519"/>
                </a:lnTo>
                <a:lnTo>
                  <a:pt x="465" y="520"/>
                </a:lnTo>
                <a:lnTo>
                  <a:pt x="465" y="520"/>
                </a:lnTo>
                <a:lnTo>
                  <a:pt x="465" y="520"/>
                </a:lnTo>
                <a:lnTo>
                  <a:pt x="465" y="519"/>
                </a:lnTo>
                <a:lnTo>
                  <a:pt x="465" y="517"/>
                </a:lnTo>
                <a:close/>
                <a:moveTo>
                  <a:pt x="458" y="513"/>
                </a:moveTo>
                <a:lnTo>
                  <a:pt x="456" y="512"/>
                </a:lnTo>
                <a:lnTo>
                  <a:pt x="455" y="512"/>
                </a:lnTo>
                <a:lnTo>
                  <a:pt x="455" y="512"/>
                </a:lnTo>
                <a:lnTo>
                  <a:pt x="454" y="512"/>
                </a:lnTo>
                <a:lnTo>
                  <a:pt x="455" y="513"/>
                </a:lnTo>
                <a:lnTo>
                  <a:pt x="456" y="514"/>
                </a:lnTo>
                <a:lnTo>
                  <a:pt x="458" y="514"/>
                </a:lnTo>
                <a:lnTo>
                  <a:pt x="459" y="517"/>
                </a:lnTo>
                <a:lnTo>
                  <a:pt x="460" y="517"/>
                </a:lnTo>
                <a:lnTo>
                  <a:pt x="460" y="517"/>
                </a:lnTo>
                <a:lnTo>
                  <a:pt x="460" y="517"/>
                </a:lnTo>
                <a:lnTo>
                  <a:pt x="460" y="516"/>
                </a:lnTo>
                <a:lnTo>
                  <a:pt x="459" y="513"/>
                </a:lnTo>
                <a:lnTo>
                  <a:pt x="458" y="513"/>
                </a:lnTo>
                <a:close/>
                <a:moveTo>
                  <a:pt x="455" y="509"/>
                </a:moveTo>
                <a:lnTo>
                  <a:pt x="455" y="509"/>
                </a:lnTo>
                <a:lnTo>
                  <a:pt x="455" y="507"/>
                </a:lnTo>
                <a:lnTo>
                  <a:pt x="456" y="507"/>
                </a:lnTo>
                <a:lnTo>
                  <a:pt x="456" y="507"/>
                </a:lnTo>
                <a:lnTo>
                  <a:pt x="456" y="506"/>
                </a:lnTo>
                <a:lnTo>
                  <a:pt x="456" y="506"/>
                </a:lnTo>
                <a:lnTo>
                  <a:pt x="455" y="505"/>
                </a:lnTo>
                <a:lnTo>
                  <a:pt x="455" y="505"/>
                </a:lnTo>
                <a:lnTo>
                  <a:pt x="454" y="506"/>
                </a:lnTo>
                <a:lnTo>
                  <a:pt x="452" y="506"/>
                </a:lnTo>
                <a:lnTo>
                  <a:pt x="452" y="507"/>
                </a:lnTo>
                <a:lnTo>
                  <a:pt x="452" y="507"/>
                </a:lnTo>
                <a:lnTo>
                  <a:pt x="452" y="507"/>
                </a:lnTo>
                <a:lnTo>
                  <a:pt x="452" y="509"/>
                </a:lnTo>
                <a:lnTo>
                  <a:pt x="452" y="509"/>
                </a:lnTo>
                <a:lnTo>
                  <a:pt x="452" y="509"/>
                </a:lnTo>
                <a:lnTo>
                  <a:pt x="452" y="509"/>
                </a:lnTo>
                <a:lnTo>
                  <a:pt x="452" y="507"/>
                </a:lnTo>
                <a:lnTo>
                  <a:pt x="452" y="507"/>
                </a:lnTo>
                <a:lnTo>
                  <a:pt x="452" y="507"/>
                </a:lnTo>
                <a:lnTo>
                  <a:pt x="454" y="507"/>
                </a:lnTo>
                <a:lnTo>
                  <a:pt x="454" y="507"/>
                </a:lnTo>
                <a:lnTo>
                  <a:pt x="454" y="509"/>
                </a:lnTo>
                <a:lnTo>
                  <a:pt x="455" y="509"/>
                </a:lnTo>
                <a:close/>
                <a:moveTo>
                  <a:pt x="466" y="517"/>
                </a:moveTo>
                <a:lnTo>
                  <a:pt x="466" y="516"/>
                </a:lnTo>
                <a:lnTo>
                  <a:pt x="466" y="516"/>
                </a:lnTo>
                <a:lnTo>
                  <a:pt x="466" y="514"/>
                </a:lnTo>
                <a:lnTo>
                  <a:pt x="466" y="516"/>
                </a:lnTo>
                <a:lnTo>
                  <a:pt x="466" y="516"/>
                </a:lnTo>
                <a:lnTo>
                  <a:pt x="465" y="517"/>
                </a:lnTo>
                <a:lnTo>
                  <a:pt x="465" y="517"/>
                </a:lnTo>
                <a:lnTo>
                  <a:pt x="465" y="517"/>
                </a:lnTo>
                <a:lnTo>
                  <a:pt x="466" y="517"/>
                </a:lnTo>
                <a:lnTo>
                  <a:pt x="466" y="519"/>
                </a:lnTo>
                <a:lnTo>
                  <a:pt x="466" y="519"/>
                </a:lnTo>
                <a:lnTo>
                  <a:pt x="466" y="517"/>
                </a:lnTo>
                <a:close/>
                <a:moveTo>
                  <a:pt x="451" y="498"/>
                </a:moveTo>
                <a:lnTo>
                  <a:pt x="449" y="498"/>
                </a:lnTo>
                <a:lnTo>
                  <a:pt x="449" y="498"/>
                </a:lnTo>
                <a:lnTo>
                  <a:pt x="449" y="499"/>
                </a:lnTo>
                <a:lnTo>
                  <a:pt x="449" y="501"/>
                </a:lnTo>
                <a:lnTo>
                  <a:pt x="449" y="501"/>
                </a:lnTo>
                <a:lnTo>
                  <a:pt x="449" y="501"/>
                </a:lnTo>
                <a:lnTo>
                  <a:pt x="451" y="499"/>
                </a:lnTo>
                <a:lnTo>
                  <a:pt x="451" y="499"/>
                </a:lnTo>
                <a:lnTo>
                  <a:pt x="451" y="499"/>
                </a:lnTo>
                <a:lnTo>
                  <a:pt x="451" y="498"/>
                </a:lnTo>
                <a:lnTo>
                  <a:pt x="451" y="498"/>
                </a:lnTo>
                <a:close/>
                <a:moveTo>
                  <a:pt x="496" y="565"/>
                </a:moveTo>
                <a:lnTo>
                  <a:pt x="495" y="564"/>
                </a:lnTo>
                <a:lnTo>
                  <a:pt x="495" y="565"/>
                </a:lnTo>
                <a:lnTo>
                  <a:pt x="495" y="565"/>
                </a:lnTo>
                <a:lnTo>
                  <a:pt x="495" y="565"/>
                </a:lnTo>
                <a:lnTo>
                  <a:pt x="496" y="565"/>
                </a:lnTo>
                <a:lnTo>
                  <a:pt x="496" y="565"/>
                </a:lnTo>
                <a:lnTo>
                  <a:pt x="496" y="565"/>
                </a:lnTo>
                <a:close/>
                <a:moveTo>
                  <a:pt x="558" y="746"/>
                </a:moveTo>
                <a:lnTo>
                  <a:pt x="558" y="746"/>
                </a:lnTo>
                <a:lnTo>
                  <a:pt x="558" y="746"/>
                </a:lnTo>
                <a:lnTo>
                  <a:pt x="558" y="747"/>
                </a:lnTo>
                <a:lnTo>
                  <a:pt x="558" y="747"/>
                </a:lnTo>
                <a:lnTo>
                  <a:pt x="560" y="747"/>
                </a:lnTo>
                <a:lnTo>
                  <a:pt x="560" y="747"/>
                </a:lnTo>
                <a:lnTo>
                  <a:pt x="558" y="746"/>
                </a:lnTo>
                <a:close/>
                <a:moveTo>
                  <a:pt x="550" y="738"/>
                </a:moveTo>
                <a:lnTo>
                  <a:pt x="550" y="738"/>
                </a:lnTo>
                <a:lnTo>
                  <a:pt x="550" y="739"/>
                </a:lnTo>
                <a:lnTo>
                  <a:pt x="550" y="739"/>
                </a:lnTo>
                <a:lnTo>
                  <a:pt x="551" y="739"/>
                </a:lnTo>
                <a:lnTo>
                  <a:pt x="550" y="738"/>
                </a:lnTo>
                <a:lnTo>
                  <a:pt x="550" y="738"/>
                </a:lnTo>
                <a:close/>
                <a:moveTo>
                  <a:pt x="513" y="575"/>
                </a:moveTo>
                <a:lnTo>
                  <a:pt x="514" y="576"/>
                </a:lnTo>
                <a:lnTo>
                  <a:pt x="517" y="576"/>
                </a:lnTo>
                <a:lnTo>
                  <a:pt x="520" y="578"/>
                </a:lnTo>
                <a:lnTo>
                  <a:pt x="520" y="578"/>
                </a:lnTo>
                <a:lnTo>
                  <a:pt x="520" y="578"/>
                </a:lnTo>
                <a:lnTo>
                  <a:pt x="521" y="576"/>
                </a:lnTo>
                <a:lnTo>
                  <a:pt x="521" y="576"/>
                </a:lnTo>
                <a:lnTo>
                  <a:pt x="522" y="576"/>
                </a:lnTo>
                <a:lnTo>
                  <a:pt x="522" y="576"/>
                </a:lnTo>
                <a:lnTo>
                  <a:pt x="522" y="576"/>
                </a:lnTo>
                <a:lnTo>
                  <a:pt x="522" y="574"/>
                </a:lnTo>
                <a:lnTo>
                  <a:pt x="521" y="574"/>
                </a:lnTo>
                <a:lnTo>
                  <a:pt x="521" y="572"/>
                </a:lnTo>
                <a:lnTo>
                  <a:pt x="521" y="572"/>
                </a:lnTo>
                <a:lnTo>
                  <a:pt x="521" y="574"/>
                </a:lnTo>
                <a:lnTo>
                  <a:pt x="521" y="574"/>
                </a:lnTo>
                <a:lnTo>
                  <a:pt x="521" y="574"/>
                </a:lnTo>
                <a:lnTo>
                  <a:pt x="520" y="571"/>
                </a:lnTo>
                <a:lnTo>
                  <a:pt x="518" y="570"/>
                </a:lnTo>
                <a:lnTo>
                  <a:pt x="517" y="568"/>
                </a:lnTo>
                <a:lnTo>
                  <a:pt x="517" y="568"/>
                </a:lnTo>
                <a:lnTo>
                  <a:pt x="517" y="567"/>
                </a:lnTo>
                <a:lnTo>
                  <a:pt x="516" y="567"/>
                </a:lnTo>
                <a:lnTo>
                  <a:pt x="514" y="565"/>
                </a:lnTo>
                <a:lnTo>
                  <a:pt x="511" y="564"/>
                </a:lnTo>
                <a:lnTo>
                  <a:pt x="510" y="564"/>
                </a:lnTo>
                <a:lnTo>
                  <a:pt x="507" y="563"/>
                </a:lnTo>
                <a:lnTo>
                  <a:pt x="507" y="561"/>
                </a:lnTo>
                <a:lnTo>
                  <a:pt x="507" y="561"/>
                </a:lnTo>
                <a:lnTo>
                  <a:pt x="507" y="561"/>
                </a:lnTo>
                <a:lnTo>
                  <a:pt x="507" y="560"/>
                </a:lnTo>
                <a:lnTo>
                  <a:pt x="506" y="558"/>
                </a:lnTo>
                <a:lnTo>
                  <a:pt x="505" y="557"/>
                </a:lnTo>
                <a:lnTo>
                  <a:pt x="503" y="556"/>
                </a:lnTo>
                <a:lnTo>
                  <a:pt x="502" y="554"/>
                </a:lnTo>
                <a:lnTo>
                  <a:pt x="502" y="553"/>
                </a:lnTo>
                <a:lnTo>
                  <a:pt x="502" y="553"/>
                </a:lnTo>
                <a:lnTo>
                  <a:pt x="500" y="553"/>
                </a:lnTo>
                <a:lnTo>
                  <a:pt x="498" y="552"/>
                </a:lnTo>
                <a:lnTo>
                  <a:pt x="495" y="552"/>
                </a:lnTo>
                <a:lnTo>
                  <a:pt x="491" y="550"/>
                </a:lnTo>
                <a:lnTo>
                  <a:pt x="485" y="549"/>
                </a:lnTo>
                <a:lnTo>
                  <a:pt x="481" y="546"/>
                </a:lnTo>
                <a:lnTo>
                  <a:pt x="478" y="546"/>
                </a:lnTo>
                <a:lnTo>
                  <a:pt x="477" y="546"/>
                </a:lnTo>
                <a:lnTo>
                  <a:pt x="476" y="546"/>
                </a:lnTo>
                <a:lnTo>
                  <a:pt x="474" y="547"/>
                </a:lnTo>
                <a:lnTo>
                  <a:pt x="474" y="547"/>
                </a:lnTo>
                <a:lnTo>
                  <a:pt x="474" y="549"/>
                </a:lnTo>
                <a:lnTo>
                  <a:pt x="476" y="549"/>
                </a:lnTo>
                <a:lnTo>
                  <a:pt x="477" y="550"/>
                </a:lnTo>
                <a:lnTo>
                  <a:pt x="477" y="550"/>
                </a:lnTo>
                <a:lnTo>
                  <a:pt x="478" y="550"/>
                </a:lnTo>
                <a:lnTo>
                  <a:pt x="478" y="550"/>
                </a:lnTo>
                <a:lnTo>
                  <a:pt x="480" y="550"/>
                </a:lnTo>
                <a:lnTo>
                  <a:pt x="480" y="550"/>
                </a:lnTo>
                <a:lnTo>
                  <a:pt x="480" y="549"/>
                </a:lnTo>
                <a:lnTo>
                  <a:pt x="483" y="550"/>
                </a:lnTo>
                <a:lnTo>
                  <a:pt x="483" y="550"/>
                </a:lnTo>
                <a:lnTo>
                  <a:pt x="483" y="550"/>
                </a:lnTo>
                <a:lnTo>
                  <a:pt x="483" y="550"/>
                </a:lnTo>
                <a:lnTo>
                  <a:pt x="483" y="552"/>
                </a:lnTo>
                <a:lnTo>
                  <a:pt x="483" y="552"/>
                </a:lnTo>
                <a:lnTo>
                  <a:pt x="481" y="552"/>
                </a:lnTo>
                <a:lnTo>
                  <a:pt x="481" y="552"/>
                </a:lnTo>
                <a:lnTo>
                  <a:pt x="480" y="552"/>
                </a:lnTo>
                <a:lnTo>
                  <a:pt x="478" y="552"/>
                </a:lnTo>
                <a:lnTo>
                  <a:pt x="478" y="552"/>
                </a:lnTo>
                <a:lnTo>
                  <a:pt x="478" y="553"/>
                </a:lnTo>
                <a:lnTo>
                  <a:pt x="478" y="553"/>
                </a:lnTo>
                <a:lnTo>
                  <a:pt x="480" y="553"/>
                </a:lnTo>
                <a:lnTo>
                  <a:pt x="480" y="553"/>
                </a:lnTo>
                <a:lnTo>
                  <a:pt x="480" y="554"/>
                </a:lnTo>
                <a:lnTo>
                  <a:pt x="478" y="556"/>
                </a:lnTo>
                <a:lnTo>
                  <a:pt x="478" y="556"/>
                </a:lnTo>
                <a:lnTo>
                  <a:pt x="480" y="556"/>
                </a:lnTo>
                <a:lnTo>
                  <a:pt x="480" y="556"/>
                </a:lnTo>
                <a:lnTo>
                  <a:pt x="481" y="554"/>
                </a:lnTo>
                <a:lnTo>
                  <a:pt x="483" y="554"/>
                </a:lnTo>
                <a:lnTo>
                  <a:pt x="483" y="556"/>
                </a:lnTo>
                <a:lnTo>
                  <a:pt x="484" y="556"/>
                </a:lnTo>
                <a:lnTo>
                  <a:pt x="484" y="556"/>
                </a:lnTo>
                <a:lnTo>
                  <a:pt x="484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7"/>
                </a:lnTo>
                <a:lnTo>
                  <a:pt x="485" y="557"/>
                </a:lnTo>
                <a:lnTo>
                  <a:pt x="485" y="558"/>
                </a:lnTo>
                <a:lnTo>
                  <a:pt x="487" y="558"/>
                </a:lnTo>
                <a:lnTo>
                  <a:pt x="487" y="558"/>
                </a:lnTo>
                <a:lnTo>
                  <a:pt x="488" y="558"/>
                </a:lnTo>
                <a:lnTo>
                  <a:pt x="488" y="558"/>
                </a:lnTo>
                <a:lnTo>
                  <a:pt x="488" y="557"/>
                </a:lnTo>
                <a:lnTo>
                  <a:pt x="488" y="557"/>
                </a:lnTo>
                <a:lnTo>
                  <a:pt x="488" y="558"/>
                </a:lnTo>
                <a:lnTo>
                  <a:pt x="489" y="558"/>
                </a:lnTo>
                <a:lnTo>
                  <a:pt x="491" y="558"/>
                </a:lnTo>
                <a:lnTo>
                  <a:pt x="491" y="560"/>
                </a:lnTo>
                <a:lnTo>
                  <a:pt x="492" y="560"/>
                </a:lnTo>
                <a:lnTo>
                  <a:pt x="492" y="560"/>
                </a:lnTo>
                <a:lnTo>
                  <a:pt x="492" y="560"/>
                </a:lnTo>
                <a:lnTo>
                  <a:pt x="494" y="561"/>
                </a:lnTo>
                <a:lnTo>
                  <a:pt x="494" y="561"/>
                </a:lnTo>
                <a:lnTo>
                  <a:pt x="495" y="561"/>
                </a:lnTo>
                <a:lnTo>
                  <a:pt x="495" y="561"/>
                </a:lnTo>
                <a:lnTo>
                  <a:pt x="492" y="561"/>
                </a:lnTo>
                <a:lnTo>
                  <a:pt x="492" y="563"/>
                </a:lnTo>
                <a:lnTo>
                  <a:pt x="492" y="563"/>
                </a:lnTo>
                <a:lnTo>
                  <a:pt x="491" y="563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4" y="564"/>
                </a:lnTo>
                <a:lnTo>
                  <a:pt x="494" y="564"/>
                </a:lnTo>
                <a:lnTo>
                  <a:pt x="495" y="564"/>
                </a:lnTo>
                <a:lnTo>
                  <a:pt x="495" y="564"/>
                </a:lnTo>
                <a:lnTo>
                  <a:pt x="495" y="564"/>
                </a:lnTo>
                <a:lnTo>
                  <a:pt x="496" y="564"/>
                </a:lnTo>
                <a:lnTo>
                  <a:pt x="496" y="564"/>
                </a:lnTo>
                <a:lnTo>
                  <a:pt x="496" y="564"/>
                </a:lnTo>
                <a:lnTo>
                  <a:pt x="496" y="564"/>
                </a:lnTo>
                <a:lnTo>
                  <a:pt x="498" y="564"/>
                </a:lnTo>
                <a:lnTo>
                  <a:pt x="498" y="564"/>
                </a:lnTo>
                <a:lnTo>
                  <a:pt x="496" y="565"/>
                </a:lnTo>
                <a:lnTo>
                  <a:pt x="498" y="567"/>
                </a:lnTo>
                <a:lnTo>
                  <a:pt x="498" y="567"/>
                </a:lnTo>
                <a:lnTo>
                  <a:pt x="499" y="565"/>
                </a:lnTo>
                <a:lnTo>
                  <a:pt x="499" y="565"/>
                </a:lnTo>
                <a:lnTo>
                  <a:pt x="499" y="567"/>
                </a:lnTo>
                <a:lnTo>
                  <a:pt x="499" y="567"/>
                </a:lnTo>
                <a:lnTo>
                  <a:pt x="500" y="567"/>
                </a:lnTo>
                <a:lnTo>
                  <a:pt x="500" y="567"/>
                </a:lnTo>
                <a:lnTo>
                  <a:pt x="499" y="568"/>
                </a:lnTo>
                <a:lnTo>
                  <a:pt x="499" y="568"/>
                </a:lnTo>
                <a:lnTo>
                  <a:pt x="499" y="568"/>
                </a:lnTo>
                <a:lnTo>
                  <a:pt x="500" y="568"/>
                </a:lnTo>
                <a:lnTo>
                  <a:pt x="502" y="570"/>
                </a:lnTo>
                <a:lnTo>
                  <a:pt x="502" y="570"/>
                </a:lnTo>
                <a:lnTo>
                  <a:pt x="502" y="570"/>
                </a:lnTo>
                <a:lnTo>
                  <a:pt x="503" y="570"/>
                </a:lnTo>
                <a:lnTo>
                  <a:pt x="505" y="570"/>
                </a:lnTo>
                <a:lnTo>
                  <a:pt x="507" y="570"/>
                </a:lnTo>
                <a:lnTo>
                  <a:pt x="507" y="568"/>
                </a:lnTo>
                <a:lnTo>
                  <a:pt x="507" y="568"/>
                </a:lnTo>
                <a:lnTo>
                  <a:pt x="507" y="568"/>
                </a:lnTo>
                <a:lnTo>
                  <a:pt x="509" y="567"/>
                </a:lnTo>
                <a:lnTo>
                  <a:pt x="509" y="567"/>
                </a:lnTo>
                <a:lnTo>
                  <a:pt x="509" y="567"/>
                </a:lnTo>
                <a:lnTo>
                  <a:pt x="509" y="568"/>
                </a:lnTo>
                <a:lnTo>
                  <a:pt x="507" y="568"/>
                </a:lnTo>
                <a:lnTo>
                  <a:pt x="507" y="570"/>
                </a:lnTo>
                <a:lnTo>
                  <a:pt x="505" y="571"/>
                </a:lnTo>
                <a:lnTo>
                  <a:pt x="505" y="571"/>
                </a:lnTo>
                <a:lnTo>
                  <a:pt x="505" y="572"/>
                </a:lnTo>
                <a:lnTo>
                  <a:pt x="506" y="572"/>
                </a:lnTo>
                <a:lnTo>
                  <a:pt x="507" y="574"/>
                </a:lnTo>
                <a:lnTo>
                  <a:pt x="509" y="574"/>
                </a:lnTo>
                <a:lnTo>
                  <a:pt x="513" y="575"/>
                </a:lnTo>
                <a:close/>
                <a:moveTo>
                  <a:pt x="520" y="570"/>
                </a:moveTo>
                <a:lnTo>
                  <a:pt x="520" y="570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1"/>
                </a:lnTo>
                <a:lnTo>
                  <a:pt x="521" y="571"/>
                </a:lnTo>
                <a:lnTo>
                  <a:pt x="520" y="570"/>
                </a:lnTo>
                <a:close/>
                <a:moveTo>
                  <a:pt x="553" y="739"/>
                </a:moveTo>
                <a:lnTo>
                  <a:pt x="551" y="739"/>
                </a:lnTo>
                <a:lnTo>
                  <a:pt x="553" y="740"/>
                </a:lnTo>
                <a:lnTo>
                  <a:pt x="553" y="740"/>
                </a:lnTo>
                <a:lnTo>
                  <a:pt x="554" y="740"/>
                </a:lnTo>
                <a:lnTo>
                  <a:pt x="554" y="739"/>
                </a:lnTo>
                <a:lnTo>
                  <a:pt x="554" y="739"/>
                </a:lnTo>
                <a:lnTo>
                  <a:pt x="553" y="739"/>
                </a:lnTo>
                <a:close/>
                <a:moveTo>
                  <a:pt x="558" y="739"/>
                </a:moveTo>
                <a:lnTo>
                  <a:pt x="558" y="738"/>
                </a:lnTo>
                <a:lnTo>
                  <a:pt x="557" y="739"/>
                </a:lnTo>
                <a:lnTo>
                  <a:pt x="555" y="738"/>
                </a:lnTo>
                <a:lnTo>
                  <a:pt x="554" y="738"/>
                </a:lnTo>
                <a:lnTo>
                  <a:pt x="555" y="739"/>
                </a:lnTo>
                <a:lnTo>
                  <a:pt x="555" y="739"/>
                </a:lnTo>
                <a:lnTo>
                  <a:pt x="555" y="739"/>
                </a:lnTo>
                <a:lnTo>
                  <a:pt x="558" y="739"/>
                </a:lnTo>
                <a:lnTo>
                  <a:pt x="558" y="739"/>
                </a:lnTo>
                <a:close/>
                <a:moveTo>
                  <a:pt x="511" y="561"/>
                </a:moveTo>
                <a:lnTo>
                  <a:pt x="511" y="561"/>
                </a:lnTo>
                <a:lnTo>
                  <a:pt x="511" y="561"/>
                </a:lnTo>
                <a:lnTo>
                  <a:pt x="513" y="563"/>
                </a:lnTo>
                <a:lnTo>
                  <a:pt x="514" y="563"/>
                </a:lnTo>
                <a:lnTo>
                  <a:pt x="514" y="563"/>
                </a:lnTo>
                <a:lnTo>
                  <a:pt x="513" y="561"/>
                </a:lnTo>
                <a:lnTo>
                  <a:pt x="511" y="560"/>
                </a:lnTo>
                <a:lnTo>
                  <a:pt x="510" y="560"/>
                </a:lnTo>
                <a:lnTo>
                  <a:pt x="510" y="560"/>
                </a:lnTo>
                <a:lnTo>
                  <a:pt x="510" y="560"/>
                </a:lnTo>
                <a:lnTo>
                  <a:pt x="510" y="560"/>
                </a:lnTo>
                <a:lnTo>
                  <a:pt x="511" y="561"/>
                </a:lnTo>
                <a:close/>
                <a:moveTo>
                  <a:pt x="505" y="556"/>
                </a:moveTo>
                <a:lnTo>
                  <a:pt x="505" y="556"/>
                </a:lnTo>
                <a:lnTo>
                  <a:pt x="505" y="554"/>
                </a:lnTo>
                <a:lnTo>
                  <a:pt x="506" y="554"/>
                </a:lnTo>
                <a:lnTo>
                  <a:pt x="506" y="553"/>
                </a:lnTo>
                <a:lnTo>
                  <a:pt x="505" y="553"/>
                </a:lnTo>
                <a:lnTo>
                  <a:pt x="505" y="553"/>
                </a:lnTo>
                <a:lnTo>
                  <a:pt x="505" y="552"/>
                </a:lnTo>
                <a:lnTo>
                  <a:pt x="503" y="552"/>
                </a:lnTo>
                <a:lnTo>
                  <a:pt x="503" y="552"/>
                </a:lnTo>
                <a:lnTo>
                  <a:pt x="503" y="553"/>
                </a:lnTo>
                <a:lnTo>
                  <a:pt x="503" y="553"/>
                </a:lnTo>
                <a:lnTo>
                  <a:pt x="503" y="556"/>
                </a:lnTo>
                <a:lnTo>
                  <a:pt x="505" y="556"/>
                </a:lnTo>
                <a:close/>
                <a:moveTo>
                  <a:pt x="477" y="539"/>
                </a:moveTo>
                <a:lnTo>
                  <a:pt x="478" y="539"/>
                </a:lnTo>
                <a:lnTo>
                  <a:pt x="478" y="539"/>
                </a:lnTo>
                <a:lnTo>
                  <a:pt x="478" y="539"/>
                </a:lnTo>
                <a:lnTo>
                  <a:pt x="478" y="538"/>
                </a:lnTo>
                <a:lnTo>
                  <a:pt x="478" y="538"/>
                </a:lnTo>
                <a:lnTo>
                  <a:pt x="478" y="536"/>
                </a:lnTo>
                <a:lnTo>
                  <a:pt x="478" y="536"/>
                </a:lnTo>
                <a:lnTo>
                  <a:pt x="478" y="535"/>
                </a:lnTo>
                <a:lnTo>
                  <a:pt x="477" y="535"/>
                </a:lnTo>
                <a:lnTo>
                  <a:pt x="477" y="536"/>
                </a:lnTo>
                <a:lnTo>
                  <a:pt x="477" y="536"/>
                </a:lnTo>
                <a:lnTo>
                  <a:pt x="477" y="536"/>
                </a:lnTo>
                <a:lnTo>
                  <a:pt x="477" y="538"/>
                </a:lnTo>
                <a:lnTo>
                  <a:pt x="477" y="539"/>
                </a:lnTo>
                <a:close/>
                <a:moveTo>
                  <a:pt x="506" y="556"/>
                </a:moveTo>
                <a:lnTo>
                  <a:pt x="506" y="557"/>
                </a:lnTo>
                <a:lnTo>
                  <a:pt x="506" y="557"/>
                </a:lnTo>
                <a:lnTo>
                  <a:pt x="507" y="556"/>
                </a:lnTo>
                <a:lnTo>
                  <a:pt x="507" y="556"/>
                </a:lnTo>
                <a:lnTo>
                  <a:pt x="507" y="556"/>
                </a:lnTo>
                <a:lnTo>
                  <a:pt x="507" y="554"/>
                </a:lnTo>
                <a:lnTo>
                  <a:pt x="506" y="554"/>
                </a:lnTo>
                <a:lnTo>
                  <a:pt x="506" y="554"/>
                </a:lnTo>
                <a:lnTo>
                  <a:pt x="506" y="554"/>
                </a:lnTo>
                <a:lnTo>
                  <a:pt x="506" y="556"/>
                </a:lnTo>
                <a:close/>
                <a:moveTo>
                  <a:pt x="522" y="571"/>
                </a:moveTo>
                <a:lnTo>
                  <a:pt x="521" y="571"/>
                </a:lnTo>
                <a:lnTo>
                  <a:pt x="521" y="570"/>
                </a:lnTo>
                <a:lnTo>
                  <a:pt x="518" y="568"/>
                </a:lnTo>
                <a:lnTo>
                  <a:pt x="520" y="568"/>
                </a:lnTo>
                <a:lnTo>
                  <a:pt x="520" y="570"/>
                </a:lnTo>
                <a:lnTo>
                  <a:pt x="521" y="571"/>
                </a:lnTo>
                <a:lnTo>
                  <a:pt x="522" y="571"/>
                </a:lnTo>
                <a:close/>
                <a:moveTo>
                  <a:pt x="415" y="470"/>
                </a:moveTo>
                <a:lnTo>
                  <a:pt x="414" y="469"/>
                </a:lnTo>
                <a:lnTo>
                  <a:pt x="414" y="466"/>
                </a:lnTo>
                <a:lnTo>
                  <a:pt x="412" y="465"/>
                </a:lnTo>
                <a:lnTo>
                  <a:pt x="412" y="463"/>
                </a:lnTo>
                <a:lnTo>
                  <a:pt x="411" y="462"/>
                </a:lnTo>
                <a:lnTo>
                  <a:pt x="411" y="461"/>
                </a:lnTo>
                <a:lnTo>
                  <a:pt x="410" y="461"/>
                </a:lnTo>
                <a:lnTo>
                  <a:pt x="408" y="459"/>
                </a:lnTo>
                <a:lnTo>
                  <a:pt x="407" y="459"/>
                </a:lnTo>
                <a:lnTo>
                  <a:pt x="407" y="459"/>
                </a:lnTo>
                <a:lnTo>
                  <a:pt x="405" y="461"/>
                </a:lnTo>
                <a:lnTo>
                  <a:pt x="405" y="462"/>
                </a:lnTo>
                <a:lnTo>
                  <a:pt x="405" y="462"/>
                </a:lnTo>
                <a:lnTo>
                  <a:pt x="404" y="462"/>
                </a:lnTo>
                <a:lnTo>
                  <a:pt x="404" y="462"/>
                </a:lnTo>
                <a:lnTo>
                  <a:pt x="403" y="463"/>
                </a:lnTo>
                <a:lnTo>
                  <a:pt x="403" y="463"/>
                </a:lnTo>
                <a:lnTo>
                  <a:pt x="404" y="465"/>
                </a:lnTo>
                <a:lnTo>
                  <a:pt x="404" y="466"/>
                </a:lnTo>
                <a:lnTo>
                  <a:pt x="404" y="466"/>
                </a:lnTo>
                <a:lnTo>
                  <a:pt x="405" y="466"/>
                </a:lnTo>
                <a:lnTo>
                  <a:pt x="405" y="466"/>
                </a:lnTo>
                <a:lnTo>
                  <a:pt x="407" y="463"/>
                </a:lnTo>
                <a:lnTo>
                  <a:pt x="407" y="463"/>
                </a:lnTo>
                <a:lnTo>
                  <a:pt x="408" y="465"/>
                </a:lnTo>
                <a:lnTo>
                  <a:pt x="408" y="466"/>
                </a:lnTo>
                <a:lnTo>
                  <a:pt x="408" y="466"/>
                </a:lnTo>
                <a:lnTo>
                  <a:pt x="410" y="466"/>
                </a:lnTo>
                <a:lnTo>
                  <a:pt x="410" y="466"/>
                </a:lnTo>
                <a:lnTo>
                  <a:pt x="408" y="468"/>
                </a:lnTo>
                <a:lnTo>
                  <a:pt x="408" y="469"/>
                </a:lnTo>
                <a:lnTo>
                  <a:pt x="408" y="469"/>
                </a:lnTo>
                <a:lnTo>
                  <a:pt x="408" y="469"/>
                </a:lnTo>
                <a:lnTo>
                  <a:pt x="408" y="469"/>
                </a:lnTo>
                <a:lnTo>
                  <a:pt x="410" y="469"/>
                </a:lnTo>
                <a:lnTo>
                  <a:pt x="410" y="469"/>
                </a:lnTo>
                <a:lnTo>
                  <a:pt x="410" y="470"/>
                </a:lnTo>
                <a:lnTo>
                  <a:pt x="410" y="470"/>
                </a:lnTo>
                <a:lnTo>
                  <a:pt x="411" y="472"/>
                </a:lnTo>
                <a:lnTo>
                  <a:pt x="412" y="472"/>
                </a:lnTo>
                <a:lnTo>
                  <a:pt x="412" y="472"/>
                </a:lnTo>
                <a:lnTo>
                  <a:pt x="412" y="472"/>
                </a:lnTo>
                <a:lnTo>
                  <a:pt x="412" y="472"/>
                </a:lnTo>
                <a:lnTo>
                  <a:pt x="411" y="472"/>
                </a:lnTo>
                <a:lnTo>
                  <a:pt x="411" y="473"/>
                </a:lnTo>
                <a:lnTo>
                  <a:pt x="411" y="473"/>
                </a:lnTo>
                <a:lnTo>
                  <a:pt x="411" y="474"/>
                </a:lnTo>
                <a:lnTo>
                  <a:pt x="412" y="476"/>
                </a:lnTo>
                <a:lnTo>
                  <a:pt x="412" y="476"/>
                </a:lnTo>
                <a:lnTo>
                  <a:pt x="414" y="477"/>
                </a:lnTo>
                <a:lnTo>
                  <a:pt x="414" y="477"/>
                </a:lnTo>
                <a:lnTo>
                  <a:pt x="415" y="477"/>
                </a:lnTo>
                <a:lnTo>
                  <a:pt x="415" y="476"/>
                </a:lnTo>
                <a:lnTo>
                  <a:pt x="415" y="474"/>
                </a:lnTo>
                <a:lnTo>
                  <a:pt x="415" y="473"/>
                </a:lnTo>
                <a:lnTo>
                  <a:pt x="415" y="473"/>
                </a:lnTo>
                <a:lnTo>
                  <a:pt x="415" y="473"/>
                </a:lnTo>
                <a:lnTo>
                  <a:pt x="415" y="472"/>
                </a:lnTo>
                <a:lnTo>
                  <a:pt x="415" y="470"/>
                </a:lnTo>
                <a:lnTo>
                  <a:pt x="415" y="470"/>
                </a:lnTo>
                <a:close/>
                <a:moveTo>
                  <a:pt x="430" y="476"/>
                </a:moveTo>
                <a:lnTo>
                  <a:pt x="430" y="476"/>
                </a:lnTo>
                <a:lnTo>
                  <a:pt x="432" y="477"/>
                </a:lnTo>
                <a:lnTo>
                  <a:pt x="432" y="477"/>
                </a:lnTo>
                <a:lnTo>
                  <a:pt x="432" y="477"/>
                </a:lnTo>
                <a:lnTo>
                  <a:pt x="433" y="476"/>
                </a:lnTo>
                <a:lnTo>
                  <a:pt x="433" y="476"/>
                </a:lnTo>
                <a:lnTo>
                  <a:pt x="433" y="476"/>
                </a:lnTo>
                <a:lnTo>
                  <a:pt x="433" y="476"/>
                </a:lnTo>
                <a:lnTo>
                  <a:pt x="434" y="474"/>
                </a:lnTo>
                <a:lnTo>
                  <a:pt x="434" y="474"/>
                </a:lnTo>
                <a:lnTo>
                  <a:pt x="433" y="474"/>
                </a:lnTo>
                <a:lnTo>
                  <a:pt x="433" y="474"/>
                </a:lnTo>
                <a:lnTo>
                  <a:pt x="432" y="474"/>
                </a:lnTo>
                <a:lnTo>
                  <a:pt x="430" y="474"/>
                </a:lnTo>
                <a:lnTo>
                  <a:pt x="430" y="474"/>
                </a:lnTo>
                <a:lnTo>
                  <a:pt x="430" y="476"/>
                </a:lnTo>
                <a:close/>
                <a:moveTo>
                  <a:pt x="419" y="463"/>
                </a:moveTo>
                <a:lnTo>
                  <a:pt x="422" y="462"/>
                </a:lnTo>
                <a:lnTo>
                  <a:pt x="422" y="462"/>
                </a:lnTo>
                <a:lnTo>
                  <a:pt x="422" y="462"/>
                </a:lnTo>
                <a:lnTo>
                  <a:pt x="421" y="461"/>
                </a:lnTo>
                <a:lnTo>
                  <a:pt x="422" y="461"/>
                </a:lnTo>
                <a:lnTo>
                  <a:pt x="421" y="459"/>
                </a:lnTo>
                <a:lnTo>
                  <a:pt x="421" y="458"/>
                </a:lnTo>
                <a:lnTo>
                  <a:pt x="419" y="456"/>
                </a:lnTo>
                <a:lnTo>
                  <a:pt x="418" y="455"/>
                </a:lnTo>
                <a:lnTo>
                  <a:pt x="418" y="454"/>
                </a:lnTo>
                <a:lnTo>
                  <a:pt x="418" y="452"/>
                </a:lnTo>
                <a:lnTo>
                  <a:pt x="418" y="452"/>
                </a:lnTo>
                <a:lnTo>
                  <a:pt x="418" y="452"/>
                </a:lnTo>
                <a:lnTo>
                  <a:pt x="419" y="452"/>
                </a:lnTo>
                <a:lnTo>
                  <a:pt x="419" y="454"/>
                </a:lnTo>
                <a:lnTo>
                  <a:pt x="419" y="454"/>
                </a:lnTo>
                <a:lnTo>
                  <a:pt x="419" y="455"/>
                </a:lnTo>
                <a:lnTo>
                  <a:pt x="421" y="455"/>
                </a:lnTo>
                <a:lnTo>
                  <a:pt x="421" y="455"/>
                </a:lnTo>
                <a:lnTo>
                  <a:pt x="421" y="456"/>
                </a:lnTo>
                <a:lnTo>
                  <a:pt x="422" y="458"/>
                </a:lnTo>
                <a:lnTo>
                  <a:pt x="422" y="458"/>
                </a:lnTo>
                <a:lnTo>
                  <a:pt x="422" y="458"/>
                </a:lnTo>
                <a:lnTo>
                  <a:pt x="422" y="458"/>
                </a:lnTo>
                <a:lnTo>
                  <a:pt x="422" y="456"/>
                </a:lnTo>
                <a:lnTo>
                  <a:pt x="421" y="455"/>
                </a:lnTo>
                <a:lnTo>
                  <a:pt x="421" y="454"/>
                </a:lnTo>
                <a:lnTo>
                  <a:pt x="418" y="451"/>
                </a:lnTo>
                <a:lnTo>
                  <a:pt x="416" y="451"/>
                </a:lnTo>
                <a:lnTo>
                  <a:pt x="414" y="451"/>
                </a:lnTo>
                <a:lnTo>
                  <a:pt x="414" y="450"/>
                </a:lnTo>
                <a:lnTo>
                  <a:pt x="412" y="448"/>
                </a:lnTo>
                <a:lnTo>
                  <a:pt x="412" y="448"/>
                </a:lnTo>
                <a:lnTo>
                  <a:pt x="412" y="448"/>
                </a:lnTo>
                <a:lnTo>
                  <a:pt x="412" y="450"/>
                </a:lnTo>
                <a:lnTo>
                  <a:pt x="412" y="451"/>
                </a:lnTo>
                <a:lnTo>
                  <a:pt x="412" y="451"/>
                </a:lnTo>
                <a:lnTo>
                  <a:pt x="414" y="452"/>
                </a:lnTo>
                <a:lnTo>
                  <a:pt x="414" y="454"/>
                </a:lnTo>
                <a:lnTo>
                  <a:pt x="414" y="456"/>
                </a:lnTo>
                <a:lnTo>
                  <a:pt x="414" y="458"/>
                </a:lnTo>
                <a:lnTo>
                  <a:pt x="415" y="459"/>
                </a:lnTo>
                <a:lnTo>
                  <a:pt x="416" y="461"/>
                </a:lnTo>
                <a:lnTo>
                  <a:pt x="416" y="461"/>
                </a:lnTo>
                <a:lnTo>
                  <a:pt x="415" y="463"/>
                </a:lnTo>
                <a:lnTo>
                  <a:pt x="415" y="465"/>
                </a:lnTo>
                <a:lnTo>
                  <a:pt x="415" y="465"/>
                </a:lnTo>
                <a:lnTo>
                  <a:pt x="415" y="466"/>
                </a:lnTo>
                <a:lnTo>
                  <a:pt x="415" y="466"/>
                </a:lnTo>
                <a:lnTo>
                  <a:pt x="415" y="466"/>
                </a:lnTo>
                <a:lnTo>
                  <a:pt x="416" y="466"/>
                </a:lnTo>
                <a:lnTo>
                  <a:pt x="418" y="465"/>
                </a:lnTo>
                <a:lnTo>
                  <a:pt x="419" y="463"/>
                </a:lnTo>
                <a:close/>
                <a:moveTo>
                  <a:pt x="436" y="481"/>
                </a:moveTo>
                <a:lnTo>
                  <a:pt x="436" y="481"/>
                </a:lnTo>
                <a:lnTo>
                  <a:pt x="437" y="481"/>
                </a:lnTo>
                <a:lnTo>
                  <a:pt x="437" y="481"/>
                </a:lnTo>
                <a:lnTo>
                  <a:pt x="438" y="481"/>
                </a:lnTo>
                <a:lnTo>
                  <a:pt x="438" y="481"/>
                </a:lnTo>
                <a:lnTo>
                  <a:pt x="438" y="479"/>
                </a:lnTo>
                <a:lnTo>
                  <a:pt x="438" y="477"/>
                </a:lnTo>
                <a:lnTo>
                  <a:pt x="437" y="474"/>
                </a:lnTo>
                <a:lnTo>
                  <a:pt x="437" y="473"/>
                </a:lnTo>
                <a:lnTo>
                  <a:pt x="436" y="473"/>
                </a:lnTo>
                <a:lnTo>
                  <a:pt x="434" y="476"/>
                </a:lnTo>
                <a:lnTo>
                  <a:pt x="434" y="476"/>
                </a:lnTo>
                <a:lnTo>
                  <a:pt x="434" y="477"/>
                </a:lnTo>
                <a:lnTo>
                  <a:pt x="433" y="477"/>
                </a:lnTo>
                <a:lnTo>
                  <a:pt x="433" y="477"/>
                </a:lnTo>
                <a:lnTo>
                  <a:pt x="433" y="479"/>
                </a:lnTo>
                <a:lnTo>
                  <a:pt x="433" y="479"/>
                </a:lnTo>
                <a:lnTo>
                  <a:pt x="434" y="480"/>
                </a:lnTo>
                <a:lnTo>
                  <a:pt x="436" y="480"/>
                </a:lnTo>
                <a:lnTo>
                  <a:pt x="436" y="480"/>
                </a:lnTo>
                <a:lnTo>
                  <a:pt x="436" y="480"/>
                </a:lnTo>
                <a:lnTo>
                  <a:pt x="436" y="481"/>
                </a:lnTo>
                <a:close/>
                <a:moveTo>
                  <a:pt x="433" y="472"/>
                </a:moveTo>
                <a:lnTo>
                  <a:pt x="432" y="469"/>
                </a:lnTo>
                <a:lnTo>
                  <a:pt x="432" y="470"/>
                </a:lnTo>
                <a:lnTo>
                  <a:pt x="432" y="472"/>
                </a:lnTo>
                <a:lnTo>
                  <a:pt x="430" y="472"/>
                </a:lnTo>
                <a:lnTo>
                  <a:pt x="430" y="473"/>
                </a:lnTo>
                <a:lnTo>
                  <a:pt x="430" y="473"/>
                </a:lnTo>
                <a:lnTo>
                  <a:pt x="432" y="473"/>
                </a:lnTo>
                <a:lnTo>
                  <a:pt x="433" y="473"/>
                </a:lnTo>
                <a:lnTo>
                  <a:pt x="433" y="473"/>
                </a:lnTo>
                <a:lnTo>
                  <a:pt x="433" y="473"/>
                </a:lnTo>
                <a:lnTo>
                  <a:pt x="433" y="473"/>
                </a:lnTo>
                <a:lnTo>
                  <a:pt x="434" y="473"/>
                </a:lnTo>
                <a:lnTo>
                  <a:pt x="434" y="472"/>
                </a:lnTo>
                <a:lnTo>
                  <a:pt x="433" y="472"/>
                </a:lnTo>
                <a:close/>
                <a:moveTo>
                  <a:pt x="418" y="451"/>
                </a:moveTo>
                <a:lnTo>
                  <a:pt x="418" y="450"/>
                </a:lnTo>
                <a:lnTo>
                  <a:pt x="416" y="450"/>
                </a:lnTo>
                <a:lnTo>
                  <a:pt x="415" y="448"/>
                </a:lnTo>
                <a:lnTo>
                  <a:pt x="415" y="450"/>
                </a:lnTo>
                <a:lnTo>
                  <a:pt x="414" y="450"/>
                </a:lnTo>
                <a:lnTo>
                  <a:pt x="415" y="450"/>
                </a:lnTo>
                <a:lnTo>
                  <a:pt x="416" y="451"/>
                </a:lnTo>
                <a:lnTo>
                  <a:pt x="418" y="451"/>
                </a:lnTo>
                <a:close/>
                <a:moveTo>
                  <a:pt x="405" y="461"/>
                </a:moveTo>
                <a:lnTo>
                  <a:pt x="405" y="459"/>
                </a:lnTo>
                <a:lnTo>
                  <a:pt x="405" y="458"/>
                </a:lnTo>
                <a:lnTo>
                  <a:pt x="405" y="458"/>
                </a:lnTo>
                <a:lnTo>
                  <a:pt x="407" y="458"/>
                </a:lnTo>
                <a:lnTo>
                  <a:pt x="410" y="459"/>
                </a:lnTo>
                <a:lnTo>
                  <a:pt x="411" y="459"/>
                </a:lnTo>
                <a:lnTo>
                  <a:pt x="412" y="461"/>
                </a:lnTo>
                <a:lnTo>
                  <a:pt x="412" y="459"/>
                </a:lnTo>
                <a:lnTo>
                  <a:pt x="412" y="458"/>
                </a:lnTo>
                <a:lnTo>
                  <a:pt x="411" y="456"/>
                </a:lnTo>
                <a:lnTo>
                  <a:pt x="408" y="456"/>
                </a:lnTo>
                <a:lnTo>
                  <a:pt x="408" y="456"/>
                </a:lnTo>
                <a:lnTo>
                  <a:pt x="410" y="455"/>
                </a:lnTo>
                <a:lnTo>
                  <a:pt x="410" y="456"/>
                </a:lnTo>
                <a:lnTo>
                  <a:pt x="410" y="456"/>
                </a:lnTo>
                <a:lnTo>
                  <a:pt x="411" y="455"/>
                </a:lnTo>
                <a:lnTo>
                  <a:pt x="412" y="454"/>
                </a:lnTo>
                <a:lnTo>
                  <a:pt x="411" y="452"/>
                </a:lnTo>
                <a:lnTo>
                  <a:pt x="411" y="452"/>
                </a:lnTo>
                <a:lnTo>
                  <a:pt x="410" y="452"/>
                </a:lnTo>
                <a:lnTo>
                  <a:pt x="408" y="451"/>
                </a:lnTo>
                <a:lnTo>
                  <a:pt x="408" y="451"/>
                </a:lnTo>
                <a:lnTo>
                  <a:pt x="407" y="452"/>
                </a:lnTo>
                <a:lnTo>
                  <a:pt x="405" y="454"/>
                </a:lnTo>
                <a:lnTo>
                  <a:pt x="405" y="454"/>
                </a:lnTo>
                <a:lnTo>
                  <a:pt x="404" y="452"/>
                </a:lnTo>
                <a:lnTo>
                  <a:pt x="404" y="452"/>
                </a:lnTo>
                <a:lnTo>
                  <a:pt x="405" y="452"/>
                </a:lnTo>
                <a:lnTo>
                  <a:pt x="405" y="451"/>
                </a:lnTo>
                <a:lnTo>
                  <a:pt x="405" y="451"/>
                </a:lnTo>
                <a:lnTo>
                  <a:pt x="404" y="450"/>
                </a:lnTo>
                <a:lnTo>
                  <a:pt x="404" y="450"/>
                </a:lnTo>
                <a:lnTo>
                  <a:pt x="403" y="450"/>
                </a:lnTo>
                <a:lnTo>
                  <a:pt x="403" y="451"/>
                </a:lnTo>
                <a:lnTo>
                  <a:pt x="401" y="451"/>
                </a:lnTo>
                <a:lnTo>
                  <a:pt x="401" y="451"/>
                </a:lnTo>
                <a:lnTo>
                  <a:pt x="400" y="451"/>
                </a:lnTo>
                <a:lnTo>
                  <a:pt x="400" y="452"/>
                </a:lnTo>
                <a:lnTo>
                  <a:pt x="400" y="451"/>
                </a:lnTo>
                <a:lnTo>
                  <a:pt x="399" y="450"/>
                </a:lnTo>
                <a:lnTo>
                  <a:pt x="399" y="451"/>
                </a:lnTo>
                <a:lnTo>
                  <a:pt x="397" y="452"/>
                </a:lnTo>
                <a:lnTo>
                  <a:pt x="397" y="452"/>
                </a:lnTo>
                <a:lnTo>
                  <a:pt x="397" y="452"/>
                </a:lnTo>
                <a:lnTo>
                  <a:pt x="396" y="454"/>
                </a:lnTo>
                <a:lnTo>
                  <a:pt x="397" y="455"/>
                </a:lnTo>
                <a:lnTo>
                  <a:pt x="399" y="455"/>
                </a:lnTo>
                <a:lnTo>
                  <a:pt x="401" y="458"/>
                </a:lnTo>
                <a:lnTo>
                  <a:pt x="401" y="459"/>
                </a:lnTo>
                <a:lnTo>
                  <a:pt x="403" y="461"/>
                </a:lnTo>
                <a:lnTo>
                  <a:pt x="404" y="461"/>
                </a:lnTo>
                <a:lnTo>
                  <a:pt x="405" y="461"/>
                </a:lnTo>
                <a:close/>
                <a:moveTo>
                  <a:pt x="429" y="495"/>
                </a:moveTo>
                <a:lnTo>
                  <a:pt x="430" y="495"/>
                </a:lnTo>
                <a:lnTo>
                  <a:pt x="432" y="496"/>
                </a:lnTo>
                <a:lnTo>
                  <a:pt x="432" y="498"/>
                </a:lnTo>
                <a:lnTo>
                  <a:pt x="433" y="498"/>
                </a:lnTo>
                <a:lnTo>
                  <a:pt x="433" y="496"/>
                </a:lnTo>
                <a:lnTo>
                  <a:pt x="433" y="496"/>
                </a:lnTo>
                <a:lnTo>
                  <a:pt x="433" y="495"/>
                </a:lnTo>
                <a:lnTo>
                  <a:pt x="434" y="495"/>
                </a:lnTo>
                <a:lnTo>
                  <a:pt x="433" y="495"/>
                </a:lnTo>
                <a:lnTo>
                  <a:pt x="433" y="495"/>
                </a:lnTo>
                <a:lnTo>
                  <a:pt x="433" y="494"/>
                </a:lnTo>
                <a:lnTo>
                  <a:pt x="432" y="495"/>
                </a:lnTo>
                <a:lnTo>
                  <a:pt x="432" y="495"/>
                </a:lnTo>
                <a:lnTo>
                  <a:pt x="432" y="495"/>
                </a:lnTo>
                <a:lnTo>
                  <a:pt x="430" y="494"/>
                </a:lnTo>
                <a:lnTo>
                  <a:pt x="430" y="492"/>
                </a:lnTo>
                <a:lnTo>
                  <a:pt x="430" y="492"/>
                </a:lnTo>
                <a:lnTo>
                  <a:pt x="430" y="491"/>
                </a:lnTo>
                <a:lnTo>
                  <a:pt x="429" y="491"/>
                </a:lnTo>
                <a:lnTo>
                  <a:pt x="427" y="490"/>
                </a:lnTo>
                <a:lnTo>
                  <a:pt x="426" y="490"/>
                </a:lnTo>
                <a:lnTo>
                  <a:pt x="426" y="490"/>
                </a:lnTo>
                <a:lnTo>
                  <a:pt x="426" y="491"/>
                </a:lnTo>
                <a:lnTo>
                  <a:pt x="427" y="491"/>
                </a:lnTo>
                <a:lnTo>
                  <a:pt x="427" y="491"/>
                </a:lnTo>
                <a:lnTo>
                  <a:pt x="429" y="492"/>
                </a:lnTo>
                <a:lnTo>
                  <a:pt x="429" y="494"/>
                </a:lnTo>
                <a:lnTo>
                  <a:pt x="429" y="494"/>
                </a:lnTo>
                <a:lnTo>
                  <a:pt x="429" y="495"/>
                </a:lnTo>
                <a:close/>
                <a:moveTo>
                  <a:pt x="436" y="517"/>
                </a:moveTo>
                <a:lnTo>
                  <a:pt x="440" y="516"/>
                </a:lnTo>
                <a:lnTo>
                  <a:pt x="440" y="516"/>
                </a:lnTo>
                <a:lnTo>
                  <a:pt x="440" y="514"/>
                </a:lnTo>
                <a:lnTo>
                  <a:pt x="440" y="512"/>
                </a:lnTo>
                <a:lnTo>
                  <a:pt x="441" y="510"/>
                </a:lnTo>
                <a:lnTo>
                  <a:pt x="441" y="509"/>
                </a:lnTo>
                <a:lnTo>
                  <a:pt x="443" y="506"/>
                </a:lnTo>
                <a:lnTo>
                  <a:pt x="443" y="506"/>
                </a:lnTo>
                <a:lnTo>
                  <a:pt x="443" y="505"/>
                </a:lnTo>
                <a:lnTo>
                  <a:pt x="443" y="505"/>
                </a:lnTo>
                <a:lnTo>
                  <a:pt x="441" y="505"/>
                </a:lnTo>
                <a:lnTo>
                  <a:pt x="440" y="506"/>
                </a:lnTo>
                <a:lnTo>
                  <a:pt x="438" y="506"/>
                </a:lnTo>
                <a:lnTo>
                  <a:pt x="438" y="506"/>
                </a:lnTo>
                <a:lnTo>
                  <a:pt x="438" y="507"/>
                </a:lnTo>
                <a:lnTo>
                  <a:pt x="438" y="509"/>
                </a:lnTo>
                <a:lnTo>
                  <a:pt x="438" y="509"/>
                </a:lnTo>
                <a:lnTo>
                  <a:pt x="438" y="510"/>
                </a:lnTo>
                <a:lnTo>
                  <a:pt x="438" y="510"/>
                </a:lnTo>
                <a:lnTo>
                  <a:pt x="436" y="510"/>
                </a:lnTo>
                <a:lnTo>
                  <a:pt x="434" y="510"/>
                </a:lnTo>
                <a:lnTo>
                  <a:pt x="434" y="510"/>
                </a:lnTo>
                <a:lnTo>
                  <a:pt x="434" y="510"/>
                </a:lnTo>
                <a:lnTo>
                  <a:pt x="434" y="510"/>
                </a:lnTo>
                <a:lnTo>
                  <a:pt x="437" y="509"/>
                </a:lnTo>
                <a:lnTo>
                  <a:pt x="438" y="509"/>
                </a:lnTo>
                <a:lnTo>
                  <a:pt x="438" y="507"/>
                </a:lnTo>
                <a:lnTo>
                  <a:pt x="438" y="507"/>
                </a:lnTo>
                <a:lnTo>
                  <a:pt x="437" y="506"/>
                </a:lnTo>
                <a:lnTo>
                  <a:pt x="437" y="506"/>
                </a:lnTo>
                <a:lnTo>
                  <a:pt x="437" y="505"/>
                </a:lnTo>
                <a:lnTo>
                  <a:pt x="436" y="505"/>
                </a:lnTo>
                <a:lnTo>
                  <a:pt x="434" y="506"/>
                </a:lnTo>
                <a:lnTo>
                  <a:pt x="433" y="505"/>
                </a:lnTo>
                <a:lnTo>
                  <a:pt x="432" y="505"/>
                </a:lnTo>
                <a:lnTo>
                  <a:pt x="430" y="505"/>
                </a:lnTo>
                <a:lnTo>
                  <a:pt x="430" y="505"/>
                </a:lnTo>
                <a:lnTo>
                  <a:pt x="430" y="505"/>
                </a:lnTo>
                <a:lnTo>
                  <a:pt x="429" y="506"/>
                </a:lnTo>
                <a:lnTo>
                  <a:pt x="429" y="507"/>
                </a:lnTo>
                <a:lnTo>
                  <a:pt x="429" y="509"/>
                </a:lnTo>
                <a:lnTo>
                  <a:pt x="430" y="509"/>
                </a:lnTo>
                <a:lnTo>
                  <a:pt x="432" y="512"/>
                </a:lnTo>
                <a:lnTo>
                  <a:pt x="432" y="512"/>
                </a:lnTo>
                <a:lnTo>
                  <a:pt x="432" y="512"/>
                </a:lnTo>
                <a:lnTo>
                  <a:pt x="432" y="513"/>
                </a:lnTo>
                <a:lnTo>
                  <a:pt x="433" y="513"/>
                </a:lnTo>
                <a:lnTo>
                  <a:pt x="436" y="514"/>
                </a:lnTo>
                <a:lnTo>
                  <a:pt x="436" y="514"/>
                </a:lnTo>
                <a:lnTo>
                  <a:pt x="436" y="514"/>
                </a:lnTo>
                <a:lnTo>
                  <a:pt x="434" y="514"/>
                </a:lnTo>
                <a:lnTo>
                  <a:pt x="433" y="514"/>
                </a:lnTo>
                <a:lnTo>
                  <a:pt x="433" y="514"/>
                </a:lnTo>
                <a:lnTo>
                  <a:pt x="433" y="516"/>
                </a:lnTo>
                <a:lnTo>
                  <a:pt x="433" y="516"/>
                </a:lnTo>
                <a:lnTo>
                  <a:pt x="434" y="517"/>
                </a:lnTo>
                <a:lnTo>
                  <a:pt x="436" y="517"/>
                </a:lnTo>
                <a:close/>
                <a:moveTo>
                  <a:pt x="445" y="495"/>
                </a:moveTo>
                <a:lnTo>
                  <a:pt x="445" y="495"/>
                </a:lnTo>
                <a:lnTo>
                  <a:pt x="447" y="495"/>
                </a:lnTo>
                <a:lnTo>
                  <a:pt x="447" y="495"/>
                </a:lnTo>
                <a:lnTo>
                  <a:pt x="447" y="494"/>
                </a:lnTo>
                <a:lnTo>
                  <a:pt x="445" y="492"/>
                </a:lnTo>
                <a:lnTo>
                  <a:pt x="445" y="491"/>
                </a:lnTo>
                <a:lnTo>
                  <a:pt x="444" y="490"/>
                </a:lnTo>
                <a:lnTo>
                  <a:pt x="444" y="490"/>
                </a:lnTo>
                <a:lnTo>
                  <a:pt x="444" y="490"/>
                </a:lnTo>
                <a:lnTo>
                  <a:pt x="444" y="491"/>
                </a:lnTo>
                <a:lnTo>
                  <a:pt x="444" y="491"/>
                </a:lnTo>
                <a:lnTo>
                  <a:pt x="444" y="492"/>
                </a:lnTo>
                <a:lnTo>
                  <a:pt x="444" y="494"/>
                </a:lnTo>
                <a:lnTo>
                  <a:pt x="444" y="492"/>
                </a:lnTo>
                <a:lnTo>
                  <a:pt x="444" y="492"/>
                </a:lnTo>
                <a:lnTo>
                  <a:pt x="445" y="494"/>
                </a:lnTo>
                <a:lnTo>
                  <a:pt x="445" y="494"/>
                </a:lnTo>
                <a:lnTo>
                  <a:pt x="445" y="495"/>
                </a:lnTo>
                <a:close/>
                <a:moveTo>
                  <a:pt x="448" y="490"/>
                </a:moveTo>
                <a:lnTo>
                  <a:pt x="449" y="488"/>
                </a:lnTo>
                <a:lnTo>
                  <a:pt x="449" y="487"/>
                </a:lnTo>
                <a:lnTo>
                  <a:pt x="449" y="485"/>
                </a:lnTo>
                <a:lnTo>
                  <a:pt x="449" y="484"/>
                </a:lnTo>
                <a:lnTo>
                  <a:pt x="449" y="484"/>
                </a:lnTo>
                <a:lnTo>
                  <a:pt x="448" y="483"/>
                </a:lnTo>
                <a:lnTo>
                  <a:pt x="447" y="481"/>
                </a:lnTo>
                <a:lnTo>
                  <a:pt x="447" y="481"/>
                </a:lnTo>
                <a:lnTo>
                  <a:pt x="443" y="483"/>
                </a:lnTo>
                <a:lnTo>
                  <a:pt x="443" y="485"/>
                </a:lnTo>
                <a:lnTo>
                  <a:pt x="443" y="487"/>
                </a:lnTo>
                <a:lnTo>
                  <a:pt x="441" y="488"/>
                </a:lnTo>
                <a:lnTo>
                  <a:pt x="441" y="488"/>
                </a:lnTo>
                <a:lnTo>
                  <a:pt x="441" y="491"/>
                </a:lnTo>
                <a:lnTo>
                  <a:pt x="443" y="491"/>
                </a:lnTo>
                <a:lnTo>
                  <a:pt x="443" y="491"/>
                </a:lnTo>
                <a:lnTo>
                  <a:pt x="443" y="490"/>
                </a:lnTo>
                <a:lnTo>
                  <a:pt x="444" y="490"/>
                </a:lnTo>
                <a:lnTo>
                  <a:pt x="445" y="488"/>
                </a:lnTo>
                <a:lnTo>
                  <a:pt x="445" y="488"/>
                </a:lnTo>
                <a:lnTo>
                  <a:pt x="445" y="488"/>
                </a:lnTo>
                <a:lnTo>
                  <a:pt x="445" y="490"/>
                </a:lnTo>
                <a:lnTo>
                  <a:pt x="445" y="490"/>
                </a:lnTo>
                <a:lnTo>
                  <a:pt x="445" y="490"/>
                </a:lnTo>
                <a:lnTo>
                  <a:pt x="447" y="490"/>
                </a:lnTo>
                <a:lnTo>
                  <a:pt x="447" y="491"/>
                </a:lnTo>
                <a:lnTo>
                  <a:pt x="447" y="491"/>
                </a:lnTo>
                <a:lnTo>
                  <a:pt x="448" y="490"/>
                </a:lnTo>
                <a:close/>
                <a:moveTo>
                  <a:pt x="448" y="528"/>
                </a:moveTo>
                <a:lnTo>
                  <a:pt x="447" y="528"/>
                </a:lnTo>
                <a:lnTo>
                  <a:pt x="447" y="528"/>
                </a:lnTo>
                <a:lnTo>
                  <a:pt x="447" y="528"/>
                </a:lnTo>
                <a:lnTo>
                  <a:pt x="447" y="527"/>
                </a:lnTo>
                <a:lnTo>
                  <a:pt x="447" y="527"/>
                </a:lnTo>
                <a:lnTo>
                  <a:pt x="447" y="527"/>
                </a:lnTo>
                <a:lnTo>
                  <a:pt x="445" y="527"/>
                </a:lnTo>
                <a:lnTo>
                  <a:pt x="445" y="527"/>
                </a:lnTo>
                <a:lnTo>
                  <a:pt x="445" y="527"/>
                </a:lnTo>
                <a:lnTo>
                  <a:pt x="444" y="524"/>
                </a:lnTo>
                <a:lnTo>
                  <a:pt x="444" y="524"/>
                </a:lnTo>
                <a:lnTo>
                  <a:pt x="445" y="523"/>
                </a:lnTo>
                <a:lnTo>
                  <a:pt x="444" y="523"/>
                </a:lnTo>
                <a:lnTo>
                  <a:pt x="443" y="523"/>
                </a:lnTo>
                <a:lnTo>
                  <a:pt x="441" y="521"/>
                </a:lnTo>
                <a:lnTo>
                  <a:pt x="441" y="521"/>
                </a:lnTo>
                <a:lnTo>
                  <a:pt x="440" y="521"/>
                </a:lnTo>
                <a:lnTo>
                  <a:pt x="440" y="520"/>
                </a:lnTo>
                <a:lnTo>
                  <a:pt x="441" y="520"/>
                </a:lnTo>
                <a:lnTo>
                  <a:pt x="441" y="521"/>
                </a:lnTo>
                <a:lnTo>
                  <a:pt x="443" y="520"/>
                </a:lnTo>
                <a:lnTo>
                  <a:pt x="443" y="519"/>
                </a:lnTo>
                <a:lnTo>
                  <a:pt x="443" y="519"/>
                </a:lnTo>
                <a:lnTo>
                  <a:pt x="443" y="517"/>
                </a:lnTo>
                <a:lnTo>
                  <a:pt x="441" y="516"/>
                </a:lnTo>
                <a:lnTo>
                  <a:pt x="441" y="516"/>
                </a:lnTo>
                <a:lnTo>
                  <a:pt x="440" y="517"/>
                </a:lnTo>
                <a:lnTo>
                  <a:pt x="440" y="517"/>
                </a:lnTo>
                <a:lnTo>
                  <a:pt x="438" y="517"/>
                </a:lnTo>
                <a:lnTo>
                  <a:pt x="436" y="517"/>
                </a:lnTo>
                <a:lnTo>
                  <a:pt x="434" y="517"/>
                </a:lnTo>
                <a:lnTo>
                  <a:pt x="434" y="517"/>
                </a:lnTo>
                <a:lnTo>
                  <a:pt x="434" y="519"/>
                </a:lnTo>
                <a:lnTo>
                  <a:pt x="436" y="519"/>
                </a:lnTo>
                <a:lnTo>
                  <a:pt x="438" y="520"/>
                </a:lnTo>
                <a:lnTo>
                  <a:pt x="438" y="520"/>
                </a:lnTo>
                <a:lnTo>
                  <a:pt x="437" y="520"/>
                </a:lnTo>
                <a:lnTo>
                  <a:pt x="437" y="520"/>
                </a:lnTo>
                <a:lnTo>
                  <a:pt x="437" y="520"/>
                </a:lnTo>
                <a:lnTo>
                  <a:pt x="437" y="521"/>
                </a:lnTo>
                <a:lnTo>
                  <a:pt x="438" y="523"/>
                </a:lnTo>
                <a:lnTo>
                  <a:pt x="438" y="523"/>
                </a:lnTo>
                <a:lnTo>
                  <a:pt x="441" y="525"/>
                </a:lnTo>
                <a:lnTo>
                  <a:pt x="443" y="527"/>
                </a:lnTo>
                <a:lnTo>
                  <a:pt x="444" y="527"/>
                </a:lnTo>
                <a:lnTo>
                  <a:pt x="444" y="528"/>
                </a:lnTo>
                <a:lnTo>
                  <a:pt x="445" y="530"/>
                </a:lnTo>
                <a:lnTo>
                  <a:pt x="447" y="530"/>
                </a:lnTo>
                <a:lnTo>
                  <a:pt x="448" y="530"/>
                </a:lnTo>
                <a:lnTo>
                  <a:pt x="448" y="528"/>
                </a:lnTo>
                <a:close/>
                <a:moveTo>
                  <a:pt x="430" y="469"/>
                </a:moveTo>
                <a:lnTo>
                  <a:pt x="430" y="468"/>
                </a:lnTo>
                <a:lnTo>
                  <a:pt x="429" y="468"/>
                </a:lnTo>
                <a:lnTo>
                  <a:pt x="429" y="466"/>
                </a:lnTo>
                <a:lnTo>
                  <a:pt x="427" y="466"/>
                </a:lnTo>
                <a:lnTo>
                  <a:pt x="427" y="468"/>
                </a:lnTo>
                <a:lnTo>
                  <a:pt x="426" y="466"/>
                </a:lnTo>
                <a:lnTo>
                  <a:pt x="423" y="466"/>
                </a:lnTo>
                <a:lnTo>
                  <a:pt x="422" y="466"/>
                </a:lnTo>
                <a:lnTo>
                  <a:pt x="421" y="466"/>
                </a:lnTo>
                <a:lnTo>
                  <a:pt x="421" y="466"/>
                </a:lnTo>
                <a:lnTo>
                  <a:pt x="422" y="468"/>
                </a:lnTo>
                <a:lnTo>
                  <a:pt x="422" y="468"/>
                </a:lnTo>
                <a:lnTo>
                  <a:pt x="423" y="469"/>
                </a:lnTo>
                <a:lnTo>
                  <a:pt x="423" y="469"/>
                </a:lnTo>
                <a:lnTo>
                  <a:pt x="423" y="470"/>
                </a:lnTo>
                <a:lnTo>
                  <a:pt x="423" y="472"/>
                </a:lnTo>
                <a:lnTo>
                  <a:pt x="423" y="473"/>
                </a:lnTo>
                <a:lnTo>
                  <a:pt x="425" y="474"/>
                </a:lnTo>
                <a:lnTo>
                  <a:pt x="425" y="474"/>
                </a:lnTo>
                <a:lnTo>
                  <a:pt x="426" y="474"/>
                </a:lnTo>
                <a:lnTo>
                  <a:pt x="426" y="474"/>
                </a:lnTo>
                <a:lnTo>
                  <a:pt x="427" y="474"/>
                </a:lnTo>
                <a:lnTo>
                  <a:pt x="429" y="474"/>
                </a:lnTo>
                <a:lnTo>
                  <a:pt x="429" y="473"/>
                </a:lnTo>
                <a:lnTo>
                  <a:pt x="429" y="473"/>
                </a:lnTo>
                <a:lnTo>
                  <a:pt x="429" y="473"/>
                </a:lnTo>
                <a:lnTo>
                  <a:pt x="429" y="472"/>
                </a:lnTo>
                <a:lnTo>
                  <a:pt x="429" y="472"/>
                </a:lnTo>
                <a:lnTo>
                  <a:pt x="427" y="472"/>
                </a:lnTo>
                <a:lnTo>
                  <a:pt x="427" y="470"/>
                </a:lnTo>
                <a:lnTo>
                  <a:pt x="427" y="470"/>
                </a:lnTo>
                <a:lnTo>
                  <a:pt x="427" y="469"/>
                </a:lnTo>
                <a:lnTo>
                  <a:pt x="427" y="469"/>
                </a:lnTo>
                <a:lnTo>
                  <a:pt x="427" y="469"/>
                </a:lnTo>
                <a:lnTo>
                  <a:pt x="429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0"/>
                </a:lnTo>
                <a:lnTo>
                  <a:pt x="430" y="470"/>
                </a:lnTo>
                <a:lnTo>
                  <a:pt x="430" y="469"/>
                </a:lnTo>
                <a:lnTo>
                  <a:pt x="430" y="469"/>
                </a:lnTo>
                <a:close/>
                <a:moveTo>
                  <a:pt x="425" y="480"/>
                </a:moveTo>
                <a:lnTo>
                  <a:pt x="426" y="480"/>
                </a:lnTo>
                <a:lnTo>
                  <a:pt x="427" y="480"/>
                </a:lnTo>
                <a:lnTo>
                  <a:pt x="427" y="481"/>
                </a:lnTo>
                <a:lnTo>
                  <a:pt x="427" y="481"/>
                </a:lnTo>
                <a:lnTo>
                  <a:pt x="427" y="481"/>
                </a:lnTo>
                <a:lnTo>
                  <a:pt x="427" y="483"/>
                </a:lnTo>
                <a:lnTo>
                  <a:pt x="426" y="483"/>
                </a:lnTo>
                <a:lnTo>
                  <a:pt x="426" y="483"/>
                </a:lnTo>
                <a:lnTo>
                  <a:pt x="425" y="483"/>
                </a:lnTo>
                <a:lnTo>
                  <a:pt x="425" y="483"/>
                </a:lnTo>
                <a:lnTo>
                  <a:pt x="423" y="483"/>
                </a:lnTo>
                <a:lnTo>
                  <a:pt x="423" y="483"/>
                </a:lnTo>
                <a:lnTo>
                  <a:pt x="425" y="484"/>
                </a:lnTo>
                <a:lnTo>
                  <a:pt x="425" y="484"/>
                </a:lnTo>
                <a:lnTo>
                  <a:pt x="425" y="484"/>
                </a:lnTo>
                <a:lnTo>
                  <a:pt x="426" y="484"/>
                </a:lnTo>
                <a:lnTo>
                  <a:pt x="427" y="485"/>
                </a:lnTo>
                <a:lnTo>
                  <a:pt x="427" y="485"/>
                </a:lnTo>
                <a:lnTo>
                  <a:pt x="427" y="485"/>
                </a:lnTo>
                <a:lnTo>
                  <a:pt x="429" y="485"/>
                </a:lnTo>
                <a:lnTo>
                  <a:pt x="430" y="485"/>
                </a:lnTo>
                <a:lnTo>
                  <a:pt x="429" y="487"/>
                </a:lnTo>
                <a:lnTo>
                  <a:pt x="429" y="487"/>
                </a:lnTo>
                <a:lnTo>
                  <a:pt x="430" y="488"/>
                </a:lnTo>
                <a:lnTo>
                  <a:pt x="430" y="488"/>
                </a:lnTo>
                <a:lnTo>
                  <a:pt x="430" y="488"/>
                </a:lnTo>
                <a:lnTo>
                  <a:pt x="429" y="488"/>
                </a:lnTo>
                <a:lnTo>
                  <a:pt x="429" y="490"/>
                </a:lnTo>
                <a:lnTo>
                  <a:pt x="430" y="490"/>
                </a:lnTo>
                <a:lnTo>
                  <a:pt x="432" y="491"/>
                </a:lnTo>
                <a:lnTo>
                  <a:pt x="432" y="492"/>
                </a:lnTo>
                <a:lnTo>
                  <a:pt x="433" y="492"/>
                </a:lnTo>
                <a:lnTo>
                  <a:pt x="433" y="492"/>
                </a:lnTo>
                <a:lnTo>
                  <a:pt x="433" y="492"/>
                </a:lnTo>
                <a:lnTo>
                  <a:pt x="433" y="491"/>
                </a:lnTo>
                <a:lnTo>
                  <a:pt x="434" y="491"/>
                </a:lnTo>
                <a:lnTo>
                  <a:pt x="434" y="492"/>
                </a:lnTo>
                <a:lnTo>
                  <a:pt x="434" y="492"/>
                </a:lnTo>
                <a:lnTo>
                  <a:pt x="434" y="494"/>
                </a:lnTo>
                <a:lnTo>
                  <a:pt x="434" y="494"/>
                </a:lnTo>
                <a:lnTo>
                  <a:pt x="436" y="494"/>
                </a:lnTo>
                <a:lnTo>
                  <a:pt x="436" y="494"/>
                </a:lnTo>
                <a:lnTo>
                  <a:pt x="436" y="495"/>
                </a:lnTo>
                <a:lnTo>
                  <a:pt x="437" y="495"/>
                </a:lnTo>
                <a:lnTo>
                  <a:pt x="437" y="496"/>
                </a:lnTo>
                <a:lnTo>
                  <a:pt x="438" y="496"/>
                </a:lnTo>
                <a:lnTo>
                  <a:pt x="438" y="496"/>
                </a:lnTo>
                <a:lnTo>
                  <a:pt x="438" y="496"/>
                </a:lnTo>
                <a:lnTo>
                  <a:pt x="440" y="496"/>
                </a:lnTo>
                <a:lnTo>
                  <a:pt x="440" y="496"/>
                </a:lnTo>
                <a:lnTo>
                  <a:pt x="440" y="495"/>
                </a:lnTo>
                <a:lnTo>
                  <a:pt x="440" y="495"/>
                </a:lnTo>
                <a:lnTo>
                  <a:pt x="440" y="495"/>
                </a:lnTo>
                <a:lnTo>
                  <a:pt x="440" y="494"/>
                </a:lnTo>
                <a:lnTo>
                  <a:pt x="440" y="494"/>
                </a:lnTo>
                <a:lnTo>
                  <a:pt x="440" y="492"/>
                </a:lnTo>
                <a:lnTo>
                  <a:pt x="440" y="491"/>
                </a:lnTo>
                <a:lnTo>
                  <a:pt x="440" y="491"/>
                </a:lnTo>
                <a:lnTo>
                  <a:pt x="438" y="491"/>
                </a:lnTo>
                <a:lnTo>
                  <a:pt x="437" y="491"/>
                </a:lnTo>
                <a:lnTo>
                  <a:pt x="437" y="491"/>
                </a:lnTo>
                <a:lnTo>
                  <a:pt x="438" y="490"/>
                </a:lnTo>
                <a:lnTo>
                  <a:pt x="438" y="490"/>
                </a:lnTo>
                <a:lnTo>
                  <a:pt x="438" y="490"/>
                </a:lnTo>
                <a:lnTo>
                  <a:pt x="437" y="488"/>
                </a:lnTo>
                <a:lnTo>
                  <a:pt x="437" y="488"/>
                </a:lnTo>
                <a:lnTo>
                  <a:pt x="436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5"/>
                </a:lnTo>
                <a:lnTo>
                  <a:pt x="434" y="485"/>
                </a:lnTo>
                <a:lnTo>
                  <a:pt x="437" y="487"/>
                </a:lnTo>
                <a:lnTo>
                  <a:pt x="438" y="487"/>
                </a:lnTo>
                <a:lnTo>
                  <a:pt x="438" y="487"/>
                </a:lnTo>
                <a:lnTo>
                  <a:pt x="437" y="487"/>
                </a:lnTo>
                <a:lnTo>
                  <a:pt x="437" y="485"/>
                </a:lnTo>
                <a:lnTo>
                  <a:pt x="436" y="484"/>
                </a:lnTo>
                <a:lnTo>
                  <a:pt x="434" y="483"/>
                </a:lnTo>
                <a:lnTo>
                  <a:pt x="434" y="483"/>
                </a:lnTo>
                <a:lnTo>
                  <a:pt x="434" y="481"/>
                </a:lnTo>
                <a:lnTo>
                  <a:pt x="433" y="480"/>
                </a:lnTo>
                <a:lnTo>
                  <a:pt x="429" y="479"/>
                </a:lnTo>
                <a:lnTo>
                  <a:pt x="429" y="479"/>
                </a:lnTo>
                <a:lnTo>
                  <a:pt x="429" y="479"/>
                </a:lnTo>
                <a:lnTo>
                  <a:pt x="429" y="479"/>
                </a:lnTo>
                <a:lnTo>
                  <a:pt x="429" y="477"/>
                </a:lnTo>
                <a:lnTo>
                  <a:pt x="429" y="477"/>
                </a:lnTo>
                <a:lnTo>
                  <a:pt x="429" y="476"/>
                </a:lnTo>
                <a:lnTo>
                  <a:pt x="429" y="476"/>
                </a:lnTo>
                <a:lnTo>
                  <a:pt x="426" y="476"/>
                </a:lnTo>
                <a:lnTo>
                  <a:pt x="425" y="476"/>
                </a:lnTo>
                <a:lnTo>
                  <a:pt x="425" y="476"/>
                </a:lnTo>
                <a:lnTo>
                  <a:pt x="425" y="477"/>
                </a:lnTo>
                <a:lnTo>
                  <a:pt x="425" y="477"/>
                </a:lnTo>
                <a:lnTo>
                  <a:pt x="425" y="479"/>
                </a:lnTo>
                <a:lnTo>
                  <a:pt x="425" y="479"/>
                </a:lnTo>
                <a:lnTo>
                  <a:pt x="423" y="480"/>
                </a:lnTo>
                <a:lnTo>
                  <a:pt x="423" y="481"/>
                </a:lnTo>
                <a:lnTo>
                  <a:pt x="423" y="481"/>
                </a:lnTo>
                <a:lnTo>
                  <a:pt x="425" y="480"/>
                </a:lnTo>
                <a:close/>
                <a:moveTo>
                  <a:pt x="448" y="531"/>
                </a:moveTo>
                <a:lnTo>
                  <a:pt x="448" y="531"/>
                </a:lnTo>
                <a:lnTo>
                  <a:pt x="448" y="532"/>
                </a:lnTo>
                <a:lnTo>
                  <a:pt x="448" y="532"/>
                </a:lnTo>
                <a:lnTo>
                  <a:pt x="448" y="532"/>
                </a:lnTo>
                <a:lnTo>
                  <a:pt x="449" y="532"/>
                </a:lnTo>
                <a:lnTo>
                  <a:pt x="449" y="531"/>
                </a:lnTo>
                <a:lnTo>
                  <a:pt x="448" y="530"/>
                </a:lnTo>
                <a:lnTo>
                  <a:pt x="448" y="531"/>
                </a:lnTo>
                <a:close/>
                <a:moveTo>
                  <a:pt x="423" y="470"/>
                </a:moveTo>
                <a:lnTo>
                  <a:pt x="422" y="470"/>
                </a:lnTo>
                <a:lnTo>
                  <a:pt x="422" y="470"/>
                </a:lnTo>
                <a:lnTo>
                  <a:pt x="421" y="469"/>
                </a:lnTo>
                <a:lnTo>
                  <a:pt x="421" y="469"/>
                </a:lnTo>
                <a:lnTo>
                  <a:pt x="421" y="468"/>
                </a:lnTo>
                <a:lnTo>
                  <a:pt x="419" y="468"/>
                </a:lnTo>
                <a:lnTo>
                  <a:pt x="418" y="468"/>
                </a:lnTo>
                <a:lnTo>
                  <a:pt x="416" y="469"/>
                </a:lnTo>
                <a:lnTo>
                  <a:pt x="416" y="470"/>
                </a:lnTo>
                <a:lnTo>
                  <a:pt x="416" y="470"/>
                </a:lnTo>
                <a:lnTo>
                  <a:pt x="418" y="472"/>
                </a:lnTo>
                <a:lnTo>
                  <a:pt x="418" y="473"/>
                </a:lnTo>
                <a:lnTo>
                  <a:pt x="419" y="473"/>
                </a:lnTo>
                <a:lnTo>
                  <a:pt x="419" y="474"/>
                </a:lnTo>
                <a:lnTo>
                  <a:pt x="419" y="474"/>
                </a:lnTo>
                <a:lnTo>
                  <a:pt x="418" y="477"/>
                </a:lnTo>
                <a:lnTo>
                  <a:pt x="419" y="479"/>
                </a:lnTo>
                <a:lnTo>
                  <a:pt x="419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7"/>
                </a:lnTo>
                <a:lnTo>
                  <a:pt x="422" y="476"/>
                </a:lnTo>
                <a:lnTo>
                  <a:pt x="422" y="474"/>
                </a:lnTo>
                <a:lnTo>
                  <a:pt x="422" y="473"/>
                </a:lnTo>
                <a:lnTo>
                  <a:pt x="422" y="473"/>
                </a:lnTo>
                <a:lnTo>
                  <a:pt x="422" y="472"/>
                </a:lnTo>
                <a:lnTo>
                  <a:pt x="423" y="472"/>
                </a:lnTo>
                <a:lnTo>
                  <a:pt x="423" y="472"/>
                </a:lnTo>
                <a:lnTo>
                  <a:pt x="423" y="470"/>
                </a:lnTo>
                <a:close/>
                <a:moveTo>
                  <a:pt x="426" y="488"/>
                </a:moveTo>
                <a:lnTo>
                  <a:pt x="427" y="487"/>
                </a:lnTo>
                <a:lnTo>
                  <a:pt x="427" y="487"/>
                </a:lnTo>
                <a:lnTo>
                  <a:pt x="427" y="487"/>
                </a:lnTo>
                <a:lnTo>
                  <a:pt x="427" y="485"/>
                </a:lnTo>
                <a:lnTo>
                  <a:pt x="426" y="487"/>
                </a:lnTo>
                <a:lnTo>
                  <a:pt x="425" y="487"/>
                </a:lnTo>
                <a:lnTo>
                  <a:pt x="425" y="487"/>
                </a:lnTo>
                <a:lnTo>
                  <a:pt x="423" y="487"/>
                </a:lnTo>
                <a:lnTo>
                  <a:pt x="425" y="488"/>
                </a:lnTo>
                <a:lnTo>
                  <a:pt x="423" y="490"/>
                </a:lnTo>
                <a:lnTo>
                  <a:pt x="425" y="490"/>
                </a:lnTo>
                <a:lnTo>
                  <a:pt x="426" y="488"/>
                </a:lnTo>
                <a:lnTo>
                  <a:pt x="426" y="488"/>
                </a:lnTo>
                <a:lnTo>
                  <a:pt x="426" y="488"/>
                </a:lnTo>
                <a:lnTo>
                  <a:pt x="426" y="488"/>
                </a:lnTo>
                <a:close/>
                <a:moveTo>
                  <a:pt x="1074" y="1648"/>
                </a:moveTo>
                <a:lnTo>
                  <a:pt x="1070" y="1648"/>
                </a:lnTo>
                <a:lnTo>
                  <a:pt x="1067" y="1646"/>
                </a:lnTo>
                <a:lnTo>
                  <a:pt x="1066" y="1646"/>
                </a:lnTo>
                <a:lnTo>
                  <a:pt x="1063" y="1645"/>
                </a:lnTo>
                <a:lnTo>
                  <a:pt x="1062" y="1644"/>
                </a:lnTo>
                <a:lnTo>
                  <a:pt x="1059" y="1642"/>
                </a:lnTo>
                <a:lnTo>
                  <a:pt x="1058" y="1641"/>
                </a:lnTo>
                <a:lnTo>
                  <a:pt x="1055" y="1639"/>
                </a:lnTo>
                <a:lnTo>
                  <a:pt x="1053" y="1638"/>
                </a:lnTo>
                <a:lnTo>
                  <a:pt x="1052" y="1637"/>
                </a:lnTo>
                <a:lnTo>
                  <a:pt x="1049" y="1635"/>
                </a:lnTo>
                <a:lnTo>
                  <a:pt x="1049" y="1634"/>
                </a:lnTo>
                <a:lnTo>
                  <a:pt x="1048" y="1634"/>
                </a:lnTo>
                <a:lnTo>
                  <a:pt x="1047" y="1630"/>
                </a:lnTo>
                <a:lnTo>
                  <a:pt x="1047" y="1630"/>
                </a:lnTo>
                <a:lnTo>
                  <a:pt x="1045" y="1630"/>
                </a:lnTo>
                <a:lnTo>
                  <a:pt x="1044" y="1630"/>
                </a:lnTo>
                <a:lnTo>
                  <a:pt x="1044" y="1628"/>
                </a:lnTo>
                <a:lnTo>
                  <a:pt x="1044" y="1628"/>
                </a:lnTo>
                <a:lnTo>
                  <a:pt x="1044" y="1627"/>
                </a:lnTo>
                <a:lnTo>
                  <a:pt x="1044" y="1627"/>
                </a:lnTo>
                <a:lnTo>
                  <a:pt x="1045" y="1627"/>
                </a:lnTo>
                <a:lnTo>
                  <a:pt x="1047" y="1627"/>
                </a:lnTo>
                <a:lnTo>
                  <a:pt x="1045" y="1626"/>
                </a:lnTo>
                <a:lnTo>
                  <a:pt x="1045" y="1624"/>
                </a:lnTo>
                <a:lnTo>
                  <a:pt x="1042" y="1623"/>
                </a:lnTo>
                <a:lnTo>
                  <a:pt x="1042" y="1621"/>
                </a:lnTo>
                <a:lnTo>
                  <a:pt x="1042" y="1621"/>
                </a:lnTo>
                <a:lnTo>
                  <a:pt x="1041" y="1621"/>
                </a:lnTo>
                <a:lnTo>
                  <a:pt x="1041" y="1620"/>
                </a:lnTo>
                <a:lnTo>
                  <a:pt x="1038" y="1621"/>
                </a:lnTo>
                <a:lnTo>
                  <a:pt x="1037" y="1621"/>
                </a:lnTo>
                <a:lnTo>
                  <a:pt x="1036" y="1620"/>
                </a:lnTo>
                <a:lnTo>
                  <a:pt x="1034" y="1620"/>
                </a:lnTo>
                <a:lnTo>
                  <a:pt x="1034" y="1620"/>
                </a:lnTo>
                <a:lnTo>
                  <a:pt x="1033" y="1621"/>
                </a:lnTo>
                <a:lnTo>
                  <a:pt x="1031" y="1623"/>
                </a:lnTo>
                <a:lnTo>
                  <a:pt x="1030" y="1624"/>
                </a:lnTo>
                <a:lnTo>
                  <a:pt x="1030" y="1624"/>
                </a:lnTo>
                <a:lnTo>
                  <a:pt x="1030" y="1624"/>
                </a:lnTo>
                <a:lnTo>
                  <a:pt x="1029" y="1623"/>
                </a:lnTo>
                <a:lnTo>
                  <a:pt x="1027" y="1623"/>
                </a:lnTo>
                <a:lnTo>
                  <a:pt x="1026" y="1623"/>
                </a:lnTo>
                <a:lnTo>
                  <a:pt x="1026" y="1623"/>
                </a:lnTo>
                <a:lnTo>
                  <a:pt x="1027" y="1624"/>
                </a:lnTo>
                <a:lnTo>
                  <a:pt x="1027" y="1624"/>
                </a:lnTo>
                <a:lnTo>
                  <a:pt x="1027" y="1624"/>
                </a:lnTo>
                <a:lnTo>
                  <a:pt x="1029" y="1626"/>
                </a:lnTo>
                <a:lnTo>
                  <a:pt x="1029" y="1626"/>
                </a:lnTo>
                <a:lnTo>
                  <a:pt x="1027" y="1626"/>
                </a:lnTo>
                <a:lnTo>
                  <a:pt x="1027" y="1626"/>
                </a:lnTo>
                <a:lnTo>
                  <a:pt x="1027" y="1626"/>
                </a:lnTo>
                <a:lnTo>
                  <a:pt x="1026" y="1626"/>
                </a:lnTo>
                <a:lnTo>
                  <a:pt x="1026" y="1627"/>
                </a:lnTo>
                <a:lnTo>
                  <a:pt x="1025" y="1627"/>
                </a:lnTo>
                <a:lnTo>
                  <a:pt x="1025" y="1628"/>
                </a:lnTo>
                <a:lnTo>
                  <a:pt x="1025" y="1628"/>
                </a:lnTo>
                <a:lnTo>
                  <a:pt x="1026" y="1630"/>
                </a:lnTo>
                <a:lnTo>
                  <a:pt x="1026" y="1631"/>
                </a:lnTo>
                <a:lnTo>
                  <a:pt x="1027" y="1631"/>
                </a:lnTo>
                <a:lnTo>
                  <a:pt x="1029" y="1631"/>
                </a:lnTo>
                <a:lnTo>
                  <a:pt x="1030" y="1631"/>
                </a:lnTo>
                <a:lnTo>
                  <a:pt x="1031" y="1631"/>
                </a:lnTo>
                <a:lnTo>
                  <a:pt x="1033" y="1630"/>
                </a:lnTo>
                <a:lnTo>
                  <a:pt x="1034" y="1631"/>
                </a:lnTo>
                <a:lnTo>
                  <a:pt x="1036" y="1631"/>
                </a:lnTo>
                <a:lnTo>
                  <a:pt x="1036" y="1631"/>
                </a:lnTo>
                <a:lnTo>
                  <a:pt x="1036" y="1633"/>
                </a:lnTo>
                <a:lnTo>
                  <a:pt x="1036" y="1633"/>
                </a:lnTo>
                <a:lnTo>
                  <a:pt x="1033" y="1634"/>
                </a:lnTo>
                <a:lnTo>
                  <a:pt x="1030" y="1635"/>
                </a:lnTo>
                <a:lnTo>
                  <a:pt x="1029" y="1635"/>
                </a:lnTo>
                <a:lnTo>
                  <a:pt x="1029" y="1635"/>
                </a:lnTo>
                <a:lnTo>
                  <a:pt x="1029" y="1638"/>
                </a:lnTo>
                <a:lnTo>
                  <a:pt x="1029" y="1639"/>
                </a:lnTo>
                <a:lnTo>
                  <a:pt x="1030" y="1641"/>
                </a:lnTo>
                <a:lnTo>
                  <a:pt x="1037" y="1644"/>
                </a:lnTo>
                <a:lnTo>
                  <a:pt x="1038" y="1645"/>
                </a:lnTo>
                <a:lnTo>
                  <a:pt x="1038" y="1645"/>
                </a:lnTo>
                <a:lnTo>
                  <a:pt x="1038" y="1645"/>
                </a:lnTo>
                <a:lnTo>
                  <a:pt x="1038" y="1645"/>
                </a:lnTo>
                <a:lnTo>
                  <a:pt x="1037" y="1645"/>
                </a:lnTo>
                <a:lnTo>
                  <a:pt x="1037" y="1646"/>
                </a:lnTo>
                <a:lnTo>
                  <a:pt x="1036" y="1646"/>
                </a:lnTo>
                <a:lnTo>
                  <a:pt x="1036" y="1646"/>
                </a:lnTo>
                <a:lnTo>
                  <a:pt x="1036" y="1645"/>
                </a:lnTo>
                <a:lnTo>
                  <a:pt x="1036" y="1645"/>
                </a:lnTo>
                <a:lnTo>
                  <a:pt x="1036" y="1645"/>
                </a:lnTo>
                <a:lnTo>
                  <a:pt x="1033" y="1644"/>
                </a:lnTo>
                <a:lnTo>
                  <a:pt x="1031" y="1644"/>
                </a:lnTo>
                <a:lnTo>
                  <a:pt x="1031" y="1644"/>
                </a:lnTo>
                <a:lnTo>
                  <a:pt x="1030" y="1644"/>
                </a:lnTo>
                <a:lnTo>
                  <a:pt x="1030" y="1644"/>
                </a:lnTo>
                <a:lnTo>
                  <a:pt x="1027" y="1644"/>
                </a:lnTo>
                <a:lnTo>
                  <a:pt x="1027" y="1644"/>
                </a:lnTo>
                <a:lnTo>
                  <a:pt x="1027" y="1642"/>
                </a:lnTo>
                <a:lnTo>
                  <a:pt x="1026" y="1641"/>
                </a:lnTo>
                <a:lnTo>
                  <a:pt x="1025" y="1641"/>
                </a:lnTo>
                <a:lnTo>
                  <a:pt x="1023" y="1639"/>
                </a:lnTo>
                <a:lnTo>
                  <a:pt x="1025" y="1639"/>
                </a:lnTo>
                <a:lnTo>
                  <a:pt x="1026" y="1639"/>
                </a:lnTo>
                <a:lnTo>
                  <a:pt x="1025" y="1638"/>
                </a:lnTo>
                <a:lnTo>
                  <a:pt x="1025" y="1634"/>
                </a:lnTo>
                <a:lnTo>
                  <a:pt x="1023" y="1634"/>
                </a:lnTo>
                <a:lnTo>
                  <a:pt x="1023" y="1635"/>
                </a:lnTo>
                <a:lnTo>
                  <a:pt x="1023" y="1637"/>
                </a:lnTo>
                <a:lnTo>
                  <a:pt x="1022" y="1638"/>
                </a:lnTo>
                <a:lnTo>
                  <a:pt x="1022" y="1639"/>
                </a:lnTo>
                <a:lnTo>
                  <a:pt x="1022" y="1641"/>
                </a:lnTo>
                <a:lnTo>
                  <a:pt x="1022" y="1642"/>
                </a:lnTo>
                <a:lnTo>
                  <a:pt x="1023" y="1642"/>
                </a:lnTo>
                <a:lnTo>
                  <a:pt x="1025" y="1644"/>
                </a:lnTo>
                <a:lnTo>
                  <a:pt x="1025" y="1644"/>
                </a:lnTo>
                <a:lnTo>
                  <a:pt x="1027" y="1645"/>
                </a:lnTo>
                <a:lnTo>
                  <a:pt x="1026" y="1646"/>
                </a:lnTo>
                <a:lnTo>
                  <a:pt x="1026" y="1645"/>
                </a:lnTo>
                <a:lnTo>
                  <a:pt x="1025" y="1645"/>
                </a:lnTo>
                <a:lnTo>
                  <a:pt x="1023" y="1645"/>
                </a:lnTo>
                <a:lnTo>
                  <a:pt x="1023" y="1645"/>
                </a:lnTo>
                <a:lnTo>
                  <a:pt x="1023" y="1644"/>
                </a:lnTo>
                <a:lnTo>
                  <a:pt x="1022" y="1644"/>
                </a:lnTo>
                <a:lnTo>
                  <a:pt x="1020" y="1644"/>
                </a:lnTo>
                <a:lnTo>
                  <a:pt x="1020" y="1644"/>
                </a:lnTo>
                <a:lnTo>
                  <a:pt x="1020" y="1644"/>
                </a:lnTo>
                <a:lnTo>
                  <a:pt x="1020" y="1645"/>
                </a:lnTo>
                <a:lnTo>
                  <a:pt x="1019" y="1645"/>
                </a:lnTo>
                <a:lnTo>
                  <a:pt x="1019" y="1645"/>
                </a:lnTo>
                <a:lnTo>
                  <a:pt x="1016" y="1644"/>
                </a:lnTo>
                <a:lnTo>
                  <a:pt x="1016" y="1644"/>
                </a:lnTo>
                <a:lnTo>
                  <a:pt x="1015" y="1645"/>
                </a:lnTo>
                <a:lnTo>
                  <a:pt x="1015" y="1645"/>
                </a:lnTo>
                <a:lnTo>
                  <a:pt x="1014" y="1645"/>
                </a:lnTo>
                <a:lnTo>
                  <a:pt x="1014" y="1645"/>
                </a:lnTo>
                <a:lnTo>
                  <a:pt x="1012" y="1645"/>
                </a:lnTo>
                <a:lnTo>
                  <a:pt x="1012" y="1645"/>
                </a:lnTo>
                <a:lnTo>
                  <a:pt x="1011" y="1645"/>
                </a:lnTo>
                <a:lnTo>
                  <a:pt x="1011" y="1646"/>
                </a:lnTo>
                <a:lnTo>
                  <a:pt x="1011" y="1646"/>
                </a:lnTo>
                <a:lnTo>
                  <a:pt x="1012" y="1648"/>
                </a:lnTo>
                <a:lnTo>
                  <a:pt x="1016" y="1648"/>
                </a:lnTo>
                <a:lnTo>
                  <a:pt x="1018" y="1648"/>
                </a:lnTo>
                <a:lnTo>
                  <a:pt x="1020" y="1648"/>
                </a:lnTo>
                <a:lnTo>
                  <a:pt x="1022" y="1649"/>
                </a:lnTo>
                <a:lnTo>
                  <a:pt x="1025" y="1649"/>
                </a:lnTo>
                <a:lnTo>
                  <a:pt x="1027" y="1649"/>
                </a:lnTo>
                <a:lnTo>
                  <a:pt x="1027" y="1649"/>
                </a:lnTo>
                <a:lnTo>
                  <a:pt x="1027" y="1649"/>
                </a:lnTo>
                <a:lnTo>
                  <a:pt x="1029" y="1649"/>
                </a:lnTo>
                <a:lnTo>
                  <a:pt x="1029" y="1649"/>
                </a:lnTo>
                <a:lnTo>
                  <a:pt x="1030" y="1649"/>
                </a:lnTo>
                <a:lnTo>
                  <a:pt x="1031" y="1649"/>
                </a:lnTo>
                <a:lnTo>
                  <a:pt x="1031" y="1648"/>
                </a:lnTo>
                <a:lnTo>
                  <a:pt x="1033" y="1649"/>
                </a:lnTo>
                <a:lnTo>
                  <a:pt x="1034" y="1650"/>
                </a:lnTo>
                <a:lnTo>
                  <a:pt x="1038" y="1650"/>
                </a:lnTo>
                <a:lnTo>
                  <a:pt x="1041" y="1650"/>
                </a:lnTo>
                <a:lnTo>
                  <a:pt x="1041" y="1650"/>
                </a:lnTo>
                <a:lnTo>
                  <a:pt x="1042" y="1650"/>
                </a:lnTo>
                <a:lnTo>
                  <a:pt x="1042" y="1650"/>
                </a:lnTo>
                <a:lnTo>
                  <a:pt x="1044" y="1650"/>
                </a:lnTo>
                <a:lnTo>
                  <a:pt x="1045" y="1649"/>
                </a:lnTo>
                <a:lnTo>
                  <a:pt x="1047" y="1649"/>
                </a:lnTo>
                <a:lnTo>
                  <a:pt x="1048" y="1650"/>
                </a:lnTo>
                <a:lnTo>
                  <a:pt x="1051" y="1650"/>
                </a:lnTo>
                <a:lnTo>
                  <a:pt x="1056" y="1650"/>
                </a:lnTo>
                <a:lnTo>
                  <a:pt x="1059" y="1650"/>
                </a:lnTo>
                <a:lnTo>
                  <a:pt x="1062" y="1652"/>
                </a:lnTo>
                <a:lnTo>
                  <a:pt x="1063" y="1652"/>
                </a:lnTo>
                <a:lnTo>
                  <a:pt x="1063" y="1652"/>
                </a:lnTo>
                <a:lnTo>
                  <a:pt x="1064" y="1652"/>
                </a:lnTo>
                <a:lnTo>
                  <a:pt x="1066" y="1652"/>
                </a:lnTo>
                <a:lnTo>
                  <a:pt x="1067" y="1652"/>
                </a:lnTo>
                <a:lnTo>
                  <a:pt x="1069" y="1650"/>
                </a:lnTo>
                <a:lnTo>
                  <a:pt x="1069" y="1650"/>
                </a:lnTo>
                <a:lnTo>
                  <a:pt x="1070" y="1650"/>
                </a:lnTo>
                <a:lnTo>
                  <a:pt x="1071" y="1650"/>
                </a:lnTo>
                <a:lnTo>
                  <a:pt x="1073" y="1650"/>
                </a:lnTo>
                <a:lnTo>
                  <a:pt x="1074" y="1650"/>
                </a:lnTo>
                <a:lnTo>
                  <a:pt x="1074" y="1649"/>
                </a:lnTo>
                <a:lnTo>
                  <a:pt x="1075" y="1648"/>
                </a:lnTo>
                <a:lnTo>
                  <a:pt x="1074" y="1648"/>
                </a:lnTo>
                <a:lnTo>
                  <a:pt x="1074" y="1648"/>
                </a:lnTo>
                <a:close/>
                <a:moveTo>
                  <a:pt x="987" y="1612"/>
                </a:moveTo>
                <a:lnTo>
                  <a:pt x="989" y="1612"/>
                </a:lnTo>
                <a:lnTo>
                  <a:pt x="989" y="1612"/>
                </a:lnTo>
                <a:lnTo>
                  <a:pt x="990" y="1613"/>
                </a:lnTo>
                <a:lnTo>
                  <a:pt x="990" y="1613"/>
                </a:lnTo>
                <a:lnTo>
                  <a:pt x="990" y="1612"/>
                </a:lnTo>
                <a:lnTo>
                  <a:pt x="990" y="1612"/>
                </a:lnTo>
                <a:lnTo>
                  <a:pt x="990" y="1612"/>
                </a:lnTo>
                <a:lnTo>
                  <a:pt x="989" y="1610"/>
                </a:lnTo>
                <a:lnTo>
                  <a:pt x="989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2"/>
                </a:lnTo>
                <a:close/>
                <a:moveTo>
                  <a:pt x="1008" y="1635"/>
                </a:moveTo>
                <a:lnTo>
                  <a:pt x="1007" y="1635"/>
                </a:lnTo>
                <a:lnTo>
                  <a:pt x="1007" y="1634"/>
                </a:lnTo>
                <a:lnTo>
                  <a:pt x="1005" y="1634"/>
                </a:lnTo>
                <a:lnTo>
                  <a:pt x="1004" y="1634"/>
                </a:lnTo>
                <a:lnTo>
                  <a:pt x="1003" y="1634"/>
                </a:lnTo>
                <a:lnTo>
                  <a:pt x="1003" y="1634"/>
                </a:lnTo>
                <a:lnTo>
                  <a:pt x="1003" y="1634"/>
                </a:lnTo>
                <a:lnTo>
                  <a:pt x="1001" y="1633"/>
                </a:lnTo>
                <a:lnTo>
                  <a:pt x="1001" y="1631"/>
                </a:lnTo>
                <a:lnTo>
                  <a:pt x="1001" y="1631"/>
                </a:lnTo>
                <a:lnTo>
                  <a:pt x="1001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1000" y="1633"/>
                </a:lnTo>
                <a:lnTo>
                  <a:pt x="1000" y="1633"/>
                </a:lnTo>
                <a:lnTo>
                  <a:pt x="997" y="1633"/>
                </a:lnTo>
                <a:lnTo>
                  <a:pt x="997" y="1631"/>
                </a:lnTo>
                <a:lnTo>
                  <a:pt x="994" y="1631"/>
                </a:lnTo>
                <a:lnTo>
                  <a:pt x="993" y="1633"/>
                </a:lnTo>
                <a:lnTo>
                  <a:pt x="994" y="1634"/>
                </a:lnTo>
                <a:lnTo>
                  <a:pt x="996" y="1634"/>
                </a:lnTo>
                <a:lnTo>
                  <a:pt x="997" y="1635"/>
                </a:lnTo>
                <a:lnTo>
                  <a:pt x="997" y="1635"/>
                </a:lnTo>
                <a:lnTo>
                  <a:pt x="998" y="1635"/>
                </a:lnTo>
                <a:lnTo>
                  <a:pt x="998" y="1635"/>
                </a:lnTo>
                <a:lnTo>
                  <a:pt x="998" y="1637"/>
                </a:lnTo>
                <a:lnTo>
                  <a:pt x="998" y="1637"/>
                </a:lnTo>
                <a:lnTo>
                  <a:pt x="998" y="1638"/>
                </a:lnTo>
                <a:lnTo>
                  <a:pt x="998" y="1638"/>
                </a:lnTo>
                <a:lnTo>
                  <a:pt x="998" y="1639"/>
                </a:lnTo>
                <a:lnTo>
                  <a:pt x="1000" y="1639"/>
                </a:lnTo>
                <a:lnTo>
                  <a:pt x="1000" y="1639"/>
                </a:lnTo>
                <a:lnTo>
                  <a:pt x="1000" y="1638"/>
                </a:lnTo>
                <a:lnTo>
                  <a:pt x="1000" y="1638"/>
                </a:lnTo>
                <a:lnTo>
                  <a:pt x="1000" y="1638"/>
                </a:lnTo>
                <a:lnTo>
                  <a:pt x="1001" y="1637"/>
                </a:lnTo>
                <a:lnTo>
                  <a:pt x="1001" y="1637"/>
                </a:lnTo>
                <a:lnTo>
                  <a:pt x="1001" y="1637"/>
                </a:lnTo>
                <a:lnTo>
                  <a:pt x="1003" y="1637"/>
                </a:lnTo>
                <a:lnTo>
                  <a:pt x="1003" y="1637"/>
                </a:lnTo>
                <a:lnTo>
                  <a:pt x="1003" y="1638"/>
                </a:lnTo>
                <a:lnTo>
                  <a:pt x="1003" y="1639"/>
                </a:lnTo>
                <a:lnTo>
                  <a:pt x="1001" y="1639"/>
                </a:lnTo>
                <a:lnTo>
                  <a:pt x="1001" y="1641"/>
                </a:lnTo>
                <a:lnTo>
                  <a:pt x="1001" y="1641"/>
                </a:lnTo>
                <a:lnTo>
                  <a:pt x="1003" y="1641"/>
                </a:lnTo>
                <a:lnTo>
                  <a:pt x="1003" y="1641"/>
                </a:lnTo>
                <a:lnTo>
                  <a:pt x="1003" y="1641"/>
                </a:lnTo>
                <a:lnTo>
                  <a:pt x="1004" y="1639"/>
                </a:lnTo>
                <a:lnTo>
                  <a:pt x="1005" y="1639"/>
                </a:lnTo>
                <a:lnTo>
                  <a:pt x="1005" y="1639"/>
                </a:lnTo>
                <a:lnTo>
                  <a:pt x="1007" y="1639"/>
                </a:lnTo>
                <a:lnTo>
                  <a:pt x="1007" y="1639"/>
                </a:lnTo>
                <a:lnTo>
                  <a:pt x="1007" y="1638"/>
                </a:lnTo>
                <a:lnTo>
                  <a:pt x="1008" y="1637"/>
                </a:lnTo>
                <a:lnTo>
                  <a:pt x="1008" y="1637"/>
                </a:lnTo>
                <a:lnTo>
                  <a:pt x="1008" y="1635"/>
                </a:lnTo>
                <a:close/>
                <a:moveTo>
                  <a:pt x="1048" y="1659"/>
                </a:moveTo>
                <a:lnTo>
                  <a:pt x="1047" y="1657"/>
                </a:lnTo>
                <a:lnTo>
                  <a:pt x="1045" y="1657"/>
                </a:lnTo>
                <a:lnTo>
                  <a:pt x="1045" y="1656"/>
                </a:lnTo>
                <a:lnTo>
                  <a:pt x="1045" y="1656"/>
                </a:lnTo>
                <a:lnTo>
                  <a:pt x="1045" y="1656"/>
                </a:lnTo>
                <a:lnTo>
                  <a:pt x="1045" y="1655"/>
                </a:lnTo>
                <a:lnTo>
                  <a:pt x="1045" y="1655"/>
                </a:lnTo>
                <a:lnTo>
                  <a:pt x="1042" y="1655"/>
                </a:lnTo>
                <a:lnTo>
                  <a:pt x="1042" y="1655"/>
                </a:lnTo>
                <a:lnTo>
                  <a:pt x="1042" y="1653"/>
                </a:lnTo>
                <a:lnTo>
                  <a:pt x="1045" y="1653"/>
                </a:lnTo>
                <a:lnTo>
                  <a:pt x="1044" y="1652"/>
                </a:lnTo>
                <a:lnTo>
                  <a:pt x="1042" y="1652"/>
                </a:lnTo>
                <a:lnTo>
                  <a:pt x="1040" y="1652"/>
                </a:lnTo>
                <a:lnTo>
                  <a:pt x="1033" y="1650"/>
                </a:lnTo>
                <a:lnTo>
                  <a:pt x="1030" y="1650"/>
                </a:lnTo>
                <a:lnTo>
                  <a:pt x="1030" y="1653"/>
                </a:lnTo>
                <a:lnTo>
                  <a:pt x="1030" y="1653"/>
                </a:lnTo>
                <a:lnTo>
                  <a:pt x="1030" y="1653"/>
                </a:lnTo>
                <a:lnTo>
                  <a:pt x="1030" y="1655"/>
                </a:lnTo>
                <a:lnTo>
                  <a:pt x="1030" y="1655"/>
                </a:lnTo>
                <a:lnTo>
                  <a:pt x="1030" y="1655"/>
                </a:lnTo>
                <a:lnTo>
                  <a:pt x="1031" y="1655"/>
                </a:lnTo>
                <a:lnTo>
                  <a:pt x="1031" y="1655"/>
                </a:lnTo>
                <a:lnTo>
                  <a:pt x="1033" y="1655"/>
                </a:lnTo>
                <a:lnTo>
                  <a:pt x="1033" y="1655"/>
                </a:lnTo>
                <a:lnTo>
                  <a:pt x="1033" y="1656"/>
                </a:lnTo>
                <a:lnTo>
                  <a:pt x="1033" y="1656"/>
                </a:lnTo>
                <a:lnTo>
                  <a:pt x="1033" y="1656"/>
                </a:lnTo>
                <a:lnTo>
                  <a:pt x="1034" y="1657"/>
                </a:lnTo>
                <a:lnTo>
                  <a:pt x="1034" y="1657"/>
                </a:lnTo>
                <a:lnTo>
                  <a:pt x="1036" y="1657"/>
                </a:lnTo>
                <a:lnTo>
                  <a:pt x="1037" y="1659"/>
                </a:lnTo>
                <a:lnTo>
                  <a:pt x="1037" y="1659"/>
                </a:lnTo>
                <a:lnTo>
                  <a:pt x="1036" y="1657"/>
                </a:lnTo>
                <a:lnTo>
                  <a:pt x="1036" y="1656"/>
                </a:lnTo>
                <a:lnTo>
                  <a:pt x="1036" y="1656"/>
                </a:lnTo>
                <a:lnTo>
                  <a:pt x="1036" y="1655"/>
                </a:lnTo>
                <a:lnTo>
                  <a:pt x="1037" y="1655"/>
                </a:lnTo>
                <a:lnTo>
                  <a:pt x="1037" y="1655"/>
                </a:lnTo>
                <a:lnTo>
                  <a:pt x="1038" y="1655"/>
                </a:lnTo>
                <a:lnTo>
                  <a:pt x="1038" y="1656"/>
                </a:lnTo>
                <a:lnTo>
                  <a:pt x="1040" y="1655"/>
                </a:lnTo>
                <a:lnTo>
                  <a:pt x="1040" y="1655"/>
                </a:lnTo>
                <a:lnTo>
                  <a:pt x="1040" y="1656"/>
                </a:lnTo>
                <a:lnTo>
                  <a:pt x="1040" y="1656"/>
                </a:lnTo>
                <a:lnTo>
                  <a:pt x="1040" y="1657"/>
                </a:lnTo>
                <a:lnTo>
                  <a:pt x="1040" y="1657"/>
                </a:lnTo>
                <a:lnTo>
                  <a:pt x="1040" y="1657"/>
                </a:lnTo>
                <a:lnTo>
                  <a:pt x="1041" y="1657"/>
                </a:lnTo>
                <a:lnTo>
                  <a:pt x="1042" y="1657"/>
                </a:lnTo>
                <a:lnTo>
                  <a:pt x="1042" y="1657"/>
                </a:lnTo>
                <a:lnTo>
                  <a:pt x="1044" y="1659"/>
                </a:lnTo>
                <a:lnTo>
                  <a:pt x="1045" y="1659"/>
                </a:lnTo>
                <a:lnTo>
                  <a:pt x="1045" y="1659"/>
                </a:lnTo>
                <a:lnTo>
                  <a:pt x="1047" y="1660"/>
                </a:lnTo>
                <a:lnTo>
                  <a:pt x="1047" y="1660"/>
                </a:lnTo>
                <a:lnTo>
                  <a:pt x="1048" y="1660"/>
                </a:lnTo>
                <a:lnTo>
                  <a:pt x="1048" y="1660"/>
                </a:lnTo>
                <a:lnTo>
                  <a:pt x="1048" y="1660"/>
                </a:lnTo>
                <a:lnTo>
                  <a:pt x="1048" y="1659"/>
                </a:lnTo>
                <a:lnTo>
                  <a:pt x="1048" y="1659"/>
                </a:lnTo>
                <a:close/>
                <a:moveTo>
                  <a:pt x="996" y="1630"/>
                </a:moveTo>
                <a:lnTo>
                  <a:pt x="996" y="1630"/>
                </a:lnTo>
                <a:lnTo>
                  <a:pt x="996" y="1630"/>
                </a:lnTo>
                <a:lnTo>
                  <a:pt x="996" y="1630"/>
                </a:lnTo>
                <a:lnTo>
                  <a:pt x="996" y="1630"/>
                </a:lnTo>
                <a:lnTo>
                  <a:pt x="997" y="1630"/>
                </a:lnTo>
                <a:lnTo>
                  <a:pt x="998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998" y="1630"/>
                </a:lnTo>
                <a:lnTo>
                  <a:pt x="998" y="1630"/>
                </a:lnTo>
                <a:lnTo>
                  <a:pt x="997" y="1628"/>
                </a:lnTo>
                <a:lnTo>
                  <a:pt x="996" y="1628"/>
                </a:lnTo>
                <a:lnTo>
                  <a:pt x="996" y="1628"/>
                </a:lnTo>
                <a:lnTo>
                  <a:pt x="994" y="1627"/>
                </a:lnTo>
                <a:lnTo>
                  <a:pt x="993" y="1627"/>
                </a:lnTo>
                <a:lnTo>
                  <a:pt x="993" y="1626"/>
                </a:lnTo>
                <a:lnTo>
                  <a:pt x="990" y="1626"/>
                </a:lnTo>
                <a:lnTo>
                  <a:pt x="989" y="1626"/>
                </a:lnTo>
                <a:lnTo>
                  <a:pt x="989" y="1626"/>
                </a:lnTo>
                <a:lnTo>
                  <a:pt x="987" y="1626"/>
                </a:lnTo>
                <a:lnTo>
                  <a:pt x="987" y="1626"/>
                </a:lnTo>
                <a:lnTo>
                  <a:pt x="987" y="1624"/>
                </a:lnTo>
                <a:lnTo>
                  <a:pt x="987" y="1624"/>
                </a:lnTo>
                <a:lnTo>
                  <a:pt x="986" y="1623"/>
                </a:lnTo>
                <a:lnTo>
                  <a:pt x="985" y="1623"/>
                </a:lnTo>
                <a:lnTo>
                  <a:pt x="985" y="1623"/>
                </a:lnTo>
                <a:lnTo>
                  <a:pt x="985" y="1623"/>
                </a:lnTo>
                <a:lnTo>
                  <a:pt x="986" y="1624"/>
                </a:lnTo>
                <a:lnTo>
                  <a:pt x="986" y="1626"/>
                </a:lnTo>
                <a:lnTo>
                  <a:pt x="987" y="1626"/>
                </a:lnTo>
                <a:lnTo>
                  <a:pt x="989" y="1627"/>
                </a:lnTo>
                <a:lnTo>
                  <a:pt x="989" y="1627"/>
                </a:lnTo>
                <a:lnTo>
                  <a:pt x="990" y="1627"/>
                </a:lnTo>
                <a:lnTo>
                  <a:pt x="992" y="1627"/>
                </a:lnTo>
                <a:lnTo>
                  <a:pt x="993" y="1627"/>
                </a:lnTo>
                <a:lnTo>
                  <a:pt x="993" y="1627"/>
                </a:lnTo>
                <a:lnTo>
                  <a:pt x="996" y="1630"/>
                </a:lnTo>
                <a:close/>
                <a:moveTo>
                  <a:pt x="979" y="1587"/>
                </a:moveTo>
                <a:lnTo>
                  <a:pt x="981" y="1587"/>
                </a:lnTo>
                <a:lnTo>
                  <a:pt x="982" y="1587"/>
                </a:lnTo>
                <a:lnTo>
                  <a:pt x="982" y="1587"/>
                </a:lnTo>
                <a:lnTo>
                  <a:pt x="982" y="1586"/>
                </a:lnTo>
                <a:lnTo>
                  <a:pt x="982" y="1584"/>
                </a:lnTo>
                <a:lnTo>
                  <a:pt x="982" y="1583"/>
                </a:lnTo>
                <a:lnTo>
                  <a:pt x="982" y="1583"/>
                </a:lnTo>
                <a:lnTo>
                  <a:pt x="985" y="1582"/>
                </a:lnTo>
                <a:lnTo>
                  <a:pt x="985" y="1582"/>
                </a:lnTo>
                <a:lnTo>
                  <a:pt x="985" y="1582"/>
                </a:lnTo>
                <a:lnTo>
                  <a:pt x="985" y="1582"/>
                </a:lnTo>
                <a:lnTo>
                  <a:pt x="983" y="1583"/>
                </a:lnTo>
                <a:lnTo>
                  <a:pt x="983" y="1583"/>
                </a:lnTo>
                <a:lnTo>
                  <a:pt x="983" y="1584"/>
                </a:lnTo>
                <a:lnTo>
                  <a:pt x="983" y="1584"/>
                </a:lnTo>
                <a:lnTo>
                  <a:pt x="983" y="1584"/>
                </a:lnTo>
                <a:lnTo>
                  <a:pt x="983" y="1586"/>
                </a:lnTo>
                <a:lnTo>
                  <a:pt x="983" y="1586"/>
                </a:lnTo>
                <a:lnTo>
                  <a:pt x="983" y="1587"/>
                </a:lnTo>
                <a:lnTo>
                  <a:pt x="983" y="1587"/>
                </a:lnTo>
                <a:lnTo>
                  <a:pt x="985" y="1588"/>
                </a:lnTo>
                <a:lnTo>
                  <a:pt x="985" y="1588"/>
                </a:lnTo>
                <a:lnTo>
                  <a:pt x="986" y="1588"/>
                </a:lnTo>
                <a:lnTo>
                  <a:pt x="986" y="1588"/>
                </a:lnTo>
                <a:lnTo>
                  <a:pt x="986" y="1587"/>
                </a:lnTo>
                <a:lnTo>
                  <a:pt x="986" y="1587"/>
                </a:lnTo>
                <a:lnTo>
                  <a:pt x="987" y="1586"/>
                </a:lnTo>
                <a:lnTo>
                  <a:pt x="987" y="1584"/>
                </a:lnTo>
                <a:lnTo>
                  <a:pt x="987" y="1584"/>
                </a:lnTo>
                <a:lnTo>
                  <a:pt x="986" y="1584"/>
                </a:lnTo>
                <a:lnTo>
                  <a:pt x="986" y="1584"/>
                </a:lnTo>
                <a:lnTo>
                  <a:pt x="987" y="1582"/>
                </a:lnTo>
                <a:lnTo>
                  <a:pt x="987" y="1580"/>
                </a:lnTo>
                <a:lnTo>
                  <a:pt x="987" y="1577"/>
                </a:lnTo>
                <a:lnTo>
                  <a:pt x="986" y="1575"/>
                </a:lnTo>
                <a:lnTo>
                  <a:pt x="986" y="1573"/>
                </a:lnTo>
                <a:lnTo>
                  <a:pt x="986" y="1573"/>
                </a:lnTo>
                <a:lnTo>
                  <a:pt x="985" y="1573"/>
                </a:lnTo>
                <a:lnTo>
                  <a:pt x="985" y="1573"/>
                </a:lnTo>
                <a:lnTo>
                  <a:pt x="983" y="1573"/>
                </a:lnTo>
                <a:lnTo>
                  <a:pt x="983" y="1573"/>
                </a:lnTo>
                <a:lnTo>
                  <a:pt x="982" y="1573"/>
                </a:lnTo>
                <a:lnTo>
                  <a:pt x="982" y="1575"/>
                </a:lnTo>
                <a:lnTo>
                  <a:pt x="982" y="1575"/>
                </a:lnTo>
                <a:lnTo>
                  <a:pt x="982" y="1576"/>
                </a:lnTo>
                <a:lnTo>
                  <a:pt x="982" y="1576"/>
                </a:lnTo>
                <a:lnTo>
                  <a:pt x="981" y="1577"/>
                </a:lnTo>
                <a:lnTo>
                  <a:pt x="981" y="1577"/>
                </a:lnTo>
                <a:lnTo>
                  <a:pt x="981" y="1579"/>
                </a:lnTo>
                <a:lnTo>
                  <a:pt x="981" y="1580"/>
                </a:lnTo>
                <a:lnTo>
                  <a:pt x="979" y="1580"/>
                </a:lnTo>
                <a:lnTo>
                  <a:pt x="979" y="1580"/>
                </a:lnTo>
                <a:lnTo>
                  <a:pt x="979" y="1580"/>
                </a:lnTo>
                <a:lnTo>
                  <a:pt x="978" y="1580"/>
                </a:lnTo>
                <a:lnTo>
                  <a:pt x="978" y="1580"/>
                </a:lnTo>
                <a:lnTo>
                  <a:pt x="978" y="1582"/>
                </a:lnTo>
                <a:lnTo>
                  <a:pt x="978" y="1582"/>
                </a:lnTo>
                <a:lnTo>
                  <a:pt x="979" y="1583"/>
                </a:lnTo>
                <a:lnTo>
                  <a:pt x="979" y="1584"/>
                </a:lnTo>
                <a:lnTo>
                  <a:pt x="976" y="1584"/>
                </a:lnTo>
                <a:lnTo>
                  <a:pt x="976" y="1584"/>
                </a:lnTo>
                <a:lnTo>
                  <a:pt x="976" y="1586"/>
                </a:lnTo>
                <a:lnTo>
                  <a:pt x="978" y="1586"/>
                </a:lnTo>
                <a:lnTo>
                  <a:pt x="979" y="1587"/>
                </a:lnTo>
                <a:close/>
                <a:moveTo>
                  <a:pt x="1025" y="1650"/>
                </a:moveTo>
                <a:lnTo>
                  <a:pt x="1023" y="1652"/>
                </a:lnTo>
                <a:lnTo>
                  <a:pt x="1022" y="1652"/>
                </a:lnTo>
                <a:lnTo>
                  <a:pt x="1022" y="1652"/>
                </a:lnTo>
                <a:lnTo>
                  <a:pt x="1020" y="1652"/>
                </a:lnTo>
                <a:lnTo>
                  <a:pt x="1020" y="1652"/>
                </a:lnTo>
                <a:lnTo>
                  <a:pt x="1020" y="1650"/>
                </a:lnTo>
                <a:lnTo>
                  <a:pt x="1019" y="1650"/>
                </a:lnTo>
                <a:lnTo>
                  <a:pt x="1018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2"/>
                </a:lnTo>
                <a:lnTo>
                  <a:pt x="1016" y="1650"/>
                </a:lnTo>
                <a:lnTo>
                  <a:pt x="1018" y="1650"/>
                </a:lnTo>
                <a:lnTo>
                  <a:pt x="1018" y="1650"/>
                </a:lnTo>
                <a:lnTo>
                  <a:pt x="1018" y="1650"/>
                </a:lnTo>
                <a:lnTo>
                  <a:pt x="1019" y="1652"/>
                </a:lnTo>
                <a:lnTo>
                  <a:pt x="1020" y="1652"/>
                </a:lnTo>
                <a:lnTo>
                  <a:pt x="1020" y="1652"/>
                </a:lnTo>
                <a:lnTo>
                  <a:pt x="1020" y="1653"/>
                </a:lnTo>
                <a:lnTo>
                  <a:pt x="1020" y="1653"/>
                </a:lnTo>
                <a:lnTo>
                  <a:pt x="1022" y="1653"/>
                </a:lnTo>
                <a:lnTo>
                  <a:pt x="1022" y="1653"/>
                </a:lnTo>
                <a:lnTo>
                  <a:pt x="1023" y="1653"/>
                </a:lnTo>
                <a:lnTo>
                  <a:pt x="1023" y="1653"/>
                </a:lnTo>
                <a:lnTo>
                  <a:pt x="1023" y="1653"/>
                </a:lnTo>
                <a:lnTo>
                  <a:pt x="1025" y="1653"/>
                </a:lnTo>
                <a:lnTo>
                  <a:pt x="1025" y="1653"/>
                </a:lnTo>
                <a:lnTo>
                  <a:pt x="1025" y="1655"/>
                </a:lnTo>
                <a:lnTo>
                  <a:pt x="1025" y="1655"/>
                </a:lnTo>
                <a:lnTo>
                  <a:pt x="1026" y="1655"/>
                </a:lnTo>
                <a:lnTo>
                  <a:pt x="1026" y="1653"/>
                </a:lnTo>
                <a:lnTo>
                  <a:pt x="1027" y="1653"/>
                </a:lnTo>
                <a:lnTo>
                  <a:pt x="1026" y="1650"/>
                </a:lnTo>
                <a:lnTo>
                  <a:pt x="1025" y="1650"/>
                </a:lnTo>
                <a:close/>
                <a:moveTo>
                  <a:pt x="981" y="1590"/>
                </a:moveTo>
                <a:lnTo>
                  <a:pt x="981" y="1588"/>
                </a:lnTo>
                <a:lnTo>
                  <a:pt x="979" y="1588"/>
                </a:lnTo>
                <a:lnTo>
                  <a:pt x="978" y="1590"/>
                </a:lnTo>
                <a:lnTo>
                  <a:pt x="978" y="1591"/>
                </a:lnTo>
                <a:lnTo>
                  <a:pt x="978" y="1591"/>
                </a:lnTo>
                <a:lnTo>
                  <a:pt x="978" y="1591"/>
                </a:lnTo>
                <a:lnTo>
                  <a:pt x="978" y="1593"/>
                </a:lnTo>
                <a:lnTo>
                  <a:pt x="979" y="1593"/>
                </a:lnTo>
                <a:lnTo>
                  <a:pt x="979" y="1593"/>
                </a:lnTo>
                <a:lnTo>
                  <a:pt x="982" y="1593"/>
                </a:lnTo>
                <a:lnTo>
                  <a:pt x="982" y="1591"/>
                </a:lnTo>
                <a:lnTo>
                  <a:pt x="983" y="1591"/>
                </a:lnTo>
                <a:lnTo>
                  <a:pt x="983" y="1590"/>
                </a:lnTo>
                <a:lnTo>
                  <a:pt x="982" y="1590"/>
                </a:lnTo>
                <a:lnTo>
                  <a:pt x="981" y="1590"/>
                </a:lnTo>
                <a:close/>
                <a:moveTo>
                  <a:pt x="981" y="1595"/>
                </a:moveTo>
                <a:lnTo>
                  <a:pt x="981" y="1595"/>
                </a:lnTo>
                <a:lnTo>
                  <a:pt x="981" y="1595"/>
                </a:lnTo>
                <a:lnTo>
                  <a:pt x="981" y="1595"/>
                </a:lnTo>
                <a:lnTo>
                  <a:pt x="979" y="1594"/>
                </a:lnTo>
                <a:lnTo>
                  <a:pt x="978" y="1594"/>
                </a:lnTo>
                <a:lnTo>
                  <a:pt x="978" y="1595"/>
                </a:lnTo>
                <a:lnTo>
                  <a:pt x="978" y="1595"/>
                </a:lnTo>
                <a:lnTo>
                  <a:pt x="978" y="1597"/>
                </a:lnTo>
                <a:lnTo>
                  <a:pt x="978" y="1597"/>
                </a:lnTo>
                <a:lnTo>
                  <a:pt x="978" y="1598"/>
                </a:lnTo>
                <a:lnTo>
                  <a:pt x="978" y="1598"/>
                </a:lnTo>
                <a:lnTo>
                  <a:pt x="979" y="1598"/>
                </a:lnTo>
                <a:lnTo>
                  <a:pt x="979" y="1597"/>
                </a:lnTo>
                <a:lnTo>
                  <a:pt x="979" y="1595"/>
                </a:lnTo>
                <a:lnTo>
                  <a:pt x="981" y="1595"/>
                </a:lnTo>
                <a:close/>
                <a:moveTo>
                  <a:pt x="982" y="1606"/>
                </a:moveTo>
                <a:lnTo>
                  <a:pt x="983" y="1606"/>
                </a:lnTo>
                <a:lnTo>
                  <a:pt x="983" y="1606"/>
                </a:lnTo>
                <a:lnTo>
                  <a:pt x="985" y="1605"/>
                </a:lnTo>
                <a:lnTo>
                  <a:pt x="985" y="1605"/>
                </a:lnTo>
                <a:lnTo>
                  <a:pt x="986" y="1606"/>
                </a:lnTo>
                <a:lnTo>
                  <a:pt x="986" y="1606"/>
                </a:lnTo>
                <a:lnTo>
                  <a:pt x="986" y="1605"/>
                </a:lnTo>
                <a:lnTo>
                  <a:pt x="986" y="1605"/>
                </a:lnTo>
                <a:lnTo>
                  <a:pt x="986" y="1604"/>
                </a:lnTo>
                <a:lnTo>
                  <a:pt x="986" y="1604"/>
                </a:lnTo>
                <a:lnTo>
                  <a:pt x="985" y="1604"/>
                </a:lnTo>
                <a:lnTo>
                  <a:pt x="983" y="1605"/>
                </a:lnTo>
                <a:lnTo>
                  <a:pt x="982" y="1605"/>
                </a:lnTo>
                <a:lnTo>
                  <a:pt x="981" y="1605"/>
                </a:lnTo>
                <a:lnTo>
                  <a:pt x="981" y="1606"/>
                </a:lnTo>
                <a:lnTo>
                  <a:pt x="979" y="1606"/>
                </a:lnTo>
                <a:lnTo>
                  <a:pt x="979" y="1608"/>
                </a:lnTo>
                <a:lnTo>
                  <a:pt x="979" y="1609"/>
                </a:lnTo>
                <a:lnTo>
                  <a:pt x="981" y="1608"/>
                </a:lnTo>
                <a:lnTo>
                  <a:pt x="981" y="1608"/>
                </a:lnTo>
                <a:lnTo>
                  <a:pt x="982" y="1606"/>
                </a:lnTo>
                <a:lnTo>
                  <a:pt x="982" y="1606"/>
                </a:lnTo>
                <a:close/>
                <a:moveTo>
                  <a:pt x="985" y="1616"/>
                </a:moveTo>
                <a:lnTo>
                  <a:pt x="986" y="1613"/>
                </a:lnTo>
                <a:lnTo>
                  <a:pt x="986" y="1613"/>
                </a:lnTo>
                <a:lnTo>
                  <a:pt x="985" y="1612"/>
                </a:lnTo>
                <a:lnTo>
                  <a:pt x="985" y="1612"/>
                </a:lnTo>
                <a:lnTo>
                  <a:pt x="985" y="1612"/>
                </a:lnTo>
                <a:lnTo>
                  <a:pt x="983" y="1609"/>
                </a:lnTo>
                <a:lnTo>
                  <a:pt x="983" y="1609"/>
                </a:lnTo>
                <a:lnTo>
                  <a:pt x="983" y="1610"/>
                </a:lnTo>
                <a:lnTo>
                  <a:pt x="982" y="1610"/>
                </a:lnTo>
                <a:lnTo>
                  <a:pt x="981" y="1610"/>
                </a:lnTo>
                <a:lnTo>
                  <a:pt x="982" y="1612"/>
                </a:lnTo>
                <a:lnTo>
                  <a:pt x="982" y="1615"/>
                </a:lnTo>
                <a:lnTo>
                  <a:pt x="983" y="1616"/>
                </a:lnTo>
                <a:lnTo>
                  <a:pt x="983" y="1617"/>
                </a:lnTo>
                <a:lnTo>
                  <a:pt x="985" y="1617"/>
                </a:lnTo>
                <a:lnTo>
                  <a:pt x="985" y="1616"/>
                </a:lnTo>
                <a:close/>
                <a:moveTo>
                  <a:pt x="1012" y="1642"/>
                </a:moveTo>
                <a:lnTo>
                  <a:pt x="1014" y="1642"/>
                </a:lnTo>
                <a:lnTo>
                  <a:pt x="1015" y="1642"/>
                </a:lnTo>
                <a:lnTo>
                  <a:pt x="1015" y="1642"/>
                </a:lnTo>
                <a:lnTo>
                  <a:pt x="1018" y="1644"/>
                </a:lnTo>
                <a:lnTo>
                  <a:pt x="1019" y="1644"/>
                </a:lnTo>
                <a:lnTo>
                  <a:pt x="1019" y="1644"/>
                </a:lnTo>
                <a:lnTo>
                  <a:pt x="1019" y="1644"/>
                </a:lnTo>
                <a:lnTo>
                  <a:pt x="1019" y="1642"/>
                </a:lnTo>
                <a:lnTo>
                  <a:pt x="1020" y="1642"/>
                </a:lnTo>
                <a:lnTo>
                  <a:pt x="1019" y="1641"/>
                </a:lnTo>
                <a:lnTo>
                  <a:pt x="1019" y="1641"/>
                </a:lnTo>
                <a:lnTo>
                  <a:pt x="1018" y="1641"/>
                </a:lnTo>
                <a:lnTo>
                  <a:pt x="1016" y="1639"/>
                </a:lnTo>
                <a:lnTo>
                  <a:pt x="1015" y="1638"/>
                </a:lnTo>
                <a:lnTo>
                  <a:pt x="1014" y="1638"/>
                </a:lnTo>
                <a:lnTo>
                  <a:pt x="1011" y="1638"/>
                </a:lnTo>
                <a:lnTo>
                  <a:pt x="1009" y="1638"/>
                </a:lnTo>
                <a:lnTo>
                  <a:pt x="1009" y="1638"/>
                </a:lnTo>
                <a:lnTo>
                  <a:pt x="1008" y="1639"/>
                </a:lnTo>
                <a:lnTo>
                  <a:pt x="1009" y="1641"/>
                </a:lnTo>
                <a:lnTo>
                  <a:pt x="1011" y="1642"/>
                </a:lnTo>
                <a:lnTo>
                  <a:pt x="1011" y="1644"/>
                </a:lnTo>
                <a:lnTo>
                  <a:pt x="1012" y="1642"/>
                </a:lnTo>
                <a:lnTo>
                  <a:pt x="1012" y="1642"/>
                </a:lnTo>
                <a:close/>
                <a:moveTo>
                  <a:pt x="1107" y="1462"/>
                </a:moveTo>
                <a:lnTo>
                  <a:pt x="1106" y="1462"/>
                </a:lnTo>
                <a:lnTo>
                  <a:pt x="1104" y="1462"/>
                </a:lnTo>
                <a:lnTo>
                  <a:pt x="1104" y="1462"/>
                </a:lnTo>
                <a:lnTo>
                  <a:pt x="1106" y="1463"/>
                </a:lnTo>
                <a:lnTo>
                  <a:pt x="1106" y="1463"/>
                </a:lnTo>
                <a:lnTo>
                  <a:pt x="1107" y="1463"/>
                </a:lnTo>
                <a:lnTo>
                  <a:pt x="1107" y="1463"/>
                </a:lnTo>
                <a:lnTo>
                  <a:pt x="1107" y="1462"/>
                </a:lnTo>
                <a:close/>
                <a:moveTo>
                  <a:pt x="1086" y="1649"/>
                </a:moveTo>
                <a:lnTo>
                  <a:pt x="1086" y="1649"/>
                </a:lnTo>
                <a:lnTo>
                  <a:pt x="1085" y="1649"/>
                </a:lnTo>
                <a:lnTo>
                  <a:pt x="1085" y="1649"/>
                </a:lnTo>
                <a:lnTo>
                  <a:pt x="1082" y="1649"/>
                </a:lnTo>
                <a:lnTo>
                  <a:pt x="1081" y="1648"/>
                </a:lnTo>
                <a:lnTo>
                  <a:pt x="1081" y="1649"/>
                </a:lnTo>
                <a:lnTo>
                  <a:pt x="1081" y="1649"/>
                </a:lnTo>
                <a:lnTo>
                  <a:pt x="1080" y="1649"/>
                </a:lnTo>
                <a:lnTo>
                  <a:pt x="1080" y="1650"/>
                </a:lnTo>
                <a:lnTo>
                  <a:pt x="1080" y="1650"/>
                </a:lnTo>
                <a:lnTo>
                  <a:pt x="1081" y="1650"/>
                </a:lnTo>
                <a:lnTo>
                  <a:pt x="1082" y="1650"/>
                </a:lnTo>
                <a:lnTo>
                  <a:pt x="1082" y="1650"/>
                </a:lnTo>
                <a:lnTo>
                  <a:pt x="1084" y="1649"/>
                </a:lnTo>
                <a:lnTo>
                  <a:pt x="1086" y="1649"/>
                </a:lnTo>
                <a:lnTo>
                  <a:pt x="1086" y="1649"/>
                </a:lnTo>
                <a:lnTo>
                  <a:pt x="1088" y="1649"/>
                </a:lnTo>
                <a:lnTo>
                  <a:pt x="1088" y="1649"/>
                </a:lnTo>
                <a:lnTo>
                  <a:pt x="1088" y="1649"/>
                </a:lnTo>
                <a:lnTo>
                  <a:pt x="1086" y="1649"/>
                </a:lnTo>
                <a:close/>
                <a:moveTo>
                  <a:pt x="1053" y="1663"/>
                </a:moveTo>
                <a:lnTo>
                  <a:pt x="1051" y="1663"/>
                </a:lnTo>
                <a:lnTo>
                  <a:pt x="1051" y="1663"/>
                </a:lnTo>
                <a:lnTo>
                  <a:pt x="1049" y="1663"/>
                </a:lnTo>
                <a:lnTo>
                  <a:pt x="1049" y="1663"/>
                </a:lnTo>
                <a:lnTo>
                  <a:pt x="1051" y="1663"/>
                </a:lnTo>
                <a:lnTo>
                  <a:pt x="1051" y="1664"/>
                </a:lnTo>
                <a:lnTo>
                  <a:pt x="1052" y="1664"/>
                </a:lnTo>
                <a:lnTo>
                  <a:pt x="1052" y="1664"/>
                </a:lnTo>
                <a:lnTo>
                  <a:pt x="1053" y="1664"/>
                </a:lnTo>
                <a:lnTo>
                  <a:pt x="1053" y="1663"/>
                </a:lnTo>
                <a:lnTo>
                  <a:pt x="1053" y="1663"/>
                </a:lnTo>
                <a:lnTo>
                  <a:pt x="1053" y="1663"/>
                </a:lnTo>
                <a:close/>
                <a:moveTo>
                  <a:pt x="1058" y="1653"/>
                </a:moveTo>
                <a:lnTo>
                  <a:pt x="1056" y="1652"/>
                </a:lnTo>
                <a:lnTo>
                  <a:pt x="1053" y="1652"/>
                </a:lnTo>
                <a:lnTo>
                  <a:pt x="1049" y="1650"/>
                </a:lnTo>
                <a:lnTo>
                  <a:pt x="1048" y="1650"/>
                </a:lnTo>
                <a:lnTo>
                  <a:pt x="1045" y="1652"/>
                </a:lnTo>
                <a:lnTo>
                  <a:pt x="1047" y="1653"/>
                </a:lnTo>
                <a:lnTo>
                  <a:pt x="1047" y="1655"/>
                </a:lnTo>
                <a:lnTo>
                  <a:pt x="1048" y="1655"/>
                </a:lnTo>
                <a:lnTo>
                  <a:pt x="1048" y="1655"/>
                </a:lnTo>
                <a:lnTo>
                  <a:pt x="1051" y="1656"/>
                </a:lnTo>
                <a:lnTo>
                  <a:pt x="1051" y="1656"/>
                </a:lnTo>
                <a:lnTo>
                  <a:pt x="1052" y="1655"/>
                </a:lnTo>
                <a:lnTo>
                  <a:pt x="1052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5" y="1656"/>
                </a:lnTo>
                <a:lnTo>
                  <a:pt x="1055" y="1656"/>
                </a:lnTo>
                <a:lnTo>
                  <a:pt x="1056" y="1656"/>
                </a:lnTo>
                <a:lnTo>
                  <a:pt x="1056" y="1655"/>
                </a:lnTo>
                <a:lnTo>
                  <a:pt x="1058" y="1655"/>
                </a:lnTo>
                <a:lnTo>
                  <a:pt x="1058" y="1655"/>
                </a:lnTo>
                <a:lnTo>
                  <a:pt x="1058" y="1653"/>
                </a:lnTo>
                <a:lnTo>
                  <a:pt x="1058" y="1653"/>
                </a:lnTo>
                <a:close/>
                <a:moveTo>
                  <a:pt x="1055" y="1660"/>
                </a:moveTo>
                <a:lnTo>
                  <a:pt x="1055" y="1660"/>
                </a:lnTo>
                <a:lnTo>
                  <a:pt x="1055" y="1660"/>
                </a:lnTo>
                <a:lnTo>
                  <a:pt x="1053" y="1660"/>
                </a:lnTo>
                <a:lnTo>
                  <a:pt x="1053" y="1660"/>
                </a:lnTo>
                <a:lnTo>
                  <a:pt x="1053" y="1661"/>
                </a:lnTo>
                <a:lnTo>
                  <a:pt x="1052" y="1661"/>
                </a:lnTo>
                <a:lnTo>
                  <a:pt x="1052" y="1661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3"/>
                </a:lnTo>
                <a:lnTo>
                  <a:pt x="1055" y="1663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0"/>
                </a:lnTo>
                <a:close/>
                <a:moveTo>
                  <a:pt x="1062" y="1655"/>
                </a:moveTo>
                <a:lnTo>
                  <a:pt x="1062" y="1655"/>
                </a:lnTo>
                <a:lnTo>
                  <a:pt x="1062" y="1655"/>
                </a:lnTo>
                <a:lnTo>
                  <a:pt x="1062" y="1655"/>
                </a:lnTo>
                <a:lnTo>
                  <a:pt x="1062" y="1656"/>
                </a:lnTo>
                <a:lnTo>
                  <a:pt x="1062" y="1656"/>
                </a:lnTo>
                <a:lnTo>
                  <a:pt x="1062" y="1656"/>
                </a:lnTo>
                <a:lnTo>
                  <a:pt x="1063" y="1655"/>
                </a:lnTo>
                <a:lnTo>
                  <a:pt x="1063" y="1655"/>
                </a:lnTo>
                <a:lnTo>
                  <a:pt x="1063" y="1655"/>
                </a:lnTo>
                <a:lnTo>
                  <a:pt x="1062" y="1655"/>
                </a:lnTo>
                <a:close/>
                <a:moveTo>
                  <a:pt x="631" y="836"/>
                </a:moveTo>
                <a:lnTo>
                  <a:pt x="630" y="837"/>
                </a:lnTo>
                <a:lnTo>
                  <a:pt x="632" y="838"/>
                </a:lnTo>
                <a:lnTo>
                  <a:pt x="632" y="838"/>
                </a:lnTo>
                <a:lnTo>
                  <a:pt x="631" y="837"/>
                </a:lnTo>
                <a:lnTo>
                  <a:pt x="631" y="836"/>
                </a:lnTo>
                <a:close/>
                <a:moveTo>
                  <a:pt x="682" y="865"/>
                </a:moveTo>
                <a:lnTo>
                  <a:pt x="681" y="865"/>
                </a:lnTo>
                <a:lnTo>
                  <a:pt x="681" y="866"/>
                </a:lnTo>
                <a:lnTo>
                  <a:pt x="681" y="866"/>
                </a:lnTo>
                <a:lnTo>
                  <a:pt x="682" y="866"/>
                </a:lnTo>
                <a:lnTo>
                  <a:pt x="682" y="866"/>
                </a:lnTo>
                <a:lnTo>
                  <a:pt x="682" y="865"/>
                </a:lnTo>
                <a:lnTo>
                  <a:pt x="682" y="865"/>
                </a:lnTo>
                <a:close/>
                <a:moveTo>
                  <a:pt x="568" y="745"/>
                </a:moveTo>
                <a:lnTo>
                  <a:pt x="568" y="745"/>
                </a:lnTo>
                <a:lnTo>
                  <a:pt x="568" y="746"/>
                </a:lnTo>
                <a:lnTo>
                  <a:pt x="569" y="746"/>
                </a:lnTo>
                <a:lnTo>
                  <a:pt x="569" y="746"/>
                </a:lnTo>
                <a:lnTo>
                  <a:pt x="571" y="746"/>
                </a:lnTo>
                <a:lnTo>
                  <a:pt x="569" y="746"/>
                </a:lnTo>
                <a:lnTo>
                  <a:pt x="569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close/>
                <a:moveTo>
                  <a:pt x="978" y="1579"/>
                </a:moveTo>
                <a:lnTo>
                  <a:pt x="979" y="1577"/>
                </a:lnTo>
                <a:lnTo>
                  <a:pt x="981" y="1575"/>
                </a:lnTo>
                <a:lnTo>
                  <a:pt x="981" y="1575"/>
                </a:lnTo>
                <a:lnTo>
                  <a:pt x="981" y="1573"/>
                </a:lnTo>
                <a:lnTo>
                  <a:pt x="979" y="1573"/>
                </a:lnTo>
                <a:lnTo>
                  <a:pt x="979" y="1575"/>
                </a:lnTo>
                <a:lnTo>
                  <a:pt x="978" y="1575"/>
                </a:lnTo>
                <a:lnTo>
                  <a:pt x="976" y="1575"/>
                </a:lnTo>
                <a:lnTo>
                  <a:pt x="976" y="1575"/>
                </a:lnTo>
                <a:lnTo>
                  <a:pt x="976" y="1575"/>
                </a:lnTo>
                <a:lnTo>
                  <a:pt x="976" y="1576"/>
                </a:lnTo>
                <a:lnTo>
                  <a:pt x="976" y="1576"/>
                </a:lnTo>
                <a:lnTo>
                  <a:pt x="976" y="1576"/>
                </a:lnTo>
                <a:lnTo>
                  <a:pt x="976" y="1576"/>
                </a:lnTo>
                <a:lnTo>
                  <a:pt x="978" y="1577"/>
                </a:lnTo>
                <a:lnTo>
                  <a:pt x="976" y="1577"/>
                </a:lnTo>
                <a:lnTo>
                  <a:pt x="976" y="1579"/>
                </a:lnTo>
                <a:lnTo>
                  <a:pt x="976" y="1579"/>
                </a:lnTo>
                <a:lnTo>
                  <a:pt x="976" y="1579"/>
                </a:lnTo>
                <a:lnTo>
                  <a:pt x="978" y="1579"/>
                </a:lnTo>
                <a:close/>
                <a:moveTo>
                  <a:pt x="599" y="797"/>
                </a:moveTo>
                <a:lnTo>
                  <a:pt x="599" y="798"/>
                </a:lnTo>
                <a:lnTo>
                  <a:pt x="599" y="800"/>
                </a:lnTo>
                <a:lnTo>
                  <a:pt x="598" y="800"/>
                </a:lnTo>
                <a:lnTo>
                  <a:pt x="599" y="801"/>
                </a:lnTo>
                <a:lnTo>
                  <a:pt x="599" y="801"/>
                </a:lnTo>
                <a:lnTo>
                  <a:pt x="599" y="800"/>
                </a:lnTo>
                <a:lnTo>
                  <a:pt x="599" y="798"/>
                </a:lnTo>
                <a:lnTo>
                  <a:pt x="599" y="797"/>
                </a:lnTo>
                <a:close/>
                <a:moveTo>
                  <a:pt x="628" y="836"/>
                </a:moveTo>
                <a:lnTo>
                  <a:pt x="628" y="834"/>
                </a:lnTo>
                <a:lnTo>
                  <a:pt x="628" y="834"/>
                </a:lnTo>
                <a:lnTo>
                  <a:pt x="628" y="833"/>
                </a:lnTo>
                <a:lnTo>
                  <a:pt x="628" y="833"/>
                </a:lnTo>
                <a:lnTo>
                  <a:pt x="628" y="830"/>
                </a:lnTo>
                <a:lnTo>
                  <a:pt x="628" y="829"/>
                </a:lnTo>
                <a:lnTo>
                  <a:pt x="628" y="833"/>
                </a:lnTo>
                <a:lnTo>
                  <a:pt x="627" y="834"/>
                </a:lnTo>
                <a:lnTo>
                  <a:pt x="628" y="834"/>
                </a:lnTo>
                <a:lnTo>
                  <a:pt x="628" y="834"/>
                </a:lnTo>
                <a:lnTo>
                  <a:pt x="628" y="836"/>
                </a:lnTo>
                <a:lnTo>
                  <a:pt x="630" y="837"/>
                </a:lnTo>
                <a:lnTo>
                  <a:pt x="630" y="837"/>
                </a:lnTo>
                <a:lnTo>
                  <a:pt x="630" y="836"/>
                </a:lnTo>
                <a:lnTo>
                  <a:pt x="628" y="836"/>
                </a:lnTo>
                <a:close/>
                <a:moveTo>
                  <a:pt x="983" y="1562"/>
                </a:moveTo>
                <a:lnTo>
                  <a:pt x="982" y="1564"/>
                </a:lnTo>
                <a:lnTo>
                  <a:pt x="981" y="1564"/>
                </a:lnTo>
                <a:lnTo>
                  <a:pt x="979" y="1565"/>
                </a:lnTo>
                <a:lnTo>
                  <a:pt x="979" y="1565"/>
                </a:lnTo>
                <a:lnTo>
                  <a:pt x="981" y="1566"/>
                </a:lnTo>
                <a:lnTo>
                  <a:pt x="981" y="1566"/>
                </a:lnTo>
                <a:lnTo>
                  <a:pt x="981" y="1568"/>
                </a:lnTo>
                <a:lnTo>
                  <a:pt x="981" y="1569"/>
                </a:lnTo>
                <a:lnTo>
                  <a:pt x="982" y="1569"/>
                </a:lnTo>
                <a:lnTo>
                  <a:pt x="982" y="1570"/>
                </a:lnTo>
                <a:lnTo>
                  <a:pt x="983" y="1572"/>
                </a:lnTo>
                <a:lnTo>
                  <a:pt x="985" y="1572"/>
                </a:lnTo>
                <a:lnTo>
                  <a:pt x="986" y="1572"/>
                </a:lnTo>
                <a:lnTo>
                  <a:pt x="986" y="1572"/>
                </a:lnTo>
                <a:lnTo>
                  <a:pt x="986" y="1569"/>
                </a:lnTo>
                <a:lnTo>
                  <a:pt x="986" y="1569"/>
                </a:lnTo>
                <a:lnTo>
                  <a:pt x="986" y="1569"/>
                </a:lnTo>
                <a:lnTo>
                  <a:pt x="986" y="1568"/>
                </a:lnTo>
                <a:lnTo>
                  <a:pt x="985" y="1568"/>
                </a:lnTo>
                <a:lnTo>
                  <a:pt x="985" y="1566"/>
                </a:lnTo>
                <a:lnTo>
                  <a:pt x="985" y="1566"/>
                </a:lnTo>
                <a:lnTo>
                  <a:pt x="985" y="1565"/>
                </a:lnTo>
                <a:lnTo>
                  <a:pt x="983" y="1565"/>
                </a:lnTo>
                <a:lnTo>
                  <a:pt x="983" y="1565"/>
                </a:lnTo>
                <a:lnTo>
                  <a:pt x="983" y="1562"/>
                </a:lnTo>
                <a:lnTo>
                  <a:pt x="983" y="1562"/>
                </a:lnTo>
                <a:close/>
                <a:moveTo>
                  <a:pt x="975" y="1572"/>
                </a:moveTo>
                <a:lnTo>
                  <a:pt x="976" y="1573"/>
                </a:lnTo>
                <a:lnTo>
                  <a:pt x="976" y="1573"/>
                </a:lnTo>
                <a:lnTo>
                  <a:pt x="978" y="1573"/>
                </a:lnTo>
                <a:lnTo>
                  <a:pt x="979" y="1572"/>
                </a:lnTo>
                <a:lnTo>
                  <a:pt x="981" y="1572"/>
                </a:lnTo>
                <a:lnTo>
                  <a:pt x="981" y="1569"/>
                </a:lnTo>
                <a:lnTo>
                  <a:pt x="979" y="1566"/>
                </a:lnTo>
                <a:lnTo>
                  <a:pt x="979" y="1565"/>
                </a:lnTo>
                <a:lnTo>
                  <a:pt x="978" y="1565"/>
                </a:lnTo>
                <a:lnTo>
                  <a:pt x="976" y="1565"/>
                </a:lnTo>
                <a:lnTo>
                  <a:pt x="976" y="1565"/>
                </a:lnTo>
                <a:lnTo>
                  <a:pt x="976" y="1566"/>
                </a:lnTo>
                <a:lnTo>
                  <a:pt x="976" y="1566"/>
                </a:lnTo>
                <a:lnTo>
                  <a:pt x="976" y="1568"/>
                </a:lnTo>
                <a:lnTo>
                  <a:pt x="975" y="1572"/>
                </a:lnTo>
                <a:close/>
                <a:moveTo>
                  <a:pt x="982" y="1561"/>
                </a:moveTo>
                <a:lnTo>
                  <a:pt x="981" y="1561"/>
                </a:lnTo>
                <a:lnTo>
                  <a:pt x="981" y="1561"/>
                </a:lnTo>
                <a:lnTo>
                  <a:pt x="979" y="1561"/>
                </a:lnTo>
                <a:lnTo>
                  <a:pt x="981" y="1562"/>
                </a:lnTo>
                <a:lnTo>
                  <a:pt x="981" y="1562"/>
                </a:lnTo>
                <a:lnTo>
                  <a:pt x="981" y="1562"/>
                </a:lnTo>
                <a:lnTo>
                  <a:pt x="981" y="1562"/>
                </a:lnTo>
                <a:lnTo>
                  <a:pt x="982" y="1562"/>
                </a:lnTo>
                <a:lnTo>
                  <a:pt x="983" y="1561"/>
                </a:lnTo>
                <a:lnTo>
                  <a:pt x="982" y="1561"/>
                </a:lnTo>
                <a:lnTo>
                  <a:pt x="982" y="1561"/>
                </a:lnTo>
                <a:close/>
                <a:moveTo>
                  <a:pt x="569" y="752"/>
                </a:moveTo>
                <a:lnTo>
                  <a:pt x="568" y="750"/>
                </a:lnTo>
                <a:lnTo>
                  <a:pt x="568" y="749"/>
                </a:lnTo>
                <a:lnTo>
                  <a:pt x="568" y="749"/>
                </a:lnTo>
                <a:lnTo>
                  <a:pt x="568" y="750"/>
                </a:lnTo>
                <a:lnTo>
                  <a:pt x="568" y="752"/>
                </a:lnTo>
                <a:lnTo>
                  <a:pt x="569" y="752"/>
                </a:lnTo>
                <a:lnTo>
                  <a:pt x="569" y="752"/>
                </a:lnTo>
                <a:lnTo>
                  <a:pt x="569" y="752"/>
                </a:lnTo>
                <a:close/>
                <a:moveTo>
                  <a:pt x="919" y="1002"/>
                </a:moveTo>
                <a:lnTo>
                  <a:pt x="919" y="1002"/>
                </a:lnTo>
                <a:lnTo>
                  <a:pt x="919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2"/>
                </a:lnTo>
                <a:lnTo>
                  <a:pt x="917" y="1002"/>
                </a:lnTo>
                <a:lnTo>
                  <a:pt x="917" y="1002"/>
                </a:lnTo>
                <a:lnTo>
                  <a:pt x="919" y="1004"/>
                </a:lnTo>
                <a:lnTo>
                  <a:pt x="919" y="1004"/>
                </a:lnTo>
                <a:lnTo>
                  <a:pt x="919" y="1002"/>
                </a:lnTo>
                <a:lnTo>
                  <a:pt x="919" y="1002"/>
                </a:lnTo>
                <a:close/>
                <a:moveTo>
                  <a:pt x="945" y="1060"/>
                </a:moveTo>
                <a:lnTo>
                  <a:pt x="945" y="1060"/>
                </a:lnTo>
                <a:lnTo>
                  <a:pt x="943" y="1060"/>
                </a:lnTo>
                <a:lnTo>
                  <a:pt x="945" y="1060"/>
                </a:lnTo>
                <a:lnTo>
                  <a:pt x="945" y="1060"/>
                </a:lnTo>
                <a:lnTo>
                  <a:pt x="945" y="1060"/>
                </a:lnTo>
                <a:close/>
                <a:moveTo>
                  <a:pt x="850" y="783"/>
                </a:moveTo>
                <a:lnTo>
                  <a:pt x="850" y="782"/>
                </a:lnTo>
                <a:lnTo>
                  <a:pt x="850" y="780"/>
                </a:lnTo>
                <a:lnTo>
                  <a:pt x="850" y="780"/>
                </a:lnTo>
                <a:lnTo>
                  <a:pt x="850" y="782"/>
                </a:lnTo>
                <a:lnTo>
                  <a:pt x="850" y="783"/>
                </a:lnTo>
                <a:lnTo>
                  <a:pt x="850" y="783"/>
                </a:lnTo>
                <a:close/>
                <a:moveTo>
                  <a:pt x="1234" y="1080"/>
                </a:moveTo>
                <a:lnTo>
                  <a:pt x="1234" y="1078"/>
                </a:lnTo>
                <a:lnTo>
                  <a:pt x="1235" y="1077"/>
                </a:lnTo>
                <a:lnTo>
                  <a:pt x="1235" y="1076"/>
                </a:lnTo>
                <a:lnTo>
                  <a:pt x="1235" y="1076"/>
                </a:lnTo>
                <a:lnTo>
                  <a:pt x="1235" y="1076"/>
                </a:lnTo>
                <a:lnTo>
                  <a:pt x="1234" y="1076"/>
                </a:lnTo>
                <a:lnTo>
                  <a:pt x="1234" y="1076"/>
                </a:lnTo>
                <a:lnTo>
                  <a:pt x="1231" y="1074"/>
                </a:lnTo>
                <a:lnTo>
                  <a:pt x="1228" y="1074"/>
                </a:lnTo>
                <a:lnTo>
                  <a:pt x="1227" y="1074"/>
                </a:lnTo>
                <a:lnTo>
                  <a:pt x="1227" y="1074"/>
                </a:lnTo>
                <a:lnTo>
                  <a:pt x="1225" y="1074"/>
                </a:lnTo>
                <a:lnTo>
                  <a:pt x="1224" y="1076"/>
                </a:lnTo>
                <a:lnTo>
                  <a:pt x="1223" y="1076"/>
                </a:lnTo>
                <a:lnTo>
                  <a:pt x="1217" y="1074"/>
                </a:lnTo>
                <a:lnTo>
                  <a:pt x="1216" y="1074"/>
                </a:lnTo>
                <a:lnTo>
                  <a:pt x="1213" y="1076"/>
                </a:lnTo>
                <a:lnTo>
                  <a:pt x="1213" y="1076"/>
                </a:lnTo>
                <a:lnTo>
                  <a:pt x="1213" y="1077"/>
                </a:lnTo>
                <a:lnTo>
                  <a:pt x="1213" y="1078"/>
                </a:lnTo>
                <a:lnTo>
                  <a:pt x="1213" y="1078"/>
                </a:lnTo>
                <a:lnTo>
                  <a:pt x="1213" y="1078"/>
                </a:lnTo>
                <a:lnTo>
                  <a:pt x="1212" y="1080"/>
                </a:lnTo>
                <a:lnTo>
                  <a:pt x="1212" y="1081"/>
                </a:lnTo>
                <a:lnTo>
                  <a:pt x="1212" y="1082"/>
                </a:lnTo>
                <a:lnTo>
                  <a:pt x="1213" y="1082"/>
                </a:lnTo>
                <a:lnTo>
                  <a:pt x="1214" y="1082"/>
                </a:lnTo>
                <a:lnTo>
                  <a:pt x="1214" y="1084"/>
                </a:lnTo>
                <a:lnTo>
                  <a:pt x="1214" y="1084"/>
                </a:lnTo>
                <a:lnTo>
                  <a:pt x="1214" y="1084"/>
                </a:lnTo>
                <a:lnTo>
                  <a:pt x="1213" y="1084"/>
                </a:lnTo>
                <a:lnTo>
                  <a:pt x="1213" y="1084"/>
                </a:lnTo>
                <a:lnTo>
                  <a:pt x="1213" y="1084"/>
                </a:lnTo>
                <a:lnTo>
                  <a:pt x="1213" y="1085"/>
                </a:lnTo>
                <a:lnTo>
                  <a:pt x="1213" y="1087"/>
                </a:lnTo>
                <a:lnTo>
                  <a:pt x="1214" y="1088"/>
                </a:lnTo>
                <a:lnTo>
                  <a:pt x="1214" y="1089"/>
                </a:lnTo>
                <a:lnTo>
                  <a:pt x="1214" y="1089"/>
                </a:lnTo>
                <a:lnTo>
                  <a:pt x="1216" y="1089"/>
                </a:lnTo>
                <a:lnTo>
                  <a:pt x="1216" y="1089"/>
                </a:lnTo>
                <a:lnTo>
                  <a:pt x="1219" y="1089"/>
                </a:lnTo>
                <a:lnTo>
                  <a:pt x="1219" y="1089"/>
                </a:lnTo>
                <a:lnTo>
                  <a:pt x="1220" y="1089"/>
                </a:lnTo>
                <a:lnTo>
                  <a:pt x="1220" y="1089"/>
                </a:lnTo>
                <a:lnTo>
                  <a:pt x="1221" y="1089"/>
                </a:lnTo>
                <a:lnTo>
                  <a:pt x="1223" y="1089"/>
                </a:lnTo>
                <a:lnTo>
                  <a:pt x="1223" y="1089"/>
                </a:lnTo>
                <a:lnTo>
                  <a:pt x="1224" y="1089"/>
                </a:lnTo>
                <a:lnTo>
                  <a:pt x="1224" y="1088"/>
                </a:lnTo>
                <a:lnTo>
                  <a:pt x="1224" y="1087"/>
                </a:lnTo>
                <a:lnTo>
                  <a:pt x="1225" y="1088"/>
                </a:lnTo>
                <a:lnTo>
                  <a:pt x="1225" y="1088"/>
                </a:lnTo>
                <a:lnTo>
                  <a:pt x="1227" y="1088"/>
                </a:lnTo>
                <a:lnTo>
                  <a:pt x="1227" y="1088"/>
                </a:lnTo>
                <a:lnTo>
                  <a:pt x="1227" y="1087"/>
                </a:lnTo>
                <a:lnTo>
                  <a:pt x="1228" y="1087"/>
                </a:lnTo>
                <a:lnTo>
                  <a:pt x="1228" y="1087"/>
                </a:lnTo>
                <a:lnTo>
                  <a:pt x="1228" y="1087"/>
                </a:lnTo>
                <a:lnTo>
                  <a:pt x="1230" y="1087"/>
                </a:lnTo>
                <a:lnTo>
                  <a:pt x="1230" y="1087"/>
                </a:lnTo>
                <a:lnTo>
                  <a:pt x="1231" y="1085"/>
                </a:lnTo>
                <a:lnTo>
                  <a:pt x="1231" y="1085"/>
                </a:lnTo>
                <a:lnTo>
                  <a:pt x="1231" y="1085"/>
                </a:lnTo>
                <a:lnTo>
                  <a:pt x="1231" y="1084"/>
                </a:lnTo>
                <a:lnTo>
                  <a:pt x="1231" y="1084"/>
                </a:lnTo>
                <a:lnTo>
                  <a:pt x="1232" y="1084"/>
                </a:lnTo>
                <a:lnTo>
                  <a:pt x="1232" y="1084"/>
                </a:lnTo>
                <a:lnTo>
                  <a:pt x="1232" y="1082"/>
                </a:lnTo>
                <a:lnTo>
                  <a:pt x="1234" y="1081"/>
                </a:lnTo>
                <a:lnTo>
                  <a:pt x="1234" y="1081"/>
                </a:lnTo>
                <a:lnTo>
                  <a:pt x="1234" y="1080"/>
                </a:lnTo>
                <a:lnTo>
                  <a:pt x="1234" y="1080"/>
                </a:lnTo>
                <a:lnTo>
                  <a:pt x="1234" y="1080"/>
                </a:lnTo>
                <a:lnTo>
                  <a:pt x="1234" y="1080"/>
                </a:lnTo>
                <a:close/>
                <a:moveTo>
                  <a:pt x="851" y="778"/>
                </a:moveTo>
                <a:lnTo>
                  <a:pt x="853" y="779"/>
                </a:lnTo>
                <a:lnTo>
                  <a:pt x="853" y="779"/>
                </a:lnTo>
                <a:lnTo>
                  <a:pt x="853" y="779"/>
                </a:lnTo>
                <a:lnTo>
                  <a:pt x="853" y="779"/>
                </a:lnTo>
                <a:lnTo>
                  <a:pt x="851" y="778"/>
                </a:lnTo>
                <a:lnTo>
                  <a:pt x="851" y="778"/>
                </a:lnTo>
                <a:close/>
                <a:moveTo>
                  <a:pt x="850" y="785"/>
                </a:moveTo>
                <a:lnTo>
                  <a:pt x="850" y="783"/>
                </a:lnTo>
                <a:lnTo>
                  <a:pt x="850" y="783"/>
                </a:lnTo>
                <a:lnTo>
                  <a:pt x="850" y="783"/>
                </a:lnTo>
                <a:lnTo>
                  <a:pt x="850" y="785"/>
                </a:lnTo>
                <a:lnTo>
                  <a:pt x="850" y="785"/>
                </a:lnTo>
                <a:close/>
                <a:moveTo>
                  <a:pt x="847" y="779"/>
                </a:moveTo>
                <a:lnTo>
                  <a:pt x="846" y="779"/>
                </a:lnTo>
                <a:lnTo>
                  <a:pt x="846" y="780"/>
                </a:lnTo>
                <a:lnTo>
                  <a:pt x="846" y="780"/>
                </a:lnTo>
                <a:lnTo>
                  <a:pt x="846" y="780"/>
                </a:lnTo>
                <a:lnTo>
                  <a:pt x="846" y="780"/>
                </a:lnTo>
                <a:lnTo>
                  <a:pt x="847" y="780"/>
                </a:lnTo>
                <a:lnTo>
                  <a:pt x="847" y="780"/>
                </a:lnTo>
                <a:lnTo>
                  <a:pt x="847" y="779"/>
                </a:lnTo>
                <a:lnTo>
                  <a:pt x="847" y="779"/>
                </a:lnTo>
                <a:close/>
                <a:moveTo>
                  <a:pt x="869" y="876"/>
                </a:moveTo>
                <a:lnTo>
                  <a:pt x="868" y="877"/>
                </a:lnTo>
                <a:lnTo>
                  <a:pt x="868" y="877"/>
                </a:lnTo>
                <a:lnTo>
                  <a:pt x="868" y="878"/>
                </a:lnTo>
                <a:lnTo>
                  <a:pt x="868" y="878"/>
                </a:lnTo>
                <a:lnTo>
                  <a:pt x="869" y="877"/>
                </a:lnTo>
                <a:lnTo>
                  <a:pt x="870" y="876"/>
                </a:lnTo>
                <a:lnTo>
                  <a:pt x="870" y="876"/>
                </a:lnTo>
                <a:lnTo>
                  <a:pt x="869" y="876"/>
                </a:lnTo>
                <a:lnTo>
                  <a:pt x="869" y="876"/>
                </a:lnTo>
                <a:close/>
                <a:moveTo>
                  <a:pt x="877" y="916"/>
                </a:moveTo>
                <a:lnTo>
                  <a:pt x="877" y="916"/>
                </a:lnTo>
                <a:lnTo>
                  <a:pt x="877" y="917"/>
                </a:lnTo>
                <a:lnTo>
                  <a:pt x="879" y="916"/>
                </a:lnTo>
                <a:lnTo>
                  <a:pt x="879" y="916"/>
                </a:lnTo>
                <a:lnTo>
                  <a:pt x="879" y="916"/>
                </a:lnTo>
                <a:lnTo>
                  <a:pt x="879" y="916"/>
                </a:lnTo>
                <a:lnTo>
                  <a:pt x="877" y="916"/>
                </a:lnTo>
                <a:close/>
                <a:moveTo>
                  <a:pt x="824" y="895"/>
                </a:moveTo>
                <a:lnTo>
                  <a:pt x="824" y="894"/>
                </a:lnTo>
                <a:lnTo>
                  <a:pt x="825" y="894"/>
                </a:lnTo>
                <a:lnTo>
                  <a:pt x="825" y="894"/>
                </a:lnTo>
                <a:lnTo>
                  <a:pt x="824" y="894"/>
                </a:lnTo>
                <a:lnTo>
                  <a:pt x="822" y="895"/>
                </a:lnTo>
                <a:lnTo>
                  <a:pt x="822" y="895"/>
                </a:lnTo>
                <a:lnTo>
                  <a:pt x="824" y="895"/>
                </a:lnTo>
                <a:close/>
                <a:moveTo>
                  <a:pt x="872" y="917"/>
                </a:moveTo>
                <a:lnTo>
                  <a:pt x="872" y="917"/>
                </a:lnTo>
                <a:lnTo>
                  <a:pt x="872" y="917"/>
                </a:lnTo>
                <a:lnTo>
                  <a:pt x="873" y="917"/>
                </a:lnTo>
                <a:lnTo>
                  <a:pt x="875" y="916"/>
                </a:lnTo>
                <a:lnTo>
                  <a:pt x="875" y="916"/>
                </a:lnTo>
                <a:lnTo>
                  <a:pt x="873" y="917"/>
                </a:lnTo>
                <a:lnTo>
                  <a:pt x="872" y="917"/>
                </a:lnTo>
                <a:close/>
                <a:moveTo>
                  <a:pt x="870" y="869"/>
                </a:moveTo>
                <a:lnTo>
                  <a:pt x="870" y="869"/>
                </a:lnTo>
                <a:lnTo>
                  <a:pt x="870" y="869"/>
                </a:lnTo>
                <a:lnTo>
                  <a:pt x="870" y="870"/>
                </a:lnTo>
                <a:lnTo>
                  <a:pt x="870" y="870"/>
                </a:lnTo>
                <a:lnTo>
                  <a:pt x="870" y="869"/>
                </a:lnTo>
                <a:lnTo>
                  <a:pt x="870" y="869"/>
                </a:lnTo>
                <a:lnTo>
                  <a:pt x="870" y="869"/>
                </a:lnTo>
                <a:close/>
                <a:moveTo>
                  <a:pt x="920" y="772"/>
                </a:moveTo>
                <a:lnTo>
                  <a:pt x="920" y="772"/>
                </a:lnTo>
                <a:lnTo>
                  <a:pt x="920" y="774"/>
                </a:lnTo>
                <a:lnTo>
                  <a:pt x="921" y="771"/>
                </a:lnTo>
                <a:lnTo>
                  <a:pt x="920" y="771"/>
                </a:lnTo>
                <a:lnTo>
                  <a:pt x="920" y="772"/>
                </a:lnTo>
                <a:close/>
                <a:moveTo>
                  <a:pt x="859" y="906"/>
                </a:moveTo>
                <a:lnTo>
                  <a:pt x="859" y="906"/>
                </a:lnTo>
                <a:lnTo>
                  <a:pt x="861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7"/>
                </a:lnTo>
                <a:lnTo>
                  <a:pt x="859" y="907"/>
                </a:lnTo>
                <a:lnTo>
                  <a:pt x="859" y="906"/>
                </a:lnTo>
                <a:close/>
                <a:moveTo>
                  <a:pt x="859" y="899"/>
                </a:moveTo>
                <a:lnTo>
                  <a:pt x="859" y="899"/>
                </a:lnTo>
                <a:lnTo>
                  <a:pt x="858" y="900"/>
                </a:lnTo>
                <a:lnTo>
                  <a:pt x="858" y="902"/>
                </a:lnTo>
                <a:lnTo>
                  <a:pt x="858" y="902"/>
                </a:lnTo>
                <a:lnTo>
                  <a:pt x="858" y="902"/>
                </a:lnTo>
                <a:lnTo>
                  <a:pt x="859" y="899"/>
                </a:lnTo>
                <a:lnTo>
                  <a:pt x="859" y="899"/>
                </a:lnTo>
                <a:close/>
                <a:moveTo>
                  <a:pt x="769" y="809"/>
                </a:moveTo>
                <a:lnTo>
                  <a:pt x="769" y="811"/>
                </a:lnTo>
                <a:lnTo>
                  <a:pt x="769" y="814"/>
                </a:lnTo>
                <a:lnTo>
                  <a:pt x="770" y="818"/>
                </a:lnTo>
                <a:lnTo>
                  <a:pt x="771" y="820"/>
                </a:lnTo>
                <a:lnTo>
                  <a:pt x="771" y="820"/>
                </a:lnTo>
                <a:lnTo>
                  <a:pt x="770" y="819"/>
                </a:lnTo>
                <a:lnTo>
                  <a:pt x="769" y="814"/>
                </a:lnTo>
                <a:lnTo>
                  <a:pt x="769" y="809"/>
                </a:lnTo>
                <a:close/>
                <a:moveTo>
                  <a:pt x="1216" y="1055"/>
                </a:moveTo>
                <a:lnTo>
                  <a:pt x="1217" y="1055"/>
                </a:lnTo>
                <a:lnTo>
                  <a:pt x="1217" y="1053"/>
                </a:lnTo>
                <a:lnTo>
                  <a:pt x="1216" y="1052"/>
                </a:lnTo>
                <a:lnTo>
                  <a:pt x="1216" y="1052"/>
                </a:lnTo>
                <a:lnTo>
                  <a:pt x="1216" y="1052"/>
                </a:lnTo>
                <a:lnTo>
                  <a:pt x="1214" y="1052"/>
                </a:lnTo>
                <a:lnTo>
                  <a:pt x="1214" y="1053"/>
                </a:lnTo>
                <a:lnTo>
                  <a:pt x="1216" y="1055"/>
                </a:lnTo>
                <a:lnTo>
                  <a:pt x="1216" y="1055"/>
                </a:lnTo>
                <a:close/>
                <a:moveTo>
                  <a:pt x="777" y="798"/>
                </a:moveTo>
                <a:lnTo>
                  <a:pt x="776" y="798"/>
                </a:lnTo>
                <a:lnTo>
                  <a:pt x="776" y="800"/>
                </a:lnTo>
                <a:lnTo>
                  <a:pt x="774" y="800"/>
                </a:lnTo>
                <a:lnTo>
                  <a:pt x="776" y="800"/>
                </a:lnTo>
                <a:lnTo>
                  <a:pt x="777" y="798"/>
                </a:lnTo>
                <a:lnTo>
                  <a:pt x="778" y="798"/>
                </a:lnTo>
                <a:lnTo>
                  <a:pt x="778" y="797"/>
                </a:lnTo>
                <a:lnTo>
                  <a:pt x="778" y="797"/>
                </a:lnTo>
                <a:lnTo>
                  <a:pt x="778" y="798"/>
                </a:lnTo>
                <a:lnTo>
                  <a:pt x="777" y="798"/>
                </a:lnTo>
                <a:close/>
                <a:moveTo>
                  <a:pt x="771" y="804"/>
                </a:moveTo>
                <a:lnTo>
                  <a:pt x="770" y="807"/>
                </a:lnTo>
                <a:lnTo>
                  <a:pt x="769" y="808"/>
                </a:lnTo>
                <a:lnTo>
                  <a:pt x="769" y="809"/>
                </a:lnTo>
                <a:lnTo>
                  <a:pt x="769" y="808"/>
                </a:lnTo>
                <a:lnTo>
                  <a:pt x="770" y="807"/>
                </a:lnTo>
                <a:lnTo>
                  <a:pt x="771" y="803"/>
                </a:lnTo>
                <a:lnTo>
                  <a:pt x="771" y="804"/>
                </a:lnTo>
                <a:close/>
                <a:moveTo>
                  <a:pt x="822" y="786"/>
                </a:moveTo>
                <a:lnTo>
                  <a:pt x="822" y="785"/>
                </a:lnTo>
                <a:lnTo>
                  <a:pt x="822" y="785"/>
                </a:lnTo>
                <a:lnTo>
                  <a:pt x="821" y="785"/>
                </a:lnTo>
                <a:lnTo>
                  <a:pt x="821" y="785"/>
                </a:lnTo>
                <a:lnTo>
                  <a:pt x="820" y="785"/>
                </a:lnTo>
                <a:lnTo>
                  <a:pt x="820" y="785"/>
                </a:lnTo>
                <a:lnTo>
                  <a:pt x="822" y="786"/>
                </a:lnTo>
                <a:lnTo>
                  <a:pt x="822" y="786"/>
                </a:lnTo>
                <a:lnTo>
                  <a:pt x="822" y="786"/>
                </a:lnTo>
                <a:lnTo>
                  <a:pt x="822" y="786"/>
                </a:lnTo>
                <a:close/>
                <a:moveTo>
                  <a:pt x="793" y="789"/>
                </a:moveTo>
                <a:lnTo>
                  <a:pt x="791" y="790"/>
                </a:lnTo>
                <a:lnTo>
                  <a:pt x="791" y="790"/>
                </a:lnTo>
                <a:lnTo>
                  <a:pt x="793" y="789"/>
                </a:lnTo>
                <a:lnTo>
                  <a:pt x="793" y="787"/>
                </a:lnTo>
                <a:lnTo>
                  <a:pt x="793" y="787"/>
                </a:lnTo>
                <a:lnTo>
                  <a:pt x="793" y="789"/>
                </a:lnTo>
                <a:close/>
                <a:moveTo>
                  <a:pt x="773" y="801"/>
                </a:moveTo>
                <a:lnTo>
                  <a:pt x="773" y="801"/>
                </a:lnTo>
                <a:lnTo>
                  <a:pt x="773" y="803"/>
                </a:lnTo>
                <a:lnTo>
                  <a:pt x="773" y="803"/>
                </a:lnTo>
                <a:lnTo>
                  <a:pt x="773" y="801"/>
                </a:lnTo>
                <a:lnTo>
                  <a:pt x="774" y="801"/>
                </a:lnTo>
                <a:lnTo>
                  <a:pt x="774" y="800"/>
                </a:lnTo>
                <a:lnTo>
                  <a:pt x="774" y="800"/>
                </a:lnTo>
                <a:lnTo>
                  <a:pt x="773" y="801"/>
                </a:lnTo>
                <a:close/>
                <a:moveTo>
                  <a:pt x="855" y="778"/>
                </a:moveTo>
                <a:lnTo>
                  <a:pt x="855" y="778"/>
                </a:lnTo>
                <a:lnTo>
                  <a:pt x="855" y="779"/>
                </a:lnTo>
                <a:lnTo>
                  <a:pt x="857" y="779"/>
                </a:lnTo>
                <a:lnTo>
                  <a:pt x="858" y="778"/>
                </a:lnTo>
                <a:lnTo>
                  <a:pt x="857" y="778"/>
                </a:lnTo>
                <a:lnTo>
                  <a:pt x="855" y="778"/>
                </a:lnTo>
                <a:close/>
                <a:moveTo>
                  <a:pt x="931" y="805"/>
                </a:moveTo>
                <a:lnTo>
                  <a:pt x="931" y="804"/>
                </a:lnTo>
                <a:lnTo>
                  <a:pt x="930" y="803"/>
                </a:lnTo>
                <a:lnTo>
                  <a:pt x="931" y="805"/>
                </a:lnTo>
                <a:lnTo>
                  <a:pt x="932" y="808"/>
                </a:lnTo>
                <a:lnTo>
                  <a:pt x="932" y="809"/>
                </a:lnTo>
                <a:lnTo>
                  <a:pt x="932" y="809"/>
                </a:lnTo>
                <a:lnTo>
                  <a:pt x="931" y="805"/>
                </a:lnTo>
                <a:close/>
                <a:moveTo>
                  <a:pt x="994" y="871"/>
                </a:moveTo>
                <a:lnTo>
                  <a:pt x="994" y="873"/>
                </a:lnTo>
                <a:lnTo>
                  <a:pt x="997" y="871"/>
                </a:lnTo>
                <a:lnTo>
                  <a:pt x="1000" y="871"/>
                </a:lnTo>
                <a:lnTo>
                  <a:pt x="1000" y="870"/>
                </a:lnTo>
                <a:lnTo>
                  <a:pt x="1001" y="870"/>
                </a:lnTo>
                <a:lnTo>
                  <a:pt x="1001" y="869"/>
                </a:lnTo>
                <a:lnTo>
                  <a:pt x="1000" y="869"/>
                </a:lnTo>
                <a:lnTo>
                  <a:pt x="1000" y="870"/>
                </a:lnTo>
                <a:lnTo>
                  <a:pt x="998" y="870"/>
                </a:lnTo>
                <a:lnTo>
                  <a:pt x="998" y="870"/>
                </a:lnTo>
                <a:lnTo>
                  <a:pt x="997" y="870"/>
                </a:lnTo>
                <a:lnTo>
                  <a:pt x="996" y="870"/>
                </a:lnTo>
                <a:lnTo>
                  <a:pt x="996" y="870"/>
                </a:lnTo>
                <a:lnTo>
                  <a:pt x="994" y="870"/>
                </a:lnTo>
                <a:lnTo>
                  <a:pt x="994" y="870"/>
                </a:lnTo>
                <a:lnTo>
                  <a:pt x="994" y="871"/>
                </a:lnTo>
                <a:lnTo>
                  <a:pt x="994" y="871"/>
                </a:lnTo>
                <a:lnTo>
                  <a:pt x="994" y="871"/>
                </a:lnTo>
                <a:close/>
                <a:moveTo>
                  <a:pt x="1003" y="894"/>
                </a:moveTo>
                <a:lnTo>
                  <a:pt x="1001" y="892"/>
                </a:lnTo>
                <a:lnTo>
                  <a:pt x="1000" y="892"/>
                </a:lnTo>
                <a:lnTo>
                  <a:pt x="1000" y="892"/>
                </a:lnTo>
                <a:lnTo>
                  <a:pt x="998" y="892"/>
                </a:lnTo>
                <a:lnTo>
                  <a:pt x="998" y="892"/>
                </a:lnTo>
                <a:lnTo>
                  <a:pt x="1000" y="894"/>
                </a:lnTo>
                <a:lnTo>
                  <a:pt x="1003" y="894"/>
                </a:lnTo>
                <a:lnTo>
                  <a:pt x="1003" y="894"/>
                </a:lnTo>
                <a:close/>
                <a:moveTo>
                  <a:pt x="1001" y="866"/>
                </a:moveTo>
                <a:lnTo>
                  <a:pt x="1000" y="866"/>
                </a:lnTo>
                <a:lnTo>
                  <a:pt x="1000" y="867"/>
                </a:lnTo>
                <a:lnTo>
                  <a:pt x="1001" y="866"/>
                </a:lnTo>
                <a:lnTo>
                  <a:pt x="1001" y="866"/>
                </a:lnTo>
                <a:close/>
                <a:moveTo>
                  <a:pt x="1007" y="863"/>
                </a:moveTo>
                <a:lnTo>
                  <a:pt x="1007" y="863"/>
                </a:lnTo>
                <a:lnTo>
                  <a:pt x="1007" y="865"/>
                </a:lnTo>
                <a:lnTo>
                  <a:pt x="1008" y="865"/>
                </a:lnTo>
                <a:lnTo>
                  <a:pt x="1008" y="865"/>
                </a:lnTo>
                <a:lnTo>
                  <a:pt x="1008" y="863"/>
                </a:lnTo>
                <a:lnTo>
                  <a:pt x="1009" y="863"/>
                </a:lnTo>
                <a:lnTo>
                  <a:pt x="1009" y="863"/>
                </a:lnTo>
                <a:lnTo>
                  <a:pt x="1008" y="863"/>
                </a:lnTo>
                <a:lnTo>
                  <a:pt x="1007" y="863"/>
                </a:lnTo>
                <a:close/>
                <a:moveTo>
                  <a:pt x="1003" y="881"/>
                </a:moveTo>
                <a:lnTo>
                  <a:pt x="1003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3" y="881"/>
                </a:lnTo>
                <a:lnTo>
                  <a:pt x="1003" y="881"/>
                </a:lnTo>
                <a:lnTo>
                  <a:pt x="1001" y="881"/>
                </a:lnTo>
                <a:lnTo>
                  <a:pt x="1001" y="881"/>
                </a:lnTo>
                <a:lnTo>
                  <a:pt x="1003" y="881"/>
                </a:lnTo>
                <a:lnTo>
                  <a:pt x="1003" y="881"/>
                </a:lnTo>
                <a:close/>
                <a:moveTo>
                  <a:pt x="990" y="677"/>
                </a:moveTo>
                <a:lnTo>
                  <a:pt x="989" y="678"/>
                </a:lnTo>
                <a:lnTo>
                  <a:pt x="989" y="678"/>
                </a:lnTo>
                <a:lnTo>
                  <a:pt x="990" y="677"/>
                </a:lnTo>
                <a:lnTo>
                  <a:pt x="990" y="677"/>
                </a:lnTo>
                <a:close/>
                <a:moveTo>
                  <a:pt x="992" y="858"/>
                </a:moveTo>
                <a:lnTo>
                  <a:pt x="992" y="858"/>
                </a:lnTo>
                <a:lnTo>
                  <a:pt x="992" y="858"/>
                </a:lnTo>
                <a:lnTo>
                  <a:pt x="990" y="859"/>
                </a:lnTo>
                <a:lnTo>
                  <a:pt x="989" y="859"/>
                </a:lnTo>
                <a:lnTo>
                  <a:pt x="989" y="860"/>
                </a:lnTo>
                <a:lnTo>
                  <a:pt x="989" y="859"/>
                </a:lnTo>
                <a:lnTo>
                  <a:pt x="990" y="859"/>
                </a:lnTo>
                <a:lnTo>
                  <a:pt x="992" y="858"/>
                </a:lnTo>
                <a:lnTo>
                  <a:pt x="993" y="856"/>
                </a:lnTo>
                <a:lnTo>
                  <a:pt x="993" y="855"/>
                </a:lnTo>
                <a:lnTo>
                  <a:pt x="993" y="855"/>
                </a:lnTo>
                <a:lnTo>
                  <a:pt x="992" y="855"/>
                </a:lnTo>
                <a:lnTo>
                  <a:pt x="992" y="855"/>
                </a:lnTo>
                <a:lnTo>
                  <a:pt x="992" y="855"/>
                </a:lnTo>
                <a:lnTo>
                  <a:pt x="992" y="856"/>
                </a:lnTo>
                <a:lnTo>
                  <a:pt x="993" y="856"/>
                </a:lnTo>
                <a:lnTo>
                  <a:pt x="992" y="856"/>
                </a:lnTo>
                <a:lnTo>
                  <a:pt x="992" y="858"/>
                </a:lnTo>
                <a:close/>
                <a:moveTo>
                  <a:pt x="1007" y="662"/>
                </a:moveTo>
                <a:lnTo>
                  <a:pt x="1008" y="661"/>
                </a:lnTo>
                <a:lnTo>
                  <a:pt x="1007" y="661"/>
                </a:lnTo>
                <a:lnTo>
                  <a:pt x="1005" y="662"/>
                </a:lnTo>
                <a:lnTo>
                  <a:pt x="1004" y="663"/>
                </a:lnTo>
                <a:lnTo>
                  <a:pt x="1003" y="663"/>
                </a:lnTo>
                <a:lnTo>
                  <a:pt x="1001" y="663"/>
                </a:lnTo>
                <a:lnTo>
                  <a:pt x="1000" y="663"/>
                </a:lnTo>
                <a:lnTo>
                  <a:pt x="1000" y="663"/>
                </a:lnTo>
                <a:lnTo>
                  <a:pt x="998" y="663"/>
                </a:lnTo>
                <a:lnTo>
                  <a:pt x="997" y="663"/>
                </a:lnTo>
                <a:lnTo>
                  <a:pt x="997" y="663"/>
                </a:lnTo>
                <a:lnTo>
                  <a:pt x="997" y="663"/>
                </a:lnTo>
                <a:lnTo>
                  <a:pt x="996" y="663"/>
                </a:lnTo>
                <a:lnTo>
                  <a:pt x="996" y="663"/>
                </a:lnTo>
                <a:lnTo>
                  <a:pt x="996" y="663"/>
                </a:lnTo>
                <a:lnTo>
                  <a:pt x="994" y="663"/>
                </a:lnTo>
                <a:lnTo>
                  <a:pt x="994" y="665"/>
                </a:lnTo>
                <a:lnTo>
                  <a:pt x="994" y="665"/>
                </a:lnTo>
                <a:lnTo>
                  <a:pt x="994" y="665"/>
                </a:lnTo>
                <a:lnTo>
                  <a:pt x="993" y="665"/>
                </a:lnTo>
                <a:lnTo>
                  <a:pt x="992" y="666"/>
                </a:lnTo>
                <a:lnTo>
                  <a:pt x="992" y="666"/>
                </a:lnTo>
                <a:lnTo>
                  <a:pt x="992" y="666"/>
                </a:lnTo>
                <a:lnTo>
                  <a:pt x="992" y="667"/>
                </a:lnTo>
                <a:lnTo>
                  <a:pt x="992" y="667"/>
                </a:lnTo>
                <a:lnTo>
                  <a:pt x="993" y="666"/>
                </a:lnTo>
                <a:lnTo>
                  <a:pt x="993" y="666"/>
                </a:lnTo>
                <a:lnTo>
                  <a:pt x="993" y="666"/>
                </a:lnTo>
                <a:lnTo>
                  <a:pt x="993" y="667"/>
                </a:lnTo>
                <a:lnTo>
                  <a:pt x="993" y="667"/>
                </a:lnTo>
                <a:lnTo>
                  <a:pt x="994" y="667"/>
                </a:lnTo>
                <a:lnTo>
                  <a:pt x="996" y="667"/>
                </a:lnTo>
                <a:lnTo>
                  <a:pt x="998" y="666"/>
                </a:lnTo>
                <a:lnTo>
                  <a:pt x="998" y="666"/>
                </a:lnTo>
                <a:lnTo>
                  <a:pt x="998" y="666"/>
                </a:lnTo>
                <a:lnTo>
                  <a:pt x="1003" y="665"/>
                </a:lnTo>
                <a:lnTo>
                  <a:pt x="1004" y="665"/>
                </a:lnTo>
                <a:lnTo>
                  <a:pt x="1005" y="665"/>
                </a:lnTo>
                <a:lnTo>
                  <a:pt x="1007" y="665"/>
                </a:lnTo>
                <a:lnTo>
                  <a:pt x="1007" y="663"/>
                </a:lnTo>
                <a:lnTo>
                  <a:pt x="1011" y="662"/>
                </a:lnTo>
                <a:lnTo>
                  <a:pt x="1011" y="662"/>
                </a:lnTo>
                <a:lnTo>
                  <a:pt x="1009" y="662"/>
                </a:lnTo>
                <a:lnTo>
                  <a:pt x="1009" y="662"/>
                </a:lnTo>
                <a:lnTo>
                  <a:pt x="1008" y="662"/>
                </a:lnTo>
                <a:lnTo>
                  <a:pt x="1008" y="662"/>
                </a:lnTo>
                <a:lnTo>
                  <a:pt x="1007" y="663"/>
                </a:lnTo>
                <a:lnTo>
                  <a:pt x="1007" y="663"/>
                </a:lnTo>
                <a:lnTo>
                  <a:pt x="1005" y="663"/>
                </a:lnTo>
                <a:lnTo>
                  <a:pt x="1005" y="663"/>
                </a:lnTo>
                <a:lnTo>
                  <a:pt x="1005" y="663"/>
                </a:lnTo>
                <a:lnTo>
                  <a:pt x="1007" y="662"/>
                </a:lnTo>
                <a:close/>
                <a:moveTo>
                  <a:pt x="1011" y="862"/>
                </a:moveTo>
                <a:lnTo>
                  <a:pt x="1011" y="863"/>
                </a:lnTo>
                <a:lnTo>
                  <a:pt x="1011" y="863"/>
                </a:lnTo>
                <a:lnTo>
                  <a:pt x="1011" y="863"/>
                </a:lnTo>
                <a:lnTo>
                  <a:pt x="1011" y="863"/>
                </a:lnTo>
                <a:lnTo>
                  <a:pt x="1012" y="863"/>
                </a:lnTo>
                <a:lnTo>
                  <a:pt x="1011" y="863"/>
                </a:lnTo>
                <a:lnTo>
                  <a:pt x="1011" y="862"/>
                </a:lnTo>
                <a:lnTo>
                  <a:pt x="1011" y="862"/>
                </a:lnTo>
                <a:lnTo>
                  <a:pt x="1011" y="862"/>
                </a:lnTo>
                <a:close/>
                <a:moveTo>
                  <a:pt x="1001" y="858"/>
                </a:moveTo>
                <a:lnTo>
                  <a:pt x="1003" y="858"/>
                </a:lnTo>
                <a:lnTo>
                  <a:pt x="1003" y="859"/>
                </a:lnTo>
                <a:lnTo>
                  <a:pt x="1004" y="859"/>
                </a:lnTo>
                <a:lnTo>
                  <a:pt x="1003" y="858"/>
                </a:lnTo>
                <a:lnTo>
                  <a:pt x="1003" y="858"/>
                </a:lnTo>
                <a:lnTo>
                  <a:pt x="1001" y="858"/>
                </a:lnTo>
                <a:lnTo>
                  <a:pt x="1001" y="858"/>
                </a:lnTo>
                <a:lnTo>
                  <a:pt x="1001" y="858"/>
                </a:lnTo>
                <a:lnTo>
                  <a:pt x="1000" y="858"/>
                </a:lnTo>
                <a:lnTo>
                  <a:pt x="1000" y="858"/>
                </a:lnTo>
                <a:lnTo>
                  <a:pt x="1000" y="858"/>
                </a:lnTo>
                <a:lnTo>
                  <a:pt x="1001" y="858"/>
                </a:lnTo>
                <a:close/>
                <a:moveTo>
                  <a:pt x="1045" y="957"/>
                </a:moveTo>
                <a:lnTo>
                  <a:pt x="1045" y="957"/>
                </a:lnTo>
                <a:lnTo>
                  <a:pt x="1045" y="958"/>
                </a:lnTo>
                <a:lnTo>
                  <a:pt x="1047" y="958"/>
                </a:lnTo>
                <a:lnTo>
                  <a:pt x="1047" y="957"/>
                </a:lnTo>
                <a:lnTo>
                  <a:pt x="1047" y="957"/>
                </a:lnTo>
                <a:lnTo>
                  <a:pt x="1045" y="956"/>
                </a:lnTo>
                <a:lnTo>
                  <a:pt x="1045" y="957"/>
                </a:lnTo>
                <a:lnTo>
                  <a:pt x="1045" y="957"/>
                </a:lnTo>
                <a:lnTo>
                  <a:pt x="1045" y="957"/>
                </a:lnTo>
                <a:close/>
                <a:moveTo>
                  <a:pt x="1047" y="625"/>
                </a:moveTo>
                <a:lnTo>
                  <a:pt x="1047" y="623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5"/>
                </a:lnTo>
                <a:lnTo>
                  <a:pt x="1045" y="625"/>
                </a:lnTo>
                <a:lnTo>
                  <a:pt x="1045" y="625"/>
                </a:lnTo>
                <a:lnTo>
                  <a:pt x="1045" y="626"/>
                </a:lnTo>
                <a:lnTo>
                  <a:pt x="1045" y="625"/>
                </a:lnTo>
                <a:lnTo>
                  <a:pt x="1045" y="625"/>
                </a:lnTo>
                <a:lnTo>
                  <a:pt x="1047" y="625"/>
                </a:lnTo>
                <a:lnTo>
                  <a:pt x="1047" y="625"/>
                </a:lnTo>
                <a:lnTo>
                  <a:pt x="1047" y="625"/>
                </a:lnTo>
                <a:close/>
                <a:moveTo>
                  <a:pt x="1042" y="626"/>
                </a:move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close/>
                <a:moveTo>
                  <a:pt x="989" y="854"/>
                </a:moveTo>
                <a:lnTo>
                  <a:pt x="989" y="854"/>
                </a:lnTo>
                <a:lnTo>
                  <a:pt x="989" y="855"/>
                </a:lnTo>
                <a:lnTo>
                  <a:pt x="989" y="855"/>
                </a:lnTo>
                <a:lnTo>
                  <a:pt x="990" y="855"/>
                </a:lnTo>
                <a:lnTo>
                  <a:pt x="992" y="855"/>
                </a:lnTo>
                <a:lnTo>
                  <a:pt x="990" y="855"/>
                </a:lnTo>
                <a:lnTo>
                  <a:pt x="990" y="854"/>
                </a:lnTo>
                <a:lnTo>
                  <a:pt x="989" y="854"/>
                </a:lnTo>
                <a:lnTo>
                  <a:pt x="989" y="854"/>
                </a:lnTo>
                <a:lnTo>
                  <a:pt x="989" y="854"/>
                </a:lnTo>
                <a:close/>
                <a:moveTo>
                  <a:pt x="1025" y="658"/>
                </a:moveTo>
                <a:lnTo>
                  <a:pt x="1025" y="658"/>
                </a:lnTo>
                <a:lnTo>
                  <a:pt x="1023" y="658"/>
                </a:lnTo>
                <a:lnTo>
                  <a:pt x="1023" y="658"/>
                </a:lnTo>
                <a:lnTo>
                  <a:pt x="1022" y="658"/>
                </a:lnTo>
                <a:lnTo>
                  <a:pt x="1022" y="659"/>
                </a:lnTo>
                <a:lnTo>
                  <a:pt x="1022" y="659"/>
                </a:lnTo>
                <a:lnTo>
                  <a:pt x="1025" y="658"/>
                </a:lnTo>
                <a:close/>
                <a:moveTo>
                  <a:pt x="1016" y="656"/>
                </a:moveTo>
                <a:lnTo>
                  <a:pt x="1016" y="656"/>
                </a:lnTo>
                <a:lnTo>
                  <a:pt x="1016" y="656"/>
                </a:lnTo>
                <a:lnTo>
                  <a:pt x="1016" y="656"/>
                </a:lnTo>
                <a:lnTo>
                  <a:pt x="1016" y="658"/>
                </a:lnTo>
                <a:lnTo>
                  <a:pt x="1016" y="658"/>
                </a:lnTo>
                <a:lnTo>
                  <a:pt x="1016" y="656"/>
                </a:lnTo>
                <a:close/>
                <a:moveTo>
                  <a:pt x="1018" y="655"/>
                </a:moveTo>
                <a:lnTo>
                  <a:pt x="1018" y="655"/>
                </a:lnTo>
                <a:lnTo>
                  <a:pt x="1018" y="655"/>
                </a:lnTo>
                <a:lnTo>
                  <a:pt x="1018" y="656"/>
                </a:lnTo>
                <a:lnTo>
                  <a:pt x="1016" y="656"/>
                </a:lnTo>
                <a:lnTo>
                  <a:pt x="1016" y="658"/>
                </a:lnTo>
                <a:lnTo>
                  <a:pt x="1018" y="658"/>
                </a:lnTo>
                <a:lnTo>
                  <a:pt x="1018" y="658"/>
                </a:lnTo>
                <a:lnTo>
                  <a:pt x="1018" y="655"/>
                </a:lnTo>
                <a:close/>
                <a:moveTo>
                  <a:pt x="1014" y="863"/>
                </a:moveTo>
                <a:lnTo>
                  <a:pt x="1014" y="865"/>
                </a:lnTo>
                <a:lnTo>
                  <a:pt x="1014" y="865"/>
                </a:lnTo>
                <a:lnTo>
                  <a:pt x="1014" y="863"/>
                </a:lnTo>
                <a:lnTo>
                  <a:pt x="1014" y="863"/>
                </a:lnTo>
                <a:lnTo>
                  <a:pt x="1012" y="863"/>
                </a:lnTo>
                <a:lnTo>
                  <a:pt x="1012" y="863"/>
                </a:lnTo>
                <a:lnTo>
                  <a:pt x="1012" y="863"/>
                </a:lnTo>
                <a:lnTo>
                  <a:pt x="1014" y="863"/>
                </a:lnTo>
                <a:close/>
                <a:moveTo>
                  <a:pt x="1030" y="659"/>
                </a:moveTo>
                <a:lnTo>
                  <a:pt x="1030" y="659"/>
                </a:lnTo>
                <a:lnTo>
                  <a:pt x="1029" y="658"/>
                </a:lnTo>
                <a:lnTo>
                  <a:pt x="1029" y="658"/>
                </a:lnTo>
                <a:lnTo>
                  <a:pt x="1029" y="659"/>
                </a:lnTo>
                <a:lnTo>
                  <a:pt x="1029" y="659"/>
                </a:lnTo>
                <a:lnTo>
                  <a:pt x="1027" y="659"/>
                </a:lnTo>
                <a:lnTo>
                  <a:pt x="1029" y="659"/>
                </a:lnTo>
                <a:lnTo>
                  <a:pt x="1030" y="659"/>
                </a:lnTo>
                <a:close/>
                <a:moveTo>
                  <a:pt x="990" y="667"/>
                </a:moveTo>
                <a:lnTo>
                  <a:pt x="989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6"/>
                </a:lnTo>
                <a:lnTo>
                  <a:pt x="990" y="666"/>
                </a:lnTo>
                <a:lnTo>
                  <a:pt x="990" y="667"/>
                </a:lnTo>
                <a:close/>
                <a:moveTo>
                  <a:pt x="1516" y="115"/>
                </a:moveTo>
                <a:lnTo>
                  <a:pt x="1514" y="115"/>
                </a:lnTo>
                <a:lnTo>
                  <a:pt x="1513" y="115"/>
                </a:lnTo>
                <a:lnTo>
                  <a:pt x="1512" y="116"/>
                </a:lnTo>
                <a:lnTo>
                  <a:pt x="1512" y="120"/>
                </a:lnTo>
                <a:lnTo>
                  <a:pt x="1513" y="123"/>
                </a:lnTo>
                <a:lnTo>
                  <a:pt x="1513" y="124"/>
                </a:lnTo>
                <a:lnTo>
                  <a:pt x="1514" y="124"/>
                </a:lnTo>
                <a:lnTo>
                  <a:pt x="1516" y="121"/>
                </a:lnTo>
                <a:lnTo>
                  <a:pt x="1516" y="119"/>
                </a:lnTo>
                <a:lnTo>
                  <a:pt x="1516" y="116"/>
                </a:lnTo>
                <a:lnTo>
                  <a:pt x="1516" y="115"/>
                </a:lnTo>
                <a:close/>
                <a:moveTo>
                  <a:pt x="1521" y="182"/>
                </a:moveTo>
                <a:lnTo>
                  <a:pt x="1528" y="182"/>
                </a:lnTo>
                <a:lnTo>
                  <a:pt x="1529" y="182"/>
                </a:lnTo>
                <a:lnTo>
                  <a:pt x="1529" y="179"/>
                </a:lnTo>
                <a:lnTo>
                  <a:pt x="1527" y="179"/>
                </a:lnTo>
                <a:lnTo>
                  <a:pt x="1525" y="178"/>
                </a:lnTo>
                <a:lnTo>
                  <a:pt x="1525" y="177"/>
                </a:lnTo>
                <a:lnTo>
                  <a:pt x="1524" y="175"/>
                </a:lnTo>
                <a:lnTo>
                  <a:pt x="1523" y="175"/>
                </a:lnTo>
                <a:lnTo>
                  <a:pt x="1520" y="177"/>
                </a:lnTo>
                <a:lnTo>
                  <a:pt x="1518" y="175"/>
                </a:lnTo>
                <a:lnTo>
                  <a:pt x="1516" y="177"/>
                </a:lnTo>
                <a:lnTo>
                  <a:pt x="1516" y="178"/>
                </a:lnTo>
                <a:lnTo>
                  <a:pt x="1516" y="181"/>
                </a:lnTo>
                <a:lnTo>
                  <a:pt x="1517" y="182"/>
                </a:lnTo>
                <a:lnTo>
                  <a:pt x="1521" y="182"/>
                </a:lnTo>
                <a:close/>
                <a:moveTo>
                  <a:pt x="1518" y="163"/>
                </a:moveTo>
                <a:lnTo>
                  <a:pt x="1518" y="156"/>
                </a:lnTo>
                <a:lnTo>
                  <a:pt x="1517" y="150"/>
                </a:lnTo>
                <a:lnTo>
                  <a:pt x="1516" y="149"/>
                </a:lnTo>
                <a:lnTo>
                  <a:pt x="1514" y="149"/>
                </a:lnTo>
                <a:lnTo>
                  <a:pt x="1514" y="152"/>
                </a:lnTo>
                <a:lnTo>
                  <a:pt x="1514" y="155"/>
                </a:lnTo>
                <a:lnTo>
                  <a:pt x="1517" y="163"/>
                </a:lnTo>
                <a:lnTo>
                  <a:pt x="1518" y="163"/>
                </a:lnTo>
                <a:close/>
                <a:moveTo>
                  <a:pt x="1524" y="88"/>
                </a:moveTo>
                <a:lnTo>
                  <a:pt x="1528" y="86"/>
                </a:lnTo>
                <a:lnTo>
                  <a:pt x="1529" y="83"/>
                </a:lnTo>
                <a:lnTo>
                  <a:pt x="1529" y="81"/>
                </a:lnTo>
                <a:lnTo>
                  <a:pt x="1524" y="80"/>
                </a:lnTo>
                <a:lnTo>
                  <a:pt x="1518" y="81"/>
                </a:lnTo>
                <a:lnTo>
                  <a:pt x="1514" y="83"/>
                </a:lnTo>
                <a:lnTo>
                  <a:pt x="1513" y="84"/>
                </a:lnTo>
                <a:lnTo>
                  <a:pt x="1514" y="87"/>
                </a:lnTo>
                <a:lnTo>
                  <a:pt x="1518" y="87"/>
                </a:lnTo>
                <a:lnTo>
                  <a:pt x="1524" y="88"/>
                </a:lnTo>
                <a:close/>
                <a:moveTo>
                  <a:pt x="1525" y="127"/>
                </a:moveTo>
                <a:lnTo>
                  <a:pt x="1523" y="130"/>
                </a:lnTo>
                <a:lnTo>
                  <a:pt x="1523" y="130"/>
                </a:lnTo>
                <a:lnTo>
                  <a:pt x="1523" y="131"/>
                </a:lnTo>
                <a:lnTo>
                  <a:pt x="1524" y="131"/>
                </a:lnTo>
                <a:lnTo>
                  <a:pt x="1527" y="130"/>
                </a:lnTo>
                <a:lnTo>
                  <a:pt x="1528" y="128"/>
                </a:lnTo>
                <a:lnTo>
                  <a:pt x="1527" y="127"/>
                </a:lnTo>
                <a:lnTo>
                  <a:pt x="1525" y="126"/>
                </a:lnTo>
                <a:lnTo>
                  <a:pt x="1525" y="127"/>
                </a:lnTo>
                <a:close/>
                <a:moveTo>
                  <a:pt x="1429" y="261"/>
                </a:moveTo>
                <a:lnTo>
                  <a:pt x="1429" y="262"/>
                </a:lnTo>
                <a:lnTo>
                  <a:pt x="1429" y="263"/>
                </a:lnTo>
                <a:lnTo>
                  <a:pt x="1429" y="263"/>
                </a:lnTo>
                <a:lnTo>
                  <a:pt x="1429" y="263"/>
                </a:lnTo>
                <a:lnTo>
                  <a:pt x="1430" y="263"/>
                </a:lnTo>
                <a:lnTo>
                  <a:pt x="1432" y="263"/>
                </a:lnTo>
                <a:lnTo>
                  <a:pt x="1437" y="262"/>
                </a:lnTo>
                <a:lnTo>
                  <a:pt x="1443" y="262"/>
                </a:lnTo>
                <a:lnTo>
                  <a:pt x="1444" y="263"/>
                </a:lnTo>
                <a:lnTo>
                  <a:pt x="1445" y="263"/>
                </a:lnTo>
                <a:lnTo>
                  <a:pt x="1445" y="263"/>
                </a:lnTo>
                <a:lnTo>
                  <a:pt x="1447" y="263"/>
                </a:lnTo>
                <a:lnTo>
                  <a:pt x="1448" y="262"/>
                </a:lnTo>
                <a:lnTo>
                  <a:pt x="1450" y="261"/>
                </a:lnTo>
                <a:lnTo>
                  <a:pt x="1454" y="261"/>
                </a:lnTo>
                <a:lnTo>
                  <a:pt x="1454" y="259"/>
                </a:lnTo>
                <a:lnTo>
                  <a:pt x="1454" y="259"/>
                </a:lnTo>
                <a:lnTo>
                  <a:pt x="1454" y="259"/>
                </a:lnTo>
                <a:lnTo>
                  <a:pt x="1452" y="258"/>
                </a:lnTo>
                <a:lnTo>
                  <a:pt x="1454" y="258"/>
                </a:lnTo>
                <a:lnTo>
                  <a:pt x="1454" y="258"/>
                </a:lnTo>
                <a:lnTo>
                  <a:pt x="1454" y="258"/>
                </a:lnTo>
                <a:lnTo>
                  <a:pt x="1454" y="257"/>
                </a:lnTo>
                <a:lnTo>
                  <a:pt x="1454" y="255"/>
                </a:lnTo>
                <a:lnTo>
                  <a:pt x="1454" y="255"/>
                </a:lnTo>
                <a:lnTo>
                  <a:pt x="1451" y="255"/>
                </a:lnTo>
                <a:lnTo>
                  <a:pt x="1451" y="255"/>
                </a:lnTo>
                <a:lnTo>
                  <a:pt x="1451" y="254"/>
                </a:lnTo>
                <a:lnTo>
                  <a:pt x="1450" y="254"/>
                </a:lnTo>
                <a:lnTo>
                  <a:pt x="1444" y="255"/>
                </a:lnTo>
                <a:lnTo>
                  <a:pt x="1441" y="257"/>
                </a:lnTo>
                <a:lnTo>
                  <a:pt x="1439" y="257"/>
                </a:lnTo>
                <a:lnTo>
                  <a:pt x="1436" y="257"/>
                </a:lnTo>
                <a:lnTo>
                  <a:pt x="1434" y="257"/>
                </a:lnTo>
                <a:lnTo>
                  <a:pt x="1433" y="257"/>
                </a:lnTo>
                <a:lnTo>
                  <a:pt x="1432" y="257"/>
                </a:lnTo>
                <a:lnTo>
                  <a:pt x="1432" y="258"/>
                </a:lnTo>
                <a:lnTo>
                  <a:pt x="1432" y="259"/>
                </a:lnTo>
                <a:lnTo>
                  <a:pt x="1430" y="261"/>
                </a:lnTo>
                <a:lnTo>
                  <a:pt x="1429" y="261"/>
                </a:lnTo>
                <a:close/>
                <a:moveTo>
                  <a:pt x="1202" y="257"/>
                </a:moveTo>
                <a:lnTo>
                  <a:pt x="1203" y="257"/>
                </a:lnTo>
                <a:lnTo>
                  <a:pt x="1205" y="257"/>
                </a:lnTo>
                <a:lnTo>
                  <a:pt x="1205" y="257"/>
                </a:lnTo>
                <a:lnTo>
                  <a:pt x="1202" y="255"/>
                </a:lnTo>
                <a:lnTo>
                  <a:pt x="1201" y="255"/>
                </a:lnTo>
                <a:lnTo>
                  <a:pt x="1199" y="255"/>
                </a:lnTo>
                <a:lnTo>
                  <a:pt x="1199" y="257"/>
                </a:lnTo>
                <a:lnTo>
                  <a:pt x="1199" y="257"/>
                </a:lnTo>
                <a:lnTo>
                  <a:pt x="1199" y="257"/>
                </a:lnTo>
                <a:lnTo>
                  <a:pt x="1202" y="257"/>
                </a:lnTo>
                <a:close/>
                <a:moveTo>
                  <a:pt x="1185" y="254"/>
                </a:moveTo>
                <a:lnTo>
                  <a:pt x="1185" y="254"/>
                </a:lnTo>
                <a:lnTo>
                  <a:pt x="1187" y="254"/>
                </a:lnTo>
                <a:lnTo>
                  <a:pt x="1187" y="252"/>
                </a:lnTo>
                <a:lnTo>
                  <a:pt x="1187" y="252"/>
                </a:lnTo>
                <a:lnTo>
                  <a:pt x="1187" y="252"/>
                </a:lnTo>
                <a:lnTo>
                  <a:pt x="1187" y="251"/>
                </a:lnTo>
                <a:lnTo>
                  <a:pt x="1187" y="250"/>
                </a:lnTo>
                <a:lnTo>
                  <a:pt x="1185" y="250"/>
                </a:lnTo>
                <a:lnTo>
                  <a:pt x="1184" y="250"/>
                </a:lnTo>
                <a:lnTo>
                  <a:pt x="1183" y="251"/>
                </a:lnTo>
                <a:lnTo>
                  <a:pt x="1183" y="252"/>
                </a:lnTo>
                <a:lnTo>
                  <a:pt x="1181" y="252"/>
                </a:lnTo>
                <a:lnTo>
                  <a:pt x="1183" y="252"/>
                </a:lnTo>
                <a:lnTo>
                  <a:pt x="1183" y="252"/>
                </a:lnTo>
                <a:lnTo>
                  <a:pt x="1185" y="254"/>
                </a:lnTo>
                <a:close/>
                <a:moveTo>
                  <a:pt x="1534" y="370"/>
                </a:moveTo>
                <a:lnTo>
                  <a:pt x="1536" y="370"/>
                </a:lnTo>
                <a:lnTo>
                  <a:pt x="1536" y="370"/>
                </a:lnTo>
                <a:lnTo>
                  <a:pt x="1539" y="368"/>
                </a:lnTo>
                <a:lnTo>
                  <a:pt x="1540" y="367"/>
                </a:lnTo>
                <a:lnTo>
                  <a:pt x="1543" y="365"/>
                </a:lnTo>
                <a:lnTo>
                  <a:pt x="1545" y="364"/>
                </a:lnTo>
                <a:lnTo>
                  <a:pt x="1547" y="363"/>
                </a:lnTo>
                <a:lnTo>
                  <a:pt x="1550" y="363"/>
                </a:lnTo>
                <a:lnTo>
                  <a:pt x="1553" y="363"/>
                </a:lnTo>
                <a:lnTo>
                  <a:pt x="1553" y="363"/>
                </a:lnTo>
                <a:lnTo>
                  <a:pt x="1554" y="361"/>
                </a:lnTo>
                <a:lnTo>
                  <a:pt x="1556" y="361"/>
                </a:lnTo>
                <a:lnTo>
                  <a:pt x="1557" y="360"/>
                </a:lnTo>
                <a:lnTo>
                  <a:pt x="1557" y="360"/>
                </a:lnTo>
                <a:lnTo>
                  <a:pt x="1558" y="359"/>
                </a:lnTo>
                <a:lnTo>
                  <a:pt x="1558" y="359"/>
                </a:lnTo>
                <a:lnTo>
                  <a:pt x="1558" y="359"/>
                </a:lnTo>
                <a:lnTo>
                  <a:pt x="1558" y="357"/>
                </a:lnTo>
                <a:lnTo>
                  <a:pt x="1558" y="357"/>
                </a:lnTo>
                <a:lnTo>
                  <a:pt x="1558" y="356"/>
                </a:lnTo>
                <a:lnTo>
                  <a:pt x="1560" y="356"/>
                </a:lnTo>
                <a:lnTo>
                  <a:pt x="1561" y="356"/>
                </a:lnTo>
                <a:lnTo>
                  <a:pt x="1561" y="356"/>
                </a:lnTo>
                <a:lnTo>
                  <a:pt x="1562" y="356"/>
                </a:lnTo>
                <a:lnTo>
                  <a:pt x="1564" y="354"/>
                </a:lnTo>
                <a:lnTo>
                  <a:pt x="1564" y="353"/>
                </a:lnTo>
                <a:lnTo>
                  <a:pt x="1564" y="353"/>
                </a:lnTo>
                <a:lnTo>
                  <a:pt x="1564" y="352"/>
                </a:lnTo>
                <a:lnTo>
                  <a:pt x="1564" y="352"/>
                </a:lnTo>
                <a:lnTo>
                  <a:pt x="1565" y="352"/>
                </a:lnTo>
                <a:lnTo>
                  <a:pt x="1567" y="352"/>
                </a:lnTo>
                <a:lnTo>
                  <a:pt x="1567" y="350"/>
                </a:lnTo>
                <a:lnTo>
                  <a:pt x="1567" y="350"/>
                </a:lnTo>
                <a:lnTo>
                  <a:pt x="1567" y="350"/>
                </a:lnTo>
                <a:lnTo>
                  <a:pt x="1567" y="350"/>
                </a:lnTo>
                <a:lnTo>
                  <a:pt x="1564" y="349"/>
                </a:lnTo>
                <a:lnTo>
                  <a:pt x="1565" y="349"/>
                </a:lnTo>
                <a:lnTo>
                  <a:pt x="1565" y="349"/>
                </a:lnTo>
                <a:lnTo>
                  <a:pt x="1565" y="349"/>
                </a:lnTo>
                <a:lnTo>
                  <a:pt x="1565" y="348"/>
                </a:lnTo>
                <a:lnTo>
                  <a:pt x="1565" y="348"/>
                </a:lnTo>
                <a:lnTo>
                  <a:pt x="1565" y="348"/>
                </a:lnTo>
                <a:lnTo>
                  <a:pt x="1565" y="348"/>
                </a:lnTo>
                <a:lnTo>
                  <a:pt x="1564" y="348"/>
                </a:lnTo>
                <a:lnTo>
                  <a:pt x="1564" y="346"/>
                </a:lnTo>
                <a:lnTo>
                  <a:pt x="1564" y="346"/>
                </a:lnTo>
                <a:lnTo>
                  <a:pt x="1565" y="346"/>
                </a:lnTo>
                <a:lnTo>
                  <a:pt x="1565" y="346"/>
                </a:lnTo>
                <a:lnTo>
                  <a:pt x="1565" y="345"/>
                </a:lnTo>
                <a:lnTo>
                  <a:pt x="1565" y="345"/>
                </a:lnTo>
                <a:lnTo>
                  <a:pt x="1565" y="343"/>
                </a:lnTo>
                <a:lnTo>
                  <a:pt x="1565" y="343"/>
                </a:lnTo>
                <a:lnTo>
                  <a:pt x="1565" y="343"/>
                </a:lnTo>
                <a:lnTo>
                  <a:pt x="1564" y="343"/>
                </a:lnTo>
                <a:lnTo>
                  <a:pt x="1564" y="343"/>
                </a:lnTo>
                <a:lnTo>
                  <a:pt x="1562" y="342"/>
                </a:lnTo>
                <a:lnTo>
                  <a:pt x="1561" y="342"/>
                </a:lnTo>
                <a:lnTo>
                  <a:pt x="1560" y="342"/>
                </a:lnTo>
                <a:lnTo>
                  <a:pt x="1557" y="343"/>
                </a:lnTo>
                <a:lnTo>
                  <a:pt x="1558" y="342"/>
                </a:lnTo>
                <a:lnTo>
                  <a:pt x="1560" y="341"/>
                </a:lnTo>
                <a:lnTo>
                  <a:pt x="1558" y="341"/>
                </a:lnTo>
                <a:lnTo>
                  <a:pt x="1558" y="341"/>
                </a:lnTo>
                <a:lnTo>
                  <a:pt x="1558" y="341"/>
                </a:lnTo>
                <a:lnTo>
                  <a:pt x="1558" y="339"/>
                </a:lnTo>
                <a:lnTo>
                  <a:pt x="1558" y="339"/>
                </a:lnTo>
                <a:lnTo>
                  <a:pt x="1556" y="341"/>
                </a:lnTo>
                <a:lnTo>
                  <a:pt x="1554" y="341"/>
                </a:lnTo>
                <a:lnTo>
                  <a:pt x="1554" y="339"/>
                </a:lnTo>
                <a:lnTo>
                  <a:pt x="1556" y="339"/>
                </a:lnTo>
                <a:lnTo>
                  <a:pt x="1556" y="338"/>
                </a:lnTo>
                <a:lnTo>
                  <a:pt x="1556" y="337"/>
                </a:lnTo>
                <a:lnTo>
                  <a:pt x="1556" y="337"/>
                </a:lnTo>
                <a:lnTo>
                  <a:pt x="1556" y="337"/>
                </a:lnTo>
                <a:lnTo>
                  <a:pt x="1556" y="335"/>
                </a:lnTo>
                <a:lnTo>
                  <a:pt x="1554" y="335"/>
                </a:lnTo>
                <a:lnTo>
                  <a:pt x="1554" y="337"/>
                </a:lnTo>
                <a:lnTo>
                  <a:pt x="1553" y="335"/>
                </a:lnTo>
                <a:lnTo>
                  <a:pt x="1551" y="335"/>
                </a:lnTo>
                <a:lnTo>
                  <a:pt x="1551" y="335"/>
                </a:lnTo>
                <a:lnTo>
                  <a:pt x="1553" y="334"/>
                </a:lnTo>
                <a:lnTo>
                  <a:pt x="1553" y="332"/>
                </a:lnTo>
                <a:lnTo>
                  <a:pt x="1554" y="331"/>
                </a:lnTo>
                <a:lnTo>
                  <a:pt x="1556" y="331"/>
                </a:lnTo>
                <a:lnTo>
                  <a:pt x="1557" y="331"/>
                </a:lnTo>
                <a:lnTo>
                  <a:pt x="1557" y="331"/>
                </a:lnTo>
                <a:lnTo>
                  <a:pt x="1556" y="331"/>
                </a:lnTo>
                <a:lnTo>
                  <a:pt x="1554" y="331"/>
                </a:lnTo>
                <a:lnTo>
                  <a:pt x="1553" y="331"/>
                </a:lnTo>
                <a:lnTo>
                  <a:pt x="1551" y="332"/>
                </a:lnTo>
                <a:lnTo>
                  <a:pt x="1550" y="332"/>
                </a:lnTo>
                <a:lnTo>
                  <a:pt x="1549" y="332"/>
                </a:lnTo>
                <a:lnTo>
                  <a:pt x="1547" y="332"/>
                </a:lnTo>
                <a:lnTo>
                  <a:pt x="1546" y="332"/>
                </a:lnTo>
                <a:lnTo>
                  <a:pt x="1546" y="332"/>
                </a:lnTo>
                <a:lnTo>
                  <a:pt x="1546" y="331"/>
                </a:lnTo>
                <a:lnTo>
                  <a:pt x="1546" y="330"/>
                </a:lnTo>
                <a:lnTo>
                  <a:pt x="1545" y="330"/>
                </a:lnTo>
                <a:lnTo>
                  <a:pt x="1543" y="328"/>
                </a:lnTo>
                <a:lnTo>
                  <a:pt x="1543" y="328"/>
                </a:lnTo>
                <a:lnTo>
                  <a:pt x="1540" y="328"/>
                </a:lnTo>
                <a:lnTo>
                  <a:pt x="1539" y="328"/>
                </a:lnTo>
                <a:lnTo>
                  <a:pt x="1538" y="330"/>
                </a:lnTo>
                <a:lnTo>
                  <a:pt x="1539" y="332"/>
                </a:lnTo>
                <a:lnTo>
                  <a:pt x="1539" y="332"/>
                </a:lnTo>
                <a:lnTo>
                  <a:pt x="1539" y="334"/>
                </a:lnTo>
                <a:lnTo>
                  <a:pt x="1538" y="334"/>
                </a:lnTo>
                <a:lnTo>
                  <a:pt x="1536" y="334"/>
                </a:lnTo>
                <a:lnTo>
                  <a:pt x="1535" y="335"/>
                </a:lnTo>
                <a:lnTo>
                  <a:pt x="1535" y="334"/>
                </a:lnTo>
                <a:lnTo>
                  <a:pt x="1534" y="334"/>
                </a:lnTo>
                <a:lnTo>
                  <a:pt x="1534" y="334"/>
                </a:lnTo>
                <a:lnTo>
                  <a:pt x="1532" y="334"/>
                </a:lnTo>
                <a:lnTo>
                  <a:pt x="1532" y="334"/>
                </a:lnTo>
                <a:lnTo>
                  <a:pt x="1531" y="335"/>
                </a:lnTo>
                <a:lnTo>
                  <a:pt x="1529" y="337"/>
                </a:lnTo>
                <a:lnTo>
                  <a:pt x="1529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5" y="335"/>
                </a:lnTo>
                <a:lnTo>
                  <a:pt x="1525" y="334"/>
                </a:lnTo>
                <a:lnTo>
                  <a:pt x="1523" y="334"/>
                </a:lnTo>
                <a:lnTo>
                  <a:pt x="1521" y="334"/>
                </a:lnTo>
                <a:lnTo>
                  <a:pt x="1521" y="334"/>
                </a:lnTo>
                <a:lnTo>
                  <a:pt x="1521" y="335"/>
                </a:lnTo>
                <a:lnTo>
                  <a:pt x="1523" y="338"/>
                </a:lnTo>
                <a:lnTo>
                  <a:pt x="1523" y="339"/>
                </a:lnTo>
                <a:lnTo>
                  <a:pt x="1523" y="339"/>
                </a:lnTo>
                <a:lnTo>
                  <a:pt x="1523" y="341"/>
                </a:lnTo>
                <a:lnTo>
                  <a:pt x="1523" y="341"/>
                </a:lnTo>
                <a:lnTo>
                  <a:pt x="1523" y="341"/>
                </a:lnTo>
                <a:lnTo>
                  <a:pt x="1523" y="341"/>
                </a:lnTo>
                <a:lnTo>
                  <a:pt x="1521" y="338"/>
                </a:lnTo>
                <a:lnTo>
                  <a:pt x="1520" y="337"/>
                </a:lnTo>
                <a:lnTo>
                  <a:pt x="1518" y="335"/>
                </a:lnTo>
                <a:lnTo>
                  <a:pt x="1517" y="334"/>
                </a:lnTo>
                <a:lnTo>
                  <a:pt x="1517" y="334"/>
                </a:lnTo>
                <a:lnTo>
                  <a:pt x="1516" y="334"/>
                </a:lnTo>
                <a:lnTo>
                  <a:pt x="1516" y="334"/>
                </a:lnTo>
                <a:lnTo>
                  <a:pt x="1514" y="334"/>
                </a:lnTo>
                <a:lnTo>
                  <a:pt x="1514" y="335"/>
                </a:lnTo>
                <a:lnTo>
                  <a:pt x="1513" y="335"/>
                </a:lnTo>
                <a:lnTo>
                  <a:pt x="1512" y="335"/>
                </a:lnTo>
                <a:lnTo>
                  <a:pt x="1510" y="337"/>
                </a:lnTo>
                <a:lnTo>
                  <a:pt x="1510" y="337"/>
                </a:lnTo>
                <a:lnTo>
                  <a:pt x="1510" y="339"/>
                </a:lnTo>
                <a:lnTo>
                  <a:pt x="1510" y="339"/>
                </a:lnTo>
                <a:lnTo>
                  <a:pt x="1510" y="341"/>
                </a:lnTo>
                <a:lnTo>
                  <a:pt x="1510" y="341"/>
                </a:lnTo>
                <a:lnTo>
                  <a:pt x="1509" y="339"/>
                </a:lnTo>
                <a:lnTo>
                  <a:pt x="1509" y="339"/>
                </a:lnTo>
                <a:lnTo>
                  <a:pt x="1507" y="338"/>
                </a:lnTo>
                <a:lnTo>
                  <a:pt x="1506" y="338"/>
                </a:lnTo>
                <a:lnTo>
                  <a:pt x="1505" y="335"/>
                </a:lnTo>
                <a:lnTo>
                  <a:pt x="1505" y="335"/>
                </a:lnTo>
                <a:lnTo>
                  <a:pt x="1503" y="335"/>
                </a:lnTo>
                <a:lnTo>
                  <a:pt x="1502" y="335"/>
                </a:lnTo>
                <a:lnTo>
                  <a:pt x="1502" y="337"/>
                </a:lnTo>
                <a:lnTo>
                  <a:pt x="1502" y="338"/>
                </a:lnTo>
                <a:lnTo>
                  <a:pt x="1502" y="339"/>
                </a:lnTo>
                <a:lnTo>
                  <a:pt x="1502" y="341"/>
                </a:lnTo>
                <a:lnTo>
                  <a:pt x="1501" y="342"/>
                </a:lnTo>
                <a:lnTo>
                  <a:pt x="1501" y="343"/>
                </a:lnTo>
                <a:lnTo>
                  <a:pt x="1501" y="343"/>
                </a:lnTo>
                <a:lnTo>
                  <a:pt x="1499" y="343"/>
                </a:lnTo>
                <a:lnTo>
                  <a:pt x="1499" y="342"/>
                </a:lnTo>
                <a:lnTo>
                  <a:pt x="1499" y="342"/>
                </a:lnTo>
                <a:lnTo>
                  <a:pt x="1498" y="342"/>
                </a:lnTo>
                <a:lnTo>
                  <a:pt x="1498" y="342"/>
                </a:lnTo>
                <a:lnTo>
                  <a:pt x="1496" y="343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6"/>
                </a:lnTo>
                <a:lnTo>
                  <a:pt x="1495" y="348"/>
                </a:lnTo>
                <a:lnTo>
                  <a:pt x="1494" y="348"/>
                </a:lnTo>
                <a:lnTo>
                  <a:pt x="1494" y="348"/>
                </a:lnTo>
                <a:lnTo>
                  <a:pt x="1494" y="345"/>
                </a:lnTo>
                <a:lnTo>
                  <a:pt x="1492" y="345"/>
                </a:lnTo>
                <a:lnTo>
                  <a:pt x="1492" y="345"/>
                </a:lnTo>
                <a:lnTo>
                  <a:pt x="1491" y="345"/>
                </a:lnTo>
                <a:lnTo>
                  <a:pt x="1491" y="345"/>
                </a:lnTo>
                <a:lnTo>
                  <a:pt x="1492" y="345"/>
                </a:lnTo>
                <a:lnTo>
                  <a:pt x="1492" y="343"/>
                </a:lnTo>
                <a:lnTo>
                  <a:pt x="1492" y="343"/>
                </a:lnTo>
                <a:lnTo>
                  <a:pt x="1492" y="343"/>
                </a:lnTo>
                <a:lnTo>
                  <a:pt x="1491" y="343"/>
                </a:lnTo>
                <a:lnTo>
                  <a:pt x="1491" y="343"/>
                </a:lnTo>
                <a:lnTo>
                  <a:pt x="1491" y="342"/>
                </a:lnTo>
                <a:lnTo>
                  <a:pt x="1491" y="342"/>
                </a:lnTo>
                <a:lnTo>
                  <a:pt x="1490" y="342"/>
                </a:lnTo>
                <a:lnTo>
                  <a:pt x="1490" y="341"/>
                </a:lnTo>
                <a:lnTo>
                  <a:pt x="1491" y="341"/>
                </a:lnTo>
                <a:lnTo>
                  <a:pt x="1491" y="341"/>
                </a:lnTo>
                <a:lnTo>
                  <a:pt x="1492" y="341"/>
                </a:lnTo>
                <a:lnTo>
                  <a:pt x="1492" y="338"/>
                </a:lnTo>
                <a:lnTo>
                  <a:pt x="1492" y="338"/>
                </a:lnTo>
                <a:lnTo>
                  <a:pt x="1492" y="338"/>
                </a:lnTo>
                <a:lnTo>
                  <a:pt x="1491" y="337"/>
                </a:lnTo>
                <a:lnTo>
                  <a:pt x="1491" y="337"/>
                </a:lnTo>
                <a:lnTo>
                  <a:pt x="1491" y="337"/>
                </a:lnTo>
                <a:lnTo>
                  <a:pt x="1492" y="337"/>
                </a:lnTo>
                <a:lnTo>
                  <a:pt x="1492" y="337"/>
                </a:lnTo>
                <a:lnTo>
                  <a:pt x="1490" y="335"/>
                </a:lnTo>
                <a:lnTo>
                  <a:pt x="1488" y="334"/>
                </a:lnTo>
                <a:lnTo>
                  <a:pt x="1487" y="332"/>
                </a:lnTo>
                <a:lnTo>
                  <a:pt x="1487" y="332"/>
                </a:lnTo>
                <a:lnTo>
                  <a:pt x="1484" y="331"/>
                </a:lnTo>
                <a:lnTo>
                  <a:pt x="1483" y="331"/>
                </a:lnTo>
                <a:lnTo>
                  <a:pt x="1481" y="330"/>
                </a:lnTo>
                <a:lnTo>
                  <a:pt x="1481" y="330"/>
                </a:lnTo>
                <a:lnTo>
                  <a:pt x="1479" y="330"/>
                </a:lnTo>
                <a:lnTo>
                  <a:pt x="1477" y="330"/>
                </a:lnTo>
                <a:lnTo>
                  <a:pt x="1477" y="330"/>
                </a:lnTo>
                <a:lnTo>
                  <a:pt x="1476" y="331"/>
                </a:lnTo>
                <a:lnTo>
                  <a:pt x="1476" y="331"/>
                </a:lnTo>
                <a:lnTo>
                  <a:pt x="1476" y="331"/>
                </a:lnTo>
                <a:lnTo>
                  <a:pt x="1477" y="331"/>
                </a:lnTo>
                <a:lnTo>
                  <a:pt x="1479" y="331"/>
                </a:lnTo>
                <a:lnTo>
                  <a:pt x="1480" y="331"/>
                </a:lnTo>
                <a:lnTo>
                  <a:pt x="1480" y="331"/>
                </a:lnTo>
                <a:lnTo>
                  <a:pt x="1480" y="332"/>
                </a:lnTo>
                <a:lnTo>
                  <a:pt x="1481" y="332"/>
                </a:lnTo>
                <a:lnTo>
                  <a:pt x="1481" y="332"/>
                </a:lnTo>
                <a:lnTo>
                  <a:pt x="1481" y="332"/>
                </a:lnTo>
                <a:lnTo>
                  <a:pt x="1479" y="332"/>
                </a:lnTo>
                <a:lnTo>
                  <a:pt x="1477" y="332"/>
                </a:lnTo>
                <a:lnTo>
                  <a:pt x="1477" y="332"/>
                </a:lnTo>
                <a:lnTo>
                  <a:pt x="1477" y="334"/>
                </a:lnTo>
                <a:lnTo>
                  <a:pt x="1477" y="334"/>
                </a:lnTo>
                <a:lnTo>
                  <a:pt x="1479" y="334"/>
                </a:lnTo>
                <a:lnTo>
                  <a:pt x="1481" y="335"/>
                </a:lnTo>
                <a:lnTo>
                  <a:pt x="1481" y="335"/>
                </a:lnTo>
                <a:lnTo>
                  <a:pt x="1483" y="337"/>
                </a:lnTo>
                <a:lnTo>
                  <a:pt x="1481" y="338"/>
                </a:lnTo>
                <a:lnTo>
                  <a:pt x="1481" y="338"/>
                </a:lnTo>
                <a:lnTo>
                  <a:pt x="1481" y="338"/>
                </a:lnTo>
                <a:lnTo>
                  <a:pt x="1480" y="338"/>
                </a:lnTo>
                <a:lnTo>
                  <a:pt x="1480" y="338"/>
                </a:lnTo>
                <a:lnTo>
                  <a:pt x="1480" y="338"/>
                </a:lnTo>
                <a:lnTo>
                  <a:pt x="1480" y="337"/>
                </a:lnTo>
                <a:lnTo>
                  <a:pt x="1480" y="337"/>
                </a:lnTo>
                <a:lnTo>
                  <a:pt x="1480" y="337"/>
                </a:lnTo>
                <a:lnTo>
                  <a:pt x="1479" y="335"/>
                </a:lnTo>
                <a:lnTo>
                  <a:pt x="1479" y="337"/>
                </a:lnTo>
                <a:lnTo>
                  <a:pt x="1479" y="337"/>
                </a:lnTo>
                <a:lnTo>
                  <a:pt x="1477" y="337"/>
                </a:lnTo>
                <a:lnTo>
                  <a:pt x="1476" y="337"/>
                </a:lnTo>
                <a:lnTo>
                  <a:pt x="1476" y="337"/>
                </a:lnTo>
                <a:lnTo>
                  <a:pt x="1476" y="337"/>
                </a:lnTo>
                <a:lnTo>
                  <a:pt x="1476" y="335"/>
                </a:lnTo>
                <a:lnTo>
                  <a:pt x="1476" y="335"/>
                </a:lnTo>
                <a:lnTo>
                  <a:pt x="1473" y="334"/>
                </a:lnTo>
                <a:lnTo>
                  <a:pt x="1473" y="334"/>
                </a:lnTo>
                <a:lnTo>
                  <a:pt x="1472" y="334"/>
                </a:lnTo>
                <a:lnTo>
                  <a:pt x="1472" y="334"/>
                </a:lnTo>
                <a:lnTo>
                  <a:pt x="1472" y="334"/>
                </a:lnTo>
                <a:lnTo>
                  <a:pt x="1472" y="335"/>
                </a:lnTo>
                <a:lnTo>
                  <a:pt x="1470" y="335"/>
                </a:lnTo>
                <a:lnTo>
                  <a:pt x="1470" y="335"/>
                </a:lnTo>
                <a:lnTo>
                  <a:pt x="1472" y="335"/>
                </a:lnTo>
                <a:lnTo>
                  <a:pt x="1473" y="337"/>
                </a:lnTo>
                <a:lnTo>
                  <a:pt x="1472" y="337"/>
                </a:lnTo>
                <a:lnTo>
                  <a:pt x="1469" y="335"/>
                </a:lnTo>
                <a:lnTo>
                  <a:pt x="1469" y="335"/>
                </a:lnTo>
                <a:lnTo>
                  <a:pt x="1469" y="335"/>
                </a:lnTo>
                <a:lnTo>
                  <a:pt x="1469" y="337"/>
                </a:lnTo>
                <a:lnTo>
                  <a:pt x="1469" y="337"/>
                </a:lnTo>
                <a:lnTo>
                  <a:pt x="1470" y="337"/>
                </a:lnTo>
                <a:lnTo>
                  <a:pt x="1472" y="338"/>
                </a:lnTo>
                <a:lnTo>
                  <a:pt x="1469" y="338"/>
                </a:lnTo>
                <a:lnTo>
                  <a:pt x="1469" y="338"/>
                </a:lnTo>
                <a:lnTo>
                  <a:pt x="1469" y="339"/>
                </a:lnTo>
                <a:lnTo>
                  <a:pt x="1469" y="339"/>
                </a:lnTo>
                <a:lnTo>
                  <a:pt x="1470" y="339"/>
                </a:lnTo>
                <a:lnTo>
                  <a:pt x="1472" y="341"/>
                </a:lnTo>
                <a:lnTo>
                  <a:pt x="1473" y="341"/>
                </a:lnTo>
                <a:lnTo>
                  <a:pt x="1474" y="341"/>
                </a:lnTo>
                <a:lnTo>
                  <a:pt x="1473" y="341"/>
                </a:lnTo>
                <a:lnTo>
                  <a:pt x="1472" y="341"/>
                </a:lnTo>
                <a:lnTo>
                  <a:pt x="1470" y="342"/>
                </a:lnTo>
                <a:lnTo>
                  <a:pt x="1468" y="341"/>
                </a:lnTo>
                <a:lnTo>
                  <a:pt x="1466" y="339"/>
                </a:lnTo>
                <a:lnTo>
                  <a:pt x="1466" y="339"/>
                </a:lnTo>
                <a:lnTo>
                  <a:pt x="1466" y="341"/>
                </a:lnTo>
                <a:lnTo>
                  <a:pt x="1466" y="341"/>
                </a:lnTo>
                <a:lnTo>
                  <a:pt x="1466" y="341"/>
                </a:lnTo>
                <a:lnTo>
                  <a:pt x="1468" y="342"/>
                </a:lnTo>
                <a:lnTo>
                  <a:pt x="1468" y="342"/>
                </a:lnTo>
                <a:lnTo>
                  <a:pt x="1469" y="343"/>
                </a:lnTo>
                <a:lnTo>
                  <a:pt x="1468" y="343"/>
                </a:lnTo>
                <a:lnTo>
                  <a:pt x="1466" y="342"/>
                </a:lnTo>
                <a:lnTo>
                  <a:pt x="1465" y="342"/>
                </a:lnTo>
                <a:lnTo>
                  <a:pt x="1463" y="342"/>
                </a:lnTo>
                <a:lnTo>
                  <a:pt x="1462" y="343"/>
                </a:lnTo>
                <a:lnTo>
                  <a:pt x="1462" y="345"/>
                </a:lnTo>
                <a:lnTo>
                  <a:pt x="1465" y="345"/>
                </a:lnTo>
                <a:lnTo>
                  <a:pt x="1466" y="345"/>
                </a:lnTo>
                <a:lnTo>
                  <a:pt x="1468" y="346"/>
                </a:lnTo>
                <a:lnTo>
                  <a:pt x="1469" y="345"/>
                </a:lnTo>
                <a:lnTo>
                  <a:pt x="1470" y="345"/>
                </a:lnTo>
                <a:lnTo>
                  <a:pt x="1476" y="343"/>
                </a:lnTo>
                <a:lnTo>
                  <a:pt x="1477" y="343"/>
                </a:lnTo>
                <a:lnTo>
                  <a:pt x="1479" y="343"/>
                </a:lnTo>
                <a:lnTo>
                  <a:pt x="1480" y="343"/>
                </a:lnTo>
                <a:lnTo>
                  <a:pt x="1483" y="343"/>
                </a:lnTo>
                <a:lnTo>
                  <a:pt x="1483" y="345"/>
                </a:lnTo>
                <a:lnTo>
                  <a:pt x="1485" y="345"/>
                </a:lnTo>
                <a:lnTo>
                  <a:pt x="1488" y="345"/>
                </a:lnTo>
                <a:lnTo>
                  <a:pt x="1487" y="345"/>
                </a:lnTo>
                <a:lnTo>
                  <a:pt x="1487" y="346"/>
                </a:lnTo>
                <a:lnTo>
                  <a:pt x="1484" y="346"/>
                </a:lnTo>
                <a:lnTo>
                  <a:pt x="1483" y="348"/>
                </a:lnTo>
                <a:lnTo>
                  <a:pt x="1481" y="349"/>
                </a:lnTo>
                <a:lnTo>
                  <a:pt x="1481" y="349"/>
                </a:lnTo>
                <a:lnTo>
                  <a:pt x="1483" y="349"/>
                </a:lnTo>
                <a:lnTo>
                  <a:pt x="1485" y="350"/>
                </a:lnTo>
                <a:lnTo>
                  <a:pt x="1485" y="350"/>
                </a:lnTo>
                <a:lnTo>
                  <a:pt x="1488" y="349"/>
                </a:lnTo>
                <a:lnTo>
                  <a:pt x="1488" y="349"/>
                </a:lnTo>
                <a:lnTo>
                  <a:pt x="1488" y="350"/>
                </a:lnTo>
                <a:lnTo>
                  <a:pt x="1488" y="350"/>
                </a:lnTo>
                <a:lnTo>
                  <a:pt x="1487" y="352"/>
                </a:lnTo>
                <a:lnTo>
                  <a:pt x="1483" y="352"/>
                </a:lnTo>
                <a:lnTo>
                  <a:pt x="1481" y="352"/>
                </a:lnTo>
                <a:lnTo>
                  <a:pt x="1480" y="352"/>
                </a:lnTo>
                <a:lnTo>
                  <a:pt x="1480" y="352"/>
                </a:lnTo>
                <a:lnTo>
                  <a:pt x="1479" y="352"/>
                </a:lnTo>
                <a:lnTo>
                  <a:pt x="1479" y="352"/>
                </a:lnTo>
                <a:lnTo>
                  <a:pt x="1479" y="352"/>
                </a:lnTo>
                <a:lnTo>
                  <a:pt x="1477" y="352"/>
                </a:lnTo>
                <a:lnTo>
                  <a:pt x="1476" y="353"/>
                </a:lnTo>
                <a:lnTo>
                  <a:pt x="1476" y="352"/>
                </a:lnTo>
                <a:lnTo>
                  <a:pt x="1474" y="352"/>
                </a:lnTo>
                <a:lnTo>
                  <a:pt x="1474" y="352"/>
                </a:lnTo>
                <a:lnTo>
                  <a:pt x="1473" y="353"/>
                </a:lnTo>
                <a:lnTo>
                  <a:pt x="1473" y="353"/>
                </a:lnTo>
                <a:lnTo>
                  <a:pt x="1472" y="353"/>
                </a:lnTo>
                <a:lnTo>
                  <a:pt x="1470" y="353"/>
                </a:lnTo>
                <a:lnTo>
                  <a:pt x="1469" y="353"/>
                </a:lnTo>
                <a:lnTo>
                  <a:pt x="1468" y="353"/>
                </a:lnTo>
                <a:lnTo>
                  <a:pt x="1468" y="353"/>
                </a:lnTo>
                <a:lnTo>
                  <a:pt x="1466" y="354"/>
                </a:lnTo>
                <a:lnTo>
                  <a:pt x="1468" y="354"/>
                </a:lnTo>
                <a:lnTo>
                  <a:pt x="1468" y="356"/>
                </a:lnTo>
                <a:lnTo>
                  <a:pt x="1468" y="356"/>
                </a:lnTo>
                <a:lnTo>
                  <a:pt x="1469" y="356"/>
                </a:lnTo>
                <a:lnTo>
                  <a:pt x="1470" y="356"/>
                </a:lnTo>
                <a:lnTo>
                  <a:pt x="1472" y="354"/>
                </a:lnTo>
                <a:lnTo>
                  <a:pt x="1473" y="354"/>
                </a:lnTo>
                <a:lnTo>
                  <a:pt x="1479" y="356"/>
                </a:lnTo>
                <a:lnTo>
                  <a:pt x="1481" y="354"/>
                </a:lnTo>
                <a:lnTo>
                  <a:pt x="1483" y="356"/>
                </a:lnTo>
                <a:lnTo>
                  <a:pt x="1484" y="356"/>
                </a:lnTo>
                <a:lnTo>
                  <a:pt x="1484" y="356"/>
                </a:lnTo>
                <a:lnTo>
                  <a:pt x="1483" y="357"/>
                </a:lnTo>
                <a:lnTo>
                  <a:pt x="1483" y="357"/>
                </a:lnTo>
                <a:lnTo>
                  <a:pt x="1483" y="359"/>
                </a:lnTo>
                <a:lnTo>
                  <a:pt x="1484" y="359"/>
                </a:lnTo>
                <a:lnTo>
                  <a:pt x="1484" y="359"/>
                </a:lnTo>
                <a:lnTo>
                  <a:pt x="1485" y="359"/>
                </a:lnTo>
                <a:lnTo>
                  <a:pt x="1487" y="359"/>
                </a:lnTo>
                <a:lnTo>
                  <a:pt x="1490" y="357"/>
                </a:lnTo>
                <a:lnTo>
                  <a:pt x="1490" y="357"/>
                </a:lnTo>
                <a:lnTo>
                  <a:pt x="1490" y="357"/>
                </a:lnTo>
                <a:lnTo>
                  <a:pt x="1490" y="357"/>
                </a:lnTo>
                <a:lnTo>
                  <a:pt x="1488" y="359"/>
                </a:lnTo>
                <a:lnTo>
                  <a:pt x="1487" y="360"/>
                </a:lnTo>
                <a:lnTo>
                  <a:pt x="1485" y="360"/>
                </a:lnTo>
                <a:lnTo>
                  <a:pt x="1485" y="361"/>
                </a:lnTo>
                <a:lnTo>
                  <a:pt x="1487" y="361"/>
                </a:lnTo>
                <a:lnTo>
                  <a:pt x="1487" y="361"/>
                </a:lnTo>
                <a:lnTo>
                  <a:pt x="1485" y="361"/>
                </a:lnTo>
                <a:lnTo>
                  <a:pt x="1485" y="363"/>
                </a:lnTo>
                <a:lnTo>
                  <a:pt x="1485" y="363"/>
                </a:lnTo>
                <a:lnTo>
                  <a:pt x="1487" y="363"/>
                </a:lnTo>
                <a:lnTo>
                  <a:pt x="1490" y="361"/>
                </a:lnTo>
                <a:lnTo>
                  <a:pt x="1490" y="361"/>
                </a:lnTo>
                <a:lnTo>
                  <a:pt x="1491" y="361"/>
                </a:lnTo>
                <a:lnTo>
                  <a:pt x="1490" y="361"/>
                </a:lnTo>
                <a:lnTo>
                  <a:pt x="1490" y="361"/>
                </a:lnTo>
                <a:lnTo>
                  <a:pt x="1488" y="363"/>
                </a:lnTo>
                <a:lnTo>
                  <a:pt x="1488" y="363"/>
                </a:lnTo>
                <a:lnTo>
                  <a:pt x="1488" y="364"/>
                </a:lnTo>
                <a:lnTo>
                  <a:pt x="1487" y="364"/>
                </a:lnTo>
                <a:lnTo>
                  <a:pt x="1487" y="364"/>
                </a:lnTo>
                <a:lnTo>
                  <a:pt x="1485" y="365"/>
                </a:lnTo>
                <a:lnTo>
                  <a:pt x="1485" y="365"/>
                </a:lnTo>
                <a:lnTo>
                  <a:pt x="1484" y="367"/>
                </a:lnTo>
                <a:lnTo>
                  <a:pt x="1481" y="367"/>
                </a:lnTo>
                <a:lnTo>
                  <a:pt x="1481" y="367"/>
                </a:lnTo>
                <a:lnTo>
                  <a:pt x="1480" y="367"/>
                </a:lnTo>
                <a:lnTo>
                  <a:pt x="1480" y="365"/>
                </a:lnTo>
                <a:lnTo>
                  <a:pt x="1480" y="365"/>
                </a:lnTo>
                <a:lnTo>
                  <a:pt x="1479" y="367"/>
                </a:lnTo>
                <a:lnTo>
                  <a:pt x="1479" y="367"/>
                </a:lnTo>
                <a:lnTo>
                  <a:pt x="1479" y="368"/>
                </a:lnTo>
                <a:lnTo>
                  <a:pt x="1480" y="370"/>
                </a:lnTo>
                <a:lnTo>
                  <a:pt x="1480" y="370"/>
                </a:lnTo>
                <a:lnTo>
                  <a:pt x="1480" y="370"/>
                </a:lnTo>
                <a:lnTo>
                  <a:pt x="1483" y="370"/>
                </a:lnTo>
                <a:lnTo>
                  <a:pt x="1491" y="370"/>
                </a:lnTo>
                <a:lnTo>
                  <a:pt x="1492" y="370"/>
                </a:lnTo>
                <a:lnTo>
                  <a:pt x="1494" y="368"/>
                </a:lnTo>
                <a:lnTo>
                  <a:pt x="1494" y="368"/>
                </a:lnTo>
                <a:lnTo>
                  <a:pt x="1495" y="368"/>
                </a:lnTo>
                <a:lnTo>
                  <a:pt x="1495" y="368"/>
                </a:lnTo>
                <a:lnTo>
                  <a:pt x="1494" y="368"/>
                </a:lnTo>
                <a:lnTo>
                  <a:pt x="1494" y="368"/>
                </a:lnTo>
                <a:lnTo>
                  <a:pt x="1495" y="370"/>
                </a:lnTo>
                <a:lnTo>
                  <a:pt x="1496" y="370"/>
                </a:lnTo>
                <a:lnTo>
                  <a:pt x="1498" y="370"/>
                </a:lnTo>
                <a:lnTo>
                  <a:pt x="1498" y="371"/>
                </a:lnTo>
                <a:lnTo>
                  <a:pt x="1499" y="371"/>
                </a:lnTo>
                <a:lnTo>
                  <a:pt x="1499" y="371"/>
                </a:lnTo>
                <a:lnTo>
                  <a:pt x="1501" y="370"/>
                </a:lnTo>
                <a:lnTo>
                  <a:pt x="1501" y="370"/>
                </a:lnTo>
                <a:lnTo>
                  <a:pt x="1502" y="371"/>
                </a:lnTo>
                <a:lnTo>
                  <a:pt x="1502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2"/>
                </a:lnTo>
                <a:lnTo>
                  <a:pt x="1501" y="372"/>
                </a:lnTo>
                <a:lnTo>
                  <a:pt x="1503" y="374"/>
                </a:lnTo>
                <a:lnTo>
                  <a:pt x="1506" y="374"/>
                </a:lnTo>
                <a:lnTo>
                  <a:pt x="1507" y="374"/>
                </a:lnTo>
                <a:lnTo>
                  <a:pt x="1510" y="375"/>
                </a:lnTo>
                <a:lnTo>
                  <a:pt x="1512" y="375"/>
                </a:lnTo>
                <a:lnTo>
                  <a:pt x="1518" y="377"/>
                </a:lnTo>
                <a:lnTo>
                  <a:pt x="1521" y="375"/>
                </a:lnTo>
                <a:lnTo>
                  <a:pt x="1523" y="375"/>
                </a:lnTo>
                <a:lnTo>
                  <a:pt x="1521" y="374"/>
                </a:lnTo>
                <a:lnTo>
                  <a:pt x="1521" y="374"/>
                </a:lnTo>
                <a:lnTo>
                  <a:pt x="1521" y="374"/>
                </a:lnTo>
                <a:lnTo>
                  <a:pt x="1523" y="374"/>
                </a:lnTo>
                <a:lnTo>
                  <a:pt x="1523" y="375"/>
                </a:lnTo>
                <a:lnTo>
                  <a:pt x="1524" y="375"/>
                </a:lnTo>
                <a:lnTo>
                  <a:pt x="1524" y="374"/>
                </a:lnTo>
                <a:lnTo>
                  <a:pt x="1525" y="374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1"/>
                </a:lnTo>
                <a:lnTo>
                  <a:pt x="1528" y="371"/>
                </a:lnTo>
                <a:lnTo>
                  <a:pt x="1532" y="370"/>
                </a:lnTo>
                <a:lnTo>
                  <a:pt x="1534" y="370"/>
                </a:lnTo>
                <a:close/>
                <a:moveTo>
                  <a:pt x="1210" y="1076"/>
                </a:moveTo>
                <a:lnTo>
                  <a:pt x="1210" y="1076"/>
                </a:lnTo>
                <a:lnTo>
                  <a:pt x="1213" y="1074"/>
                </a:lnTo>
                <a:lnTo>
                  <a:pt x="1213" y="1074"/>
                </a:lnTo>
                <a:lnTo>
                  <a:pt x="1213" y="1073"/>
                </a:lnTo>
                <a:lnTo>
                  <a:pt x="1213" y="1073"/>
                </a:lnTo>
                <a:lnTo>
                  <a:pt x="1212" y="1073"/>
                </a:lnTo>
                <a:lnTo>
                  <a:pt x="1210" y="1074"/>
                </a:lnTo>
                <a:lnTo>
                  <a:pt x="1210" y="1074"/>
                </a:lnTo>
                <a:lnTo>
                  <a:pt x="1210" y="1074"/>
                </a:lnTo>
                <a:lnTo>
                  <a:pt x="1210" y="1076"/>
                </a:lnTo>
                <a:lnTo>
                  <a:pt x="1210" y="1076"/>
                </a:lnTo>
                <a:close/>
                <a:moveTo>
                  <a:pt x="1212" y="276"/>
                </a:moveTo>
                <a:lnTo>
                  <a:pt x="1213" y="274"/>
                </a:lnTo>
                <a:lnTo>
                  <a:pt x="1213" y="274"/>
                </a:lnTo>
                <a:lnTo>
                  <a:pt x="1213" y="274"/>
                </a:lnTo>
                <a:lnTo>
                  <a:pt x="1210" y="273"/>
                </a:lnTo>
                <a:lnTo>
                  <a:pt x="1209" y="273"/>
                </a:lnTo>
                <a:lnTo>
                  <a:pt x="1208" y="273"/>
                </a:lnTo>
                <a:lnTo>
                  <a:pt x="1208" y="274"/>
                </a:lnTo>
                <a:lnTo>
                  <a:pt x="1208" y="274"/>
                </a:lnTo>
                <a:lnTo>
                  <a:pt x="1208" y="276"/>
                </a:lnTo>
                <a:lnTo>
                  <a:pt x="1208" y="277"/>
                </a:lnTo>
                <a:lnTo>
                  <a:pt x="1208" y="279"/>
                </a:lnTo>
                <a:lnTo>
                  <a:pt x="1209" y="280"/>
                </a:lnTo>
                <a:lnTo>
                  <a:pt x="1209" y="280"/>
                </a:lnTo>
                <a:lnTo>
                  <a:pt x="1210" y="279"/>
                </a:lnTo>
                <a:lnTo>
                  <a:pt x="1210" y="279"/>
                </a:lnTo>
                <a:lnTo>
                  <a:pt x="1210" y="279"/>
                </a:lnTo>
                <a:lnTo>
                  <a:pt x="1210" y="277"/>
                </a:lnTo>
                <a:lnTo>
                  <a:pt x="1212" y="276"/>
                </a:lnTo>
                <a:close/>
                <a:moveTo>
                  <a:pt x="1253" y="415"/>
                </a:moveTo>
                <a:lnTo>
                  <a:pt x="1253" y="415"/>
                </a:lnTo>
                <a:lnTo>
                  <a:pt x="1254" y="416"/>
                </a:lnTo>
                <a:lnTo>
                  <a:pt x="1256" y="414"/>
                </a:lnTo>
                <a:lnTo>
                  <a:pt x="1256" y="414"/>
                </a:lnTo>
                <a:lnTo>
                  <a:pt x="1256" y="412"/>
                </a:lnTo>
                <a:lnTo>
                  <a:pt x="1256" y="412"/>
                </a:lnTo>
                <a:lnTo>
                  <a:pt x="1254" y="412"/>
                </a:lnTo>
                <a:lnTo>
                  <a:pt x="1250" y="414"/>
                </a:lnTo>
                <a:lnTo>
                  <a:pt x="1250" y="415"/>
                </a:lnTo>
                <a:lnTo>
                  <a:pt x="1252" y="415"/>
                </a:lnTo>
                <a:lnTo>
                  <a:pt x="1253" y="415"/>
                </a:lnTo>
                <a:close/>
                <a:moveTo>
                  <a:pt x="1268" y="1085"/>
                </a:moveTo>
                <a:lnTo>
                  <a:pt x="1268" y="1085"/>
                </a:lnTo>
                <a:lnTo>
                  <a:pt x="1268" y="1085"/>
                </a:lnTo>
                <a:lnTo>
                  <a:pt x="1267" y="1085"/>
                </a:lnTo>
                <a:lnTo>
                  <a:pt x="1267" y="1085"/>
                </a:lnTo>
                <a:lnTo>
                  <a:pt x="1267" y="1085"/>
                </a:lnTo>
                <a:lnTo>
                  <a:pt x="1268" y="1085"/>
                </a:lnTo>
                <a:lnTo>
                  <a:pt x="1268" y="1085"/>
                </a:lnTo>
                <a:lnTo>
                  <a:pt x="1268" y="1085"/>
                </a:lnTo>
                <a:close/>
                <a:moveTo>
                  <a:pt x="1344" y="343"/>
                </a:moveTo>
                <a:lnTo>
                  <a:pt x="1344" y="342"/>
                </a:lnTo>
                <a:lnTo>
                  <a:pt x="1342" y="341"/>
                </a:lnTo>
                <a:lnTo>
                  <a:pt x="1341" y="341"/>
                </a:lnTo>
                <a:lnTo>
                  <a:pt x="1341" y="342"/>
                </a:lnTo>
                <a:lnTo>
                  <a:pt x="1341" y="343"/>
                </a:lnTo>
                <a:lnTo>
                  <a:pt x="1344" y="343"/>
                </a:lnTo>
                <a:lnTo>
                  <a:pt x="1344" y="343"/>
                </a:lnTo>
                <a:close/>
                <a:moveTo>
                  <a:pt x="1205" y="1078"/>
                </a:moveTo>
                <a:lnTo>
                  <a:pt x="1203" y="1081"/>
                </a:lnTo>
                <a:lnTo>
                  <a:pt x="1203" y="1082"/>
                </a:lnTo>
                <a:lnTo>
                  <a:pt x="1202" y="1084"/>
                </a:lnTo>
                <a:lnTo>
                  <a:pt x="1201" y="1087"/>
                </a:lnTo>
                <a:lnTo>
                  <a:pt x="1202" y="1087"/>
                </a:lnTo>
                <a:lnTo>
                  <a:pt x="1205" y="1085"/>
                </a:lnTo>
                <a:lnTo>
                  <a:pt x="1206" y="1084"/>
                </a:lnTo>
                <a:lnTo>
                  <a:pt x="1208" y="1082"/>
                </a:lnTo>
                <a:lnTo>
                  <a:pt x="1208" y="1082"/>
                </a:lnTo>
                <a:lnTo>
                  <a:pt x="1209" y="1080"/>
                </a:lnTo>
                <a:lnTo>
                  <a:pt x="1208" y="1078"/>
                </a:lnTo>
                <a:lnTo>
                  <a:pt x="1206" y="1078"/>
                </a:lnTo>
                <a:lnTo>
                  <a:pt x="1205" y="1078"/>
                </a:lnTo>
                <a:close/>
                <a:moveTo>
                  <a:pt x="1465" y="281"/>
                </a:moveTo>
                <a:lnTo>
                  <a:pt x="1465" y="280"/>
                </a:lnTo>
                <a:lnTo>
                  <a:pt x="1465" y="280"/>
                </a:lnTo>
                <a:lnTo>
                  <a:pt x="1465" y="279"/>
                </a:lnTo>
                <a:lnTo>
                  <a:pt x="1465" y="279"/>
                </a:lnTo>
                <a:lnTo>
                  <a:pt x="1465" y="279"/>
                </a:lnTo>
                <a:lnTo>
                  <a:pt x="1468" y="279"/>
                </a:lnTo>
                <a:lnTo>
                  <a:pt x="1469" y="279"/>
                </a:lnTo>
                <a:lnTo>
                  <a:pt x="1469" y="279"/>
                </a:lnTo>
                <a:lnTo>
                  <a:pt x="1470" y="277"/>
                </a:lnTo>
                <a:lnTo>
                  <a:pt x="1469" y="277"/>
                </a:lnTo>
                <a:lnTo>
                  <a:pt x="1469" y="276"/>
                </a:lnTo>
                <a:lnTo>
                  <a:pt x="1469" y="276"/>
                </a:lnTo>
                <a:lnTo>
                  <a:pt x="1469" y="276"/>
                </a:lnTo>
                <a:lnTo>
                  <a:pt x="1472" y="276"/>
                </a:lnTo>
                <a:lnTo>
                  <a:pt x="1474" y="274"/>
                </a:lnTo>
                <a:lnTo>
                  <a:pt x="1476" y="274"/>
                </a:lnTo>
                <a:lnTo>
                  <a:pt x="1476" y="274"/>
                </a:lnTo>
                <a:lnTo>
                  <a:pt x="1476" y="273"/>
                </a:lnTo>
                <a:lnTo>
                  <a:pt x="1476" y="273"/>
                </a:lnTo>
                <a:lnTo>
                  <a:pt x="1479" y="273"/>
                </a:lnTo>
                <a:lnTo>
                  <a:pt x="1479" y="273"/>
                </a:lnTo>
                <a:lnTo>
                  <a:pt x="1480" y="272"/>
                </a:lnTo>
                <a:lnTo>
                  <a:pt x="1481" y="272"/>
                </a:lnTo>
                <a:lnTo>
                  <a:pt x="1483" y="270"/>
                </a:lnTo>
                <a:lnTo>
                  <a:pt x="1484" y="270"/>
                </a:lnTo>
                <a:lnTo>
                  <a:pt x="1484" y="270"/>
                </a:lnTo>
                <a:lnTo>
                  <a:pt x="1483" y="269"/>
                </a:lnTo>
                <a:lnTo>
                  <a:pt x="1474" y="269"/>
                </a:lnTo>
                <a:lnTo>
                  <a:pt x="1470" y="269"/>
                </a:lnTo>
                <a:lnTo>
                  <a:pt x="1466" y="269"/>
                </a:lnTo>
                <a:lnTo>
                  <a:pt x="1459" y="266"/>
                </a:lnTo>
                <a:lnTo>
                  <a:pt x="1452" y="266"/>
                </a:lnTo>
                <a:lnTo>
                  <a:pt x="1451" y="266"/>
                </a:lnTo>
                <a:lnTo>
                  <a:pt x="1447" y="268"/>
                </a:lnTo>
                <a:lnTo>
                  <a:pt x="1444" y="268"/>
                </a:lnTo>
                <a:lnTo>
                  <a:pt x="1441" y="268"/>
                </a:lnTo>
                <a:lnTo>
                  <a:pt x="1439" y="268"/>
                </a:lnTo>
                <a:lnTo>
                  <a:pt x="1437" y="269"/>
                </a:lnTo>
                <a:lnTo>
                  <a:pt x="1436" y="270"/>
                </a:lnTo>
                <a:lnTo>
                  <a:pt x="1434" y="272"/>
                </a:lnTo>
                <a:lnTo>
                  <a:pt x="1433" y="272"/>
                </a:lnTo>
                <a:lnTo>
                  <a:pt x="1433" y="269"/>
                </a:lnTo>
                <a:lnTo>
                  <a:pt x="1436" y="268"/>
                </a:lnTo>
                <a:lnTo>
                  <a:pt x="1436" y="268"/>
                </a:lnTo>
                <a:lnTo>
                  <a:pt x="1437" y="266"/>
                </a:lnTo>
                <a:lnTo>
                  <a:pt x="1440" y="266"/>
                </a:lnTo>
                <a:lnTo>
                  <a:pt x="1443" y="265"/>
                </a:lnTo>
                <a:lnTo>
                  <a:pt x="1443" y="265"/>
                </a:lnTo>
                <a:lnTo>
                  <a:pt x="1443" y="263"/>
                </a:lnTo>
                <a:lnTo>
                  <a:pt x="1441" y="263"/>
                </a:lnTo>
                <a:lnTo>
                  <a:pt x="1441" y="263"/>
                </a:lnTo>
                <a:lnTo>
                  <a:pt x="1441" y="263"/>
                </a:lnTo>
                <a:lnTo>
                  <a:pt x="1433" y="265"/>
                </a:lnTo>
                <a:lnTo>
                  <a:pt x="1429" y="265"/>
                </a:lnTo>
                <a:lnTo>
                  <a:pt x="1423" y="263"/>
                </a:lnTo>
                <a:lnTo>
                  <a:pt x="1423" y="263"/>
                </a:lnTo>
                <a:lnTo>
                  <a:pt x="1419" y="263"/>
                </a:lnTo>
                <a:lnTo>
                  <a:pt x="1419" y="263"/>
                </a:lnTo>
                <a:lnTo>
                  <a:pt x="1419" y="263"/>
                </a:lnTo>
                <a:lnTo>
                  <a:pt x="1423" y="262"/>
                </a:lnTo>
                <a:lnTo>
                  <a:pt x="1425" y="262"/>
                </a:lnTo>
                <a:lnTo>
                  <a:pt x="1428" y="261"/>
                </a:lnTo>
                <a:lnTo>
                  <a:pt x="1428" y="259"/>
                </a:lnTo>
                <a:lnTo>
                  <a:pt x="1429" y="259"/>
                </a:lnTo>
                <a:lnTo>
                  <a:pt x="1429" y="257"/>
                </a:lnTo>
                <a:lnTo>
                  <a:pt x="1429" y="257"/>
                </a:lnTo>
                <a:lnTo>
                  <a:pt x="1428" y="255"/>
                </a:lnTo>
                <a:lnTo>
                  <a:pt x="1426" y="255"/>
                </a:lnTo>
                <a:lnTo>
                  <a:pt x="1425" y="255"/>
                </a:lnTo>
                <a:lnTo>
                  <a:pt x="1426" y="254"/>
                </a:lnTo>
                <a:lnTo>
                  <a:pt x="1430" y="254"/>
                </a:lnTo>
                <a:lnTo>
                  <a:pt x="1432" y="255"/>
                </a:lnTo>
                <a:lnTo>
                  <a:pt x="1436" y="255"/>
                </a:lnTo>
                <a:lnTo>
                  <a:pt x="1437" y="255"/>
                </a:lnTo>
                <a:lnTo>
                  <a:pt x="1441" y="255"/>
                </a:lnTo>
                <a:lnTo>
                  <a:pt x="1443" y="255"/>
                </a:lnTo>
                <a:lnTo>
                  <a:pt x="1447" y="254"/>
                </a:lnTo>
                <a:lnTo>
                  <a:pt x="1448" y="252"/>
                </a:lnTo>
                <a:lnTo>
                  <a:pt x="1451" y="251"/>
                </a:lnTo>
                <a:lnTo>
                  <a:pt x="1451" y="250"/>
                </a:lnTo>
                <a:lnTo>
                  <a:pt x="1451" y="248"/>
                </a:lnTo>
                <a:lnTo>
                  <a:pt x="1450" y="247"/>
                </a:lnTo>
                <a:lnTo>
                  <a:pt x="1450" y="246"/>
                </a:lnTo>
                <a:lnTo>
                  <a:pt x="1447" y="246"/>
                </a:lnTo>
                <a:lnTo>
                  <a:pt x="1444" y="246"/>
                </a:lnTo>
                <a:lnTo>
                  <a:pt x="1441" y="246"/>
                </a:lnTo>
                <a:lnTo>
                  <a:pt x="1437" y="246"/>
                </a:lnTo>
                <a:lnTo>
                  <a:pt x="1437" y="244"/>
                </a:lnTo>
                <a:lnTo>
                  <a:pt x="1437" y="244"/>
                </a:lnTo>
                <a:lnTo>
                  <a:pt x="1439" y="244"/>
                </a:lnTo>
                <a:lnTo>
                  <a:pt x="1441" y="244"/>
                </a:lnTo>
                <a:lnTo>
                  <a:pt x="1445" y="244"/>
                </a:lnTo>
                <a:lnTo>
                  <a:pt x="1450" y="244"/>
                </a:lnTo>
                <a:lnTo>
                  <a:pt x="1451" y="246"/>
                </a:lnTo>
                <a:lnTo>
                  <a:pt x="1454" y="247"/>
                </a:lnTo>
                <a:lnTo>
                  <a:pt x="1455" y="248"/>
                </a:lnTo>
                <a:lnTo>
                  <a:pt x="1457" y="248"/>
                </a:lnTo>
                <a:lnTo>
                  <a:pt x="1459" y="250"/>
                </a:lnTo>
                <a:lnTo>
                  <a:pt x="1462" y="251"/>
                </a:lnTo>
                <a:lnTo>
                  <a:pt x="1463" y="252"/>
                </a:lnTo>
                <a:lnTo>
                  <a:pt x="1465" y="254"/>
                </a:lnTo>
                <a:lnTo>
                  <a:pt x="1465" y="255"/>
                </a:lnTo>
                <a:lnTo>
                  <a:pt x="1466" y="258"/>
                </a:lnTo>
                <a:lnTo>
                  <a:pt x="1468" y="261"/>
                </a:lnTo>
                <a:lnTo>
                  <a:pt x="1469" y="262"/>
                </a:lnTo>
                <a:lnTo>
                  <a:pt x="1473" y="263"/>
                </a:lnTo>
                <a:lnTo>
                  <a:pt x="1474" y="263"/>
                </a:lnTo>
                <a:lnTo>
                  <a:pt x="1477" y="263"/>
                </a:lnTo>
                <a:lnTo>
                  <a:pt x="1480" y="263"/>
                </a:lnTo>
                <a:lnTo>
                  <a:pt x="1480" y="263"/>
                </a:lnTo>
                <a:lnTo>
                  <a:pt x="1481" y="259"/>
                </a:lnTo>
                <a:lnTo>
                  <a:pt x="1481" y="258"/>
                </a:lnTo>
                <a:lnTo>
                  <a:pt x="1481" y="258"/>
                </a:lnTo>
                <a:lnTo>
                  <a:pt x="1481" y="257"/>
                </a:lnTo>
                <a:lnTo>
                  <a:pt x="1483" y="261"/>
                </a:lnTo>
                <a:lnTo>
                  <a:pt x="1483" y="261"/>
                </a:lnTo>
                <a:lnTo>
                  <a:pt x="1483" y="262"/>
                </a:lnTo>
                <a:lnTo>
                  <a:pt x="1483" y="263"/>
                </a:lnTo>
                <a:lnTo>
                  <a:pt x="1483" y="263"/>
                </a:lnTo>
                <a:lnTo>
                  <a:pt x="1485" y="263"/>
                </a:lnTo>
                <a:lnTo>
                  <a:pt x="1487" y="263"/>
                </a:lnTo>
                <a:lnTo>
                  <a:pt x="1490" y="263"/>
                </a:lnTo>
                <a:lnTo>
                  <a:pt x="1491" y="262"/>
                </a:lnTo>
                <a:lnTo>
                  <a:pt x="1490" y="262"/>
                </a:lnTo>
                <a:lnTo>
                  <a:pt x="1490" y="258"/>
                </a:lnTo>
                <a:lnTo>
                  <a:pt x="1490" y="257"/>
                </a:lnTo>
                <a:lnTo>
                  <a:pt x="1490" y="257"/>
                </a:lnTo>
                <a:lnTo>
                  <a:pt x="1490" y="252"/>
                </a:lnTo>
                <a:lnTo>
                  <a:pt x="1490" y="251"/>
                </a:lnTo>
                <a:lnTo>
                  <a:pt x="1490" y="248"/>
                </a:lnTo>
                <a:lnTo>
                  <a:pt x="1488" y="246"/>
                </a:lnTo>
                <a:lnTo>
                  <a:pt x="1487" y="246"/>
                </a:lnTo>
                <a:lnTo>
                  <a:pt x="1484" y="247"/>
                </a:lnTo>
                <a:lnTo>
                  <a:pt x="1484" y="247"/>
                </a:lnTo>
                <a:lnTo>
                  <a:pt x="1483" y="247"/>
                </a:lnTo>
                <a:lnTo>
                  <a:pt x="1483" y="248"/>
                </a:lnTo>
                <a:lnTo>
                  <a:pt x="1483" y="250"/>
                </a:lnTo>
                <a:lnTo>
                  <a:pt x="1481" y="248"/>
                </a:lnTo>
                <a:lnTo>
                  <a:pt x="1481" y="247"/>
                </a:lnTo>
                <a:lnTo>
                  <a:pt x="1481" y="246"/>
                </a:lnTo>
                <a:lnTo>
                  <a:pt x="1481" y="246"/>
                </a:lnTo>
                <a:lnTo>
                  <a:pt x="1483" y="244"/>
                </a:lnTo>
                <a:lnTo>
                  <a:pt x="1485" y="243"/>
                </a:lnTo>
                <a:lnTo>
                  <a:pt x="1487" y="241"/>
                </a:lnTo>
                <a:lnTo>
                  <a:pt x="1484" y="241"/>
                </a:lnTo>
                <a:lnTo>
                  <a:pt x="1483" y="241"/>
                </a:lnTo>
                <a:lnTo>
                  <a:pt x="1481" y="239"/>
                </a:lnTo>
                <a:lnTo>
                  <a:pt x="1481" y="239"/>
                </a:lnTo>
                <a:lnTo>
                  <a:pt x="1477" y="237"/>
                </a:lnTo>
                <a:lnTo>
                  <a:pt x="1477" y="237"/>
                </a:lnTo>
                <a:lnTo>
                  <a:pt x="1474" y="236"/>
                </a:lnTo>
                <a:lnTo>
                  <a:pt x="1470" y="234"/>
                </a:lnTo>
                <a:lnTo>
                  <a:pt x="1469" y="233"/>
                </a:lnTo>
                <a:lnTo>
                  <a:pt x="1465" y="232"/>
                </a:lnTo>
                <a:lnTo>
                  <a:pt x="1463" y="230"/>
                </a:lnTo>
                <a:lnTo>
                  <a:pt x="1462" y="229"/>
                </a:lnTo>
                <a:lnTo>
                  <a:pt x="1461" y="229"/>
                </a:lnTo>
                <a:lnTo>
                  <a:pt x="1459" y="230"/>
                </a:lnTo>
                <a:lnTo>
                  <a:pt x="1457" y="230"/>
                </a:lnTo>
                <a:lnTo>
                  <a:pt x="1455" y="230"/>
                </a:lnTo>
                <a:lnTo>
                  <a:pt x="1457" y="229"/>
                </a:lnTo>
                <a:lnTo>
                  <a:pt x="1459" y="229"/>
                </a:lnTo>
                <a:lnTo>
                  <a:pt x="1461" y="228"/>
                </a:lnTo>
                <a:lnTo>
                  <a:pt x="1461" y="226"/>
                </a:lnTo>
                <a:lnTo>
                  <a:pt x="1459" y="222"/>
                </a:lnTo>
                <a:lnTo>
                  <a:pt x="1459" y="221"/>
                </a:lnTo>
                <a:lnTo>
                  <a:pt x="1459" y="221"/>
                </a:lnTo>
                <a:lnTo>
                  <a:pt x="1458" y="221"/>
                </a:lnTo>
                <a:lnTo>
                  <a:pt x="1455" y="222"/>
                </a:lnTo>
                <a:lnTo>
                  <a:pt x="1454" y="222"/>
                </a:lnTo>
                <a:lnTo>
                  <a:pt x="1451" y="223"/>
                </a:lnTo>
                <a:lnTo>
                  <a:pt x="1447" y="225"/>
                </a:lnTo>
                <a:lnTo>
                  <a:pt x="1445" y="225"/>
                </a:lnTo>
                <a:lnTo>
                  <a:pt x="1444" y="225"/>
                </a:lnTo>
                <a:lnTo>
                  <a:pt x="1443" y="225"/>
                </a:lnTo>
                <a:lnTo>
                  <a:pt x="1441" y="225"/>
                </a:lnTo>
                <a:lnTo>
                  <a:pt x="1445" y="223"/>
                </a:lnTo>
                <a:lnTo>
                  <a:pt x="1447" y="223"/>
                </a:lnTo>
                <a:lnTo>
                  <a:pt x="1450" y="222"/>
                </a:lnTo>
                <a:lnTo>
                  <a:pt x="1455" y="221"/>
                </a:lnTo>
                <a:lnTo>
                  <a:pt x="1457" y="219"/>
                </a:lnTo>
                <a:lnTo>
                  <a:pt x="1458" y="219"/>
                </a:lnTo>
                <a:lnTo>
                  <a:pt x="1459" y="218"/>
                </a:lnTo>
                <a:lnTo>
                  <a:pt x="1461" y="218"/>
                </a:lnTo>
                <a:lnTo>
                  <a:pt x="1462" y="221"/>
                </a:lnTo>
                <a:lnTo>
                  <a:pt x="1463" y="225"/>
                </a:lnTo>
                <a:lnTo>
                  <a:pt x="1466" y="228"/>
                </a:lnTo>
                <a:lnTo>
                  <a:pt x="1469" y="229"/>
                </a:lnTo>
                <a:lnTo>
                  <a:pt x="1470" y="230"/>
                </a:lnTo>
                <a:lnTo>
                  <a:pt x="1474" y="232"/>
                </a:lnTo>
                <a:lnTo>
                  <a:pt x="1480" y="233"/>
                </a:lnTo>
                <a:lnTo>
                  <a:pt x="1481" y="234"/>
                </a:lnTo>
                <a:lnTo>
                  <a:pt x="1483" y="234"/>
                </a:lnTo>
                <a:lnTo>
                  <a:pt x="1484" y="233"/>
                </a:lnTo>
                <a:lnTo>
                  <a:pt x="1483" y="230"/>
                </a:lnTo>
                <a:lnTo>
                  <a:pt x="1485" y="230"/>
                </a:lnTo>
                <a:lnTo>
                  <a:pt x="1485" y="226"/>
                </a:lnTo>
                <a:lnTo>
                  <a:pt x="1485" y="225"/>
                </a:lnTo>
                <a:lnTo>
                  <a:pt x="1485" y="221"/>
                </a:lnTo>
                <a:lnTo>
                  <a:pt x="1484" y="219"/>
                </a:lnTo>
                <a:lnTo>
                  <a:pt x="1481" y="219"/>
                </a:lnTo>
                <a:lnTo>
                  <a:pt x="1479" y="218"/>
                </a:lnTo>
                <a:lnTo>
                  <a:pt x="1477" y="217"/>
                </a:lnTo>
                <a:lnTo>
                  <a:pt x="1474" y="215"/>
                </a:lnTo>
                <a:lnTo>
                  <a:pt x="1472" y="215"/>
                </a:lnTo>
                <a:lnTo>
                  <a:pt x="1470" y="214"/>
                </a:lnTo>
                <a:lnTo>
                  <a:pt x="1468" y="212"/>
                </a:lnTo>
                <a:lnTo>
                  <a:pt x="1466" y="212"/>
                </a:lnTo>
                <a:lnTo>
                  <a:pt x="1462" y="211"/>
                </a:lnTo>
                <a:lnTo>
                  <a:pt x="1457" y="212"/>
                </a:lnTo>
                <a:lnTo>
                  <a:pt x="1455" y="212"/>
                </a:lnTo>
                <a:lnTo>
                  <a:pt x="1454" y="214"/>
                </a:lnTo>
                <a:lnTo>
                  <a:pt x="1448" y="215"/>
                </a:lnTo>
                <a:lnTo>
                  <a:pt x="1445" y="215"/>
                </a:lnTo>
                <a:lnTo>
                  <a:pt x="1444" y="217"/>
                </a:lnTo>
                <a:lnTo>
                  <a:pt x="1441" y="217"/>
                </a:lnTo>
                <a:lnTo>
                  <a:pt x="1437" y="217"/>
                </a:lnTo>
                <a:lnTo>
                  <a:pt x="1437" y="217"/>
                </a:lnTo>
                <a:lnTo>
                  <a:pt x="1434" y="218"/>
                </a:lnTo>
                <a:lnTo>
                  <a:pt x="1434" y="218"/>
                </a:lnTo>
                <a:lnTo>
                  <a:pt x="1434" y="218"/>
                </a:lnTo>
                <a:lnTo>
                  <a:pt x="1433" y="217"/>
                </a:lnTo>
                <a:lnTo>
                  <a:pt x="1433" y="217"/>
                </a:lnTo>
                <a:lnTo>
                  <a:pt x="1434" y="217"/>
                </a:lnTo>
                <a:lnTo>
                  <a:pt x="1436" y="217"/>
                </a:lnTo>
                <a:lnTo>
                  <a:pt x="1437" y="217"/>
                </a:lnTo>
                <a:lnTo>
                  <a:pt x="1440" y="217"/>
                </a:lnTo>
                <a:lnTo>
                  <a:pt x="1441" y="217"/>
                </a:lnTo>
                <a:lnTo>
                  <a:pt x="1441" y="215"/>
                </a:lnTo>
                <a:lnTo>
                  <a:pt x="1443" y="215"/>
                </a:lnTo>
                <a:lnTo>
                  <a:pt x="1443" y="214"/>
                </a:lnTo>
                <a:lnTo>
                  <a:pt x="1437" y="212"/>
                </a:lnTo>
                <a:lnTo>
                  <a:pt x="1436" y="211"/>
                </a:lnTo>
                <a:lnTo>
                  <a:pt x="1439" y="212"/>
                </a:lnTo>
                <a:lnTo>
                  <a:pt x="1440" y="212"/>
                </a:lnTo>
                <a:lnTo>
                  <a:pt x="1444" y="214"/>
                </a:lnTo>
                <a:lnTo>
                  <a:pt x="1447" y="215"/>
                </a:lnTo>
                <a:lnTo>
                  <a:pt x="1447" y="215"/>
                </a:lnTo>
                <a:lnTo>
                  <a:pt x="1451" y="214"/>
                </a:lnTo>
                <a:lnTo>
                  <a:pt x="1451" y="214"/>
                </a:lnTo>
                <a:lnTo>
                  <a:pt x="1454" y="212"/>
                </a:lnTo>
                <a:lnTo>
                  <a:pt x="1455" y="211"/>
                </a:lnTo>
                <a:lnTo>
                  <a:pt x="1458" y="211"/>
                </a:lnTo>
                <a:lnTo>
                  <a:pt x="1459" y="210"/>
                </a:lnTo>
                <a:lnTo>
                  <a:pt x="1459" y="210"/>
                </a:lnTo>
                <a:lnTo>
                  <a:pt x="1458" y="208"/>
                </a:lnTo>
                <a:lnTo>
                  <a:pt x="1455" y="206"/>
                </a:lnTo>
                <a:lnTo>
                  <a:pt x="1454" y="204"/>
                </a:lnTo>
                <a:lnTo>
                  <a:pt x="1452" y="204"/>
                </a:lnTo>
                <a:lnTo>
                  <a:pt x="1452" y="204"/>
                </a:lnTo>
                <a:lnTo>
                  <a:pt x="1454" y="204"/>
                </a:lnTo>
                <a:lnTo>
                  <a:pt x="1457" y="206"/>
                </a:lnTo>
                <a:lnTo>
                  <a:pt x="1458" y="207"/>
                </a:lnTo>
                <a:lnTo>
                  <a:pt x="1459" y="208"/>
                </a:lnTo>
                <a:lnTo>
                  <a:pt x="1461" y="208"/>
                </a:lnTo>
                <a:lnTo>
                  <a:pt x="1462" y="208"/>
                </a:lnTo>
                <a:lnTo>
                  <a:pt x="1462" y="208"/>
                </a:lnTo>
                <a:lnTo>
                  <a:pt x="1463" y="207"/>
                </a:lnTo>
                <a:lnTo>
                  <a:pt x="1466" y="206"/>
                </a:lnTo>
                <a:lnTo>
                  <a:pt x="1469" y="210"/>
                </a:lnTo>
                <a:lnTo>
                  <a:pt x="1474" y="212"/>
                </a:lnTo>
                <a:lnTo>
                  <a:pt x="1477" y="212"/>
                </a:lnTo>
                <a:lnTo>
                  <a:pt x="1483" y="214"/>
                </a:lnTo>
                <a:lnTo>
                  <a:pt x="1484" y="214"/>
                </a:lnTo>
                <a:lnTo>
                  <a:pt x="1487" y="212"/>
                </a:lnTo>
                <a:lnTo>
                  <a:pt x="1491" y="211"/>
                </a:lnTo>
                <a:lnTo>
                  <a:pt x="1492" y="211"/>
                </a:lnTo>
                <a:lnTo>
                  <a:pt x="1499" y="211"/>
                </a:lnTo>
                <a:lnTo>
                  <a:pt x="1501" y="210"/>
                </a:lnTo>
                <a:lnTo>
                  <a:pt x="1501" y="207"/>
                </a:lnTo>
                <a:lnTo>
                  <a:pt x="1502" y="204"/>
                </a:lnTo>
                <a:lnTo>
                  <a:pt x="1502" y="204"/>
                </a:lnTo>
                <a:lnTo>
                  <a:pt x="1495" y="201"/>
                </a:lnTo>
                <a:lnTo>
                  <a:pt x="1492" y="201"/>
                </a:lnTo>
                <a:lnTo>
                  <a:pt x="1487" y="201"/>
                </a:lnTo>
                <a:lnTo>
                  <a:pt x="1485" y="201"/>
                </a:lnTo>
                <a:lnTo>
                  <a:pt x="1484" y="200"/>
                </a:lnTo>
                <a:lnTo>
                  <a:pt x="1483" y="200"/>
                </a:lnTo>
                <a:lnTo>
                  <a:pt x="1483" y="199"/>
                </a:lnTo>
                <a:lnTo>
                  <a:pt x="1483" y="199"/>
                </a:lnTo>
                <a:lnTo>
                  <a:pt x="1484" y="197"/>
                </a:lnTo>
                <a:lnTo>
                  <a:pt x="1484" y="197"/>
                </a:lnTo>
                <a:lnTo>
                  <a:pt x="1484" y="196"/>
                </a:lnTo>
                <a:lnTo>
                  <a:pt x="1484" y="196"/>
                </a:lnTo>
                <a:lnTo>
                  <a:pt x="1483" y="196"/>
                </a:lnTo>
                <a:lnTo>
                  <a:pt x="1483" y="196"/>
                </a:lnTo>
                <a:lnTo>
                  <a:pt x="1484" y="195"/>
                </a:lnTo>
                <a:lnTo>
                  <a:pt x="1487" y="193"/>
                </a:lnTo>
                <a:lnTo>
                  <a:pt x="1487" y="193"/>
                </a:lnTo>
                <a:lnTo>
                  <a:pt x="1487" y="190"/>
                </a:lnTo>
                <a:lnTo>
                  <a:pt x="1487" y="190"/>
                </a:lnTo>
                <a:lnTo>
                  <a:pt x="1488" y="192"/>
                </a:lnTo>
                <a:lnTo>
                  <a:pt x="1488" y="195"/>
                </a:lnTo>
                <a:lnTo>
                  <a:pt x="1487" y="196"/>
                </a:lnTo>
                <a:lnTo>
                  <a:pt x="1490" y="199"/>
                </a:lnTo>
                <a:lnTo>
                  <a:pt x="1494" y="199"/>
                </a:lnTo>
                <a:lnTo>
                  <a:pt x="1499" y="199"/>
                </a:lnTo>
                <a:lnTo>
                  <a:pt x="1503" y="197"/>
                </a:lnTo>
                <a:lnTo>
                  <a:pt x="1502" y="196"/>
                </a:lnTo>
                <a:lnTo>
                  <a:pt x="1505" y="196"/>
                </a:lnTo>
                <a:lnTo>
                  <a:pt x="1509" y="196"/>
                </a:lnTo>
                <a:lnTo>
                  <a:pt x="1510" y="196"/>
                </a:lnTo>
                <a:lnTo>
                  <a:pt x="1512" y="196"/>
                </a:lnTo>
                <a:lnTo>
                  <a:pt x="1512" y="196"/>
                </a:lnTo>
                <a:lnTo>
                  <a:pt x="1512" y="195"/>
                </a:lnTo>
                <a:lnTo>
                  <a:pt x="1513" y="193"/>
                </a:lnTo>
                <a:lnTo>
                  <a:pt x="1513" y="192"/>
                </a:lnTo>
                <a:lnTo>
                  <a:pt x="1512" y="190"/>
                </a:lnTo>
                <a:lnTo>
                  <a:pt x="1510" y="190"/>
                </a:lnTo>
                <a:lnTo>
                  <a:pt x="1509" y="189"/>
                </a:lnTo>
                <a:lnTo>
                  <a:pt x="1507" y="185"/>
                </a:lnTo>
                <a:lnTo>
                  <a:pt x="1505" y="183"/>
                </a:lnTo>
                <a:lnTo>
                  <a:pt x="1503" y="182"/>
                </a:lnTo>
                <a:lnTo>
                  <a:pt x="1501" y="183"/>
                </a:lnTo>
                <a:lnTo>
                  <a:pt x="1501" y="185"/>
                </a:lnTo>
                <a:lnTo>
                  <a:pt x="1499" y="188"/>
                </a:lnTo>
                <a:lnTo>
                  <a:pt x="1496" y="189"/>
                </a:lnTo>
                <a:lnTo>
                  <a:pt x="1495" y="189"/>
                </a:lnTo>
                <a:lnTo>
                  <a:pt x="1495" y="189"/>
                </a:lnTo>
                <a:lnTo>
                  <a:pt x="1496" y="188"/>
                </a:lnTo>
                <a:lnTo>
                  <a:pt x="1496" y="188"/>
                </a:lnTo>
                <a:lnTo>
                  <a:pt x="1498" y="186"/>
                </a:lnTo>
                <a:lnTo>
                  <a:pt x="1498" y="185"/>
                </a:lnTo>
                <a:lnTo>
                  <a:pt x="1496" y="182"/>
                </a:lnTo>
                <a:lnTo>
                  <a:pt x="1496" y="181"/>
                </a:lnTo>
                <a:lnTo>
                  <a:pt x="1495" y="181"/>
                </a:lnTo>
                <a:lnTo>
                  <a:pt x="1495" y="181"/>
                </a:lnTo>
                <a:lnTo>
                  <a:pt x="1494" y="181"/>
                </a:lnTo>
                <a:lnTo>
                  <a:pt x="1491" y="182"/>
                </a:lnTo>
                <a:lnTo>
                  <a:pt x="1490" y="183"/>
                </a:lnTo>
                <a:lnTo>
                  <a:pt x="1490" y="183"/>
                </a:lnTo>
                <a:lnTo>
                  <a:pt x="1488" y="183"/>
                </a:lnTo>
                <a:lnTo>
                  <a:pt x="1487" y="182"/>
                </a:lnTo>
                <a:lnTo>
                  <a:pt x="1485" y="181"/>
                </a:lnTo>
                <a:lnTo>
                  <a:pt x="1484" y="181"/>
                </a:lnTo>
                <a:lnTo>
                  <a:pt x="1487" y="182"/>
                </a:lnTo>
                <a:lnTo>
                  <a:pt x="1490" y="182"/>
                </a:lnTo>
                <a:lnTo>
                  <a:pt x="1492" y="181"/>
                </a:lnTo>
                <a:lnTo>
                  <a:pt x="1494" y="179"/>
                </a:lnTo>
                <a:lnTo>
                  <a:pt x="1495" y="179"/>
                </a:lnTo>
                <a:lnTo>
                  <a:pt x="1496" y="179"/>
                </a:lnTo>
                <a:lnTo>
                  <a:pt x="1501" y="177"/>
                </a:lnTo>
                <a:lnTo>
                  <a:pt x="1503" y="177"/>
                </a:lnTo>
                <a:lnTo>
                  <a:pt x="1505" y="178"/>
                </a:lnTo>
                <a:lnTo>
                  <a:pt x="1506" y="178"/>
                </a:lnTo>
                <a:lnTo>
                  <a:pt x="1507" y="179"/>
                </a:lnTo>
                <a:lnTo>
                  <a:pt x="1509" y="179"/>
                </a:lnTo>
                <a:lnTo>
                  <a:pt x="1510" y="179"/>
                </a:lnTo>
                <a:lnTo>
                  <a:pt x="1510" y="178"/>
                </a:lnTo>
                <a:lnTo>
                  <a:pt x="1512" y="177"/>
                </a:lnTo>
                <a:lnTo>
                  <a:pt x="1512" y="175"/>
                </a:lnTo>
                <a:lnTo>
                  <a:pt x="1510" y="172"/>
                </a:lnTo>
                <a:lnTo>
                  <a:pt x="1510" y="171"/>
                </a:lnTo>
                <a:lnTo>
                  <a:pt x="1510" y="171"/>
                </a:lnTo>
                <a:lnTo>
                  <a:pt x="1510" y="170"/>
                </a:lnTo>
                <a:lnTo>
                  <a:pt x="1510" y="170"/>
                </a:lnTo>
                <a:lnTo>
                  <a:pt x="1510" y="168"/>
                </a:lnTo>
                <a:lnTo>
                  <a:pt x="1509" y="167"/>
                </a:lnTo>
                <a:lnTo>
                  <a:pt x="1507" y="166"/>
                </a:lnTo>
                <a:lnTo>
                  <a:pt x="1506" y="163"/>
                </a:lnTo>
                <a:lnTo>
                  <a:pt x="1506" y="161"/>
                </a:lnTo>
                <a:lnTo>
                  <a:pt x="1505" y="159"/>
                </a:lnTo>
                <a:lnTo>
                  <a:pt x="1502" y="159"/>
                </a:lnTo>
                <a:lnTo>
                  <a:pt x="1501" y="159"/>
                </a:lnTo>
                <a:lnTo>
                  <a:pt x="1499" y="159"/>
                </a:lnTo>
                <a:lnTo>
                  <a:pt x="1498" y="157"/>
                </a:lnTo>
                <a:lnTo>
                  <a:pt x="1496" y="157"/>
                </a:lnTo>
                <a:lnTo>
                  <a:pt x="1494" y="159"/>
                </a:lnTo>
                <a:lnTo>
                  <a:pt x="1491" y="159"/>
                </a:lnTo>
                <a:lnTo>
                  <a:pt x="1491" y="157"/>
                </a:lnTo>
                <a:lnTo>
                  <a:pt x="1490" y="157"/>
                </a:lnTo>
                <a:lnTo>
                  <a:pt x="1488" y="156"/>
                </a:lnTo>
                <a:lnTo>
                  <a:pt x="1487" y="152"/>
                </a:lnTo>
                <a:lnTo>
                  <a:pt x="1485" y="152"/>
                </a:lnTo>
                <a:lnTo>
                  <a:pt x="1483" y="152"/>
                </a:lnTo>
                <a:lnTo>
                  <a:pt x="1483" y="152"/>
                </a:lnTo>
                <a:lnTo>
                  <a:pt x="1481" y="150"/>
                </a:lnTo>
                <a:lnTo>
                  <a:pt x="1480" y="150"/>
                </a:lnTo>
                <a:lnTo>
                  <a:pt x="1480" y="149"/>
                </a:lnTo>
                <a:lnTo>
                  <a:pt x="1481" y="149"/>
                </a:lnTo>
                <a:lnTo>
                  <a:pt x="1483" y="148"/>
                </a:lnTo>
                <a:lnTo>
                  <a:pt x="1484" y="148"/>
                </a:lnTo>
                <a:lnTo>
                  <a:pt x="1487" y="149"/>
                </a:lnTo>
                <a:lnTo>
                  <a:pt x="1488" y="150"/>
                </a:lnTo>
                <a:lnTo>
                  <a:pt x="1490" y="150"/>
                </a:lnTo>
                <a:lnTo>
                  <a:pt x="1496" y="146"/>
                </a:lnTo>
                <a:lnTo>
                  <a:pt x="1496" y="146"/>
                </a:lnTo>
                <a:lnTo>
                  <a:pt x="1501" y="145"/>
                </a:lnTo>
                <a:lnTo>
                  <a:pt x="1505" y="145"/>
                </a:lnTo>
                <a:lnTo>
                  <a:pt x="1506" y="145"/>
                </a:lnTo>
                <a:lnTo>
                  <a:pt x="1510" y="146"/>
                </a:lnTo>
                <a:lnTo>
                  <a:pt x="1513" y="146"/>
                </a:lnTo>
                <a:lnTo>
                  <a:pt x="1514" y="148"/>
                </a:lnTo>
                <a:lnTo>
                  <a:pt x="1516" y="148"/>
                </a:lnTo>
                <a:lnTo>
                  <a:pt x="1517" y="148"/>
                </a:lnTo>
                <a:lnTo>
                  <a:pt x="1518" y="148"/>
                </a:lnTo>
                <a:lnTo>
                  <a:pt x="1520" y="148"/>
                </a:lnTo>
                <a:lnTo>
                  <a:pt x="1520" y="146"/>
                </a:lnTo>
                <a:lnTo>
                  <a:pt x="1521" y="145"/>
                </a:lnTo>
                <a:lnTo>
                  <a:pt x="1521" y="144"/>
                </a:lnTo>
                <a:lnTo>
                  <a:pt x="1521" y="141"/>
                </a:lnTo>
                <a:lnTo>
                  <a:pt x="1521" y="139"/>
                </a:lnTo>
                <a:lnTo>
                  <a:pt x="1520" y="138"/>
                </a:lnTo>
                <a:lnTo>
                  <a:pt x="1518" y="138"/>
                </a:lnTo>
                <a:lnTo>
                  <a:pt x="1516" y="138"/>
                </a:lnTo>
                <a:lnTo>
                  <a:pt x="1513" y="139"/>
                </a:lnTo>
                <a:lnTo>
                  <a:pt x="1512" y="139"/>
                </a:lnTo>
                <a:lnTo>
                  <a:pt x="1510" y="139"/>
                </a:lnTo>
                <a:lnTo>
                  <a:pt x="1509" y="138"/>
                </a:lnTo>
                <a:lnTo>
                  <a:pt x="1507" y="137"/>
                </a:lnTo>
                <a:lnTo>
                  <a:pt x="1503" y="137"/>
                </a:lnTo>
                <a:lnTo>
                  <a:pt x="1501" y="135"/>
                </a:lnTo>
                <a:lnTo>
                  <a:pt x="1499" y="131"/>
                </a:lnTo>
                <a:lnTo>
                  <a:pt x="1501" y="130"/>
                </a:lnTo>
                <a:lnTo>
                  <a:pt x="1503" y="130"/>
                </a:lnTo>
                <a:lnTo>
                  <a:pt x="1506" y="130"/>
                </a:lnTo>
                <a:lnTo>
                  <a:pt x="1510" y="132"/>
                </a:lnTo>
                <a:lnTo>
                  <a:pt x="1510" y="132"/>
                </a:lnTo>
                <a:lnTo>
                  <a:pt x="1512" y="132"/>
                </a:lnTo>
                <a:lnTo>
                  <a:pt x="1512" y="131"/>
                </a:lnTo>
                <a:lnTo>
                  <a:pt x="1510" y="130"/>
                </a:lnTo>
                <a:lnTo>
                  <a:pt x="1510" y="130"/>
                </a:lnTo>
                <a:lnTo>
                  <a:pt x="1507" y="128"/>
                </a:lnTo>
                <a:lnTo>
                  <a:pt x="1505" y="127"/>
                </a:lnTo>
                <a:lnTo>
                  <a:pt x="1502" y="127"/>
                </a:lnTo>
                <a:lnTo>
                  <a:pt x="1499" y="126"/>
                </a:lnTo>
                <a:lnTo>
                  <a:pt x="1496" y="126"/>
                </a:lnTo>
                <a:lnTo>
                  <a:pt x="1494" y="127"/>
                </a:lnTo>
                <a:lnTo>
                  <a:pt x="1492" y="130"/>
                </a:lnTo>
                <a:lnTo>
                  <a:pt x="1490" y="131"/>
                </a:lnTo>
                <a:lnTo>
                  <a:pt x="1488" y="130"/>
                </a:lnTo>
                <a:lnTo>
                  <a:pt x="1488" y="128"/>
                </a:lnTo>
                <a:lnTo>
                  <a:pt x="1490" y="126"/>
                </a:lnTo>
                <a:lnTo>
                  <a:pt x="1491" y="124"/>
                </a:lnTo>
                <a:lnTo>
                  <a:pt x="1492" y="121"/>
                </a:lnTo>
                <a:lnTo>
                  <a:pt x="1492" y="120"/>
                </a:lnTo>
                <a:lnTo>
                  <a:pt x="1494" y="117"/>
                </a:lnTo>
                <a:lnTo>
                  <a:pt x="1494" y="116"/>
                </a:lnTo>
                <a:lnTo>
                  <a:pt x="1496" y="112"/>
                </a:lnTo>
                <a:lnTo>
                  <a:pt x="1496" y="112"/>
                </a:lnTo>
                <a:lnTo>
                  <a:pt x="1494" y="110"/>
                </a:lnTo>
                <a:lnTo>
                  <a:pt x="1494" y="110"/>
                </a:lnTo>
                <a:lnTo>
                  <a:pt x="1499" y="108"/>
                </a:lnTo>
                <a:lnTo>
                  <a:pt x="1502" y="106"/>
                </a:lnTo>
                <a:lnTo>
                  <a:pt x="1503" y="106"/>
                </a:lnTo>
                <a:lnTo>
                  <a:pt x="1505" y="106"/>
                </a:lnTo>
                <a:lnTo>
                  <a:pt x="1505" y="106"/>
                </a:lnTo>
                <a:lnTo>
                  <a:pt x="1506" y="105"/>
                </a:lnTo>
                <a:lnTo>
                  <a:pt x="1506" y="104"/>
                </a:lnTo>
                <a:lnTo>
                  <a:pt x="1507" y="102"/>
                </a:lnTo>
                <a:lnTo>
                  <a:pt x="1507" y="102"/>
                </a:lnTo>
                <a:lnTo>
                  <a:pt x="1507" y="102"/>
                </a:lnTo>
                <a:lnTo>
                  <a:pt x="1512" y="101"/>
                </a:lnTo>
                <a:lnTo>
                  <a:pt x="1514" y="99"/>
                </a:lnTo>
                <a:lnTo>
                  <a:pt x="1514" y="99"/>
                </a:lnTo>
                <a:lnTo>
                  <a:pt x="1514" y="98"/>
                </a:lnTo>
                <a:lnTo>
                  <a:pt x="1514" y="98"/>
                </a:lnTo>
                <a:lnTo>
                  <a:pt x="1514" y="97"/>
                </a:lnTo>
                <a:lnTo>
                  <a:pt x="1513" y="97"/>
                </a:lnTo>
                <a:lnTo>
                  <a:pt x="1513" y="95"/>
                </a:lnTo>
                <a:lnTo>
                  <a:pt x="1512" y="95"/>
                </a:lnTo>
                <a:lnTo>
                  <a:pt x="1510" y="95"/>
                </a:lnTo>
                <a:lnTo>
                  <a:pt x="1510" y="94"/>
                </a:lnTo>
                <a:lnTo>
                  <a:pt x="1510" y="92"/>
                </a:lnTo>
                <a:lnTo>
                  <a:pt x="1512" y="91"/>
                </a:lnTo>
                <a:lnTo>
                  <a:pt x="1512" y="90"/>
                </a:lnTo>
                <a:lnTo>
                  <a:pt x="1512" y="88"/>
                </a:lnTo>
                <a:lnTo>
                  <a:pt x="1512" y="87"/>
                </a:lnTo>
                <a:lnTo>
                  <a:pt x="1510" y="87"/>
                </a:lnTo>
                <a:lnTo>
                  <a:pt x="1510" y="87"/>
                </a:lnTo>
                <a:lnTo>
                  <a:pt x="1506" y="87"/>
                </a:lnTo>
                <a:lnTo>
                  <a:pt x="1505" y="87"/>
                </a:lnTo>
                <a:lnTo>
                  <a:pt x="1505" y="87"/>
                </a:lnTo>
                <a:lnTo>
                  <a:pt x="1503" y="86"/>
                </a:lnTo>
                <a:lnTo>
                  <a:pt x="1503" y="84"/>
                </a:lnTo>
                <a:lnTo>
                  <a:pt x="1503" y="83"/>
                </a:lnTo>
                <a:lnTo>
                  <a:pt x="1503" y="81"/>
                </a:lnTo>
                <a:lnTo>
                  <a:pt x="1505" y="80"/>
                </a:lnTo>
                <a:lnTo>
                  <a:pt x="1506" y="79"/>
                </a:lnTo>
                <a:lnTo>
                  <a:pt x="1510" y="76"/>
                </a:lnTo>
                <a:lnTo>
                  <a:pt x="1510" y="76"/>
                </a:lnTo>
                <a:lnTo>
                  <a:pt x="1513" y="76"/>
                </a:lnTo>
                <a:lnTo>
                  <a:pt x="1514" y="76"/>
                </a:lnTo>
                <a:lnTo>
                  <a:pt x="1517" y="77"/>
                </a:lnTo>
                <a:lnTo>
                  <a:pt x="1524" y="77"/>
                </a:lnTo>
                <a:lnTo>
                  <a:pt x="1527" y="77"/>
                </a:lnTo>
                <a:lnTo>
                  <a:pt x="1531" y="77"/>
                </a:lnTo>
                <a:lnTo>
                  <a:pt x="1532" y="77"/>
                </a:lnTo>
                <a:lnTo>
                  <a:pt x="1534" y="77"/>
                </a:lnTo>
                <a:lnTo>
                  <a:pt x="1535" y="77"/>
                </a:lnTo>
                <a:lnTo>
                  <a:pt x="1539" y="76"/>
                </a:lnTo>
                <a:lnTo>
                  <a:pt x="1542" y="75"/>
                </a:lnTo>
                <a:lnTo>
                  <a:pt x="1543" y="73"/>
                </a:lnTo>
                <a:lnTo>
                  <a:pt x="1543" y="72"/>
                </a:lnTo>
                <a:lnTo>
                  <a:pt x="1539" y="72"/>
                </a:lnTo>
                <a:lnTo>
                  <a:pt x="1538" y="70"/>
                </a:lnTo>
                <a:lnTo>
                  <a:pt x="1536" y="69"/>
                </a:lnTo>
                <a:lnTo>
                  <a:pt x="1540" y="68"/>
                </a:lnTo>
                <a:lnTo>
                  <a:pt x="1543" y="68"/>
                </a:lnTo>
                <a:lnTo>
                  <a:pt x="1547" y="68"/>
                </a:lnTo>
                <a:lnTo>
                  <a:pt x="1550" y="66"/>
                </a:lnTo>
                <a:lnTo>
                  <a:pt x="1557" y="65"/>
                </a:lnTo>
                <a:lnTo>
                  <a:pt x="1558" y="65"/>
                </a:lnTo>
                <a:lnTo>
                  <a:pt x="1560" y="64"/>
                </a:lnTo>
                <a:lnTo>
                  <a:pt x="1560" y="62"/>
                </a:lnTo>
                <a:lnTo>
                  <a:pt x="1560" y="62"/>
                </a:lnTo>
                <a:lnTo>
                  <a:pt x="1557" y="61"/>
                </a:lnTo>
                <a:lnTo>
                  <a:pt x="1558" y="59"/>
                </a:lnTo>
                <a:lnTo>
                  <a:pt x="1560" y="59"/>
                </a:lnTo>
                <a:lnTo>
                  <a:pt x="1564" y="59"/>
                </a:lnTo>
                <a:lnTo>
                  <a:pt x="1568" y="59"/>
                </a:lnTo>
                <a:lnTo>
                  <a:pt x="1571" y="58"/>
                </a:lnTo>
                <a:lnTo>
                  <a:pt x="1576" y="55"/>
                </a:lnTo>
                <a:lnTo>
                  <a:pt x="1579" y="53"/>
                </a:lnTo>
                <a:lnTo>
                  <a:pt x="1586" y="50"/>
                </a:lnTo>
                <a:lnTo>
                  <a:pt x="1587" y="50"/>
                </a:lnTo>
                <a:lnTo>
                  <a:pt x="1587" y="50"/>
                </a:lnTo>
                <a:lnTo>
                  <a:pt x="1586" y="48"/>
                </a:lnTo>
                <a:lnTo>
                  <a:pt x="1583" y="47"/>
                </a:lnTo>
                <a:lnTo>
                  <a:pt x="1579" y="46"/>
                </a:lnTo>
                <a:lnTo>
                  <a:pt x="1578" y="44"/>
                </a:lnTo>
                <a:lnTo>
                  <a:pt x="1572" y="44"/>
                </a:lnTo>
                <a:lnTo>
                  <a:pt x="1565" y="41"/>
                </a:lnTo>
                <a:lnTo>
                  <a:pt x="1560" y="41"/>
                </a:lnTo>
                <a:lnTo>
                  <a:pt x="1550" y="41"/>
                </a:lnTo>
                <a:lnTo>
                  <a:pt x="1549" y="41"/>
                </a:lnTo>
                <a:lnTo>
                  <a:pt x="1547" y="41"/>
                </a:lnTo>
                <a:lnTo>
                  <a:pt x="1543" y="43"/>
                </a:lnTo>
                <a:lnTo>
                  <a:pt x="1542" y="43"/>
                </a:lnTo>
                <a:lnTo>
                  <a:pt x="1540" y="43"/>
                </a:lnTo>
                <a:lnTo>
                  <a:pt x="1539" y="43"/>
                </a:lnTo>
                <a:lnTo>
                  <a:pt x="1538" y="46"/>
                </a:lnTo>
                <a:lnTo>
                  <a:pt x="1534" y="47"/>
                </a:lnTo>
                <a:lnTo>
                  <a:pt x="1532" y="50"/>
                </a:lnTo>
                <a:lnTo>
                  <a:pt x="1531" y="50"/>
                </a:lnTo>
                <a:lnTo>
                  <a:pt x="1529" y="51"/>
                </a:lnTo>
                <a:lnTo>
                  <a:pt x="1527" y="50"/>
                </a:lnTo>
                <a:lnTo>
                  <a:pt x="1524" y="50"/>
                </a:lnTo>
                <a:lnTo>
                  <a:pt x="1523" y="50"/>
                </a:lnTo>
                <a:lnTo>
                  <a:pt x="1520" y="48"/>
                </a:lnTo>
                <a:lnTo>
                  <a:pt x="1517" y="48"/>
                </a:lnTo>
                <a:lnTo>
                  <a:pt x="1513" y="48"/>
                </a:lnTo>
                <a:lnTo>
                  <a:pt x="1513" y="46"/>
                </a:lnTo>
                <a:lnTo>
                  <a:pt x="1509" y="46"/>
                </a:lnTo>
                <a:lnTo>
                  <a:pt x="1505" y="47"/>
                </a:lnTo>
                <a:lnTo>
                  <a:pt x="1498" y="53"/>
                </a:lnTo>
                <a:lnTo>
                  <a:pt x="1496" y="54"/>
                </a:lnTo>
                <a:lnTo>
                  <a:pt x="1494" y="55"/>
                </a:lnTo>
                <a:lnTo>
                  <a:pt x="1491" y="55"/>
                </a:lnTo>
                <a:lnTo>
                  <a:pt x="1487" y="58"/>
                </a:lnTo>
                <a:lnTo>
                  <a:pt x="1485" y="59"/>
                </a:lnTo>
                <a:lnTo>
                  <a:pt x="1479" y="62"/>
                </a:lnTo>
                <a:lnTo>
                  <a:pt x="1477" y="62"/>
                </a:lnTo>
                <a:lnTo>
                  <a:pt x="1477" y="64"/>
                </a:lnTo>
                <a:lnTo>
                  <a:pt x="1476" y="65"/>
                </a:lnTo>
                <a:lnTo>
                  <a:pt x="1474" y="65"/>
                </a:lnTo>
                <a:lnTo>
                  <a:pt x="1474" y="64"/>
                </a:lnTo>
                <a:lnTo>
                  <a:pt x="1476" y="61"/>
                </a:lnTo>
                <a:lnTo>
                  <a:pt x="1480" y="58"/>
                </a:lnTo>
                <a:lnTo>
                  <a:pt x="1483" y="57"/>
                </a:lnTo>
                <a:lnTo>
                  <a:pt x="1487" y="54"/>
                </a:lnTo>
                <a:lnTo>
                  <a:pt x="1488" y="53"/>
                </a:lnTo>
                <a:lnTo>
                  <a:pt x="1491" y="50"/>
                </a:lnTo>
                <a:lnTo>
                  <a:pt x="1494" y="47"/>
                </a:lnTo>
                <a:lnTo>
                  <a:pt x="1494" y="44"/>
                </a:lnTo>
                <a:lnTo>
                  <a:pt x="1494" y="41"/>
                </a:lnTo>
                <a:lnTo>
                  <a:pt x="1495" y="40"/>
                </a:lnTo>
                <a:lnTo>
                  <a:pt x="1494" y="39"/>
                </a:lnTo>
                <a:lnTo>
                  <a:pt x="1494" y="37"/>
                </a:lnTo>
                <a:lnTo>
                  <a:pt x="1492" y="36"/>
                </a:lnTo>
                <a:lnTo>
                  <a:pt x="1490" y="36"/>
                </a:lnTo>
                <a:lnTo>
                  <a:pt x="1481" y="36"/>
                </a:lnTo>
                <a:lnTo>
                  <a:pt x="1477" y="36"/>
                </a:lnTo>
                <a:lnTo>
                  <a:pt x="1476" y="37"/>
                </a:lnTo>
                <a:lnTo>
                  <a:pt x="1474" y="37"/>
                </a:lnTo>
                <a:lnTo>
                  <a:pt x="1474" y="39"/>
                </a:lnTo>
                <a:lnTo>
                  <a:pt x="1473" y="40"/>
                </a:lnTo>
                <a:lnTo>
                  <a:pt x="1473" y="41"/>
                </a:lnTo>
                <a:lnTo>
                  <a:pt x="1472" y="43"/>
                </a:lnTo>
                <a:lnTo>
                  <a:pt x="1470" y="43"/>
                </a:lnTo>
                <a:lnTo>
                  <a:pt x="1465" y="44"/>
                </a:lnTo>
                <a:lnTo>
                  <a:pt x="1462" y="40"/>
                </a:lnTo>
                <a:lnTo>
                  <a:pt x="1457" y="37"/>
                </a:lnTo>
                <a:lnTo>
                  <a:pt x="1439" y="36"/>
                </a:lnTo>
                <a:lnTo>
                  <a:pt x="1430" y="36"/>
                </a:lnTo>
                <a:lnTo>
                  <a:pt x="1421" y="37"/>
                </a:lnTo>
                <a:lnTo>
                  <a:pt x="1414" y="39"/>
                </a:lnTo>
                <a:lnTo>
                  <a:pt x="1411" y="39"/>
                </a:lnTo>
                <a:lnTo>
                  <a:pt x="1411" y="36"/>
                </a:lnTo>
                <a:lnTo>
                  <a:pt x="1412" y="35"/>
                </a:lnTo>
                <a:lnTo>
                  <a:pt x="1414" y="33"/>
                </a:lnTo>
                <a:lnTo>
                  <a:pt x="1469" y="30"/>
                </a:lnTo>
                <a:lnTo>
                  <a:pt x="1476" y="30"/>
                </a:lnTo>
                <a:lnTo>
                  <a:pt x="1481" y="29"/>
                </a:lnTo>
                <a:lnTo>
                  <a:pt x="1485" y="26"/>
                </a:lnTo>
                <a:lnTo>
                  <a:pt x="1490" y="25"/>
                </a:lnTo>
                <a:lnTo>
                  <a:pt x="1491" y="24"/>
                </a:lnTo>
                <a:lnTo>
                  <a:pt x="1490" y="22"/>
                </a:lnTo>
                <a:lnTo>
                  <a:pt x="1490" y="22"/>
                </a:lnTo>
                <a:lnTo>
                  <a:pt x="1487" y="21"/>
                </a:lnTo>
                <a:lnTo>
                  <a:pt x="1481" y="19"/>
                </a:lnTo>
                <a:lnTo>
                  <a:pt x="1473" y="18"/>
                </a:lnTo>
                <a:lnTo>
                  <a:pt x="1470" y="18"/>
                </a:lnTo>
                <a:lnTo>
                  <a:pt x="1469" y="18"/>
                </a:lnTo>
                <a:lnTo>
                  <a:pt x="1468" y="17"/>
                </a:lnTo>
                <a:lnTo>
                  <a:pt x="1465" y="17"/>
                </a:lnTo>
                <a:lnTo>
                  <a:pt x="1462" y="17"/>
                </a:lnTo>
                <a:lnTo>
                  <a:pt x="1459" y="14"/>
                </a:lnTo>
                <a:lnTo>
                  <a:pt x="1457" y="10"/>
                </a:lnTo>
                <a:lnTo>
                  <a:pt x="1447" y="11"/>
                </a:lnTo>
                <a:lnTo>
                  <a:pt x="1439" y="13"/>
                </a:lnTo>
                <a:lnTo>
                  <a:pt x="1432" y="13"/>
                </a:lnTo>
                <a:lnTo>
                  <a:pt x="1428" y="13"/>
                </a:lnTo>
                <a:lnTo>
                  <a:pt x="1418" y="11"/>
                </a:lnTo>
                <a:lnTo>
                  <a:pt x="1410" y="11"/>
                </a:lnTo>
                <a:lnTo>
                  <a:pt x="1406" y="13"/>
                </a:lnTo>
                <a:lnTo>
                  <a:pt x="1396" y="14"/>
                </a:lnTo>
                <a:lnTo>
                  <a:pt x="1392" y="15"/>
                </a:lnTo>
                <a:lnTo>
                  <a:pt x="1390" y="14"/>
                </a:lnTo>
                <a:lnTo>
                  <a:pt x="1390" y="13"/>
                </a:lnTo>
                <a:lnTo>
                  <a:pt x="1396" y="13"/>
                </a:lnTo>
                <a:lnTo>
                  <a:pt x="1408" y="10"/>
                </a:lnTo>
                <a:lnTo>
                  <a:pt x="1433" y="10"/>
                </a:lnTo>
                <a:lnTo>
                  <a:pt x="1447" y="8"/>
                </a:lnTo>
                <a:lnTo>
                  <a:pt x="1448" y="8"/>
                </a:lnTo>
                <a:lnTo>
                  <a:pt x="1450" y="8"/>
                </a:lnTo>
                <a:lnTo>
                  <a:pt x="1448" y="7"/>
                </a:lnTo>
                <a:lnTo>
                  <a:pt x="1439" y="6"/>
                </a:lnTo>
                <a:lnTo>
                  <a:pt x="1432" y="4"/>
                </a:lnTo>
                <a:lnTo>
                  <a:pt x="1425" y="4"/>
                </a:lnTo>
                <a:lnTo>
                  <a:pt x="1425" y="4"/>
                </a:lnTo>
                <a:lnTo>
                  <a:pt x="1419" y="1"/>
                </a:lnTo>
                <a:lnTo>
                  <a:pt x="1410" y="0"/>
                </a:lnTo>
                <a:lnTo>
                  <a:pt x="1403" y="0"/>
                </a:lnTo>
                <a:lnTo>
                  <a:pt x="1381" y="0"/>
                </a:lnTo>
                <a:lnTo>
                  <a:pt x="1378" y="0"/>
                </a:lnTo>
                <a:lnTo>
                  <a:pt x="1374" y="1"/>
                </a:lnTo>
                <a:lnTo>
                  <a:pt x="1371" y="1"/>
                </a:lnTo>
                <a:lnTo>
                  <a:pt x="1368" y="1"/>
                </a:lnTo>
                <a:lnTo>
                  <a:pt x="1366" y="0"/>
                </a:lnTo>
                <a:lnTo>
                  <a:pt x="1363" y="0"/>
                </a:lnTo>
                <a:lnTo>
                  <a:pt x="1360" y="1"/>
                </a:lnTo>
                <a:lnTo>
                  <a:pt x="1357" y="1"/>
                </a:lnTo>
                <a:lnTo>
                  <a:pt x="1346" y="1"/>
                </a:lnTo>
                <a:lnTo>
                  <a:pt x="1346" y="1"/>
                </a:lnTo>
                <a:lnTo>
                  <a:pt x="1346" y="1"/>
                </a:lnTo>
                <a:lnTo>
                  <a:pt x="1346" y="3"/>
                </a:lnTo>
                <a:lnTo>
                  <a:pt x="1345" y="3"/>
                </a:lnTo>
                <a:lnTo>
                  <a:pt x="1342" y="3"/>
                </a:lnTo>
                <a:lnTo>
                  <a:pt x="1338" y="3"/>
                </a:lnTo>
                <a:lnTo>
                  <a:pt x="1337" y="3"/>
                </a:lnTo>
                <a:lnTo>
                  <a:pt x="1335" y="3"/>
                </a:lnTo>
                <a:lnTo>
                  <a:pt x="1334" y="4"/>
                </a:lnTo>
                <a:lnTo>
                  <a:pt x="1333" y="4"/>
                </a:lnTo>
                <a:lnTo>
                  <a:pt x="1333" y="4"/>
                </a:lnTo>
                <a:lnTo>
                  <a:pt x="1329" y="4"/>
                </a:lnTo>
                <a:lnTo>
                  <a:pt x="1327" y="4"/>
                </a:lnTo>
                <a:lnTo>
                  <a:pt x="1327" y="6"/>
                </a:lnTo>
                <a:lnTo>
                  <a:pt x="1327" y="6"/>
                </a:lnTo>
                <a:lnTo>
                  <a:pt x="1327" y="7"/>
                </a:lnTo>
                <a:lnTo>
                  <a:pt x="1329" y="8"/>
                </a:lnTo>
                <a:lnTo>
                  <a:pt x="1334" y="10"/>
                </a:lnTo>
                <a:lnTo>
                  <a:pt x="1334" y="10"/>
                </a:lnTo>
                <a:lnTo>
                  <a:pt x="1334" y="13"/>
                </a:lnTo>
                <a:lnTo>
                  <a:pt x="1334" y="13"/>
                </a:lnTo>
                <a:lnTo>
                  <a:pt x="1333" y="14"/>
                </a:lnTo>
                <a:lnTo>
                  <a:pt x="1333" y="14"/>
                </a:lnTo>
                <a:lnTo>
                  <a:pt x="1331" y="14"/>
                </a:lnTo>
                <a:lnTo>
                  <a:pt x="1324" y="10"/>
                </a:lnTo>
                <a:lnTo>
                  <a:pt x="1322" y="10"/>
                </a:lnTo>
                <a:lnTo>
                  <a:pt x="1319" y="8"/>
                </a:lnTo>
                <a:lnTo>
                  <a:pt x="1316" y="7"/>
                </a:lnTo>
                <a:lnTo>
                  <a:pt x="1312" y="6"/>
                </a:lnTo>
                <a:lnTo>
                  <a:pt x="1308" y="7"/>
                </a:lnTo>
                <a:lnTo>
                  <a:pt x="1305" y="10"/>
                </a:lnTo>
                <a:lnTo>
                  <a:pt x="1302" y="11"/>
                </a:lnTo>
                <a:lnTo>
                  <a:pt x="1300" y="11"/>
                </a:lnTo>
                <a:lnTo>
                  <a:pt x="1298" y="11"/>
                </a:lnTo>
                <a:lnTo>
                  <a:pt x="1297" y="11"/>
                </a:lnTo>
                <a:lnTo>
                  <a:pt x="1296" y="10"/>
                </a:lnTo>
                <a:lnTo>
                  <a:pt x="1293" y="8"/>
                </a:lnTo>
                <a:lnTo>
                  <a:pt x="1289" y="8"/>
                </a:lnTo>
                <a:lnTo>
                  <a:pt x="1286" y="8"/>
                </a:lnTo>
                <a:lnTo>
                  <a:pt x="1285" y="8"/>
                </a:lnTo>
                <a:lnTo>
                  <a:pt x="1275" y="11"/>
                </a:lnTo>
                <a:lnTo>
                  <a:pt x="1271" y="11"/>
                </a:lnTo>
                <a:lnTo>
                  <a:pt x="1267" y="13"/>
                </a:lnTo>
                <a:lnTo>
                  <a:pt x="1264" y="14"/>
                </a:lnTo>
                <a:lnTo>
                  <a:pt x="1258" y="13"/>
                </a:lnTo>
                <a:lnTo>
                  <a:pt x="1256" y="13"/>
                </a:lnTo>
                <a:lnTo>
                  <a:pt x="1253" y="15"/>
                </a:lnTo>
                <a:lnTo>
                  <a:pt x="1257" y="18"/>
                </a:lnTo>
                <a:lnTo>
                  <a:pt x="1258" y="18"/>
                </a:lnTo>
                <a:lnTo>
                  <a:pt x="1264" y="17"/>
                </a:lnTo>
                <a:lnTo>
                  <a:pt x="1267" y="17"/>
                </a:lnTo>
                <a:lnTo>
                  <a:pt x="1269" y="17"/>
                </a:lnTo>
                <a:lnTo>
                  <a:pt x="1275" y="18"/>
                </a:lnTo>
                <a:lnTo>
                  <a:pt x="1301" y="19"/>
                </a:lnTo>
                <a:lnTo>
                  <a:pt x="1302" y="19"/>
                </a:lnTo>
                <a:lnTo>
                  <a:pt x="1302" y="21"/>
                </a:lnTo>
                <a:lnTo>
                  <a:pt x="1297" y="22"/>
                </a:lnTo>
                <a:lnTo>
                  <a:pt x="1296" y="21"/>
                </a:lnTo>
                <a:lnTo>
                  <a:pt x="1296" y="21"/>
                </a:lnTo>
                <a:lnTo>
                  <a:pt x="1294" y="21"/>
                </a:lnTo>
                <a:lnTo>
                  <a:pt x="1290" y="21"/>
                </a:lnTo>
                <a:lnTo>
                  <a:pt x="1267" y="19"/>
                </a:lnTo>
                <a:lnTo>
                  <a:pt x="1264" y="19"/>
                </a:lnTo>
                <a:lnTo>
                  <a:pt x="1263" y="19"/>
                </a:lnTo>
                <a:lnTo>
                  <a:pt x="1263" y="21"/>
                </a:lnTo>
                <a:lnTo>
                  <a:pt x="1271" y="25"/>
                </a:lnTo>
                <a:lnTo>
                  <a:pt x="1274" y="26"/>
                </a:lnTo>
                <a:lnTo>
                  <a:pt x="1275" y="29"/>
                </a:lnTo>
                <a:lnTo>
                  <a:pt x="1274" y="30"/>
                </a:lnTo>
                <a:lnTo>
                  <a:pt x="1272" y="32"/>
                </a:lnTo>
                <a:lnTo>
                  <a:pt x="1271" y="35"/>
                </a:lnTo>
                <a:lnTo>
                  <a:pt x="1271" y="37"/>
                </a:lnTo>
                <a:lnTo>
                  <a:pt x="1271" y="39"/>
                </a:lnTo>
                <a:lnTo>
                  <a:pt x="1272" y="40"/>
                </a:lnTo>
                <a:lnTo>
                  <a:pt x="1272" y="40"/>
                </a:lnTo>
                <a:lnTo>
                  <a:pt x="1271" y="41"/>
                </a:lnTo>
                <a:lnTo>
                  <a:pt x="1269" y="43"/>
                </a:lnTo>
                <a:lnTo>
                  <a:pt x="1268" y="41"/>
                </a:lnTo>
                <a:lnTo>
                  <a:pt x="1264" y="41"/>
                </a:lnTo>
                <a:lnTo>
                  <a:pt x="1252" y="35"/>
                </a:lnTo>
                <a:lnTo>
                  <a:pt x="1245" y="33"/>
                </a:lnTo>
                <a:lnTo>
                  <a:pt x="1231" y="28"/>
                </a:lnTo>
                <a:lnTo>
                  <a:pt x="1220" y="26"/>
                </a:lnTo>
                <a:lnTo>
                  <a:pt x="1212" y="26"/>
                </a:lnTo>
                <a:lnTo>
                  <a:pt x="1210" y="26"/>
                </a:lnTo>
                <a:lnTo>
                  <a:pt x="1210" y="29"/>
                </a:lnTo>
                <a:lnTo>
                  <a:pt x="1213" y="32"/>
                </a:lnTo>
                <a:lnTo>
                  <a:pt x="1216" y="35"/>
                </a:lnTo>
                <a:lnTo>
                  <a:pt x="1223" y="37"/>
                </a:lnTo>
                <a:lnTo>
                  <a:pt x="1224" y="39"/>
                </a:lnTo>
                <a:lnTo>
                  <a:pt x="1223" y="40"/>
                </a:lnTo>
                <a:lnTo>
                  <a:pt x="1221" y="40"/>
                </a:lnTo>
                <a:lnTo>
                  <a:pt x="1216" y="39"/>
                </a:lnTo>
                <a:lnTo>
                  <a:pt x="1212" y="40"/>
                </a:lnTo>
                <a:lnTo>
                  <a:pt x="1206" y="37"/>
                </a:lnTo>
                <a:lnTo>
                  <a:pt x="1203" y="36"/>
                </a:lnTo>
                <a:lnTo>
                  <a:pt x="1194" y="30"/>
                </a:lnTo>
                <a:lnTo>
                  <a:pt x="1191" y="30"/>
                </a:lnTo>
                <a:lnTo>
                  <a:pt x="1190" y="32"/>
                </a:lnTo>
                <a:lnTo>
                  <a:pt x="1190" y="35"/>
                </a:lnTo>
                <a:lnTo>
                  <a:pt x="1192" y="36"/>
                </a:lnTo>
                <a:lnTo>
                  <a:pt x="1191" y="39"/>
                </a:lnTo>
                <a:lnTo>
                  <a:pt x="1191" y="40"/>
                </a:lnTo>
                <a:lnTo>
                  <a:pt x="1190" y="41"/>
                </a:lnTo>
                <a:lnTo>
                  <a:pt x="1188" y="43"/>
                </a:lnTo>
                <a:lnTo>
                  <a:pt x="1187" y="44"/>
                </a:lnTo>
                <a:lnTo>
                  <a:pt x="1185" y="46"/>
                </a:lnTo>
                <a:lnTo>
                  <a:pt x="1185" y="44"/>
                </a:lnTo>
                <a:lnTo>
                  <a:pt x="1185" y="43"/>
                </a:lnTo>
                <a:lnTo>
                  <a:pt x="1185" y="36"/>
                </a:lnTo>
                <a:lnTo>
                  <a:pt x="1184" y="33"/>
                </a:lnTo>
                <a:lnTo>
                  <a:pt x="1183" y="32"/>
                </a:lnTo>
                <a:lnTo>
                  <a:pt x="1181" y="30"/>
                </a:lnTo>
                <a:lnTo>
                  <a:pt x="1179" y="30"/>
                </a:lnTo>
                <a:lnTo>
                  <a:pt x="1176" y="29"/>
                </a:lnTo>
                <a:lnTo>
                  <a:pt x="1174" y="29"/>
                </a:lnTo>
                <a:lnTo>
                  <a:pt x="1169" y="30"/>
                </a:lnTo>
                <a:lnTo>
                  <a:pt x="1168" y="30"/>
                </a:lnTo>
                <a:lnTo>
                  <a:pt x="1166" y="32"/>
                </a:lnTo>
                <a:lnTo>
                  <a:pt x="1161" y="32"/>
                </a:lnTo>
                <a:lnTo>
                  <a:pt x="1157" y="32"/>
                </a:lnTo>
                <a:lnTo>
                  <a:pt x="1146" y="33"/>
                </a:lnTo>
                <a:lnTo>
                  <a:pt x="1137" y="35"/>
                </a:lnTo>
                <a:lnTo>
                  <a:pt x="1132" y="37"/>
                </a:lnTo>
                <a:lnTo>
                  <a:pt x="1132" y="37"/>
                </a:lnTo>
                <a:lnTo>
                  <a:pt x="1136" y="39"/>
                </a:lnTo>
                <a:lnTo>
                  <a:pt x="1139" y="40"/>
                </a:lnTo>
                <a:lnTo>
                  <a:pt x="1141" y="43"/>
                </a:lnTo>
                <a:lnTo>
                  <a:pt x="1146" y="46"/>
                </a:lnTo>
                <a:lnTo>
                  <a:pt x="1151" y="48"/>
                </a:lnTo>
                <a:lnTo>
                  <a:pt x="1154" y="50"/>
                </a:lnTo>
                <a:lnTo>
                  <a:pt x="1157" y="51"/>
                </a:lnTo>
                <a:lnTo>
                  <a:pt x="1157" y="51"/>
                </a:lnTo>
                <a:lnTo>
                  <a:pt x="1155" y="51"/>
                </a:lnTo>
                <a:lnTo>
                  <a:pt x="1154" y="51"/>
                </a:lnTo>
                <a:lnTo>
                  <a:pt x="1152" y="50"/>
                </a:lnTo>
                <a:lnTo>
                  <a:pt x="1148" y="48"/>
                </a:lnTo>
                <a:lnTo>
                  <a:pt x="1146" y="47"/>
                </a:lnTo>
                <a:lnTo>
                  <a:pt x="1143" y="46"/>
                </a:lnTo>
                <a:lnTo>
                  <a:pt x="1140" y="44"/>
                </a:lnTo>
                <a:lnTo>
                  <a:pt x="1135" y="41"/>
                </a:lnTo>
                <a:lnTo>
                  <a:pt x="1132" y="40"/>
                </a:lnTo>
                <a:lnTo>
                  <a:pt x="1128" y="40"/>
                </a:lnTo>
                <a:lnTo>
                  <a:pt x="1125" y="39"/>
                </a:lnTo>
                <a:lnTo>
                  <a:pt x="1124" y="39"/>
                </a:lnTo>
                <a:lnTo>
                  <a:pt x="1121" y="39"/>
                </a:lnTo>
                <a:lnTo>
                  <a:pt x="1117" y="40"/>
                </a:lnTo>
                <a:lnTo>
                  <a:pt x="1115" y="41"/>
                </a:lnTo>
                <a:lnTo>
                  <a:pt x="1113" y="43"/>
                </a:lnTo>
                <a:lnTo>
                  <a:pt x="1113" y="44"/>
                </a:lnTo>
                <a:lnTo>
                  <a:pt x="1114" y="46"/>
                </a:lnTo>
                <a:lnTo>
                  <a:pt x="1114" y="48"/>
                </a:lnTo>
                <a:lnTo>
                  <a:pt x="1114" y="51"/>
                </a:lnTo>
                <a:lnTo>
                  <a:pt x="1114" y="54"/>
                </a:lnTo>
                <a:lnTo>
                  <a:pt x="1113" y="55"/>
                </a:lnTo>
                <a:lnTo>
                  <a:pt x="1111" y="57"/>
                </a:lnTo>
                <a:lnTo>
                  <a:pt x="1110" y="57"/>
                </a:lnTo>
                <a:lnTo>
                  <a:pt x="1108" y="57"/>
                </a:lnTo>
                <a:lnTo>
                  <a:pt x="1107" y="57"/>
                </a:lnTo>
                <a:lnTo>
                  <a:pt x="1106" y="57"/>
                </a:lnTo>
                <a:lnTo>
                  <a:pt x="1103" y="55"/>
                </a:lnTo>
                <a:lnTo>
                  <a:pt x="1099" y="55"/>
                </a:lnTo>
                <a:lnTo>
                  <a:pt x="1097" y="55"/>
                </a:lnTo>
                <a:lnTo>
                  <a:pt x="1096" y="55"/>
                </a:lnTo>
                <a:lnTo>
                  <a:pt x="1093" y="57"/>
                </a:lnTo>
                <a:lnTo>
                  <a:pt x="1093" y="58"/>
                </a:lnTo>
                <a:lnTo>
                  <a:pt x="1095" y="61"/>
                </a:lnTo>
                <a:lnTo>
                  <a:pt x="1096" y="62"/>
                </a:lnTo>
                <a:lnTo>
                  <a:pt x="1096" y="62"/>
                </a:lnTo>
                <a:lnTo>
                  <a:pt x="1092" y="59"/>
                </a:lnTo>
                <a:lnTo>
                  <a:pt x="1091" y="59"/>
                </a:lnTo>
                <a:lnTo>
                  <a:pt x="1089" y="58"/>
                </a:lnTo>
                <a:lnTo>
                  <a:pt x="1088" y="58"/>
                </a:lnTo>
                <a:lnTo>
                  <a:pt x="1081" y="59"/>
                </a:lnTo>
                <a:lnTo>
                  <a:pt x="1080" y="61"/>
                </a:lnTo>
                <a:lnTo>
                  <a:pt x="1077" y="64"/>
                </a:lnTo>
                <a:lnTo>
                  <a:pt x="1074" y="65"/>
                </a:lnTo>
                <a:lnTo>
                  <a:pt x="1071" y="66"/>
                </a:lnTo>
                <a:lnTo>
                  <a:pt x="1070" y="68"/>
                </a:lnTo>
                <a:lnTo>
                  <a:pt x="1067" y="68"/>
                </a:lnTo>
                <a:lnTo>
                  <a:pt x="1066" y="68"/>
                </a:lnTo>
                <a:lnTo>
                  <a:pt x="1064" y="69"/>
                </a:lnTo>
                <a:lnTo>
                  <a:pt x="1062" y="70"/>
                </a:lnTo>
                <a:lnTo>
                  <a:pt x="1058" y="73"/>
                </a:lnTo>
                <a:lnTo>
                  <a:pt x="1058" y="73"/>
                </a:lnTo>
                <a:lnTo>
                  <a:pt x="1056" y="76"/>
                </a:lnTo>
                <a:lnTo>
                  <a:pt x="1056" y="77"/>
                </a:lnTo>
                <a:lnTo>
                  <a:pt x="1056" y="79"/>
                </a:lnTo>
                <a:lnTo>
                  <a:pt x="1058" y="79"/>
                </a:lnTo>
                <a:lnTo>
                  <a:pt x="1059" y="80"/>
                </a:lnTo>
                <a:lnTo>
                  <a:pt x="1059" y="80"/>
                </a:lnTo>
                <a:lnTo>
                  <a:pt x="1063" y="80"/>
                </a:lnTo>
                <a:lnTo>
                  <a:pt x="1064" y="80"/>
                </a:lnTo>
                <a:lnTo>
                  <a:pt x="1067" y="81"/>
                </a:lnTo>
                <a:lnTo>
                  <a:pt x="1070" y="81"/>
                </a:lnTo>
                <a:lnTo>
                  <a:pt x="1071" y="80"/>
                </a:lnTo>
                <a:lnTo>
                  <a:pt x="1073" y="80"/>
                </a:lnTo>
                <a:lnTo>
                  <a:pt x="1075" y="80"/>
                </a:lnTo>
                <a:lnTo>
                  <a:pt x="1077" y="80"/>
                </a:lnTo>
                <a:lnTo>
                  <a:pt x="1080" y="80"/>
                </a:lnTo>
                <a:lnTo>
                  <a:pt x="1081" y="79"/>
                </a:lnTo>
                <a:lnTo>
                  <a:pt x="1082" y="79"/>
                </a:lnTo>
                <a:lnTo>
                  <a:pt x="1084" y="79"/>
                </a:lnTo>
                <a:lnTo>
                  <a:pt x="1085" y="79"/>
                </a:lnTo>
                <a:lnTo>
                  <a:pt x="1085" y="80"/>
                </a:lnTo>
                <a:lnTo>
                  <a:pt x="1082" y="80"/>
                </a:lnTo>
                <a:lnTo>
                  <a:pt x="1081" y="80"/>
                </a:lnTo>
                <a:lnTo>
                  <a:pt x="1080" y="81"/>
                </a:lnTo>
                <a:lnTo>
                  <a:pt x="1078" y="83"/>
                </a:lnTo>
                <a:lnTo>
                  <a:pt x="1078" y="84"/>
                </a:lnTo>
                <a:lnTo>
                  <a:pt x="1077" y="87"/>
                </a:lnTo>
                <a:lnTo>
                  <a:pt x="1075" y="91"/>
                </a:lnTo>
                <a:lnTo>
                  <a:pt x="1074" y="94"/>
                </a:lnTo>
                <a:lnTo>
                  <a:pt x="1073" y="95"/>
                </a:lnTo>
                <a:lnTo>
                  <a:pt x="1071" y="97"/>
                </a:lnTo>
                <a:lnTo>
                  <a:pt x="1069" y="99"/>
                </a:lnTo>
                <a:lnTo>
                  <a:pt x="1067" y="101"/>
                </a:lnTo>
                <a:lnTo>
                  <a:pt x="1067" y="101"/>
                </a:lnTo>
                <a:lnTo>
                  <a:pt x="1066" y="101"/>
                </a:lnTo>
                <a:lnTo>
                  <a:pt x="1062" y="99"/>
                </a:lnTo>
                <a:lnTo>
                  <a:pt x="1055" y="101"/>
                </a:lnTo>
                <a:lnTo>
                  <a:pt x="1053" y="101"/>
                </a:lnTo>
                <a:lnTo>
                  <a:pt x="1051" y="101"/>
                </a:lnTo>
                <a:lnTo>
                  <a:pt x="1049" y="102"/>
                </a:lnTo>
                <a:lnTo>
                  <a:pt x="1048" y="102"/>
                </a:lnTo>
                <a:lnTo>
                  <a:pt x="1045" y="102"/>
                </a:lnTo>
                <a:lnTo>
                  <a:pt x="1041" y="104"/>
                </a:lnTo>
                <a:lnTo>
                  <a:pt x="1038" y="104"/>
                </a:lnTo>
                <a:lnTo>
                  <a:pt x="1038" y="105"/>
                </a:lnTo>
                <a:lnTo>
                  <a:pt x="1040" y="105"/>
                </a:lnTo>
                <a:lnTo>
                  <a:pt x="1040" y="106"/>
                </a:lnTo>
                <a:lnTo>
                  <a:pt x="1040" y="106"/>
                </a:lnTo>
                <a:lnTo>
                  <a:pt x="1030" y="108"/>
                </a:lnTo>
                <a:lnTo>
                  <a:pt x="1026" y="109"/>
                </a:lnTo>
                <a:lnTo>
                  <a:pt x="1023" y="109"/>
                </a:lnTo>
                <a:lnTo>
                  <a:pt x="1022" y="110"/>
                </a:lnTo>
                <a:lnTo>
                  <a:pt x="1020" y="110"/>
                </a:lnTo>
                <a:lnTo>
                  <a:pt x="1016" y="110"/>
                </a:lnTo>
                <a:lnTo>
                  <a:pt x="1015" y="110"/>
                </a:lnTo>
                <a:lnTo>
                  <a:pt x="1014" y="110"/>
                </a:lnTo>
                <a:lnTo>
                  <a:pt x="1011" y="112"/>
                </a:lnTo>
                <a:lnTo>
                  <a:pt x="1007" y="113"/>
                </a:lnTo>
                <a:lnTo>
                  <a:pt x="1005" y="113"/>
                </a:lnTo>
                <a:lnTo>
                  <a:pt x="1004" y="116"/>
                </a:lnTo>
                <a:lnTo>
                  <a:pt x="1004" y="116"/>
                </a:lnTo>
                <a:lnTo>
                  <a:pt x="1004" y="117"/>
                </a:lnTo>
                <a:lnTo>
                  <a:pt x="1005" y="117"/>
                </a:lnTo>
                <a:lnTo>
                  <a:pt x="1005" y="117"/>
                </a:lnTo>
                <a:lnTo>
                  <a:pt x="1003" y="120"/>
                </a:lnTo>
                <a:lnTo>
                  <a:pt x="1003" y="120"/>
                </a:lnTo>
                <a:lnTo>
                  <a:pt x="1005" y="121"/>
                </a:lnTo>
                <a:lnTo>
                  <a:pt x="1008" y="124"/>
                </a:lnTo>
                <a:lnTo>
                  <a:pt x="1009" y="124"/>
                </a:lnTo>
                <a:lnTo>
                  <a:pt x="1009" y="124"/>
                </a:lnTo>
                <a:lnTo>
                  <a:pt x="1014" y="126"/>
                </a:lnTo>
                <a:lnTo>
                  <a:pt x="1015" y="126"/>
                </a:lnTo>
                <a:lnTo>
                  <a:pt x="1016" y="127"/>
                </a:lnTo>
                <a:lnTo>
                  <a:pt x="1018" y="127"/>
                </a:lnTo>
                <a:lnTo>
                  <a:pt x="1020" y="128"/>
                </a:lnTo>
                <a:lnTo>
                  <a:pt x="1023" y="128"/>
                </a:lnTo>
                <a:lnTo>
                  <a:pt x="1023" y="127"/>
                </a:lnTo>
                <a:lnTo>
                  <a:pt x="1026" y="127"/>
                </a:lnTo>
                <a:lnTo>
                  <a:pt x="1029" y="127"/>
                </a:lnTo>
                <a:lnTo>
                  <a:pt x="1029" y="127"/>
                </a:lnTo>
                <a:lnTo>
                  <a:pt x="1027" y="127"/>
                </a:lnTo>
                <a:lnTo>
                  <a:pt x="1025" y="130"/>
                </a:lnTo>
                <a:lnTo>
                  <a:pt x="1025" y="130"/>
                </a:lnTo>
                <a:lnTo>
                  <a:pt x="1026" y="130"/>
                </a:lnTo>
                <a:lnTo>
                  <a:pt x="1029" y="131"/>
                </a:lnTo>
                <a:lnTo>
                  <a:pt x="1029" y="132"/>
                </a:lnTo>
                <a:lnTo>
                  <a:pt x="1030" y="132"/>
                </a:lnTo>
                <a:lnTo>
                  <a:pt x="1036" y="134"/>
                </a:lnTo>
                <a:lnTo>
                  <a:pt x="1037" y="134"/>
                </a:lnTo>
                <a:lnTo>
                  <a:pt x="1038" y="134"/>
                </a:lnTo>
                <a:lnTo>
                  <a:pt x="1040" y="134"/>
                </a:lnTo>
                <a:lnTo>
                  <a:pt x="1040" y="132"/>
                </a:lnTo>
                <a:lnTo>
                  <a:pt x="1041" y="132"/>
                </a:lnTo>
                <a:lnTo>
                  <a:pt x="1042" y="131"/>
                </a:lnTo>
                <a:lnTo>
                  <a:pt x="1044" y="131"/>
                </a:lnTo>
                <a:lnTo>
                  <a:pt x="1045" y="132"/>
                </a:lnTo>
                <a:lnTo>
                  <a:pt x="1047" y="132"/>
                </a:lnTo>
                <a:lnTo>
                  <a:pt x="1049" y="134"/>
                </a:lnTo>
                <a:lnTo>
                  <a:pt x="1052" y="134"/>
                </a:lnTo>
                <a:lnTo>
                  <a:pt x="1053" y="132"/>
                </a:lnTo>
                <a:lnTo>
                  <a:pt x="1056" y="131"/>
                </a:lnTo>
                <a:lnTo>
                  <a:pt x="1059" y="130"/>
                </a:lnTo>
                <a:lnTo>
                  <a:pt x="1060" y="130"/>
                </a:lnTo>
                <a:lnTo>
                  <a:pt x="1060" y="130"/>
                </a:lnTo>
                <a:lnTo>
                  <a:pt x="1063" y="131"/>
                </a:lnTo>
                <a:lnTo>
                  <a:pt x="1064" y="132"/>
                </a:lnTo>
                <a:lnTo>
                  <a:pt x="1064" y="134"/>
                </a:lnTo>
                <a:lnTo>
                  <a:pt x="1064" y="134"/>
                </a:lnTo>
                <a:lnTo>
                  <a:pt x="1063" y="135"/>
                </a:lnTo>
                <a:lnTo>
                  <a:pt x="1063" y="137"/>
                </a:lnTo>
                <a:lnTo>
                  <a:pt x="1064" y="138"/>
                </a:lnTo>
                <a:lnTo>
                  <a:pt x="1064" y="138"/>
                </a:lnTo>
                <a:lnTo>
                  <a:pt x="1060" y="137"/>
                </a:lnTo>
                <a:lnTo>
                  <a:pt x="1059" y="137"/>
                </a:lnTo>
                <a:lnTo>
                  <a:pt x="1053" y="137"/>
                </a:lnTo>
                <a:lnTo>
                  <a:pt x="1047" y="137"/>
                </a:lnTo>
                <a:lnTo>
                  <a:pt x="1042" y="137"/>
                </a:lnTo>
                <a:lnTo>
                  <a:pt x="1041" y="138"/>
                </a:lnTo>
                <a:lnTo>
                  <a:pt x="1040" y="139"/>
                </a:lnTo>
                <a:lnTo>
                  <a:pt x="1033" y="139"/>
                </a:lnTo>
                <a:lnTo>
                  <a:pt x="1023" y="139"/>
                </a:lnTo>
                <a:lnTo>
                  <a:pt x="1022" y="141"/>
                </a:lnTo>
                <a:lnTo>
                  <a:pt x="1020" y="141"/>
                </a:lnTo>
                <a:lnTo>
                  <a:pt x="1019" y="141"/>
                </a:lnTo>
                <a:lnTo>
                  <a:pt x="1019" y="142"/>
                </a:lnTo>
                <a:lnTo>
                  <a:pt x="1019" y="144"/>
                </a:lnTo>
                <a:lnTo>
                  <a:pt x="1020" y="144"/>
                </a:lnTo>
                <a:lnTo>
                  <a:pt x="1022" y="145"/>
                </a:lnTo>
                <a:lnTo>
                  <a:pt x="1022" y="145"/>
                </a:lnTo>
                <a:lnTo>
                  <a:pt x="1022" y="146"/>
                </a:lnTo>
                <a:lnTo>
                  <a:pt x="1022" y="146"/>
                </a:lnTo>
                <a:lnTo>
                  <a:pt x="1022" y="146"/>
                </a:lnTo>
                <a:lnTo>
                  <a:pt x="1023" y="148"/>
                </a:lnTo>
                <a:lnTo>
                  <a:pt x="1026" y="148"/>
                </a:lnTo>
                <a:lnTo>
                  <a:pt x="1027" y="146"/>
                </a:lnTo>
                <a:lnTo>
                  <a:pt x="1033" y="144"/>
                </a:lnTo>
                <a:lnTo>
                  <a:pt x="1033" y="145"/>
                </a:lnTo>
                <a:lnTo>
                  <a:pt x="1031" y="145"/>
                </a:lnTo>
                <a:lnTo>
                  <a:pt x="1030" y="146"/>
                </a:lnTo>
                <a:lnTo>
                  <a:pt x="1030" y="148"/>
                </a:lnTo>
                <a:lnTo>
                  <a:pt x="1031" y="148"/>
                </a:lnTo>
                <a:lnTo>
                  <a:pt x="1031" y="149"/>
                </a:lnTo>
                <a:lnTo>
                  <a:pt x="1033" y="149"/>
                </a:lnTo>
                <a:lnTo>
                  <a:pt x="1037" y="150"/>
                </a:lnTo>
                <a:lnTo>
                  <a:pt x="1041" y="150"/>
                </a:lnTo>
                <a:lnTo>
                  <a:pt x="1047" y="150"/>
                </a:lnTo>
                <a:lnTo>
                  <a:pt x="1048" y="150"/>
                </a:lnTo>
                <a:lnTo>
                  <a:pt x="1047" y="150"/>
                </a:lnTo>
                <a:lnTo>
                  <a:pt x="1047" y="152"/>
                </a:lnTo>
                <a:lnTo>
                  <a:pt x="1042" y="152"/>
                </a:lnTo>
                <a:lnTo>
                  <a:pt x="1040" y="152"/>
                </a:lnTo>
                <a:lnTo>
                  <a:pt x="1036" y="155"/>
                </a:lnTo>
                <a:lnTo>
                  <a:pt x="1034" y="156"/>
                </a:lnTo>
                <a:lnTo>
                  <a:pt x="1034" y="156"/>
                </a:lnTo>
                <a:lnTo>
                  <a:pt x="1036" y="157"/>
                </a:lnTo>
                <a:lnTo>
                  <a:pt x="1038" y="157"/>
                </a:lnTo>
                <a:lnTo>
                  <a:pt x="1041" y="160"/>
                </a:lnTo>
                <a:lnTo>
                  <a:pt x="1044" y="160"/>
                </a:lnTo>
                <a:lnTo>
                  <a:pt x="1045" y="161"/>
                </a:lnTo>
                <a:lnTo>
                  <a:pt x="1047" y="161"/>
                </a:lnTo>
                <a:lnTo>
                  <a:pt x="1060" y="164"/>
                </a:lnTo>
                <a:lnTo>
                  <a:pt x="1062" y="164"/>
                </a:lnTo>
                <a:lnTo>
                  <a:pt x="1059" y="163"/>
                </a:lnTo>
                <a:lnTo>
                  <a:pt x="1058" y="160"/>
                </a:lnTo>
                <a:lnTo>
                  <a:pt x="1058" y="160"/>
                </a:lnTo>
                <a:lnTo>
                  <a:pt x="1058" y="159"/>
                </a:lnTo>
                <a:lnTo>
                  <a:pt x="1059" y="159"/>
                </a:lnTo>
                <a:lnTo>
                  <a:pt x="1062" y="160"/>
                </a:lnTo>
                <a:lnTo>
                  <a:pt x="1062" y="160"/>
                </a:lnTo>
                <a:lnTo>
                  <a:pt x="1063" y="160"/>
                </a:lnTo>
                <a:lnTo>
                  <a:pt x="1064" y="160"/>
                </a:lnTo>
                <a:lnTo>
                  <a:pt x="1066" y="159"/>
                </a:lnTo>
                <a:lnTo>
                  <a:pt x="1069" y="159"/>
                </a:lnTo>
                <a:lnTo>
                  <a:pt x="1069" y="159"/>
                </a:lnTo>
                <a:lnTo>
                  <a:pt x="1070" y="159"/>
                </a:lnTo>
                <a:lnTo>
                  <a:pt x="1070" y="160"/>
                </a:lnTo>
                <a:lnTo>
                  <a:pt x="1071" y="160"/>
                </a:lnTo>
                <a:lnTo>
                  <a:pt x="1073" y="160"/>
                </a:lnTo>
                <a:lnTo>
                  <a:pt x="1074" y="160"/>
                </a:lnTo>
                <a:lnTo>
                  <a:pt x="1074" y="160"/>
                </a:lnTo>
                <a:lnTo>
                  <a:pt x="1077" y="160"/>
                </a:lnTo>
                <a:lnTo>
                  <a:pt x="1078" y="160"/>
                </a:lnTo>
                <a:lnTo>
                  <a:pt x="1080" y="159"/>
                </a:lnTo>
                <a:lnTo>
                  <a:pt x="1081" y="159"/>
                </a:lnTo>
                <a:lnTo>
                  <a:pt x="1082" y="157"/>
                </a:lnTo>
                <a:lnTo>
                  <a:pt x="1084" y="157"/>
                </a:lnTo>
                <a:lnTo>
                  <a:pt x="1084" y="157"/>
                </a:lnTo>
                <a:lnTo>
                  <a:pt x="1085" y="159"/>
                </a:lnTo>
                <a:lnTo>
                  <a:pt x="1086" y="159"/>
                </a:lnTo>
                <a:lnTo>
                  <a:pt x="1088" y="159"/>
                </a:lnTo>
                <a:lnTo>
                  <a:pt x="1091" y="157"/>
                </a:lnTo>
                <a:lnTo>
                  <a:pt x="1092" y="157"/>
                </a:lnTo>
                <a:lnTo>
                  <a:pt x="1093" y="156"/>
                </a:lnTo>
                <a:lnTo>
                  <a:pt x="1096" y="157"/>
                </a:lnTo>
                <a:lnTo>
                  <a:pt x="1097" y="159"/>
                </a:lnTo>
                <a:lnTo>
                  <a:pt x="1099" y="159"/>
                </a:lnTo>
                <a:lnTo>
                  <a:pt x="1100" y="159"/>
                </a:lnTo>
                <a:lnTo>
                  <a:pt x="1104" y="159"/>
                </a:lnTo>
                <a:lnTo>
                  <a:pt x="1108" y="160"/>
                </a:lnTo>
                <a:lnTo>
                  <a:pt x="1111" y="160"/>
                </a:lnTo>
                <a:lnTo>
                  <a:pt x="1113" y="160"/>
                </a:lnTo>
                <a:lnTo>
                  <a:pt x="1117" y="161"/>
                </a:lnTo>
                <a:lnTo>
                  <a:pt x="1124" y="163"/>
                </a:lnTo>
                <a:lnTo>
                  <a:pt x="1128" y="166"/>
                </a:lnTo>
                <a:lnTo>
                  <a:pt x="1130" y="166"/>
                </a:lnTo>
                <a:lnTo>
                  <a:pt x="1132" y="167"/>
                </a:lnTo>
                <a:lnTo>
                  <a:pt x="1133" y="168"/>
                </a:lnTo>
                <a:lnTo>
                  <a:pt x="1135" y="168"/>
                </a:lnTo>
                <a:lnTo>
                  <a:pt x="1137" y="168"/>
                </a:lnTo>
                <a:lnTo>
                  <a:pt x="1139" y="170"/>
                </a:lnTo>
                <a:lnTo>
                  <a:pt x="1140" y="171"/>
                </a:lnTo>
                <a:lnTo>
                  <a:pt x="1141" y="172"/>
                </a:lnTo>
                <a:lnTo>
                  <a:pt x="1141" y="174"/>
                </a:lnTo>
                <a:lnTo>
                  <a:pt x="1137" y="175"/>
                </a:lnTo>
                <a:lnTo>
                  <a:pt x="1139" y="175"/>
                </a:lnTo>
                <a:lnTo>
                  <a:pt x="1141" y="177"/>
                </a:lnTo>
                <a:lnTo>
                  <a:pt x="1141" y="178"/>
                </a:lnTo>
                <a:lnTo>
                  <a:pt x="1143" y="178"/>
                </a:lnTo>
                <a:lnTo>
                  <a:pt x="1144" y="181"/>
                </a:lnTo>
                <a:lnTo>
                  <a:pt x="1146" y="182"/>
                </a:lnTo>
                <a:lnTo>
                  <a:pt x="1150" y="183"/>
                </a:lnTo>
                <a:lnTo>
                  <a:pt x="1151" y="185"/>
                </a:lnTo>
                <a:lnTo>
                  <a:pt x="1152" y="185"/>
                </a:lnTo>
                <a:lnTo>
                  <a:pt x="1154" y="186"/>
                </a:lnTo>
                <a:lnTo>
                  <a:pt x="1154" y="188"/>
                </a:lnTo>
                <a:lnTo>
                  <a:pt x="1154" y="188"/>
                </a:lnTo>
                <a:lnTo>
                  <a:pt x="1155" y="189"/>
                </a:lnTo>
                <a:lnTo>
                  <a:pt x="1158" y="189"/>
                </a:lnTo>
                <a:lnTo>
                  <a:pt x="1161" y="192"/>
                </a:lnTo>
                <a:lnTo>
                  <a:pt x="1159" y="192"/>
                </a:lnTo>
                <a:lnTo>
                  <a:pt x="1158" y="192"/>
                </a:lnTo>
                <a:lnTo>
                  <a:pt x="1157" y="193"/>
                </a:lnTo>
                <a:lnTo>
                  <a:pt x="1155" y="193"/>
                </a:lnTo>
                <a:lnTo>
                  <a:pt x="1157" y="195"/>
                </a:lnTo>
                <a:lnTo>
                  <a:pt x="1157" y="195"/>
                </a:lnTo>
                <a:lnTo>
                  <a:pt x="1157" y="196"/>
                </a:lnTo>
                <a:lnTo>
                  <a:pt x="1155" y="197"/>
                </a:lnTo>
                <a:lnTo>
                  <a:pt x="1154" y="197"/>
                </a:lnTo>
                <a:lnTo>
                  <a:pt x="1152" y="199"/>
                </a:lnTo>
                <a:lnTo>
                  <a:pt x="1151" y="199"/>
                </a:lnTo>
                <a:lnTo>
                  <a:pt x="1151" y="199"/>
                </a:lnTo>
                <a:lnTo>
                  <a:pt x="1154" y="199"/>
                </a:lnTo>
                <a:lnTo>
                  <a:pt x="1157" y="199"/>
                </a:lnTo>
                <a:lnTo>
                  <a:pt x="1158" y="197"/>
                </a:lnTo>
                <a:lnTo>
                  <a:pt x="1159" y="197"/>
                </a:lnTo>
                <a:lnTo>
                  <a:pt x="1159" y="199"/>
                </a:lnTo>
                <a:lnTo>
                  <a:pt x="1161" y="199"/>
                </a:lnTo>
                <a:lnTo>
                  <a:pt x="1161" y="200"/>
                </a:lnTo>
                <a:lnTo>
                  <a:pt x="1162" y="201"/>
                </a:lnTo>
                <a:lnTo>
                  <a:pt x="1162" y="201"/>
                </a:lnTo>
                <a:lnTo>
                  <a:pt x="1162" y="201"/>
                </a:lnTo>
                <a:lnTo>
                  <a:pt x="1162" y="203"/>
                </a:lnTo>
                <a:lnTo>
                  <a:pt x="1163" y="203"/>
                </a:lnTo>
                <a:lnTo>
                  <a:pt x="1163" y="204"/>
                </a:lnTo>
                <a:lnTo>
                  <a:pt x="1163" y="206"/>
                </a:lnTo>
                <a:lnTo>
                  <a:pt x="1163" y="206"/>
                </a:lnTo>
                <a:lnTo>
                  <a:pt x="1163" y="206"/>
                </a:lnTo>
                <a:lnTo>
                  <a:pt x="1162" y="207"/>
                </a:lnTo>
                <a:lnTo>
                  <a:pt x="1162" y="208"/>
                </a:lnTo>
                <a:lnTo>
                  <a:pt x="1162" y="208"/>
                </a:lnTo>
                <a:lnTo>
                  <a:pt x="1162" y="210"/>
                </a:lnTo>
                <a:lnTo>
                  <a:pt x="1162" y="210"/>
                </a:lnTo>
                <a:lnTo>
                  <a:pt x="1163" y="210"/>
                </a:lnTo>
                <a:lnTo>
                  <a:pt x="1165" y="211"/>
                </a:lnTo>
                <a:lnTo>
                  <a:pt x="1165" y="211"/>
                </a:lnTo>
                <a:lnTo>
                  <a:pt x="1165" y="212"/>
                </a:lnTo>
                <a:lnTo>
                  <a:pt x="1166" y="212"/>
                </a:lnTo>
                <a:lnTo>
                  <a:pt x="1168" y="211"/>
                </a:lnTo>
                <a:lnTo>
                  <a:pt x="1169" y="212"/>
                </a:lnTo>
                <a:lnTo>
                  <a:pt x="1169" y="214"/>
                </a:lnTo>
                <a:lnTo>
                  <a:pt x="1169" y="214"/>
                </a:lnTo>
                <a:lnTo>
                  <a:pt x="1169" y="215"/>
                </a:lnTo>
                <a:lnTo>
                  <a:pt x="1168" y="217"/>
                </a:lnTo>
                <a:lnTo>
                  <a:pt x="1166" y="217"/>
                </a:lnTo>
                <a:lnTo>
                  <a:pt x="1165" y="217"/>
                </a:lnTo>
                <a:lnTo>
                  <a:pt x="1165" y="218"/>
                </a:lnTo>
                <a:lnTo>
                  <a:pt x="1166" y="219"/>
                </a:lnTo>
                <a:lnTo>
                  <a:pt x="1166" y="219"/>
                </a:lnTo>
                <a:lnTo>
                  <a:pt x="1166" y="219"/>
                </a:lnTo>
                <a:lnTo>
                  <a:pt x="1168" y="219"/>
                </a:lnTo>
                <a:lnTo>
                  <a:pt x="1169" y="219"/>
                </a:lnTo>
                <a:lnTo>
                  <a:pt x="1169" y="221"/>
                </a:lnTo>
                <a:lnTo>
                  <a:pt x="1170" y="221"/>
                </a:lnTo>
                <a:lnTo>
                  <a:pt x="1170" y="219"/>
                </a:lnTo>
                <a:lnTo>
                  <a:pt x="1172" y="219"/>
                </a:lnTo>
                <a:lnTo>
                  <a:pt x="1173" y="219"/>
                </a:lnTo>
                <a:lnTo>
                  <a:pt x="1174" y="221"/>
                </a:lnTo>
                <a:lnTo>
                  <a:pt x="1174" y="222"/>
                </a:lnTo>
                <a:lnTo>
                  <a:pt x="1174" y="222"/>
                </a:lnTo>
                <a:lnTo>
                  <a:pt x="1174" y="223"/>
                </a:lnTo>
                <a:lnTo>
                  <a:pt x="1174" y="223"/>
                </a:lnTo>
                <a:lnTo>
                  <a:pt x="1174" y="225"/>
                </a:lnTo>
                <a:lnTo>
                  <a:pt x="1174" y="226"/>
                </a:lnTo>
                <a:lnTo>
                  <a:pt x="1173" y="226"/>
                </a:lnTo>
                <a:lnTo>
                  <a:pt x="1172" y="228"/>
                </a:lnTo>
                <a:lnTo>
                  <a:pt x="1170" y="228"/>
                </a:lnTo>
                <a:lnTo>
                  <a:pt x="1168" y="228"/>
                </a:lnTo>
                <a:lnTo>
                  <a:pt x="1166" y="229"/>
                </a:lnTo>
                <a:lnTo>
                  <a:pt x="1166" y="229"/>
                </a:lnTo>
                <a:lnTo>
                  <a:pt x="1168" y="229"/>
                </a:lnTo>
                <a:lnTo>
                  <a:pt x="1169" y="230"/>
                </a:lnTo>
                <a:lnTo>
                  <a:pt x="1169" y="232"/>
                </a:lnTo>
                <a:lnTo>
                  <a:pt x="1166" y="232"/>
                </a:lnTo>
                <a:lnTo>
                  <a:pt x="1166" y="232"/>
                </a:lnTo>
                <a:lnTo>
                  <a:pt x="1166" y="233"/>
                </a:lnTo>
                <a:lnTo>
                  <a:pt x="1166" y="234"/>
                </a:lnTo>
                <a:lnTo>
                  <a:pt x="1169" y="233"/>
                </a:lnTo>
                <a:lnTo>
                  <a:pt x="1173" y="230"/>
                </a:lnTo>
                <a:lnTo>
                  <a:pt x="1173" y="230"/>
                </a:lnTo>
                <a:lnTo>
                  <a:pt x="1173" y="230"/>
                </a:lnTo>
                <a:lnTo>
                  <a:pt x="1173" y="232"/>
                </a:lnTo>
                <a:lnTo>
                  <a:pt x="1172" y="232"/>
                </a:lnTo>
                <a:lnTo>
                  <a:pt x="1169" y="234"/>
                </a:lnTo>
                <a:lnTo>
                  <a:pt x="1168" y="237"/>
                </a:lnTo>
                <a:lnTo>
                  <a:pt x="1166" y="241"/>
                </a:lnTo>
                <a:lnTo>
                  <a:pt x="1166" y="241"/>
                </a:lnTo>
                <a:lnTo>
                  <a:pt x="1166" y="243"/>
                </a:lnTo>
                <a:lnTo>
                  <a:pt x="1166" y="244"/>
                </a:lnTo>
                <a:lnTo>
                  <a:pt x="1166" y="246"/>
                </a:lnTo>
                <a:lnTo>
                  <a:pt x="1168" y="247"/>
                </a:lnTo>
                <a:lnTo>
                  <a:pt x="1169" y="247"/>
                </a:lnTo>
                <a:lnTo>
                  <a:pt x="1172" y="247"/>
                </a:lnTo>
                <a:lnTo>
                  <a:pt x="1174" y="248"/>
                </a:lnTo>
                <a:lnTo>
                  <a:pt x="1174" y="248"/>
                </a:lnTo>
                <a:lnTo>
                  <a:pt x="1179" y="248"/>
                </a:lnTo>
                <a:lnTo>
                  <a:pt x="1180" y="247"/>
                </a:lnTo>
                <a:lnTo>
                  <a:pt x="1180" y="247"/>
                </a:lnTo>
                <a:lnTo>
                  <a:pt x="1181" y="247"/>
                </a:lnTo>
                <a:lnTo>
                  <a:pt x="1183" y="246"/>
                </a:lnTo>
                <a:lnTo>
                  <a:pt x="1181" y="244"/>
                </a:lnTo>
                <a:lnTo>
                  <a:pt x="1181" y="243"/>
                </a:lnTo>
                <a:lnTo>
                  <a:pt x="1181" y="243"/>
                </a:lnTo>
                <a:lnTo>
                  <a:pt x="1183" y="243"/>
                </a:lnTo>
                <a:lnTo>
                  <a:pt x="1184" y="243"/>
                </a:lnTo>
                <a:lnTo>
                  <a:pt x="1184" y="241"/>
                </a:lnTo>
                <a:lnTo>
                  <a:pt x="1184" y="241"/>
                </a:lnTo>
                <a:lnTo>
                  <a:pt x="1185" y="240"/>
                </a:lnTo>
                <a:lnTo>
                  <a:pt x="1187" y="240"/>
                </a:lnTo>
                <a:lnTo>
                  <a:pt x="1187" y="239"/>
                </a:lnTo>
                <a:lnTo>
                  <a:pt x="1187" y="237"/>
                </a:lnTo>
                <a:lnTo>
                  <a:pt x="1185" y="236"/>
                </a:lnTo>
                <a:lnTo>
                  <a:pt x="1184" y="236"/>
                </a:lnTo>
                <a:lnTo>
                  <a:pt x="1184" y="234"/>
                </a:lnTo>
                <a:lnTo>
                  <a:pt x="1183" y="233"/>
                </a:lnTo>
                <a:lnTo>
                  <a:pt x="1183" y="233"/>
                </a:lnTo>
                <a:lnTo>
                  <a:pt x="1183" y="232"/>
                </a:lnTo>
                <a:lnTo>
                  <a:pt x="1183" y="232"/>
                </a:lnTo>
                <a:lnTo>
                  <a:pt x="1183" y="230"/>
                </a:lnTo>
                <a:lnTo>
                  <a:pt x="1185" y="230"/>
                </a:lnTo>
                <a:lnTo>
                  <a:pt x="1184" y="230"/>
                </a:lnTo>
                <a:lnTo>
                  <a:pt x="1184" y="232"/>
                </a:lnTo>
                <a:lnTo>
                  <a:pt x="1183" y="232"/>
                </a:lnTo>
                <a:lnTo>
                  <a:pt x="1184" y="234"/>
                </a:lnTo>
                <a:lnTo>
                  <a:pt x="1185" y="234"/>
                </a:lnTo>
                <a:lnTo>
                  <a:pt x="1185" y="236"/>
                </a:lnTo>
                <a:lnTo>
                  <a:pt x="1187" y="237"/>
                </a:lnTo>
                <a:lnTo>
                  <a:pt x="1188" y="239"/>
                </a:lnTo>
                <a:lnTo>
                  <a:pt x="1188" y="239"/>
                </a:lnTo>
                <a:lnTo>
                  <a:pt x="1188" y="240"/>
                </a:lnTo>
                <a:lnTo>
                  <a:pt x="1188" y="241"/>
                </a:lnTo>
                <a:lnTo>
                  <a:pt x="1190" y="240"/>
                </a:lnTo>
                <a:lnTo>
                  <a:pt x="1190" y="241"/>
                </a:lnTo>
                <a:lnTo>
                  <a:pt x="1188" y="243"/>
                </a:lnTo>
                <a:lnTo>
                  <a:pt x="1188" y="243"/>
                </a:lnTo>
                <a:lnTo>
                  <a:pt x="1187" y="243"/>
                </a:lnTo>
                <a:lnTo>
                  <a:pt x="1187" y="244"/>
                </a:lnTo>
                <a:lnTo>
                  <a:pt x="1187" y="244"/>
                </a:lnTo>
                <a:lnTo>
                  <a:pt x="1188" y="246"/>
                </a:lnTo>
                <a:lnTo>
                  <a:pt x="1190" y="246"/>
                </a:lnTo>
                <a:lnTo>
                  <a:pt x="1192" y="244"/>
                </a:lnTo>
                <a:lnTo>
                  <a:pt x="1194" y="243"/>
                </a:lnTo>
                <a:lnTo>
                  <a:pt x="1194" y="243"/>
                </a:lnTo>
                <a:lnTo>
                  <a:pt x="1199" y="244"/>
                </a:lnTo>
                <a:lnTo>
                  <a:pt x="1199" y="243"/>
                </a:lnTo>
                <a:lnTo>
                  <a:pt x="1202" y="243"/>
                </a:lnTo>
                <a:lnTo>
                  <a:pt x="1203" y="243"/>
                </a:lnTo>
                <a:lnTo>
                  <a:pt x="1203" y="243"/>
                </a:lnTo>
                <a:lnTo>
                  <a:pt x="1201" y="244"/>
                </a:lnTo>
                <a:lnTo>
                  <a:pt x="1194" y="246"/>
                </a:lnTo>
                <a:lnTo>
                  <a:pt x="1192" y="247"/>
                </a:lnTo>
                <a:lnTo>
                  <a:pt x="1192" y="247"/>
                </a:lnTo>
                <a:lnTo>
                  <a:pt x="1191" y="248"/>
                </a:lnTo>
                <a:lnTo>
                  <a:pt x="1190" y="248"/>
                </a:lnTo>
                <a:lnTo>
                  <a:pt x="1190" y="250"/>
                </a:lnTo>
                <a:lnTo>
                  <a:pt x="1191" y="251"/>
                </a:lnTo>
                <a:lnTo>
                  <a:pt x="1192" y="251"/>
                </a:lnTo>
                <a:lnTo>
                  <a:pt x="1194" y="251"/>
                </a:lnTo>
                <a:lnTo>
                  <a:pt x="1195" y="251"/>
                </a:lnTo>
                <a:lnTo>
                  <a:pt x="1196" y="251"/>
                </a:lnTo>
                <a:lnTo>
                  <a:pt x="1198" y="252"/>
                </a:lnTo>
                <a:lnTo>
                  <a:pt x="1201" y="252"/>
                </a:lnTo>
                <a:lnTo>
                  <a:pt x="1202" y="252"/>
                </a:lnTo>
                <a:lnTo>
                  <a:pt x="1206" y="252"/>
                </a:lnTo>
                <a:lnTo>
                  <a:pt x="1209" y="254"/>
                </a:lnTo>
                <a:lnTo>
                  <a:pt x="1210" y="254"/>
                </a:lnTo>
                <a:lnTo>
                  <a:pt x="1210" y="255"/>
                </a:lnTo>
                <a:lnTo>
                  <a:pt x="1209" y="255"/>
                </a:lnTo>
                <a:lnTo>
                  <a:pt x="1208" y="255"/>
                </a:lnTo>
                <a:lnTo>
                  <a:pt x="1205" y="254"/>
                </a:lnTo>
                <a:lnTo>
                  <a:pt x="1203" y="254"/>
                </a:lnTo>
                <a:lnTo>
                  <a:pt x="1203" y="254"/>
                </a:lnTo>
                <a:lnTo>
                  <a:pt x="1203" y="255"/>
                </a:lnTo>
                <a:lnTo>
                  <a:pt x="1206" y="255"/>
                </a:lnTo>
                <a:lnTo>
                  <a:pt x="1206" y="257"/>
                </a:lnTo>
                <a:lnTo>
                  <a:pt x="1208" y="257"/>
                </a:lnTo>
                <a:lnTo>
                  <a:pt x="1208" y="258"/>
                </a:lnTo>
                <a:lnTo>
                  <a:pt x="1208" y="259"/>
                </a:lnTo>
                <a:lnTo>
                  <a:pt x="1208" y="259"/>
                </a:lnTo>
                <a:lnTo>
                  <a:pt x="1208" y="262"/>
                </a:lnTo>
                <a:lnTo>
                  <a:pt x="1209" y="262"/>
                </a:lnTo>
                <a:lnTo>
                  <a:pt x="1210" y="263"/>
                </a:lnTo>
                <a:lnTo>
                  <a:pt x="1213" y="263"/>
                </a:lnTo>
                <a:lnTo>
                  <a:pt x="1213" y="265"/>
                </a:lnTo>
                <a:lnTo>
                  <a:pt x="1213" y="265"/>
                </a:lnTo>
                <a:lnTo>
                  <a:pt x="1212" y="265"/>
                </a:lnTo>
                <a:lnTo>
                  <a:pt x="1210" y="265"/>
                </a:lnTo>
                <a:lnTo>
                  <a:pt x="1206" y="265"/>
                </a:lnTo>
                <a:lnTo>
                  <a:pt x="1205" y="263"/>
                </a:lnTo>
                <a:lnTo>
                  <a:pt x="1203" y="263"/>
                </a:lnTo>
                <a:lnTo>
                  <a:pt x="1196" y="259"/>
                </a:lnTo>
                <a:lnTo>
                  <a:pt x="1195" y="259"/>
                </a:lnTo>
                <a:lnTo>
                  <a:pt x="1192" y="259"/>
                </a:lnTo>
                <a:lnTo>
                  <a:pt x="1190" y="258"/>
                </a:lnTo>
                <a:lnTo>
                  <a:pt x="1187" y="258"/>
                </a:lnTo>
                <a:lnTo>
                  <a:pt x="1187" y="258"/>
                </a:lnTo>
                <a:lnTo>
                  <a:pt x="1184" y="258"/>
                </a:lnTo>
                <a:lnTo>
                  <a:pt x="1183" y="258"/>
                </a:lnTo>
                <a:lnTo>
                  <a:pt x="1180" y="258"/>
                </a:lnTo>
                <a:lnTo>
                  <a:pt x="1179" y="258"/>
                </a:lnTo>
                <a:lnTo>
                  <a:pt x="1177" y="259"/>
                </a:lnTo>
                <a:lnTo>
                  <a:pt x="1177" y="259"/>
                </a:lnTo>
                <a:lnTo>
                  <a:pt x="1177" y="261"/>
                </a:lnTo>
                <a:lnTo>
                  <a:pt x="1179" y="262"/>
                </a:lnTo>
                <a:lnTo>
                  <a:pt x="1180" y="263"/>
                </a:lnTo>
                <a:lnTo>
                  <a:pt x="1181" y="265"/>
                </a:lnTo>
                <a:lnTo>
                  <a:pt x="1184" y="265"/>
                </a:lnTo>
                <a:lnTo>
                  <a:pt x="1188" y="266"/>
                </a:lnTo>
                <a:lnTo>
                  <a:pt x="1191" y="266"/>
                </a:lnTo>
                <a:lnTo>
                  <a:pt x="1194" y="268"/>
                </a:lnTo>
                <a:lnTo>
                  <a:pt x="1195" y="269"/>
                </a:lnTo>
                <a:lnTo>
                  <a:pt x="1198" y="270"/>
                </a:lnTo>
                <a:lnTo>
                  <a:pt x="1198" y="270"/>
                </a:lnTo>
                <a:lnTo>
                  <a:pt x="1205" y="272"/>
                </a:lnTo>
                <a:lnTo>
                  <a:pt x="1205" y="272"/>
                </a:lnTo>
                <a:lnTo>
                  <a:pt x="1206" y="272"/>
                </a:lnTo>
                <a:lnTo>
                  <a:pt x="1209" y="270"/>
                </a:lnTo>
                <a:lnTo>
                  <a:pt x="1209" y="270"/>
                </a:lnTo>
                <a:lnTo>
                  <a:pt x="1210" y="270"/>
                </a:lnTo>
                <a:lnTo>
                  <a:pt x="1212" y="272"/>
                </a:lnTo>
                <a:lnTo>
                  <a:pt x="1214" y="272"/>
                </a:lnTo>
                <a:lnTo>
                  <a:pt x="1216" y="270"/>
                </a:lnTo>
                <a:lnTo>
                  <a:pt x="1217" y="272"/>
                </a:lnTo>
                <a:lnTo>
                  <a:pt x="1217" y="272"/>
                </a:lnTo>
                <a:lnTo>
                  <a:pt x="1217" y="272"/>
                </a:lnTo>
                <a:lnTo>
                  <a:pt x="1216" y="272"/>
                </a:lnTo>
                <a:lnTo>
                  <a:pt x="1214" y="273"/>
                </a:lnTo>
                <a:lnTo>
                  <a:pt x="1216" y="274"/>
                </a:lnTo>
                <a:lnTo>
                  <a:pt x="1216" y="274"/>
                </a:lnTo>
                <a:lnTo>
                  <a:pt x="1216" y="276"/>
                </a:lnTo>
                <a:lnTo>
                  <a:pt x="1213" y="276"/>
                </a:lnTo>
                <a:lnTo>
                  <a:pt x="1212" y="277"/>
                </a:lnTo>
                <a:lnTo>
                  <a:pt x="1212" y="279"/>
                </a:lnTo>
                <a:lnTo>
                  <a:pt x="1212" y="280"/>
                </a:lnTo>
                <a:lnTo>
                  <a:pt x="1212" y="281"/>
                </a:lnTo>
                <a:lnTo>
                  <a:pt x="1210" y="284"/>
                </a:lnTo>
                <a:lnTo>
                  <a:pt x="1209" y="284"/>
                </a:lnTo>
                <a:lnTo>
                  <a:pt x="1212" y="284"/>
                </a:lnTo>
                <a:lnTo>
                  <a:pt x="1213" y="284"/>
                </a:lnTo>
                <a:lnTo>
                  <a:pt x="1214" y="284"/>
                </a:lnTo>
                <a:lnTo>
                  <a:pt x="1216" y="286"/>
                </a:lnTo>
                <a:lnTo>
                  <a:pt x="1217" y="286"/>
                </a:lnTo>
                <a:lnTo>
                  <a:pt x="1217" y="286"/>
                </a:lnTo>
                <a:lnTo>
                  <a:pt x="1216" y="286"/>
                </a:lnTo>
                <a:lnTo>
                  <a:pt x="1212" y="287"/>
                </a:lnTo>
                <a:lnTo>
                  <a:pt x="1209" y="286"/>
                </a:lnTo>
                <a:lnTo>
                  <a:pt x="1209" y="287"/>
                </a:lnTo>
                <a:lnTo>
                  <a:pt x="1209" y="290"/>
                </a:lnTo>
                <a:lnTo>
                  <a:pt x="1208" y="292"/>
                </a:lnTo>
                <a:lnTo>
                  <a:pt x="1209" y="292"/>
                </a:lnTo>
                <a:lnTo>
                  <a:pt x="1210" y="292"/>
                </a:lnTo>
                <a:lnTo>
                  <a:pt x="1212" y="291"/>
                </a:lnTo>
                <a:lnTo>
                  <a:pt x="1212" y="291"/>
                </a:lnTo>
                <a:lnTo>
                  <a:pt x="1210" y="294"/>
                </a:lnTo>
                <a:lnTo>
                  <a:pt x="1209" y="295"/>
                </a:lnTo>
                <a:lnTo>
                  <a:pt x="1209" y="295"/>
                </a:lnTo>
                <a:lnTo>
                  <a:pt x="1206" y="295"/>
                </a:lnTo>
                <a:lnTo>
                  <a:pt x="1205" y="297"/>
                </a:lnTo>
                <a:lnTo>
                  <a:pt x="1203" y="295"/>
                </a:lnTo>
                <a:lnTo>
                  <a:pt x="1198" y="294"/>
                </a:lnTo>
                <a:lnTo>
                  <a:pt x="1195" y="292"/>
                </a:lnTo>
                <a:lnTo>
                  <a:pt x="1192" y="294"/>
                </a:lnTo>
                <a:lnTo>
                  <a:pt x="1191" y="295"/>
                </a:lnTo>
                <a:lnTo>
                  <a:pt x="1190" y="298"/>
                </a:lnTo>
                <a:lnTo>
                  <a:pt x="1188" y="299"/>
                </a:lnTo>
                <a:lnTo>
                  <a:pt x="1187" y="299"/>
                </a:lnTo>
                <a:lnTo>
                  <a:pt x="1188" y="299"/>
                </a:lnTo>
                <a:lnTo>
                  <a:pt x="1190" y="299"/>
                </a:lnTo>
                <a:lnTo>
                  <a:pt x="1194" y="299"/>
                </a:lnTo>
                <a:lnTo>
                  <a:pt x="1194" y="301"/>
                </a:lnTo>
                <a:lnTo>
                  <a:pt x="1194" y="301"/>
                </a:lnTo>
                <a:lnTo>
                  <a:pt x="1196" y="301"/>
                </a:lnTo>
                <a:lnTo>
                  <a:pt x="1199" y="301"/>
                </a:lnTo>
                <a:lnTo>
                  <a:pt x="1202" y="301"/>
                </a:lnTo>
                <a:lnTo>
                  <a:pt x="1205" y="301"/>
                </a:lnTo>
                <a:lnTo>
                  <a:pt x="1206" y="299"/>
                </a:lnTo>
                <a:lnTo>
                  <a:pt x="1206" y="298"/>
                </a:lnTo>
                <a:lnTo>
                  <a:pt x="1206" y="298"/>
                </a:lnTo>
                <a:lnTo>
                  <a:pt x="1208" y="298"/>
                </a:lnTo>
                <a:lnTo>
                  <a:pt x="1208" y="298"/>
                </a:lnTo>
                <a:lnTo>
                  <a:pt x="1209" y="298"/>
                </a:lnTo>
                <a:lnTo>
                  <a:pt x="1208" y="299"/>
                </a:lnTo>
                <a:lnTo>
                  <a:pt x="1208" y="301"/>
                </a:lnTo>
                <a:lnTo>
                  <a:pt x="1206" y="301"/>
                </a:lnTo>
                <a:lnTo>
                  <a:pt x="1206" y="302"/>
                </a:lnTo>
                <a:lnTo>
                  <a:pt x="1206" y="302"/>
                </a:lnTo>
                <a:lnTo>
                  <a:pt x="1206" y="302"/>
                </a:lnTo>
                <a:lnTo>
                  <a:pt x="1205" y="303"/>
                </a:lnTo>
                <a:lnTo>
                  <a:pt x="1205" y="303"/>
                </a:lnTo>
                <a:lnTo>
                  <a:pt x="1203" y="303"/>
                </a:lnTo>
                <a:lnTo>
                  <a:pt x="1201" y="303"/>
                </a:lnTo>
                <a:lnTo>
                  <a:pt x="1196" y="302"/>
                </a:lnTo>
                <a:lnTo>
                  <a:pt x="1192" y="301"/>
                </a:lnTo>
                <a:lnTo>
                  <a:pt x="1191" y="301"/>
                </a:lnTo>
                <a:lnTo>
                  <a:pt x="1190" y="301"/>
                </a:lnTo>
                <a:lnTo>
                  <a:pt x="1190" y="302"/>
                </a:lnTo>
                <a:lnTo>
                  <a:pt x="1188" y="305"/>
                </a:lnTo>
                <a:lnTo>
                  <a:pt x="1185" y="308"/>
                </a:lnTo>
                <a:lnTo>
                  <a:pt x="1185" y="309"/>
                </a:lnTo>
                <a:lnTo>
                  <a:pt x="1185" y="309"/>
                </a:lnTo>
                <a:lnTo>
                  <a:pt x="1185" y="310"/>
                </a:lnTo>
                <a:lnTo>
                  <a:pt x="1184" y="312"/>
                </a:lnTo>
                <a:lnTo>
                  <a:pt x="1185" y="312"/>
                </a:lnTo>
                <a:lnTo>
                  <a:pt x="1187" y="312"/>
                </a:lnTo>
                <a:lnTo>
                  <a:pt x="1191" y="309"/>
                </a:lnTo>
                <a:lnTo>
                  <a:pt x="1192" y="309"/>
                </a:lnTo>
                <a:lnTo>
                  <a:pt x="1194" y="308"/>
                </a:lnTo>
                <a:lnTo>
                  <a:pt x="1195" y="308"/>
                </a:lnTo>
                <a:lnTo>
                  <a:pt x="1198" y="308"/>
                </a:lnTo>
                <a:lnTo>
                  <a:pt x="1199" y="308"/>
                </a:lnTo>
                <a:lnTo>
                  <a:pt x="1201" y="309"/>
                </a:lnTo>
                <a:lnTo>
                  <a:pt x="1203" y="309"/>
                </a:lnTo>
                <a:lnTo>
                  <a:pt x="1206" y="309"/>
                </a:lnTo>
                <a:lnTo>
                  <a:pt x="1208" y="308"/>
                </a:lnTo>
                <a:lnTo>
                  <a:pt x="1210" y="308"/>
                </a:lnTo>
                <a:lnTo>
                  <a:pt x="1212" y="308"/>
                </a:lnTo>
                <a:lnTo>
                  <a:pt x="1210" y="309"/>
                </a:lnTo>
                <a:lnTo>
                  <a:pt x="1209" y="309"/>
                </a:lnTo>
                <a:lnTo>
                  <a:pt x="1209" y="309"/>
                </a:lnTo>
                <a:lnTo>
                  <a:pt x="1213" y="312"/>
                </a:lnTo>
                <a:lnTo>
                  <a:pt x="1214" y="312"/>
                </a:lnTo>
                <a:lnTo>
                  <a:pt x="1213" y="313"/>
                </a:lnTo>
                <a:lnTo>
                  <a:pt x="1209" y="310"/>
                </a:lnTo>
                <a:lnTo>
                  <a:pt x="1206" y="310"/>
                </a:lnTo>
                <a:lnTo>
                  <a:pt x="1203" y="310"/>
                </a:lnTo>
                <a:lnTo>
                  <a:pt x="1202" y="310"/>
                </a:lnTo>
                <a:lnTo>
                  <a:pt x="1196" y="309"/>
                </a:lnTo>
                <a:lnTo>
                  <a:pt x="1195" y="309"/>
                </a:lnTo>
                <a:lnTo>
                  <a:pt x="1194" y="309"/>
                </a:lnTo>
                <a:lnTo>
                  <a:pt x="1191" y="310"/>
                </a:lnTo>
                <a:lnTo>
                  <a:pt x="1190" y="312"/>
                </a:lnTo>
                <a:lnTo>
                  <a:pt x="1187" y="312"/>
                </a:lnTo>
                <a:lnTo>
                  <a:pt x="1185" y="313"/>
                </a:lnTo>
                <a:lnTo>
                  <a:pt x="1184" y="314"/>
                </a:lnTo>
                <a:lnTo>
                  <a:pt x="1184" y="316"/>
                </a:lnTo>
                <a:lnTo>
                  <a:pt x="1183" y="319"/>
                </a:lnTo>
                <a:lnTo>
                  <a:pt x="1184" y="321"/>
                </a:lnTo>
                <a:lnTo>
                  <a:pt x="1185" y="321"/>
                </a:lnTo>
                <a:lnTo>
                  <a:pt x="1187" y="321"/>
                </a:lnTo>
                <a:lnTo>
                  <a:pt x="1188" y="321"/>
                </a:lnTo>
                <a:lnTo>
                  <a:pt x="1190" y="321"/>
                </a:lnTo>
                <a:lnTo>
                  <a:pt x="1192" y="323"/>
                </a:lnTo>
                <a:lnTo>
                  <a:pt x="1195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5" y="323"/>
                </a:lnTo>
                <a:lnTo>
                  <a:pt x="1191" y="323"/>
                </a:lnTo>
                <a:lnTo>
                  <a:pt x="1190" y="324"/>
                </a:lnTo>
                <a:lnTo>
                  <a:pt x="1190" y="325"/>
                </a:lnTo>
                <a:lnTo>
                  <a:pt x="1187" y="327"/>
                </a:lnTo>
                <a:lnTo>
                  <a:pt x="1187" y="327"/>
                </a:lnTo>
                <a:lnTo>
                  <a:pt x="1187" y="327"/>
                </a:lnTo>
                <a:lnTo>
                  <a:pt x="1185" y="328"/>
                </a:lnTo>
                <a:lnTo>
                  <a:pt x="1185" y="330"/>
                </a:lnTo>
                <a:lnTo>
                  <a:pt x="1185" y="331"/>
                </a:lnTo>
                <a:lnTo>
                  <a:pt x="1185" y="332"/>
                </a:lnTo>
                <a:lnTo>
                  <a:pt x="1185" y="334"/>
                </a:lnTo>
                <a:lnTo>
                  <a:pt x="1185" y="334"/>
                </a:lnTo>
                <a:lnTo>
                  <a:pt x="1187" y="334"/>
                </a:lnTo>
                <a:lnTo>
                  <a:pt x="1190" y="334"/>
                </a:lnTo>
                <a:lnTo>
                  <a:pt x="1191" y="334"/>
                </a:lnTo>
                <a:lnTo>
                  <a:pt x="1192" y="332"/>
                </a:lnTo>
                <a:lnTo>
                  <a:pt x="1192" y="332"/>
                </a:lnTo>
                <a:lnTo>
                  <a:pt x="1194" y="331"/>
                </a:lnTo>
                <a:lnTo>
                  <a:pt x="1196" y="330"/>
                </a:lnTo>
                <a:lnTo>
                  <a:pt x="1202" y="325"/>
                </a:lnTo>
                <a:lnTo>
                  <a:pt x="1203" y="324"/>
                </a:lnTo>
                <a:lnTo>
                  <a:pt x="1206" y="323"/>
                </a:lnTo>
                <a:lnTo>
                  <a:pt x="1208" y="323"/>
                </a:lnTo>
                <a:lnTo>
                  <a:pt x="1208" y="323"/>
                </a:lnTo>
                <a:lnTo>
                  <a:pt x="1208" y="323"/>
                </a:lnTo>
                <a:lnTo>
                  <a:pt x="1205" y="325"/>
                </a:lnTo>
                <a:lnTo>
                  <a:pt x="1203" y="325"/>
                </a:lnTo>
                <a:lnTo>
                  <a:pt x="1202" y="327"/>
                </a:lnTo>
                <a:lnTo>
                  <a:pt x="1202" y="327"/>
                </a:lnTo>
                <a:lnTo>
                  <a:pt x="1201" y="327"/>
                </a:lnTo>
                <a:lnTo>
                  <a:pt x="1201" y="328"/>
                </a:lnTo>
                <a:lnTo>
                  <a:pt x="1199" y="330"/>
                </a:lnTo>
                <a:lnTo>
                  <a:pt x="1198" y="330"/>
                </a:lnTo>
                <a:lnTo>
                  <a:pt x="1195" y="331"/>
                </a:lnTo>
                <a:lnTo>
                  <a:pt x="1191" y="334"/>
                </a:lnTo>
                <a:lnTo>
                  <a:pt x="1188" y="335"/>
                </a:lnTo>
                <a:lnTo>
                  <a:pt x="1187" y="335"/>
                </a:lnTo>
                <a:lnTo>
                  <a:pt x="1188" y="337"/>
                </a:lnTo>
                <a:lnTo>
                  <a:pt x="1188" y="337"/>
                </a:lnTo>
                <a:lnTo>
                  <a:pt x="1188" y="337"/>
                </a:lnTo>
                <a:lnTo>
                  <a:pt x="1190" y="337"/>
                </a:lnTo>
                <a:lnTo>
                  <a:pt x="1188" y="341"/>
                </a:lnTo>
                <a:lnTo>
                  <a:pt x="1190" y="343"/>
                </a:lnTo>
                <a:lnTo>
                  <a:pt x="1190" y="343"/>
                </a:lnTo>
                <a:lnTo>
                  <a:pt x="1191" y="343"/>
                </a:lnTo>
                <a:lnTo>
                  <a:pt x="1194" y="343"/>
                </a:lnTo>
                <a:lnTo>
                  <a:pt x="1195" y="345"/>
                </a:lnTo>
                <a:lnTo>
                  <a:pt x="1198" y="345"/>
                </a:lnTo>
                <a:lnTo>
                  <a:pt x="1201" y="343"/>
                </a:lnTo>
                <a:lnTo>
                  <a:pt x="1202" y="342"/>
                </a:lnTo>
                <a:lnTo>
                  <a:pt x="1203" y="341"/>
                </a:lnTo>
                <a:lnTo>
                  <a:pt x="1203" y="341"/>
                </a:lnTo>
                <a:lnTo>
                  <a:pt x="1206" y="339"/>
                </a:lnTo>
                <a:lnTo>
                  <a:pt x="1209" y="339"/>
                </a:lnTo>
                <a:lnTo>
                  <a:pt x="1209" y="339"/>
                </a:lnTo>
                <a:lnTo>
                  <a:pt x="1209" y="341"/>
                </a:lnTo>
                <a:lnTo>
                  <a:pt x="1208" y="341"/>
                </a:lnTo>
                <a:lnTo>
                  <a:pt x="1205" y="341"/>
                </a:lnTo>
                <a:lnTo>
                  <a:pt x="1203" y="342"/>
                </a:lnTo>
                <a:lnTo>
                  <a:pt x="1201" y="343"/>
                </a:lnTo>
                <a:lnTo>
                  <a:pt x="1199" y="345"/>
                </a:lnTo>
                <a:lnTo>
                  <a:pt x="1196" y="346"/>
                </a:lnTo>
                <a:lnTo>
                  <a:pt x="1196" y="346"/>
                </a:lnTo>
                <a:lnTo>
                  <a:pt x="1195" y="346"/>
                </a:lnTo>
                <a:lnTo>
                  <a:pt x="1196" y="348"/>
                </a:lnTo>
                <a:lnTo>
                  <a:pt x="1196" y="349"/>
                </a:lnTo>
                <a:lnTo>
                  <a:pt x="1196" y="349"/>
                </a:lnTo>
                <a:lnTo>
                  <a:pt x="1198" y="349"/>
                </a:lnTo>
                <a:lnTo>
                  <a:pt x="1198" y="350"/>
                </a:lnTo>
                <a:lnTo>
                  <a:pt x="1199" y="354"/>
                </a:lnTo>
                <a:lnTo>
                  <a:pt x="1199" y="357"/>
                </a:lnTo>
                <a:lnTo>
                  <a:pt x="1199" y="359"/>
                </a:lnTo>
                <a:lnTo>
                  <a:pt x="1199" y="361"/>
                </a:lnTo>
                <a:lnTo>
                  <a:pt x="1201" y="361"/>
                </a:lnTo>
                <a:lnTo>
                  <a:pt x="1201" y="363"/>
                </a:lnTo>
                <a:lnTo>
                  <a:pt x="1202" y="364"/>
                </a:lnTo>
                <a:lnTo>
                  <a:pt x="1202" y="364"/>
                </a:lnTo>
                <a:lnTo>
                  <a:pt x="1203" y="363"/>
                </a:lnTo>
                <a:lnTo>
                  <a:pt x="1203" y="361"/>
                </a:lnTo>
                <a:lnTo>
                  <a:pt x="1206" y="359"/>
                </a:lnTo>
                <a:lnTo>
                  <a:pt x="1206" y="357"/>
                </a:lnTo>
                <a:lnTo>
                  <a:pt x="1206" y="356"/>
                </a:lnTo>
                <a:lnTo>
                  <a:pt x="1208" y="356"/>
                </a:lnTo>
                <a:lnTo>
                  <a:pt x="1209" y="356"/>
                </a:lnTo>
                <a:lnTo>
                  <a:pt x="1209" y="356"/>
                </a:lnTo>
                <a:lnTo>
                  <a:pt x="1208" y="357"/>
                </a:lnTo>
                <a:lnTo>
                  <a:pt x="1210" y="357"/>
                </a:lnTo>
                <a:lnTo>
                  <a:pt x="1212" y="357"/>
                </a:lnTo>
                <a:lnTo>
                  <a:pt x="1212" y="356"/>
                </a:lnTo>
                <a:lnTo>
                  <a:pt x="1213" y="354"/>
                </a:lnTo>
                <a:lnTo>
                  <a:pt x="1213" y="354"/>
                </a:lnTo>
                <a:lnTo>
                  <a:pt x="1212" y="352"/>
                </a:lnTo>
                <a:lnTo>
                  <a:pt x="1212" y="350"/>
                </a:lnTo>
                <a:lnTo>
                  <a:pt x="1210" y="349"/>
                </a:lnTo>
                <a:lnTo>
                  <a:pt x="1210" y="349"/>
                </a:lnTo>
                <a:lnTo>
                  <a:pt x="1212" y="350"/>
                </a:lnTo>
                <a:lnTo>
                  <a:pt x="1212" y="352"/>
                </a:lnTo>
                <a:lnTo>
                  <a:pt x="1213" y="353"/>
                </a:lnTo>
                <a:lnTo>
                  <a:pt x="1213" y="353"/>
                </a:lnTo>
                <a:lnTo>
                  <a:pt x="1213" y="354"/>
                </a:lnTo>
                <a:lnTo>
                  <a:pt x="1214" y="356"/>
                </a:lnTo>
                <a:lnTo>
                  <a:pt x="1217" y="356"/>
                </a:lnTo>
                <a:lnTo>
                  <a:pt x="1217" y="356"/>
                </a:lnTo>
                <a:lnTo>
                  <a:pt x="1219" y="356"/>
                </a:lnTo>
                <a:lnTo>
                  <a:pt x="1219" y="359"/>
                </a:lnTo>
                <a:lnTo>
                  <a:pt x="1220" y="360"/>
                </a:lnTo>
                <a:lnTo>
                  <a:pt x="1220" y="360"/>
                </a:lnTo>
                <a:lnTo>
                  <a:pt x="1219" y="360"/>
                </a:lnTo>
                <a:lnTo>
                  <a:pt x="1217" y="357"/>
                </a:lnTo>
                <a:lnTo>
                  <a:pt x="1216" y="357"/>
                </a:lnTo>
                <a:lnTo>
                  <a:pt x="1214" y="357"/>
                </a:lnTo>
                <a:lnTo>
                  <a:pt x="1213" y="357"/>
                </a:lnTo>
                <a:lnTo>
                  <a:pt x="1212" y="357"/>
                </a:lnTo>
                <a:lnTo>
                  <a:pt x="1212" y="357"/>
                </a:lnTo>
                <a:lnTo>
                  <a:pt x="1212" y="359"/>
                </a:lnTo>
                <a:lnTo>
                  <a:pt x="1212" y="359"/>
                </a:lnTo>
                <a:lnTo>
                  <a:pt x="1209" y="359"/>
                </a:lnTo>
                <a:lnTo>
                  <a:pt x="1208" y="359"/>
                </a:lnTo>
                <a:lnTo>
                  <a:pt x="1206" y="360"/>
                </a:lnTo>
                <a:lnTo>
                  <a:pt x="1205" y="363"/>
                </a:lnTo>
                <a:lnTo>
                  <a:pt x="1203" y="364"/>
                </a:lnTo>
                <a:lnTo>
                  <a:pt x="1203" y="364"/>
                </a:lnTo>
                <a:lnTo>
                  <a:pt x="1205" y="365"/>
                </a:lnTo>
                <a:lnTo>
                  <a:pt x="1205" y="365"/>
                </a:lnTo>
                <a:lnTo>
                  <a:pt x="1206" y="365"/>
                </a:lnTo>
                <a:lnTo>
                  <a:pt x="1206" y="365"/>
                </a:lnTo>
                <a:lnTo>
                  <a:pt x="1208" y="365"/>
                </a:lnTo>
                <a:lnTo>
                  <a:pt x="1209" y="364"/>
                </a:lnTo>
                <a:lnTo>
                  <a:pt x="1213" y="364"/>
                </a:lnTo>
                <a:lnTo>
                  <a:pt x="1214" y="363"/>
                </a:lnTo>
                <a:lnTo>
                  <a:pt x="1216" y="363"/>
                </a:lnTo>
                <a:lnTo>
                  <a:pt x="1216" y="363"/>
                </a:lnTo>
                <a:lnTo>
                  <a:pt x="1214" y="364"/>
                </a:lnTo>
                <a:lnTo>
                  <a:pt x="1214" y="364"/>
                </a:lnTo>
                <a:lnTo>
                  <a:pt x="1216" y="364"/>
                </a:lnTo>
                <a:lnTo>
                  <a:pt x="1217" y="364"/>
                </a:lnTo>
                <a:lnTo>
                  <a:pt x="1216" y="364"/>
                </a:lnTo>
                <a:lnTo>
                  <a:pt x="1214" y="364"/>
                </a:lnTo>
                <a:lnTo>
                  <a:pt x="1213" y="365"/>
                </a:lnTo>
                <a:lnTo>
                  <a:pt x="1212" y="365"/>
                </a:lnTo>
                <a:lnTo>
                  <a:pt x="1208" y="367"/>
                </a:lnTo>
                <a:lnTo>
                  <a:pt x="1205" y="367"/>
                </a:lnTo>
                <a:lnTo>
                  <a:pt x="1206" y="368"/>
                </a:lnTo>
                <a:lnTo>
                  <a:pt x="1205" y="371"/>
                </a:lnTo>
                <a:lnTo>
                  <a:pt x="1206" y="372"/>
                </a:lnTo>
                <a:lnTo>
                  <a:pt x="1209" y="375"/>
                </a:lnTo>
                <a:lnTo>
                  <a:pt x="1210" y="378"/>
                </a:lnTo>
                <a:lnTo>
                  <a:pt x="1212" y="379"/>
                </a:lnTo>
                <a:lnTo>
                  <a:pt x="1212" y="381"/>
                </a:lnTo>
                <a:lnTo>
                  <a:pt x="1213" y="381"/>
                </a:lnTo>
                <a:lnTo>
                  <a:pt x="1214" y="382"/>
                </a:lnTo>
                <a:lnTo>
                  <a:pt x="1214" y="382"/>
                </a:lnTo>
                <a:lnTo>
                  <a:pt x="1214" y="383"/>
                </a:lnTo>
                <a:lnTo>
                  <a:pt x="1216" y="385"/>
                </a:lnTo>
                <a:lnTo>
                  <a:pt x="1216" y="385"/>
                </a:lnTo>
                <a:lnTo>
                  <a:pt x="1216" y="385"/>
                </a:lnTo>
                <a:lnTo>
                  <a:pt x="1219" y="382"/>
                </a:lnTo>
                <a:lnTo>
                  <a:pt x="1221" y="382"/>
                </a:lnTo>
                <a:lnTo>
                  <a:pt x="1219" y="383"/>
                </a:lnTo>
                <a:lnTo>
                  <a:pt x="1217" y="385"/>
                </a:lnTo>
                <a:lnTo>
                  <a:pt x="1217" y="386"/>
                </a:lnTo>
                <a:lnTo>
                  <a:pt x="1217" y="386"/>
                </a:lnTo>
                <a:lnTo>
                  <a:pt x="1217" y="389"/>
                </a:lnTo>
                <a:lnTo>
                  <a:pt x="1217" y="389"/>
                </a:lnTo>
                <a:lnTo>
                  <a:pt x="1217" y="390"/>
                </a:lnTo>
                <a:lnTo>
                  <a:pt x="1217" y="390"/>
                </a:lnTo>
                <a:lnTo>
                  <a:pt x="1219" y="390"/>
                </a:lnTo>
                <a:lnTo>
                  <a:pt x="1219" y="392"/>
                </a:lnTo>
                <a:lnTo>
                  <a:pt x="1220" y="392"/>
                </a:lnTo>
                <a:lnTo>
                  <a:pt x="1221" y="393"/>
                </a:lnTo>
                <a:lnTo>
                  <a:pt x="1223" y="393"/>
                </a:lnTo>
                <a:lnTo>
                  <a:pt x="1224" y="393"/>
                </a:lnTo>
                <a:lnTo>
                  <a:pt x="1223" y="394"/>
                </a:lnTo>
                <a:lnTo>
                  <a:pt x="1223" y="396"/>
                </a:lnTo>
                <a:lnTo>
                  <a:pt x="1223" y="396"/>
                </a:lnTo>
                <a:lnTo>
                  <a:pt x="1223" y="397"/>
                </a:lnTo>
                <a:lnTo>
                  <a:pt x="1225" y="397"/>
                </a:lnTo>
                <a:lnTo>
                  <a:pt x="1227" y="396"/>
                </a:lnTo>
                <a:lnTo>
                  <a:pt x="1227" y="396"/>
                </a:lnTo>
                <a:lnTo>
                  <a:pt x="1228" y="394"/>
                </a:lnTo>
                <a:lnTo>
                  <a:pt x="1230" y="396"/>
                </a:lnTo>
                <a:lnTo>
                  <a:pt x="1231" y="396"/>
                </a:lnTo>
                <a:lnTo>
                  <a:pt x="1228" y="396"/>
                </a:lnTo>
                <a:lnTo>
                  <a:pt x="1228" y="397"/>
                </a:lnTo>
                <a:lnTo>
                  <a:pt x="1228" y="397"/>
                </a:lnTo>
                <a:lnTo>
                  <a:pt x="1227" y="397"/>
                </a:lnTo>
                <a:lnTo>
                  <a:pt x="1225" y="399"/>
                </a:lnTo>
                <a:lnTo>
                  <a:pt x="1225" y="399"/>
                </a:lnTo>
                <a:lnTo>
                  <a:pt x="1227" y="400"/>
                </a:lnTo>
                <a:lnTo>
                  <a:pt x="1227" y="400"/>
                </a:lnTo>
                <a:lnTo>
                  <a:pt x="1227" y="401"/>
                </a:lnTo>
                <a:lnTo>
                  <a:pt x="1227" y="401"/>
                </a:lnTo>
                <a:lnTo>
                  <a:pt x="1227" y="403"/>
                </a:lnTo>
                <a:lnTo>
                  <a:pt x="1227" y="403"/>
                </a:lnTo>
                <a:lnTo>
                  <a:pt x="1227" y="403"/>
                </a:lnTo>
                <a:lnTo>
                  <a:pt x="1228" y="404"/>
                </a:lnTo>
                <a:lnTo>
                  <a:pt x="1230" y="405"/>
                </a:lnTo>
                <a:lnTo>
                  <a:pt x="1230" y="405"/>
                </a:lnTo>
                <a:lnTo>
                  <a:pt x="1230" y="407"/>
                </a:lnTo>
                <a:lnTo>
                  <a:pt x="1234" y="408"/>
                </a:lnTo>
                <a:lnTo>
                  <a:pt x="1234" y="408"/>
                </a:lnTo>
                <a:lnTo>
                  <a:pt x="1234" y="408"/>
                </a:lnTo>
                <a:lnTo>
                  <a:pt x="1235" y="408"/>
                </a:lnTo>
                <a:lnTo>
                  <a:pt x="1235" y="408"/>
                </a:lnTo>
                <a:lnTo>
                  <a:pt x="1235" y="410"/>
                </a:lnTo>
                <a:lnTo>
                  <a:pt x="1235" y="411"/>
                </a:lnTo>
                <a:lnTo>
                  <a:pt x="1236" y="411"/>
                </a:lnTo>
                <a:lnTo>
                  <a:pt x="1238" y="411"/>
                </a:lnTo>
                <a:lnTo>
                  <a:pt x="1241" y="411"/>
                </a:lnTo>
                <a:lnTo>
                  <a:pt x="1241" y="411"/>
                </a:lnTo>
                <a:lnTo>
                  <a:pt x="1239" y="412"/>
                </a:lnTo>
                <a:lnTo>
                  <a:pt x="1236" y="414"/>
                </a:lnTo>
                <a:lnTo>
                  <a:pt x="1236" y="414"/>
                </a:lnTo>
                <a:lnTo>
                  <a:pt x="1236" y="415"/>
                </a:lnTo>
                <a:lnTo>
                  <a:pt x="1238" y="415"/>
                </a:lnTo>
                <a:lnTo>
                  <a:pt x="1239" y="415"/>
                </a:lnTo>
                <a:lnTo>
                  <a:pt x="1241" y="415"/>
                </a:lnTo>
                <a:lnTo>
                  <a:pt x="1242" y="415"/>
                </a:lnTo>
                <a:lnTo>
                  <a:pt x="1241" y="414"/>
                </a:lnTo>
                <a:lnTo>
                  <a:pt x="1241" y="414"/>
                </a:lnTo>
                <a:lnTo>
                  <a:pt x="1242" y="414"/>
                </a:lnTo>
                <a:lnTo>
                  <a:pt x="1243" y="414"/>
                </a:lnTo>
                <a:lnTo>
                  <a:pt x="1243" y="414"/>
                </a:lnTo>
                <a:lnTo>
                  <a:pt x="1245" y="414"/>
                </a:lnTo>
                <a:lnTo>
                  <a:pt x="1246" y="414"/>
                </a:lnTo>
                <a:lnTo>
                  <a:pt x="1247" y="414"/>
                </a:lnTo>
                <a:lnTo>
                  <a:pt x="1249" y="414"/>
                </a:lnTo>
                <a:lnTo>
                  <a:pt x="1249" y="414"/>
                </a:lnTo>
                <a:lnTo>
                  <a:pt x="1250" y="414"/>
                </a:lnTo>
                <a:lnTo>
                  <a:pt x="1252" y="412"/>
                </a:lnTo>
                <a:lnTo>
                  <a:pt x="1252" y="412"/>
                </a:lnTo>
                <a:lnTo>
                  <a:pt x="1254" y="411"/>
                </a:lnTo>
                <a:lnTo>
                  <a:pt x="1257" y="410"/>
                </a:lnTo>
                <a:lnTo>
                  <a:pt x="1258" y="410"/>
                </a:lnTo>
                <a:lnTo>
                  <a:pt x="1258" y="408"/>
                </a:lnTo>
                <a:lnTo>
                  <a:pt x="1258" y="408"/>
                </a:lnTo>
                <a:lnTo>
                  <a:pt x="1258" y="408"/>
                </a:lnTo>
                <a:lnTo>
                  <a:pt x="1260" y="408"/>
                </a:lnTo>
                <a:lnTo>
                  <a:pt x="1258" y="410"/>
                </a:lnTo>
                <a:lnTo>
                  <a:pt x="1258" y="411"/>
                </a:lnTo>
                <a:lnTo>
                  <a:pt x="1257" y="411"/>
                </a:lnTo>
                <a:lnTo>
                  <a:pt x="1257" y="414"/>
                </a:lnTo>
                <a:lnTo>
                  <a:pt x="1257" y="416"/>
                </a:lnTo>
                <a:lnTo>
                  <a:pt x="1258" y="416"/>
                </a:lnTo>
                <a:lnTo>
                  <a:pt x="1258" y="416"/>
                </a:lnTo>
                <a:lnTo>
                  <a:pt x="1261" y="418"/>
                </a:lnTo>
                <a:lnTo>
                  <a:pt x="1261" y="418"/>
                </a:lnTo>
                <a:lnTo>
                  <a:pt x="1263" y="419"/>
                </a:lnTo>
                <a:lnTo>
                  <a:pt x="1264" y="419"/>
                </a:lnTo>
                <a:lnTo>
                  <a:pt x="1264" y="419"/>
                </a:lnTo>
                <a:lnTo>
                  <a:pt x="1267" y="418"/>
                </a:lnTo>
                <a:lnTo>
                  <a:pt x="1269" y="416"/>
                </a:lnTo>
                <a:lnTo>
                  <a:pt x="1269" y="416"/>
                </a:lnTo>
                <a:lnTo>
                  <a:pt x="1268" y="418"/>
                </a:lnTo>
                <a:lnTo>
                  <a:pt x="1268" y="419"/>
                </a:lnTo>
                <a:lnTo>
                  <a:pt x="1267" y="419"/>
                </a:lnTo>
                <a:lnTo>
                  <a:pt x="1265" y="421"/>
                </a:lnTo>
                <a:lnTo>
                  <a:pt x="1264" y="421"/>
                </a:lnTo>
                <a:lnTo>
                  <a:pt x="1264" y="421"/>
                </a:lnTo>
                <a:lnTo>
                  <a:pt x="1264" y="422"/>
                </a:lnTo>
                <a:lnTo>
                  <a:pt x="1269" y="425"/>
                </a:lnTo>
                <a:lnTo>
                  <a:pt x="1271" y="425"/>
                </a:lnTo>
                <a:lnTo>
                  <a:pt x="1272" y="425"/>
                </a:lnTo>
                <a:lnTo>
                  <a:pt x="1272" y="423"/>
                </a:lnTo>
                <a:lnTo>
                  <a:pt x="1274" y="422"/>
                </a:lnTo>
                <a:lnTo>
                  <a:pt x="1275" y="422"/>
                </a:lnTo>
                <a:lnTo>
                  <a:pt x="1275" y="422"/>
                </a:lnTo>
                <a:lnTo>
                  <a:pt x="1275" y="423"/>
                </a:lnTo>
                <a:lnTo>
                  <a:pt x="1274" y="425"/>
                </a:lnTo>
                <a:lnTo>
                  <a:pt x="1272" y="425"/>
                </a:lnTo>
                <a:lnTo>
                  <a:pt x="1272" y="426"/>
                </a:lnTo>
                <a:lnTo>
                  <a:pt x="1274" y="426"/>
                </a:lnTo>
                <a:lnTo>
                  <a:pt x="1274" y="426"/>
                </a:lnTo>
                <a:lnTo>
                  <a:pt x="1274" y="428"/>
                </a:lnTo>
                <a:lnTo>
                  <a:pt x="1275" y="426"/>
                </a:lnTo>
                <a:lnTo>
                  <a:pt x="1276" y="426"/>
                </a:lnTo>
                <a:lnTo>
                  <a:pt x="1276" y="428"/>
                </a:lnTo>
                <a:lnTo>
                  <a:pt x="1276" y="428"/>
                </a:lnTo>
                <a:lnTo>
                  <a:pt x="1278" y="428"/>
                </a:lnTo>
                <a:lnTo>
                  <a:pt x="1279" y="428"/>
                </a:lnTo>
                <a:lnTo>
                  <a:pt x="1279" y="428"/>
                </a:lnTo>
                <a:lnTo>
                  <a:pt x="1280" y="428"/>
                </a:lnTo>
                <a:lnTo>
                  <a:pt x="1279" y="426"/>
                </a:lnTo>
                <a:lnTo>
                  <a:pt x="1278" y="426"/>
                </a:lnTo>
                <a:lnTo>
                  <a:pt x="1278" y="425"/>
                </a:lnTo>
                <a:lnTo>
                  <a:pt x="1280" y="426"/>
                </a:lnTo>
                <a:lnTo>
                  <a:pt x="1280" y="426"/>
                </a:lnTo>
                <a:lnTo>
                  <a:pt x="1283" y="426"/>
                </a:lnTo>
                <a:lnTo>
                  <a:pt x="1285" y="426"/>
                </a:lnTo>
                <a:lnTo>
                  <a:pt x="1285" y="425"/>
                </a:lnTo>
                <a:lnTo>
                  <a:pt x="1285" y="422"/>
                </a:lnTo>
                <a:lnTo>
                  <a:pt x="1285" y="421"/>
                </a:lnTo>
                <a:lnTo>
                  <a:pt x="1285" y="421"/>
                </a:lnTo>
                <a:lnTo>
                  <a:pt x="1285" y="419"/>
                </a:lnTo>
                <a:lnTo>
                  <a:pt x="1283" y="419"/>
                </a:lnTo>
                <a:lnTo>
                  <a:pt x="1282" y="419"/>
                </a:lnTo>
                <a:lnTo>
                  <a:pt x="1280" y="418"/>
                </a:lnTo>
                <a:lnTo>
                  <a:pt x="1278" y="418"/>
                </a:lnTo>
                <a:lnTo>
                  <a:pt x="1278" y="418"/>
                </a:lnTo>
                <a:lnTo>
                  <a:pt x="1278" y="416"/>
                </a:lnTo>
                <a:lnTo>
                  <a:pt x="1279" y="416"/>
                </a:lnTo>
                <a:lnTo>
                  <a:pt x="1280" y="418"/>
                </a:lnTo>
                <a:lnTo>
                  <a:pt x="1283" y="418"/>
                </a:lnTo>
                <a:lnTo>
                  <a:pt x="1285" y="418"/>
                </a:lnTo>
                <a:lnTo>
                  <a:pt x="1285" y="418"/>
                </a:lnTo>
                <a:lnTo>
                  <a:pt x="1286" y="418"/>
                </a:lnTo>
                <a:lnTo>
                  <a:pt x="1289" y="415"/>
                </a:lnTo>
                <a:lnTo>
                  <a:pt x="1290" y="410"/>
                </a:lnTo>
                <a:lnTo>
                  <a:pt x="1291" y="405"/>
                </a:lnTo>
                <a:lnTo>
                  <a:pt x="1291" y="404"/>
                </a:lnTo>
                <a:lnTo>
                  <a:pt x="1293" y="403"/>
                </a:lnTo>
                <a:lnTo>
                  <a:pt x="1293" y="401"/>
                </a:lnTo>
                <a:lnTo>
                  <a:pt x="1290" y="401"/>
                </a:lnTo>
                <a:lnTo>
                  <a:pt x="1290" y="400"/>
                </a:lnTo>
                <a:lnTo>
                  <a:pt x="1293" y="400"/>
                </a:lnTo>
                <a:lnTo>
                  <a:pt x="1293" y="400"/>
                </a:lnTo>
                <a:lnTo>
                  <a:pt x="1294" y="399"/>
                </a:lnTo>
                <a:lnTo>
                  <a:pt x="1294" y="397"/>
                </a:lnTo>
                <a:lnTo>
                  <a:pt x="1294" y="397"/>
                </a:lnTo>
                <a:lnTo>
                  <a:pt x="1294" y="396"/>
                </a:lnTo>
                <a:lnTo>
                  <a:pt x="1293" y="394"/>
                </a:lnTo>
                <a:lnTo>
                  <a:pt x="1293" y="393"/>
                </a:lnTo>
                <a:lnTo>
                  <a:pt x="1294" y="392"/>
                </a:lnTo>
                <a:lnTo>
                  <a:pt x="1294" y="390"/>
                </a:lnTo>
                <a:lnTo>
                  <a:pt x="1293" y="390"/>
                </a:lnTo>
                <a:lnTo>
                  <a:pt x="1294" y="389"/>
                </a:lnTo>
                <a:lnTo>
                  <a:pt x="1294" y="389"/>
                </a:lnTo>
                <a:lnTo>
                  <a:pt x="1291" y="388"/>
                </a:lnTo>
                <a:lnTo>
                  <a:pt x="1289" y="388"/>
                </a:lnTo>
                <a:lnTo>
                  <a:pt x="1287" y="386"/>
                </a:lnTo>
                <a:lnTo>
                  <a:pt x="1287" y="386"/>
                </a:lnTo>
                <a:lnTo>
                  <a:pt x="1287" y="386"/>
                </a:lnTo>
                <a:lnTo>
                  <a:pt x="1289" y="386"/>
                </a:lnTo>
                <a:lnTo>
                  <a:pt x="1291" y="386"/>
                </a:lnTo>
                <a:lnTo>
                  <a:pt x="1293" y="386"/>
                </a:lnTo>
                <a:lnTo>
                  <a:pt x="1296" y="386"/>
                </a:lnTo>
                <a:lnTo>
                  <a:pt x="1296" y="386"/>
                </a:lnTo>
                <a:lnTo>
                  <a:pt x="1297" y="386"/>
                </a:lnTo>
                <a:lnTo>
                  <a:pt x="1298" y="383"/>
                </a:lnTo>
                <a:lnTo>
                  <a:pt x="1300" y="383"/>
                </a:lnTo>
                <a:lnTo>
                  <a:pt x="1300" y="382"/>
                </a:lnTo>
                <a:lnTo>
                  <a:pt x="1297" y="381"/>
                </a:lnTo>
                <a:lnTo>
                  <a:pt x="1296" y="381"/>
                </a:lnTo>
                <a:lnTo>
                  <a:pt x="1294" y="379"/>
                </a:lnTo>
                <a:lnTo>
                  <a:pt x="1294" y="379"/>
                </a:lnTo>
                <a:lnTo>
                  <a:pt x="1296" y="379"/>
                </a:lnTo>
                <a:lnTo>
                  <a:pt x="1296" y="379"/>
                </a:lnTo>
                <a:lnTo>
                  <a:pt x="1297" y="381"/>
                </a:lnTo>
                <a:lnTo>
                  <a:pt x="1300" y="381"/>
                </a:lnTo>
                <a:lnTo>
                  <a:pt x="1301" y="381"/>
                </a:lnTo>
                <a:lnTo>
                  <a:pt x="1301" y="381"/>
                </a:lnTo>
                <a:lnTo>
                  <a:pt x="1302" y="381"/>
                </a:lnTo>
                <a:lnTo>
                  <a:pt x="1304" y="379"/>
                </a:lnTo>
                <a:lnTo>
                  <a:pt x="1304" y="378"/>
                </a:lnTo>
                <a:lnTo>
                  <a:pt x="1304" y="378"/>
                </a:lnTo>
                <a:lnTo>
                  <a:pt x="1304" y="377"/>
                </a:lnTo>
                <a:lnTo>
                  <a:pt x="1305" y="377"/>
                </a:lnTo>
                <a:lnTo>
                  <a:pt x="1305" y="374"/>
                </a:lnTo>
                <a:lnTo>
                  <a:pt x="1307" y="375"/>
                </a:lnTo>
                <a:lnTo>
                  <a:pt x="1308" y="374"/>
                </a:lnTo>
                <a:lnTo>
                  <a:pt x="1308" y="372"/>
                </a:lnTo>
                <a:lnTo>
                  <a:pt x="1309" y="371"/>
                </a:lnTo>
                <a:lnTo>
                  <a:pt x="1309" y="371"/>
                </a:lnTo>
                <a:lnTo>
                  <a:pt x="1308" y="368"/>
                </a:lnTo>
                <a:lnTo>
                  <a:pt x="1309" y="365"/>
                </a:lnTo>
                <a:lnTo>
                  <a:pt x="1307" y="364"/>
                </a:lnTo>
                <a:lnTo>
                  <a:pt x="1305" y="364"/>
                </a:lnTo>
                <a:lnTo>
                  <a:pt x="1305" y="365"/>
                </a:lnTo>
                <a:lnTo>
                  <a:pt x="1304" y="364"/>
                </a:lnTo>
                <a:lnTo>
                  <a:pt x="1300" y="363"/>
                </a:lnTo>
                <a:lnTo>
                  <a:pt x="1304" y="363"/>
                </a:lnTo>
                <a:lnTo>
                  <a:pt x="1305" y="363"/>
                </a:lnTo>
                <a:lnTo>
                  <a:pt x="1305" y="364"/>
                </a:lnTo>
                <a:lnTo>
                  <a:pt x="1308" y="364"/>
                </a:lnTo>
                <a:lnTo>
                  <a:pt x="1308" y="363"/>
                </a:lnTo>
                <a:lnTo>
                  <a:pt x="1308" y="363"/>
                </a:lnTo>
                <a:lnTo>
                  <a:pt x="1311" y="361"/>
                </a:lnTo>
                <a:lnTo>
                  <a:pt x="1312" y="361"/>
                </a:lnTo>
                <a:lnTo>
                  <a:pt x="1313" y="360"/>
                </a:lnTo>
                <a:lnTo>
                  <a:pt x="1313" y="359"/>
                </a:lnTo>
                <a:lnTo>
                  <a:pt x="1312" y="359"/>
                </a:lnTo>
                <a:lnTo>
                  <a:pt x="1311" y="357"/>
                </a:lnTo>
                <a:lnTo>
                  <a:pt x="1309" y="354"/>
                </a:lnTo>
                <a:lnTo>
                  <a:pt x="1308" y="353"/>
                </a:lnTo>
                <a:lnTo>
                  <a:pt x="1307" y="354"/>
                </a:lnTo>
                <a:lnTo>
                  <a:pt x="1305" y="354"/>
                </a:lnTo>
                <a:lnTo>
                  <a:pt x="1305" y="352"/>
                </a:lnTo>
                <a:lnTo>
                  <a:pt x="1304" y="352"/>
                </a:lnTo>
                <a:lnTo>
                  <a:pt x="1304" y="350"/>
                </a:lnTo>
                <a:lnTo>
                  <a:pt x="1307" y="350"/>
                </a:lnTo>
                <a:lnTo>
                  <a:pt x="1308" y="350"/>
                </a:lnTo>
                <a:lnTo>
                  <a:pt x="1312" y="352"/>
                </a:lnTo>
                <a:lnTo>
                  <a:pt x="1315" y="350"/>
                </a:lnTo>
                <a:lnTo>
                  <a:pt x="1315" y="350"/>
                </a:lnTo>
                <a:lnTo>
                  <a:pt x="1318" y="348"/>
                </a:lnTo>
                <a:lnTo>
                  <a:pt x="1318" y="348"/>
                </a:lnTo>
                <a:lnTo>
                  <a:pt x="1319" y="346"/>
                </a:lnTo>
                <a:lnTo>
                  <a:pt x="1318" y="346"/>
                </a:lnTo>
                <a:lnTo>
                  <a:pt x="1313" y="343"/>
                </a:lnTo>
                <a:lnTo>
                  <a:pt x="1313" y="343"/>
                </a:lnTo>
                <a:lnTo>
                  <a:pt x="1315" y="343"/>
                </a:lnTo>
                <a:lnTo>
                  <a:pt x="1320" y="343"/>
                </a:lnTo>
                <a:lnTo>
                  <a:pt x="1323" y="342"/>
                </a:lnTo>
                <a:lnTo>
                  <a:pt x="1327" y="342"/>
                </a:lnTo>
                <a:lnTo>
                  <a:pt x="1331" y="341"/>
                </a:lnTo>
                <a:lnTo>
                  <a:pt x="1331" y="339"/>
                </a:lnTo>
                <a:lnTo>
                  <a:pt x="1331" y="339"/>
                </a:lnTo>
                <a:lnTo>
                  <a:pt x="1330" y="338"/>
                </a:lnTo>
                <a:lnTo>
                  <a:pt x="1329" y="337"/>
                </a:lnTo>
                <a:lnTo>
                  <a:pt x="1330" y="337"/>
                </a:lnTo>
                <a:lnTo>
                  <a:pt x="1333" y="338"/>
                </a:lnTo>
                <a:lnTo>
                  <a:pt x="1333" y="337"/>
                </a:lnTo>
                <a:lnTo>
                  <a:pt x="1334" y="334"/>
                </a:lnTo>
                <a:lnTo>
                  <a:pt x="1335" y="334"/>
                </a:lnTo>
                <a:lnTo>
                  <a:pt x="1337" y="332"/>
                </a:lnTo>
                <a:lnTo>
                  <a:pt x="1334" y="331"/>
                </a:lnTo>
                <a:lnTo>
                  <a:pt x="1333" y="331"/>
                </a:lnTo>
                <a:lnTo>
                  <a:pt x="1333" y="330"/>
                </a:lnTo>
                <a:lnTo>
                  <a:pt x="1335" y="331"/>
                </a:lnTo>
                <a:lnTo>
                  <a:pt x="1338" y="331"/>
                </a:lnTo>
                <a:lnTo>
                  <a:pt x="1341" y="331"/>
                </a:lnTo>
                <a:lnTo>
                  <a:pt x="1341" y="331"/>
                </a:lnTo>
                <a:lnTo>
                  <a:pt x="1338" y="334"/>
                </a:lnTo>
                <a:lnTo>
                  <a:pt x="1335" y="337"/>
                </a:lnTo>
                <a:lnTo>
                  <a:pt x="1335" y="338"/>
                </a:lnTo>
                <a:lnTo>
                  <a:pt x="1335" y="339"/>
                </a:lnTo>
                <a:lnTo>
                  <a:pt x="1335" y="339"/>
                </a:lnTo>
                <a:lnTo>
                  <a:pt x="1334" y="341"/>
                </a:lnTo>
                <a:lnTo>
                  <a:pt x="1334" y="342"/>
                </a:lnTo>
                <a:lnTo>
                  <a:pt x="1337" y="343"/>
                </a:lnTo>
                <a:lnTo>
                  <a:pt x="1337" y="342"/>
                </a:lnTo>
                <a:lnTo>
                  <a:pt x="1338" y="342"/>
                </a:lnTo>
                <a:lnTo>
                  <a:pt x="1340" y="342"/>
                </a:lnTo>
                <a:lnTo>
                  <a:pt x="1340" y="341"/>
                </a:lnTo>
                <a:lnTo>
                  <a:pt x="1341" y="339"/>
                </a:lnTo>
                <a:lnTo>
                  <a:pt x="1341" y="339"/>
                </a:lnTo>
                <a:lnTo>
                  <a:pt x="1342" y="338"/>
                </a:lnTo>
                <a:lnTo>
                  <a:pt x="1344" y="339"/>
                </a:lnTo>
                <a:lnTo>
                  <a:pt x="1344" y="339"/>
                </a:lnTo>
                <a:lnTo>
                  <a:pt x="1345" y="341"/>
                </a:lnTo>
                <a:lnTo>
                  <a:pt x="1346" y="339"/>
                </a:lnTo>
                <a:lnTo>
                  <a:pt x="1346" y="339"/>
                </a:lnTo>
                <a:lnTo>
                  <a:pt x="1346" y="339"/>
                </a:lnTo>
                <a:lnTo>
                  <a:pt x="1348" y="338"/>
                </a:lnTo>
                <a:lnTo>
                  <a:pt x="1348" y="337"/>
                </a:lnTo>
                <a:lnTo>
                  <a:pt x="1348" y="337"/>
                </a:lnTo>
                <a:lnTo>
                  <a:pt x="1349" y="337"/>
                </a:lnTo>
                <a:lnTo>
                  <a:pt x="1349" y="338"/>
                </a:lnTo>
                <a:lnTo>
                  <a:pt x="1349" y="339"/>
                </a:lnTo>
                <a:lnTo>
                  <a:pt x="1351" y="338"/>
                </a:lnTo>
                <a:lnTo>
                  <a:pt x="1352" y="337"/>
                </a:lnTo>
                <a:lnTo>
                  <a:pt x="1355" y="335"/>
                </a:lnTo>
                <a:lnTo>
                  <a:pt x="1356" y="335"/>
                </a:lnTo>
                <a:lnTo>
                  <a:pt x="1356" y="334"/>
                </a:lnTo>
                <a:lnTo>
                  <a:pt x="1355" y="331"/>
                </a:lnTo>
                <a:lnTo>
                  <a:pt x="1355" y="331"/>
                </a:lnTo>
                <a:lnTo>
                  <a:pt x="1355" y="331"/>
                </a:lnTo>
                <a:lnTo>
                  <a:pt x="1355" y="330"/>
                </a:lnTo>
                <a:lnTo>
                  <a:pt x="1355" y="330"/>
                </a:lnTo>
                <a:lnTo>
                  <a:pt x="1356" y="331"/>
                </a:lnTo>
                <a:lnTo>
                  <a:pt x="1356" y="331"/>
                </a:lnTo>
                <a:lnTo>
                  <a:pt x="1359" y="332"/>
                </a:lnTo>
                <a:lnTo>
                  <a:pt x="1360" y="332"/>
                </a:lnTo>
                <a:lnTo>
                  <a:pt x="1360" y="332"/>
                </a:lnTo>
                <a:lnTo>
                  <a:pt x="1362" y="332"/>
                </a:lnTo>
                <a:lnTo>
                  <a:pt x="1366" y="330"/>
                </a:lnTo>
                <a:lnTo>
                  <a:pt x="1366" y="330"/>
                </a:lnTo>
                <a:lnTo>
                  <a:pt x="1367" y="328"/>
                </a:lnTo>
                <a:lnTo>
                  <a:pt x="1367" y="327"/>
                </a:lnTo>
                <a:lnTo>
                  <a:pt x="1368" y="327"/>
                </a:lnTo>
                <a:lnTo>
                  <a:pt x="1368" y="327"/>
                </a:lnTo>
                <a:lnTo>
                  <a:pt x="1370" y="327"/>
                </a:lnTo>
                <a:lnTo>
                  <a:pt x="1370" y="325"/>
                </a:lnTo>
                <a:lnTo>
                  <a:pt x="1371" y="325"/>
                </a:lnTo>
                <a:lnTo>
                  <a:pt x="1373" y="321"/>
                </a:lnTo>
                <a:lnTo>
                  <a:pt x="1375" y="317"/>
                </a:lnTo>
                <a:lnTo>
                  <a:pt x="1377" y="317"/>
                </a:lnTo>
                <a:lnTo>
                  <a:pt x="1377" y="316"/>
                </a:lnTo>
                <a:lnTo>
                  <a:pt x="1377" y="314"/>
                </a:lnTo>
                <a:lnTo>
                  <a:pt x="1377" y="314"/>
                </a:lnTo>
                <a:lnTo>
                  <a:pt x="1377" y="314"/>
                </a:lnTo>
                <a:lnTo>
                  <a:pt x="1378" y="313"/>
                </a:lnTo>
                <a:lnTo>
                  <a:pt x="1378" y="313"/>
                </a:lnTo>
                <a:lnTo>
                  <a:pt x="1379" y="310"/>
                </a:lnTo>
                <a:lnTo>
                  <a:pt x="1381" y="310"/>
                </a:lnTo>
                <a:lnTo>
                  <a:pt x="1381" y="310"/>
                </a:lnTo>
                <a:lnTo>
                  <a:pt x="1382" y="309"/>
                </a:lnTo>
                <a:lnTo>
                  <a:pt x="1386" y="306"/>
                </a:lnTo>
                <a:lnTo>
                  <a:pt x="1388" y="306"/>
                </a:lnTo>
                <a:lnTo>
                  <a:pt x="1388" y="306"/>
                </a:lnTo>
                <a:lnTo>
                  <a:pt x="1389" y="305"/>
                </a:lnTo>
                <a:lnTo>
                  <a:pt x="1389" y="303"/>
                </a:lnTo>
                <a:lnTo>
                  <a:pt x="1389" y="302"/>
                </a:lnTo>
                <a:lnTo>
                  <a:pt x="1388" y="301"/>
                </a:lnTo>
                <a:lnTo>
                  <a:pt x="1388" y="301"/>
                </a:lnTo>
                <a:lnTo>
                  <a:pt x="1388" y="301"/>
                </a:lnTo>
                <a:lnTo>
                  <a:pt x="1389" y="301"/>
                </a:lnTo>
                <a:lnTo>
                  <a:pt x="1389" y="301"/>
                </a:lnTo>
                <a:lnTo>
                  <a:pt x="1389" y="299"/>
                </a:lnTo>
                <a:lnTo>
                  <a:pt x="1388" y="299"/>
                </a:lnTo>
                <a:lnTo>
                  <a:pt x="1388" y="298"/>
                </a:lnTo>
                <a:lnTo>
                  <a:pt x="1388" y="298"/>
                </a:lnTo>
                <a:lnTo>
                  <a:pt x="1389" y="298"/>
                </a:lnTo>
                <a:lnTo>
                  <a:pt x="1393" y="301"/>
                </a:lnTo>
                <a:lnTo>
                  <a:pt x="1396" y="302"/>
                </a:lnTo>
                <a:lnTo>
                  <a:pt x="1399" y="303"/>
                </a:lnTo>
                <a:lnTo>
                  <a:pt x="1400" y="303"/>
                </a:lnTo>
                <a:lnTo>
                  <a:pt x="1401" y="303"/>
                </a:lnTo>
                <a:lnTo>
                  <a:pt x="1404" y="302"/>
                </a:lnTo>
                <a:lnTo>
                  <a:pt x="1404" y="302"/>
                </a:lnTo>
                <a:lnTo>
                  <a:pt x="1403" y="301"/>
                </a:lnTo>
                <a:lnTo>
                  <a:pt x="1403" y="301"/>
                </a:lnTo>
                <a:lnTo>
                  <a:pt x="1407" y="302"/>
                </a:lnTo>
                <a:lnTo>
                  <a:pt x="1408" y="302"/>
                </a:lnTo>
                <a:lnTo>
                  <a:pt x="1410" y="301"/>
                </a:lnTo>
                <a:lnTo>
                  <a:pt x="1410" y="299"/>
                </a:lnTo>
                <a:lnTo>
                  <a:pt x="1411" y="299"/>
                </a:lnTo>
                <a:lnTo>
                  <a:pt x="1412" y="299"/>
                </a:lnTo>
                <a:lnTo>
                  <a:pt x="1415" y="299"/>
                </a:lnTo>
                <a:lnTo>
                  <a:pt x="1417" y="299"/>
                </a:lnTo>
                <a:lnTo>
                  <a:pt x="1418" y="299"/>
                </a:lnTo>
                <a:lnTo>
                  <a:pt x="1421" y="299"/>
                </a:lnTo>
                <a:lnTo>
                  <a:pt x="1425" y="298"/>
                </a:lnTo>
                <a:lnTo>
                  <a:pt x="1428" y="297"/>
                </a:lnTo>
                <a:lnTo>
                  <a:pt x="1430" y="297"/>
                </a:lnTo>
                <a:lnTo>
                  <a:pt x="1436" y="295"/>
                </a:lnTo>
                <a:lnTo>
                  <a:pt x="1437" y="295"/>
                </a:lnTo>
                <a:lnTo>
                  <a:pt x="1440" y="294"/>
                </a:lnTo>
                <a:lnTo>
                  <a:pt x="1441" y="294"/>
                </a:lnTo>
                <a:lnTo>
                  <a:pt x="1443" y="294"/>
                </a:lnTo>
                <a:lnTo>
                  <a:pt x="1444" y="294"/>
                </a:lnTo>
                <a:lnTo>
                  <a:pt x="1445" y="292"/>
                </a:lnTo>
                <a:lnTo>
                  <a:pt x="1447" y="292"/>
                </a:lnTo>
                <a:lnTo>
                  <a:pt x="1448" y="291"/>
                </a:lnTo>
                <a:lnTo>
                  <a:pt x="1451" y="290"/>
                </a:lnTo>
                <a:lnTo>
                  <a:pt x="1451" y="290"/>
                </a:lnTo>
                <a:lnTo>
                  <a:pt x="1451" y="290"/>
                </a:lnTo>
                <a:lnTo>
                  <a:pt x="1452" y="288"/>
                </a:lnTo>
                <a:lnTo>
                  <a:pt x="1452" y="287"/>
                </a:lnTo>
                <a:lnTo>
                  <a:pt x="1455" y="287"/>
                </a:lnTo>
                <a:lnTo>
                  <a:pt x="1457" y="286"/>
                </a:lnTo>
                <a:lnTo>
                  <a:pt x="1457" y="286"/>
                </a:lnTo>
                <a:lnTo>
                  <a:pt x="1455" y="284"/>
                </a:lnTo>
                <a:lnTo>
                  <a:pt x="1457" y="284"/>
                </a:lnTo>
                <a:lnTo>
                  <a:pt x="1459" y="283"/>
                </a:lnTo>
                <a:lnTo>
                  <a:pt x="1459" y="283"/>
                </a:lnTo>
                <a:lnTo>
                  <a:pt x="1462" y="281"/>
                </a:lnTo>
                <a:lnTo>
                  <a:pt x="1465" y="281"/>
                </a:lnTo>
                <a:close/>
                <a:moveTo>
                  <a:pt x="1221" y="1070"/>
                </a:moveTo>
                <a:lnTo>
                  <a:pt x="1219" y="1070"/>
                </a:lnTo>
                <a:lnTo>
                  <a:pt x="1217" y="1070"/>
                </a:lnTo>
                <a:lnTo>
                  <a:pt x="1216" y="1071"/>
                </a:lnTo>
                <a:lnTo>
                  <a:pt x="1216" y="1073"/>
                </a:lnTo>
                <a:lnTo>
                  <a:pt x="1217" y="1073"/>
                </a:lnTo>
                <a:lnTo>
                  <a:pt x="1219" y="1073"/>
                </a:lnTo>
                <a:lnTo>
                  <a:pt x="1220" y="1073"/>
                </a:lnTo>
                <a:lnTo>
                  <a:pt x="1220" y="1073"/>
                </a:lnTo>
                <a:lnTo>
                  <a:pt x="1221" y="1073"/>
                </a:lnTo>
                <a:lnTo>
                  <a:pt x="1223" y="1070"/>
                </a:lnTo>
                <a:lnTo>
                  <a:pt x="1223" y="1070"/>
                </a:lnTo>
                <a:lnTo>
                  <a:pt x="1221" y="1070"/>
                </a:lnTo>
                <a:close/>
                <a:moveTo>
                  <a:pt x="1219" y="1069"/>
                </a:moveTo>
                <a:lnTo>
                  <a:pt x="1220" y="1067"/>
                </a:lnTo>
                <a:lnTo>
                  <a:pt x="1220" y="1067"/>
                </a:lnTo>
                <a:lnTo>
                  <a:pt x="1219" y="1067"/>
                </a:lnTo>
                <a:lnTo>
                  <a:pt x="1219" y="1067"/>
                </a:lnTo>
                <a:lnTo>
                  <a:pt x="1219" y="1067"/>
                </a:lnTo>
                <a:lnTo>
                  <a:pt x="1217" y="1067"/>
                </a:lnTo>
                <a:lnTo>
                  <a:pt x="1217" y="1067"/>
                </a:lnTo>
                <a:lnTo>
                  <a:pt x="1217" y="1069"/>
                </a:lnTo>
                <a:lnTo>
                  <a:pt x="1217" y="1070"/>
                </a:lnTo>
                <a:lnTo>
                  <a:pt x="1219" y="1069"/>
                </a:lnTo>
                <a:close/>
                <a:moveTo>
                  <a:pt x="1216" y="1071"/>
                </a:moveTo>
                <a:lnTo>
                  <a:pt x="1217" y="1070"/>
                </a:lnTo>
                <a:lnTo>
                  <a:pt x="1216" y="1069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9"/>
                </a:lnTo>
                <a:lnTo>
                  <a:pt x="1216" y="1070"/>
                </a:lnTo>
                <a:lnTo>
                  <a:pt x="1214" y="1070"/>
                </a:lnTo>
                <a:lnTo>
                  <a:pt x="1214" y="1071"/>
                </a:lnTo>
                <a:lnTo>
                  <a:pt x="1214" y="1073"/>
                </a:lnTo>
                <a:lnTo>
                  <a:pt x="1216" y="1073"/>
                </a:lnTo>
                <a:lnTo>
                  <a:pt x="1216" y="1071"/>
                </a:lnTo>
                <a:close/>
                <a:moveTo>
                  <a:pt x="1224" y="1071"/>
                </a:moveTo>
                <a:lnTo>
                  <a:pt x="1224" y="1073"/>
                </a:lnTo>
                <a:lnTo>
                  <a:pt x="1223" y="1073"/>
                </a:lnTo>
                <a:lnTo>
                  <a:pt x="1221" y="1073"/>
                </a:lnTo>
                <a:lnTo>
                  <a:pt x="1221" y="1074"/>
                </a:lnTo>
                <a:lnTo>
                  <a:pt x="1223" y="1074"/>
                </a:lnTo>
                <a:lnTo>
                  <a:pt x="1225" y="1074"/>
                </a:lnTo>
                <a:lnTo>
                  <a:pt x="1225" y="1073"/>
                </a:lnTo>
                <a:lnTo>
                  <a:pt x="1225" y="1073"/>
                </a:lnTo>
                <a:lnTo>
                  <a:pt x="1225" y="1073"/>
                </a:lnTo>
                <a:lnTo>
                  <a:pt x="1224" y="1071"/>
                </a:lnTo>
                <a:close/>
                <a:moveTo>
                  <a:pt x="1272" y="1099"/>
                </a:moveTo>
                <a:lnTo>
                  <a:pt x="1271" y="1099"/>
                </a:lnTo>
                <a:lnTo>
                  <a:pt x="1271" y="1099"/>
                </a:lnTo>
                <a:lnTo>
                  <a:pt x="1271" y="1100"/>
                </a:lnTo>
                <a:lnTo>
                  <a:pt x="1271" y="1102"/>
                </a:lnTo>
                <a:lnTo>
                  <a:pt x="1272" y="1100"/>
                </a:lnTo>
                <a:lnTo>
                  <a:pt x="1272" y="1099"/>
                </a:lnTo>
                <a:lnTo>
                  <a:pt x="1272" y="1099"/>
                </a:lnTo>
                <a:lnTo>
                  <a:pt x="1272" y="1099"/>
                </a:lnTo>
                <a:lnTo>
                  <a:pt x="1272" y="1099"/>
                </a:lnTo>
                <a:close/>
                <a:moveTo>
                  <a:pt x="1445" y="1697"/>
                </a:moveTo>
                <a:lnTo>
                  <a:pt x="1445" y="1697"/>
                </a:lnTo>
                <a:lnTo>
                  <a:pt x="1444" y="1697"/>
                </a:lnTo>
                <a:lnTo>
                  <a:pt x="1444" y="1697"/>
                </a:lnTo>
                <a:lnTo>
                  <a:pt x="1444" y="1699"/>
                </a:lnTo>
                <a:lnTo>
                  <a:pt x="1445" y="1699"/>
                </a:lnTo>
                <a:lnTo>
                  <a:pt x="1445" y="1699"/>
                </a:lnTo>
                <a:lnTo>
                  <a:pt x="1445" y="1697"/>
                </a:lnTo>
                <a:close/>
                <a:moveTo>
                  <a:pt x="1113" y="921"/>
                </a:moveTo>
                <a:lnTo>
                  <a:pt x="1113" y="920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close/>
                <a:moveTo>
                  <a:pt x="1096" y="899"/>
                </a:moveTo>
                <a:lnTo>
                  <a:pt x="1096" y="898"/>
                </a:lnTo>
                <a:lnTo>
                  <a:pt x="1095" y="899"/>
                </a:lnTo>
                <a:lnTo>
                  <a:pt x="1095" y="899"/>
                </a:lnTo>
                <a:lnTo>
                  <a:pt x="1096" y="899"/>
                </a:lnTo>
                <a:lnTo>
                  <a:pt x="1096" y="899"/>
                </a:lnTo>
                <a:close/>
                <a:moveTo>
                  <a:pt x="1082" y="581"/>
                </a:moveTo>
                <a:lnTo>
                  <a:pt x="1082" y="581"/>
                </a:lnTo>
                <a:lnTo>
                  <a:pt x="1081" y="581"/>
                </a:lnTo>
                <a:lnTo>
                  <a:pt x="1081" y="582"/>
                </a:lnTo>
                <a:lnTo>
                  <a:pt x="1081" y="582"/>
                </a:lnTo>
                <a:lnTo>
                  <a:pt x="1082" y="582"/>
                </a:lnTo>
                <a:lnTo>
                  <a:pt x="1082" y="581"/>
                </a:lnTo>
                <a:close/>
                <a:moveTo>
                  <a:pt x="1080" y="585"/>
                </a:moveTo>
                <a:lnTo>
                  <a:pt x="1081" y="585"/>
                </a:lnTo>
                <a:lnTo>
                  <a:pt x="1081" y="583"/>
                </a:lnTo>
                <a:lnTo>
                  <a:pt x="1082" y="583"/>
                </a:lnTo>
                <a:lnTo>
                  <a:pt x="1081" y="583"/>
                </a:lnTo>
                <a:lnTo>
                  <a:pt x="1081" y="583"/>
                </a:lnTo>
                <a:lnTo>
                  <a:pt x="1080" y="583"/>
                </a:lnTo>
                <a:lnTo>
                  <a:pt x="1080" y="583"/>
                </a:lnTo>
                <a:lnTo>
                  <a:pt x="1080" y="585"/>
                </a:lnTo>
                <a:lnTo>
                  <a:pt x="1080" y="585"/>
                </a:lnTo>
                <a:close/>
                <a:moveTo>
                  <a:pt x="1100" y="909"/>
                </a:moveTo>
                <a:lnTo>
                  <a:pt x="1100" y="910"/>
                </a:lnTo>
                <a:lnTo>
                  <a:pt x="1100" y="910"/>
                </a:lnTo>
                <a:lnTo>
                  <a:pt x="1100" y="910"/>
                </a:lnTo>
                <a:lnTo>
                  <a:pt x="1100" y="909"/>
                </a:lnTo>
                <a:lnTo>
                  <a:pt x="1100" y="909"/>
                </a:lnTo>
                <a:lnTo>
                  <a:pt x="1100" y="909"/>
                </a:lnTo>
                <a:close/>
                <a:moveTo>
                  <a:pt x="1108" y="568"/>
                </a:moveTo>
                <a:lnTo>
                  <a:pt x="1108" y="568"/>
                </a:lnTo>
                <a:lnTo>
                  <a:pt x="1108" y="567"/>
                </a:lnTo>
                <a:lnTo>
                  <a:pt x="1107" y="565"/>
                </a:lnTo>
                <a:lnTo>
                  <a:pt x="1106" y="564"/>
                </a:lnTo>
                <a:lnTo>
                  <a:pt x="1104" y="564"/>
                </a:lnTo>
                <a:lnTo>
                  <a:pt x="1099" y="561"/>
                </a:lnTo>
                <a:lnTo>
                  <a:pt x="1097" y="560"/>
                </a:lnTo>
                <a:lnTo>
                  <a:pt x="1095" y="560"/>
                </a:lnTo>
                <a:lnTo>
                  <a:pt x="1093" y="558"/>
                </a:lnTo>
                <a:lnTo>
                  <a:pt x="1089" y="558"/>
                </a:lnTo>
                <a:lnTo>
                  <a:pt x="1085" y="557"/>
                </a:lnTo>
                <a:lnTo>
                  <a:pt x="1084" y="557"/>
                </a:lnTo>
                <a:lnTo>
                  <a:pt x="1082" y="558"/>
                </a:lnTo>
                <a:lnTo>
                  <a:pt x="1082" y="558"/>
                </a:lnTo>
                <a:lnTo>
                  <a:pt x="1082" y="558"/>
                </a:lnTo>
                <a:lnTo>
                  <a:pt x="1088" y="561"/>
                </a:lnTo>
                <a:lnTo>
                  <a:pt x="1089" y="561"/>
                </a:lnTo>
                <a:lnTo>
                  <a:pt x="1089" y="563"/>
                </a:lnTo>
                <a:lnTo>
                  <a:pt x="1091" y="564"/>
                </a:lnTo>
                <a:lnTo>
                  <a:pt x="1091" y="564"/>
                </a:lnTo>
                <a:lnTo>
                  <a:pt x="1096" y="567"/>
                </a:lnTo>
                <a:lnTo>
                  <a:pt x="1097" y="567"/>
                </a:lnTo>
                <a:lnTo>
                  <a:pt x="1100" y="567"/>
                </a:lnTo>
                <a:lnTo>
                  <a:pt x="1103" y="568"/>
                </a:lnTo>
                <a:lnTo>
                  <a:pt x="1107" y="568"/>
                </a:lnTo>
                <a:lnTo>
                  <a:pt x="1108" y="568"/>
                </a:lnTo>
                <a:close/>
                <a:moveTo>
                  <a:pt x="1103" y="913"/>
                </a:moveTo>
                <a:lnTo>
                  <a:pt x="1103" y="914"/>
                </a:lnTo>
                <a:lnTo>
                  <a:pt x="1104" y="914"/>
                </a:lnTo>
                <a:lnTo>
                  <a:pt x="1104" y="913"/>
                </a:lnTo>
                <a:lnTo>
                  <a:pt x="1104" y="913"/>
                </a:lnTo>
                <a:lnTo>
                  <a:pt x="1104" y="913"/>
                </a:lnTo>
                <a:lnTo>
                  <a:pt x="1103" y="913"/>
                </a:lnTo>
                <a:close/>
                <a:moveTo>
                  <a:pt x="994" y="610"/>
                </a:moveTo>
                <a:lnTo>
                  <a:pt x="996" y="608"/>
                </a:lnTo>
                <a:lnTo>
                  <a:pt x="994" y="610"/>
                </a:lnTo>
                <a:lnTo>
                  <a:pt x="993" y="610"/>
                </a:lnTo>
                <a:lnTo>
                  <a:pt x="993" y="611"/>
                </a:lnTo>
                <a:lnTo>
                  <a:pt x="994" y="610"/>
                </a:lnTo>
                <a:close/>
                <a:moveTo>
                  <a:pt x="1019" y="594"/>
                </a:moveTo>
                <a:lnTo>
                  <a:pt x="1019" y="594"/>
                </a:lnTo>
                <a:lnTo>
                  <a:pt x="1019" y="594"/>
                </a:lnTo>
                <a:lnTo>
                  <a:pt x="1020" y="594"/>
                </a:lnTo>
                <a:lnTo>
                  <a:pt x="1022" y="593"/>
                </a:lnTo>
                <a:lnTo>
                  <a:pt x="1020" y="593"/>
                </a:lnTo>
                <a:lnTo>
                  <a:pt x="1020" y="594"/>
                </a:lnTo>
                <a:lnTo>
                  <a:pt x="1019" y="594"/>
                </a:lnTo>
                <a:close/>
                <a:moveTo>
                  <a:pt x="992" y="612"/>
                </a:moveTo>
                <a:lnTo>
                  <a:pt x="993" y="611"/>
                </a:lnTo>
                <a:lnTo>
                  <a:pt x="994" y="612"/>
                </a:lnTo>
                <a:lnTo>
                  <a:pt x="996" y="611"/>
                </a:lnTo>
                <a:lnTo>
                  <a:pt x="996" y="611"/>
                </a:lnTo>
                <a:lnTo>
                  <a:pt x="996" y="611"/>
                </a:lnTo>
                <a:lnTo>
                  <a:pt x="997" y="608"/>
                </a:lnTo>
                <a:lnTo>
                  <a:pt x="996" y="608"/>
                </a:lnTo>
                <a:lnTo>
                  <a:pt x="994" y="611"/>
                </a:lnTo>
                <a:lnTo>
                  <a:pt x="993" y="611"/>
                </a:lnTo>
                <a:lnTo>
                  <a:pt x="992" y="612"/>
                </a:lnTo>
                <a:lnTo>
                  <a:pt x="992" y="612"/>
                </a:lnTo>
                <a:close/>
                <a:moveTo>
                  <a:pt x="1099" y="907"/>
                </a:move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9" y="907"/>
                </a:lnTo>
                <a:lnTo>
                  <a:pt x="1099" y="907"/>
                </a:lnTo>
                <a:lnTo>
                  <a:pt x="1099" y="909"/>
                </a:lnTo>
                <a:lnTo>
                  <a:pt x="1100" y="909"/>
                </a:lnTo>
                <a:lnTo>
                  <a:pt x="1099" y="909"/>
                </a:lnTo>
                <a:lnTo>
                  <a:pt x="1099" y="907"/>
                </a:lnTo>
                <a:lnTo>
                  <a:pt x="1099" y="907"/>
                </a:lnTo>
                <a:close/>
                <a:moveTo>
                  <a:pt x="1081" y="903"/>
                </a:moveTo>
                <a:lnTo>
                  <a:pt x="1080" y="903"/>
                </a:lnTo>
                <a:lnTo>
                  <a:pt x="1080" y="903"/>
                </a:lnTo>
                <a:lnTo>
                  <a:pt x="1078" y="903"/>
                </a:lnTo>
                <a:lnTo>
                  <a:pt x="1078" y="905"/>
                </a:lnTo>
                <a:lnTo>
                  <a:pt x="1080" y="903"/>
                </a:lnTo>
                <a:lnTo>
                  <a:pt x="1081" y="903"/>
                </a:lnTo>
                <a:close/>
                <a:moveTo>
                  <a:pt x="1081" y="896"/>
                </a:moveTo>
                <a:lnTo>
                  <a:pt x="1081" y="896"/>
                </a:lnTo>
                <a:lnTo>
                  <a:pt x="1080" y="896"/>
                </a:lnTo>
                <a:lnTo>
                  <a:pt x="1080" y="898"/>
                </a:lnTo>
                <a:lnTo>
                  <a:pt x="1081" y="898"/>
                </a:lnTo>
                <a:lnTo>
                  <a:pt x="1081" y="896"/>
                </a:lnTo>
                <a:lnTo>
                  <a:pt x="1081" y="896"/>
                </a:lnTo>
                <a:close/>
                <a:moveTo>
                  <a:pt x="1078" y="898"/>
                </a:moveTo>
                <a:lnTo>
                  <a:pt x="1077" y="898"/>
                </a:lnTo>
                <a:lnTo>
                  <a:pt x="1078" y="898"/>
                </a:lnTo>
                <a:lnTo>
                  <a:pt x="1078" y="898"/>
                </a:lnTo>
                <a:lnTo>
                  <a:pt x="1078" y="898"/>
                </a:lnTo>
                <a:lnTo>
                  <a:pt x="1078" y="898"/>
                </a:lnTo>
                <a:close/>
                <a:moveTo>
                  <a:pt x="1074" y="969"/>
                </a:moveTo>
                <a:lnTo>
                  <a:pt x="1075" y="969"/>
                </a:lnTo>
                <a:lnTo>
                  <a:pt x="1075" y="969"/>
                </a:lnTo>
                <a:lnTo>
                  <a:pt x="1074" y="969"/>
                </a:lnTo>
                <a:lnTo>
                  <a:pt x="1073" y="969"/>
                </a:lnTo>
                <a:lnTo>
                  <a:pt x="1073" y="969"/>
                </a:lnTo>
                <a:lnTo>
                  <a:pt x="1074" y="969"/>
                </a:lnTo>
                <a:lnTo>
                  <a:pt x="1074" y="969"/>
                </a:lnTo>
                <a:close/>
                <a:moveTo>
                  <a:pt x="1095" y="900"/>
                </a:moveTo>
                <a:lnTo>
                  <a:pt x="1095" y="900"/>
                </a:lnTo>
                <a:lnTo>
                  <a:pt x="1095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5" y="900"/>
                </a:lnTo>
                <a:close/>
                <a:moveTo>
                  <a:pt x="1085" y="969"/>
                </a:moveTo>
                <a:lnTo>
                  <a:pt x="1085" y="969"/>
                </a:lnTo>
                <a:lnTo>
                  <a:pt x="1085" y="969"/>
                </a:lnTo>
                <a:lnTo>
                  <a:pt x="1086" y="969"/>
                </a:lnTo>
                <a:lnTo>
                  <a:pt x="1086" y="969"/>
                </a:lnTo>
                <a:lnTo>
                  <a:pt x="1088" y="969"/>
                </a:lnTo>
                <a:lnTo>
                  <a:pt x="1088" y="969"/>
                </a:lnTo>
                <a:lnTo>
                  <a:pt x="1088" y="968"/>
                </a:lnTo>
                <a:lnTo>
                  <a:pt x="1088" y="967"/>
                </a:lnTo>
                <a:lnTo>
                  <a:pt x="1088" y="967"/>
                </a:lnTo>
                <a:lnTo>
                  <a:pt x="1086" y="968"/>
                </a:lnTo>
                <a:lnTo>
                  <a:pt x="1086" y="968"/>
                </a:lnTo>
                <a:lnTo>
                  <a:pt x="1085" y="968"/>
                </a:lnTo>
                <a:lnTo>
                  <a:pt x="1085" y="968"/>
                </a:lnTo>
                <a:lnTo>
                  <a:pt x="1085" y="968"/>
                </a:lnTo>
                <a:lnTo>
                  <a:pt x="1084" y="968"/>
                </a:lnTo>
                <a:lnTo>
                  <a:pt x="1084" y="968"/>
                </a:lnTo>
                <a:lnTo>
                  <a:pt x="1082" y="968"/>
                </a:lnTo>
                <a:lnTo>
                  <a:pt x="1084" y="969"/>
                </a:lnTo>
                <a:lnTo>
                  <a:pt x="1085" y="969"/>
                </a:lnTo>
                <a:close/>
                <a:moveTo>
                  <a:pt x="1082" y="896"/>
                </a:moveTo>
                <a:lnTo>
                  <a:pt x="1082" y="896"/>
                </a:lnTo>
                <a:lnTo>
                  <a:pt x="1082" y="896"/>
                </a:lnTo>
                <a:lnTo>
                  <a:pt x="1082" y="896"/>
                </a:lnTo>
                <a:lnTo>
                  <a:pt x="1082" y="896"/>
                </a:lnTo>
                <a:lnTo>
                  <a:pt x="1084" y="896"/>
                </a:lnTo>
                <a:lnTo>
                  <a:pt x="1082" y="896"/>
                </a:lnTo>
                <a:close/>
                <a:moveTo>
                  <a:pt x="1080" y="898"/>
                </a:move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close/>
                <a:moveTo>
                  <a:pt x="1074" y="899"/>
                </a:moveTo>
                <a:lnTo>
                  <a:pt x="1074" y="899"/>
                </a:lnTo>
                <a:lnTo>
                  <a:pt x="1073" y="899"/>
                </a:lnTo>
                <a:lnTo>
                  <a:pt x="1071" y="899"/>
                </a:lnTo>
                <a:lnTo>
                  <a:pt x="1071" y="900"/>
                </a:lnTo>
                <a:lnTo>
                  <a:pt x="1073" y="900"/>
                </a:lnTo>
                <a:lnTo>
                  <a:pt x="1073" y="900"/>
                </a:lnTo>
                <a:lnTo>
                  <a:pt x="1074" y="899"/>
                </a:lnTo>
                <a:lnTo>
                  <a:pt x="1074" y="899"/>
                </a:lnTo>
                <a:close/>
                <a:moveTo>
                  <a:pt x="1122" y="608"/>
                </a:moveTo>
                <a:lnTo>
                  <a:pt x="1124" y="607"/>
                </a:lnTo>
                <a:lnTo>
                  <a:pt x="1125" y="607"/>
                </a:lnTo>
                <a:lnTo>
                  <a:pt x="1126" y="605"/>
                </a:lnTo>
                <a:lnTo>
                  <a:pt x="1126" y="605"/>
                </a:lnTo>
                <a:lnTo>
                  <a:pt x="1125" y="605"/>
                </a:lnTo>
                <a:lnTo>
                  <a:pt x="1126" y="604"/>
                </a:lnTo>
                <a:lnTo>
                  <a:pt x="1126" y="604"/>
                </a:lnTo>
                <a:lnTo>
                  <a:pt x="1126" y="604"/>
                </a:lnTo>
                <a:lnTo>
                  <a:pt x="1126" y="603"/>
                </a:lnTo>
                <a:lnTo>
                  <a:pt x="1125" y="603"/>
                </a:lnTo>
                <a:lnTo>
                  <a:pt x="1124" y="603"/>
                </a:lnTo>
                <a:lnTo>
                  <a:pt x="1122" y="603"/>
                </a:lnTo>
                <a:lnTo>
                  <a:pt x="1122" y="603"/>
                </a:lnTo>
                <a:lnTo>
                  <a:pt x="1122" y="601"/>
                </a:lnTo>
                <a:lnTo>
                  <a:pt x="1121" y="601"/>
                </a:lnTo>
                <a:lnTo>
                  <a:pt x="1121" y="603"/>
                </a:lnTo>
                <a:lnTo>
                  <a:pt x="1119" y="603"/>
                </a:lnTo>
                <a:lnTo>
                  <a:pt x="1119" y="604"/>
                </a:lnTo>
                <a:lnTo>
                  <a:pt x="1119" y="604"/>
                </a:lnTo>
                <a:lnTo>
                  <a:pt x="1118" y="605"/>
                </a:lnTo>
                <a:lnTo>
                  <a:pt x="1118" y="605"/>
                </a:lnTo>
                <a:lnTo>
                  <a:pt x="1121" y="605"/>
                </a:lnTo>
                <a:lnTo>
                  <a:pt x="1119" y="605"/>
                </a:lnTo>
                <a:lnTo>
                  <a:pt x="1118" y="608"/>
                </a:lnTo>
                <a:lnTo>
                  <a:pt x="1118" y="608"/>
                </a:lnTo>
                <a:lnTo>
                  <a:pt x="1117" y="608"/>
                </a:lnTo>
                <a:lnTo>
                  <a:pt x="1117" y="608"/>
                </a:lnTo>
                <a:lnTo>
                  <a:pt x="1115" y="608"/>
                </a:lnTo>
                <a:lnTo>
                  <a:pt x="1114" y="608"/>
                </a:lnTo>
                <a:lnTo>
                  <a:pt x="1114" y="608"/>
                </a:lnTo>
                <a:lnTo>
                  <a:pt x="1114" y="608"/>
                </a:lnTo>
                <a:lnTo>
                  <a:pt x="1115" y="607"/>
                </a:lnTo>
                <a:lnTo>
                  <a:pt x="1115" y="607"/>
                </a:lnTo>
                <a:lnTo>
                  <a:pt x="1115" y="607"/>
                </a:lnTo>
                <a:lnTo>
                  <a:pt x="1115" y="607"/>
                </a:lnTo>
                <a:lnTo>
                  <a:pt x="1117" y="605"/>
                </a:lnTo>
                <a:lnTo>
                  <a:pt x="1117" y="605"/>
                </a:lnTo>
                <a:lnTo>
                  <a:pt x="1115" y="605"/>
                </a:lnTo>
                <a:lnTo>
                  <a:pt x="1114" y="605"/>
                </a:lnTo>
                <a:lnTo>
                  <a:pt x="1114" y="605"/>
                </a:lnTo>
                <a:lnTo>
                  <a:pt x="1115" y="604"/>
                </a:lnTo>
                <a:lnTo>
                  <a:pt x="1117" y="604"/>
                </a:lnTo>
                <a:lnTo>
                  <a:pt x="1118" y="604"/>
                </a:lnTo>
                <a:lnTo>
                  <a:pt x="1119" y="603"/>
                </a:lnTo>
                <a:lnTo>
                  <a:pt x="1119" y="603"/>
                </a:lnTo>
                <a:lnTo>
                  <a:pt x="1119" y="603"/>
                </a:lnTo>
                <a:lnTo>
                  <a:pt x="1119" y="601"/>
                </a:lnTo>
                <a:lnTo>
                  <a:pt x="1119" y="600"/>
                </a:lnTo>
                <a:lnTo>
                  <a:pt x="1121" y="598"/>
                </a:lnTo>
                <a:lnTo>
                  <a:pt x="1121" y="596"/>
                </a:lnTo>
                <a:lnTo>
                  <a:pt x="1121" y="596"/>
                </a:lnTo>
                <a:lnTo>
                  <a:pt x="1121" y="594"/>
                </a:lnTo>
                <a:lnTo>
                  <a:pt x="1121" y="594"/>
                </a:lnTo>
                <a:lnTo>
                  <a:pt x="1121" y="593"/>
                </a:lnTo>
                <a:lnTo>
                  <a:pt x="1119" y="593"/>
                </a:lnTo>
                <a:lnTo>
                  <a:pt x="1119" y="593"/>
                </a:lnTo>
                <a:lnTo>
                  <a:pt x="1118" y="593"/>
                </a:lnTo>
                <a:lnTo>
                  <a:pt x="1117" y="594"/>
                </a:lnTo>
                <a:lnTo>
                  <a:pt x="1117" y="596"/>
                </a:lnTo>
                <a:lnTo>
                  <a:pt x="1115" y="597"/>
                </a:lnTo>
                <a:lnTo>
                  <a:pt x="1115" y="597"/>
                </a:lnTo>
                <a:lnTo>
                  <a:pt x="1113" y="601"/>
                </a:lnTo>
                <a:lnTo>
                  <a:pt x="1113" y="603"/>
                </a:lnTo>
                <a:lnTo>
                  <a:pt x="1111" y="603"/>
                </a:lnTo>
                <a:lnTo>
                  <a:pt x="1110" y="604"/>
                </a:lnTo>
                <a:lnTo>
                  <a:pt x="1110" y="605"/>
                </a:lnTo>
                <a:lnTo>
                  <a:pt x="1111" y="608"/>
                </a:lnTo>
                <a:lnTo>
                  <a:pt x="1111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4" y="610"/>
                </a:lnTo>
                <a:lnTo>
                  <a:pt x="1115" y="610"/>
                </a:lnTo>
                <a:lnTo>
                  <a:pt x="1117" y="610"/>
                </a:lnTo>
                <a:lnTo>
                  <a:pt x="1117" y="610"/>
                </a:lnTo>
                <a:lnTo>
                  <a:pt x="1118" y="610"/>
                </a:lnTo>
                <a:lnTo>
                  <a:pt x="1121" y="610"/>
                </a:lnTo>
                <a:lnTo>
                  <a:pt x="1122" y="608"/>
                </a:lnTo>
                <a:close/>
                <a:moveTo>
                  <a:pt x="1115" y="969"/>
                </a:moveTo>
                <a:lnTo>
                  <a:pt x="1114" y="971"/>
                </a:lnTo>
                <a:lnTo>
                  <a:pt x="1114" y="971"/>
                </a:lnTo>
                <a:lnTo>
                  <a:pt x="1111" y="971"/>
                </a:lnTo>
                <a:lnTo>
                  <a:pt x="1111" y="971"/>
                </a:lnTo>
                <a:lnTo>
                  <a:pt x="1110" y="971"/>
                </a:lnTo>
                <a:lnTo>
                  <a:pt x="1108" y="971"/>
                </a:lnTo>
                <a:lnTo>
                  <a:pt x="1108" y="971"/>
                </a:lnTo>
                <a:lnTo>
                  <a:pt x="1110" y="972"/>
                </a:lnTo>
                <a:lnTo>
                  <a:pt x="1110" y="972"/>
                </a:lnTo>
                <a:lnTo>
                  <a:pt x="1110" y="972"/>
                </a:lnTo>
                <a:lnTo>
                  <a:pt x="1111" y="973"/>
                </a:lnTo>
                <a:lnTo>
                  <a:pt x="1110" y="975"/>
                </a:lnTo>
                <a:lnTo>
                  <a:pt x="1110" y="976"/>
                </a:lnTo>
                <a:lnTo>
                  <a:pt x="1108" y="976"/>
                </a:lnTo>
                <a:lnTo>
                  <a:pt x="1108" y="976"/>
                </a:lnTo>
                <a:lnTo>
                  <a:pt x="1107" y="978"/>
                </a:lnTo>
                <a:lnTo>
                  <a:pt x="1107" y="978"/>
                </a:lnTo>
                <a:lnTo>
                  <a:pt x="1110" y="978"/>
                </a:lnTo>
                <a:lnTo>
                  <a:pt x="1114" y="978"/>
                </a:lnTo>
                <a:lnTo>
                  <a:pt x="1115" y="976"/>
                </a:lnTo>
                <a:lnTo>
                  <a:pt x="1115" y="976"/>
                </a:lnTo>
                <a:lnTo>
                  <a:pt x="1115" y="975"/>
                </a:lnTo>
                <a:lnTo>
                  <a:pt x="1115" y="975"/>
                </a:lnTo>
                <a:lnTo>
                  <a:pt x="1115" y="975"/>
                </a:lnTo>
                <a:lnTo>
                  <a:pt x="1115" y="973"/>
                </a:lnTo>
                <a:lnTo>
                  <a:pt x="1115" y="972"/>
                </a:lnTo>
                <a:lnTo>
                  <a:pt x="1115" y="972"/>
                </a:lnTo>
                <a:lnTo>
                  <a:pt x="1115" y="971"/>
                </a:lnTo>
                <a:lnTo>
                  <a:pt x="1115" y="969"/>
                </a:lnTo>
                <a:close/>
                <a:moveTo>
                  <a:pt x="1107" y="910"/>
                </a:moveTo>
                <a:lnTo>
                  <a:pt x="1107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09"/>
                </a:lnTo>
                <a:lnTo>
                  <a:pt x="1107" y="909"/>
                </a:lnTo>
                <a:lnTo>
                  <a:pt x="1107" y="910"/>
                </a:lnTo>
                <a:lnTo>
                  <a:pt x="1107" y="910"/>
                </a:lnTo>
                <a:close/>
                <a:moveTo>
                  <a:pt x="1108" y="905"/>
                </a:moveTo>
                <a:lnTo>
                  <a:pt x="1108" y="905"/>
                </a:lnTo>
                <a:lnTo>
                  <a:pt x="1107" y="905"/>
                </a:lnTo>
                <a:lnTo>
                  <a:pt x="1107" y="905"/>
                </a:lnTo>
                <a:lnTo>
                  <a:pt x="1107" y="903"/>
                </a:lnTo>
                <a:lnTo>
                  <a:pt x="1107" y="903"/>
                </a:lnTo>
                <a:lnTo>
                  <a:pt x="1107" y="905"/>
                </a:lnTo>
                <a:lnTo>
                  <a:pt x="1107" y="905"/>
                </a:lnTo>
                <a:lnTo>
                  <a:pt x="1108" y="906"/>
                </a:lnTo>
                <a:lnTo>
                  <a:pt x="1108" y="905"/>
                </a:lnTo>
                <a:close/>
                <a:moveTo>
                  <a:pt x="1119" y="965"/>
                </a:moveTo>
                <a:lnTo>
                  <a:pt x="1119" y="965"/>
                </a:lnTo>
                <a:lnTo>
                  <a:pt x="1118" y="965"/>
                </a:lnTo>
                <a:lnTo>
                  <a:pt x="1117" y="967"/>
                </a:lnTo>
                <a:lnTo>
                  <a:pt x="1117" y="967"/>
                </a:lnTo>
                <a:lnTo>
                  <a:pt x="1117" y="967"/>
                </a:lnTo>
                <a:lnTo>
                  <a:pt x="1119" y="967"/>
                </a:lnTo>
                <a:lnTo>
                  <a:pt x="1119" y="965"/>
                </a:lnTo>
                <a:close/>
                <a:moveTo>
                  <a:pt x="1159" y="596"/>
                </a:moveTo>
                <a:lnTo>
                  <a:pt x="1159" y="596"/>
                </a:lnTo>
                <a:lnTo>
                  <a:pt x="1161" y="596"/>
                </a:lnTo>
                <a:lnTo>
                  <a:pt x="1161" y="594"/>
                </a:lnTo>
                <a:lnTo>
                  <a:pt x="1159" y="594"/>
                </a:lnTo>
                <a:lnTo>
                  <a:pt x="1159" y="594"/>
                </a:lnTo>
                <a:lnTo>
                  <a:pt x="1159" y="593"/>
                </a:lnTo>
                <a:lnTo>
                  <a:pt x="1159" y="593"/>
                </a:lnTo>
                <a:lnTo>
                  <a:pt x="1159" y="592"/>
                </a:lnTo>
                <a:lnTo>
                  <a:pt x="1159" y="592"/>
                </a:lnTo>
                <a:lnTo>
                  <a:pt x="1159" y="593"/>
                </a:lnTo>
                <a:lnTo>
                  <a:pt x="1159" y="594"/>
                </a:lnTo>
                <a:lnTo>
                  <a:pt x="1159" y="594"/>
                </a:lnTo>
                <a:lnTo>
                  <a:pt x="1159" y="596"/>
                </a:lnTo>
                <a:lnTo>
                  <a:pt x="1159" y="596"/>
                </a:lnTo>
                <a:close/>
                <a:moveTo>
                  <a:pt x="1110" y="917"/>
                </a:moveTo>
                <a:lnTo>
                  <a:pt x="1108" y="917"/>
                </a:lnTo>
                <a:lnTo>
                  <a:pt x="1108" y="917"/>
                </a:lnTo>
                <a:lnTo>
                  <a:pt x="1107" y="917"/>
                </a:lnTo>
                <a:lnTo>
                  <a:pt x="1107" y="917"/>
                </a:lnTo>
                <a:lnTo>
                  <a:pt x="1108" y="920"/>
                </a:lnTo>
                <a:lnTo>
                  <a:pt x="1108" y="921"/>
                </a:lnTo>
                <a:lnTo>
                  <a:pt x="1108" y="921"/>
                </a:lnTo>
                <a:lnTo>
                  <a:pt x="1110" y="920"/>
                </a:lnTo>
                <a:lnTo>
                  <a:pt x="1110" y="920"/>
                </a:lnTo>
                <a:lnTo>
                  <a:pt x="1110" y="918"/>
                </a:lnTo>
                <a:lnTo>
                  <a:pt x="1110" y="918"/>
                </a:lnTo>
                <a:lnTo>
                  <a:pt x="1110" y="917"/>
                </a:lnTo>
                <a:close/>
                <a:moveTo>
                  <a:pt x="1115" y="987"/>
                </a:moveTo>
                <a:lnTo>
                  <a:pt x="1115" y="987"/>
                </a:lnTo>
                <a:lnTo>
                  <a:pt x="1114" y="987"/>
                </a:lnTo>
                <a:lnTo>
                  <a:pt x="1114" y="989"/>
                </a:lnTo>
                <a:lnTo>
                  <a:pt x="1114" y="989"/>
                </a:lnTo>
                <a:lnTo>
                  <a:pt x="1115" y="989"/>
                </a:lnTo>
                <a:lnTo>
                  <a:pt x="1115" y="989"/>
                </a:lnTo>
                <a:lnTo>
                  <a:pt x="1117" y="989"/>
                </a:lnTo>
                <a:lnTo>
                  <a:pt x="1117" y="987"/>
                </a:lnTo>
                <a:lnTo>
                  <a:pt x="1115" y="987"/>
                </a:lnTo>
                <a:lnTo>
                  <a:pt x="1117" y="987"/>
                </a:lnTo>
                <a:lnTo>
                  <a:pt x="1115" y="987"/>
                </a:lnTo>
                <a:close/>
                <a:moveTo>
                  <a:pt x="1117" y="986"/>
                </a:moveTo>
                <a:lnTo>
                  <a:pt x="1118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5" y="986"/>
                </a:lnTo>
                <a:lnTo>
                  <a:pt x="1115" y="986"/>
                </a:lnTo>
                <a:lnTo>
                  <a:pt x="1115" y="986"/>
                </a:lnTo>
                <a:lnTo>
                  <a:pt x="1117" y="986"/>
                </a:lnTo>
                <a:lnTo>
                  <a:pt x="1117" y="986"/>
                </a:lnTo>
                <a:close/>
                <a:moveTo>
                  <a:pt x="1108" y="958"/>
                </a:moveTo>
                <a:lnTo>
                  <a:pt x="1108" y="958"/>
                </a:lnTo>
                <a:lnTo>
                  <a:pt x="1107" y="958"/>
                </a:lnTo>
                <a:lnTo>
                  <a:pt x="1108" y="958"/>
                </a:lnTo>
                <a:lnTo>
                  <a:pt x="1108" y="958"/>
                </a:lnTo>
                <a:lnTo>
                  <a:pt x="1110" y="957"/>
                </a:lnTo>
                <a:lnTo>
                  <a:pt x="1108" y="957"/>
                </a:lnTo>
                <a:lnTo>
                  <a:pt x="1108" y="957"/>
                </a:lnTo>
                <a:lnTo>
                  <a:pt x="1108" y="958"/>
                </a:lnTo>
                <a:close/>
                <a:moveTo>
                  <a:pt x="1115" y="611"/>
                </a:moveTo>
                <a:lnTo>
                  <a:pt x="1115" y="611"/>
                </a:lnTo>
                <a:lnTo>
                  <a:pt x="1115" y="611"/>
                </a:lnTo>
                <a:lnTo>
                  <a:pt x="1115" y="610"/>
                </a:lnTo>
                <a:lnTo>
                  <a:pt x="1114" y="611"/>
                </a:lnTo>
                <a:lnTo>
                  <a:pt x="1114" y="611"/>
                </a:lnTo>
                <a:lnTo>
                  <a:pt x="1115" y="611"/>
                </a:lnTo>
                <a:lnTo>
                  <a:pt x="1115" y="611"/>
                </a:lnTo>
                <a:lnTo>
                  <a:pt x="1115" y="611"/>
                </a:lnTo>
                <a:close/>
                <a:moveTo>
                  <a:pt x="1117" y="935"/>
                </a:moveTo>
                <a:lnTo>
                  <a:pt x="1117" y="935"/>
                </a:lnTo>
                <a:lnTo>
                  <a:pt x="1117" y="934"/>
                </a:lnTo>
                <a:lnTo>
                  <a:pt x="1117" y="934"/>
                </a:lnTo>
                <a:lnTo>
                  <a:pt x="1115" y="934"/>
                </a:lnTo>
                <a:lnTo>
                  <a:pt x="1115" y="932"/>
                </a:lnTo>
                <a:lnTo>
                  <a:pt x="1115" y="932"/>
                </a:lnTo>
                <a:lnTo>
                  <a:pt x="1115" y="932"/>
                </a:lnTo>
                <a:lnTo>
                  <a:pt x="1115" y="932"/>
                </a:lnTo>
                <a:lnTo>
                  <a:pt x="1114" y="931"/>
                </a:lnTo>
                <a:lnTo>
                  <a:pt x="1114" y="931"/>
                </a:lnTo>
                <a:lnTo>
                  <a:pt x="1113" y="932"/>
                </a:lnTo>
                <a:lnTo>
                  <a:pt x="1113" y="932"/>
                </a:lnTo>
                <a:lnTo>
                  <a:pt x="1114" y="934"/>
                </a:lnTo>
                <a:lnTo>
                  <a:pt x="1114" y="934"/>
                </a:lnTo>
                <a:lnTo>
                  <a:pt x="1115" y="934"/>
                </a:lnTo>
                <a:lnTo>
                  <a:pt x="1114" y="935"/>
                </a:lnTo>
                <a:lnTo>
                  <a:pt x="1114" y="935"/>
                </a:lnTo>
                <a:lnTo>
                  <a:pt x="1114" y="935"/>
                </a:lnTo>
                <a:lnTo>
                  <a:pt x="1115" y="935"/>
                </a:lnTo>
                <a:lnTo>
                  <a:pt x="1117" y="936"/>
                </a:lnTo>
                <a:lnTo>
                  <a:pt x="1117" y="935"/>
                </a:lnTo>
                <a:close/>
                <a:moveTo>
                  <a:pt x="1103" y="601"/>
                </a:moveTo>
                <a:lnTo>
                  <a:pt x="1104" y="601"/>
                </a:lnTo>
                <a:lnTo>
                  <a:pt x="1106" y="600"/>
                </a:lnTo>
                <a:lnTo>
                  <a:pt x="1106" y="600"/>
                </a:lnTo>
                <a:lnTo>
                  <a:pt x="1104" y="600"/>
                </a:lnTo>
                <a:lnTo>
                  <a:pt x="1104" y="600"/>
                </a:lnTo>
                <a:lnTo>
                  <a:pt x="1102" y="600"/>
                </a:lnTo>
                <a:lnTo>
                  <a:pt x="1099" y="600"/>
                </a:lnTo>
                <a:lnTo>
                  <a:pt x="1099" y="600"/>
                </a:lnTo>
                <a:lnTo>
                  <a:pt x="1096" y="600"/>
                </a:lnTo>
                <a:lnTo>
                  <a:pt x="1095" y="600"/>
                </a:lnTo>
                <a:lnTo>
                  <a:pt x="1093" y="600"/>
                </a:lnTo>
                <a:lnTo>
                  <a:pt x="1092" y="598"/>
                </a:lnTo>
                <a:lnTo>
                  <a:pt x="1092" y="598"/>
                </a:lnTo>
                <a:lnTo>
                  <a:pt x="1092" y="598"/>
                </a:lnTo>
                <a:lnTo>
                  <a:pt x="1091" y="598"/>
                </a:lnTo>
                <a:lnTo>
                  <a:pt x="1089" y="598"/>
                </a:lnTo>
                <a:lnTo>
                  <a:pt x="1089" y="600"/>
                </a:lnTo>
                <a:lnTo>
                  <a:pt x="1089" y="600"/>
                </a:lnTo>
                <a:lnTo>
                  <a:pt x="1088" y="600"/>
                </a:lnTo>
                <a:lnTo>
                  <a:pt x="1088" y="600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7"/>
                </a:lnTo>
                <a:lnTo>
                  <a:pt x="1085" y="596"/>
                </a:lnTo>
                <a:lnTo>
                  <a:pt x="1086" y="594"/>
                </a:lnTo>
                <a:lnTo>
                  <a:pt x="1086" y="593"/>
                </a:lnTo>
                <a:lnTo>
                  <a:pt x="1086" y="593"/>
                </a:lnTo>
                <a:lnTo>
                  <a:pt x="1085" y="594"/>
                </a:lnTo>
                <a:lnTo>
                  <a:pt x="1084" y="594"/>
                </a:lnTo>
                <a:lnTo>
                  <a:pt x="1084" y="596"/>
                </a:lnTo>
                <a:lnTo>
                  <a:pt x="1084" y="596"/>
                </a:lnTo>
                <a:lnTo>
                  <a:pt x="1082" y="597"/>
                </a:lnTo>
                <a:lnTo>
                  <a:pt x="1082" y="597"/>
                </a:lnTo>
                <a:lnTo>
                  <a:pt x="1084" y="597"/>
                </a:lnTo>
                <a:lnTo>
                  <a:pt x="1085" y="598"/>
                </a:lnTo>
                <a:lnTo>
                  <a:pt x="1085" y="598"/>
                </a:lnTo>
                <a:lnTo>
                  <a:pt x="1085" y="600"/>
                </a:lnTo>
                <a:lnTo>
                  <a:pt x="1086" y="600"/>
                </a:lnTo>
                <a:lnTo>
                  <a:pt x="1088" y="600"/>
                </a:lnTo>
                <a:lnTo>
                  <a:pt x="1089" y="600"/>
                </a:lnTo>
                <a:lnTo>
                  <a:pt x="1089" y="601"/>
                </a:lnTo>
                <a:lnTo>
                  <a:pt x="1089" y="601"/>
                </a:lnTo>
                <a:lnTo>
                  <a:pt x="1088" y="601"/>
                </a:lnTo>
                <a:lnTo>
                  <a:pt x="1089" y="601"/>
                </a:lnTo>
                <a:lnTo>
                  <a:pt x="1091" y="603"/>
                </a:lnTo>
                <a:lnTo>
                  <a:pt x="1091" y="603"/>
                </a:lnTo>
                <a:lnTo>
                  <a:pt x="1093" y="604"/>
                </a:lnTo>
                <a:lnTo>
                  <a:pt x="1093" y="603"/>
                </a:lnTo>
                <a:lnTo>
                  <a:pt x="1095" y="603"/>
                </a:lnTo>
                <a:lnTo>
                  <a:pt x="1093" y="603"/>
                </a:lnTo>
                <a:lnTo>
                  <a:pt x="1095" y="603"/>
                </a:lnTo>
                <a:lnTo>
                  <a:pt x="1095" y="603"/>
                </a:lnTo>
                <a:lnTo>
                  <a:pt x="1096" y="601"/>
                </a:lnTo>
                <a:lnTo>
                  <a:pt x="1096" y="601"/>
                </a:lnTo>
                <a:lnTo>
                  <a:pt x="1096" y="601"/>
                </a:lnTo>
                <a:lnTo>
                  <a:pt x="1096" y="603"/>
                </a:lnTo>
                <a:lnTo>
                  <a:pt x="1096" y="603"/>
                </a:lnTo>
                <a:lnTo>
                  <a:pt x="1096" y="603"/>
                </a:lnTo>
                <a:lnTo>
                  <a:pt x="1096" y="603"/>
                </a:lnTo>
                <a:lnTo>
                  <a:pt x="1097" y="604"/>
                </a:lnTo>
                <a:lnTo>
                  <a:pt x="1096" y="604"/>
                </a:lnTo>
                <a:lnTo>
                  <a:pt x="1096" y="604"/>
                </a:lnTo>
                <a:lnTo>
                  <a:pt x="1097" y="604"/>
                </a:lnTo>
                <a:lnTo>
                  <a:pt x="1097" y="605"/>
                </a:lnTo>
                <a:lnTo>
                  <a:pt x="1097" y="605"/>
                </a:lnTo>
                <a:lnTo>
                  <a:pt x="1099" y="605"/>
                </a:lnTo>
                <a:lnTo>
                  <a:pt x="1100" y="605"/>
                </a:lnTo>
                <a:lnTo>
                  <a:pt x="1102" y="605"/>
                </a:lnTo>
                <a:lnTo>
                  <a:pt x="1100" y="605"/>
                </a:lnTo>
                <a:lnTo>
                  <a:pt x="1100" y="605"/>
                </a:lnTo>
                <a:lnTo>
                  <a:pt x="1100" y="604"/>
                </a:lnTo>
                <a:lnTo>
                  <a:pt x="1100" y="603"/>
                </a:lnTo>
                <a:lnTo>
                  <a:pt x="1100" y="603"/>
                </a:lnTo>
                <a:lnTo>
                  <a:pt x="1103" y="601"/>
                </a:lnTo>
                <a:close/>
                <a:moveTo>
                  <a:pt x="1107" y="589"/>
                </a:moveTo>
                <a:lnTo>
                  <a:pt x="1108" y="587"/>
                </a:lnTo>
                <a:lnTo>
                  <a:pt x="1108" y="587"/>
                </a:lnTo>
                <a:lnTo>
                  <a:pt x="1110" y="586"/>
                </a:lnTo>
                <a:lnTo>
                  <a:pt x="1110" y="586"/>
                </a:lnTo>
                <a:lnTo>
                  <a:pt x="1111" y="586"/>
                </a:lnTo>
                <a:lnTo>
                  <a:pt x="1111" y="586"/>
                </a:lnTo>
                <a:lnTo>
                  <a:pt x="1110" y="586"/>
                </a:lnTo>
                <a:lnTo>
                  <a:pt x="1108" y="586"/>
                </a:lnTo>
                <a:lnTo>
                  <a:pt x="1107" y="587"/>
                </a:lnTo>
                <a:lnTo>
                  <a:pt x="1106" y="589"/>
                </a:lnTo>
                <a:lnTo>
                  <a:pt x="1106" y="590"/>
                </a:lnTo>
                <a:lnTo>
                  <a:pt x="1106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6" y="590"/>
                </a:lnTo>
                <a:lnTo>
                  <a:pt x="1107" y="589"/>
                </a:lnTo>
                <a:lnTo>
                  <a:pt x="1107" y="589"/>
                </a:lnTo>
                <a:close/>
                <a:moveTo>
                  <a:pt x="1117" y="939"/>
                </a:moveTo>
                <a:lnTo>
                  <a:pt x="1115" y="939"/>
                </a:lnTo>
                <a:lnTo>
                  <a:pt x="1115" y="939"/>
                </a:lnTo>
                <a:lnTo>
                  <a:pt x="1115" y="939"/>
                </a:lnTo>
                <a:lnTo>
                  <a:pt x="1114" y="940"/>
                </a:lnTo>
                <a:lnTo>
                  <a:pt x="1114" y="940"/>
                </a:lnTo>
                <a:lnTo>
                  <a:pt x="1114" y="942"/>
                </a:lnTo>
                <a:lnTo>
                  <a:pt x="1115" y="942"/>
                </a:lnTo>
                <a:lnTo>
                  <a:pt x="1117" y="942"/>
                </a:lnTo>
                <a:lnTo>
                  <a:pt x="1117" y="939"/>
                </a:lnTo>
                <a:close/>
                <a:moveTo>
                  <a:pt x="1110" y="918"/>
                </a:moveTo>
                <a:lnTo>
                  <a:pt x="1111" y="918"/>
                </a:lnTo>
                <a:lnTo>
                  <a:pt x="1113" y="918"/>
                </a:lnTo>
                <a:lnTo>
                  <a:pt x="1114" y="918"/>
                </a:lnTo>
                <a:lnTo>
                  <a:pt x="1111" y="917"/>
                </a:lnTo>
                <a:lnTo>
                  <a:pt x="1111" y="917"/>
                </a:lnTo>
                <a:lnTo>
                  <a:pt x="1111" y="916"/>
                </a:lnTo>
                <a:lnTo>
                  <a:pt x="1111" y="916"/>
                </a:lnTo>
                <a:lnTo>
                  <a:pt x="1110" y="916"/>
                </a:lnTo>
                <a:lnTo>
                  <a:pt x="1110" y="916"/>
                </a:lnTo>
                <a:lnTo>
                  <a:pt x="1110" y="917"/>
                </a:lnTo>
                <a:lnTo>
                  <a:pt x="1110" y="917"/>
                </a:lnTo>
                <a:lnTo>
                  <a:pt x="1110" y="918"/>
                </a:lnTo>
                <a:close/>
                <a:moveTo>
                  <a:pt x="1114" y="947"/>
                </a:moveTo>
                <a:lnTo>
                  <a:pt x="1114" y="947"/>
                </a:lnTo>
                <a:lnTo>
                  <a:pt x="1114" y="946"/>
                </a:lnTo>
                <a:lnTo>
                  <a:pt x="1114" y="946"/>
                </a:lnTo>
                <a:lnTo>
                  <a:pt x="1114" y="946"/>
                </a:lnTo>
                <a:lnTo>
                  <a:pt x="1113" y="946"/>
                </a:lnTo>
                <a:lnTo>
                  <a:pt x="1113" y="946"/>
                </a:lnTo>
                <a:lnTo>
                  <a:pt x="1113" y="947"/>
                </a:lnTo>
                <a:lnTo>
                  <a:pt x="1113" y="947"/>
                </a:lnTo>
                <a:lnTo>
                  <a:pt x="1114" y="947"/>
                </a:lnTo>
                <a:close/>
                <a:moveTo>
                  <a:pt x="1161" y="596"/>
                </a:move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close/>
                <a:moveTo>
                  <a:pt x="1113" y="925"/>
                </a:moveTo>
                <a:lnTo>
                  <a:pt x="1113" y="924"/>
                </a:lnTo>
                <a:lnTo>
                  <a:pt x="1111" y="924"/>
                </a:lnTo>
                <a:lnTo>
                  <a:pt x="1111" y="924"/>
                </a:lnTo>
                <a:lnTo>
                  <a:pt x="1110" y="925"/>
                </a:lnTo>
                <a:lnTo>
                  <a:pt x="1111" y="927"/>
                </a:lnTo>
                <a:lnTo>
                  <a:pt x="1111" y="928"/>
                </a:lnTo>
                <a:lnTo>
                  <a:pt x="1113" y="928"/>
                </a:lnTo>
                <a:lnTo>
                  <a:pt x="1113" y="927"/>
                </a:lnTo>
                <a:lnTo>
                  <a:pt x="1113" y="925"/>
                </a:lnTo>
                <a:close/>
                <a:moveTo>
                  <a:pt x="972" y="845"/>
                </a:moveTo>
                <a:lnTo>
                  <a:pt x="972" y="845"/>
                </a:lnTo>
                <a:lnTo>
                  <a:pt x="975" y="847"/>
                </a:lnTo>
                <a:lnTo>
                  <a:pt x="975" y="847"/>
                </a:lnTo>
                <a:lnTo>
                  <a:pt x="975" y="847"/>
                </a:lnTo>
                <a:lnTo>
                  <a:pt x="975" y="847"/>
                </a:lnTo>
                <a:lnTo>
                  <a:pt x="974" y="847"/>
                </a:lnTo>
                <a:lnTo>
                  <a:pt x="972" y="845"/>
                </a:lnTo>
                <a:lnTo>
                  <a:pt x="972" y="845"/>
                </a:lnTo>
                <a:lnTo>
                  <a:pt x="972" y="845"/>
                </a:lnTo>
                <a:close/>
                <a:moveTo>
                  <a:pt x="1056" y="900"/>
                </a:moveTo>
                <a:lnTo>
                  <a:pt x="1056" y="902"/>
                </a:lnTo>
                <a:lnTo>
                  <a:pt x="1058" y="902"/>
                </a:lnTo>
                <a:lnTo>
                  <a:pt x="1059" y="902"/>
                </a:lnTo>
                <a:lnTo>
                  <a:pt x="1059" y="902"/>
                </a:lnTo>
                <a:lnTo>
                  <a:pt x="1059" y="902"/>
                </a:lnTo>
                <a:lnTo>
                  <a:pt x="1060" y="900"/>
                </a:lnTo>
                <a:lnTo>
                  <a:pt x="1062" y="902"/>
                </a:lnTo>
                <a:lnTo>
                  <a:pt x="1063" y="900"/>
                </a:lnTo>
                <a:lnTo>
                  <a:pt x="1063" y="902"/>
                </a:lnTo>
                <a:lnTo>
                  <a:pt x="1064" y="902"/>
                </a:lnTo>
                <a:lnTo>
                  <a:pt x="1064" y="902"/>
                </a:lnTo>
                <a:lnTo>
                  <a:pt x="1066" y="902"/>
                </a:lnTo>
                <a:lnTo>
                  <a:pt x="1066" y="902"/>
                </a:lnTo>
                <a:lnTo>
                  <a:pt x="1067" y="902"/>
                </a:lnTo>
                <a:lnTo>
                  <a:pt x="1069" y="900"/>
                </a:lnTo>
                <a:lnTo>
                  <a:pt x="1070" y="899"/>
                </a:lnTo>
                <a:lnTo>
                  <a:pt x="1070" y="899"/>
                </a:lnTo>
                <a:lnTo>
                  <a:pt x="1071" y="899"/>
                </a:lnTo>
                <a:lnTo>
                  <a:pt x="1071" y="898"/>
                </a:lnTo>
                <a:lnTo>
                  <a:pt x="1070" y="898"/>
                </a:lnTo>
                <a:lnTo>
                  <a:pt x="1069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6" y="896"/>
                </a:lnTo>
                <a:lnTo>
                  <a:pt x="1066" y="896"/>
                </a:lnTo>
                <a:lnTo>
                  <a:pt x="1066" y="896"/>
                </a:lnTo>
                <a:lnTo>
                  <a:pt x="1060" y="896"/>
                </a:lnTo>
                <a:lnTo>
                  <a:pt x="1058" y="896"/>
                </a:lnTo>
                <a:lnTo>
                  <a:pt x="1058" y="896"/>
                </a:lnTo>
                <a:lnTo>
                  <a:pt x="1056" y="896"/>
                </a:lnTo>
                <a:lnTo>
                  <a:pt x="1056" y="896"/>
                </a:lnTo>
                <a:lnTo>
                  <a:pt x="1056" y="898"/>
                </a:lnTo>
                <a:lnTo>
                  <a:pt x="1055" y="898"/>
                </a:lnTo>
                <a:lnTo>
                  <a:pt x="1056" y="898"/>
                </a:lnTo>
                <a:lnTo>
                  <a:pt x="1056" y="898"/>
                </a:lnTo>
                <a:lnTo>
                  <a:pt x="1056" y="899"/>
                </a:lnTo>
                <a:lnTo>
                  <a:pt x="1056" y="899"/>
                </a:lnTo>
                <a:lnTo>
                  <a:pt x="1056" y="900"/>
                </a:lnTo>
                <a:close/>
                <a:moveTo>
                  <a:pt x="954" y="860"/>
                </a:moveTo>
                <a:lnTo>
                  <a:pt x="954" y="860"/>
                </a:lnTo>
                <a:lnTo>
                  <a:pt x="954" y="860"/>
                </a:lnTo>
                <a:lnTo>
                  <a:pt x="954" y="859"/>
                </a:lnTo>
                <a:lnTo>
                  <a:pt x="954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60"/>
                </a:lnTo>
                <a:lnTo>
                  <a:pt x="954" y="860"/>
                </a:lnTo>
                <a:close/>
                <a:moveTo>
                  <a:pt x="959" y="843"/>
                </a:moveTo>
                <a:lnTo>
                  <a:pt x="959" y="843"/>
                </a:lnTo>
                <a:lnTo>
                  <a:pt x="957" y="843"/>
                </a:lnTo>
                <a:lnTo>
                  <a:pt x="957" y="843"/>
                </a:lnTo>
                <a:lnTo>
                  <a:pt x="957" y="843"/>
                </a:lnTo>
                <a:lnTo>
                  <a:pt x="957" y="840"/>
                </a:lnTo>
                <a:lnTo>
                  <a:pt x="957" y="840"/>
                </a:lnTo>
                <a:lnTo>
                  <a:pt x="956" y="841"/>
                </a:lnTo>
                <a:lnTo>
                  <a:pt x="956" y="840"/>
                </a:lnTo>
                <a:lnTo>
                  <a:pt x="957" y="840"/>
                </a:lnTo>
                <a:lnTo>
                  <a:pt x="957" y="840"/>
                </a:lnTo>
                <a:lnTo>
                  <a:pt x="956" y="838"/>
                </a:lnTo>
                <a:lnTo>
                  <a:pt x="956" y="840"/>
                </a:lnTo>
                <a:lnTo>
                  <a:pt x="954" y="840"/>
                </a:lnTo>
                <a:lnTo>
                  <a:pt x="954" y="840"/>
                </a:lnTo>
                <a:lnTo>
                  <a:pt x="954" y="840"/>
                </a:lnTo>
                <a:lnTo>
                  <a:pt x="953" y="840"/>
                </a:lnTo>
                <a:lnTo>
                  <a:pt x="954" y="841"/>
                </a:lnTo>
                <a:lnTo>
                  <a:pt x="954" y="841"/>
                </a:lnTo>
                <a:lnTo>
                  <a:pt x="956" y="843"/>
                </a:lnTo>
                <a:lnTo>
                  <a:pt x="956" y="843"/>
                </a:lnTo>
                <a:lnTo>
                  <a:pt x="956" y="844"/>
                </a:lnTo>
                <a:lnTo>
                  <a:pt x="957" y="844"/>
                </a:lnTo>
                <a:lnTo>
                  <a:pt x="959" y="843"/>
                </a:lnTo>
                <a:close/>
                <a:moveTo>
                  <a:pt x="960" y="831"/>
                </a:moveTo>
                <a:lnTo>
                  <a:pt x="960" y="831"/>
                </a:lnTo>
                <a:lnTo>
                  <a:pt x="960" y="831"/>
                </a:lnTo>
                <a:lnTo>
                  <a:pt x="960" y="831"/>
                </a:lnTo>
                <a:lnTo>
                  <a:pt x="959" y="831"/>
                </a:lnTo>
                <a:lnTo>
                  <a:pt x="959" y="831"/>
                </a:lnTo>
                <a:lnTo>
                  <a:pt x="957" y="831"/>
                </a:lnTo>
                <a:lnTo>
                  <a:pt x="957" y="831"/>
                </a:lnTo>
                <a:lnTo>
                  <a:pt x="959" y="831"/>
                </a:lnTo>
                <a:lnTo>
                  <a:pt x="960" y="831"/>
                </a:lnTo>
                <a:close/>
                <a:moveTo>
                  <a:pt x="952" y="858"/>
                </a:moveTo>
                <a:lnTo>
                  <a:pt x="952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8"/>
                </a:lnTo>
                <a:lnTo>
                  <a:pt x="952" y="858"/>
                </a:lnTo>
                <a:lnTo>
                  <a:pt x="952" y="858"/>
                </a:lnTo>
                <a:lnTo>
                  <a:pt x="950" y="858"/>
                </a:lnTo>
                <a:lnTo>
                  <a:pt x="950" y="858"/>
                </a:lnTo>
                <a:lnTo>
                  <a:pt x="952" y="858"/>
                </a:lnTo>
                <a:close/>
                <a:moveTo>
                  <a:pt x="965" y="826"/>
                </a:moveTo>
                <a:lnTo>
                  <a:pt x="965" y="827"/>
                </a:lnTo>
                <a:lnTo>
                  <a:pt x="965" y="827"/>
                </a:lnTo>
                <a:lnTo>
                  <a:pt x="965" y="827"/>
                </a:lnTo>
                <a:lnTo>
                  <a:pt x="967" y="827"/>
                </a:lnTo>
                <a:lnTo>
                  <a:pt x="968" y="829"/>
                </a:lnTo>
                <a:lnTo>
                  <a:pt x="970" y="829"/>
                </a:lnTo>
                <a:lnTo>
                  <a:pt x="970" y="830"/>
                </a:lnTo>
                <a:lnTo>
                  <a:pt x="971" y="830"/>
                </a:lnTo>
                <a:lnTo>
                  <a:pt x="971" y="831"/>
                </a:lnTo>
                <a:lnTo>
                  <a:pt x="971" y="833"/>
                </a:lnTo>
                <a:lnTo>
                  <a:pt x="971" y="833"/>
                </a:lnTo>
                <a:lnTo>
                  <a:pt x="970" y="834"/>
                </a:lnTo>
                <a:lnTo>
                  <a:pt x="970" y="834"/>
                </a:lnTo>
                <a:lnTo>
                  <a:pt x="970" y="834"/>
                </a:lnTo>
                <a:lnTo>
                  <a:pt x="971" y="836"/>
                </a:lnTo>
                <a:lnTo>
                  <a:pt x="971" y="836"/>
                </a:lnTo>
                <a:lnTo>
                  <a:pt x="971" y="834"/>
                </a:lnTo>
                <a:lnTo>
                  <a:pt x="971" y="833"/>
                </a:lnTo>
                <a:lnTo>
                  <a:pt x="971" y="831"/>
                </a:lnTo>
                <a:lnTo>
                  <a:pt x="971" y="830"/>
                </a:lnTo>
                <a:lnTo>
                  <a:pt x="971" y="830"/>
                </a:lnTo>
                <a:lnTo>
                  <a:pt x="970" y="829"/>
                </a:lnTo>
                <a:lnTo>
                  <a:pt x="968" y="827"/>
                </a:lnTo>
                <a:lnTo>
                  <a:pt x="967" y="827"/>
                </a:lnTo>
                <a:lnTo>
                  <a:pt x="965" y="826"/>
                </a:lnTo>
                <a:lnTo>
                  <a:pt x="965" y="826"/>
                </a:lnTo>
                <a:close/>
                <a:moveTo>
                  <a:pt x="946" y="816"/>
                </a:moveTo>
                <a:lnTo>
                  <a:pt x="946" y="816"/>
                </a:lnTo>
                <a:lnTo>
                  <a:pt x="945" y="815"/>
                </a:lnTo>
                <a:lnTo>
                  <a:pt x="943" y="815"/>
                </a:lnTo>
                <a:lnTo>
                  <a:pt x="946" y="816"/>
                </a:lnTo>
                <a:lnTo>
                  <a:pt x="946" y="816"/>
                </a:lnTo>
                <a:lnTo>
                  <a:pt x="947" y="816"/>
                </a:lnTo>
                <a:lnTo>
                  <a:pt x="949" y="816"/>
                </a:lnTo>
                <a:lnTo>
                  <a:pt x="952" y="815"/>
                </a:lnTo>
                <a:lnTo>
                  <a:pt x="954" y="815"/>
                </a:lnTo>
                <a:lnTo>
                  <a:pt x="954" y="815"/>
                </a:lnTo>
                <a:lnTo>
                  <a:pt x="954" y="814"/>
                </a:lnTo>
                <a:lnTo>
                  <a:pt x="953" y="815"/>
                </a:lnTo>
                <a:lnTo>
                  <a:pt x="950" y="815"/>
                </a:lnTo>
                <a:lnTo>
                  <a:pt x="950" y="815"/>
                </a:lnTo>
                <a:lnTo>
                  <a:pt x="950" y="815"/>
                </a:lnTo>
                <a:lnTo>
                  <a:pt x="949" y="815"/>
                </a:lnTo>
                <a:lnTo>
                  <a:pt x="947" y="814"/>
                </a:lnTo>
                <a:lnTo>
                  <a:pt x="947" y="815"/>
                </a:lnTo>
                <a:lnTo>
                  <a:pt x="947" y="815"/>
                </a:lnTo>
                <a:lnTo>
                  <a:pt x="947" y="815"/>
                </a:lnTo>
                <a:lnTo>
                  <a:pt x="946" y="816"/>
                </a:lnTo>
                <a:close/>
                <a:moveTo>
                  <a:pt x="960" y="815"/>
                </a:moveTo>
                <a:lnTo>
                  <a:pt x="960" y="814"/>
                </a:lnTo>
                <a:lnTo>
                  <a:pt x="959" y="814"/>
                </a:lnTo>
                <a:lnTo>
                  <a:pt x="957" y="812"/>
                </a:lnTo>
                <a:lnTo>
                  <a:pt x="957" y="812"/>
                </a:lnTo>
                <a:lnTo>
                  <a:pt x="956" y="812"/>
                </a:lnTo>
                <a:lnTo>
                  <a:pt x="954" y="812"/>
                </a:lnTo>
                <a:lnTo>
                  <a:pt x="954" y="812"/>
                </a:lnTo>
                <a:lnTo>
                  <a:pt x="956" y="812"/>
                </a:lnTo>
                <a:lnTo>
                  <a:pt x="959" y="814"/>
                </a:lnTo>
                <a:lnTo>
                  <a:pt x="960" y="815"/>
                </a:lnTo>
                <a:lnTo>
                  <a:pt x="961" y="816"/>
                </a:lnTo>
                <a:lnTo>
                  <a:pt x="961" y="816"/>
                </a:lnTo>
                <a:lnTo>
                  <a:pt x="961" y="818"/>
                </a:lnTo>
                <a:lnTo>
                  <a:pt x="961" y="818"/>
                </a:lnTo>
                <a:lnTo>
                  <a:pt x="960" y="819"/>
                </a:lnTo>
                <a:lnTo>
                  <a:pt x="960" y="820"/>
                </a:lnTo>
                <a:lnTo>
                  <a:pt x="960" y="820"/>
                </a:lnTo>
                <a:lnTo>
                  <a:pt x="959" y="822"/>
                </a:lnTo>
                <a:lnTo>
                  <a:pt x="960" y="822"/>
                </a:lnTo>
                <a:lnTo>
                  <a:pt x="960" y="823"/>
                </a:lnTo>
                <a:lnTo>
                  <a:pt x="961" y="823"/>
                </a:lnTo>
                <a:lnTo>
                  <a:pt x="961" y="822"/>
                </a:lnTo>
                <a:lnTo>
                  <a:pt x="961" y="819"/>
                </a:lnTo>
                <a:lnTo>
                  <a:pt x="963" y="818"/>
                </a:lnTo>
                <a:lnTo>
                  <a:pt x="963" y="816"/>
                </a:lnTo>
                <a:lnTo>
                  <a:pt x="961" y="816"/>
                </a:lnTo>
                <a:lnTo>
                  <a:pt x="960" y="815"/>
                </a:lnTo>
                <a:lnTo>
                  <a:pt x="960" y="815"/>
                </a:lnTo>
                <a:lnTo>
                  <a:pt x="960" y="815"/>
                </a:lnTo>
                <a:lnTo>
                  <a:pt x="960" y="815"/>
                </a:lnTo>
                <a:close/>
                <a:moveTo>
                  <a:pt x="952" y="837"/>
                </a:moveTo>
                <a:lnTo>
                  <a:pt x="952" y="837"/>
                </a:lnTo>
                <a:lnTo>
                  <a:pt x="952" y="837"/>
                </a:lnTo>
                <a:lnTo>
                  <a:pt x="953" y="838"/>
                </a:lnTo>
                <a:lnTo>
                  <a:pt x="953" y="838"/>
                </a:lnTo>
                <a:lnTo>
                  <a:pt x="953" y="838"/>
                </a:lnTo>
                <a:lnTo>
                  <a:pt x="954" y="838"/>
                </a:lnTo>
                <a:lnTo>
                  <a:pt x="954" y="838"/>
                </a:lnTo>
                <a:lnTo>
                  <a:pt x="956" y="837"/>
                </a:lnTo>
                <a:lnTo>
                  <a:pt x="956" y="837"/>
                </a:lnTo>
                <a:lnTo>
                  <a:pt x="956" y="836"/>
                </a:lnTo>
                <a:lnTo>
                  <a:pt x="956" y="834"/>
                </a:lnTo>
                <a:lnTo>
                  <a:pt x="954" y="834"/>
                </a:lnTo>
                <a:lnTo>
                  <a:pt x="954" y="833"/>
                </a:lnTo>
                <a:lnTo>
                  <a:pt x="953" y="831"/>
                </a:lnTo>
                <a:lnTo>
                  <a:pt x="953" y="831"/>
                </a:lnTo>
                <a:lnTo>
                  <a:pt x="953" y="830"/>
                </a:lnTo>
                <a:lnTo>
                  <a:pt x="952" y="830"/>
                </a:lnTo>
                <a:lnTo>
                  <a:pt x="952" y="830"/>
                </a:lnTo>
                <a:lnTo>
                  <a:pt x="952" y="831"/>
                </a:lnTo>
                <a:lnTo>
                  <a:pt x="952" y="833"/>
                </a:lnTo>
                <a:lnTo>
                  <a:pt x="950" y="834"/>
                </a:lnTo>
                <a:lnTo>
                  <a:pt x="950" y="834"/>
                </a:lnTo>
                <a:lnTo>
                  <a:pt x="950" y="834"/>
                </a:lnTo>
                <a:lnTo>
                  <a:pt x="952" y="836"/>
                </a:lnTo>
                <a:lnTo>
                  <a:pt x="950" y="836"/>
                </a:lnTo>
                <a:lnTo>
                  <a:pt x="950" y="836"/>
                </a:lnTo>
                <a:lnTo>
                  <a:pt x="949" y="836"/>
                </a:lnTo>
                <a:lnTo>
                  <a:pt x="950" y="837"/>
                </a:lnTo>
                <a:lnTo>
                  <a:pt x="950" y="837"/>
                </a:lnTo>
                <a:lnTo>
                  <a:pt x="952" y="837"/>
                </a:lnTo>
                <a:close/>
                <a:moveTo>
                  <a:pt x="949" y="856"/>
                </a:moveTo>
                <a:lnTo>
                  <a:pt x="949" y="856"/>
                </a:lnTo>
                <a:lnTo>
                  <a:pt x="947" y="856"/>
                </a:lnTo>
                <a:lnTo>
                  <a:pt x="946" y="856"/>
                </a:lnTo>
                <a:lnTo>
                  <a:pt x="947" y="856"/>
                </a:lnTo>
                <a:lnTo>
                  <a:pt x="947" y="856"/>
                </a:lnTo>
                <a:lnTo>
                  <a:pt x="947" y="858"/>
                </a:lnTo>
                <a:lnTo>
                  <a:pt x="949" y="858"/>
                </a:lnTo>
                <a:lnTo>
                  <a:pt x="950" y="858"/>
                </a:lnTo>
                <a:lnTo>
                  <a:pt x="950" y="858"/>
                </a:lnTo>
                <a:lnTo>
                  <a:pt x="950" y="858"/>
                </a:lnTo>
                <a:lnTo>
                  <a:pt x="950" y="856"/>
                </a:lnTo>
                <a:lnTo>
                  <a:pt x="949" y="856"/>
                </a:lnTo>
                <a:lnTo>
                  <a:pt x="949" y="856"/>
                </a:lnTo>
                <a:close/>
                <a:moveTo>
                  <a:pt x="974" y="727"/>
                </a:moveTo>
                <a:lnTo>
                  <a:pt x="972" y="727"/>
                </a:lnTo>
                <a:lnTo>
                  <a:pt x="972" y="727"/>
                </a:lnTo>
                <a:lnTo>
                  <a:pt x="975" y="727"/>
                </a:lnTo>
                <a:lnTo>
                  <a:pt x="974" y="727"/>
                </a:lnTo>
                <a:close/>
                <a:moveTo>
                  <a:pt x="975" y="836"/>
                </a:moveTo>
                <a:lnTo>
                  <a:pt x="975" y="836"/>
                </a:lnTo>
                <a:lnTo>
                  <a:pt x="976" y="837"/>
                </a:lnTo>
                <a:lnTo>
                  <a:pt x="976" y="837"/>
                </a:lnTo>
                <a:lnTo>
                  <a:pt x="978" y="838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9" y="840"/>
                </a:lnTo>
                <a:lnTo>
                  <a:pt x="979" y="840"/>
                </a:lnTo>
                <a:lnTo>
                  <a:pt x="976" y="837"/>
                </a:lnTo>
                <a:lnTo>
                  <a:pt x="976" y="837"/>
                </a:lnTo>
                <a:lnTo>
                  <a:pt x="975" y="836"/>
                </a:lnTo>
                <a:lnTo>
                  <a:pt x="975" y="834"/>
                </a:lnTo>
                <a:lnTo>
                  <a:pt x="975" y="834"/>
                </a:lnTo>
                <a:lnTo>
                  <a:pt x="975" y="836"/>
                </a:lnTo>
                <a:close/>
                <a:moveTo>
                  <a:pt x="981" y="849"/>
                </a:moveTo>
                <a:lnTo>
                  <a:pt x="979" y="851"/>
                </a:lnTo>
                <a:lnTo>
                  <a:pt x="981" y="851"/>
                </a:lnTo>
                <a:lnTo>
                  <a:pt x="982" y="851"/>
                </a:lnTo>
                <a:lnTo>
                  <a:pt x="983" y="854"/>
                </a:lnTo>
                <a:lnTo>
                  <a:pt x="983" y="852"/>
                </a:lnTo>
                <a:lnTo>
                  <a:pt x="983" y="852"/>
                </a:lnTo>
                <a:lnTo>
                  <a:pt x="982" y="851"/>
                </a:lnTo>
                <a:lnTo>
                  <a:pt x="982" y="851"/>
                </a:lnTo>
                <a:lnTo>
                  <a:pt x="981" y="848"/>
                </a:lnTo>
                <a:lnTo>
                  <a:pt x="981" y="848"/>
                </a:lnTo>
                <a:lnTo>
                  <a:pt x="979" y="847"/>
                </a:lnTo>
                <a:lnTo>
                  <a:pt x="979" y="845"/>
                </a:lnTo>
                <a:lnTo>
                  <a:pt x="979" y="845"/>
                </a:lnTo>
                <a:lnTo>
                  <a:pt x="979" y="847"/>
                </a:lnTo>
                <a:lnTo>
                  <a:pt x="979" y="847"/>
                </a:lnTo>
                <a:lnTo>
                  <a:pt x="981" y="848"/>
                </a:lnTo>
                <a:lnTo>
                  <a:pt x="981" y="849"/>
                </a:lnTo>
                <a:lnTo>
                  <a:pt x="981" y="849"/>
                </a:lnTo>
                <a:lnTo>
                  <a:pt x="981" y="849"/>
                </a:lnTo>
                <a:close/>
                <a:moveTo>
                  <a:pt x="975" y="718"/>
                </a:moveTo>
                <a:lnTo>
                  <a:pt x="975" y="718"/>
                </a:lnTo>
                <a:lnTo>
                  <a:pt x="975" y="720"/>
                </a:lnTo>
                <a:lnTo>
                  <a:pt x="976" y="720"/>
                </a:lnTo>
                <a:lnTo>
                  <a:pt x="976" y="718"/>
                </a:lnTo>
                <a:lnTo>
                  <a:pt x="975" y="718"/>
                </a:lnTo>
                <a:close/>
                <a:moveTo>
                  <a:pt x="979" y="695"/>
                </a:moveTo>
                <a:lnTo>
                  <a:pt x="978" y="698"/>
                </a:lnTo>
                <a:lnTo>
                  <a:pt x="979" y="698"/>
                </a:lnTo>
                <a:lnTo>
                  <a:pt x="981" y="695"/>
                </a:lnTo>
                <a:lnTo>
                  <a:pt x="981" y="694"/>
                </a:lnTo>
                <a:lnTo>
                  <a:pt x="981" y="692"/>
                </a:lnTo>
                <a:lnTo>
                  <a:pt x="981" y="694"/>
                </a:lnTo>
                <a:lnTo>
                  <a:pt x="979" y="695"/>
                </a:lnTo>
                <a:close/>
                <a:moveTo>
                  <a:pt x="971" y="729"/>
                </a:moveTo>
                <a:lnTo>
                  <a:pt x="970" y="729"/>
                </a:lnTo>
                <a:lnTo>
                  <a:pt x="968" y="731"/>
                </a:lnTo>
                <a:lnTo>
                  <a:pt x="967" y="732"/>
                </a:lnTo>
                <a:lnTo>
                  <a:pt x="968" y="732"/>
                </a:lnTo>
                <a:lnTo>
                  <a:pt x="970" y="731"/>
                </a:lnTo>
                <a:lnTo>
                  <a:pt x="971" y="729"/>
                </a:lnTo>
                <a:close/>
                <a:moveTo>
                  <a:pt x="976" y="725"/>
                </a:moveTo>
                <a:lnTo>
                  <a:pt x="975" y="725"/>
                </a:lnTo>
                <a:lnTo>
                  <a:pt x="975" y="727"/>
                </a:lnTo>
                <a:lnTo>
                  <a:pt x="976" y="725"/>
                </a:lnTo>
                <a:lnTo>
                  <a:pt x="976" y="725"/>
                </a:lnTo>
                <a:lnTo>
                  <a:pt x="978" y="724"/>
                </a:lnTo>
                <a:lnTo>
                  <a:pt x="978" y="723"/>
                </a:lnTo>
                <a:lnTo>
                  <a:pt x="978" y="721"/>
                </a:lnTo>
                <a:lnTo>
                  <a:pt x="978" y="720"/>
                </a:lnTo>
                <a:lnTo>
                  <a:pt x="976" y="720"/>
                </a:lnTo>
                <a:lnTo>
                  <a:pt x="978" y="723"/>
                </a:lnTo>
                <a:lnTo>
                  <a:pt x="978" y="723"/>
                </a:lnTo>
                <a:lnTo>
                  <a:pt x="976" y="725"/>
                </a:lnTo>
                <a:close/>
                <a:moveTo>
                  <a:pt x="967" y="732"/>
                </a:moveTo>
                <a:lnTo>
                  <a:pt x="967" y="732"/>
                </a:lnTo>
                <a:lnTo>
                  <a:pt x="967" y="732"/>
                </a:lnTo>
                <a:lnTo>
                  <a:pt x="965" y="731"/>
                </a:lnTo>
                <a:lnTo>
                  <a:pt x="965" y="732"/>
                </a:lnTo>
                <a:lnTo>
                  <a:pt x="967" y="732"/>
                </a:lnTo>
                <a:lnTo>
                  <a:pt x="967" y="732"/>
                </a:lnTo>
                <a:close/>
                <a:moveTo>
                  <a:pt x="987" y="841"/>
                </a:moveTo>
                <a:lnTo>
                  <a:pt x="987" y="841"/>
                </a:lnTo>
                <a:lnTo>
                  <a:pt x="987" y="841"/>
                </a:lnTo>
                <a:lnTo>
                  <a:pt x="986" y="841"/>
                </a:lnTo>
                <a:lnTo>
                  <a:pt x="986" y="843"/>
                </a:lnTo>
                <a:lnTo>
                  <a:pt x="986" y="843"/>
                </a:lnTo>
                <a:lnTo>
                  <a:pt x="987" y="841"/>
                </a:lnTo>
                <a:close/>
                <a:moveTo>
                  <a:pt x="941" y="855"/>
                </a:moveTo>
                <a:lnTo>
                  <a:pt x="941" y="855"/>
                </a:lnTo>
                <a:lnTo>
                  <a:pt x="941" y="855"/>
                </a:lnTo>
                <a:lnTo>
                  <a:pt x="938" y="854"/>
                </a:lnTo>
                <a:lnTo>
                  <a:pt x="938" y="854"/>
                </a:lnTo>
                <a:lnTo>
                  <a:pt x="938" y="854"/>
                </a:lnTo>
                <a:lnTo>
                  <a:pt x="939" y="855"/>
                </a:lnTo>
                <a:lnTo>
                  <a:pt x="941" y="855"/>
                </a:lnTo>
                <a:close/>
                <a:moveTo>
                  <a:pt x="954" y="862"/>
                </a:moveTo>
                <a:lnTo>
                  <a:pt x="956" y="862"/>
                </a:lnTo>
                <a:lnTo>
                  <a:pt x="956" y="862"/>
                </a:lnTo>
                <a:lnTo>
                  <a:pt x="956" y="862"/>
                </a:lnTo>
                <a:lnTo>
                  <a:pt x="957" y="862"/>
                </a:lnTo>
                <a:lnTo>
                  <a:pt x="957" y="862"/>
                </a:lnTo>
                <a:lnTo>
                  <a:pt x="957" y="862"/>
                </a:lnTo>
                <a:lnTo>
                  <a:pt x="956" y="860"/>
                </a:lnTo>
                <a:lnTo>
                  <a:pt x="954" y="860"/>
                </a:lnTo>
                <a:lnTo>
                  <a:pt x="954" y="860"/>
                </a:lnTo>
                <a:lnTo>
                  <a:pt x="954" y="862"/>
                </a:lnTo>
                <a:lnTo>
                  <a:pt x="954" y="862"/>
                </a:lnTo>
                <a:close/>
                <a:moveTo>
                  <a:pt x="1030" y="954"/>
                </a:moveTo>
                <a:lnTo>
                  <a:pt x="1030" y="953"/>
                </a:lnTo>
                <a:lnTo>
                  <a:pt x="1029" y="953"/>
                </a:lnTo>
                <a:lnTo>
                  <a:pt x="1029" y="953"/>
                </a:lnTo>
                <a:lnTo>
                  <a:pt x="1029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close/>
                <a:moveTo>
                  <a:pt x="965" y="902"/>
                </a:moveTo>
                <a:lnTo>
                  <a:pt x="967" y="902"/>
                </a:lnTo>
                <a:lnTo>
                  <a:pt x="967" y="902"/>
                </a:lnTo>
                <a:lnTo>
                  <a:pt x="968" y="902"/>
                </a:lnTo>
                <a:lnTo>
                  <a:pt x="970" y="902"/>
                </a:lnTo>
                <a:lnTo>
                  <a:pt x="971" y="902"/>
                </a:lnTo>
                <a:lnTo>
                  <a:pt x="970" y="902"/>
                </a:lnTo>
                <a:lnTo>
                  <a:pt x="970" y="899"/>
                </a:lnTo>
                <a:lnTo>
                  <a:pt x="965" y="899"/>
                </a:lnTo>
                <a:lnTo>
                  <a:pt x="965" y="898"/>
                </a:lnTo>
                <a:lnTo>
                  <a:pt x="964" y="898"/>
                </a:lnTo>
                <a:lnTo>
                  <a:pt x="963" y="898"/>
                </a:lnTo>
                <a:lnTo>
                  <a:pt x="963" y="898"/>
                </a:lnTo>
                <a:lnTo>
                  <a:pt x="961" y="896"/>
                </a:lnTo>
                <a:lnTo>
                  <a:pt x="960" y="896"/>
                </a:lnTo>
                <a:lnTo>
                  <a:pt x="960" y="896"/>
                </a:lnTo>
                <a:lnTo>
                  <a:pt x="959" y="896"/>
                </a:lnTo>
                <a:lnTo>
                  <a:pt x="954" y="896"/>
                </a:lnTo>
                <a:lnTo>
                  <a:pt x="954" y="896"/>
                </a:lnTo>
                <a:lnTo>
                  <a:pt x="953" y="896"/>
                </a:lnTo>
                <a:lnTo>
                  <a:pt x="953" y="896"/>
                </a:lnTo>
                <a:lnTo>
                  <a:pt x="952" y="896"/>
                </a:lnTo>
                <a:lnTo>
                  <a:pt x="950" y="896"/>
                </a:lnTo>
                <a:lnTo>
                  <a:pt x="950" y="898"/>
                </a:lnTo>
                <a:lnTo>
                  <a:pt x="950" y="898"/>
                </a:lnTo>
                <a:lnTo>
                  <a:pt x="950" y="899"/>
                </a:lnTo>
                <a:lnTo>
                  <a:pt x="953" y="899"/>
                </a:lnTo>
                <a:lnTo>
                  <a:pt x="953" y="899"/>
                </a:lnTo>
                <a:lnTo>
                  <a:pt x="953" y="900"/>
                </a:lnTo>
                <a:lnTo>
                  <a:pt x="954" y="900"/>
                </a:lnTo>
                <a:lnTo>
                  <a:pt x="954" y="900"/>
                </a:lnTo>
                <a:lnTo>
                  <a:pt x="956" y="902"/>
                </a:lnTo>
                <a:lnTo>
                  <a:pt x="957" y="902"/>
                </a:lnTo>
                <a:lnTo>
                  <a:pt x="959" y="902"/>
                </a:lnTo>
                <a:lnTo>
                  <a:pt x="960" y="903"/>
                </a:lnTo>
                <a:lnTo>
                  <a:pt x="960" y="903"/>
                </a:lnTo>
                <a:lnTo>
                  <a:pt x="961" y="903"/>
                </a:lnTo>
                <a:lnTo>
                  <a:pt x="961" y="902"/>
                </a:lnTo>
                <a:lnTo>
                  <a:pt x="961" y="902"/>
                </a:lnTo>
                <a:lnTo>
                  <a:pt x="963" y="902"/>
                </a:lnTo>
                <a:lnTo>
                  <a:pt x="963" y="902"/>
                </a:lnTo>
                <a:lnTo>
                  <a:pt x="964" y="902"/>
                </a:lnTo>
                <a:lnTo>
                  <a:pt x="964" y="902"/>
                </a:lnTo>
                <a:lnTo>
                  <a:pt x="964" y="902"/>
                </a:lnTo>
                <a:lnTo>
                  <a:pt x="965" y="902"/>
                </a:lnTo>
                <a:lnTo>
                  <a:pt x="965" y="902"/>
                </a:lnTo>
                <a:lnTo>
                  <a:pt x="965" y="902"/>
                </a:lnTo>
                <a:lnTo>
                  <a:pt x="965" y="902"/>
                </a:lnTo>
                <a:close/>
                <a:moveTo>
                  <a:pt x="905" y="866"/>
                </a:moveTo>
                <a:lnTo>
                  <a:pt x="905" y="866"/>
                </a:lnTo>
                <a:lnTo>
                  <a:pt x="903" y="866"/>
                </a:lnTo>
                <a:lnTo>
                  <a:pt x="903" y="866"/>
                </a:lnTo>
                <a:lnTo>
                  <a:pt x="905" y="866"/>
                </a:lnTo>
                <a:lnTo>
                  <a:pt x="905" y="867"/>
                </a:lnTo>
                <a:lnTo>
                  <a:pt x="906" y="867"/>
                </a:lnTo>
                <a:lnTo>
                  <a:pt x="908" y="867"/>
                </a:lnTo>
                <a:lnTo>
                  <a:pt x="909" y="866"/>
                </a:lnTo>
                <a:lnTo>
                  <a:pt x="910" y="866"/>
                </a:lnTo>
                <a:lnTo>
                  <a:pt x="910" y="866"/>
                </a:lnTo>
                <a:lnTo>
                  <a:pt x="909" y="865"/>
                </a:lnTo>
                <a:lnTo>
                  <a:pt x="909" y="863"/>
                </a:lnTo>
                <a:lnTo>
                  <a:pt x="909" y="863"/>
                </a:lnTo>
                <a:lnTo>
                  <a:pt x="908" y="863"/>
                </a:lnTo>
                <a:lnTo>
                  <a:pt x="906" y="862"/>
                </a:lnTo>
                <a:lnTo>
                  <a:pt x="905" y="863"/>
                </a:lnTo>
                <a:lnTo>
                  <a:pt x="905" y="863"/>
                </a:lnTo>
                <a:lnTo>
                  <a:pt x="906" y="866"/>
                </a:lnTo>
                <a:lnTo>
                  <a:pt x="906" y="866"/>
                </a:lnTo>
                <a:lnTo>
                  <a:pt x="905" y="866"/>
                </a:lnTo>
                <a:close/>
                <a:moveTo>
                  <a:pt x="912" y="983"/>
                </a:moveTo>
                <a:lnTo>
                  <a:pt x="913" y="985"/>
                </a:lnTo>
                <a:lnTo>
                  <a:pt x="913" y="985"/>
                </a:lnTo>
                <a:lnTo>
                  <a:pt x="913" y="983"/>
                </a:lnTo>
                <a:lnTo>
                  <a:pt x="913" y="983"/>
                </a:lnTo>
                <a:lnTo>
                  <a:pt x="912" y="983"/>
                </a:lnTo>
                <a:close/>
                <a:moveTo>
                  <a:pt x="923" y="888"/>
                </a:move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3" y="888"/>
                </a:lnTo>
                <a:lnTo>
                  <a:pt x="923" y="888"/>
                </a:lnTo>
                <a:lnTo>
                  <a:pt x="924" y="888"/>
                </a:lnTo>
                <a:lnTo>
                  <a:pt x="924" y="888"/>
                </a:lnTo>
                <a:lnTo>
                  <a:pt x="923" y="888"/>
                </a:lnTo>
                <a:close/>
                <a:moveTo>
                  <a:pt x="981" y="882"/>
                </a:moveTo>
                <a:lnTo>
                  <a:pt x="982" y="882"/>
                </a:lnTo>
                <a:lnTo>
                  <a:pt x="982" y="882"/>
                </a:lnTo>
                <a:lnTo>
                  <a:pt x="983" y="881"/>
                </a:lnTo>
                <a:lnTo>
                  <a:pt x="986" y="881"/>
                </a:lnTo>
                <a:lnTo>
                  <a:pt x="987" y="881"/>
                </a:lnTo>
                <a:lnTo>
                  <a:pt x="989" y="881"/>
                </a:lnTo>
                <a:lnTo>
                  <a:pt x="989" y="880"/>
                </a:lnTo>
                <a:lnTo>
                  <a:pt x="990" y="880"/>
                </a:lnTo>
                <a:lnTo>
                  <a:pt x="990" y="880"/>
                </a:lnTo>
                <a:lnTo>
                  <a:pt x="990" y="878"/>
                </a:lnTo>
                <a:lnTo>
                  <a:pt x="990" y="878"/>
                </a:lnTo>
                <a:lnTo>
                  <a:pt x="989" y="878"/>
                </a:lnTo>
                <a:lnTo>
                  <a:pt x="989" y="878"/>
                </a:lnTo>
                <a:lnTo>
                  <a:pt x="987" y="878"/>
                </a:lnTo>
                <a:lnTo>
                  <a:pt x="986" y="877"/>
                </a:lnTo>
                <a:lnTo>
                  <a:pt x="985" y="876"/>
                </a:lnTo>
                <a:lnTo>
                  <a:pt x="985" y="876"/>
                </a:lnTo>
                <a:lnTo>
                  <a:pt x="983" y="876"/>
                </a:lnTo>
                <a:lnTo>
                  <a:pt x="982" y="874"/>
                </a:lnTo>
                <a:lnTo>
                  <a:pt x="981" y="874"/>
                </a:lnTo>
                <a:lnTo>
                  <a:pt x="979" y="874"/>
                </a:lnTo>
                <a:lnTo>
                  <a:pt x="976" y="874"/>
                </a:lnTo>
                <a:lnTo>
                  <a:pt x="976" y="874"/>
                </a:lnTo>
                <a:lnTo>
                  <a:pt x="975" y="874"/>
                </a:lnTo>
                <a:lnTo>
                  <a:pt x="975" y="874"/>
                </a:lnTo>
                <a:lnTo>
                  <a:pt x="975" y="874"/>
                </a:lnTo>
                <a:lnTo>
                  <a:pt x="975" y="873"/>
                </a:lnTo>
                <a:lnTo>
                  <a:pt x="976" y="873"/>
                </a:lnTo>
                <a:lnTo>
                  <a:pt x="975" y="873"/>
                </a:lnTo>
                <a:lnTo>
                  <a:pt x="976" y="871"/>
                </a:lnTo>
                <a:lnTo>
                  <a:pt x="976" y="871"/>
                </a:lnTo>
                <a:lnTo>
                  <a:pt x="976" y="871"/>
                </a:lnTo>
                <a:lnTo>
                  <a:pt x="975" y="870"/>
                </a:lnTo>
                <a:lnTo>
                  <a:pt x="974" y="870"/>
                </a:lnTo>
                <a:lnTo>
                  <a:pt x="972" y="870"/>
                </a:lnTo>
                <a:lnTo>
                  <a:pt x="970" y="869"/>
                </a:lnTo>
                <a:lnTo>
                  <a:pt x="968" y="869"/>
                </a:lnTo>
                <a:lnTo>
                  <a:pt x="967" y="869"/>
                </a:lnTo>
                <a:lnTo>
                  <a:pt x="967" y="869"/>
                </a:lnTo>
                <a:lnTo>
                  <a:pt x="965" y="869"/>
                </a:lnTo>
                <a:lnTo>
                  <a:pt x="965" y="869"/>
                </a:lnTo>
                <a:lnTo>
                  <a:pt x="965" y="867"/>
                </a:lnTo>
                <a:lnTo>
                  <a:pt x="964" y="869"/>
                </a:lnTo>
                <a:lnTo>
                  <a:pt x="964" y="867"/>
                </a:lnTo>
                <a:lnTo>
                  <a:pt x="964" y="867"/>
                </a:lnTo>
                <a:lnTo>
                  <a:pt x="964" y="867"/>
                </a:lnTo>
                <a:lnTo>
                  <a:pt x="961" y="866"/>
                </a:lnTo>
                <a:lnTo>
                  <a:pt x="961" y="866"/>
                </a:lnTo>
                <a:lnTo>
                  <a:pt x="961" y="867"/>
                </a:lnTo>
                <a:lnTo>
                  <a:pt x="960" y="867"/>
                </a:lnTo>
                <a:lnTo>
                  <a:pt x="960" y="866"/>
                </a:lnTo>
                <a:lnTo>
                  <a:pt x="960" y="866"/>
                </a:lnTo>
                <a:lnTo>
                  <a:pt x="960" y="866"/>
                </a:lnTo>
                <a:lnTo>
                  <a:pt x="961" y="866"/>
                </a:lnTo>
                <a:lnTo>
                  <a:pt x="961" y="865"/>
                </a:lnTo>
                <a:lnTo>
                  <a:pt x="961" y="865"/>
                </a:lnTo>
                <a:lnTo>
                  <a:pt x="960" y="865"/>
                </a:lnTo>
                <a:lnTo>
                  <a:pt x="960" y="865"/>
                </a:lnTo>
                <a:lnTo>
                  <a:pt x="959" y="863"/>
                </a:lnTo>
                <a:lnTo>
                  <a:pt x="957" y="863"/>
                </a:lnTo>
                <a:lnTo>
                  <a:pt x="957" y="863"/>
                </a:lnTo>
                <a:lnTo>
                  <a:pt x="959" y="863"/>
                </a:lnTo>
                <a:lnTo>
                  <a:pt x="959" y="863"/>
                </a:lnTo>
                <a:lnTo>
                  <a:pt x="957" y="865"/>
                </a:lnTo>
                <a:lnTo>
                  <a:pt x="957" y="863"/>
                </a:lnTo>
                <a:lnTo>
                  <a:pt x="954" y="863"/>
                </a:lnTo>
                <a:lnTo>
                  <a:pt x="953" y="862"/>
                </a:lnTo>
                <a:lnTo>
                  <a:pt x="952" y="860"/>
                </a:lnTo>
                <a:lnTo>
                  <a:pt x="946" y="858"/>
                </a:lnTo>
                <a:lnTo>
                  <a:pt x="946" y="858"/>
                </a:lnTo>
                <a:lnTo>
                  <a:pt x="946" y="858"/>
                </a:lnTo>
                <a:lnTo>
                  <a:pt x="945" y="858"/>
                </a:lnTo>
                <a:lnTo>
                  <a:pt x="945" y="858"/>
                </a:lnTo>
                <a:lnTo>
                  <a:pt x="942" y="858"/>
                </a:lnTo>
                <a:lnTo>
                  <a:pt x="941" y="858"/>
                </a:lnTo>
                <a:lnTo>
                  <a:pt x="941" y="858"/>
                </a:lnTo>
                <a:lnTo>
                  <a:pt x="939" y="856"/>
                </a:lnTo>
                <a:lnTo>
                  <a:pt x="939" y="856"/>
                </a:lnTo>
                <a:lnTo>
                  <a:pt x="938" y="855"/>
                </a:lnTo>
                <a:lnTo>
                  <a:pt x="935" y="854"/>
                </a:lnTo>
                <a:lnTo>
                  <a:pt x="936" y="854"/>
                </a:lnTo>
                <a:lnTo>
                  <a:pt x="935" y="854"/>
                </a:lnTo>
                <a:lnTo>
                  <a:pt x="935" y="854"/>
                </a:lnTo>
                <a:lnTo>
                  <a:pt x="934" y="852"/>
                </a:lnTo>
                <a:lnTo>
                  <a:pt x="932" y="852"/>
                </a:lnTo>
                <a:lnTo>
                  <a:pt x="932" y="852"/>
                </a:lnTo>
                <a:lnTo>
                  <a:pt x="931" y="852"/>
                </a:lnTo>
                <a:lnTo>
                  <a:pt x="930" y="852"/>
                </a:lnTo>
                <a:lnTo>
                  <a:pt x="930" y="852"/>
                </a:lnTo>
                <a:lnTo>
                  <a:pt x="928" y="851"/>
                </a:lnTo>
                <a:lnTo>
                  <a:pt x="928" y="851"/>
                </a:lnTo>
                <a:lnTo>
                  <a:pt x="924" y="851"/>
                </a:lnTo>
                <a:lnTo>
                  <a:pt x="924" y="851"/>
                </a:lnTo>
                <a:lnTo>
                  <a:pt x="923" y="851"/>
                </a:lnTo>
                <a:lnTo>
                  <a:pt x="923" y="851"/>
                </a:lnTo>
                <a:lnTo>
                  <a:pt x="923" y="851"/>
                </a:lnTo>
                <a:lnTo>
                  <a:pt x="921" y="851"/>
                </a:lnTo>
                <a:lnTo>
                  <a:pt x="920" y="851"/>
                </a:lnTo>
                <a:lnTo>
                  <a:pt x="917" y="851"/>
                </a:lnTo>
                <a:lnTo>
                  <a:pt x="914" y="849"/>
                </a:lnTo>
                <a:lnTo>
                  <a:pt x="912" y="851"/>
                </a:lnTo>
                <a:lnTo>
                  <a:pt x="910" y="851"/>
                </a:lnTo>
                <a:lnTo>
                  <a:pt x="909" y="851"/>
                </a:lnTo>
                <a:lnTo>
                  <a:pt x="903" y="852"/>
                </a:lnTo>
                <a:lnTo>
                  <a:pt x="903" y="852"/>
                </a:lnTo>
                <a:lnTo>
                  <a:pt x="895" y="855"/>
                </a:lnTo>
                <a:lnTo>
                  <a:pt x="895" y="855"/>
                </a:lnTo>
                <a:lnTo>
                  <a:pt x="894" y="856"/>
                </a:lnTo>
                <a:lnTo>
                  <a:pt x="892" y="858"/>
                </a:lnTo>
                <a:lnTo>
                  <a:pt x="892" y="859"/>
                </a:lnTo>
                <a:lnTo>
                  <a:pt x="894" y="860"/>
                </a:lnTo>
                <a:lnTo>
                  <a:pt x="892" y="862"/>
                </a:lnTo>
                <a:lnTo>
                  <a:pt x="892" y="862"/>
                </a:lnTo>
                <a:lnTo>
                  <a:pt x="891" y="862"/>
                </a:lnTo>
                <a:lnTo>
                  <a:pt x="891" y="862"/>
                </a:lnTo>
                <a:lnTo>
                  <a:pt x="888" y="863"/>
                </a:lnTo>
                <a:lnTo>
                  <a:pt x="888" y="863"/>
                </a:lnTo>
                <a:lnTo>
                  <a:pt x="888" y="863"/>
                </a:lnTo>
                <a:lnTo>
                  <a:pt x="888" y="863"/>
                </a:lnTo>
                <a:lnTo>
                  <a:pt x="890" y="863"/>
                </a:lnTo>
                <a:lnTo>
                  <a:pt x="890" y="862"/>
                </a:lnTo>
                <a:lnTo>
                  <a:pt x="891" y="862"/>
                </a:lnTo>
                <a:lnTo>
                  <a:pt x="891" y="862"/>
                </a:lnTo>
                <a:lnTo>
                  <a:pt x="891" y="863"/>
                </a:lnTo>
                <a:lnTo>
                  <a:pt x="891" y="865"/>
                </a:lnTo>
                <a:lnTo>
                  <a:pt x="892" y="863"/>
                </a:lnTo>
                <a:lnTo>
                  <a:pt x="894" y="863"/>
                </a:lnTo>
                <a:lnTo>
                  <a:pt x="895" y="862"/>
                </a:lnTo>
                <a:lnTo>
                  <a:pt x="897" y="862"/>
                </a:lnTo>
                <a:lnTo>
                  <a:pt x="897" y="862"/>
                </a:lnTo>
                <a:lnTo>
                  <a:pt x="897" y="860"/>
                </a:lnTo>
                <a:lnTo>
                  <a:pt x="897" y="860"/>
                </a:lnTo>
                <a:lnTo>
                  <a:pt x="897" y="860"/>
                </a:lnTo>
                <a:lnTo>
                  <a:pt x="899" y="860"/>
                </a:lnTo>
                <a:lnTo>
                  <a:pt x="899" y="860"/>
                </a:lnTo>
                <a:lnTo>
                  <a:pt x="901" y="859"/>
                </a:lnTo>
                <a:lnTo>
                  <a:pt x="901" y="859"/>
                </a:lnTo>
                <a:lnTo>
                  <a:pt x="901" y="860"/>
                </a:lnTo>
                <a:lnTo>
                  <a:pt x="902" y="859"/>
                </a:lnTo>
                <a:lnTo>
                  <a:pt x="903" y="859"/>
                </a:lnTo>
                <a:lnTo>
                  <a:pt x="903" y="858"/>
                </a:lnTo>
                <a:lnTo>
                  <a:pt x="905" y="858"/>
                </a:lnTo>
                <a:lnTo>
                  <a:pt x="905" y="858"/>
                </a:lnTo>
                <a:lnTo>
                  <a:pt x="906" y="856"/>
                </a:lnTo>
                <a:lnTo>
                  <a:pt x="908" y="856"/>
                </a:lnTo>
                <a:lnTo>
                  <a:pt x="908" y="855"/>
                </a:lnTo>
                <a:lnTo>
                  <a:pt x="908" y="855"/>
                </a:lnTo>
                <a:lnTo>
                  <a:pt x="916" y="855"/>
                </a:lnTo>
                <a:lnTo>
                  <a:pt x="917" y="855"/>
                </a:lnTo>
                <a:lnTo>
                  <a:pt x="917" y="855"/>
                </a:lnTo>
                <a:lnTo>
                  <a:pt x="917" y="855"/>
                </a:lnTo>
                <a:lnTo>
                  <a:pt x="919" y="856"/>
                </a:lnTo>
                <a:lnTo>
                  <a:pt x="919" y="856"/>
                </a:lnTo>
                <a:lnTo>
                  <a:pt x="919" y="856"/>
                </a:lnTo>
                <a:lnTo>
                  <a:pt x="917" y="858"/>
                </a:lnTo>
                <a:lnTo>
                  <a:pt x="916" y="858"/>
                </a:lnTo>
                <a:lnTo>
                  <a:pt x="914" y="858"/>
                </a:lnTo>
                <a:lnTo>
                  <a:pt x="916" y="859"/>
                </a:lnTo>
                <a:lnTo>
                  <a:pt x="917" y="859"/>
                </a:lnTo>
                <a:lnTo>
                  <a:pt x="917" y="859"/>
                </a:lnTo>
                <a:lnTo>
                  <a:pt x="920" y="860"/>
                </a:lnTo>
                <a:lnTo>
                  <a:pt x="921" y="860"/>
                </a:lnTo>
                <a:lnTo>
                  <a:pt x="923" y="860"/>
                </a:lnTo>
                <a:lnTo>
                  <a:pt x="923" y="860"/>
                </a:lnTo>
                <a:lnTo>
                  <a:pt x="923" y="859"/>
                </a:lnTo>
                <a:lnTo>
                  <a:pt x="923" y="859"/>
                </a:lnTo>
                <a:lnTo>
                  <a:pt x="924" y="859"/>
                </a:lnTo>
                <a:lnTo>
                  <a:pt x="924" y="860"/>
                </a:lnTo>
                <a:lnTo>
                  <a:pt x="924" y="860"/>
                </a:lnTo>
                <a:lnTo>
                  <a:pt x="924" y="860"/>
                </a:lnTo>
                <a:lnTo>
                  <a:pt x="925" y="862"/>
                </a:lnTo>
                <a:lnTo>
                  <a:pt x="930" y="860"/>
                </a:lnTo>
                <a:lnTo>
                  <a:pt x="930" y="860"/>
                </a:lnTo>
                <a:lnTo>
                  <a:pt x="930" y="860"/>
                </a:lnTo>
                <a:lnTo>
                  <a:pt x="931" y="862"/>
                </a:lnTo>
                <a:lnTo>
                  <a:pt x="931" y="862"/>
                </a:lnTo>
                <a:lnTo>
                  <a:pt x="932" y="863"/>
                </a:lnTo>
                <a:lnTo>
                  <a:pt x="932" y="863"/>
                </a:lnTo>
                <a:lnTo>
                  <a:pt x="935" y="865"/>
                </a:lnTo>
                <a:lnTo>
                  <a:pt x="941" y="866"/>
                </a:lnTo>
                <a:lnTo>
                  <a:pt x="941" y="866"/>
                </a:lnTo>
                <a:lnTo>
                  <a:pt x="942" y="866"/>
                </a:lnTo>
                <a:lnTo>
                  <a:pt x="946" y="866"/>
                </a:lnTo>
                <a:lnTo>
                  <a:pt x="946" y="866"/>
                </a:lnTo>
                <a:lnTo>
                  <a:pt x="947" y="866"/>
                </a:lnTo>
                <a:lnTo>
                  <a:pt x="947" y="867"/>
                </a:lnTo>
                <a:lnTo>
                  <a:pt x="949" y="869"/>
                </a:lnTo>
                <a:lnTo>
                  <a:pt x="949" y="871"/>
                </a:lnTo>
                <a:lnTo>
                  <a:pt x="949" y="871"/>
                </a:lnTo>
                <a:lnTo>
                  <a:pt x="949" y="871"/>
                </a:lnTo>
                <a:lnTo>
                  <a:pt x="950" y="873"/>
                </a:lnTo>
                <a:lnTo>
                  <a:pt x="952" y="874"/>
                </a:lnTo>
                <a:lnTo>
                  <a:pt x="953" y="874"/>
                </a:lnTo>
                <a:lnTo>
                  <a:pt x="954" y="874"/>
                </a:lnTo>
                <a:lnTo>
                  <a:pt x="957" y="874"/>
                </a:lnTo>
                <a:lnTo>
                  <a:pt x="959" y="874"/>
                </a:lnTo>
                <a:lnTo>
                  <a:pt x="960" y="874"/>
                </a:lnTo>
                <a:lnTo>
                  <a:pt x="961" y="876"/>
                </a:lnTo>
                <a:lnTo>
                  <a:pt x="961" y="876"/>
                </a:lnTo>
                <a:lnTo>
                  <a:pt x="961" y="876"/>
                </a:lnTo>
                <a:lnTo>
                  <a:pt x="961" y="877"/>
                </a:lnTo>
                <a:lnTo>
                  <a:pt x="963" y="877"/>
                </a:lnTo>
                <a:lnTo>
                  <a:pt x="961" y="877"/>
                </a:lnTo>
                <a:lnTo>
                  <a:pt x="961" y="878"/>
                </a:lnTo>
                <a:lnTo>
                  <a:pt x="961" y="878"/>
                </a:lnTo>
                <a:lnTo>
                  <a:pt x="957" y="881"/>
                </a:lnTo>
                <a:lnTo>
                  <a:pt x="956" y="882"/>
                </a:lnTo>
                <a:lnTo>
                  <a:pt x="959" y="882"/>
                </a:lnTo>
                <a:lnTo>
                  <a:pt x="961" y="882"/>
                </a:lnTo>
                <a:lnTo>
                  <a:pt x="963" y="882"/>
                </a:lnTo>
                <a:lnTo>
                  <a:pt x="964" y="882"/>
                </a:lnTo>
                <a:lnTo>
                  <a:pt x="965" y="882"/>
                </a:lnTo>
                <a:lnTo>
                  <a:pt x="968" y="882"/>
                </a:lnTo>
                <a:lnTo>
                  <a:pt x="970" y="881"/>
                </a:lnTo>
                <a:lnTo>
                  <a:pt x="971" y="881"/>
                </a:lnTo>
                <a:lnTo>
                  <a:pt x="975" y="881"/>
                </a:lnTo>
                <a:lnTo>
                  <a:pt x="975" y="882"/>
                </a:lnTo>
                <a:lnTo>
                  <a:pt x="976" y="882"/>
                </a:lnTo>
                <a:lnTo>
                  <a:pt x="979" y="882"/>
                </a:lnTo>
                <a:lnTo>
                  <a:pt x="979" y="882"/>
                </a:lnTo>
                <a:lnTo>
                  <a:pt x="981" y="882"/>
                </a:lnTo>
                <a:lnTo>
                  <a:pt x="981" y="881"/>
                </a:lnTo>
                <a:lnTo>
                  <a:pt x="981" y="882"/>
                </a:lnTo>
                <a:lnTo>
                  <a:pt x="981" y="882"/>
                </a:lnTo>
                <a:lnTo>
                  <a:pt x="981" y="882"/>
                </a:lnTo>
                <a:close/>
                <a:moveTo>
                  <a:pt x="1060" y="621"/>
                </a:moveTo>
                <a:lnTo>
                  <a:pt x="1060" y="619"/>
                </a:lnTo>
                <a:lnTo>
                  <a:pt x="1060" y="619"/>
                </a:lnTo>
                <a:lnTo>
                  <a:pt x="1059" y="619"/>
                </a:lnTo>
                <a:lnTo>
                  <a:pt x="1059" y="621"/>
                </a:lnTo>
                <a:lnTo>
                  <a:pt x="1060" y="621"/>
                </a:lnTo>
                <a:lnTo>
                  <a:pt x="1060" y="621"/>
                </a:lnTo>
                <a:close/>
                <a:moveTo>
                  <a:pt x="1038" y="957"/>
                </a:moveTo>
                <a:lnTo>
                  <a:pt x="1038" y="956"/>
                </a:lnTo>
                <a:lnTo>
                  <a:pt x="1038" y="956"/>
                </a:lnTo>
                <a:lnTo>
                  <a:pt x="1037" y="956"/>
                </a:lnTo>
                <a:lnTo>
                  <a:pt x="1037" y="956"/>
                </a:lnTo>
                <a:lnTo>
                  <a:pt x="1040" y="957"/>
                </a:lnTo>
                <a:lnTo>
                  <a:pt x="1041" y="958"/>
                </a:lnTo>
                <a:lnTo>
                  <a:pt x="1041" y="958"/>
                </a:lnTo>
                <a:lnTo>
                  <a:pt x="1041" y="957"/>
                </a:lnTo>
                <a:lnTo>
                  <a:pt x="1038" y="957"/>
                </a:lnTo>
                <a:close/>
                <a:moveTo>
                  <a:pt x="1064" y="625"/>
                </a:moveTo>
                <a:lnTo>
                  <a:pt x="1064" y="625"/>
                </a:lnTo>
                <a:lnTo>
                  <a:pt x="1064" y="626"/>
                </a:lnTo>
                <a:lnTo>
                  <a:pt x="1064" y="625"/>
                </a:lnTo>
                <a:lnTo>
                  <a:pt x="1066" y="623"/>
                </a:lnTo>
                <a:lnTo>
                  <a:pt x="1064" y="625"/>
                </a:lnTo>
                <a:close/>
                <a:moveTo>
                  <a:pt x="1042" y="899"/>
                </a:moveTo>
                <a:lnTo>
                  <a:pt x="1042" y="899"/>
                </a:lnTo>
                <a:lnTo>
                  <a:pt x="1042" y="898"/>
                </a:lnTo>
                <a:lnTo>
                  <a:pt x="1042" y="898"/>
                </a:lnTo>
                <a:lnTo>
                  <a:pt x="1044" y="898"/>
                </a:lnTo>
                <a:lnTo>
                  <a:pt x="1044" y="896"/>
                </a:lnTo>
                <a:lnTo>
                  <a:pt x="1045" y="896"/>
                </a:lnTo>
                <a:lnTo>
                  <a:pt x="1045" y="895"/>
                </a:lnTo>
                <a:lnTo>
                  <a:pt x="1045" y="895"/>
                </a:lnTo>
                <a:lnTo>
                  <a:pt x="1044" y="894"/>
                </a:lnTo>
                <a:lnTo>
                  <a:pt x="1042" y="892"/>
                </a:lnTo>
                <a:lnTo>
                  <a:pt x="1040" y="891"/>
                </a:lnTo>
                <a:lnTo>
                  <a:pt x="1038" y="891"/>
                </a:lnTo>
                <a:lnTo>
                  <a:pt x="1037" y="891"/>
                </a:lnTo>
                <a:lnTo>
                  <a:pt x="1037" y="891"/>
                </a:lnTo>
                <a:lnTo>
                  <a:pt x="1036" y="891"/>
                </a:lnTo>
                <a:lnTo>
                  <a:pt x="1034" y="891"/>
                </a:lnTo>
                <a:lnTo>
                  <a:pt x="1033" y="889"/>
                </a:lnTo>
                <a:lnTo>
                  <a:pt x="1033" y="889"/>
                </a:lnTo>
                <a:lnTo>
                  <a:pt x="1033" y="889"/>
                </a:lnTo>
                <a:lnTo>
                  <a:pt x="1034" y="889"/>
                </a:lnTo>
                <a:lnTo>
                  <a:pt x="1036" y="889"/>
                </a:lnTo>
                <a:lnTo>
                  <a:pt x="1037" y="889"/>
                </a:lnTo>
                <a:lnTo>
                  <a:pt x="1037" y="888"/>
                </a:lnTo>
                <a:lnTo>
                  <a:pt x="1036" y="888"/>
                </a:lnTo>
                <a:lnTo>
                  <a:pt x="1031" y="888"/>
                </a:lnTo>
                <a:lnTo>
                  <a:pt x="1031" y="888"/>
                </a:lnTo>
                <a:lnTo>
                  <a:pt x="1030" y="887"/>
                </a:lnTo>
                <a:lnTo>
                  <a:pt x="1030" y="885"/>
                </a:lnTo>
                <a:lnTo>
                  <a:pt x="1030" y="885"/>
                </a:lnTo>
                <a:lnTo>
                  <a:pt x="1029" y="885"/>
                </a:lnTo>
                <a:lnTo>
                  <a:pt x="1029" y="885"/>
                </a:lnTo>
                <a:lnTo>
                  <a:pt x="1027" y="885"/>
                </a:lnTo>
                <a:lnTo>
                  <a:pt x="1026" y="885"/>
                </a:lnTo>
                <a:lnTo>
                  <a:pt x="1026" y="884"/>
                </a:lnTo>
                <a:lnTo>
                  <a:pt x="1025" y="884"/>
                </a:lnTo>
                <a:lnTo>
                  <a:pt x="1023" y="884"/>
                </a:lnTo>
                <a:lnTo>
                  <a:pt x="1023" y="884"/>
                </a:lnTo>
                <a:lnTo>
                  <a:pt x="1022" y="882"/>
                </a:lnTo>
                <a:lnTo>
                  <a:pt x="1022" y="882"/>
                </a:lnTo>
                <a:lnTo>
                  <a:pt x="1020" y="882"/>
                </a:lnTo>
                <a:lnTo>
                  <a:pt x="1019" y="882"/>
                </a:lnTo>
                <a:lnTo>
                  <a:pt x="1018" y="882"/>
                </a:lnTo>
                <a:lnTo>
                  <a:pt x="1018" y="882"/>
                </a:lnTo>
                <a:lnTo>
                  <a:pt x="1016" y="882"/>
                </a:lnTo>
                <a:lnTo>
                  <a:pt x="1015" y="882"/>
                </a:lnTo>
                <a:lnTo>
                  <a:pt x="1014" y="882"/>
                </a:lnTo>
                <a:lnTo>
                  <a:pt x="1014" y="882"/>
                </a:lnTo>
                <a:lnTo>
                  <a:pt x="1014" y="884"/>
                </a:lnTo>
                <a:lnTo>
                  <a:pt x="1014" y="884"/>
                </a:lnTo>
                <a:lnTo>
                  <a:pt x="1012" y="884"/>
                </a:lnTo>
                <a:lnTo>
                  <a:pt x="1012" y="884"/>
                </a:lnTo>
                <a:lnTo>
                  <a:pt x="1011" y="884"/>
                </a:lnTo>
                <a:lnTo>
                  <a:pt x="1008" y="884"/>
                </a:lnTo>
                <a:lnTo>
                  <a:pt x="1007" y="884"/>
                </a:lnTo>
                <a:lnTo>
                  <a:pt x="1004" y="882"/>
                </a:lnTo>
                <a:lnTo>
                  <a:pt x="1003" y="882"/>
                </a:lnTo>
                <a:lnTo>
                  <a:pt x="1000" y="882"/>
                </a:lnTo>
                <a:lnTo>
                  <a:pt x="998" y="882"/>
                </a:lnTo>
                <a:lnTo>
                  <a:pt x="998" y="882"/>
                </a:lnTo>
                <a:lnTo>
                  <a:pt x="997" y="884"/>
                </a:lnTo>
                <a:lnTo>
                  <a:pt x="997" y="884"/>
                </a:lnTo>
                <a:lnTo>
                  <a:pt x="997" y="885"/>
                </a:lnTo>
                <a:lnTo>
                  <a:pt x="998" y="885"/>
                </a:lnTo>
                <a:lnTo>
                  <a:pt x="1000" y="885"/>
                </a:lnTo>
                <a:lnTo>
                  <a:pt x="1003" y="887"/>
                </a:lnTo>
                <a:lnTo>
                  <a:pt x="1004" y="887"/>
                </a:lnTo>
                <a:lnTo>
                  <a:pt x="1004" y="888"/>
                </a:lnTo>
                <a:lnTo>
                  <a:pt x="1003" y="889"/>
                </a:lnTo>
                <a:lnTo>
                  <a:pt x="1004" y="889"/>
                </a:lnTo>
                <a:lnTo>
                  <a:pt x="1003" y="891"/>
                </a:lnTo>
                <a:lnTo>
                  <a:pt x="1004" y="892"/>
                </a:lnTo>
                <a:lnTo>
                  <a:pt x="1007" y="894"/>
                </a:lnTo>
                <a:lnTo>
                  <a:pt x="1007" y="895"/>
                </a:lnTo>
                <a:lnTo>
                  <a:pt x="1007" y="895"/>
                </a:lnTo>
                <a:lnTo>
                  <a:pt x="1007" y="895"/>
                </a:lnTo>
                <a:lnTo>
                  <a:pt x="1007" y="895"/>
                </a:lnTo>
                <a:lnTo>
                  <a:pt x="1004" y="896"/>
                </a:lnTo>
                <a:lnTo>
                  <a:pt x="1004" y="896"/>
                </a:lnTo>
                <a:lnTo>
                  <a:pt x="1004" y="896"/>
                </a:lnTo>
                <a:lnTo>
                  <a:pt x="1004" y="896"/>
                </a:lnTo>
                <a:lnTo>
                  <a:pt x="1003" y="896"/>
                </a:lnTo>
                <a:lnTo>
                  <a:pt x="1001" y="896"/>
                </a:lnTo>
                <a:lnTo>
                  <a:pt x="996" y="896"/>
                </a:lnTo>
                <a:lnTo>
                  <a:pt x="994" y="895"/>
                </a:lnTo>
                <a:lnTo>
                  <a:pt x="993" y="895"/>
                </a:lnTo>
                <a:lnTo>
                  <a:pt x="992" y="895"/>
                </a:lnTo>
                <a:lnTo>
                  <a:pt x="990" y="895"/>
                </a:lnTo>
                <a:lnTo>
                  <a:pt x="989" y="895"/>
                </a:lnTo>
                <a:lnTo>
                  <a:pt x="989" y="895"/>
                </a:lnTo>
                <a:lnTo>
                  <a:pt x="987" y="895"/>
                </a:lnTo>
                <a:lnTo>
                  <a:pt x="987" y="896"/>
                </a:lnTo>
                <a:lnTo>
                  <a:pt x="987" y="898"/>
                </a:lnTo>
                <a:lnTo>
                  <a:pt x="987" y="898"/>
                </a:lnTo>
                <a:lnTo>
                  <a:pt x="990" y="898"/>
                </a:lnTo>
                <a:lnTo>
                  <a:pt x="990" y="899"/>
                </a:lnTo>
                <a:lnTo>
                  <a:pt x="992" y="899"/>
                </a:lnTo>
                <a:lnTo>
                  <a:pt x="993" y="900"/>
                </a:lnTo>
                <a:lnTo>
                  <a:pt x="993" y="900"/>
                </a:lnTo>
                <a:lnTo>
                  <a:pt x="993" y="900"/>
                </a:lnTo>
                <a:lnTo>
                  <a:pt x="994" y="899"/>
                </a:lnTo>
                <a:lnTo>
                  <a:pt x="994" y="899"/>
                </a:lnTo>
                <a:lnTo>
                  <a:pt x="996" y="899"/>
                </a:lnTo>
                <a:lnTo>
                  <a:pt x="997" y="899"/>
                </a:lnTo>
                <a:lnTo>
                  <a:pt x="998" y="899"/>
                </a:lnTo>
                <a:lnTo>
                  <a:pt x="1000" y="899"/>
                </a:lnTo>
                <a:lnTo>
                  <a:pt x="1003" y="899"/>
                </a:lnTo>
                <a:lnTo>
                  <a:pt x="1004" y="899"/>
                </a:lnTo>
                <a:lnTo>
                  <a:pt x="1004" y="899"/>
                </a:lnTo>
                <a:lnTo>
                  <a:pt x="1005" y="899"/>
                </a:lnTo>
                <a:lnTo>
                  <a:pt x="1005" y="899"/>
                </a:lnTo>
                <a:lnTo>
                  <a:pt x="1005" y="899"/>
                </a:lnTo>
                <a:lnTo>
                  <a:pt x="1009" y="899"/>
                </a:lnTo>
                <a:lnTo>
                  <a:pt x="1011" y="899"/>
                </a:lnTo>
                <a:lnTo>
                  <a:pt x="1011" y="899"/>
                </a:lnTo>
                <a:lnTo>
                  <a:pt x="1012" y="900"/>
                </a:lnTo>
                <a:lnTo>
                  <a:pt x="1012" y="900"/>
                </a:lnTo>
                <a:lnTo>
                  <a:pt x="1014" y="900"/>
                </a:lnTo>
                <a:lnTo>
                  <a:pt x="1014" y="902"/>
                </a:lnTo>
                <a:lnTo>
                  <a:pt x="1014" y="902"/>
                </a:lnTo>
                <a:lnTo>
                  <a:pt x="1014" y="903"/>
                </a:lnTo>
                <a:lnTo>
                  <a:pt x="1014" y="903"/>
                </a:lnTo>
                <a:lnTo>
                  <a:pt x="1015" y="903"/>
                </a:lnTo>
                <a:lnTo>
                  <a:pt x="1015" y="903"/>
                </a:lnTo>
                <a:lnTo>
                  <a:pt x="1016" y="905"/>
                </a:lnTo>
                <a:lnTo>
                  <a:pt x="1016" y="905"/>
                </a:lnTo>
                <a:lnTo>
                  <a:pt x="1016" y="905"/>
                </a:lnTo>
                <a:lnTo>
                  <a:pt x="1018" y="902"/>
                </a:lnTo>
                <a:lnTo>
                  <a:pt x="1019" y="900"/>
                </a:lnTo>
                <a:lnTo>
                  <a:pt x="1019" y="899"/>
                </a:lnTo>
                <a:lnTo>
                  <a:pt x="1019" y="899"/>
                </a:lnTo>
                <a:lnTo>
                  <a:pt x="1019" y="899"/>
                </a:lnTo>
                <a:lnTo>
                  <a:pt x="1019" y="898"/>
                </a:lnTo>
                <a:lnTo>
                  <a:pt x="1020" y="898"/>
                </a:lnTo>
                <a:lnTo>
                  <a:pt x="1022" y="898"/>
                </a:lnTo>
                <a:lnTo>
                  <a:pt x="1023" y="898"/>
                </a:lnTo>
                <a:lnTo>
                  <a:pt x="1025" y="899"/>
                </a:lnTo>
                <a:lnTo>
                  <a:pt x="1025" y="899"/>
                </a:lnTo>
                <a:lnTo>
                  <a:pt x="1027" y="899"/>
                </a:lnTo>
                <a:lnTo>
                  <a:pt x="1029" y="898"/>
                </a:lnTo>
                <a:lnTo>
                  <a:pt x="1029" y="898"/>
                </a:lnTo>
                <a:lnTo>
                  <a:pt x="1029" y="898"/>
                </a:lnTo>
                <a:lnTo>
                  <a:pt x="1030" y="896"/>
                </a:lnTo>
                <a:lnTo>
                  <a:pt x="1031" y="896"/>
                </a:lnTo>
                <a:lnTo>
                  <a:pt x="1033" y="896"/>
                </a:lnTo>
                <a:lnTo>
                  <a:pt x="1034" y="896"/>
                </a:lnTo>
                <a:lnTo>
                  <a:pt x="1036" y="896"/>
                </a:lnTo>
                <a:lnTo>
                  <a:pt x="1037" y="896"/>
                </a:lnTo>
                <a:lnTo>
                  <a:pt x="1038" y="898"/>
                </a:lnTo>
                <a:lnTo>
                  <a:pt x="1040" y="898"/>
                </a:lnTo>
                <a:lnTo>
                  <a:pt x="1041" y="898"/>
                </a:lnTo>
                <a:lnTo>
                  <a:pt x="1041" y="899"/>
                </a:lnTo>
                <a:lnTo>
                  <a:pt x="1041" y="899"/>
                </a:lnTo>
                <a:lnTo>
                  <a:pt x="1042" y="899"/>
                </a:lnTo>
                <a:close/>
                <a:moveTo>
                  <a:pt x="925" y="834"/>
                </a:moveTo>
                <a:lnTo>
                  <a:pt x="925" y="834"/>
                </a:lnTo>
                <a:lnTo>
                  <a:pt x="924" y="834"/>
                </a:lnTo>
                <a:lnTo>
                  <a:pt x="924" y="834"/>
                </a:lnTo>
                <a:lnTo>
                  <a:pt x="924" y="834"/>
                </a:lnTo>
                <a:lnTo>
                  <a:pt x="924" y="834"/>
                </a:lnTo>
                <a:lnTo>
                  <a:pt x="925" y="834"/>
                </a:lnTo>
                <a:close/>
                <a:moveTo>
                  <a:pt x="927" y="833"/>
                </a:moveTo>
                <a:lnTo>
                  <a:pt x="927" y="833"/>
                </a:lnTo>
                <a:lnTo>
                  <a:pt x="927" y="834"/>
                </a:lnTo>
                <a:lnTo>
                  <a:pt x="927" y="834"/>
                </a:lnTo>
                <a:lnTo>
                  <a:pt x="927" y="834"/>
                </a:lnTo>
                <a:lnTo>
                  <a:pt x="927" y="834"/>
                </a:lnTo>
                <a:lnTo>
                  <a:pt x="927" y="833"/>
                </a:lnTo>
                <a:close/>
                <a:moveTo>
                  <a:pt x="932" y="829"/>
                </a:moveTo>
                <a:lnTo>
                  <a:pt x="931" y="829"/>
                </a:lnTo>
                <a:lnTo>
                  <a:pt x="931" y="829"/>
                </a:lnTo>
                <a:lnTo>
                  <a:pt x="931" y="830"/>
                </a:lnTo>
                <a:lnTo>
                  <a:pt x="931" y="830"/>
                </a:lnTo>
                <a:lnTo>
                  <a:pt x="930" y="830"/>
                </a:lnTo>
                <a:lnTo>
                  <a:pt x="930" y="830"/>
                </a:lnTo>
                <a:lnTo>
                  <a:pt x="930" y="831"/>
                </a:lnTo>
                <a:lnTo>
                  <a:pt x="928" y="833"/>
                </a:lnTo>
                <a:lnTo>
                  <a:pt x="931" y="830"/>
                </a:lnTo>
                <a:lnTo>
                  <a:pt x="932" y="829"/>
                </a:lnTo>
                <a:close/>
                <a:moveTo>
                  <a:pt x="921" y="836"/>
                </a:moveTo>
                <a:lnTo>
                  <a:pt x="921" y="836"/>
                </a:lnTo>
                <a:lnTo>
                  <a:pt x="921" y="836"/>
                </a:lnTo>
                <a:lnTo>
                  <a:pt x="921" y="836"/>
                </a:lnTo>
                <a:lnTo>
                  <a:pt x="921" y="834"/>
                </a:lnTo>
                <a:lnTo>
                  <a:pt x="921" y="834"/>
                </a:lnTo>
                <a:lnTo>
                  <a:pt x="921" y="836"/>
                </a:lnTo>
                <a:lnTo>
                  <a:pt x="921" y="836"/>
                </a:lnTo>
                <a:lnTo>
                  <a:pt x="921" y="836"/>
                </a:lnTo>
                <a:close/>
                <a:moveTo>
                  <a:pt x="928" y="833"/>
                </a:moveTo>
                <a:lnTo>
                  <a:pt x="928" y="833"/>
                </a:lnTo>
                <a:lnTo>
                  <a:pt x="928" y="833"/>
                </a:lnTo>
                <a:lnTo>
                  <a:pt x="928" y="833"/>
                </a:lnTo>
                <a:lnTo>
                  <a:pt x="928" y="833"/>
                </a:lnTo>
                <a:close/>
                <a:moveTo>
                  <a:pt x="888" y="783"/>
                </a:moveTo>
                <a:lnTo>
                  <a:pt x="888" y="785"/>
                </a:lnTo>
                <a:lnTo>
                  <a:pt x="887" y="785"/>
                </a:lnTo>
                <a:lnTo>
                  <a:pt x="887" y="785"/>
                </a:lnTo>
                <a:lnTo>
                  <a:pt x="886" y="785"/>
                </a:lnTo>
                <a:lnTo>
                  <a:pt x="887" y="785"/>
                </a:lnTo>
                <a:lnTo>
                  <a:pt x="887" y="785"/>
                </a:lnTo>
                <a:lnTo>
                  <a:pt x="890" y="783"/>
                </a:lnTo>
                <a:lnTo>
                  <a:pt x="888" y="783"/>
                </a:lnTo>
                <a:close/>
                <a:moveTo>
                  <a:pt x="913" y="816"/>
                </a:moveTo>
                <a:lnTo>
                  <a:pt x="914" y="818"/>
                </a:lnTo>
                <a:lnTo>
                  <a:pt x="914" y="818"/>
                </a:lnTo>
                <a:lnTo>
                  <a:pt x="914" y="818"/>
                </a:lnTo>
                <a:lnTo>
                  <a:pt x="914" y="818"/>
                </a:lnTo>
                <a:lnTo>
                  <a:pt x="914" y="816"/>
                </a:lnTo>
                <a:lnTo>
                  <a:pt x="913" y="816"/>
                </a:lnTo>
                <a:lnTo>
                  <a:pt x="913" y="816"/>
                </a:lnTo>
                <a:close/>
                <a:moveTo>
                  <a:pt x="914" y="816"/>
                </a:moveTo>
                <a:lnTo>
                  <a:pt x="914" y="816"/>
                </a:lnTo>
                <a:lnTo>
                  <a:pt x="914" y="815"/>
                </a:lnTo>
                <a:lnTo>
                  <a:pt x="913" y="815"/>
                </a:lnTo>
                <a:lnTo>
                  <a:pt x="914" y="816"/>
                </a:lnTo>
                <a:lnTo>
                  <a:pt x="914" y="816"/>
                </a:lnTo>
                <a:close/>
                <a:moveTo>
                  <a:pt x="920" y="836"/>
                </a:moveTo>
                <a:lnTo>
                  <a:pt x="920" y="836"/>
                </a:lnTo>
                <a:lnTo>
                  <a:pt x="920" y="834"/>
                </a:lnTo>
                <a:lnTo>
                  <a:pt x="919" y="836"/>
                </a:lnTo>
                <a:lnTo>
                  <a:pt x="919" y="836"/>
                </a:lnTo>
                <a:lnTo>
                  <a:pt x="920" y="836"/>
                </a:lnTo>
                <a:lnTo>
                  <a:pt x="920" y="836"/>
                </a:lnTo>
                <a:close/>
                <a:moveTo>
                  <a:pt x="917" y="836"/>
                </a:moveTo>
                <a:lnTo>
                  <a:pt x="917" y="836"/>
                </a:lnTo>
                <a:lnTo>
                  <a:pt x="917" y="836"/>
                </a:lnTo>
                <a:lnTo>
                  <a:pt x="917" y="836"/>
                </a:lnTo>
                <a:lnTo>
                  <a:pt x="917" y="837"/>
                </a:lnTo>
                <a:lnTo>
                  <a:pt x="917" y="837"/>
                </a:lnTo>
                <a:lnTo>
                  <a:pt x="917" y="836"/>
                </a:lnTo>
                <a:close/>
                <a:moveTo>
                  <a:pt x="744" y="290"/>
                </a:moveTo>
                <a:lnTo>
                  <a:pt x="744" y="288"/>
                </a:lnTo>
                <a:lnTo>
                  <a:pt x="744" y="287"/>
                </a:lnTo>
                <a:lnTo>
                  <a:pt x="744" y="287"/>
                </a:lnTo>
                <a:lnTo>
                  <a:pt x="744" y="287"/>
                </a:lnTo>
                <a:lnTo>
                  <a:pt x="743" y="286"/>
                </a:lnTo>
                <a:lnTo>
                  <a:pt x="743" y="287"/>
                </a:lnTo>
                <a:lnTo>
                  <a:pt x="741" y="287"/>
                </a:lnTo>
                <a:lnTo>
                  <a:pt x="741" y="287"/>
                </a:lnTo>
                <a:lnTo>
                  <a:pt x="741" y="287"/>
                </a:lnTo>
                <a:lnTo>
                  <a:pt x="743" y="288"/>
                </a:lnTo>
                <a:lnTo>
                  <a:pt x="743" y="288"/>
                </a:lnTo>
                <a:lnTo>
                  <a:pt x="744" y="290"/>
                </a:lnTo>
                <a:close/>
                <a:moveTo>
                  <a:pt x="1667" y="443"/>
                </a:moveTo>
                <a:lnTo>
                  <a:pt x="1667" y="443"/>
                </a:lnTo>
                <a:lnTo>
                  <a:pt x="1667" y="443"/>
                </a:lnTo>
                <a:lnTo>
                  <a:pt x="1667" y="443"/>
                </a:lnTo>
                <a:lnTo>
                  <a:pt x="1668" y="441"/>
                </a:lnTo>
                <a:lnTo>
                  <a:pt x="1667" y="441"/>
                </a:lnTo>
                <a:lnTo>
                  <a:pt x="1667" y="441"/>
                </a:lnTo>
                <a:lnTo>
                  <a:pt x="1667" y="443"/>
                </a:lnTo>
                <a:close/>
                <a:moveTo>
                  <a:pt x="1641" y="462"/>
                </a:moveTo>
                <a:lnTo>
                  <a:pt x="1642" y="463"/>
                </a:lnTo>
                <a:lnTo>
                  <a:pt x="1642" y="463"/>
                </a:lnTo>
                <a:lnTo>
                  <a:pt x="1642" y="465"/>
                </a:lnTo>
                <a:lnTo>
                  <a:pt x="1641" y="468"/>
                </a:lnTo>
                <a:lnTo>
                  <a:pt x="1639" y="468"/>
                </a:lnTo>
                <a:lnTo>
                  <a:pt x="1639" y="468"/>
                </a:lnTo>
                <a:lnTo>
                  <a:pt x="1641" y="469"/>
                </a:lnTo>
                <a:lnTo>
                  <a:pt x="1639" y="470"/>
                </a:lnTo>
                <a:lnTo>
                  <a:pt x="1638" y="470"/>
                </a:lnTo>
                <a:lnTo>
                  <a:pt x="1637" y="470"/>
                </a:lnTo>
                <a:lnTo>
                  <a:pt x="1637" y="470"/>
                </a:lnTo>
                <a:lnTo>
                  <a:pt x="1638" y="470"/>
                </a:lnTo>
                <a:lnTo>
                  <a:pt x="1638" y="470"/>
                </a:lnTo>
                <a:lnTo>
                  <a:pt x="1638" y="472"/>
                </a:lnTo>
                <a:lnTo>
                  <a:pt x="1639" y="473"/>
                </a:lnTo>
                <a:lnTo>
                  <a:pt x="1641" y="473"/>
                </a:lnTo>
                <a:lnTo>
                  <a:pt x="1641" y="473"/>
                </a:lnTo>
                <a:lnTo>
                  <a:pt x="1642" y="473"/>
                </a:lnTo>
                <a:lnTo>
                  <a:pt x="1645" y="470"/>
                </a:lnTo>
                <a:lnTo>
                  <a:pt x="1646" y="470"/>
                </a:lnTo>
                <a:lnTo>
                  <a:pt x="1645" y="472"/>
                </a:lnTo>
                <a:lnTo>
                  <a:pt x="1645" y="472"/>
                </a:lnTo>
                <a:lnTo>
                  <a:pt x="1645" y="473"/>
                </a:lnTo>
                <a:lnTo>
                  <a:pt x="1644" y="473"/>
                </a:lnTo>
                <a:lnTo>
                  <a:pt x="1644" y="474"/>
                </a:lnTo>
                <a:lnTo>
                  <a:pt x="1644" y="476"/>
                </a:lnTo>
                <a:lnTo>
                  <a:pt x="1642" y="477"/>
                </a:lnTo>
                <a:lnTo>
                  <a:pt x="1642" y="479"/>
                </a:lnTo>
                <a:lnTo>
                  <a:pt x="1642" y="480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4"/>
                </a:lnTo>
                <a:lnTo>
                  <a:pt x="1641" y="484"/>
                </a:lnTo>
                <a:lnTo>
                  <a:pt x="1641" y="485"/>
                </a:lnTo>
                <a:lnTo>
                  <a:pt x="1641" y="488"/>
                </a:lnTo>
                <a:lnTo>
                  <a:pt x="1641" y="488"/>
                </a:lnTo>
                <a:lnTo>
                  <a:pt x="1641" y="488"/>
                </a:lnTo>
                <a:lnTo>
                  <a:pt x="1641" y="490"/>
                </a:lnTo>
                <a:lnTo>
                  <a:pt x="1642" y="490"/>
                </a:lnTo>
                <a:lnTo>
                  <a:pt x="1642" y="490"/>
                </a:lnTo>
                <a:lnTo>
                  <a:pt x="1642" y="488"/>
                </a:lnTo>
                <a:lnTo>
                  <a:pt x="1642" y="488"/>
                </a:lnTo>
                <a:lnTo>
                  <a:pt x="1644" y="483"/>
                </a:lnTo>
                <a:lnTo>
                  <a:pt x="1644" y="483"/>
                </a:lnTo>
                <a:lnTo>
                  <a:pt x="1644" y="481"/>
                </a:lnTo>
                <a:lnTo>
                  <a:pt x="1644" y="480"/>
                </a:lnTo>
                <a:lnTo>
                  <a:pt x="1644" y="480"/>
                </a:lnTo>
                <a:lnTo>
                  <a:pt x="1644" y="480"/>
                </a:lnTo>
                <a:lnTo>
                  <a:pt x="1645" y="479"/>
                </a:lnTo>
                <a:lnTo>
                  <a:pt x="1646" y="477"/>
                </a:lnTo>
                <a:lnTo>
                  <a:pt x="1648" y="477"/>
                </a:lnTo>
                <a:lnTo>
                  <a:pt x="1646" y="479"/>
                </a:lnTo>
                <a:lnTo>
                  <a:pt x="1645" y="480"/>
                </a:lnTo>
                <a:lnTo>
                  <a:pt x="1645" y="480"/>
                </a:lnTo>
                <a:lnTo>
                  <a:pt x="1645" y="481"/>
                </a:lnTo>
                <a:lnTo>
                  <a:pt x="1645" y="481"/>
                </a:lnTo>
                <a:lnTo>
                  <a:pt x="1645" y="481"/>
                </a:lnTo>
                <a:lnTo>
                  <a:pt x="1646" y="481"/>
                </a:lnTo>
                <a:lnTo>
                  <a:pt x="1646" y="481"/>
                </a:lnTo>
                <a:lnTo>
                  <a:pt x="1646" y="481"/>
                </a:lnTo>
                <a:lnTo>
                  <a:pt x="1646" y="480"/>
                </a:lnTo>
                <a:lnTo>
                  <a:pt x="1648" y="480"/>
                </a:lnTo>
                <a:lnTo>
                  <a:pt x="1648" y="480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80"/>
                </a:lnTo>
                <a:lnTo>
                  <a:pt x="1650" y="480"/>
                </a:lnTo>
                <a:lnTo>
                  <a:pt x="1652" y="481"/>
                </a:lnTo>
                <a:lnTo>
                  <a:pt x="1649" y="481"/>
                </a:lnTo>
                <a:lnTo>
                  <a:pt x="1649" y="481"/>
                </a:lnTo>
                <a:lnTo>
                  <a:pt x="1649" y="481"/>
                </a:lnTo>
                <a:lnTo>
                  <a:pt x="1649" y="483"/>
                </a:lnTo>
                <a:lnTo>
                  <a:pt x="1649" y="484"/>
                </a:lnTo>
                <a:lnTo>
                  <a:pt x="1650" y="485"/>
                </a:lnTo>
                <a:lnTo>
                  <a:pt x="1650" y="485"/>
                </a:lnTo>
                <a:lnTo>
                  <a:pt x="1650" y="487"/>
                </a:lnTo>
                <a:lnTo>
                  <a:pt x="1650" y="488"/>
                </a:lnTo>
                <a:lnTo>
                  <a:pt x="1649" y="488"/>
                </a:lnTo>
                <a:lnTo>
                  <a:pt x="1648" y="491"/>
                </a:lnTo>
                <a:lnTo>
                  <a:pt x="1648" y="494"/>
                </a:lnTo>
                <a:lnTo>
                  <a:pt x="1646" y="494"/>
                </a:lnTo>
                <a:lnTo>
                  <a:pt x="1646" y="494"/>
                </a:lnTo>
                <a:lnTo>
                  <a:pt x="1646" y="495"/>
                </a:lnTo>
                <a:lnTo>
                  <a:pt x="1646" y="495"/>
                </a:lnTo>
                <a:lnTo>
                  <a:pt x="1648" y="496"/>
                </a:lnTo>
                <a:lnTo>
                  <a:pt x="1649" y="498"/>
                </a:lnTo>
                <a:lnTo>
                  <a:pt x="1649" y="496"/>
                </a:lnTo>
                <a:lnTo>
                  <a:pt x="1649" y="495"/>
                </a:lnTo>
                <a:lnTo>
                  <a:pt x="1649" y="495"/>
                </a:lnTo>
                <a:lnTo>
                  <a:pt x="1650" y="496"/>
                </a:lnTo>
                <a:lnTo>
                  <a:pt x="1652" y="496"/>
                </a:lnTo>
                <a:lnTo>
                  <a:pt x="1653" y="496"/>
                </a:lnTo>
                <a:lnTo>
                  <a:pt x="1655" y="495"/>
                </a:lnTo>
                <a:lnTo>
                  <a:pt x="1655" y="495"/>
                </a:lnTo>
                <a:lnTo>
                  <a:pt x="1655" y="495"/>
                </a:lnTo>
                <a:lnTo>
                  <a:pt x="1656" y="496"/>
                </a:lnTo>
                <a:lnTo>
                  <a:pt x="1656" y="496"/>
                </a:lnTo>
                <a:lnTo>
                  <a:pt x="1656" y="496"/>
                </a:lnTo>
                <a:lnTo>
                  <a:pt x="1657" y="496"/>
                </a:lnTo>
                <a:lnTo>
                  <a:pt x="1659" y="496"/>
                </a:lnTo>
                <a:lnTo>
                  <a:pt x="1659" y="495"/>
                </a:lnTo>
                <a:lnTo>
                  <a:pt x="1659" y="495"/>
                </a:lnTo>
                <a:lnTo>
                  <a:pt x="1660" y="495"/>
                </a:lnTo>
                <a:lnTo>
                  <a:pt x="1660" y="495"/>
                </a:lnTo>
                <a:lnTo>
                  <a:pt x="1661" y="494"/>
                </a:lnTo>
                <a:lnTo>
                  <a:pt x="1663" y="494"/>
                </a:lnTo>
                <a:lnTo>
                  <a:pt x="1666" y="494"/>
                </a:lnTo>
                <a:lnTo>
                  <a:pt x="1667" y="494"/>
                </a:lnTo>
                <a:lnTo>
                  <a:pt x="1664" y="495"/>
                </a:lnTo>
                <a:lnTo>
                  <a:pt x="1663" y="496"/>
                </a:lnTo>
                <a:lnTo>
                  <a:pt x="1661" y="499"/>
                </a:lnTo>
                <a:lnTo>
                  <a:pt x="1661" y="501"/>
                </a:lnTo>
                <a:lnTo>
                  <a:pt x="1663" y="502"/>
                </a:lnTo>
                <a:lnTo>
                  <a:pt x="1664" y="503"/>
                </a:lnTo>
                <a:lnTo>
                  <a:pt x="1666" y="505"/>
                </a:lnTo>
                <a:lnTo>
                  <a:pt x="1666" y="505"/>
                </a:lnTo>
                <a:lnTo>
                  <a:pt x="1666" y="505"/>
                </a:lnTo>
                <a:lnTo>
                  <a:pt x="1667" y="505"/>
                </a:lnTo>
                <a:lnTo>
                  <a:pt x="1668" y="505"/>
                </a:lnTo>
                <a:lnTo>
                  <a:pt x="1668" y="505"/>
                </a:lnTo>
                <a:lnTo>
                  <a:pt x="1668" y="506"/>
                </a:lnTo>
                <a:lnTo>
                  <a:pt x="1667" y="507"/>
                </a:lnTo>
                <a:lnTo>
                  <a:pt x="1667" y="507"/>
                </a:lnTo>
                <a:lnTo>
                  <a:pt x="1666" y="509"/>
                </a:lnTo>
                <a:lnTo>
                  <a:pt x="1667" y="509"/>
                </a:lnTo>
                <a:lnTo>
                  <a:pt x="1667" y="510"/>
                </a:lnTo>
                <a:lnTo>
                  <a:pt x="1667" y="510"/>
                </a:lnTo>
                <a:lnTo>
                  <a:pt x="1667" y="510"/>
                </a:lnTo>
                <a:lnTo>
                  <a:pt x="1666" y="512"/>
                </a:lnTo>
                <a:lnTo>
                  <a:pt x="1666" y="513"/>
                </a:lnTo>
                <a:lnTo>
                  <a:pt x="1667" y="514"/>
                </a:lnTo>
                <a:lnTo>
                  <a:pt x="1667" y="514"/>
                </a:lnTo>
                <a:lnTo>
                  <a:pt x="1668" y="514"/>
                </a:lnTo>
                <a:lnTo>
                  <a:pt x="1668" y="514"/>
                </a:lnTo>
                <a:lnTo>
                  <a:pt x="1670" y="516"/>
                </a:lnTo>
                <a:lnTo>
                  <a:pt x="1668" y="516"/>
                </a:lnTo>
                <a:lnTo>
                  <a:pt x="1667" y="516"/>
                </a:lnTo>
                <a:lnTo>
                  <a:pt x="1666" y="514"/>
                </a:lnTo>
                <a:lnTo>
                  <a:pt x="1666" y="514"/>
                </a:lnTo>
                <a:lnTo>
                  <a:pt x="1666" y="516"/>
                </a:lnTo>
                <a:lnTo>
                  <a:pt x="1664" y="514"/>
                </a:lnTo>
                <a:lnTo>
                  <a:pt x="1663" y="514"/>
                </a:lnTo>
                <a:lnTo>
                  <a:pt x="1661" y="516"/>
                </a:lnTo>
                <a:lnTo>
                  <a:pt x="1660" y="516"/>
                </a:lnTo>
                <a:lnTo>
                  <a:pt x="1660" y="516"/>
                </a:lnTo>
                <a:lnTo>
                  <a:pt x="1659" y="516"/>
                </a:lnTo>
                <a:lnTo>
                  <a:pt x="1656" y="517"/>
                </a:lnTo>
                <a:lnTo>
                  <a:pt x="1655" y="517"/>
                </a:lnTo>
                <a:lnTo>
                  <a:pt x="1655" y="519"/>
                </a:lnTo>
                <a:lnTo>
                  <a:pt x="1653" y="519"/>
                </a:lnTo>
                <a:lnTo>
                  <a:pt x="1653" y="519"/>
                </a:lnTo>
                <a:lnTo>
                  <a:pt x="1652" y="520"/>
                </a:lnTo>
                <a:lnTo>
                  <a:pt x="1650" y="521"/>
                </a:lnTo>
                <a:lnTo>
                  <a:pt x="1650" y="521"/>
                </a:lnTo>
                <a:lnTo>
                  <a:pt x="1650" y="521"/>
                </a:lnTo>
                <a:lnTo>
                  <a:pt x="1652" y="521"/>
                </a:lnTo>
                <a:lnTo>
                  <a:pt x="1653" y="521"/>
                </a:lnTo>
                <a:lnTo>
                  <a:pt x="1653" y="521"/>
                </a:lnTo>
                <a:lnTo>
                  <a:pt x="1655" y="520"/>
                </a:lnTo>
                <a:lnTo>
                  <a:pt x="1656" y="520"/>
                </a:lnTo>
                <a:lnTo>
                  <a:pt x="1656" y="521"/>
                </a:lnTo>
                <a:lnTo>
                  <a:pt x="1656" y="521"/>
                </a:lnTo>
                <a:lnTo>
                  <a:pt x="1656" y="523"/>
                </a:lnTo>
                <a:lnTo>
                  <a:pt x="1657" y="523"/>
                </a:lnTo>
                <a:lnTo>
                  <a:pt x="1656" y="524"/>
                </a:lnTo>
                <a:lnTo>
                  <a:pt x="1656" y="524"/>
                </a:lnTo>
                <a:lnTo>
                  <a:pt x="1657" y="525"/>
                </a:lnTo>
                <a:lnTo>
                  <a:pt x="1657" y="525"/>
                </a:lnTo>
                <a:lnTo>
                  <a:pt x="1657" y="525"/>
                </a:lnTo>
                <a:lnTo>
                  <a:pt x="1656" y="527"/>
                </a:lnTo>
                <a:lnTo>
                  <a:pt x="1656" y="528"/>
                </a:lnTo>
                <a:lnTo>
                  <a:pt x="1655" y="528"/>
                </a:lnTo>
                <a:lnTo>
                  <a:pt x="1653" y="530"/>
                </a:lnTo>
                <a:lnTo>
                  <a:pt x="1652" y="530"/>
                </a:lnTo>
                <a:lnTo>
                  <a:pt x="1649" y="531"/>
                </a:lnTo>
                <a:lnTo>
                  <a:pt x="1646" y="532"/>
                </a:lnTo>
                <a:lnTo>
                  <a:pt x="1646" y="532"/>
                </a:lnTo>
                <a:lnTo>
                  <a:pt x="1645" y="534"/>
                </a:lnTo>
                <a:lnTo>
                  <a:pt x="1646" y="534"/>
                </a:lnTo>
                <a:lnTo>
                  <a:pt x="1646" y="535"/>
                </a:lnTo>
                <a:lnTo>
                  <a:pt x="1646" y="535"/>
                </a:lnTo>
                <a:lnTo>
                  <a:pt x="1646" y="535"/>
                </a:lnTo>
                <a:lnTo>
                  <a:pt x="1649" y="536"/>
                </a:lnTo>
                <a:lnTo>
                  <a:pt x="1650" y="536"/>
                </a:lnTo>
                <a:lnTo>
                  <a:pt x="1652" y="535"/>
                </a:lnTo>
                <a:lnTo>
                  <a:pt x="1652" y="535"/>
                </a:lnTo>
                <a:lnTo>
                  <a:pt x="1653" y="535"/>
                </a:lnTo>
                <a:lnTo>
                  <a:pt x="1655" y="536"/>
                </a:lnTo>
                <a:lnTo>
                  <a:pt x="1655" y="536"/>
                </a:lnTo>
                <a:lnTo>
                  <a:pt x="1656" y="536"/>
                </a:lnTo>
                <a:lnTo>
                  <a:pt x="1656" y="536"/>
                </a:lnTo>
                <a:lnTo>
                  <a:pt x="1655" y="538"/>
                </a:lnTo>
                <a:lnTo>
                  <a:pt x="1656" y="538"/>
                </a:lnTo>
                <a:lnTo>
                  <a:pt x="1657" y="538"/>
                </a:lnTo>
                <a:lnTo>
                  <a:pt x="1657" y="536"/>
                </a:lnTo>
                <a:lnTo>
                  <a:pt x="1659" y="536"/>
                </a:lnTo>
                <a:lnTo>
                  <a:pt x="1660" y="538"/>
                </a:lnTo>
                <a:lnTo>
                  <a:pt x="1661" y="539"/>
                </a:lnTo>
                <a:lnTo>
                  <a:pt x="1664" y="539"/>
                </a:lnTo>
                <a:lnTo>
                  <a:pt x="1664" y="539"/>
                </a:lnTo>
                <a:lnTo>
                  <a:pt x="1666" y="538"/>
                </a:lnTo>
                <a:lnTo>
                  <a:pt x="1667" y="538"/>
                </a:lnTo>
                <a:lnTo>
                  <a:pt x="1670" y="538"/>
                </a:lnTo>
                <a:lnTo>
                  <a:pt x="1670" y="536"/>
                </a:lnTo>
                <a:lnTo>
                  <a:pt x="1671" y="536"/>
                </a:lnTo>
                <a:lnTo>
                  <a:pt x="1672" y="535"/>
                </a:lnTo>
                <a:lnTo>
                  <a:pt x="1671" y="536"/>
                </a:lnTo>
                <a:lnTo>
                  <a:pt x="1670" y="538"/>
                </a:lnTo>
                <a:lnTo>
                  <a:pt x="1668" y="539"/>
                </a:lnTo>
                <a:lnTo>
                  <a:pt x="1668" y="539"/>
                </a:lnTo>
                <a:lnTo>
                  <a:pt x="1667" y="542"/>
                </a:lnTo>
                <a:lnTo>
                  <a:pt x="1666" y="542"/>
                </a:lnTo>
                <a:lnTo>
                  <a:pt x="1664" y="542"/>
                </a:lnTo>
                <a:lnTo>
                  <a:pt x="1663" y="542"/>
                </a:lnTo>
                <a:lnTo>
                  <a:pt x="1661" y="542"/>
                </a:lnTo>
                <a:lnTo>
                  <a:pt x="1659" y="542"/>
                </a:lnTo>
                <a:lnTo>
                  <a:pt x="1656" y="542"/>
                </a:lnTo>
                <a:lnTo>
                  <a:pt x="1656" y="542"/>
                </a:lnTo>
                <a:lnTo>
                  <a:pt x="1655" y="545"/>
                </a:lnTo>
                <a:lnTo>
                  <a:pt x="1652" y="545"/>
                </a:lnTo>
                <a:lnTo>
                  <a:pt x="1652" y="546"/>
                </a:lnTo>
                <a:lnTo>
                  <a:pt x="1652" y="546"/>
                </a:lnTo>
                <a:lnTo>
                  <a:pt x="1652" y="547"/>
                </a:lnTo>
                <a:lnTo>
                  <a:pt x="1649" y="550"/>
                </a:lnTo>
                <a:lnTo>
                  <a:pt x="1649" y="550"/>
                </a:lnTo>
                <a:lnTo>
                  <a:pt x="1648" y="550"/>
                </a:lnTo>
                <a:lnTo>
                  <a:pt x="1648" y="550"/>
                </a:lnTo>
                <a:lnTo>
                  <a:pt x="1648" y="552"/>
                </a:lnTo>
                <a:lnTo>
                  <a:pt x="1646" y="553"/>
                </a:lnTo>
                <a:lnTo>
                  <a:pt x="1645" y="554"/>
                </a:lnTo>
                <a:lnTo>
                  <a:pt x="1642" y="554"/>
                </a:lnTo>
                <a:lnTo>
                  <a:pt x="1641" y="556"/>
                </a:lnTo>
                <a:lnTo>
                  <a:pt x="1641" y="556"/>
                </a:lnTo>
                <a:lnTo>
                  <a:pt x="1642" y="556"/>
                </a:lnTo>
                <a:lnTo>
                  <a:pt x="1642" y="556"/>
                </a:lnTo>
                <a:lnTo>
                  <a:pt x="1644" y="556"/>
                </a:lnTo>
                <a:lnTo>
                  <a:pt x="1645" y="556"/>
                </a:lnTo>
                <a:lnTo>
                  <a:pt x="1645" y="557"/>
                </a:lnTo>
                <a:lnTo>
                  <a:pt x="1646" y="557"/>
                </a:lnTo>
                <a:lnTo>
                  <a:pt x="1648" y="556"/>
                </a:lnTo>
                <a:lnTo>
                  <a:pt x="1648" y="554"/>
                </a:lnTo>
                <a:lnTo>
                  <a:pt x="1649" y="554"/>
                </a:lnTo>
                <a:lnTo>
                  <a:pt x="1650" y="553"/>
                </a:lnTo>
                <a:lnTo>
                  <a:pt x="1652" y="553"/>
                </a:lnTo>
                <a:lnTo>
                  <a:pt x="1653" y="553"/>
                </a:lnTo>
                <a:lnTo>
                  <a:pt x="1655" y="553"/>
                </a:lnTo>
                <a:lnTo>
                  <a:pt x="1655" y="552"/>
                </a:lnTo>
                <a:lnTo>
                  <a:pt x="1656" y="552"/>
                </a:lnTo>
                <a:lnTo>
                  <a:pt x="1656" y="552"/>
                </a:lnTo>
                <a:lnTo>
                  <a:pt x="1656" y="553"/>
                </a:lnTo>
                <a:lnTo>
                  <a:pt x="1659" y="553"/>
                </a:lnTo>
                <a:lnTo>
                  <a:pt x="1659" y="554"/>
                </a:lnTo>
                <a:lnTo>
                  <a:pt x="1660" y="554"/>
                </a:lnTo>
                <a:lnTo>
                  <a:pt x="1661" y="553"/>
                </a:lnTo>
                <a:lnTo>
                  <a:pt x="1661" y="552"/>
                </a:lnTo>
                <a:lnTo>
                  <a:pt x="1661" y="550"/>
                </a:lnTo>
                <a:lnTo>
                  <a:pt x="1663" y="549"/>
                </a:lnTo>
                <a:lnTo>
                  <a:pt x="1667" y="547"/>
                </a:lnTo>
                <a:lnTo>
                  <a:pt x="1667" y="547"/>
                </a:lnTo>
                <a:lnTo>
                  <a:pt x="1668" y="549"/>
                </a:lnTo>
                <a:lnTo>
                  <a:pt x="1670" y="549"/>
                </a:lnTo>
                <a:lnTo>
                  <a:pt x="1671" y="549"/>
                </a:lnTo>
                <a:lnTo>
                  <a:pt x="1672" y="549"/>
                </a:lnTo>
                <a:lnTo>
                  <a:pt x="1672" y="549"/>
                </a:lnTo>
                <a:lnTo>
                  <a:pt x="1672" y="549"/>
                </a:lnTo>
                <a:lnTo>
                  <a:pt x="1675" y="549"/>
                </a:lnTo>
                <a:lnTo>
                  <a:pt x="1677" y="549"/>
                </a:lnTo>
                <a:lnTo>
                  <a:pt x="1677" y="549"/>
                </a:lnTo>
                <a:lnTo>
                  <a:pt x="1677" y="549"/>
                </a:lnTo>
                <a:lnTo>
                  <a:pt x="1675" y="547"/>
                </a:lnTo>
                <a:lnTo>
                  <a:pt x="1678" y="547"/>
                </a:lnTo>
                <a:lnTo>
                  <a:pt x="1679" y="547"/>
                </a:lnTo>
                <a:lnTo>
                  <a:pt x="1679" y="547"/>
                </a:lnTo>
                <a:lnTo>
                  <a:pt x="1681" y="547"/>
                </a:lnTo>
                <a:lnTo>
                  <a:pt x="1682" y="546"/>
                </a:lnTo>
                <a:lnTo>
                  <a:pt x="1682" y="546"/>
                </a:lnTo>
                <a:lnTo>
                  <a:pt x="1683" y="546"/>
                </a:lnTo>
                <a:lnTo>
                  <a:pt x="1685" y="546"/>
                </a:lnTo>
                <a:lnTo>
                  <a:pt x="1686" y="547"/>
                </a:lnTo>
                <a:lnTo>
                  <a:pt x="1688" y="547"/>
                </a:lnTo>
                <a:lnTo>
                  <a:pt x="1688" y="547"/>
                </a:lnTo>
                <a:lnTo>
                  <a:pt x="1690" y="547"/>
                </a:lnTo>
                <a:lnTo>
                  <a:pt x="1693" y="547"/>
                </a:lnTo>
                <a:lnTo>
                  <a:pt x="1697" y="547"/>
                </a:lnTo>
                <a:lnTo>
                  <a:pt x="1699" y="547"/>
                </a:lnTo>
                <a:lnTo>
                  <a:pt x="1699" y="547"/>
                </a:lnTo>
                <a:lnTo>
                  <a:pt x="1700" y="546"/>
                </a:lnTo>
                <a:lnTo>
                  <a:pt x="1701" y="546"/>
                </a:lnTo>
                <a:lnTo>
                  <a:pt x="1703" y="545"/>
                </a:lnTo>
                <a:lnTo>
                  <a:pt x="1704" y="546"/>
                </a:lnTo>
                <a:lnTo>
                  <a:pt x="1704" y="545"/>
                </a:lnTo>
                <a:lnTo>
                  <a:pt x="1706" y="543"/>
                </a:lnTo>
                <a:lnTo>
                  <a:pt x="1708" y="542"/>
                </a:lnTo>
                <a:lnTo>
                  <a:pt x="1708" y="542"/>
                </a:lnTo>
                <a:lnTo>
                  <a:pt x="1708" y="541"/>
                </a:lnTo>
                <a:lnTo>
                  <a:pt x="1708" y="541"/>
                </a:lnTo>
                <a:lnTo>
                  <a:pt x="1708" y="539"/>
                </a:lnTo>
                <a:lnTo>
                  <a:pt x="1707" y="539"/>
                </a:lnTo>
                <a:lnTo>
                  <a:pt x="1706" y="541"/>
                </a:lnTo>
                <a:lnTo>
                  <a:pt x="1704" y="541"/>
                </a:lnTo>
                <a:lnTo>
                  <a:pt x="1701" y="539"/>
                </a:lnTo>
                <a:lnTo>
                  <a:pt x="1701" y="539"/>
                </a:lnTo>
                <a:lnTo>
                  <a:pt x="1701" y="539"/>
                </a:lnTo>
                <a:lnTo>
                  <a:pt x="1700" y="538"/>
                </a:lnTo>
                <a:lnTo>
                  <a:pt x="1699" y="539"/>
                </a:lnTo>
                <a:lnTo>
                  <a:pt x="1700" y="538"/>
                </a:lnTo>
                <a:lnTo>
                  <a:pt x="1701" y="538"/>
                </a:lnTo>
                <a:lnTo>
                  <a:pt x="1701" y="538"/>
                </a:lnTo>
                <a:lnTo>
                  <a:pt x="1703" y="538"/>
                </a:lnTo>
                <a:lnTo>
                  <a:pt x="1704" y="538"/>
                </a:lnTo>
                <a:lnTo>
                  <a:pt x="1704" y="536"/>
                </a:lnTo>
                <a:lnTo>
                  <a:pt x="1704" y="536"/>
                </a:lnTo>
                <a:lnTo>
                  <a:pt x="1703" y="535"/>
                </a:lnTo>
                <a:lnTo>
                  <a:pt x="1704" y="535"/>
                </a:lnTo>
                <a:lnTo>
                  <a:pt x="1706" y="535"/>
                </a:lnTo>
                <a:lnTo>
                  <a:pt x="1707" y="535"/>
                </a:lnTo>
                <a:lnTo>
                  <a:pt x="1707" y="534"/>
                </a:lnTo>
                <a:lnTo>
                  <a:pt x="1707" y="534"/>
                </a:lnTo>
                <a:lnTo>
                  <a:pt x="1707" y="532"/>
                </a:lnTo>
                <a:lnTo>
                  <a:pt x="1707" y="532"/>
                </a:lnTo>
                <a:lnTo>
                  <a:pt x="1707" y="532"/>
                </a:lnTo>
                <a:lnTo>
                  <a:pt x="1708" y="532"/>
                </a:lnTo>
                <a:lnTo>
                  <a:pt x="1708" y="532"/>
                </a:lnTo>
                <a:lnTo>
                  <a:pt x="1710" y="531"/>
                </a:lnTo>
                <a:lnTo>
                  <a:pt x="1711" y="531"/>
                </a:lnTo>
                <a:lnTo>
                  <a:pt x="1711" y="530"/>
                </a:lnTo>
                <a:lnTo>
                  <a:pt x="1711" y="528"/>
                </a:lnTo>
                <a:lnTo>
                  <a:pt x="1711" y="527"/>
                </a:lnTo>
                <a:lnTo>
                  <a:pt x="1712" y="525"/>
                </a:lnTo>
                <a:lnTo>
                  <a:pt x="1712" y="524"/>
                </a:lnTo>
                <a:lnTo>
                  <a:pt x="1711" y="524"/>
                </a:lnTo>
                <a:lnTo>
                  <a:pt x="1711" y="523"/>
                </a:lnTo>
                <a:lnTo>
                  <a:pt x="1708" y="521"/>
                </a:lnTo>
                <a:lnTo>
                  <a:pt x="1707" y="520"/>
                </a:lnTo>
                <a:lnTo>
                  <a:pt x="1706" y="520"/>
                </a:lnTo>
                <a:lnTo>
                  <a:pt x="1704" y="520"/>
                </a:lnTo>
                <a:lnTo>
                  <a:pt x="1703" y="520"/>
                </a:lnTo>
                <a:lnTo>
                  <a:pt x="1701" y="520"/>
                </a:lnTo>
                <a:lnTo>
                  <a:pt x="1700" y="520"/>
                </a:lnTo>
                <a:lnTo>
                  <a:pt x="1700" y="520"/>
                </a:lnTo>
                <a:lnTo>
                  <a:pt x="1700" y="521"/>
                </a:lnTo>
                <a:lnTo>
                  <a:pt x="1699" y="521"/>
                </a:lnTo>
                <a:lnTo>
                  <a:pt x="1699" y="521"/>
                </a:lnTo>
                <a:lnTo>
                  <a:pt x="1697" y="521"/>
                </a:lnTo>
                <a:lnTo>
                  <a:pt x="1696" y="520"/>
                </a:lnTo>
                <a:lnTo>
                  <a:pt x="1696" y="520"/>
                </a:lnTo>
                <a:lnTo>
                  <a:pt x="1697" y="519"/>
                </a:lnTo>
                <a:lnTo>
                  <a:pt x="1699" y="519"/>
                </a:lnTo>
                <a:lnTo>
                  <a:pt x="1699" y="517"/>
                </a:lnTo>
                <a:lnTo>
                  <a:pt x="1697" y="514"/>
                </a:lnTo>
                <a:lnTo>
                  <a:pt x="1696" y="513"/>
                </a:lnTo>
                <a:lnTo>
                  <a:pt x="1693" y="510"/>
                </a:lnTo>
                <a:lnTo>
                  <a:pt x="1690" y="510"/>
                </a:lnTo>
                <a:lnTo>
                  <a:pt x="1689" y="510"/>
                </a:lnTo>
                <a:lnTo>
                  <a:pt x="1690" y="510"/>
                </a:lnTo>
                <a:lnTo>
                  <a:pt x="1690" y="510"/>
                </a:lnTo>
                <a:lnTo>
                  <a:pt x="1693" y="510"/>
                </a:lnTo>
                <a:lnTo>
                  <a:pt x="1693" y="510"/>
                </a:lnTo>
                <a:lnTo>
                  <a:pt x="1695" y="512"/>
                </a:lnTo>
                <a:lnTo>
                  <a:pt x="1695" y="512"/>
                </a:lnTo>
                <a:lnTo>
                  <a:pt x="1696" y="512"/>
                </a:lnTo>
                <a:lnTo>
                  <a:pt x="1696" y="512"/>
                </a:lnTo>
                <a:lnTo>
                  <a:pt x="1696" y="512"/>
                </a:lnTo>
                <a:lnTo>
                  <a:pt x="1696" y="510"/>
                </a:lnTo>
                <a:lnTo>
                  <a:pt x="1695" y="507"/>
                </a:lnTo>
                <a:lnTo>
                  <a:pt x="1693" y="507"/>
                </a:lnTo>
                <a:lnTo>
                  <a:pt x="1693" y="506"/>
                </a:lnTo>
                <a:lnTo>
                  <a:pt x="1693" y="505"/>
                </a:lnTo>
                <a:lnTo>
                  <a:pt x="1695" y="505"/>
                </a:lnTo>
                <a:lnTo>
                  <a:pt x="1693" y="503"/>
                </a:lnTo>
                <a:lnTo>
                  <a:pt x="1692" y="503"/>
                </a:lnTo>
                <a:lnTo>
                  <a:pt x="1690" y="502"/>
                </a:lnTo>
                <a:lnTo>
                  <a:pt x="1689" y="499"/>
                </a:lnTo>
                <a:lnTo>
                  <a:pt x="1688" y="499"/>
                </a:lnTo>
                <a:lnTo>
                  <a:pt x="1685" y="498"/>
                </a:lnTo>
                <a:lnTo>
                  <a:pt x="1683" y="498"/>
                </a:lnTo>
                <a:lnTo>
                  <a:pt x="1683" y="496"/>
                </a:lnTo>
                <a:lnTo>
                  <a:pt x="1682" y="494"/>
                </a:lnTo>
                <a:lnTo>
                  <a:pt x="1681" y="490"/>
                </a:lnTo>
                <a:lnTo>
                  <a:pt x="1679" y="487"/>
                </a:lnTo>
                <a:lnTo>
                  <a:pt x="1679" y="485"/>
                </a:lnTo>
                <a:lnTo>
                  <a:pt x="1679" y="485"/>
                </a:lnTo>
                <a:lnTo>
                  <a:pt x="1678" y="484"/>
                </a:lnTo>
                <a:lnTo>
                  <a:pt x="1677" y="483"/>
                </a:lnTo>
                <a:lnTo>
                  <a:pt x="1675" y="481"/>
                </a:lnTo>
                <a:lnTo>
                  <a:pt x="1671" y="480"/>
                </a:lnTo>
                <a:lnTo>
                  <a:pt x="1668" y="480"/>
                </a:lnTo>
                <a:lnTo>
                  <a:pt x="1667" y="481"/>
                </a:lnTo>
                <a:lnTo>
                  <a:pt x="1666" y="481"/>
                </a:lnTo>
                <a:lnTo>
                  <a:pt x="1661" y="480"/>
                </a:lnTo>
                <a:lnTo>
                  <a:pt x="1660" y="480"/>
                </a:lnTo>
                <a:lnTo>
                  <a:pt x="1659" y="479"/>
                </a:lnTo>
                <a:lnTo>
                  <a:pt x="1660" y="480"/>
                </a:lnTo>
                <a:lnTo>
                  <a:pt x="1661" y="480"/>
                </a:lnTo>
                <a:lnTo>
                  <a:pt x="1663" y="480"/>
                </a:lnTo>
                <a:lnTo>
                  <a:pt x="1664" y="480"/>
                </a:lnTo>
                <a:lnTo>
                  <a:pt x="1666" y="479"/>
                </a:lnTo>
                <a:lnTo>
                  <a:pt x="1667" y="477"/>
                </a:lnTo>
                <a:lnTo>
                  <a:pt x="1668" y="477"/>
                </a:lnTo>
                <a:lnTo>
                  <a:pt x="1670" y="477"/>
                </a:lnTo>
                <a:lnTo>
                  <a:pt x="1670" y="476"/>
                </a:lnTo>
                <a:lnTo>
                  <a:pt x="1668" y="474"/>
                </a:lnTo>
                <a:lnTo>
                  <a:pt x="1666" y="474"/>
                </a:lnTo>
                <a:lnTo>
                  <a:pt x="1664" y="476"/>
                </a:lnTo>
                <a:lnTo>
                  <a:pt x="1664" y="476"/>
                </a:lnTo>
                <a:lnTo>
                  <a:pt x="1664" y="474"/>
                </a:lnTo>
                <a:lnTo>
                  <a:pt x="1666" y="474"/>
                </a:lnTo>
                <a:lnTo>
                  <a:pt x="1666" y="474"/>
                </a:lnTo>
                <a:lnTo>
                  <a:pt x="1668" y="474"/>
                </a:lnTo>
                <a:lnTo>
                  <a:pt x="1670" y="473"/>
                </a:lnTo>
                <a:lnTo>
                  <a:pt x="1671" y="473"/>
                </a:lnTo>
                <a:lnTo>
                  <a:pt x="1671" y="472"/>
                </a:lnTo>
                <a:lnTo>
                  <a:pt x="1672" y="470"/>
                </a:lnTo>
                <a:lnTo>
                  <a:pt x="1674" y="469"/>
                </a:lnTo>
                <a:lnTo>
                  <a:pt x="1675" y="465"/>
                </a:lnTo>
                <a:lnTo>
                  <a:pt x="1675" y="465"/>
                </a:lnTo>
                <a:lnTo>
                  <a:pt x="1675" y="463"/>
                </a:lnTo>
                <a:lnTo>
                  <a:pt x="1677" y="463"/>
                </a:lnTo>
                <a:lnTo>
                  <a:pt x="1677" y="462"/>
                </a:lnTo>
                <a:lnTo>
                  <a:pt x="1678" y="461"/>
                </a:lnTo>
                <a:lnTo>
                  <a:pt x="1678" y="461"/>
                </a:lnTo>
                <a:lnTo>
                  <a:pt x="1678" y="461"/>
                </a:lnTo>
                <a:lnTo>
                  <a:pt x="1678" y="458"/>
                </a:lnTo>
                <a:lnTo>
                  <a:pt x="1677" y="458"/>
                </a:lnTo>
                <a:lnTo>
                  <a:pt x="1675" y="458"/>
                </a:lnTo>
                <a:lnTo>
                  <a:pt x="1674" y="458"/>
                </a:lnTo>
                <a:lnTo>
                  <a:pt x="1668" y="458"/>
                </a:lnTo>
                <a:lnTo>
                  <a:pt x="1667" y="458"/>
                </a:lnTo>
                <a:lnTo>
                  <a:pt x="1667" y="458"/>
                </a:lnTo>
                <a:lnTo>
                  <a:pt x="1666" y="458"/>
                </a:lnTo>
                <a:lnTo>
                  <a:pt x="1664" y="456"/>
                </a:lnTo>
                <a:lnTo>
                  <a:pt x="1663" y="458"/>
                </a:lnTo>
                <a:lnTo>
                  <a:pt x="1660" y="458"/>
                </a:lnTo>
                <a:lnTo>
                  <a:pt x="1659" y="459"/>
                </a:lnTo>
                <a:lnTo>
                  <a:pt x="1657" y="459"/>
                </a:lnTo>
                <a:lnTo>
                  <a:pt x="1656" y="459"/>
                </a:lnTo>
                <a:lnTo>
                  <a:pt x="1656" y="458"/>
                </a:lnTo>
                <a:lnTo>
                  <a:pt x="1659" y="456"/>
                </a:lnTo>
                <a:lnTo>
                  <a:pt x="1659" y="455"/>
                </a:lnTo>
                <a:lnTo>
                  <a:pt x="1659" y="455"/>
                </a:lnTo>
                <a:lnTo>
                  <a:pt x="1657" y="455"/>
                </a:lnTo>
                <a:lnTo>
                  <a:pt x="1657" y="454"/>
                </a:lnTo>
                <a:lnTo>
                  <a:pt x="1657" y="454"/>
                </a:lnTo>
                <a:lnTo>
                  <a:pt x="1659" y="452"/>
                </a:lnTo>
                <a:lnTo>
                  <a:pt x="1663" y="450"/>
                </a:lnTo>
                <a:lnTo>
                  <a:pt x="1664" y="448"/>
                </a:lnTo>
                <a:lnTo>
                  <a:pt x="1666" y="448"/>
                </a:lnTo>
                <a:lnTo>
                  <a:pt x="1666" y="448"/>
                </a:lnTo>
                <a:lnTo>
                  <a:pt x="1666" y="447"/>
                </a:lnTo>
                <a:lnTo>
                  <a:pt x="1666" y="445"/>
                </a:lnTo>
                <a:lnTo>
                  <a:pt x="1666" y="445"/>
                </a:lnTo>
                <a:lnTo>
                  <a:pt x="1666" y="444"/>
                </a:lnTo>
                <a:lnTo>
                  <a:pt x="1666" y="444"/>
                </a:lnTo>
                <a:lnTo>
                  <a:pt x="1664" y="444"/>
                </a:lnTo>
                <a:lnTo>
                  <a:pt x="1663" y="444"/>
                </a:lnTo>
                <a:lnTo>
                  <a:pt x="1660" y="445"/>
                </a:lnTo>
                <a:lnTo>
                  <a:pt x="1659" y="445"/>
                </a:lnTo>
                <a:lnTo>
                  <a:pt x="1656" y="445"/>
                </a:lnTo>
                <a:lnTo>
                  <a:pt x="1653" y="445"/>
                </a:lnTo>
                <a:lnTo>
                  <a:pt x="1652" y="445"/>
                </a:lnTo>
                <a:lnTo>
                  <a:pt x="1652" y="445"/>
                </a:lnTo>
                <a:lnTo>
                  <a:pt x="1650" y="445"/>
                </a:lnTo>
                <a:lnTo>
                  <a:pt x="1650" y="447"/>
                </a:lnTo>
                <a:lnTo>
                  <a:pt x="1650" y="445"/>
                </a:lnTo>
                <a:lnTo>
                  <a:pt x="1649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6" y="447"/>
                </a:lnTo>
                <a:lnTo>
                  <a:pt x="1646" y="447"/>
                </a:lnTo>
                <a:lnTo>
                  <a:pt x="1646" y="448"/>
                </a:lnTo>
                <a:lnTo>
                  <a:pt x="1646" y="448"/>
                </a:lnTo>
                <a:lnTo>
                  <a:pt x="1648" y="450"/>
                </a:lnTo>
                <a:lnTo>
                  <a:pt x="1648" y="450"/>
                </a:lnTo>
                <a:lnTo>
                  <a:pt x="1648" y="450"/>
                </a:lnTo>
                <a:lnTo>
                  <a:pt x="1645" y="450"/>
                </a:lnTo>
                <a:lnTo>
                  <a:pt x="1645" y="450"/>
                </a:lnTo>
                <a:lnTo>
                  <a:pt x="1645" y="451"/>
                </a:lnTo>
                <a:lnTo>
                  <a:pt x="1645" y="451"/>
                </a:lnTo>
                <a:lnTo>
                  <a:pt x="1645" y="451"/>
                </a:lnTo>
                <a:lnTo>
                  <a:pt x="1644" y="452"/>
                </a:lnTo>
                <a:lnTo>
                  <a:pt x="1644" y="452"/>
                </a:lnTo>
                <a:lnTo>
                  <a:pt x="1646" y="455"/>
                </a:lnTo>
                <a:lnTo>
                  <a:pt x="1646" y="455"/>
                </a:lnTo>
                <a:lnTo>
                  <a:pt x="1645" y="455"/>
                </a:lnTo>
                <a:lnTo>
                  <a:pt x="1645" y="455"/>
                </a:lnTo>
                <a:lnTo>
                  <a:pt x="1645" y="455"/>
                </a:lnTo>
                <a:lnTo>
                  <a:pt x="1642" y="455"/>
                </a:lnTo>
                <a:lnTo>
                  <a:pt x="1641" y="455"/>
                </a:lnTo>
                <a:lnTo>
                  <a:pt x="1641" y="456"/>
                </a:lnTo>
                <a:lnTo>
                  <a:pt x="1641" y="458"/>
                </a:lnTo>
                <a:lnTo>
                  <a:pt x="1641" y="458"/>
                </a:lnTo>
                <a:lnTo>
                  <a:pt x="1641" y="459"/>
                </a:lnTo>
                <a:lnTo>
                  <a:pt x="1641" y="459"/>
                </a:lnTo>
                <a:lnTo>
                  <a:pt x="1642" y="459"/>
                </a:lnTo>
                <a:lnTo>
                  <a:pt x="1641" y="459"/>
                </a:lnTo>
                <a:lnTo>
                  <a:pt x="1641" y="461"/>
                </a:lnTo>
                <a:lnTo>
                  <a:pt x="1639" y="461"/>
                </a:lnTo>
                <a:lnTo>
                  <a:pt x="1639" y="461"/>
                </a:lnTo>
                <a:lnTo>
                  <a:pt x="1639" y="462"/>
                </a:lnTo>
                <a:lnTo>
                  <a:pt x="1641" y="462"/>
                </a:lnTo>
                <a:close/>
                <a:moveTo>
                  <a:pt x="1664" y="443"/>
                </a:moveTo>
                <a:lnTo>
                  <a:pt x="1664" y="443"/>
                </a:lnTo>
                <a:lnTo>
                  <a:pt x="1666" y="443"/>
                </a:lnTo>
                <a:lnTo>
                  <a:pt x="1666" y="443"/>
                </a:lnTo>
                <a:lnTo>
                  <a:pt x="1664" y="441"/>
                </a:lnTo>
                <a:lnTo>
                  <a:pt x="1664" y="441"/>
                </a:lnTo>
                <a:lnTo>
                  <a:pt x="1664" y="441"/>
                </a:lnTo>
                <a:lnTo>
                  <a:pt x="1664" y="441"/>
                </a:lnTo>
                <a:lnTo>
                  <a:pt x="1663" y="440"/>
                </a:lnTo>
                <a:lnTo>
                  <a:pt x="1663" y="441"/>
                </a:lnTo>
                <a:lnTo>
                  <a:pt x="1663" y="441"/>
                </a:lnTo>
                <a:lnTo>
                  <a:pt x="1663" y="441"/>
                </a:lnTo>
                <a:lnTo>
                  <a:pt x="1664" y="443"/>
                </a:lnTo>
                <a:close/>
                <a:moveTo>
                  <a:pt x="1685" y="418"/>
                </a:moveTo>
                <a:lnTo>
                  <a:pt x="1685" y="418"/>
                </a:lnTo>
                <a:lnTo>
                  <a:pt x="1685" y="416"/>
                </a:lnTo>
                <a:lnTo>
                  <a:pt x="1685" y="416"/>
                </a:lnTo>
                <a:lnTo>
                  <a:pt x="1685" y="416"/>
                </a:lnTo>
                <a:lnTo>
                  <a:pt x="1686" y="416"/>
                </a:lnTo>
                <a:lnTo>
                  <a:pt x="1686" y="415"/>
                </a:lnTo>
                <a:lnTo>
                  <a:pt x="1686" y="415"/>
                </a:lnTo>
                <a:lnTo>
                  <a:pt x="1685" y="415"/>
                </a:lnTo>
                <a:lnTo>
                  <a:pt x="1683" y="416"/>
                </a:lnTo>
                <a:lnTo>
                  <a:pt x="1685" y="418"/>
                </a:lnTo>
                <a:lnTo>
                  <a:pt x="1685" y="418"/>
                </a:lnTo>
                <a:close/>
                <a:moveTo>
                  <a:pt x="1682" y="547"/>
                </a:moveTo>
                <a:lnTo>
                  <a:pt x="1682" y="547"/>
                </a:lnTo>
                <a:lnTo>
                  <a:pt x="1681" y="549"/>
                </a:lnTo>
                <a:lnTo>
                  <a:pt x="1681" y="549"/>
                </a:lnTo>
                <a:lnTo>
                  <a:pt x="1681" y="549"/>
                </a:lnTo>
                <a:lnTo>
                  <a:pt x="1683" y="550"/>
                </a:lnTo>
                <a:lnTo>
                  <a:pt x="1683" y="550"/>
                </a:lnTo>
                <a:lnTo>
                  <a:pt x="1683" y="549"/>
                </a:lnTo>
                <a:lnTo>
                  <a:pt x="1683" y="549"/>
                </a:lnTo>
                <a:lnTo>
                  <a:pt x="1685" y="549"/>
                </a:lnTo>
                <a:lnTo>
                  <a:pt x="1685" y="549"/>
                </a:lnTo>
                <a:lnTo>
                  <a:pt x="1685" y="547"/>
                </a:lnTo>
                <a:lnTo>
                  <a:pt x="1682" y="547"/>
                </a:lnTo>
                <a:close/>
                <a:moveTo>
                  <a:pt x="1667" y="436"/>
                </a:moveTo>
                <a:lnTo>
                  <a:pt x="1668" y="436"/>
                </a:lnTo>
                <a:lnTo>
                  <a:pt x="1668" y="437"/>
                </a:lnTo>
                <a:lnTo>
                  <a:pt x="1668" y="437"/>
                </a:lnTo>
                <a:lnTo>
                  <a:pt x="1670" y="437"/>
                </a:lnTo>
                <a:lnTo>
                  <a:pt x="1670" y="436"/>
                </a:lnTo>
                <a:lnTo>
                  <a:pt x="1670" y="436"/>
                </a:lnTo>
                <a:lnTo>
                  <a:pt x="1668" y="436"/>
                </a:lnTo>
                <a:lnTo>
                  <a:pt x="1668" y="436"/>
                </a:lnTo>
                <a:lnTo>
                  <a:pt x="1667" y="434"/>
                </a:lnTo>
                <a:lnTo>
                  <a:pt x="1667" y="434"/>
                </a:lnTo>
                <a:lnTo>
                  <a:pt x="1666" y="434"/>
                </a:lnTo>
                <a:lnTo>
                  <a:pt x="1667" y="436"/>
                </a:lnTo>
                <a:lnTo>
                  <a:pt x="1667" y="436"/>
                </a:lnTo>
                <a:close/>
                <a:moveTo>
                  <a:pt x="1672" y="436"/>
                </a:moveTo>
                <a:lnTo>
                  <a:pt x="1672" y="436"/>
                </a:lnTo>
                <a:lnTo>
                  <a:pt x="1671" y="436"/>
                </a:lnTo>
                <a:lnTo>
                  <a:pt x="1671" y="436"/>
                </a:lnTo>
                <a:lnTo>
                  <a:pt x="1670" y="436"/>
                </a:lnTo>
                <a:lnTo>
                  <a:pt x="1671" y="436"/>
                </a:lnTo>
                <a:lnTo>
                  <a:pt x="1672" y="436"/>
                </a:lnTo>
                <a:close/>
                <a:moveTo>
                  <a:pt x="1679" y="422"/>
                </a:moveTo>
                <a:lnTo>
                  <a:pt x="1679" y="422"/>
                </a:lnTo>
                <a:lnTo>
                  <a:pt x="1681" y="422"/>
                </a:lnTo>
                <a:lnTo>
                  <a:pt x="1681" y="422"/>
                </a:lnTo>
                <a:lnTo>
                  <a:pt x="1681" y="422"/>
                </a:lnTo>
                <a:lnTo>
                  <a:pt x="1681" y="423"/>
                </a:lnTo>
                <a:lnTo>
                  <a:pt x="1682" y="423"/>
                </a:lnTo>
                <a:lnTo>
                  <a:pt x="1682" y="423"/>
                </a:lnTo>
                <a:lnTo>
                  <a:pt x="1683" y="423"/>
                </a:lnTo>
                <a:lnTo>
                  <a:pt x="1683" y="423"/>
                </a:lnTo>
                <a:lnTo>
                  <a:pt x="1683" y="425"/>
                </a:lnTo>
                <a:lnTo>
                  <a:pt x="1682" y="426"/>
                </a:lnTo>
                <a:lnTo>
                  <a:pt x="1683" y="428"/>
                </a:lnTo>
                <a:lnTo>
                  <a:pt x="1683" y="428"/>
                </a:lnTo>
                <a:lnTo>
                  <a:pt x="1683" y="426"/>
                </a:lnTo>
                <a:lnTo>
                  <a:pt x="1683" y="425"/>
                </a:lnTo>
                <a:lnTo>
                  <a:pt x="1683" y="423"/>
                </a:lnTo>
                <a:lnTo>
                  <a:pt x="1683" y="423"/>
                </a:lnTo>
                <a:lnTo>
                  <a:pt x="1685" y="423"/>
                </a:lnTo>
                <a:lnTo>
                  <a:pt x="1685" y="422"/>
                </a:lnTo>
                <a:lnTo>
                  <a:pt x="1685" y="421"/>
                </a:lnTo>
                <a:lnTo>
                  <a:pt x="1685" y="419"/>
                </a:lnTo>
                <a:lnTo>
                  <a:pt x="1685" y="419"/>
                </a:lnTo>
                <a:lnTo>
                  <a:pt x="1685" y="419"/>
                </a:lnTo>
                <a:lnTo>
                  <a:pt x="1683" y="418"/>
                </a:lnTo>
                <a:lnTo>
                  <a:pt x="1683" y="419"/>
                </a:lnTo>
                <a:lnTo>
                  <a:pt x="1682" y="418"/>
                </a:lnTo>
                <a:lnTo>
                  <a:pt x="1683" y="416"/>
                </a:lnTo>
                <a:lnTo>
                  <a:pt x="1682" y="416"/>
                </a:lnTo>
                <a:lnTo>
                  <a:pt x="1682" y="416"/>
                </a:lnTo>
                <a:lnTo>
                  <a:pt x="1681" y="418"/>
                </a:lnTo>
                <a:lnTo>
                  <a:pt x="1681" y="418"/>
                </a:lnTo>
                <a:lnTo>
                  <a:pt x="1681" y="418"/>
                </a:lnTo>
                <a:lnTo>
                  <a:pt x="1681" y="419"/>
                </a:lnTo>
                <a:lnTo>
                  <a:pt x="1682" y="419"/>
                </a:lnTo>
                <a:lnTo>
                  <a:pt x="1682" y="421"/>
                </a:lnTo>
                <a:lnTo>
                  <a:pt x="1681" y="421"/>
                </a:lnTo>
                <a:lnTo>
                  <a:pt x="1681" y="421"/>
                </a:lnTo>
                <a:lnTo>
                  <a:pt x="1679" y="422"/>
                </a:lnTo>
                <a:lnTo>
                  <a:pt x="1679" y="422"/>
                </a:lnTo>
                <a:lnTo>
                  <a:pt x="1679" y="422"/>
                </a:lnTo>
                <a:close/>
                <a:moveTo>
                  <a:pt x="1664" y="440"/>
                </a:move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6" y="440"/>
                </a:lnTo>
                <a:lnTo>
                  <a:pt x="1667" y="440"/>
                </a:lnTo>
                <a:lnTo>
                  <a:pt x="1668" y="441"/>
                </a:lnTo>
                <a:lnTo>
                  <a:pt x="1668" y="441"/>
                </a:lnTo>
                <a:lnTo>
                  <a:pt x="1668" y="441"/>
                </a:lnTo>
                <a:lnTo>
                  <a:pt x="1668" y="440"/>
                </a:lnTo>
                <a:lnTo>
                  <a:pt x="1668" y="440"/>
                </a:lnTo>
                <a:lnTo>
                  <a:pt x="1668" y="440"/>
                </a:lnTo>
                <a:lnTo>
                  <a:pt x="1667" y="440"/>
                </a:lnTo>
                <a:lnTo>
                  <a:pt x="1666" y="440"/>
                </a:lnTo>
                <a:lnTo>
                  <a:pt x="1666" y="439"/>
                </a:lnTo>
                <a:lnTo>
                  <a:pt x="1667" y="439"/>
                </a:lnTo>
                <a:lnTo>
                  <a:pt x="1667" y="439"/>
                </a:lnTo>
                <a:lnTo>
                  <a:pt x="1666" y="439"/>
                </a:lnTo>
                <a:lnTo>
                  <a:pt x="1666" y="437"/>
                </a:lnTo>
                <a:lnTo>
                  <a:pt x="1664" y="437"/>
                </a:lnTo>
                <a:lnTo>
                  <a:pt x="1664" y="437"/>
                </a:lnTo>
                <a:lnTo>
                  <a:pt x="1663" y="439"/>
                </a:lnTo>
                <a:lnTo>
                  <a:pt x="1663" y="439"/>
                </a:lnTo>
                <a:lnTo>
                  <a:pt x="1663" y="440"/>
                </a:lnTo>
                <a:lnTo>
                  <a:pt x="1664" y="440"/>
                </a:lnTo>
                <a:close/>
                <a:moveTo>
                  <a:pt x="1670" y="564"/>
                </a:moveTo>
                <a:lnTo>
                  <a:pt x="1670" y="564"/>
                </a:lnTo>
                <a:lnTo>
                  <a:pt x="1671" y="564"/>
                </a:lnTo>
                <a:lnTo>
                  <a:pt x="1671" y="563"/>
                </a:lnTo>
                <a:lnTo>
                  <a:pt x="1671" y="563"/>
                </a:lnTo>
                <a:lnTo>
                  <a:pt x="1671" y="563"/>
                </a:lnTo>
                <a:lnTo>
                  <a:pt x="1670" y="564"/>
                </a:lnTo>
                <a:close/>
                <a:moveTo>
                  <a:pt x="1674" y="565"/>
                </a:moveTo>
                <a:lnTo>
                  <a:pt x="1674" y="567"/>
                </a:lnTo>
                <a:lnTo>
                  <a:pt x="1675" y="567"/>
                </a:lnTo>
                <a:lnTo>
                  <a:pt x="1675" y="567"/>
                </a:lnTo>
                <a:lnTo>
                  <a:pt x="1675" y="567"/>
                </a:lnTo>
                <a:lnTo>
                  <a:pt x="1677" y="567"/>
                </a:lnTo>
                <a:lnTo>
                  <a:pt x="1677" y="567"/>
                </a:lnTo>
                <a:lnTo>
                  <a:pt x="1675" y="565"/>
                </a:lnTo>
                <a:lnTo>
                  <a:pt x="1674" y="565"/>
                </a:lnTo>
                <a:close/>
                <a:moveTo>
                  <a:pt x="1635" y="466"/>
                </a:moveTo>
                <a:lnTo>
                  <a:pt x="1635" y="466"/>
                </a:lnTo>
                <a:lnTo>
                  <a:pt x="1634" y="466"/>
                </a:lnTo>
                <a:lnTo>
                  <a:pt x="1634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6"/>
                </a:lnTo>
                <a:lnTo>
                  <a:pt x="1635" y="466"/>
                </a:lnTo>
                <a:close/>
                <a:moveTo>
                  <a:pt x="1638" y="483"/>
                </a:moveTo>
                <a:lnTo>
                  <a:pt x="1638" y="483"/>
                </a:lnTo>
                <a:lnTo>
                  <a:pt x="1639" y="480"/>
                </a:lnTo>
                <a:lnTo>
                  <a:pt x="1641" y="479"/>
                </a:lnTo>
                <a:lnTo>
                  <a:pt x="1641" y="479"/>
                </a:lnTo>
                <a:lnTo>
                  <a:pt x="1639" y="479"/>
                </a:lnTo>
                <a:lnTo>
                  <a:pt x="1638" y="480"/>
                </a:lnTo>
                <a:lnTo>
                  <a:pt x="1638" y="480"/>
                </a:lnTo>
                <a:lnTo>
                  <a:pt x="1638" y="480"/>
                </a:lnTo>
                <a:lnTo>
                  <a:pt x="1639" y="480"/>
                </a:lnTo>
                <a:lnTo>
                  <a:pt x="1638" y="481"/>
                </a:lnTo>
                <a:lnTo>
                  <a:pt x="1638" y="481"/>
                </a:lnTo>
                <a:lnTo>
                  <a:pt x="1638" y="483"/>
                </a:lnTo>
                <a:lnTo>
                  <a:pt x="1638" y="483"/>
                </a:lnTo>
                <a:lnTo>
                  <a:pt x="1638" y="483"/>
                </a:lnTo>
                <a:lnTo>
                  <a:pt x="1638" y="483"/>
                </a:lnTo>
                <a:close/>
                <a:moveTo>
                  <a:pt x="1635" y="458"/>
                </a:moveTo>
                <a:lnTo>
                  <a:pt x="1635" y="458"/>
                </a:lnTo>
                <a:lnTo>
                  <a:pt x="1634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61"/>
                </a:lnTo>
                <a:lnTo>
                  <a:pt x="1633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2"/>
                </a:lnTo>
                <a:lnTo>
                  <a:pt x="1634" y="462"/>
                </a:lnTo>
                <a:lnTo>
                  <a:pt x="1635" y="463"/>
                </a:lnTo>
                <a:lnTo>
                  <a:pt x="1635" y="463"/>
                </a:lnTo>
                <a:lnTo>
                  <a:pt x="1635" y="465"/>
                </a:lnTo>
                <a:lnTo>
                  <a:pt x="1637" y="465"/>
                </a:lnTo>
                <a:lnTo>
                  <a:pt x="1638" y="463"/>
                </a:lnTo>
                <a:lnTo>
                  <a:pt x="1638" y="466"/>
                </a:lnTo>
                <a:lnTo>
                  <a:pt x="1638" y="466"/>
                </a:lnTo>
                <a:lnTo>
                  <a:pt x="1638" y="466"/>
                </a:lnTo>
                <a:lnTo>
                  <a:pt x="1639" y="466"/>
                </a:lnTo>
                <a:lnTo>
                  <a:pt x="1639" y="465"/>
                </a:lnTo>
                <a:lnTo>
                  <a:pt x="1641" y="465"/>
                </a:lnTo>
                <a:lnTo>
                  <a:pt x="1641" y="463"/>
                </a:lnTo>
                <a:lnTo>
                  <a:pt x="1641" y="463"/>
                </a:lnTo>
                <a:lnTo>
                  <a:pt x="1641" y="463"/>
                </a:lnTo>
                <a:lnTo>
                  <a:pt x="1639" y="463"/>
                </a:lnTo>
                <a:lnTo>
                  <a:pt x="1638" y="463"/>
                </a:lnTo>
                <a:lnTo>
                  <a:pt x="1637" y="463"/>
                </a:lnTo>
                <a:lnTo>
                  <a:pt x="1637" y="462"/>
                </a:lnTo>
                <a:lnTo>
                  <a:pt x="1637" y="462"/>
                </a:lnTo>
                <a:lnTo>
                  <a:pt x="1637" y="461"/>
                </a:lnTo>
                <a:lnTo>
                  <a:pt x="1637" y="461"/>
                </a:lnTo>
                <a:lnTo>
                  <a:pt x="1637" y="461"/>
                </a:lnTo>
                <a:lnTo>
                  <a:pt x="1637" y="459"/>
                </a:lnTo>
                <a:lnTo>
                  <a:pt x="1635" y="458"/>
                </a:lnTo>
                <a:lnTo>
                  <a:pt x="1635" y="458"/>
                </a:lnTo>
                <a:close/>
                <a:moveTo>
                  <a:pt x="1645" y="487"/>
                </a:moveTo>
                <a:lnTo>
                  <a:pt x="1645" y="487"/>
                </a:lnTo>
                <a:lnTo>
                  <a:pt x="1646" y="487"/>
                </a:lnTo>
                <a:lnTo>
                  <a:pt x="1646" y="487"/>
                </a:lnTo>
                <a:lnTo>
                  <a:pt x="1646" y="485"/>
                </a:lnTo>
                <a:lnTo>
                  <a:pt x="1646" y="484"/>
                </a:lnTo>
                <a:lnTo>
                  <a:pt x="1646" y="484"/>
                </a:lnTo>
                <a:lnTo>
                  <a:pt x="1645" y="484"/>
                </a:lnTo>
                <a:lnTo>
                  <a:pt x="1645" y="484"/>
                </a:lnTo>
                <a:lnTo>
                  <a:pt x="1645" y="484"/>
                </a:lnTo>
                <a:lnTo>
                  <a:pt x="1644" y="484"/>
                </a:lnTo>
                <a:lnTo>
                  <a:pt x="1644" y="485"/>
                </a:lnTo>
                <a:lnTo>
                  <a:pt x="1645" y="487"/>
                </a:lnTo>
                <a:lnTo>
                  <a:pt x="1645" y="487"/>
                </a:lnTo>
                <a:close/>
                <a:moveTo>
                  <a:pt x="1635" y="476"/>
                </a:moveTo>
                <a:lnTo>
                  <a:pt x="1635" y="476"/>
                </a:lnTo>
                <a:lnTo>
                  <a:pt x="1635" y="476"/>
                </a:lnTo>
                <a:lnTo>
                  <a:pt x="1637" y="476"/>
                </a:lnTo>
                <a:lnTo>
                  <a:pt x="1641" y="476"/>
                </a:lnTo>
                <a:lnTo>
                  <a:pt x="1641" y="473"/>
                </a:lnTo>
                <a:lnTo>
                  <a:pt x="1639" y="473"/>
                </a:lnTo>
                <a:lnTo>
                  <a:pt x="1638" y="473"/>
                </a:lnTo>
                <a:lnTo>
                  <a:pt x="1638" y="472"/>
                </a:lnTo>
                <a:lnTo>
                  <a:pt x="1637" y="472"/>
                </a:lnTo>
                <a:lnTo>
                  <a:pt x="1637" y="472"/>
                </a:lnTo>
                <a:lnTo>
                  <a:pt x="1637" y="472"/>
                </a:lnTo>
                <a:lnTo>
                  <a:pt x="1635" y="472"/>
                </a:lnTo>
                <a:lnTo>
                  <a:pt x="1635" y="472"/>
                </a:lnTo>
                <a:lnTo>
                  <a:pt x="1635" y="473"/>
                </a:lnTo>
                <a:lnTo>
                  <a:pt x="1635" y="473"/>
                </a:lnTo>
                <a:lnTo>
                  <a:pt x="1637" y="473"/>
                </a:lnTo>
                <a:lnTo>
                  <a:pt x="1637" y="476"/>
                </a:lnTo>
                <a:lnTo>
                  <a:pt x="1635" y="476"/>
                </a:lnTo>
                <a:close/>
                <a:moveTo>
                  <a:pt x="1652" y="514"/>
                </a:moveTo>
                <a:lnTo>
                  <a:pt x="1652" y="516"/>
                </a:lnTo>
                <a:lnTo>
                  <a:pt x="1653" y="517"/>
                </a:lnTo>
                <a:lnTo>
                  <a:pt x="1653" y="517"/>
                </a:lnTo>
                <a:lnTo>
                  <a:pt x="1653" y="517"/>
                </a:lnTo>
                <a:lnTo>
                  <a:pt x="1655" y="517"/>
                </a:lnTo>
                <a:lnTo>
                  <a:pt x="1656" y="517"/>
                </a:lnTo>
                <a:lnTo>
                  <a:pt x="1656" y="516"/>
                </a:lnTo>
                <a:lnTo>
                  <a:pt x="1657" y="516"/>
                </a:lnTo>
                <a:lnTo>
                  <a:pt x="1656" y="516"/>
                </a:lnTo>
                <a:lnTo>
                  <a:pt x="1656" y="516"/>
                </a:lnTo>
                <a:lnTo>
                  <a:pt x="1655" y="514"/>
                </a:lnTo>
                <a:lnTo>
                  <a:pt x="1653" y="514"/>
                </a:lnTo>
                <a:lnTo>
                  <a:pt x="1652" y="514"/>
                </a:lnTo>
                <a:close/>
                <a:moveTo>
                  <a:pt x="1653" y="501"/>
                </a:moveTo>
                <a:lnTo>
                  <a:pt x="1653" y="501"/>
                </a:lnTo>
                <a:lnTo>
                  <a:pt x="1652" y="502"/>
                </a:lnTo>
                <a:lnTo>
                  <a:pt x="1652" y="503"/>
                </a:lnTo>
                <a:lnTo>
                  <a:pt x="1650" y="503"/>
                </a:lnTo>
                <a:lnTo>
                  <a:pt x="1650" y="505"/>
                </a:lnTo>
                <a:lnTo>
                  <a:pt x="1649" y="506"/>
                </a:lnTo>
                <a:lnTo>
                  <a:pt x="1650" y="506"/>
                </a:lnTo>
                <a:lnTo>
                  <a:pt x="1650" y="505"/>
                </a:lnTo>
                <a:lnTo>
                  <a:pt x="1652" y="506"/>
                </a:lnTo>
                <a:lnTo>
                  <a:pt x="1653" y="503"/>
                </a:lnTo>
                <a:lnTo>
                  <a:pt x="1653" y="503"/>
                </a:lnTo>
                <a:lnTo>
                  <a:pt x="1655" y="503"/>
                </a:lnTo>
                <a:lnTo>
                  <a:pt x="1653" y="502"/>
                </a:lnTo>
                <a:lnTo>
                  <a:pt x="1653" y="501"/>
                </a:lnTo>
                <a:close/>
                <a:moveTo>
                  <a:pt x="1635" y="485"/>
                </a:moveTo>
                <a:lnTo>
                  <a:pt x="1635" y="485"/>
                </a:lnTo>
                <a:lnTo>
                  <a:pt x="1637" y="484"/>
                </a:lnTo>
                <a:lnTo>
                  <a:pt x="1638" y="484"/>
                </a:lnTo>
                <a:lnTo>
                  <a:pt x="1638" y="484"/>
                </a:lnTo>
                <a:lnTo>
                  <a:pt x="1637" y="483"/>
                </a:lnTo>
                <a:lnTo>
                  <a:pt x="1637" y="481"/>
                </a:lnTo>
                <a:lnTo>
                  <a:pt x="1637" y="481"/>
                </a:lnTo>
                <a:lnTo>
                  <a:pt x="1635" y="483"/>
                </a:lnTo>
                <a:lnTo>
                  <a:pt x="1635" y="481"/>
                </a:lnTo>
                <a:lnTo>
                  <a:pt x="1634" y="481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4"/>
                </a:lnTo>
                <a:lnTo>
                  <a:pt x="1634" y="484"/>
                </a:lnTo>
                <a:lnTo>
                  <a:pt x="1634" y="484"/>
                </a:lnTo>
                <a:lnTo>
                  <a:pt x="1635" y="483"/>
                </a:lnTo>
                <a:lnTo>
                  <a:pt x="1635" y="483"/>
                </a:lnTo>
                <a:lnTo>
                  <a:pt x="1635" y="483"/>
                </a:lnTo>
                <a:lnTo>
                  <a:pt x="1635" y="484"/>
                </a:lnTo>
                <a:lnTo>
                  <a:pt x="1635" y="484"/>
                </a:lnTo>
                <a:lnTo>
                  <a:pt x="1635" y="485"/>
                </a:lnTo>
                <a:lnTo>
                  <a:pt x="1635" y="485"/>
                </a:lnTo>
                <a:close/>
                <a:moveTo>
                  <a:pt x="1633" y="472"/>
                </a:moveTo>
                <a:lnTo>
                  <a:pt x="1631" y="472"/>
                </a:lnTo>
                <a:lnTo>
                  <a:pt x="1631" y="473"/>
                </a:lnTo>
                <a:lnTo>
                  <a:pt x="1633" y="473"/>
                </a:lnTo>
                <a:lnTo>
                  <a:pt x="1633" y="472"/>
                </a:lnTo>
                <a:lnTo>
                  <a:pt x="1634" y="472"/>
                </a:lnTo>
                <a:lnTo>
                  <a:pt x="1634" y="472"/>
                </a:lnTo>
                <a:lnTo>
                  <a:pt x="1633" y="472"/>
                </a:lnTo>
                <a:close/>
                <a:moveTo>
                  <a:pt x="1730" y="536"/>
                </a:moveTo>
                <a:lnTo>
                  <a:pt x="1732" y="536"/>
                </a:lnTo>
                <a:lnTo>
                  <a:pt x="1733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3" y="535"/>
                </a:lnTo>
                <a:lnTo>
                  <a:pt x="1732" y="535"/>
                </a:lnTo>
                <a:lnTo>
                  <a:pt x="1730" y="535"/>
                </a:lnTo>
                <a:lnTo>
                  <a:pt x="1730" y="535"/>
                </a:lnTo>
                <a:lnTo>
                  <a:pt x="1730" y="536"/>
                </a:lnTo>
                <a:close/>
                <a:moveTo>
                  <a:pt x="1798" y="109"/>
                </a:moveTo>
                <a:lnTo>
                  <a:pt x="1798" y="110"/>
                </a:lnTo>
                <a:lnTo>
                  <a:pt x="1800" y="115"/>
                </a:lnTo>
                <a:lnTo>
                  <a:pt x="1802" y="115"/>
                </a:lnTo>
                <a:lnTo>
                  <a:pt x="1803" y="115"/>
                </a:lnTo>
                <a:lnTo>
                  <a:pt x="1806" y="116"/>
                </a:lnTo>
                <a:lnTo>
                  <a:pt x="1807" y="117"/>
                </a:lnTo>
                <a:lnTo>
                  <a:pt x="1809" y="119"/>
                </a:lnTo>
                <a:lnTo>
                  <a:pt x="1810" y="119"/>
                </a:lnTo>
                <a:lnTo>
                  <a:pt x="1810" y="117"/>
                </a:lnTo>
                <a:lnTo>
                  <a:pt x="1809" y="116"/>
                </a:lnTo>
                <a:lnTo>
                  <a:pt x="1809" y="115"/>
                </a:lnTo>
                <a:lnTo>
                  <a:pt x="1807" y="115"/>
                </a:lnTo>
                <a:lnTo>
                  <a:pt x="1806" y="113"/>
                </a:lnTo>
                <a:lnTo>
                  <a:pt x="1805" y="112"/>
                </a:lnTo>
                <a:lnTo>
                  <a:pt x="1802" y="112"/>
                </a:lnTo>
                <a:lnTo>
                  <a:pt x="1802" y="110"/>
                </a:lnTo>
                <a:lnTo>
                  <a:pt x="1802" y="110"/>
                </a:lnTo>
                <a:lnTo>
                  <a:pt x="1800" y="109"/>
                </a:lnTo>
                <a:lnTo>
                  <a:pt x="1802" y="109"/>
                </a:lnTo>
                <a:lnTo>
                  <a:pt x="1800" y="108"/>
                </a:lnTo>
                <a:lnTo>
                  <a:pt x="1799" y="106"/>
                </a:lnTo>
                <a:lnTo>
                  <a:pt x="1798" y="105"/>
                </a:lnTo>
                <a:lnTo>
                  <a:pt x="1796" y="105"/>
                </a:lnTo>
                <a:lnTo>
                  <a:pt x="1796" y="106"/>
                </a:lnTo>
                <a:lnTo>
                  <a:pt x="1796" y="108"/>
                </a:lnTo>
                <a:lnTo>
                  <a:pt x="1798" y="109"/>
                </a:lnTo>
                <a:close/>
                <a:moveTo>
                  <a:pt x="1827" y="301"/>
                </a:moveTo>
                <a:lnTo>
                  <a:pt x="1827" y="301"/>
                </a:lnTo>
                <a:lnTo>
                  <a:pt x="1825" y="301"/>
                </a:lnTo>
                <a:lnTo>
                  <a:pt x="1824" y="301"/>
                </a:lnTo>
                <a:lnTo>
                  <a:pt x="1822" y="302"/>
                </a:lnTo>
                <a:lnTo>
                  <a:pt x="1822" y="302"/>
                </a:lnTo>
                <a:lnTo>
                  <a:pt x="1822" y="302"/>
                </a:lnTo>
                <a:lnTo>
                  <a:pt x="1821" y="302"/>
                </a:lnTo>
                <a:lnTo>
                  <a:pt x="1821" y="303"/>
                </a:lnTo>
                <a:lnTo>
                  <a:pt x="1821" y="305"/>
                </a:lnTo>
                <a:lnTo>
                  <a:pt x="1822" y="305"/>
                </a:lnTo>
                <a:lnTo>
                  <a:pt x="1822" y="305"/>
                </a:lnTo>
                <a:lnTo>
                  <a:pt x="1822" y="303"/>
                </a:lnTo>
                <a:lnTo>
                  <a:pt x="1822" y="303"/>
                </a:lnTo>
                <a:lnTo>
                  <a:pt x="1824" y="303"/>
                </a:lnTo>
                <a:lnTo>
                  <a:pt x="1824" y="303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2"/>
                </a:lnTo>
                <a:lnTo>
                  <a:pt x="1828" y="302"/>
                </a:lnTo>
                <a:lnTo>
                  <a:pt x="1829" y="302"/>
                </a:lnTo>
                <a:lnTo>
                  <a:pt x="1829" y="301"/>
                </a:lnTo>
                <a:lnTo>
                  <a:pt x="1829" y="301"/>
                </a:lnTo>
                <a:lnTo>
                  <a:pt x="1829" y="301"/>
                </a:lnTo>
                <a:lnTo>
                  <a:pt x="1828" y="301"/>
                </a:lnTo>
                <a:lnTo>
                  <a:pt x="1827" y="301"/>
                </a:lnTo>
                <a:close/>
                <a:moveTo>
                  <a:pt x="1686" y="415"/>
                </a:moveTo>
                <a:lnTo>
                  <a:pt x="1688" y="415"/>
                </a:lnTo>
                <a:lnTo>
                  <a:pt x="1688" y="415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6" y="414"/>
                </a:lnTo>
                <a:lnTo>
                  <a:pt x="1686" y="414"/>
                </a:lnTo>
                <a:lnTo>
                  <a:pt x="1686" y="414"/>
                </a:lnTo>
                <a:lnTo>
                  <a:pt x="1686" y="415"/>
                </a:lnTo>
                <a:lnTo>
                  <a:pt x="1686" y="415"/>
                </a:lnTo>
                <a:lnTo>
                  <a:pt x="1686" y="415"/>
                </a:lnTo>
                <a:close/>
                <a:moveTo>
                  <a:pt x="1816" y="337"/>
                </a:moveTo>
                <a:lnTo>
                  <a:pt x="1817" y="337"/>
                </a:lnTo>
                <a:lnTo>
                  <a:pt x="1817" y="337"/>
                </a:lnTo>
                <a:lnTo>
                  <a:pt x="1816" y="337"/>
                </a:lnTo>
                <a:lnTo>
                  <a:pt x="1814" y="337"/>
                </a:lnTo>
                <a:lnTo>
                  <a:pt x="1814" y="337"/>
                </a:lnTo>
                <a:lnTo>
                  <a:pt x="1813" y="338"/>
                </a:lnTo>
                <a:lnTo>
                  <a:pt x="1813" y="338"/>
                </a:lnTo>
                <a:lnTo>
                  <a:pt x="1814" y="338"/>
                </a:lnTo>
                <a:lnTo>
                  <a:pt x="1816" y="337"/>
                </a:lnTo>
                <a:close/>
                <a:moveTo>
                  <a:pt x="1816" y="335"/>
                </a:moveTo>
                <a:lnTo>
                  <a:pt x="1816" y="334"/>
                </a:lnTo>
                <a:lnTo>
                  <a:pt x="1814" y="334"/>
                </a:lnTo>
                <a:lnTo>
                  <a:pt x="1814" y="334"/>
                </a:lnTo>
                <a:lnTo>
                  <a:pt x="1814" y="334"/>
                </a:lnTo>
                <a:lnTo>
                  <a:pt x="1813" y="335"/>
                </a:lnTo>
                <a:lnTo>
                  <a:pt x="1813" y="335"/>
                </a:lnTo>
                <a:lnTo>
                  <a:pt x="1813" y="337"/>
                </a:lnTo>
                <a:lnTo>
                  <a:pt x="1813" y="335"/>
                </a:lnTo>
                <a:lnTo>
                  <a:pt x="1816" y="335"/>
                </a:lnTo>
                <a:lnTo>
                  <a:pt x="1816" y="335"/>
                </a:lnTo>
                <a:close/>
                <a:moveTo>
                  <a:pt x="1820" y="303"/>
                </a:moveTo>
                <a:lnTo>
                  <a:pt x="1818" y="305"/>
                </a:lnTo>
                <a:lnTo>
                  <a:pt x="1818" y="306"/>
                </a:lnTo>
                <a:lnTo>
                  <a:pt x="1817" y="308"/>
                </a:lnTo>
                <a:lnTo>
                  <a:pt x="1818" y="306"/>
                </a:lnTo>
                <a:lnTo>
                  <a:pt x="1820" y="306"/>
                </a:lnTo>
                <a:lnTo>
                  <a:pt x="1820" y="305"/>
                </a:lnTo>
                <a:lnTo>
                  <a:pt x="1820" y="305"/>
                </a:lnTo>
                <a:lnTo>
                  <a:pt x="1820" y="303"/>
                </a:lnTo>
                <a:lnTo>
                  <a:pt x="1820" y="303"/>
                </a:lnTo>
                <a:close/>
                <a:moveTo>
                  <a:pt x="1835" y="291"/>
                </a:moveTo>
                <a:lnTo>
                  <a:pt x="1835" y="291"/>
                </a:lnTo>
                <a:lnTo>
                  <a:pt x="1833" y="291"/>
                </a:lnTo>
                <a:lnTo>
                  <a:pt x="1833" y="292"/>
                </a:lnTo>
                <a:lnTo>
                  <a:pt x="1832" y="292"/>
                </a:lnTo>
                <a:lnTo>
                  <a:pt x="1832" y="294"/>
                </a:lnTo>
                <a:lnTo>
                  <a:pt x="1833" y="294"/>
                </a:lnTo>
                <a:lnTo>
                  <a:pt x="1835" y="294"/>
                </a:lnTo>
                <a:lnTo>
                  <a:pt x="1835" y="294"/>
                </a:lnTo>
                <a:lnTo>
                  <a:pt x="1836" y="294"/>
                </a:lnTo>
                <a:lnTo>
                  <a:pt x="1836" y="294"/>
                </a:lnTo>
                <a:lnTo>
                  <a:pt x="1836" y="295"/>
                </a:lnTo>
                <a:lnTo>
                  <a:pt x="1838" y="295"/>
                </a:lnTo>
                <a:lnTo>
                  <a:pt x="1840" y="295"/>
                </a:lnTo>
                <a:lnTo>
                  <a:pt x="1842" y="294"/>
                </a:lnTo>
                <a:lnTo>
                  <a:pt x="1842" y="292"/>
                </a:lnTo>
                <a:lnTo>
                  <a:pt x="1842" y="291"/>
                </a:lnTo>
                <a:lnTo>
                  <a:pt x="1840" y="290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90"/>
                </a:lnTo>
                <a:lnTo>
                  <a:pt x="1836" y="290"/>
                </a:lnTo>
                <a:lnTo>
                  <a:pt x="1836" y="290"/>
                </a:lnTo>
                <a:lnTo>
                  <a:pt x="1836" y="291"/>
                </a:lnTo>
                <a:lnTo>
                  <a:pt x="1836" y="291"/>
                </a:lnTo>
                <a:lnTo>
                  <a:pt x="1835" y="291"/>
                </a:lnTo>
                <a:close/>
                <a:moveTo>
                  <a:pt x="1869" y="280"/>
                </a:moveTo>
                <a:lnTo>
                  <a:pt x="1871" y="279"/>
                </a:lnTo>
                <a:lnTo>
                  <a:pt x="1873" y="279"/>
                </a:lnTo>
                <a:lnTo>
                  <a:pt x="1875" y="279"/>
                </a:lnTo>
                <a:lnTo>
                  <a:pt x="1875" y="277"/>
                </a:lnTo>
                <a:lnTo>
                  <a:pt x="1875" y="276"/>
                </a:lnTo>
                <a:lnTo>
                  <a:pt x="1876" y="276"/>
                </a:lnTo>
                <a:lnTo>
                  <a:pt x="1877" y="274"/>
                </a:lnTo>
                <a:lnTo>
                  <a:pt x="1877" y="274"/>
                </a:lnTo>
                <a:lnTo>
                  <a:pt x="1879" y="274"/>
                </a:lnTo>
                <a:lnTo>
                  <a:pt x="1880" y="273"/>
                </a:lnTo>
                <a:lnTo>
                  <a:pt x="1882" y="272"/>
                </a:lnTo>
                <a:lnTo>
                  <a:pt x="1882" y="272"/>
                </a:lnTo>
                <a:lnTo>
                  <a:pt x="1880" y="270"/>
                </a:lnTo>
                <a:lnTo>
                  <a:pt x="1880" y="270"/>
                </a:lnTo>
                <a:lnTo>
                  <a:pt x="1880" y="272"/>
                </a:lnTo>
                <a:lnTo>
                  <a:pt x="1879" y="272"/>
                </a:lnTo>
                <a:lnTo>
                  <a:pt x="1879" y="270"/>
                </a:lnTo>
                <a:lnTo>
                  <a:pt x="1879" y="269"/>
                </a:lnTo>
                <a:lnTo>
                  <a:pt x="1877" y="268"/>
                </a:lnTo>
                <a:lnTo>
                  <a:pt x="1877" y="268"/>
                </a:lnTo>
                <a:lnTo>
                  <a:pt x="1876" y="269"/>
                </a:lnTo>
                <a:lnTo>
                  <a:pt x="1876" y="269"/>
                </a:lnTo>
                <a:lnTo>
                  <a:pt x="1876" y="270"/>
                </a:lnTo>
                <a:lnTo>
                  <a:pt x="1876" y="270"/>
                </a:lnTo>
                <a:lnTo>
                  <a:pt x="1876" y="270"/>
                </a:lnTo>
                <a:lnTo>
                  <a:pt x="1875" y="272"/>
                </a:lnTo>
                <a:lnTo>
                  <a:pt x="1875" y="272"/>
                </a:lnTo>
                <a:lnTo>
                  <a:pt x="1873" y="273"/>
                </a:lnTo>
                <a:lnTo>
                  <a:pt x="1873" y="274"/>
                </a:lnTo>
                <a:lnTo>
                  <a:pt x="1873" y="274"/>
                </a:lnTo>
                <a:lnTo>
                  <a:pt x="1873" y="276"/>
                </a:lnTo>
                <a:lnTo>
                  <a:pt x="1872" y="274"/>
                </a:lnTo>
                <a:lnTo>
                  <a:pt x="1872" y="274"/>
                </a:lnTo>
                <a:lnTo>
                  <a:pt x="1872" y="276"/>
                </a:lnTo>
                <a:lnTo>
                  <a:pt x="1871" y="276"/>
                </a:lnTo>
                <a:lnTo>
                  <a:pt x="1869" y="276"/>
                </a:lnTo>
                <a:lnTo>
                  <a:pt x="1869" y="276"/>
                </a:lnTo>
                <a:lnTo>
                  <a:pt x="1869" y="276"/>
                </a:lnTo>
                <a:lnTo>
                  <a:pt x="1869" y="277"/>
                </a:lnTo>
                <a:lnTo>
                  <a:pt x="1869" y="277"/>
                </a:lnTo>
                <a:lnTo>
                  <a:pt x="1868" y="277"/>
                </a:lnTo>
                <a:lnTo>
                  <a:pt x="1866" y="279"/>
                </a:lnTo>
                <a:lnTo>
                  <a:pt x="1868" y="279"/>
                </a:lnTo>
                <a:lnTo>
                  <a:pt x="1869" y="280"/>
                </a:lnTo>
                <a:close/>
                <a:moveTo>
                  <a:pt x="1883" y="269"/>
                </a:moveTo>
                <a:lnTo>
                  <a:pt x="1883" y="270"/>
                </a:lnTo>
                <a:lnTo>
                  <a:pt x="1883" y="270"/>
                </a:lnTo>
                <a:lnTo>
                  <a:pt x="1884" y="270"/>
                </a:lnTo>
                <a:lnTo>
                  <a:pt x="1886" y="270"/>
                </a:lnTo>
                <a:lnTo>
                  <a:pt x="1886" y="270"/>
                </a:lnTo>
                <a:lnTo>
                  <a:pt x="1886" y="269"/>
                </a:lnTo>
                <a:lnTo>
                  <a:pt x="1886" y="269"/>
                </a:lnTo>
                <a:lnTo>
                  <a:pt x="1884" y="268"/>
                </a:lnTo>
                <a:lnTo>
                  <a:pt x="1884" y="268"/>
                </a:lnTo>
                <a:lnTo>
                  <a:pt x="1884" y="268"/>
                </a:lnTo>
                <a:lnTo>
                  <a:pt x="1883" y="268"/>
                </a:lnTo>
                <a:lnTo>
                  <a:pt x="1883" y="266"/>
                </a:lnTo>
                <a:lnTo>
                  <a:pt x="1882" y="268"/>
                </a:lnTo>
                <a:lnTo>
                  <a:pt x="1882" y="268"/>
                </a:lnTo>
                <a:lnTo>
                  <a:pt x="1883" y="269"/>
                </a:lnTo>
                <a:close/>
                <a:moveTo>
                  <a:pt x="1831" y="302"/>
                </a:moveTo>
                <a:lnTo>
                  <a:pt x="1832" y="302"/>
                </a:lnTo>
                <a:lnTo>
                  <a:pt x="1835" y="302"/>
                </a:lnTo>
                <a:lnTo>
                  <a:pt x="1838" y="299"/>
                </a:lnTo>
                <a:lnTo>
                  <a:pt x="1839" y="301"/>
                </a:lnTo>
                <a:lnTo>
                  <a:pt x="1839" y="299"/>
                </a:lnTo>
                <a:lnTo>
                  <a:pt x="1840" y="299"/>
                </a:lnTo>
                <a:lnTo>
                  <a:pt x="1840" y="298"/>
                </a:lnTo>
                <a:lnTo>
                  <a:pt x="1842" y="298"/>
                </a:lnTo>
                <a:lnTo>
                  <a:pt x="1842" y="299"/>
                </a:lnTo>
                <a:lnTo>
                  <a:pt x="1842" y="299"/>
                </a:lnTo>
                <a:lnTo>
                  <a:pt x="1844" y="299"/>
                </a:lnTo>
                <a:lnTo>
                  <a:pt x="1846" y="298"/>
                </a:lnTo>
                <a:lnTo>
                  <a:pt x="1846" y="298"/>
                </a:lnTo>
                <a:lnTo>
                  <a:pt x="1846" y="298"/>
                </a:lnTo>
                <a:lnTo>
                  <a:pt x="1847" y="298"/>
                </a:lnTo>
                <a:lnTo>
                  <a:pt x="1847" y="298"/>
                </a:lnTo>
                <a:lnTo>
                  <a:pt x="1849" y="297"/>
                </a:lnTo>
                <a:lnTo>
                  <a:pt x="1850" y="295"/>
                </a:lnTo>
                <a:lnTo>
                  <a:pt x="1851" y="295"/>
                </a:lnTo>
                <a:lnTo>
                  <a:pt x="1853" y="294"/>
                </a:lnTo>
                <a:lnTo>
                  <a:pt x="1853" y="292"/>
                </a:lnTo>
                <a:lnTo>
                  <a:pt x="1851" y="291"/>
                </a:lnTo>
                <a:lnTo>
                  <a:pt x="1851" y="291"/>
                </a:lnTo>
                <a:lnTo>
                  <a:pt x="1850" y="290"/>
                </a:lnTo>
                <a:lnTo>
                  <a:pt x="1850" y="291"/>
                </a:lnTo>
                <a:lnTo>
                  <a:pt x="1850" y="291"/>
                </a:lnTo>
                <a:lnTo>
                  <a:pt x="1849" y="291"/>
                </a:lnTo>
                <a:lnTo>
                  <a:pt x="1849" y="291"/>
                </a:lnTo>
                <a:lnTo>
                  <a:pt x="1849" y="292"/>
                </a:lnTo>
                <a:lnTo>
                  <a:pt x="1849" y="292"/>
                </a:lnTo>
                <a:lnTo>
                  <a:pt x="1849" y="294"/>
                </a:lnTo>
                <a:lnTo>
                  <a:pt x="1847" y="294"/>
                </a:lnTo>
                <a:lnTo>
                  <a:pt x="1846" y="295"/>
                </a:lnTo>
                <a:lnTo>
                  <a:pt x="1846" y="295"/>
                </a:lnTo>
                <a:lnTo>
                  <a:pt x="1846" y="295"/>
                </a:lnTo>
                <a:lnTo>
                  <a:pt x="1847" y="292"/>
                </a:lnTo>
                <a:lnTo>
                  <a:pt x="1847" y="291"/>
                </a:lnTo>
                <a:lnTo>
                  <a:pt x="1847" y="290"/>
                </a:lnTo>
                <a:lnTo>
                  <a:pt x="1846" y="288"/>
                </a:lnTo>
                <a:lnTo>
                  <a:pt x="1846" y="288"/>
                </a:lnTo>
                <a:lnTo>
                  <a:pt x="1847" y="287"/>
                </a:lnTo>
                <a:lnTo>
                  <a:pt x="1849" y="284"/>
                </a:lnTo>
                <a:lnTo>
                  <a:pt x="1849" y="284"/>
                </a:lnTo>
                <a:lnTo>
                  <a:pt x="1849" y="283"/>
                </a:lnTo>
                <a:lnTo>
                  <a:pt x="1847" y="283"/>
                </a:lnTo>
                <a:lnTo>
                  <a:pt x="1846" y="284"/>
                </a:lnTo>
                <a:lnTo>
                  <a:pt x="1844" y="286"/>
                </a:lnTo>
                <a:lnTo>
                  <a:pt x="1844" y="286"/>
                </a:lnTo>
                <a:lnTo>
                  <a:pt x="1843" y="287"/>
                </a:lnTo>
                <a:lnTo>
                  <a:pt x="1842" y="288"/>
                </a:lnTo>
                <a:lnTo>
                  <a:pt x="1842" y="290"/>
                </a:lnTo>
                <a:lnTo>
                  <a:pt x="1843" y="290"/>
                </a:lnTo>
                <a:lnTo>
                  <a:pt x="1843" y="290"/>
                </a:lnTo>
                <a:lnTo>
                  <a:pt x="1843" y="291"/>
                </a:lnTo>
                <a:lnTo>
                  <a:pt x="1842" y="295"/>
                </a:lnTo>
                <a:lnTo>
                  <a:pt x="1839" y="298"/>
                </a:lnTo>
                <a:lnTo>
                  <a:pt x="1833" y="298"/>
                </a:lnTo>
                <a:lnTo>
                  <a:pt x="1832" y="299"/>
                </a:lnTo>
                <a:lnTo>
                  <a:pt x="1831" y="301"/>
                </a:lnTo>
                <a:lnTo>
                  <a:pt x="1831" y="302"/>
                </a:lnTo>
                <a:close/>
                <a:moveTo>
                  <a:pt x="1743" y="516"/>
                </a:moveTo>
                <a:lnTo>
                  <a:pt x="1744" y="516"/>
                </a:lnTo>
                <a:lnTo>
                  <a:pt x="1743" y="516"/>
                </a:lnTo>
                <a:lnTo>
                  <a:pt x="1741" y="516"/>
                </a:lnTo>
                <a:lnTo>
                  <a:pt x="1743" y="516"/>
                </a:lnTo>
                <a:close/>
                <a:moveTo>
                  <a:pt x="1743" y="419"/>
                </a:moveTo>
                <a:lnTo>
                  <a:pt x="1743" y="419"/>
                </a:lnTo>
                <a:lnTo>
                  <a:pt x="1743" y="419"/>
                </a:lnTo>
                <a:lnTo>
                  <a:pt x="1743" y="419"/>
                </a:lnTo>
                <a:lnTo>
                  <a:pt x="1743" y="421"/>
                </a:lnTo>
                <a:lnTo>
                  <a:pt x="1743" y="422"/>
                </a:lnTo>
                <a:lnTo>
                  <a:pt x="1743" y="422"/>
                </a:lnTo>
                <a:lnTo>
                  <a:pt x="1743" y="422"/>
                </a:lnTo>
                <a:lnTo>
                  <a:pt x="1744" y="423"/>
                </a:lnTo>
                <a:lnTo>
                  <a:pt x="1744" y="421"/>
                </a:lnTo>
                <a:lnTo>
                  <a:pt x="1743" y="419"/>
                </a:lnTo>
                <a:close/>
                <a:moveTo>
                  <a:pt x="1741" y="520"/>
                </a:moveTo>
                <a:lnTo>
                  <a:pt x="1741" y="519"/>
                </a:lnTo>
                <a:lnTo>
                  <a:pt x="1741" y="517"/>
                </a:lnTo>
                <a:lnTo>
                  <a:pt x="1740" y="519"/>
                </a:lnTo>
                <a:lnTo>
                  <a:pt x="1740" y="519"/>
                </a:lnTo>
                <a:lnTo>
                  <a:pt x="1740" y="519"/>
                </a:lnTo>
                <a:lnTo>
                  <a:pt x="1741" y="520"/>
                </a:lnTo>
                <a:close/>
                <a:moveTo>
                  <a:pt x="1631" y="448"/>
                </a:moveTo>
                <a:lnTo>
                  <a:pt x="1631" y="450"/>
                </a:lnTo>
                <a:lnTo>
                  <a:pt x="1631" y="450"/>
                </a:lnTo>
                <a:lnTo>
                  <a:pt x="1631" y="451"/>
                </a:lnTo>
                <a:lnTo>
                  <a:pt x="1631" y="451"/>
                </a:lnTo>
                <a:lnTo>
                  <a:pt x="1630" y="451"/>
                </a:lnTo>
                <a:lnTo>
                  <a:pt x="1630" y="451"/>
                </a:lnTo>
                <a:lnTo>
                  <a:pt x="1628" y="450"/>
                </a:lnTo>
                <a:lnTo>
                  <a:pt x="1628" y="450"/>
                </a:lnTo>
                <a:lnTo>
                  <a:pt x="1628" y="450"/>
                </a:lnTo>
                <a:lnTo>
                  <a:pt x="1628" y="451"/>
                </a:lnTo>
                <a:lnTo>
                  <a:pt x="1628" y="451"/>
                </a:lnTo>
                <a:lnTo>
                  <a:pt x="1627" y="451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4"/>
                </a:lnTo>
                <a:lnTo>
                  <a:pt x="1628" y="454"/>
                </a:lnTo>
                <a:lnTo>
                  <a:pt x="1630" y="454"/>
                </a:lnTo>
                <a:lnTo>
                  <a:pt x="1630" y="454"/>
                </a:lnTo>
                <a:lnTo>
                  <a:pt x="1630" y="455"/>
                </a:lnTo>
                <a:lnTo>
                  <a:pt x="1628" y="455"/>
                </a:lnTo>
                <a:lnTo>
                  <a:pt x="1628" y="455"/>
                </a:lnTo>
                <a:lnTo>
                  <a:pt x="1628" y="456"/>
                </a:lnTo>
                <a:lnTo>
                  <a:pt x="1628" y="456"/>
                </a:lnTo>
                <a:lnTo>
                  <a:pt x="1628" y="456"/>
                </a:lnTo>
                <a:lnTo>
                  <a:pt x="1630" y="456"/>
                </a:lnTo>
                <a:lnTo>
                  <a:pt x="1630" y="455"/>
                </a:lnTo>
                <a:lnTo>
                  <a:pt x="1631" y="455"/>
                </a:lnTo>
                <a:lnTo>
                  <a:pt x="1631" y="454"/>
                </a:lnTo>
                <a:lnTo>
                  <a:pt x="1633" y="454"/>
                </a:lnTo>
                <a:lnTo>
                  <a:pt x="1634" y="452"/>
                </a:lnTo>
                <a:lnTo>
                  <a:pt x="1634" y="452"/>
                </a:lnTo>
                <a:lnTo>
                  <a:pt x="1634" y="452"/>
                </a:lnTo>
                <a:lnTo>
                  <a:pt x="1634" y="452"/>
                </a:lnTo>
                <a:lnTo>
                  <a:pt x="1633" y="452"/>
                </a:lnTo>
                <a:lnTo>
                  <a:pt x="1634" y="451"/>
                </a:lnTo>
                <a:lnTo>
                  <a:pt x="1634" y="451"/>
                </a:lnTo>
                <a:lnTo>
                  <a:pt x="1635" y="451"/>
                </a:lnTo>
                <a:lnTo>
                  <a:pt x="1637" y="448"/>
                </a:lnTo>
                <a:lnTo>
                  <a:pt x="1637" y="447"/>
                </a:lnTo>
                <a:lnTo>
                  <a:pt x="1637" y="447"/>
                </a:lnTo>
                <a:lnTo>
                  <a:pt x="1635" y="447"/>
                </a:lnTo>
                <a:lnTo>
                  <a:pt x="1635" y="447"/>
                </a:lnTo>
                <a:lnTo>
                  <a:pt x="1633" y="448"/>
                </a:lnTo>
                <a:lnTo>
                  <a:pt x="1631" y="448"/>
                </a:lnTo>
                <a:close/>
                <a:moveTo>
                  <a:pt x="1770" y="377"/>
                </a:moveTo>
                <a:lnTo>
                  <a:pt x="1772" y="377"/>
                </a:lnTo>
                <a:lnTo>
                  <a:pt x="1773" y="377"/>
                </a:lnTo>
                <a:lnTo>
                  <a:pt x="1773" y="377"/>
                </a:lnTo>
                <a:lnTo>
                  <a:pt x="1773" y="375"/>
                </a:lnTo>
                <a:lnTo>
                  <a:pt x="1772" y="375"/>
                </a:lnTo>
                <a:lnTo>
                  <a:pt x="1770" y="375"/>
                </a:lnTo>
                <a:lnTo>
                  <a:pt x="1770" y="377"/>
                </a:lnTo>
                <a:lnTo>
                  <a:pt x="1770" y="377"/>
                </a:lnTo>
                <a:lnTo>
                  <a:pt x="1770" y="377"/>
                </a:lnTo>
                <a:close/>
                <a:moveTo>
                  <a:pt x="1800" y="352"/>
                </a:moveTo>
                <a:lnTo>
                  <a:pt x="1798" y="353"/>
                </a:lnTo>
                <a:lnTo>
                  <a:pt x="1798" y="354"/>
                </a:lnTo>
                <a:lnTo>
                  <a:pt x="1798" y="354"/>
                </a:lnTo>
                <a:lnTo>
                  <a:pt x="1800" y="354"/>
                </a:lnTo>
                <a:lnTo>
                  <a:pt x="1802" y="354"/>
                </a:lnTo>
                <a:lnTo>
                  <a:pt x="1802" y="354"/>
                </a:lnTo>
                <a:lnTo>
                  <a:pt x="1802" y="353"/>
                </a:lnTo>
                <a:lnTo>
                  <a:pt x="1802" y="352"/>
                </a:lnTo>
                <a:lnTo>
                  <a:pt x="1800" y="352"/>
                </a:lnTo>
                <a:close/>
                <a:moveTo>
                  <a:pt x="1743" y="410"/>
                </a:moveTo>
                <a:lnTo>
                  <a:pt x="1743" y="410"/>
                </a:lnTo>
                <a:lnTo>
                  <a:pt x="1743" y="408"/>
                </a:lnTo>
                <a:lnTo>
                  <a:pt x="1741" y="408"/>
                </a:lnTo>
                <a:lnTo>
                  <a:pt x="1741" y="408"/>
                </a:lnTo>
                <a:lnTo>
                  <a:pt x="1741" y="410"/>
                </a:lnTo>
                <a:lnTo>
                  <a:pt x="1741" y="410"/>
                </a:lnTo>
                <a:lnTo>
                  <a:pt x="1743" y="410"/>
                </a:lnTo>
                <a:close/>
                <a:moveTo>
                  <a:pt x="1776" y="372"/>
                </a:moveTo>
                <a:lnTo>
                  <a:pt x="1778" y="371"/>
                </a:lnTo>
                <a:lnTo>
                  <a:pt x="1778" y="371"/>
                </a:lnTo>
                <a:lnTo>
                  <a:pt x="1778" y="371"/>
                </a:lnTo>
                <a:lnTo>
                  <a:pt x="1778" y="370"/>
                </a:lnTo>
                <a:lnTo>
                  <a:pt x="1778" y="370"/>
                </a:lnTo>
                <a:lnTo>
                  <a:pt x="1778" y="371"/>
                </a:lnTo>
                <a:lnTo>
                  <a:pt x="1776" y="371"/>
                </a:lnTo>
                <a:lnTo>
                  <a:pt x="1774" y="372"/>
                </a:lnTo>
                <a:lnTo>
                  <a:pt x="1774" y="372"/>
                </a:lnTo>
                <a:lnTo>
                  <a:pt x="1776" y="372"/>
                </a:lnTo>
                <a:close/>
                <a:moveTo>
                  <a:pt x="1807" y="342"/>
                </a:moveTo>
                <a:lnTo>
                  <a:pt x="1807" y="342"/>
                </a:lnTo>
                <a:lnTo>
                  <a:pt x="1807" y="342"/>
                </a:lnTo>
                <a:lnTo>
                  <a:pt x="1809" y="342"/>
                </a:lnTo>
                <a:lnTo>
                  <a:pt x="1809" y="342"/>
                </a:lnTo>
                <a:lnTo>
                  <a:pt x="1810" y="342"/>
                </a:lnTo>
                <a:lnTo>
                  <a:pt x="1809" y="341"/>
                </a:lnTo>
                <a:lnTo>
                  <a:pt x="1809" y="341"/>
                </a:lnTo>
                <a:lnTo>
                  <a:pt x="1807" y="342"/>
                </a:lnTo>
                <a:close/>
                <a:moveTo>
                  <a:pt x="931" y="430"/>
                </a:moveTo>
                <a:lnTo>
                  <a:pt x="932" y="430"/>
                </a:lnTo>
                <a:lnTo>
                  <a:pt x="932" y="430"/>
                </a:lnTo>
                <a:lnTo>
                  <a:pt x="932" y="429"/>
                </a:lnTo>
                <a:lnTo>
                  <a:pt x="932" y="429"/>
                </a:lnTo>
                <a:lnTo>
                  <a:pt x="932" y="430"/>
                </a:lnTo>
                <a:lnTo>
                  <a:pt x="931" y="430"/>
                </a:lnTo>
                <a:lnTo>
                  <a:pt x="931" y="430"/>
                </a:lnTo>
                <a:lnTo>
                  <a:pt x="931" y="430"/>
                </a:lnTo>
                <a:lnTo>
                  <a:pt x="931" y="430"/>
                </a:lnTo>
                <a:close/>
                <a:moveTo>
                  <a:pt x="961" y="372"/>
                </a:moveTo>
                <a:lnTo>
                  <a:pt x="960" y="374"/>
                </a:lnTo>
                <a:lnTo>
                  <a:pt x="963" y="375"/>
                </a:lnTo>
                <a:lnTo>
                  <a:pt x="964" y="377"/>
                </a:lnTo>
                <a:lnTo>
                  <a:pt x="965" y="377"/>
                </a:lnTo>
                <a:lnTo>
                  <a:pt x="965" y="377"/>
                </a:lnTo>
                <a:lnTo>
                  <a:pt x="967" y="375"/>
                </a:lnTo>
                <a:lnTo>
                  <a:pt x="965" y="374"/>
                </a:lnTo>
                <a:lnTo>
                  <a:pt x="961" y="372"/>
                </a:lnTo>
                <a:close/>
                <a:moveTo>
                  <a:pt x="987" y="386"/>
                </a:moveTo>
                <a:lnTo>
                  <a:pt x="986" y="386"/>
                </a:lnTo>
                <a:lnTo>
                  <a:pt x="986" y="386"/>
                </a:lnTo>
                <a:lnTo>
                  <a:pt x="986" y="386"/>
                </a:lnTo>
                <a:lnTo>
                  <a:pt x="986" y="386"/>
                </a:lnTo>
                <a:lnTo>
                  <a:pt x="986" y="388"/>
                </a:lnTo>
                <a:lnTo>
                  <a:pt x="989" y="388"/>
                </a:lnTo>
                <a:lnTo>
                  <a:pt x="992" y="388"/>
                </a:lnTo>
                <a:lnTo>
                  <a:pt x="992" y="388"/>
                </a:lnTo>
                <a:lnTo>
                  <a:pt x="992" y="388"/>
                </a:lnTo>
                <a:lnTo>
                  <a:pt x="992" y="388"/>
                </a:lnTo>
                <a:lnTo>
                  <a:pt x="990" y="386"/>
                </a:lnTo>
                <a:lnTo>
                  <a:pt x="987" y="386"/>
                </a:lnTo>
                <a:close/>
                <a:moveTo>
                  <a:pt x="941" y="481"/>
                </a:moveTo>
                <a:lnTo>
                  <a:pt x="942" y="481"/>
                </a:lnTo>
                <a:lnTo>
                  <a:pt x="942" y="481"/>
                </a:lnTo>
                <a:lnTo>
                  <a:pt x="943" y="480"/>
                </a:lnTo>
                <a:lnTo>
                  <a:pt x="943" y="479"/>
                </a:lnTo>
                <a:lnTo>
                  <a:pt x="945" y="477"/>
                </a:lnTo>
                <a:lnTo>
                  <a:pt x="945" y="476"/>
                </a:lnTo>
                <a:lnTo>
                  <a:pt x="945" y="476"/>
                </a:lnTo>
                <a:lnTo>
                  <a:pt x="945" y="476"/>
                </a:lnTo>
                <a:lnTo>
                  <a:pt x="945" y="476"/>
                </a:lnTo>
                <a:lnTo>
                  <a:pt x="945" y="474"/>
                </a:lnTo>
                <a:lnTo>
                  <a:pt x="943" y="474"/>
                </a:lnTo>
                <a:lnTo>
                  <a:pt x="943" y="474"/>
                </a:lnTo>
                <a:lnTo>
                  <a:pt x="943" y="474"/>
                </a:lnTo>
                <a:lnTo>
                  <a:pt x="942" y="473"/>
                </a:lnTo>
                <a:lnTo>
                  <a:pt x="942" y="473"/>
                </a:lnTo>
                <a:lnTo>
                  <a:pt x="942" y="473"/>
                </a:lnTo>
                <a:lnTo>
                  <a:pt x="942" y="473"/>
                </a:lnTo>
                <a:lnTo>
                  <a:pt x="942" y="472"/>
                </a:lnTo>
                <a:lnTo>
                  <a:pt x="941" y="472"/>
                </a:lnTo>
                <a:lnTo>
                  <a:pt x="941" y="474"/>
                </a:lnTo>
                <a:lnTo>
                  <a:pt x="941" y="476"/>
                </a:lnTo>
                <a:lnTo>
                  <a:pt x="941" y="477"/>
                </a:lnTo>
                <a:lnTo>
                  <a:pt x="939" y="477"/>
                </a:lnTo>
                <a:lnTo>
                  <a:pt x="939" y="477"/>
                </a:lnTo>
                <a:lnTo>
                  <a:pt x="938" y="477"/>
                </a:lnTo>
                <a:lnTo>
                  <a:pt x="939" y="477"/>
                </a:lnTo>
                <a:lnTo>
                  <a:pt x="939" y="476"/>
                </a:lnTo>
                <a:lnTo>
                  <a:pt x="939" y="474"/>
                </a:lnTo>
                <a:lnTo>
                  <a:pt x="939" y="473"/>
                </a:lnTo>
                <a:lnTo>
                  <a:pt x="939" y="473"/>
                </a:lnTo>
                <a:lnTo>
                  <a:pt x="939" y="473"/>
                </a:lnTo>
                <a:lnTo>
                  <a:pt x="939" y="473"/>
                </a:lnTo>
                <a:lnTo>
                  <a:pt x="939" y="474"/>
                </a:lnTo>
                <a:lnTo>
                  <a:pt x="939" y="474"/>
                </a:lnTo>
                <a:lnTo>
                  <a:pt x="939" y="476"/>
                </a:lnTo>
                <a:lnTo>
                  <a:pt x="938" y="477"/>
                </a:lnTo>
                <a:lnTo>
                  <a:pt x="936" y="479"/>
                </a:lnTo>
                <a:lnTo>
                  <a:pt x="934" y="481"/>
                </a:lnTo>
                <a:lnTo>
                  <a:pt x="934" y="481"/>
                </a:lnTo>
                <a:lnTo>
                  <a:pt x="935" y="481"/>
                </a:lnTo>
                <a:lnTo>
                  <a:pt x="935" y="481"/>
                </a:lnTo>
                <a:lnTo>
                  <a:pt x="936" y="481"/>
                </a:lnTo>
                <a:lnTo>
                  <a:pt x="938" y="479"/>
                </a:lnTo>
                <a:lnTo>
                  <a:pt x="939" y="479"/>
                </a:lnTo>
                <a:lnTo>
                  <a:pt x="939" y="479"/>
                </a:lnTo>
                <a:lnTo>
                  <a:pt x="939" y="479"/>
                </a:lnTo>
                <a:lnTo>
                  <a:pt x="936" y="483"/>
                </a:lnTo>
                <a:lnTo>
                  <a:pt x="938" y="481"/>
                </a:lnTo>
                <a:lnTo>
                  <a:pt x="939" y="481"/>
                </a:lnTo>
                <a:lnTo>
                  <a:pt x="939" y="481"/>
                </a:lnTo>
                <a:lnTo>
                  <a:pt x="939" y="481"/>
                </a:lnTo>
                <a:lnTo>
                  <a:pt x="941" y="481"/>
                </a:lnTo>
                <a:lnTo>
                  <a:pt x="942" y="477"/>
                </a:lnTo>
                <a:lnTo>
                  <a:pt x="942" y="477"/>
                </a:lnTo>
                <a:lnTo>
                  <a:pt x="942" y="477"/>
                </a:lnTo>
                <a:lnTo>
                  <a:pt x="942" y="479"/>
                </a:lnTo>
                <a:lnTo>
                  <a:pt x="942" y="479"/>
                </a:lnTo>
                <a:lnTo>
                  <a:pt x="941" y="481"/>
                </a:lnTo>
                <a:close/>
                <a:moveTo>
                  <a:pt x="917" y="520"/>
                </a:moveTo>
                <a:lnTo>
                  <a:pt x="921" y="521"/>
                </a:lnTo>
                <a:lnTo>
                  <a:pt x="924" y="523"/>
                </a:lnTo>
                <a:lnTo>
                  <a:pt x="924" y="523"/>
                </a:lnTo>
                <a:lnTo>
                  <a:pt x="927" y="523"/>
                </a:lnTo>
                <a:lnTo>
                  <a:pt x="927" y="523"/>
                </a:lnTo>
                <a:lnTo>
                  <a:pt x="928" y="523"/>
                </a:lnTo>
                <a:lnTo>
                  <a:pt x="928" y="521"/>
                </a:lnTo>
                <a:lnTo>
                  <a:pt x="927" y="520"/>
                </a:lnTo>
                <a:lnTo>
                  <a:pt x="925" y="519"/>
                </a:lnTo>
                <a:lnTo>
                  <a:pt x="924" y="517"/>
                </a:lnTo>
                <a:lnTo>
                  <a:pt x="921" y="516"/>
                </a:lnTo>
                <a:lnTo>
                  <a:pt x="917" y="517"/>
                </a:lnTo>
                <a:lnTo>
                  <a:pt x="916" y="517"/>
                </a:lnTo>
                <a:lnTo>
                  <a:pt x="916" y="517"/>
                </a:lnTo>
                <a:lnTo>
                  <a:pt x="914" y="519"/>
                </a:lnTo>
                <a:lnTo>
                  <a:pt x="916" y="519"/>
                </a:lnTo>
                <a:lnTo>
                  <a:pt x="917" y="520"/>
                </a:lnTo>
                <a:close/>
                <a:moveTo>
                  <a:pt x="916" y="385"/>
                </a:moveTo>
                <a:lnTo>
                  <a:pt x="916" y="383"/>
                </a:lnTo>
                <a:lnTo>
                  <a:pt x="916" y="383"/>
                </a:lnTo>
                <a:lnTo>
                  <a:pt x="916" y="383"/>
                </a:lnTo>
                <a:lnTo>
                  <a:pt x="914" y="382"/>
                </a:lnTo>
                <a:lnTo>
                  <a:pt x="914" y="382"/>
                </a:lnTo>
                <a:lnTo>
                  <a:pt x="913" y="382"/>
                </a:lnTo>
                <a:lnTo>
                  <a:pt x="910" y="383"/>
                </a:lnTo>
                <a:lnTo>
                  <a:pt x="909" y="383"/>
                </a:lnTo>
                <a:lnTo>
                  <a:pt x="906" y="383"/>
                </a:lnTo>
                <a:lnTo>
                  <a:pt x="905" y="383"/>
                </a:lnTo>
                <a:lnTo>
                  <a:pt x="905" y="383"/>
                </a:lnTo>
                <a:lnTo>
                  <a:pt x="903" y="383"/>
                </a:lnTo>
                <a:lnTo>
                  <a:pt x="902" y="383"/>
                </a:lnTo>
                <a:lnTo>
                  <a:pt x="899" y="389"/>
                </a:lnTo>
                <a:lnTo>
                  <a:pt x="897" y="390"/>
                </a:lnTo>
                <a:lnTo>
                  <a:pt x="897" y="390"/>
                </a:lnTo>
                <a:lnTo>
                  <a:pt x="897" y="390"/>
                </a:lnTo>
                <a:lnTo>
                  <a:pt x="897" y="390"/>
                </a:lnTo>
                <a:lnTo>
                  <a:pt x="898" y="392"/>
                </a:lnTo>
                <a:lnTo>
                  <a:pt x="899" y="393"/>
                </a:lnTo>
                <a:lnTo>
                  <a:pt x="899" y="394"/>
                </a:lnTo>
                <a:lnTo>
                  <a:pt x="899" y="394"/>
                </a:lnTo>
                <a:lnTo>
                  <a:pt x="902" y="393"/>
                </a:lnTo>
                <a:lnTo>
                  <a:pt x="903" y="393"/>
                </a:lnTo>
                <a:lnTo>
                  <a:pt x="905" y="394"/>
                </a:lnTo>
                <a:lnTo>
                  <a:pt x="905" y="394"/>
                </a:lnTo>
                <a:lnTo>
                  <a:pt x="906" y="393"/>
                </a:lnTo>
                <a:lnTo>
                  <a:pt x="910" y="390"/>
                </a:lnTo>
                <a:lnTo>
                  <a:pt x="910" y="390"/>
                </a:lnTo>
                <a:lnTo>
                  <a:pt x="912" y="389"/>
                </a:lnTo>
                <a:lnTo>
                  <a:pt x="914" y="388"/>
                </a:lnTo>
                <a:lnTo>
                  <a:pt x="914" y="386"/>
                </a:lnTo>
                <a:lnTo>
                  <a:pt x="916" y="385"/>
                </a:lnTo>
                <a:lnTo>
                  <a:pt x="916" y="385"/>
                </a:lnTo>
                <a:close/>
                <a:moveTo>
                  <a:pt x="931" y="371"/>
                </a:moveTo>
                <a:lnTo>
                  <a:pt x="932" y="370"/>
                </a:lnTo>
                <a:lnTo>
                  <a:pt x="930" y="370"/>
                </a:lnTo>
                <a:lnTo>
                  <a:pt x="928" y="368"/>
                </a:lnTo>
                <a:lnTo>
                  <a:pt x="928" y="368"/>
                </a:lnTo>
                <a:lnTo>
                  <a:pt x="928" y="368"/>
                </a:lnTo>
                <a:lnTo>
                  <a:pt x="928" y="367"/>
                </a:lnTo>
                <a:lnTo>
                  <a:pt x="928" y="367"/>
                </a:lnTo>
                <a:lnTo>
                  <a:pt x="927" y="365"/>
                </a:lnTo>
                <a:lnTo>
                  <a:pt x="925" y="365"/>
                </a:lnTo>
                <a:lnTo>
                  <a:pt x="924" y="367"/>
                </a:lnTo>
                <a:lnTo>
                  <a:pt x="924" y="367"/>
                </a:lnTo>
                <a:lnTo>
                  <a:pt x="924" y="367"/>
                </a:lnTo>
                <a:lnTo>
                  <a:pt x="921" y="365"/>
                </a:lnTo>
                <a:lnTo>
                  <a:pt x="919" y="367"/>
                </a:lnTo>
                <a:lnTo>
                  <a:pt x="916" y="367"/>
                </a:lnTo>
                <a:lnTo>
                  <a:pt x="916" y="367"/>
                </a:lnTo>
                <a:lnTo>
                  <a:pt x="919" y="365"/>
                </a:lnTo>
                <a:lnTo>
                  <a:pt x="919" y="365"/>
                </a:lnTo>
                <a:lnTo>
                  <a:pt x="919" y="364"/>
                </a:lnTo>
                <a:lnTo>
                  <a:pt x="919" y="364"/>
                </a:lnTo>
                <a:lnTo>
                  <a:pt x="917" y="361"/>
                </a:lnTo>
                <a:lnTo>
                  <a:pt x="916" y="359"/>
                </a:lnTo>
                <a:lnTo>
                  <a:pt x="914" y="357"/>
                </a:lnTo>
                <a:lnTo>
                  <a:pt x="913" y="357"/>
                </a:lnTo>
                <a:lnTo>
                  <a:pt x="913" y="356"/>
                </a:lnTo>
                <a:lnTo>
                  <a:pt x="910" y="356"/>
                </a:lnTo>
                <a:lnTo>
                  <a:pt x="909" y="356"/>
                </a:lnTo>
                <a:lnTo>
                  <a:pt x="906" y="353"/>
                </a:lnTo>
                <a:lnTo>
                  <a:pt x="903" y="353"/>
                </a:lnTo>
                <a:lnTo>
                  <a:pt x="903" y="353"/>
                </a:lnTo>
                <a:lnTo>
                  <a:pt x="902" y="350"/>
                </a:lnTo>
                <a:lnTo>
                  <a:pt x="901" y="350"/>
                </a:lnTo>
                <a:lnTo>
                  <a:pt x="899" y="349"/>
                </a:lnTo>
                <a:lnTo>
                  <a:pt x="897" y="349"/>
                </a:lnTo>
                <a:lnTo>
                  <a:pt x="895" y="349"/>
                </a:lnTo>
                <a:lnTo>
                  <a:pt x="895" y="348"/>
                </a:lnTo>
                <a:lnTo>
                  <a:pt x="895" y="348"/>
                </a:lnTo>
                <a:lnTo>
                  <a:pt x="894" y="346"/>
                </a:lnTo>
                <a:lnTo>
                  <a:pt x="891" y="345"/>
                </a:lnTo>
                <a:lnTo>
                  <a:pt x="891" y="345"/>
                </a:lnTo>
                <a:lnTo>
                  <a:pt x="891" y="345"/>
                </a:lnTo>
                <a:lnTo>
                  <a:pt x="888" y="348"/>
                </a:lnTo>
                <a:lnTo>
                  <a:pt x="888" y="348"/>
                </a:lnTo>
                <a:lnTo>
                  <a:pt x="888" y="348"/>
                </a:lnTo>
                <a:lnTo>
                  <a:pt x="887" y="348"/>
                </a:lnTo>
                <a:lnTo>
                  <a:pt x="886" y="345"/>
                </a:lnTo>
                <a:lnTo>
                  <a:pt x="884" y="343"/>
                </a:lnTo>
                <a:lnTo>
                  <a:pt x="884" y="343"/>
                </a:lnTo>
                <a:lnTo>
                  <a:pt x="884" y="343"/>
                </a:lnTo>
                <a:lnTo>
                  <a:pt x="886" y="343"/>
                </a:lnTo>
                <a:lnTo>
                  <a:pt x="886" y="342"/>
                </a:lnTo>
                <a:lnTo>
                  <a:pt x="886" y="341"/>
                </a:lnTo>
                <a:lnTo>
                  <a:pt x="886" y="341"/>
                </a:lnTo>
                <a:lnTo>
                  <a:pt x="884" y="339"/>
                </a:lnTo>
                <a:lnTo>
                  <a:pt x="883" y="339"/>
                </a:lnTo>
                <a:lnTo>
                  <a:pt x="881" y="338"/>
                </a:lnTo>
                <a:lnTo>
                  <a:pt x="881" y="338"/>
                </a:lnTo>
                <a:lnTo>
                  <a:pt x="881" y="338"/>
                </a:lnTo>
                <a:lnTo>
                  <a:pt x="880" y="338"/>
                </a:lnTo>
                <a:lnTo>
                  <a:pt x="879" y="339"/>
                </a:lnTo>
                <a:lnTo>
                  <a:pt x="877" y="341"/>
                </a:lnTo>
                <a:lnTo>
                  <a:pt x="877" y="342"/>
                </a:lnTo>
                <a:lnTo>
                  <a:pt x="876" y="343"/>
                </a:lnTo>
                <a:lnTo>
                  <a:pt x="876" y="345"/>
                </a:lnTo>
                <a:lnTo>
                  <a:pt x="876" y="352"/>
                </a:lnTo>
                <a:lnTo>
                  <a:pt x="875" y="353"/>
                </a:lnTo>
                <a:lnTo>
                  <a:pt x="875" y="357"/>
                </a:lnTo>
                <a:lnTo>
                  <a:pt x="873" y="359"/>
                </a:lnTo>
                <a:lnTo>
                  <a:pt x="873" y="360"/>
                </a:lnTo>
                <a:lnTo>
                  <a:pt x="873" y="361"/>
                </a:lnTo>
                <a:lnTo>
                  <a:pt x="875" y="364"/>
                </a:lnTo>
                <a:lnTo>
                  <a:pt x="875" y="364"/>
                </a:lnTo>
                <a:lnTo>
                  <a:pt x="875" y="365"/>
                </a:lnTo>
                <a:lnTo>
                  <a:pt x="875" y="365"/>
                </a:lnTo>
                <a:lnTo>
                  <a:pt x="873" y="367"/>
                </a:lnTo>
                <a:lnTo>
                  <a:pt x="869" y="368"/>
                </a:lnTo>
                <a:lnTo>
                  <a:pt x="868" y="368"/>
                </a:lnTo>
                <a:lnTo>
                  <a:pt x="868" y="370"/>
                </a:lnTo>
                <a:lnTo>
                  <a:pt x="866" y="371"/>
                </a:lnTo>
                <a:lnTo>
                  <a:pt x="866" y="372"/>
                </a:lnTo>
                <a:lnTo>
                  <a:pt x="866" y="372"/>
                </a:lnTo>
                <a:lnTo>
                  <a:pt x="866" y="374"/>
                </a:lnTo>
                <a:lnTo>
                  <a:pt x="866" y="374"/>
                </a:lnTo>
                <a:lnTo>
                  <a:pt x="868" y="374"/>
                </a:lnTo>
                <a:lnTo>
                  <a:pt x="869" y="374"/>
                </a:lnTo>
                <a:lnTo>
                  <a:pt x="869" y="374"/>
                </a:lnTo>
                <a:lnTo>
                  <a:pt x="872" y="372"/>
                </a:lnTo>
                <a:lnTo>
                  <a:pt x="875" y="372"/>
                </a:lnTo>
                <a:lnTo>
                  <a:pt x="879" y="371"/>
                </a:lnTo>
                <a:lnTo>
                  <a:pt x="880" y="371"/>
                </a:lnTo>
                <a:lnTo>
                  <a:pt x="880" y="372"/>
                </a:lnTo>
                <a:lnTo>
                  <a:pt x="880" y="372"/>
                </a:lnTo>
                <a:lnTo>
                  <a:pt x="881" y="378"/>
                </a:lnTo>
                <a:lnTo>
                  <a:pt x="881" y="381"/>
                </a:lnTo>
                <a:lnTo>
                  <a:pt x="883" y="381"/>
                </a:lnTo>
                <a:lnTo>
                  <a:pt x="884" y="381"/>
                </a:lnTo>
                <a:lnTo>
                  <a:pt x="887" y="379"/>
                </a:lnTo>
                <a:lnTo>
                  <a:pt x="888" y="378"/>
                </a:lnTo>
                <a:lnTo>
                  <a:pt x="890" y="378"/>
                </a:lnTo>
                <a:lnTo>
                  <a:pt x="891" y="377"/>
                </a:lnTo>
                <a:lnTo>
                  <a:pt x="891" y="377"/>
                </a:lnTo>
                <a:lnTo>
                  <a:pt x="892" y="374"/>
                </a:lnTo>
                <a:lnTo>
                  <a:pt x="894" y="374"/>
                </a:lnTo>
                <a:lnTo>
                  <a:pt x="894" y="374"/>
                </a:lnTo>
                <a:lnTo>
                  <a:pt x="895" y="372"/>
                </a:lnTo>
                <a:lnTo>
                  <a:pt x="897" y="372"/>
                </a:lnTo>
                <a:lnTo>
                  <a:pt x="899" y="370"/>
                </a:lnTo>
                <a:lnTo>
                  <a:pt x="899" y="370"/>
                </a:lnTo>
                <a:lnTo>
                  <a:pt x="899" y="368"/>
                </a:lnTo>
                <a:lnTo>
                  <a:pt x="899" y="367"/>
                </a:lnTo>
                <a:lnTo>
                  <a:pt x="901" y="367"/>
                </a:lnTo>
                <a:lnTo>
                  <a:pt x="901" y="365"/>
                </a:lnTo>
                <a:lnTo>
                  <a:pt x="903" y="365"/>
                </a:lnTo>
                <a:lnTo>
                  <a:pt x="903" y="364"/>
                </a:lnTo>
                <a:lnTo>
                  <a:pt x="905" y="364"/>
                </a:lnTo>
                <a:lnTo>
                  <a:pt x="906" y="365"/>
                </a:lnTo>
                <a:lnTo>
                  <a:pt x="905" y="367"/>
                </a:lnTo>
                <a:lnTo>
                  <a:pt x="905" y="367"/>
                </a:lnTo>
                <a:lnTo>
                  <a:pt x="906" y="367"/>
                </a:lnTo>
                <a:lnTo>
                  <a:pt x="910" y="368"/>
                </a:lnTo>
                <a:lnTo>
                  <a:pt x="910" y="368"/>
                </a:lnTo>
                <a:lnTo>
                  <a:pt x="912" y="371"/>
                </a:lnTo>
                <a:lnTo>
                  <a:pt x="912" y="371"/>
                </a:lnTo>
                <a:lnTo>
                  <a:pt x="914" y="372"/>
                </a:lnTo>
                <a:lnTo>
                  <a:pt x="916" y="372"/>
                </a:lnTo>
                <a:lnTo>
                  <a:pt x="921" y="374"/>
                </a:lnTo>
                <a:lnTo>
                  <a:pt x="923" y="375"/>
                </a:lnTo>
                <a:lnTo>
                  <a:pt x="924" y="375"/>
                </a:lnTo>
                <a:lnTo>
                  <a:pt x="924" y="375"/>
                </a:lnTo>
                <a:lnTo>
                  <a:pt x="925" y="375"/>
                </a:lnTo>
                <a:lnTo>
                  <a:pt x="927" y="374"/>
                </a:lnTo>
                <a:lnTo>
                  <a:pt x="930" y="372"/>
                </a:lnTo>
                <a:lnTo>
                  <a:pt x="931" y="371"/>
                </a:lnTo>
                <a:close/>
                <a:moveTo>
                  <a:pt x="1025" y="386"/>
                </a:moveTo>
                <a:lnTo>
                  <a:pt x="1023" y="385"/>
                </a:lnTo>
                <a:lnTo>
                  <a:pt x="1022" y="385"/>
                </a:lnTo>
                <a:lnTo>
                  <a:pt x="1020" y="383"/>
                </a:lnTo>
                <a:lnTo>
                  <a:pt x="1019" y="383"/>
                </a:lnTo>
                <a:lnTo>
                  <a:pt x="1018" y="383"/>
                </a:lnTo>
                <a:lnTo>
                  <a:pt x="1019" y="385"/>
                </a:lnTo>
                <a:lnTo>
                  <a:pt x="1020" y="385"/>
                </a:lnTo>
                <a:lnTo>
                  <a:pt x="1022" y="386"/>
                </a:lnTo>
                <a:lnTo>
                  <a:pt x="1022" y="388"/>
                </a:lnTo>
                <a:lnTo>
                  <a:pt x="1022" y="388"/>
                </a:lnTo>
                <a:lnTo>
                  <a:pt x="1023" y="389"/>
                </a:lnTo>
                <a:lnTo>
                  <a:pt x="1025" y="389"/>
                </a:lnTo>
                <a:lnTo>
                  <a:pt x="1026" y="389"/>
                </a:lnTo>
                <a:lnTo>
                  <a:pt x="1026" y="389"/>
                </a:lnTo>
                <a:lnTo>
                  <a:pt x="1027" y="389"/>
                </a:lnTo>
                <a:lnTo>
                  <a:pt x="1027" y="389"/>
                </a:lnTo>
                <a:lnTo>
                  <a:pt x="1027" y="388"/>
                </a:lnTo>
                <a:lnTo>
                  <a:pt x="1026" y="388"/>
                </a:lnTo>
                <a:lnTo>
                  <a:pt x="1025" y="386"/>
                </a:lnTo>
                <a:close/>
                <a:moveTo>
                  <a:pt x="1049" y="418"/>
                </a:moveTo>
                <a:lnTo>
                  <a:pt x="1048" y="416"/>
                </a:lnTo>
                <a:lnTo>
                  <a:pt x="1047" y="418"/>
                </a:lnTo>
                <a:lnTo>
                  <a:pt x="1047" y="419"/>
                </a:lnTo>
                <a:lnTo>
                  <a:pt x="1045" y="421"/>
                </a:lnTo>
                <a:lnTo>
                  <a:pt x="1045" y="421"/>
                </a:lnTo>
                <a:lnTo>
                  <a:pt x="1045" y="422"/>
                </a:lnTo>
                <a:lnTo>
                  <a:pt x="1045" y="422"/>
                </a:lnTo>
                <a:lnTo>
                  <a:pt x="1047" y="422"/>
                </a:lnTo>
                <a:lnTo>
                  <a:pt x="1048" y="421"/>
                </a:lnTo>
                <a:lnTo>
                  <a:pt x="1049" y="421"/>
                </a:lnTo>
                <a:lnTo>
                  <a:pt x="1049" y="419"/>
                </a:lnTo>
                <a:lnTo>
                  <a:pt x="1051" y="419"/>
                </a:lnTo>
                <a:lnTo>
                  <a:pt x="1049" y="418"/>
                </a:lnTo>
                <a:lnTo>
                  <a:pt x="1049" y="418"/>
                </a:lnTo>
                <a:lnTo>
                  <a:pt x="1049" y="418"/>
                </a:lnTo>
                <a:close/>
                <a:moveTo>
                  <a:pt x="1078" y="419"/>
                </a:moveTo>
                <a:lnTo>
                  <a:pt x="1080" y="421"/>
                </a:lnTo>
                <a:lnTo>
                  <a:pt x="1081" y="421"/>
                </a:lnTo>
                <a:lnTo>
                  <a:pt x="1082" y="421"/>
                </a:lnTo>
                <a:lnTo>
                  <a:pt x="1082" y="421"/>
                </a:lnTo>
                <a:lnTo>
                  <a:pt x="1082" y="419"/>
                </a:lnTo>
                <a:lnTo>
                  <a:pt x="1081" y="419"/>
                </a:lnTo>
                <a:lnTo>
                  <a:pt x="1081" y="418"/>
                </a:lnTo>
                <a:lnTo>
                  <a:pt x="1080" y="418"/>
                </a:lnTo>
                <a:lnTo>
                  <a:pt x="1078" y="418"/>
                </a:lnTo>
                <a:lnTo>
                  <a:pt x="1078" y="419"/>
                </a:lnTo>
                <a:lnTo>
                  <a:pt x="1078" y="419"/>
                </a:lnTo>
                <a:close/>
                <a:moveTo>
                  <a:pt x="1036" y="440"/>
                </a:moveTo>
                <a:lnTo>
                  <a:pt x="1036" y="440"/>
                </a:lnTo>
                <a:lnTo>
                  <a:pt x="1036" y="440"/>
                </a:lnTo>
                <a:lnTo>
                  <a:pt x="1037" y="440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7"/>
                </a:lnTo>
                <a:lnTo>
                  <a:pt x="1036" y="437"/>
                </a:lnTo>
                <a:lnTo>
                  <a:pt x="1036" y="437"/>
                </a:lnTo>
                <a:lnTo>
                  <a:pt x="1036" y="439"/>
                </a:lnTo>
                <a:lnTo>
                  <a:pt x="1036" y="439"/>
                </a:lnTo>
                <a:lnTo>
                  <a:pt x="1036" y="440"/>
                </a:lnTo>
                <a:close/>
                <a:moveTo>
                  <a:pt x="1073" y="401"/>
                </a:moveTo>
                <a:lnTo>
                  <a:pt x="1073" y="403"/>
                </a:lnTo>
                <a:lnTo>
                  <a:pt x="1073" y="403"/>
                </a:lnTo>
                <a:lnTo>
                  <a:pt x="1075" y="404"/>
                </a:lnTo>
                <a:lnTo>
                  <a:pt x="1077" y="405"/>
                </a:lnTo>
                <a:lnTo>
                  <a:pt x="1077" y="405"/>
                </a:lnTo>
                <a:lnTo>
                  <a:pt x="1078" y="405"/>
                </a:lnTo>
                <a:lnTo>
                  <a:pt x="1078" y="405"/>
                </a:lnTo>
                <a:lnTo>
                  <a:pt x="1078" y="405"/>
                </a:lnTo>
                <a:lnTo>
                  <a:pt x="1080" y="405"/>
                </a:lnTo>
                <a:lnTo>
                  <a:pt x="1080" y="405"/>
                </a:lnTo>
                <a:lnTo>
                  <a:pt x="1080" y="404"/>
                </a:lnTo>
                <a:lnTo>
                  <a:pt x="1080" y="404"/>
                </a:lnTo>
                <a:lnTo>
                  <a:pt x="1080" y="403"/>
                </a:lnTo>
                <a:lnTo>
                  <a:pt x="1080" y="401"/>
                </a:lnTo>
                <a:lnTo>
                  <a:pt x="1080" y="401"/>
                </a:lnTo>
                <a:lnTo>
                  <a:pt x="1077" y="401"/>
                </a:lnTo>
                <a:lnTo>
                  <a:pt x="1075" y="401"/>
                </a:lnTo>
                <a:lnTo>
                  <a:pt x="1074" y="401"/>
                </a:lnTo>
                <a:lnTo>
                  <a:pt x="1073" y="401"/>
                </a:lnTo>
                <a:close/>
                <a:moveTo>
                  <a:pt x="939" y="274"/>
                </a:moveTo>
                <a:lnTo>
                  <a:pt x="938" y="274"/>
                </a:lnTo>
                <a:lnTo>
                  <a:pt x="936" y="274"/>
                </a:lnTo>
                <a:lnTo>
                  <a:pt x="935" y="276"/>
                </a:lnTo>
                <a:lnTo>
                  <a:pt x="935" y="276"/>
                </a:lnTo>
                <a:lnTo>
                  <a:pt x="934" y="276"/>
                </a:lnTo>
                <a:lnTo>
                  <a:pt x="934" y="276"/>
                </a:lnTo>
                <a:lnTo>
                  <a:pt x="932" y="276"/>
                </a:lnTo>
                <a:lnTo>
                  <a:pt x="932" y="274"/>
                </a:lnTo>
                <a:lnTo>
                  <a:pt x="931" y="274"/>
                </a:lnTo>
                <a:lnTo>
                  <a:pt x="930" y="274"/>
                </a:lnTo>
                <a:lnTo>
                  <a:pt x="930" y="276"/>
                </a:lnTo>
                <a:lnTo>
                  <a:pt x="930" y="276"/>
                </a:lnTo>
                <a:lnTo>
                  <a:pt x="930" y="276"/>
                </a:lnTo>
                <a:lnTo>
                  <a:pt x="928" y="276"/>
                </a:lnTo>
                <a:lnTo>
                  <a:pt x="927" y="276"/>
                </a:lnTo>
                <a:lnTo>
                  <a:pt x="927" y="276"/>
                </a:lnTo>
                <a:lnTo>
                  <a:pt x="927" y="277"/>
                </a:lnTo>
                <a:lnTo>
                  <a:pt x="927" y="277"/>
                </a:lnTo>
                <a:lnTo>
                  <a:pt x="930" y="277"/>
                </a:lnTo>
                <a:lnTo>
                  <a:pt x="931" y="277"/>
                </a:lnTo>
                <a:lnTo>
                  <a:pt x="931" y="279"/>
                </a:lnTo>
                <a:lnTo>
                  <a:pt x="931" y="279"/>
                </a:lnTo>
                <a:lnTo>
                  <a:pt x="932" y="279"/>
                </a:lnTo>
                <a:lnTo>
                  <a:pt x="932" y="279"/>
                </a:lnTo>
                <a:lnTo>
                  <a:pt x="932" y="279"/>
                </a:lnTo>
                <a:lnTo>
                  <a:pt x="932" y="280"/>
                </a:lnTo>
                <a:lnTo>
                  <a:pt x="934" y="280"/>
                </a:lnTo>
                <a:lnTo>
                  <a:pt x="935" y="280"/>
                </a:lnTo>
                <a:lnTo>
                  <a:pt x="935" y="280"/>
                </a:lnTo>
                <a:lnTo>
                  <a:pt x="935" y="279"/>
                </a:lnTo>
                <a:lnTo>
                  <a:pt x="934" y="277"/>
                </a:lnTo>
                <a:lnTo>
                  <a:pt x="935" y="279"/>
                </a:lnTo>
                <a:lnTo>
                  <a:pt x="939" y="277"/>
                </a:lnTo>
                <a:lnTo>
                  <a:pt x="941" y="277"/>
                </a:lnTo>
                <a:lnTo>
                  <a:pt x="941" y="276"/>
                </a:lnTo>
                <a:lnTo>
                  <a:pt x="941" y="276"/>
                </a:lnTo>
                <a:lnTo>
                  <a:pt x="939" y="274"/>
                </a:lnTo>
                <a:close/>
                <a:moveTo>
                  <a:pt x="945" y="299"/>
                </a:moveTo>
                <a:lnTo>
                  <a:pt x="942" y="299"/>
                </a:lnTo>
                <a:lnTo>
                  <a:pt x="942" y="301"/>
                </a:lnTo>
                <a:lnTo>
                  <a:pt x="942" y="301"/>
                </a:lnTo>
                <a:lnTo>
                  <a:pt x="943" y="302"/>
                </a:lnTo>
                <a:lnTo>
                  <a:pt x="943" y="302"/>
                </a:lnTo>
                <a:lnTo>
                  <a:pt x="946" y="301"/>
                </a:lnTo>
                <a:lnTo>
                  <a:pt x="945" y="299"/>
                </a:lnTo>
                <a:lnTo>
                  <a:pt x="945" y="299"/>
                </a:lnTo>
                <a:close/>
                <a:moveTo>
                  <a:pt x="1866" y="283"/>
                </a:moveTo>
                <a:lnTo>
                  <a:pt x="1868" y="281"/>
                </a:lnTo>
                <a:lnTo>
                  <a:pt x="1866" y="280"/>
                </a:lnTo>
                <a:lnTo>
                  <a:pt x="1866" y="280"/>
                </a:lnTo>
                <a:lnTo>
                  <a:pt x="1866" y="280"/>
                </a:lnTo>
                <a:lnTo>
                  <a:pt x="1865" y="279"/>
                </a:lnTo>
                <a:lnTo>
                  <a:pt x="1865" y="279"/>
                </a:lnTo>
                <a:lnTo>
                  <a:pt x="1864" y="279"/>
                </a:lnTo>
                <a:lnTo>
                  <a:pt x="1862" y="279"/>
                </a:lnTo>
                <a:lnTo>
                  <a:pt x="1862" y="279"/>
                </a:lnTo>
                <a:lnTo>
                  <a:pt x="1861" y="279"/>
                </a:lnTo>
                <a:lnTo>
                  <a:pt x="1861" y="279"/>
                </a:lnTo>
                <a:lnTo>
                  <a:pt x="1861" y="280"/>
                </a:lnTo>
                <a:lnTo>
                  <a:pt x="1861" y="280"/>
                </a:lnTo>
                <a:lnTo>
                  <a:pt x="1860" y="280"/>
                </a:lnTo>
                <a:lnTo>
                  <a:pt x="1860" y="280"/>
                </a:lnTo>
                <a:lnTo>
                  <a:pt x="1861" y="281"/>
                </a:lnTo>
                <a:lnTo>
                  <a:pt x="1861" y="281"/>
                </a:lnTo>
                <a:lnTo>
                  <a:pt x="1861" y="281"/>
                </a:lnTo>
                <a:lnTo>
                  <a:pt x="1858" y="281"/>
                </a:lnTo>
                <a:lnTo>
                  <a:pt x="1857" y="283"/>
                </a:lnTo>
                <a:lnTo>
                  <a:pt x="1857" y="283"/>
                </a:lnTo>
                <a:lnTo>
                  <a:pt x="1857" y="284"/>
                </a:lnTo>
                <a:lnTo>
                  <a:pt x="1857" y="286"/>
                </a:lnTo>
                <a:lnTo>
                  <a:pt x="1857" y="286"/>
                </a:lnTo>
                <a:lnTo>
                  <a:pt x="1855" y="287"/>
                </a:lnTo>
                <a:lnTo>
                  <a:pt x="1855" y="287"/>
                </a:lnTo>
                <a:lnTo>
                  <a:pt x="1855" y="287"/>
                </a:lnTo>
                <a:lnTo>
                  <a:pt x="1857" y="287"/>
                </a:lnTo>
                <a:lnTo>
                  <a:pt x="1858" y="287"/>
                </a:lnTo>
                <a:lnTo>
                  <a:pt x="1858" y="288"/>
                </a:lnTo>
                <a:lnTo>
                  <a:pt x="1858" y="288"/>
                </a:lnTo>
                <a:lnTo>
                  <a:pt x="1860" y="286"/>
                </a:lnTo>
                <a:lnTo>
                  <a:pt x="1861" y="286"/>
                </a:lnTo>
                <a:lnTo>
                  <a:pt x="1862" y="286"/>
                </a:lnTo>
                <a:lnTo>
                  <a:pt x="1864" y="286"/>
                </a:lnTo>
                <a:lnTo>
                  <a:pt x="1866" y="286"/>
                </a:lnTo>
                <a:lnTo>
                  <a:pt x="1865" y="284"/>
                </a:lnTo>
                <a:lnTo>
                  <a:pt x="1866" y="283"/>
                </a:lnTo>
                <a:lnTo>
                  <a:pt x="1866" y="283"/>
                </a:lnTo>
                <a:close/>
                <a:moveTo>
                  <a:pt x="934" y="401"/>
                </a:moveTo>
                <a:lnTo>
                  <a:pt x="935" y="403"/>
                </a:lnTo>
                <a:lnTo>
                  <a:pt x="936" y="403"/>
                </a:lnTo>
                <a:lnTo>
                  <a:pt x="936" y="403"/>
                </a:lnTo>
                <a:lnTo>
                  <a:pt x="936" y="403"/>
                </a:lnTo>
                <a:lnTo>
                  <a:pt x="938" y="401"/>
                </a:lnTo>
                <a:lnTo>
                  <a:pt x="938" y="401"/>
                </a:lnTo>
                <a:lnTo>
                  <a:pt x="939" y="400"/>
                </a:lnTo>
                <a:lnTo>
                  <a:pt x="939" y="399"/>
                </a:lnTo>
                <a:lnTo>
                  <a:pt x="941" y="397"/>
                </a:lnTo>
                <a:lnTo>
                  <a:pt x="941" y="396"/>
                </a:lnTo>
                <a:lnTo>
                  <a:pt x="941" y="396"/>
                </a:lnTo>
                <a:lnTo>
                  <a:pt x="941" y="394"/>
                </a:lnTo>
                <a:lnTo>
                  <a:pt x="941" y="393"/>
                </a:lnTo>
                <a:lnTo>
                  <a:pt x="941" y="393"/>
                </a:lnTo>
                <a:lnTo>
                  <a:pt x="939" y="392"/>
                </a:lnTo>
                <a:lnTo>
                  <a:pt x="939" y="390"/>
                </a:lnTo>
                <a:lnTo>
                  <a:pt x="938" y="390"/>
                </a:lnTo>
                <a:lnTo>
                  <a:pt x="938" y="390"/>
                </a:lnTo>
                <a:lnTo>
                  <a:pt x="936" y="390"/>
                </a:lnTo>
                <a:lnTo>
                  <a:pt x="935" y="390"/>
                </a:lnTo>
                <a:lnTo>
                  <a:pt x="935" y="392"/>
                </a:lnTo>
                <a:lnTo>
                  <a:pt x="934" y="392"/>
                </a:lnTo>
                <a:lnTo>
                  <a:pt x="932" y="393"/>
                </a:lnTo>
                <a:lnTo>
                  <a:pt x="932" y="394"/>
                </a:lnTo>
                <a:lnTo>
                  <a:pt x="932" y="396"/>
                </a:lnTo>
                <a:lnTo>
                  <a:pt x="932" y="396"/>
                </a:lnTo>
                <a:lnTo>
                  <a:pt x="931" y="397"/>
                </a:lnTo>
                <a:lnTo>
                  <a:pt x="932" y="399"/>
                </a:lnTo>
                <a:lnTo>
                  <a:pt x="932" y="400"/>
                </a:lnTo>
                <a:lnTo>
                  <a:pt x="932" y="400"/>
                </a:lnTo>
                <a:lnTo>
                  <a:pt x="934" y="400"/>
                </a:lnTo>
                <a:lnTo>
                  <a:pt x="934" y="401"/>
                </a:lnTo>
                <a:close/>
                <a:moveTo>
                  <a:pt x="899" y="338"/>
                </a:moveTo>
                <a:lnTo>
                  <a:pt x="899" y="338"/>
                </a:lnTo>
                <a:lnTo>
                  <a:pt x="898" y="337"/>
                </a:lnTo>
                <a:lnTo>
                  <a:pt x="897" y="337"/>
                </a:lnTo>
                <a:lnTo>
                  <a:pt x="895" y="335"/>
                </a:lnTo>
                <a:lnTo>
                  <a:pt x="892" y="334"/>
                </a:lnTo>
                <a:lnTo>
                  <a:pt x="892" y="335"/>
                </a:lnTo>
                <a:lnTo>
                  <a:pt x="892" y="335"/>
                </a:lnTo>
                <a:lnTo>
                  <a:pt x="892" y="335"/>
                </a:lnTo>
                <a:lnTo>
                  <a:pt x="892" y="337"/>
                </a:lnTo>
                <a:lnTo>
                  <a:pt x="894" y="337"/>
                </a:lnTo>
                <a:lnTo>
                  <a:pt x="894" y="337"/>
                </a:lnTo>
                <a:lnTo>
                  <a:pt x="894" y="338"/>
                </a:lnTo>
                <a:lnTo>
                  <a:pt x="895" y="338"/>
                </a:lnTo>
                <a:lnTo>
                  <a:pt x="895" y="338"/>
                </a:lnTo>
                <a:lnTo>
                  <a:pt x="895" y="341"/>
                </a:lnTo>
                <a:lnTo>
                  <a:pt x="897" y="341"/>
                </a:lnTo>
                <a:lnTo>
                  <a:pt x="897" y="341"/>
                </a:lnTo>
                <a:lnTo>
                  <a:pt x="898" y="339"/>
                </a:lnTo>
                <a:lnTo>
                  <a:pt x="898" y="341"/>
                </a:lnTo>
                <a:lnTo>
                  <a:pt x="899" y="341"/>
                </a:lnTo>
                <a:lnTo>
                  <a:pt x="898" y="341"/>
                </a:lnTo>
                <a:lnTo>
                  <a:pt x="898" y="342"/>
                </a:lnTo>
                <a:lnTo>
                  <a:pt x="898" y="342"/>
                </a:lnTo>
                <a:lnTo>
                  <a:pt x="899" y="342"/>
                </a:lnTo>
                <a:lnTo>
                  <a:pt x="899" y="342"/>
                </a:lnTo>
                <a:lnTo>
                  <a:pt x="899" y="342"/>
                </a:lnTo>
                <a:lnTo>
                  <a:pt x="899" y="341"/>
                </a:lnTo>
                <a:lnTo>
                  <a:pt x="899" y="341"/>
                </a:lnTo>
                <a:lnTo>
                  <a:pt x="901" y="341"/>
                </a:lnTo>
                <a:lnTo>
                  <a:pt x="901" y="342"/>
                </a:lnTo>
                <a:lnTo>
                  <a:pt x="901" y="342"/>
                </a:lnTo>
                <a:lnTo>
                  <a:pt x="902" y="342"/>
                </a:lnTo>
                <a:lnTo>
                  <a:pt x="902" y="342"/>
                </a:lnTo>
                <a:lnTo>
                  <a:pt x="903" y="342"/>
                </a:lnTo>
                <a:lnTo>
                  <a:pt x="903" y="341"/>
                </a:lnTo>
                <a:lnTo>
                  <a:pt x="903" y="341"/>
                </a:lnTo>
                <a:lnTo>
                  <a:pt x="903" y="341"/>
                </a:lnTo>
                <a:lnTo>
                  <a:pt x="901" y="341"/>
                </a:lnTo>
                <a:lnTo>
                  <a:pt x="901" y="341"/>
                </a:lnTo>
                <a:lnTo>
                  <a:pt x="899" y="339"/>
                </a:lnTo>
                <a:lnTo>
                  <a:pt x="898" y="339"/>
                </a:lnTo>
                <a:lnTo>
                  <a:pt x="899" y="339"/>
                </a:lnTo>
                <a:lnTo>
                  <a:pt x="899" y="338"/>
                </a:lnTo>
                <a:close/>
                <a:moveTo>
                  <a:pt x="947" y="280"/>
                </a:moveTo>
                <a:lnTo>
                  <a:pt x="947" y="280"/>
                </a:lnTo>
                <a:lnTo>
                  <a:pt x="949" y="280"/>
                </a:lnTo>
                <a:lnTo>
                  <a:pt x="950" y="279"/>
                </a:lnTo>
                <a:lnTo>
                  <a:pt x="953" y="279"/>
                </a:lnTo>
                <a:lnTo>
                  <a:pt x="953" y="277"/>
                </a:lnTo>
                <a:lnTo>
                  <a:pt x="953" y="277"/>
                </a:lnTo>
                <a:lnTo>
                  <a:pt x="953" y="276"/>
                </a:lnTo>
                <a:lnTo>
                  <a:pt x="952" y="276"/>
                </a:lnTo>
                <a:lnTo>
                  <a:pt x="952" y="276"/>
                </a:lnTo>
                <a:lnTo>
                  <a:pt x="950" y="276"/>
                </a:lnTo>
                <a:lnTo>
                  <a:pt x="950" y="277"/>
                </a:lnTo>
                <a:lnTo>
                  <a:pt x="950" y="277"/>
                </a:lnTo>
                <a:lnTo>
                  <a:pt x="950" y="277"/>
                </a:lnTo>
                <a:lnTo>
                  <a:pt x="949" y="277"/>
                </a:lnTo>
                <a:lnTo>
                  <a:pt x="947" y="277"/>
                </a:lnTo>
                <a:lnTo>
                  <a:pt x="946" y="280"/>
                </a:lnTo>
                <a:lnTo>
                  <a:pt x="945" y="280"/>
                </a:lnTo>
                <a:lnTo>
                  <a:pt x="946" y="280"/>
                </a:lnTo>
                <a:lnTo>
                  <a:pt x="947" y="280"/>
                </a:lnTo>
                <a:close/>
                <a:moveTo>
                  <a:pt x="903" y="332"/>
                </a:moveTo>
                <a:lnTo>
                  <a:pt x="905" y="332"/>
                </a:lnTo>
                <a:lnTo>
                  <a:pt x="905" y="334"/>
                </a:lnTo>
                <a:lnTo>
                  <a:pt x="906" y="334"/>
                </a:lnTo>
                <a:lnTo>
                  <a:pt x="906" y="332"/>
                </a:lnTo>
                <a:lnTo>
                  <a:pt x="906" y="332"/>
                </a:lnTo>
                <a:lnTo>
                  <a:pt x="906" y="332"/>
                </a:lnTo>
                <a:lnTo>
                  <a:pt x="905" y="332"/>
                </a:lnTo>
                <a:lnTo>
                  <a:pt x="903" y="331"/>
                </a:lnTo>
                <a:lnTo>
                  <a:pt x="903" y="331"/>
                </a:lnTo>
                <a:lnTo>
                  <a:pt x="903" y="331"/>
                </a:lnTo>
                <a:lnTo>
                  <a:pt x="903" y="332"/>
                </a:lnTo>
                <a:close/>
                <a:moveTo>
                  <a:pt x="886" y="339"/>
                </a:moveTo>
                <a:lnTo>
                  <a:pt x="886" y="341"/>
                </a:lnTo>
                <a:lnTo>
                  <a:pt x="886" y="341"/>
                </a:lnTo>
                <a:lnTo>
                  <a:pt x="887" y="341"/>
                </a:lnTo>
                <a:lnTo>
                  <a:pt x="888" y="342"/>
                </a:lnTo>
                <a:lnTo>
                  <a:pt x="888" y="342"/>
                </a:lnTo>
                <a:lnTo>
                  <a:pt x="888" y="343"/>
                </a:lnTo>
                <a:lnTo>
                  <a:pt x="890" y="343"/>
                </a:lnTo>
                <a:lnTo>
                  <a:pt x="890" y="343"/>
                </a:lnTo>
                <a:lnTo>
                  <a:pt x="890" y="342"/>
                </a:lnTo>
                <a:lnTo>
                  <a:pt x="891" y="342"/>
                </a:lnTo>
                <a:lnTo>
                  <a:pt x="891" y="342"/>
                </a:lnTo>
                <a:lnTo>
                  <a:pt x="890" y="339"/>
                </a:lnTo>
                <a:lnTo>
                  <a:pt x="890" y="339"/>
                </a:lnTo>
                <a:lnTo>
                  <a:pt x="888" y="338"/>
                </a:lnTo>
                <a:lnTo>
                  <a:pt x="888" y="337"/>
                </a:lnTo>
                <a:lnTo>
                  <a:pt x="887" y="337"/>
                </a:lnTo>
                <a:lnTo>
                  <a:pt x="887" y="337"/>
                </a:lnTo>
                <a:lnTo>
                  <a:pt x="887" y="337"/>
                </a:lnTo>
                <a:lnTo>
                  <a:pt x="886" y="337"/>
                </a:lnTo>
                <a:lnTo>
                  <a:pt x="886" y="337"/>
                </a:lnTo>
                <a:lnTo>
                  <a:pt x="886" y="338"/>
                </a:lnTo>
                <a:lnTo>
                  <a:pt x="886" y="338"/>
                </a:lnTo>
                <a:lnTo>
                  <a:pt x="886" y="339"/>
                </a:lnTo>
                <a:close/>
                <a:moveTo>
                  <a:pt x="945" y="286"/>
                </a:moveTo>
                <a:lnTo>
                  <a:pt x="942" y="287"/>
                </a:lnTo>
                <a:lnTo>
                  <a:pt x="942" y="287"/>
                </a:lnTo>
                <a:lnTo>
                  <a:pt x="941" y="288"/>
                </a:lnTo>
                <a:lnTo>
                  <a:pt x="941" y="290"/>
                </a:lnTo>
                <a:lnTo>
                  <a:pt x="941" y="290"/>
                </a:lnTo>
                <a:lnTo>
                  <a:pt x="941" y="290"/>
                </a:lnTo>
                <a:lnTo>
                  <a:pt x="941" y="290"/>
                </a:lnTo>
                <a:lnTo>
                  <a:pt x="941" y="291"/>
                </a:lnTo>
                <a:lnTo>
                  <a:pt x="941" y="291"/>
                </a:lnTo>
                <a:lnTo>
                  <a:pt x="942" y="291"/>
                </a:lnTo>
                <a:lnTo>
                  <a:pt x="943" y="290"/>
                </a:lnTo>
                <a:lnTo>
                  <a:pt x="945" y="290"/>
                </a:lnTo>
                <a:lnTo>
                  <a:pt x="946" y="290"/>
                </a:lnTo>
                <a:lnTo>
                  <a:pt x="946" y="288"/>
                </a:lnTo>
                <a:lnTo>
                  <a:pt x="947" y="287"/>
                </a:lnTo>
                <a:lnTo>
                  <a:pt x="947" y="287"/>
                </a:lnTo>
                <a:lnTo>
                  <a:pt x="947" y="286"/>
                </a:lnTo>
                <a:lnTo>
                  <a:pt x="949" y="286"/>
                </a:lnTo>
                <a:lnTo>
                  <a:pt x="949" y="286"/>
                </a:lnTo>
                <a:lnTo>
                  <a:pt x="950" y="284"/>
                </a:lnTo>
                <a:lnTo>
                  <a:pt x="952" y="283"/>
                </a:lnTo>
                <a:lnTo>
                  <a:pt x="952" y="283"/>
                </a:lnTo>
                <a:lnTo>
                  <a:pt x="950" y="283"/>
                </a:lnTo>
                <a:lnTo>
                  <a:pt x="950" y="281"/>
                </a:lnTo>
                <a:lnTo>
                  <a:pt x="950" y="281"/>
                </a:lnTo>
                <a:lnTo>
                  <a:pt x="949" y="281"/>
                </a:lnTo>
                <a:lnTo>
                  <a:pt x="947" y="283"/>
                </a:lnTo>
                <a:lnTo>
                  <a:pt x="947" y="283"/>
                </a:lnTo>
                <a:lnTo>
                  <a:pt x="946" y="283"/>
                </a:lnTo>
                <a:lnTo>
                  <a:pt x="946" y="283"/>
                </a:lnTo>
                <a:lnTo>
                  <a:pt x="947" y="284"/>
                </a:lnTo>
                <a:lnTo>
                  <a:pt x="947" y="284"/>
                </a:lnTo>
                <a:lnTo>
                  <a:pt x="946" y="284"/>
                </a:lnTo>
                <a:lnTo>
                  <a:pt x="946" y="284"/>
                </a:lnTo>
                <a:lnTo>
                  <a:pt x="945" y="286"/>
                </a:lnTo>
                <a:lnTo>
                  <a:pt x="945" y="286"/>
                </a:lnTo>
                <a:close/>
                <a:moveTo>
                  <a:pt x="1014" y="137"/>
                </a:moveTo>
                <a:lnTo>
                  <a:pt x="1015" y="137"/>
                </a:lnTo>
                <a:lnTo>
                  <a:pt x="1016" y="135"/>
                </a:lnTo>
                <a:lnTo>
                  <a:pt x="1015" y="135"/>
                </a:lnTo>
                <a:lnTo>
                  <a:pt x="1014" y="135"/>
                </a:lnTo>
                <a:lnTo>
                  <a:pt x="1011" y="134"/>
                </a:lnTo>
                <a:lnTo>
                  <a:pt x="1009" y="134"/>
                </a:lnTo>
                <a:lnTo>
                  <a:pt x="1008" y="134"/>
                </a:lnTo>
                <a:lnTo>
                  <a:pt x="1007" y="135"/>
                </a:lnTo>
                <a:lnTo>
                  <a:pt x="1005" y="135"/>
                </a:lnTo>
                <a:lnTo>
                  <a:pt x="1005" y="137"/>
                </a:lnTo>
                <a:lnTo>
                  <a:pt x="1007" y="137"/>
                </a:lnTo>
                <a:lnTo>
                  <a:pt x="1011" y="138"/>
                </a:lnTo>
                <a:lnTo>
                  <a:pt x="1014" y="137"/>
                </a:lnTo>
                <a:close/>
                <a:moveTo>
                  <a:pt x="1626" y="459"/>
                </a:moveTo>
                <a:lnTo>
                  <a:pt x="1627" y="459"/>
                </a:lnTo>
                <a:lnTo>
                  <a:pt x="1628" y="458"/>
                </a:lnTo>
                <a:lnTo>
                  <a:pt x="1627" y="458"/>
                </a:lnTo>
                <a:lnTo>
                  <a:pt x="1626" y="458"/>
                </a:lnTo>
                <a:lnTo>
                  <a:pt x="1626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9"/>
                </a:lnTo>
                <a:lnTo>
                  <a:pt x="1626" y="459"/>
                </a:lnTo>
                <a:close/>
                <a:moveTo>
                  <a:pt x="1624" y="468"/>
                </a:moveTo>
                <a:lnTo>
                  <a:pt x="1624" y="468"/>
                </a:lnTo>
                <a:lnTo>
                  <a:pt x="1624" y="468"/>
                </a:lnTo>
                <a:lnTo>
                  <a:pt x="1624" y="466"/>
                </a:lnTo>
                <a:lnTo>
                  <a:pt x="1624" y="466"/>
                </a:lnTo>
                <a:lnTo>
                  <a:pt x="1624" y="466"/>
                </a:lnTo>
                <a:lnTo>
                  <a:pt x="1623" y="468"/>
                </a:lnTo>
                <a:lnTo>
                  <a:pt x="1623" y="468"/>
                </a:lnTo>
                <a:lnTo>
                  <a:pt x="1624" y="468"/>
                </a:lnTo>
                <a:close/>
                <a:moveTo>
                  <a:pt x="1624" y="465"/>
                </a:move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2"/>
                </a:lnTo>
                <a:lnTo>
                  <a:pt x="1626" y="462"/>
                </a:lnTo>
                <a:lnTo>
                  <a:pt x="1624" y="462"/>
                </a:lnTo>
                <a:lnTo>
                  <a:pt x="1624" y="463"/>
                </a:lnTo>
                <a:lnTo>
                  <a:pt x="1624" y="463"/>
                </a:lnTo>
                <a:lnTo>
                  <a:pt x="1624" y="465"/>
                </a:lnTo>
                <a:close/>
                <a:moveTo>
                  <a:pt x="1600" y="507"/>
                </a:moveTo>
                <a:lnTo>
                  <a:pt x="1601" y="507"/>
                </a:lnTo>
                <a:lnTo>
                  <a:pt x="1601" y="507"/>
                </a:lnTo>
                <a:lnTo>
                  <a:pt x="1601" y="506"/>
                </a:lnTo>
                <a:lnTo>
                  <a:pt x="1600" y="506"/>
                </a:lnTo>
                <a:lnTo>
                  <a:pt x="1598" y="506"/>
                </a:lnTo>
                <a:lnTo>
                  <a:pt x="1598" y="506"/>
                </a:lnTo>
                <a:lnTo>
                  <a:pt x="1598" y="506"/>
                </a:lnTo>
                <a:lnTo>
                  <a:pt x="1600" y="507"/>
                </a:lnTo>
                <a:lnTo>
                  <a:pt x="1600" y="507"/>
                </a:lnTo>
                <a:close/>
                <a:moveTo>
                  <a:pt x="1601" y="531"/>
                </a:moveTo>
                <a:lnTo>
                  <a:pt x="1601" y="531"/>
                </a:lnTo>
                <a:lnTo>
                  <a:pt x="1601" y="531"/>
                </a:lnTo>
                <a:lnTo>
                  <a:pt x="1600" y="531"/>
                </a:lnTo>
                <a:lnTo>
                  <a:pt x="1598" y="532"/>
                </a:lnTo>
                <a:lnTo>
                  <a:pt x="1598" y="532"/>
                </a:lnTo>
                <a:lnTo>
                  <a:pt x="1597" y="534"/>
                </a:lnTo>
                <a:lnTo>
                  <a:pt x="1597" y="535"/>
                </a:lnTo>
                <a:lnTo>
                  <a:pt x="1598" y="534"/>
                </a:lnTo>
                <a:lnTo>
                  <a:pt x="1598" y="535"/>
                </a:lnTo>
                <a:lnTo>
                  <a:pt x="1600" y="535"/>
                </a:lnTo>
                <a:lnTo>
                  <a:pt x="1604" y="534"/>
                </a:lnTo>
                <a:lnTo>
                  <a:pt x="1602" y="534"/>
                </a:lnTo>
                <a:lnTo>
                  <a:pt x="1602" y="535"/>
                </a:lnTo>
                <a:lnTo>
                  <a:pt x="1601" y="535"/>
                </a:lnTo>
                <a:lnTo>
                  <a:pt x="1601" y="535"/>
                </a:lnTo>
                <a:lnTo>
                  <a:pt x="1600" y="536"/>
                </a:lnTo>
                <a:lnTo>
                  <a:pt x="1600" y="536"/>
                </a:lnTo>
                <a:lnTo>
                  <a:pt x="1600" y="536"/>
                </a:lnTo>
                <a:lnTo>
                  <a:pt x="1601" y="536"/>
                </a:lnTo>
                <a:lnTo>
                  <a:pt x="1604" y="536"/>
                </a:lnTo>
                <a:lnTo>
                  <a:pt x="1605" y="536"/>
                </a:lnTo>
                <a:lnTo>
                  <a:pt x="1605" y="536"/>
                </a:lnTo>
                <a:lnTo>
                  <a:pt x="1602" y="536"/>
                </a:lnTo>
                <a:lnTo>
                  <a:pt x="1602" y="538"/>
                </a:lnTo>
                <a:lnTo>
                  <a:pt x="1602" y="539"/>
                </a:lnTo>
                <a:lnTo>
                  <a:pt x="1605" y="538"/>
                </a:lnTo>
                <a:lnTo>
                  <a:pt x="1605" y="538"/>
                </a:lnTo>
                <a:lnTo>
                  <a:pt x="1606" y="538"/>
                </a:lnTo>
                <a:lnTo>
                  <a:pt x="1606" y="538"/>
                </a:lnTo>
                <a:lnTo>
                  <a:pt x="1606" y="538"/>
                </a:lnTo>
                <a:lnTo>
                  <a:pt x="1612" y="538"/>
                </a:lnTo>
                <a:lnTo>
                  <a:pt x="1612" y="536"/>
                </a:lnTo>
                <a:lnTo>
                  <a:pt x="1613" y="536"/>
                </a:lnTo>
                <a:lnTo>
                  <a:pt x="1615" y="535"/>
                </a:lnTo>
                <a:lnTo>
                  <a:pt x="1615" y="535"/>
                </a:lnTo>
                <a:lnTo>
                  <a:pt x="1616" y="535"/>
                </a:lnTo>
                <a:lnTo>
                  <a:pt x="1616" y="535"/>
                </a:lnTo>
                <a:lnTo>
                  <a:pt x="1616" y="534"/>
                </a:lnTo>
                <a:lnTo>
                  <a:pt x="1616" y="534"/>
                </a:lnTo>
                <a:lnTo>
                  <a:pt x="1615" y="534"/>
                </a:lnTo>
                <a:lnTo>
                  <a:pt x="1616" y="534"/>
                </a:lnTo>
                <a:lnTo>
                  <a:pt x="1616" y="534"/>
                </a:lnTo>
                <a:lnTo>
                  <a:pt x="1617" y="534"/>
                </a:lnTo>
                <a:lnTo>
                  <a:pt x="1617" y="534"/>
                </a:lnTo>
                <a:lnTo>
                  <a:pt x="1619" y="534"/>
                </a:lnTo>
                <a:lnTo>
                  <a:pt x="1620" y="534"/>
                </a:lnTo>
                <a:lnTo>
                  <a:pt x="1620" y="532"/>
                </a:lnTo>
                <a:lnTo>
                  <a:pt x="1620" y="532"/>
                </a:lnTo>
                <a:lnTo>
                  <a:pt x="1623" y="532"/>
                </a:lnTo>
                <a:lnTo>
                  <a:pt x="1623" y="532"/>
                </a:lnTo>
                <a:lnTo>
                  <a:pt x="1623" y="532"/>
                </a:lnTo>
                <a:lnTo>
                  <a:pt x="1623" y="531"/>
                </a:lnTo>
                <a:lnTo>
                  <a:pt x="1624" y="531"/>
                </a:lnTo>
                <a:lnTo>
                  <a:pt x="1624" y="531"/>
                </a:lnTo>
                <a:lnTo>
                  <a:pt x="1627" y="530"/>
                </a:lnTo>
                <a:lnTo>
                  <a:pt x="1628" y="530"/>
                </a:lnTo>
                <a:lnTo>
                  <a:pt x="1628" y="530"/>
                </a:lnTo>
                <a:lnTo>
                  <a:pt x="1628" y="528"/>
                </a:lnTo>
                <a:lnTo>
                  <a:pt x="1630" y="530"/>
                </a:lnTo>
                <a:lnTo>
                  <a:pt x="1630" y="530"/>
                </a:lnTo>
                <a:lnTo>
                  <a:pt x="1630" y="530"/>
                </a:lnTo>
                <a:lnTo>
                  <a:pt x="1631" y="530"/>
                </a:lnTo>
                <a:lnTo>
                  <a:pt x="1631" y="530"/>
                </a:lnTo>
                <a:lnTo>
                  <a:pt x="1633" y="530"/>
                </a:lnTo>
                <a:lnTo>
                  <a:pt x="1634" y="530"/>
                </a:lnTo>
                <a:lnTo>
                  <a:pt x="1635" y="530"/>
                </a:lnTo>
                <a:lnTo>
                  <a:pt x="1634" y="528"/>
                </a:lnTo>
                <a:lnTo>
                  <a:pt x="1634" y="527"/>
                </a:lnTo>
                <a:lnTo>
                  <a:pt x="1635" y="527"/>
                </a:lnTo>
                <a:lnTo>
                  <a:pt x="1637" y="525"/>
                </a:lnTo>
                <a:lnTo>
                  <a:pt x="1637" y="524"/>
                </a:lnTo>
                <a:lnTo>
                  <a:pt x="1637" y="523"/>
                </a:lnTo>
                <a:lnTo>
                  <a:pt x="1637" y="521"/>
                </a:lnTo>
                <a:lnTo>
                  <a:pt x="1638" y="521"/>
                </a:lnTo>
                <a:lnTo>
                  <a:pt x="1638" y="520"/>
                </a:lnTo>
                <a:lnTo>
                  <a:pt x="1638" y="519"/>
                </a:lnTo>
                <a:lnTo>
                  <a:pt x="1638" y="517"/>
                </a:lnTo>
                <a:lnTo>
                  <a:pt x="1637" y="516"/>
                </a:lnTo>
                <a:lnTo>
                  <a:pt x="1637" y="514"/>
                </a:lnTo>
                <a:lnTo>
                  <a:pt x="1637" y="514"/>
                </a:lnTo>
                <a:lnTo>
                  <a:pt x="1637" y="513"/>
                </a:lnTo>
                <a:lnTo>
                  <a:pt x="1637" y="513"/>
                </a:lnTo>
                <a:lnTo>
                  <a:pt x="1637" y="512"/>
                </a:lnTo>
                <a:lnTo>
                  <a:pt x="1637" y="512"/>
                </a:lnTo>
                <a:lnTo>
                  <a:pt x="1635" y="510"/>
                </a:lnTo>
                <a:lnTo>
                  <a:pt x="1635" y="509"/>
                </a:lnTo>
                <a:lnTo>
                  <a:pt x="1635" y="507"/>
                </a:lnTo>
                <a:lnTo>
                  <a:pt x="1635" y="507"/>
                </a:lnTo>
                <a:lnTo>
                  <a:pt x="1635" y="506"/>
                </a:lnTo>
                <a:lnTo>
                  <a:pt x="1635" y="506"/>
                </a:lnTo>
                <a:lnTo>
                  <a:pt x="1635" y="506"/>
                </a:lnTo>
                <a:lnTo>
                  <a:pt x="1637" y="506"/>
                </a:lnTo>
                <a:lnTo>
                  <a:pt x="1637" y="506"/>
                </a:lnTo>
                <a:lnTo>
                  <a:pt x="1637" y="505"/>
                </a:lnTo>
                <a:lnTo>
                  <a:pt x="1637" y="506"/>
                </a:lnTo>
                <a:lnTo>
                  <a:pt x="1638" y="506"/>
                </a:lnTo>
                <a:lnTo>
                  <a:pt x="1638" y="505"/>
                </a:lnTo>
                <a:lnTo>
                  <a:pt x="1639" y="505"/>
                </a:lnTo>
                <a:lnTo>
                  <a:pt x="1639" y="503"/>
                </a:lnTo>
                <a:lnTo>
                  <a:pt x="1639" y="503"/>
                </a:lnTo>
                <a:lnTo>
                  <a:pt x="1641" y="503"/>
                </a:lnTo>
                <a:lnTo>
                  <a:pt x="1642" y="503"/>
                </a:lnTo>
                <a:lnTo>
                  <a:pt x="1642" y="502"/>
                </a:lnTo>
                <a:lnTo>
                  <a:pt x="1642" y="502"/>
                </a:lnTo>
                <a:lnTo>
                  <a:pt x="1641" y="502"/>
                </a:lnTo>
                <a:lnTo>
                  <a:pt x="1642" y="501"/>
                </a:lnTo>
                <a:lnTo>
                  <a:pt x="1641" y="499"/>
                </a:lnTo>
                <a:lnTo>
                  <a:pt x="1642" y="499"/>
                </a:lnTo>
                <a:lnTo>
                  <a:pt x="1642" y="499"/>
                </a:lnTo>
                <a:lnTo>
                  <a:pt x="1642" y="501"/>
                </a:lnTo>
                <a:lnTo>
                  <a:pt x="1644" y="501"/>
                </a:lnTo>
                <a:lnTo>
                  <a:pt x="1644" y="501"/>
                </a:lnTo>
                <a:lnTo>
                  <a:pt x="1644" y="499"/>
                </a:lnTo>
                <a:lnTo>
                  <a:pt x="1642" y="498"/>
                </a:lnTo>
                <a:lnTo>
                  <a:pt x="1642" y="498"/>
                </a:lnTo>
                <a:lnTo>
                  <a:pt x="1641" y="498"/>
                </a:lnTo>
                <a:lnTo>
                  <a:pt x="1639" y="498"/>
                </a:lnTo>
                <a:lnTo>
                  <a:pt x="1639" y="498"/>
                </a:lnTo>
                <a:lnTo>
                  <a:pt x="1639" y="498"/>
                </a:lnTo>
                <a:lnTo>
                  <a:pt x="1641" y="496"/>
                </a:lnTo>
                <a:lnTo>
                  <a:pt x="1641" y="496"/>
                </a:lnTo>
                <a:lnTo>
                  <a:pt x="1641" y="496"/>
                </a:lnTo>
                <a:lnTo>
                  <a:pt x="1639" y="495"/>
                </a:lnTo>
                <a:lnTo>
                  <a:pt x="1638" y="492"/>
                </a:lnTo>
                <a:lnTo>
                  <a:pt x="1638" y="491"/>
                </a:lnTo>
                <a:lnTo>
                  <a:pt x="1637" y="491"/>
                </a:lnTo>
                <a:lnTo>
                  <a:pt x="1635" y="491"/>
                </a:lnTo>
                <a:lnTo>
                  <a:pt x="1634" y="490"/>
                </a:lnTo>
                <a:lnTo>
                  <a:pt x="1634" y="490"/>
                </a:lnTo>
                <a:lnTo>
                  <a:pt x="1631" y="491"/>
                </a:lnTo>
                <a:lnTo>
                  <a:pt x="1630" y="491"/>
                </a:lnTo>
                <a:lnTo>
                  <a:pt x="1630" y="491"/>
                </a:lnTo>
                <a:lnTo>
                  <a:pt x="1630" y="491"/>
                </a:lnTo>
                <a:lnTo>
                  <a:pt x="1628" y="492"/>
                </a:lnTo>
                <a:lnTo>
                  <a:pt x="1627" y="492"/>
                </a:lnTo>
                <a:lnTo>
                  <a:pt x="1627" y="492"/>
                </a:lnTo>
                <a:lnTo>
                  <a:pt x="1627" y="492"/>
                </a:lnTo>
                <a:lnTo>
                  <a:pt x="1627" y="491"/>
                </a:lnTo>
                <a:lnTo>
                  <a:pt x="1628" y="491"/>
                </a:lnTo>
                <a:lnTo>
                  <a:pt x="1628" y="491"/>
                </a:lnTo>
                <a:lnTo>
                  <a:pt x="1628" y="490"/>
                </a:lnTo>
                <a:lnTo>
                  <a:pt x="1627" y="490"/>
                </a:lnTo>
                <a:lnTo>
                  <a:pt x="1626" y="488"/>
                </a:lnTo>
                <a:lnTo>
                  <a:pt x="1626" y="488"/>
                </a:lnTo>
                <a:lnTo>
                  <a:pt x="1626" y="488"/>
                </a:lnTo>
                <a:lnTo>
                  <a:pt x="1626" y="490"/>
                </a:lnTo>
                <a:lnTo>
                  <a:pt x="1624" y="490"/>
                </a:lnTo>
                <a:lnTo>
                  <a:pt x="1624" y="490"/>
                </a:lnTo>
                <a:lnTo>
                  <a:pt x="1623" y="491"/>
                </a:lnTo>
                <a:lnTo>
                  <a:pt x="1624" y="491"/>
                </a:lnTo>
                <a:lnTo>
                  <a:pt x="1624" y="492"/>
                </a:lnTo>
                <a:lnTo>
                  <a:pt x="1624" y="492"/>
                </a:lnTo>
                <a:lnTo>
                  <a:pt x="1623" y="494"/>
                </a:lnTo>
                <a:lnTo>
                  <a:pt x="1623" y="494"/>
                </a:lnTo>
                <a:lnTo>
                  <a:pt x="1623" y="494"/>
                </a:lnTo>
                <a:lnTo>
                  <a:pt x="1623" y="492"/>
                </a:lnTo>
                <a:lnTo>
                  <a:pt x="1623" y="492"/>
                </a:lnTo>
                <a:lnTo>
                  <a:pt x="1623" y="492"/>
                </a:lnTo>
                <a:lnTo>
                  <a:pt x="1623" y="491"/>
                </a:lnTo>
                <a:lnTo>
                  <a:pt x="1623" y="491"/>
                </a:lnTo>
                <a:lnTo>
                  <a:pt x="1623" y="490"/>
                </a:lnTo>
                <a:lnTo>
                  <a:pt x="1623" y="490"/>
                </a:lnTo>
                <a:lnTo>
                  <a:pt x="1622" y="490"/>
                </a:lnTo>
                <a:lnTo>
                  <a:pt x="1622" y="491"/>
                </a:lnTo>
                <a:lnTo>
                  <a:pt x="1622" y="491"/>
                </a:lnTo>
                <a:lnTo>
                  <a:pt x="1620" y="491"/>
                </a:lnTo>
                <a:lnTo>
                  <a:pt x="1619" y="491"/>
                </a:lnTo>
                <a:lnTo>
                  <a:pt x="1617" y="491"/>
                </a:lnTo>
                <a:lnTo>
                  <a:pt x="1616" y="491"/>
                </a:lnTo>
                <a:lnTo>
                  <a:pt x="1616" y="492"/>
                </a:lnTo>
                <a:lnTo>
                  <a:pt x="1616" y="492"/>
                </a:lnTo>
                <a:lnTo>
                  <a:pt x="1616" y="494"/>
                </a:lnTo>
                <a:lnTo>
                  <a:pt x="1615" y="494"/>
                </a:lnTo>
                <a:lnTo>
                  <a:pt x="1616" y="495"/>
                </a:lnTo>
                <a:lnTo>
                  <a:pt x="1615" y="495"/>
                </a:lnTo>
                <a:lnTo>
                  <a:pt x="1615" y="496"/>
                </a:lnTo>
                <a:lnTo>
                  <a:pt x="1615" y="496"/>
                </a:lnTo>
                <a:lnTo>
                  <a:pt x="1613" y="496"/>
                </a:lnTo>
                <a:lnTo>
                  <a:pt x="1612" y="496"/>
                </a:lnTo>
                <a:lnTo>
                  <a:pt x="1612" y="498"/>
                </a:lnTo>
                <a:lnTo>
                  <a:pt x="1615" y="498"/>
                </a:lnTo>
                <a:lnTo>
                  <a:pt x="1617" y="498"/>
                </a:lnTo>
                <a:lnTo>
                  <a:pt x="1617" y="499"/>
                </a:lnTo>
                <a:lnTo>
                  <a:pt x="1617" y="499"/>
                </a:lnTo>
                <a:lnTo>
                  <a:pt x="1616" y="501"/>
                </a:lnTo>
                <a:lnTo>
                  <a:pt x="1615" y="501"/>
                </a:lnTo>
                <a:lnTo>
                  <a:pt x="1615" y="501"/>
                </a:lnTo>
                <a:lnTo>
                  <a:pt x="1613" y="501"/>
                </a:lnTo>
                <a:lnTo>
                  <a:pt x="1613" y="502"/>
                </a:lnTo>
                <a:lnTo>
                  <a:pt x="1613" y="502"/>
                </a:lnTo>
                <a:lnTo>
                  <a:pt x="1613" y="503"/>
                </a:lnTo>
                <a:lnTo>
                  <a:pt x="1613" y="503"/>
                </a:lnTo>
                <a:lnTo>
                  <a:pt x="1612" y="503"/>
                </a:lnTo>
                <a:lnTo>
                  <a:pt x="1609" y="503"/>
                </a:lnTo>
                <a:lnTo>
                  <a:pt x="1609" y="503"/>
                </a:lnTo>
                <a:lnTo>
                  <a:pt x="1609" y="503"/>
                </a:lnTo>
                <a:lnTo>
                  <a:pt x="1608" y="503"/>
                </a:lnTo>
                <a:lnTo>
                  <a:pt x="1606" y="502"/>
                </a:lnTo>
                <a:lnTo>
                  <a:pt x="1604" y="502"/>
                </a:lnTo>
                <a:lnTo>
                  <a:pt x="1602" y="502"/>
                </a:lnTo>
                <a:lnTo>
                  <a:pt x="1602" y="503"/>
                </a:lnTo>
                <a:lnTo>
                  <a:pt x="1601" y="503"/>
                </a:lnTo>
                <a:lnTo>
                  <a:pt x="1600" y="503"/>
                </a:lnTo>
                <a:lnTo>
                  <a:pt x="1600" y="503"/>
                </a:lnTo>
                <a:lnTo>
                  <a:pt x="1600" y="503"/>
                </a:lnTo>
                <a:lnTo>
                  <a:pt x="1600" y="505"/>
                </a:lnTo>
                <a:lnTo>
                  <a:pt x="1601" y="503"/>
                </a:lnTo>
                <a:lnTo>
                  <a:pt x="1601" y="505"/>
                </a:lnTo>
                <a:lnTo>
                  <a:pt x="1601" y="506"/>
                </a:lnTo>
                <a:lnTo>
                  <a:pt x="1601" y="505"/>
                </a:lnTo>
                <a:lnTo>
                  <a:pt x="1601" y="506"/>
                </a:lnTo>
                <a:lnTo>
                  <a:pt x="1601" y="506"/>
                </a:lnTo>
                <a:lnTo>
                  <a:pt x="1601" y="507"/>
                </a:lnTo>
                <a:lnTo>
                  <a:pt x="1601" y="509"/>
                </a:lnTo>
                <a:lnTo>
                  <a:pt x="1602" y="507"/>
                </a:lnTo>
                <a:lnTo>
                  <a:pt x="1604" y="507"/>
                </a:lnTo>
                <a:lnTo>
                  <a:pt x="1604" y="509"/>
                </a:lnTo>
                <a:lnTo>
                  <a:pt x="1604" y="509"/>
                </a:lnTo>
                <a:lnTo>
                  <a:pt x="1602" y="509"/>
                </a:lnTo>
                <a:lnTo>
                  <a:pt x="1601" y="510"/>
                </a:lnTo>
                <a:lnTo>
                  <a:pt x="1601" y="510"/>
                </a:lnTo>
                <a:lnTo>
                  <a:pt x="1601" y="510"/>
                </a:lnTo>
                <a:lnTo>
                  <a:pt x="1601" y="512"/>
                </a:lnTo>
                <a:lnTo>
                  <a:pt x="1602" y="512"/>
                </a:lnTo>
                <a:lnTo>
                  <a:pt x="1601" y="512"/>
                </a:lnTo>
                <a:lnTo>
                  <a:pt x="1600" y="512"/>
                </a:lnTo>
                <a:lnTo>
                  <a:pt x="1600" y="512"/>
                </a:lnTo>
                <a:lnTo>
                  <a:pt x="1600" y="512"/>
                </a:lnTo>
                <a:lnTo>
                  <a:pt x="1600" y="513"/>
                </a:lnTo>
                <a:lnTo>
                  <a:pt x="1600" y="513"/>
                </a:lnTo>
                <a:lnTo>
                  <a:pt x="1600" y="513"/>
                </a:lnTo>
                <a:lnTo>
                  <a:pt x="1600" y="514"/>
                </a:lnTo>
                <a:lnTo>
                  <a:pt x="1600" y="514"/>
                </a:lnTo>
                <a:lnTo>
                  <a:pt x="1601" y="514"/>
                </a:lnTo>
                <a:lnTo>
                  <a:pt x="1602" y="514"/>
                </a:lnTo>
                <a:lnTo>
                  <a:pt x="1601" y="514"/>
                </a:lnTo>
                <a:lnTo>
                  <a:pt x="1602" y="516"/>
                </a:lnTo>
                <a:lnTo>
                  <a:pt x="1602" y="516"/>
                </a:lnTo>
                <a:lnTo>
                  <a:pt x="1602" y="514"/>
                </a:lnTo>
                <a:lnTo>
                  <a:pt x="1604" y="514"/>
                </a:lnTo>
                <a:lnTo>
                  <a:pt x="1604" y="516"/>
                </a:lnTo>
                <a:lnTo>
                  <a:pt x="1604" y="516"/>
                </a:lnTo>
                <a:lnTo>
                  <a:pt x="1604" y="516"/>
                </a:lnTo>
                <a:lnTo>
                  <a:pt x="1605" y="516"/>
                </a:lnTo>
                <a:lnTo>
                  <a:pt x="1605" y="516"/>
                </a:lnTo>
                <a:lnTo>
                  <a:pt x="1608" y="516"/>
                </a:lnTo>
                <a:lnTo>
                  <a:pt x="1609" y="516"/>
                </a:lnTo>
                <a:lnTo>
                  <a:pt x="1611" y="517"/>
                </a:lnTo>
                <a:lnTo>
                  <a:pt x="1609" y="517"/>
                </a:lnTo>
                <a:lnTo>
                  <a:pt x="1609" y="517"/>
                </a:lnTo>
                <a:lnTo>
                  <a:pt x="1609" y="517"/>
                </a:lnTo>
                <a:lnTo>
                  <a:pt x="1608" y="517"/>
                </a:lnTo>
                <a:lnTo>
                  <a:pt x="1608" y="517"/>
                </a:lnTo>
                <a:lnTo>
                  <a:pt x="1606" y="519"/>
                </a:lnTo>
                <a:lnTo>
                  <a:pt x="1605" y="520"/>
                </a:lnTo>
                <a:lnTo>
                  <a:pt x="1605" y="520"/>
                </a:lnTo>
                <a:lnTo>
                  <a:pt x="1606" y="521"/>
                </a:lnTo>
                <a:lnTo>
                  <a:pt x="1605" y="521"/>
                </a:lnTo>
                <a:lnTo>
                  <a:pt x="1605" y="523"/>
                </a:lnTo>
                <a:lnTo>
                  <a:pt x="1602" y="524"/>
                </a:lnTo>
                <a:lnTo>
                  <a:pt x="1601" y="525"/>
                </a:lnTo>
                <a:lnTo>
                  <a:pt x="1602" y="524"/>
                </a:lnTo>
                <a:lnTo>
                  <a:pt x="1604" y="524"/>
                </a:lnTo>
                <a:lnTo>
                  <a:pt x="1604" y="524"/>
                </a:lnTo>
                <a:lnTo>
                  <a:pt x="1604" y="524"/>
                </a:lnTo>
                <a:lnTo>
                  <a:pt x="1605" y="524"/>
                </a:lnTo>
                <a:lnTo>
                  <a:pt x="1606" y="524"/>
                </a:lnTo>
                <a:lnTo>
                  <a:pt x="1608" y="524"/>
                </a:lnTo>
                <a:lnTo>
                  <a:pt x="1609" y="524"/>
                </a:lnTo>
                <a:lnTo>
                  <a:pt x="1609" y="523"/>
                </a:lnTo>
                <a:lnTo>
                  <a:pt x="1611" y="523"/>
                </a:lnTo>
                <a:lnTo>
                  <a:pt x="1612" y="524"/>
                </a:lnTo>
                <a:lnTo>
                  <a:pt x="1609" y="524"/>
                </a:lnTo>
                <a:lnTo>
                  <a:pt x="1606" y="524"/>
                </a:lnTo>
                <a:lnTo>
                  <a:pt x="1604" y="525"/>
                </a:lnTo>
                <a:lnTo>
                  <a:pt x="1604" y="525"/>
                </a:lnTo>
                <a:lnTo>
                  <a:pt x="1602" y="525"/>
                </a:lnTo>
                <a:lnTo>
                  <a:pt x="1602" y="527"/>
                </a:lnTo>
                <a:lnTo>
                  <a:pt x="1601" y="527"/>
                </a:lnTo>
                <a:lnTo>
                  <a:pt x="1601" y="527"/>
                </a:lnTo>
                <a:lnTo>
                  <a:pt x="1602" y="528"/>
                </a:lnTo>
                <a:lnTo>
                  <a:pt x="1602" y="528"/>
                </a:lnTo>
                <a:lnTo>
                  <a:pt x="1601" y="530"/>
                </a:lnTo>
                <a:lnTo>
                  <a:pt x="1600" y="528"/>
                </a:lnTo>
                <a:lnTo>
                  <a:pt x="1600" y="528"/>
                </a:lnTo>
                <a:lnTo>
                  <a:pt x="1598" y="528"/>
                </a:lnTo>
                <a:lnTo>
                  <a:pt x="1598" y="528"/>
                </a:lnTo>
                <a:lnTo>
                  <a:pt x="1597" y="530"/>
                </a:lnTo>
                <a:lnTo>
                  <a:pt x="1597" y="530"/>
                </a:lnTo>
                <a:lnTo>
                  <a:pt x="1597" y="531"/>
                </a:lnTo>
                <a:lnTo>
                  <a:pt x="1598" y="531"/>
                </a:lnTo>
                <a:lnTo>
                  <a:pt x="1601" y="531"/>
                </a:lnTo>
                <a:close/>
                <a:moveTo>
                  <a:pt x="1049" y="277"/>
                </a:moveTo>
                <a:lnTo>
                  <a:pt x="1048" y="277"/>
                </a:lnTo>
                <a:lnTo>
                  <a:pt x="1048" y="277"/>
                </a:lnTo>
                <a:lnTo>
                  <a:pt x="1047" y="279"/>
                </a:lnTo>
                <a:lnTo>
                  <a:pt x="1047" y="279"/>
                </a:lnTo>
                <a:lnTo>
                  <a:pt x="1049" y="280"/>
                </a:lnTo>
                <a:lnTo>
                  <a:pt x="1049" y="279"/>
                </a:lnTo>
                <a:lnTo>
                  <a:pt x="1049" y="279"/>
                </a:lnTo>
                <a:lnTo>
                  <a:pt x="1051" y="277"/>
                </a:lnTo>
                <a:lnTo>
                  <a:pt x="1051" y="277"/>
                </a:lnTo>
                <a:lnTo>
                  <a:pt x="1049" y="277"/>
                </a:lnTo>
                <a:close/>
                <a:moveTo>
                  <a:pt x="1107" y="459"/>
                </a:moveTo>
                <a:lnTo>
                  <a:pt x="1107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61"/>
                </a:lnTo>
                <a:lnTo>
                  <a:pt x="1107" y="461"/>
                </a:lnTo>
                <a:lnTo>
                  <a:pt x="1108" y="461"/>
                </a:lnTo>
                <a:lnTo>
                  <a:pt x="1108" y="459"/>
                </a:lnTo>
                <a:lnTo>
                  <a:pt x="1108" y="459"/>
                </a:lnTo>
                <a:lnTo>
                  <a:pt x="1107" y="459"/>
                </a:lnTo>
                <a:close/>
                <a:moveTo>
                  <a:pt x="1077" y="399"/>
                </a:moveTo>
                <a:lnTo>
                  <a:pt x="1077" y="399"/>
                </a:lnTo>
                <a:lnTo>
                  <a:pt x="1077" y="399"/>
                </a:lnTo>
                <a:lnTo>
                  <a:pt x="1077" y="397"/>
                </a:lnTo>
                <a:lnTo>
                  <a:pt x="1075" y="397"/>
                </a:lnTo>
                <a:lnTo>
                  <a:pt x="1075" y="397"/>
                </a:lnTo>
                <a:lnTo>
                  <a:pt x="1075" y="397"/>
                </a:lnTo>
                <a:lnTo>
                  <a:pt x="1075" y="399"/>
                </a:lnTo>
                <a:lnTo>
                  <a:pt x="1075" y="399"/>
                </a:lnTo>
                <a:lnTo>
                  <a:pt x="1075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7" y="399"/>
                </a:lnTo>
                <a:lnTo>
                  <a:pt x="1077" y="399"/>
                </a:lnTo>
                <a:lnTo>
                  <a:pt x="1077" y="399"/>
                </a:lnTo>
                <a:close/>
                <a:moveTo>
                  <a:pt x="1099" y="320"/>
                </a:moveTo>
                <a:lnTo>
                  <a:pt x="1102" y="319"/>
                </a:lnTo>
                <a:lnTo>
                  <a:pt x="1102" y="317"/>
                </a:lnTo>
                <a:lnTo>
                  <a:pt x="1102" y="317"/>
                </a:lnTo>
                <a:lnTo>
                  <a:pt x="1102" y="317"/>
                </a:lnTo>
                <a:lnTo>
                  <a:pt x="1100" y="317"/>
                </a:lnTo>
                <a:lnTo>
                  <a:pt x="1099" y="319"/>
                </a:lnTo>
                <a:lnTo>
                  <a:pt x="1099" y="319"/>
                </a:lnTo>
                <a:lnTo>
                  <a:pt x="1097" y="320"/>
                </a:lnTo>
                <a:lnTo>
                  <a:pt x="1097" y="320"/>
                </a:lnTo>
                <a:lnTo>
                  <a:pt x="1097" y="320"/>
                </a:lnTo>
                <a:lnTo>
                  <a:pt x="1099" y="320"/>
                </a:lnTo>
                <a:close/>
                <a:moveTo>
                  <a:pt x="1078" y="390"/>
                </a:moveTo>
                <a:lnTo>
                  <a:pt x="1077" y="390"/>
                </a:lnTo>
                <a:lnTo>
                  <a:pt x="1078" y="390"/>
                </a:lnTo>
                <a:lnTo>
                  <a:pt x="1078" y="390"/>
                </a:lnTo>
                <a:lnTo>
                  <a:pt x="1080" y="392"/>
                </a:lnTo>
                <a:lnTo>
                  <a:pt x="1081" y="392"/>
                </a:lnTo>
                <a:lnTo>
                  <a:pt x="1082" y="390"/>
                </a:lnTo>
                <a:lnTo>
                  <a:pt x="1082" y="389"/>
                </a:lnTo>
                <a:lnTo>
                  <a:pt x="1082" y="389"/>
                </a:lnTo>
                <a:lnTo>
                  <a:pt x="1081" y="389"/>
                </a:lnTo>
                <a:lnTo>
                  <a:pt x="1081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90"/>
                </a:lnTo>
                <a:close/>
                <a:moveTo>
                  <a:pt x="826" y="47"/>
                </a:moveTo>
                <a:lnTo>
                  <a:pt x="829" y="47"/>
                </a:lnTo>
                <a:lnTo>
                  <a:pt x="832" y="46"/>
                </a:lnTo>
                <a:lnTo>
                  <a:pt x="833" y="46"/>
                </a:lnTo>
                <a:lnTo>
                  <a:pt x="835" y="46"/>
                </a:lnTo>
                <a:lnTo>
                  <a:pt x="836" y="46"/>
                </a:lnTo>
                <a:lnTo>
                  <a:pt x="842" y="46"/>
                </a:lnTo>
                <a:lnTo>
                  <a:pt x="840" y="46"/>
                </a:lnTo>
                <a:lnTo>
                  <a:pt x="833" y="50"/>
                </a:lnTo>
                <a:lnTo>
                  <a:pt x="833" y="50"/>
                </a:lnTo>
                <a:lnTo>
                  <a:pt x="835" y="51"/>
                </a:lnTo>
                <a:lnTo>
                  <a:pt x="836" y="51"/>
                </a:lnTo>
                <a:lnTo>
                  <a:pt x="848" y="48"/>
                </a:lnTo>
                <a:lnTo>
                  <a:pt x="854" y="47"/>
                </a:lnTo>
                <a:lnTo>
                  <a:pt x="857" y="47"/>
                </a:lnTo>
                <a:lnTo>
                  <a:pt x="862" y="48"/>
                </a:lnTo>
                <a:lnTo>
                  <a:pt x="862" y="48"/>
                </a:lnTo>
                <a:lnTo>
                  <a:pt x="857" y="48"/>
                </a:lnTo>
                <a:lnTo>
                  <a:pt x="853" y="48"/>
                </a:lnTo>
                <a:lnTo>
                  <a:pt x="850" y="50"/>
                </a:lnTo>
                <a:lnTo>
                  <a:pt x="844" y="51"/>
                </a:lnTo>
                <a:lnTo>
                  <a:pt x="843" y="53"/>
                </a:lnTo>
                <a:lnTo>
                  <a:pt x="843" y="53"/>
                </a:lnTo>
                <a:lnTo>
                  <a:pt x="847" y="54"/>
                </a:lnTo>
                <a:lnTo>
                  <a:pt x="846" y="54"/>
                </a:lnTo>
                <a:lnTo>
                  <a:pt x="843" y="55"/>
                </a:lnTo>
                <a:lnTo>
                  <a:pt x="840" y="57"/>
                </a:lnTo>
                <a:lnTo>
                  <a:pt x="839" y="57"/>
                </a:lnTo>
                <a:lnTo>
                  <a:pt x="842" y="58"/>
                </a:lnTo>
                <a:lnTo>
                  <a:pt x="843" y="59"/>
                </a:lnTo>
                <a:lnTo>
                  <a:pt x="844" y="59"/>
                </a:lnTo>
                <a:lnTo>
                  <a:pt x="850" y="58"/>
                </a:lnTo>
                <a:lnTo>
                  <a:pt x="865" y="58"/>
                </a:lnTo>
                <a:lnTo>
                  <a:pt x="872" y="57"/>
                </a:lnTo>
                <a:lnTo>
                  <a:pt x="879" y="54"/>
                </a:lnTo>
                <a:lnTo>
                  <a:pt x="883" y="54"/>
                </a:lnTo>
                <a:lnTo>
                  <a:pt x="884" y="54"/>
                </a:lnTo>
                <a:lnTo>
                  <a:pt x="887" y="54"/>
                </a:lnTo>
                <a:lnTo>
                  <a:pt x="886" y="54"/>
                </a:lnTo>
                <a:lnTo>
                  <a:pt x="879" y="57"/>
                </a:lnTo>
                <a:lnTo>
                  <a:pt x="873" y="59"/>
                </a:lnTo>
                <a:lnTo>
                  <a:pt x="869" y="59"/>
                </a:lnTo>
                <a:lnTo>
                  <a:pt x="864" y="59"/>
                </a:lnTo>
                <a:lnTo>
                  <a:pt x="854" y="59"/>
                </a:lnTo>
                <a:lnTo>
                  <a:pt x="847" y="61"/>
                </a:lnTo>
                <a:lnTo>
                  <a:pt x="846" y="62"/>
                </a:lnTo>
                <a:lnTo>
                  <a:pt x="847" y="62"/>
                </a:lnTo>
                <a:lnTo>
                  <a:pt x="847" y="64"/>
                </a:lnTo>
                <a:lnTo>
                  <a:pt x="848" y="64"/>
                </a:lnTo>
                <a:lnTo>
                  <a:pt x="850" y="64"/>
                </a:lnTo>
                <a:lnTo>
                  <a:pt x="853" y="65"/>
                </a:lnTo>
                <a:lnTo>
                  <a:pt x="855" y="66"/>
                </a:lnTo>
                <a:lnTo>
                  <a:pt x="858" y="66"/>
                </a:lnTo>
                <a:lnTo>
                  <a:pt x="861" y="68"/>
                </a:lnTo>
                <a:lnTo>
                  <a:pt x="865" y="68"/>
                </a:lnTo>
                <a:lnTo>
                  <a:pt x="866" y="66"/>
                </a:lnTo>
                <a:lnTo>
                  <a:pt x="875" y="61"/>
                </a:lnTo>
                <a:lnTo>
                  <a:pt x="877" y="59"/>
                </a:lnTo>
                <a:lnTo>
                  <a:pt x="879" y="59"/>
                </a:lnTo>
                <a:lnTo>
                  <a:pt x="890" y="58"/>
                </a:lnTo>
                <a:lnTo>
                  <a:pt x="903" y="57"/>
                </a:lnTo>
                <a:lnTo>
                  <a:pt x="902" y="58"/>
                </a:lnTo>
                <a:lnTo>
                  <a:pt x="890" y="59"/>
                </a:lnTo>
                <a:lnTo>
                  <a:pt x="884" y="59"/>
                </a:lnTo>
                <a:lnTo>
                  <a:pt x="880" y="61"/>
                </a:lnTo>
                <a:lnTo>
                  <a:pt x="875" y="65"/>
                </a:lnTo>
                <a:lnTo>
                  <a:pt x="873" y="66"/>
                </a:lnTo>
                <a:lnTo>
                  <a:pt x="872" y="68"/>
                </a:lnTo>
                <a:lnTo>
                  <a:pt x="872" y="68"/>
                </a:lnTo>
                <a:lnTo>
                  <a:pt x="872" y="69"/>
                </a:lnTo>
                <a:lnTo>
                  <a:pt x="875" y="69"/>
                </a:lnTo>
                <a:lnTo>
                  <a:pt x="876" y="69"/>
                </a:lnTo>
                <a:lnTo>
                  <a:pt x="880" y="69"/>
                </a:lnTo>
                <a:lnTo>
                  <a:pt x="884" y="70"/>
                </a:lnTo>
                <a:lnTo>
                  <a:pt x="886" y="70"/>
                </a:lnTo>
                <a:lnTo>
                  <a:pt x="892" y="70"/>
                </a:lnTo>
                <a:lnTo>
                  <a:pt x="894" y="70"/>
                </a:lnTo>
                <a:lnTo>
                  <a:pt x="895" y="69"/>
                </a:lnTo>
                <a:lnTo>
                  <a:pt x="898" y="69"/>
                </a:lnTo>
                <a:lnTo>
                  <a:pt x="899" y="68"/>
                </a:lnTo>
                <a:lnTo>
                  <a:pt x="902" y="66"/>
                </a:lnTo>
                <a:lnTo>
                  <a:pt x="908" y="66"/>
                </a:lnTo>
                <a:lnTo>
                  <a:pt x="910" y="65"/>
                </a:lnTo>
                <a:lnTo>
                  <a:pt x="913" y="65"/>
                </a:lnTo>
                <a:lnTo>
                  <a:pt x="912" y="66"/>
                </a:lnTo>
                <a:lnTo>
                  <a:pt x="908" y="68"/>
                </a:lnTo>
                <a:lnTo>
                  <a:pt x="906" y="69"/>
                </a:lnTo>
                <a:lnTo>
                  <a:pt x="909" y="69"/>
                </a:lnTo>
                <a:lnTo>
                  <a:pt x="912" y="69"/>
                </a:lnTo>
                <a:lnTo>
                  <a:pt x="920" y="68"/>
                </a:lnTo>
                <a:lnTo>
                  <a:pt x="921" y="68"/>
                </a:lnTo>
                <a:lnTo>
                  <a:pt x="924" y="68"/>
                </a:lnTo>
                <a:lnTo>
                  <a:pt x="932" y="65"/>
                </a:lnTo>
                <a:lnTo>
                  <a:pt x="936" y="64"/>
                </a:lnTo>
                <a:lnTo>
                  <a:pt x="938" y="62"/>
                </a:lnTo>
                <a:lnTo>
                  <a:pt x="939" y="62"/>
                </a:lnTo>
                <a:lnTo>
                  <a:pt x="939" y="61"/>
                </a:lnTo>
                <a:lnTo>
                  <a:pt x="941" y="59"/>
                </a:lnTo>
                <a:lnTo>
                  <a:pt x="941" y="58"/>
                </a:lnTo>
                <a:lnTo>
                  <a:pt x="942" y="57"/>
                </a:lnTo>
                <a:lnTo>
                  <a:pt x="943" y="57"/>
                </a:lnTo>
                <a:lnTo>
                  <a:pt x="945" y="57"/>
                </a:lnTo>
                <a:lnTo>
                  <a:pt x="946" y="57"/>
                </a:lnTo>
                <a:lnTo>
                  <a:pt x="950" y="54"/>
                </a:lnTo>
                <a:lnTo>
                  <a:pt x="953" y="53"/>
                </a:lnTo>
                <a:lnTo>
                  <a:pt x="964" y="50"/>
                </a:lnTo>
                <a:lnTo>
                  <a:pt x="963" y="51"/>
                </a:lnTo>
                <a:lnTo>
                  <a:pt x="957" y="53"/>
                </a:lnTo>
                <a:lnTo>
                  <a:pt x="950" y="57"/>
                </a:lnTo>
                <a:lnTo>
                  <a:pt x="949" y="57"/>
                </a:lnTo>
                <a:lnTo>
                  <a:pt x="947" y="59"/>
                </a:lnTo>
                <a:lnTo>
                  <a:pt x="947" y="59"/>
                </a:lnTo>
                <a:lnTo>
                  <a:pt x="946" y="61"/>
                </a:lnTo>
                <a:lnTo>
                  <a:pt x="947" y="62"/>
                </a:lnTo>
                <a:lnTo>
                  <a:pt x="953" y="62"/>
                </a:lnTo>
                <a:lnTo>
                  <a:pt x="959" y="62"/>
                </a:lnTo>
                <a:lnTo>
                  <a:pt x="961" y="62"/>
                </a:lnTo>
                <a:lnTo>
                  <a:pt x="964" y="62"/>
                </a:lnTo>
                <a:lnTo>
                  <a:pt x="964" y="62"/>
                </a:lnTo>
                <a:lnTo>
                  <a:pt x="961" y="64"/>
                </a:lnTo>
                <a:lnTo>
                  <a:pt x="959" y="64"/>
                </a:lnTo>
                <a:lnTo>
                  <a:pt x="950" y="65"/>
                </a:lnTo>
                <a:lnTo>
                  <a:pt x="938" y="68"/>
                </a:lnTo>
                <a:lnTo>
                  <a:pt x="938" y="68"/>
                </a:lnTo>
                <a:lnTo>
                  <a:pt x="934" y="70"/>
                </a:lnTo>
                <a:lnTo>
                  <a:pt x="925" y="72"/>
                </a:lnTo>
                <a:lnTo>
                  <a:pt x="910" y="73"/>
                </a:lnTo>
                <a:lnTo>
                  <a:pt x="908" y="75"/>
                </a:lnTo>
                <a:lnTo>
                  <a:pt x="906" y="75"/>
                </a:lnTo>
                <a:lnTo>
                  <a:pt x="906" y="76"/>
                </a:lnTo>
                <a:lnTo>
                  <a:pt x="909" y="77"/>
                </a:lnTo>
                <a:lnTo>
                  <a:pt x="912" y="80"/>
                </a:lnTo>
                <a:lnTo>
                  <a:pt x="917" y="83"/>
                </a:lnTo>
                <a:lnTo>
                  <a:pt x="919" y="84"/>
                </a:lnTo>
                <a:lnTo>
                  <a:pt x="921" y="86"/>
                </a:lnTo>
                <a:lnTo>
                  <a:pt x="923" y="87"/>
                </a:lnTo>
                <a:lnTo>
                  <a:pt x="924" y="88"/>
                </a:lnTo>
                <a:lnTo>
                  <a:pt x="927" y="88"/>
                </a:lnTo>
                <a:lnTo>
                  <a:pt x="931" y="88"/>
                </a:lnTo>
                <a:lnTo>
                  <a:pt x="934" y="88"/>
                </a:lnTo>
                <a:lnTo>
                  <a:pt x="932" y="90"/>
                </a:lnTo>
                <a:lnTo>
                  <a:pt x="930" y="90"/>
                </a:lnTo>
                <a:lnTo>
                  <a:pt x="928" y="90"/>
                </a:lnTo>
                <a:lnTo>
                  <a:pt x="924" y="90"/>
                </a:lnTo>
                <a:lnTo>
                  <a:pt x="920" y="90"/>
                </a:lnTo>
                <a:lnTo>
                  <a:pt x="919" y="88"/>
                </a:lnTo>
                <a:lnTo>
                  <a:pt x="917" y="87"/>
                </a:lnTo>
                <a:lnTo>
                  <a:pt x="914" y="87"/>
                </a:lnTo>
                <a:lnTo>
                  <a:pt x="912" y="84"/>
                </a:lnTo>
                <a:lnTo>
                  <a:pt x="909" y="81"/>
                </a:lnTo>
                <a:lnTo>
                  <a:pt x="906" y="80"/>
                </a:lnTo>
                <a:lnTo>
                  <a:pt x="902" y="79"/>
                </a:lnTo>
                <a:lnTo>
                  <a:pt x="899" y="77"/>
                </a:lnTo>
                <a:lnTo>
                  <a:pt x="895" y="76"/>
                </a:lnTo>
                <a:lnTo>
                  <a:pt x="890" y="76"/>
                </a:lnTo>
                <a:lnTo>
                  <a:pt x="886" y="76"/>
                </a:lnTo>
                <a:lnTo>
                  <a:pt x="875" y="75"/>
                </a:lnTo>
                <a:lnTo>
                  <a:pt x="872" y="76"/>
                </a:lnTo>
                <a:lnTo>
                  <a:pt x="872" y="79"/>
                </a:lnTo>
                <a:lnTo>
                  <a:pt x="873" y="81"/>
                </a:lnTo>
                <a:lnTo>
                  <a:pt x="873" y="86"/>
                </a:lnTo>
                <a:lnTo>
                  <a:pt x="876" y="87"/>
                </a:lnTo>
                <a:lnTo>
                  <a:pt x="877" y="87"/>
                </a:lnTo>
                <a:lnTo>
                  <a:pt x="883" y="88"/>
                </a:lnTo>
                <a:lnTo>
                  <a:pt x="884" y="88"/>
                </a:lnTo>
                <a:lnTo>
                  <a:pt x="886" y="90"/>
                </a:lnTo>
                <a:lnTo>
                  <a:pt x="888" y="92"/>
                </a:lnTo>
                <a:lnTo>
                  <a:pt x="891" y="95"/>
                </a:lnTo>
                <a:lnTo>
                  <a:pt x="892" y="97"/>
                </a:lnTo>
                <a:lnTo>
                  <a:pt x="894" y="98"/>
                </a:lnTo>
                <a:lnTo>
                  <a:pt x="897" y="99"/>
                </a:lnTo>
                <a:lnTo>
                  <a:pt x="899" y="101"/>
                </a:lnTo>
                <a:lnTo>
                  <a:pt x="901" y="102"/>
                </a:lnTo>
                <a:lnTo>
                  <a:pt x="898" y="102"/>
                </a:lnTo>
                <a:lnTo>
                  <a:pt x="895" y="101"/>
                </a:lnTo>
                <a:lnTo>
                  <a:pt x="894" y="101"/>
                </a:lnTo>
                <a:lnTo>
                  <a:pt x="892" y="101"/>
                </a:lnTo>
                <a:lnTo>
                  <a:pt x="891" y="101"/>
                </a:lnTo>
                <a:lnTo>
                  <a:pt x="891" y="101"/>
                </a:lnTo>
                <a:lnTo>
                  <a:pt x="891" y="102"/>
                </a:lnTo>
                <a:lnTo>
                  <a:pt x="892" y="104"/>
                </a:lnTo>
                <a:lnTo>
                  <a:pt x="894" y="104"/>
                </a:lnTo>
                <a:lnTo>
                  <a:pt x="895" y="104"/>
                </a:lnTo>
                <a:lnTo>
                  <a:pt x="898" y="104"/>
                </a:lnTo>
                <a:lnTo>
                  <a:pt x="905" y="104"/>
                </a:lnTo>
                <a:lnTo>
                  <a:pt x="909" y="105"/>
                </a:lnTo>
                <a:lnTo>
                  <a:pt x="912" y="105"/>
                </a:lnTo>
                <a:lnTo>
                  <a:pt x="913" y="105"/>
                </a:lnTo>
                <a:lnTo>
                  <a:pt x="914" y="104"/>
                </a:lnTo>
                <a:lnTo>
                  <a:pt x="916" y="104"/>
                </a:lnTo>
                <a:lnTo>
                  <a:pt x="917" y="104"/>
                </a:lnTo>
                <a:lnTo>
                  <a:pt x="917" y="104"/>
                </a:lnTo>
                <a:lnTo>
                  <a:pt x="916" y="105"/>
                </a:lnTo>
                <a:lnTo>
                  <a:pt x="914" y="106"/>
                </a:lnTo>
                <a:lnTo>
                  <a:pt x="913" y="106"/>
                </a:lnTo>
                <a:lnTo>
                  <a:pt x="912" y="106"/>
                </a:lnTo>
                <a:lnTo>
                  <a:pt x="906" y="106"/>
                </a:lnTo>
                <a:lnTo>
                  <a:pt x="905" y="106"/>
                </a:lnTo>
                <a:lnTo>
                  <a:pt x="903" y="108"/>
                </a:lnTo>
                <a:lnTo>
                  <a:pt x="902" y="108"/>
                </a:lnTo>
                <a:lnTo>
                  <a:pt x="901" y="106"/>
                </a:lnTo>
                <a:lnTo>
                  <a:pt x="897" y="106"/>
                </a:lnTo>
                <a:lnTo>
                  <a:pt x="888" y="105"/>
                </a:lnTo>
                <a:lnTo>
                  <a:pt x="887" y="105"/>
                </a:lnTo>
                <a:lnTo>
                  <a:pt x="884" y="105"/>
                </a:lnTo>
                <a:lnTo>
                  <a:pt x="880" y="106"/>
                </a:lnTo>
                <a:lnTo>
                  <a:pt x="875" y="106"/>
                </a:lnTo>
                <a:lnTo>
                  <a:pt x="869" y="108"/>
                </a:lnTo>
                <a:lnTo>
                  <a:pt x="868" y="110"/>
                </a:lnTo>
                <a:lnTo>
                  <a:pt x="866" y="112"/>
                </a:lnTo>
                <a:lnTo>
                  <a:pt x="865" y="113"/>
                </a:lnTo>
                <a:lnTo>
                  <a:pt x="864" y="115"/>
                </a:lnTo>
                <a:lnTo>
                  <a:pt x="864" y="117"/>
                </a:lnTo>
                <a:lnTo>
                  <a:pt x="862" y="120"/>
                </a:lnTo>
                <a:lnTo>
                  <a:pt x="865" y="121"/>
                </a:lnTo>
                <a:lnTo>
                  <a:pt x="869" y="121"/>
                </a:lnTo>
                <a:lnTo>
                  <a:pt x="870" y="120"/>
                </a:lnTo>
                <a:lnTo>
                  <a:pt x="873" y="120"/>
                </a:lnTo>
                <a:lnTo>
                  <a:pt x="876" y="117"/>
                </a:lnTo>
                <a:lnTo>
                  <a:pt x="877" y="116"/>
                </a:lnTo>
                <a:lnTo>
                  <a:pt x="876" y="120"/>
                </a:lnTo>
                <a:lnTo>
                  <a:pt x="875" y="121"/>
                </a:lnTo>
                <a:lnTo>
                  <a:pt x="881" y="121"/>
                </a:lnTo>
                <a:lnTo>
                  <a:pt x="883" y="120"/>
                </a:lnTo>
                <a:lnTo>
                  <a:pt x="884" y="120"/>
                </a:lnTo>
                <a:lnTo>
                  <a:pt x="887" y="117"/>
                </a:lnTo>
                <a:lnTo>
                  <a:pt x="888" y="113"/>
                </a:lnTo>
                <a:lnTo>
                  <a:pt x="887" y="119"/>
                </a:lnTo>
                <a:lnTo>
                  <a:pt x="891" y="119"/>
                </a:lnTo>
                <a:lnTo>
                  <a:pt x="892" y="119"/>
                </a:lnTo>
                <a:lnTo>
                  <a:pt x="894" y="120"/>
                </a:lnTo>
                <a:lnTo>
                  <a:pt x="891" y="120"/>
                </a:lnTo>
                <a:lnTo>
                  <a:pt x="891" y="120"/>
                </a:lnTo>
                <a:lnTo>
                  <a:pt x="887" y="123"/>
                </a:lnTo>
                <a:lnTo>
                  <a:pt x="884" y="123"/>
                </a:lnTo>
                <a:lnTo>
                  <a:pt x="881" y="126"/>
                </a:lnTo>
                <a:lnTo>
                  <a:pt x="884" y="128"/>
                </a:lnTo>
                <a:lnTo>
                  <a:pt x="884" y="132"/>
                </a:lnTo>
                <a:lnTo>
                  <a:pt x="886" y="134"/>
                </a:lnTo>
                <a:lnTo>
                  <a:pt x="888" y="134"/>
                </a:lnTo>
                <a:lnTo>
                  <a:pt x="891" y="132"/>
                </a:lnTo>
                <a:lnTo>
                  <a:pt x="895" y="134"/>
                </a:lnTo>
                <a:lnTo>
                  <a:pt x="897" y="134"/>
                </a:lnTo>
                <a:lnTo>
                  <a:pt x="898" y="132"/>
                </a:lnTo>
                <a:lnTo>
                  <a:pt x="902" y="131"/>
                </a:lnTo>
                <a:lnTo>
                  <a:pt x="903" y="130"/>
                </a:lnTo>
                <a:lnTo>
                  <a:pt x="909" y="124"/>
                </a:lnTo>
                <a:lnTo>
                  <a:pt x="909" y="124"/>
                </a:lnTo>
                <a:lnTo>
                  <a:pt x="909" y="124"/>
                </a:lnTo>
                <a:lnTo>
                  <a:pt x="909" y="126"/>
                </a:lnTo>
                <a:lnTo>
                  <a:pt x="909" y="127"/>
                </a:lnTo>
                <a:lnTo>
                  <a:pt x="906" y="128"/>
                </a:lnTo>
                <a:lnTo>
                  <a:pt x="903" y="132"/>
                </a:lnTo>
                <a:lnTo>
                  <a:pt x="901" y="134"/>
                </a:lnTo>
                <a:lnTo>
                  <a:pt x="901" y="134"/>
                </a:lnTo>
                <a:lnTo>
                  <a:pt x="899" y="135"/>
                </a:lnTo>
                <a:lnTo>
                  <a:pt x="899" y="135"/>
                </a:lnTo>
                <a:lnTo>
                  <a:pt x="897" y="135"/>
                </a:lnTo>
                <a:lnTo>
                  <a:pt x="891" y="137"/>
                </a:lnTo>
                <a:lnTo>
                  <a:pt x="890" y="137"/>
                </a:lnTo>
                <a:lnTo>
                  <a:pt x="887" y="137"/>
                </a:lnTo>
                <a:lnTo>
                  <a:pt x="881" y="134"/>
                </a:lnTo>
                <a:lnTo>
                  <a:pt x="880" y="134"/>
                </a:lnTo>
                <a:lnTo>
                  <a:pt x="879" y="131"/>
                </a:lnTo>
                <a:lnTo>
                  <a:pt x="876" y="128"/>
                </a:lnTo>
                <a:lnTo>
                  <a:pt x="873" y="127"/>
                </a:lnTo>
                <a:lnTo>
                  <a:pt x="870" y="127"/>
                </a:lnTo>
                <a:lnTo>
                  <a:pt x="868" y="126"/>
                </a:lnTo>
                <a:lnTo>
                  <a:pt x="865" y="126"/>
                </a:lnTo>
                <a:lnTo>
                  <a:pt x="864" y="126"/>
                </a:lnTo>
                <a:lnTo>
                  <a:pt x="861" y="127"/>
                </a:lnTo>
                <a:lnTo>
                  <a:pt x="858" y="128"/>
                </a:lnTo>
                <a:lnTo>
                  <a:pt x="857" y="130"/>
                </a:lnTo>
                <a:lnTo>
                  <a:pt x="859" y="131"/>
                </a:lnTo>
                <a:lnTo>
                  <a:pt x="861" y="134"/>
                </a:lnTo>
                <a:lnTo>
                  <a:pt x="861" y="135"/>
                </a:lnTo>
                <a:lnTo>
                  <a:pt x="862" y="135"/>
                </a:lnTo>
                <a:lnTo>
                  <a:pt x="864" y="137"/>
                </a:lnTo>
                <a:lnTo>
                  <a:pt x="865" y="137"/>
                </a:lnTo>
                <a:lnTo>
                  <a:pt x="866" y="137"/>
                </a:lnTo>
                <a:lnTo>
                  <a:pt x="866" y="138"/>
                </a:lnTo>
                <a:lnTo>
                  <a:pt x="869" y="139"/>
                </a:lnTo>
                <a:lnTo>
                  <a:pt x="869" y="139"/>
                </a:lnTo>
                <a:lnTo>
                  <a:pt x="869" y="141"/>
                </a:lnTo>
                <a:lnTo>
                  <a:pt x="868" y="141"/>
                </a:lnTo>
                <a:lnTo>
                  <a:pt x="865" y="141"/>
                </a:lnTo>
                <a:lnTo>
                  <a:pt x="862" y="141"/>
                </a:lnTo>
                <a:lnTo>
                  <a:pt x="859" y="141"/>
                </a:lnTo>
                <a:lnTo>
                  <a:pt x="857" y="141"/>
                </a:lnTo>
                <a:lnTo>
                  <a:pt x="854" y="142"/>
                </a:lnTo>
                <a:lnTo>
                  <a:pt x="853" y="142"/>
                </a:lnTo>
                <a:lnTo>
                  <a:pt x="851" y="144"/>
                </a:lnTo>
                <a:lnTo>
                  <a:pt x="844" y="148"/>
                </a:lnTo>
                <a:lnTo>
                  <a:pt x="843" y="150"/>
                </a:lnTo>
                <a:lnTo>
                  <a:pt x="843" y="153"/>
                </a:lnTo>
                <a:lnTo>
                  <a:pt x="846" y="155"/>
                </a:lnTo>
                <a:lnTo>
                  <a:pt x="851" y="155"/>
                </a:lnTo>
                <a:lnTo>
                  <a:pt x="853" y="155"/>
                </a:lnTo>
                <a:lnTo>
                  <a:pt x="853" y="153"/>
                </a:lnTo>
                <a:lnTo>
                  <a:pt x="853" y="150"/>
                </a:lnTo>
                <a:lnTo>
                  <a:pt x="854" y="148"/>
                </a:lnTo>
                <a:lnTo>
                  <a:pt x="854" y="152"/>
                </a:lnTo>
                <a:lnTo>
                  <a:pt x="854" y="156"/>
                </a:lnTo>
                <a:lnTo>
                  <a:pt x="857" y="155"/>
                </a:lnTo>
                <a:lnTo>
                  <a:pt x="864" y="156"/>
                </a:lnTo>
                <a:lnTo>
                  <a:pt x="864" y="152"/>
                </a:lnTo>
                <a:lnTo>
                  <a:pt x="865" y="155"/>
                </a:lnTo>
                <a:lnTo>
                  <a:pt x="868" y="155"/>
                </a:lnTo>
                <a:lnTo>
                  <a:pt x="870" y="156"/>
                </a:lnTo>
                <a:lnTo>
                  <a:pt x="872" y="153"/>
                </a:lnTo>
                <a:lnTo>
                  <a:pt x="873" y="152"/>
                </a:lnTo>
                <a:lnTo>
                  <a:pt x="873" y="152"/>
                </a:lnTo>
                <a:lnTo>
                  <a:pt x="873" y="153"/>
                </a:lnTo>
                <a:lnTo>
                  <a:pt x="875" y="153"/>
                </a:lnTo>
                <a:lnTo>
                  <a:pt x="876" y="155"/>
                </a:lnTo>
                <a:lnTo>
                  <a:pt x="880" y="156"/>
                </a:lnTo>
                <a:lnTo>
                  <a:pt x="883" y="157"/>
                </a:lnTo>
                <a:lnTo>
                  <a:pt x="886" y="157"/>
                </a:lnTo>
                <a:lnTo>
                  <a:pt x="894" y="156"/>
                </a:lnTo>
                <a:lnTo>
                  <a:pt x="894" y="150"/>
                </a:lnTo>
                <a:lnTo>
                  <a:pt x="897" y="153"/>
                </a:lnTo>
                <a:lnTo>
                  <a:pt x="898" y="155"/>
                </a:lnTo>
                <a:lnTo>
                  <a:pt x="902" y="155"/>
                </a:lnTo>
                <a:lnTo>
                  <a:pt x="913" y="155"/>
                </a:lnTo>
                <a:lnTo>
                  <a:pt x="913" y="153"/>
                </a:lnTo>
                <a:lnTo>
                  <a:pt x="913" y="152"/>
                </a:lnTo>
                <a:lnTo>
                  <a:pt x="912" y="150"/>
                </a:lnTo>
                <a:lnTo>
                  <a:pt x="910" y="149"/>
                </a:lnTo>
                <a:lnTo>
                  <a:pt x="910" y="149"/>
                </a:lnTo>
                <a:lnTo>
                  <a:pt x="912" y="150"/>
                </a:lnTo>
                <a:lnTo>
                  <a:pt x="912" y="150"/>
                </a:lnTo>
                <a:lnTo>
                  <a:pt x="913" y="150"/>
                </a:lnTo>
                <a:lnTo>
                  <a:pt x="914" y="150"/>
                </a:lnTo>
                <a:lnTo>
                  <a:pt x="914" y="150"/>
                </a:lnTo>
                <a:lnTo>
                  <a:pt x="917" y="153"/>
                </a:lnTo>
                <a:lnTo>
                  <a:pt x="919" y="153"/>
                </a:lnTo>
                <a:lnTo>
                  <a:pt x="919" y="153"/>
                </a:lnTo>
                <a:lnTo>
                  <a:pt x="920" y="153"/>
                </a:lnTo>
                <a:lnTo>
                  <a:pt x="921" y="153"/>
                </a:lnTo>
                <a:lnTo>
                  <a:pt x="923" y="153"/>
                </a:lnTo>
                <a:lnTo>
                  <a:pt x="924" y="153"/>
                </a:lnTo>
                <a:lnTo>
                  <a:pt x="925" y="155"/>
                </a:lnTo>
                <a:lnTo>
                  <a:pt x="927" y="156"/>
                </a:lnTo>
                <a:lnTo>
                  <a:pt x="927" y="156"/>
                </a:lnTo>
                <a:lnTo>
                  <a:pt x="925" y="157"/>
                </a:lnTo>
                <a:lnTo>
                  <a:pt x="925" y="159"/>
                </a:lnTo>
                <a:lnTo>
                  <a:pt x="925" y="159"/>
                </a:lnTo>
                <a:lnTo>
                  <a:pt x="925" y="160"/>
                </a:lnTo>
                <a:lnTo>
                  <a:pt x="927" y="160"/>
                </a:lnTo>
                <a:lnTo>
                  <a:pt x="928" y="160"/>
                </a:lnTo>
                <a:lnTo>
                  <a:pt x="932" y="159"/>
                </a:lnTo>
                <a:lnTo>
                  <a:pt x="935" y="159"/>
                </a:lnTo>
                <a:lnTo>
                  <a:pt x="939" y="157"/>
                </a:lnTo>
                <a:lnTo>
                  <a:pt x="941" y="156"/>
                </a:lnTo>
                <a:lnTo>
                  <a:pt x="942" y="156"/>
                </a:lnTo>
                <a:lnTo>
                  <a:pt x="945" y="155"/>
                </a:lnTo>
                <a:lnTo>
                  <a:pt x="950" y="152"/>
                </a:lnTo>
                <a:lnTo>
                  <a:pt x="952" y="150"/>
                </a:lnTo>
                <a:lnTo>
                  <a:pt x="953" y="149"/>
                </a:lnTo>
                <a:lnTo>
                  <a:pt x="953" y="146"/>
                </a:lnTo>
                <a:lnTo>
                  <a:pt x="952" y="145"/>
                </a:lnTo>
                <a:lnTo>
                  <a:pt x="950" y="144"/>
                </a:lnTo>
                <a:lnTo>
                  <a:pt x="950" y="144"/>
                </a:lnTo>
                <a:lnTo>
                  <a:pt x="949" y="145"/>
                </a:lnTo>
                <a:lnTo>
                  <a:pt x="947" y="145"/>
                </a:lnTo>
                <a:lnTo>
                  <a:pt x="946" y="146"/>
                </a:lnTo>
                <a:lnTo>
                  <a:pt x="943" y="146"/>
                </a:lnTo>
                <a:lnTo>
                  <a:pt x="942" y="145"/>
                </a:lnTo>
                <a:lnTo>
                  <a:pt x="941" y="144"/>
                </a:lnTo>
                <a:lnTo>
                  <a:pt x="941" y="144"/>
                </a:lnTo>
                <a:lnTo>
                  <a:pt x="941" y="142"/>
                </a:lnTo>
                <a:lnTo>
                  <a:pt x="941" y="141"/>
                </a:lnTo>
                <a:lnTo>
                  <a:pt x="939" y="139"/>
                </a:lnTo>
                <a:lnTo>
                  <a:pt x="935" y="139"/>
                </a:lnTo>
                <a:lnTo>
                  <a:pt x="932" y="141"/>
                </a:lnTo>
                <a:lnTo>
                  <a:pt x="932" y="141"/>
                </a:lnTo>
                <a:lnTo>
                  <a:pt x="928" y="139"/>
                </a:lnTo>
                <a:lnTo>
                  <a:pt x="927" y="138"/>
                </a:lnTo>
                <a:lnTo>
                  <a:pt x="924" y="138"/>
                </a:lnTo>
                <a:lnTo>
                  <a:pt x="923" y="138"/>
                </a:lnTo>
                <a:lnTo>
                  <a:pt x="920" y="139"/>
                </a:lnTo>
                <a:lnTo>
                  <a:pt x="917" y="139"/>
                </a:lnTo>
                <a:lnTo>
                  <a:pt x="917" y="139"/>
                </a:lnTo>
                <a:lnTo>
                  <a:pt x="916" y="139"/>
                </a:lnTo>
                <a:lnTo>
                  <a:pt x="914" y="138"/>
                </a:lnTo>
                <a:lnTo>
                  <a:pt x="914" y="138"/>
                </a:lnTo>
                <a:lnTo>
                  <a:pt x="917" y="138"/>
                </a:lnTo>
                <a:lnTo>
                  <a:pt x="920" y="138"/>
                </a:lnTo>
                <a:lnTo>
                  <a:pt x="921" y="137"/>
                </a:lnTo>
                <a:lnTo>
                  <a:pt x="923" y="137"/>
                </a:lnTo>
                <a:lnTo>
                  <a:pt x="921" y="137"/>
                </a:lnTo>
                <a:lnTo>
                  <a:pt x="920" y="135"/>
                </a:lnTo>
                <a:lnTo>
                  <a:pt x="919" y="134"/>
                </a:lnTo>
                <a:lnTo>
                  <a:pt x="919" y="132"/>
                </a:lnTo>
                <a:lnTo>
                  <a:pt x="920" y="134"/>
                </a:lnTo>
                <a:lnTo>
                  <a:pt x="921" y="134"/>
                </a:lnTo>
                <a:lnTo>
                  <a:pt x="925" y="137"/>
                </a:lnTo>
                <a:lnTo>
                  <a:pt x="928" y="138"/>
                </a:lnTo>
                <a:lnTo>
                  <a:pt x="931" y="138"/>
                </a:lnTo>
                <a:lnTo>
                  <a:pt x="935" y="138"/>
                </a:lnTo>
                <a:lnTo>
                  <a:pt x="942" y="137"/>
                </a:lnTo>
                <a:lnTo>
                  <a:pt x="945" y="137"/>
                </a:lnTo>
                <a:lnTo>
                  <a:pt x="946" y="137"/>
                </a:lnTo>
                <a:lnTo>
                  <a:pt x="949" y="137"/>
                </a:lnTo>
                <a:lnTo>
                  <a:pt x="950" y="135"/>
                </a:lnTo>
                <a:lnTo>
                  <a:pt x="952" y="134"/>
                </a:lnTo>
                <a:lnTo>
                  <a:pt x="953" y="134"/>
                </a:lnTo>
                <a:lnTo>
                  <a:pt x="953" y="131"/>
                </a:lnTo>
                <a:lnTo>
                  <a:pt x="953" y="128"/>
                </a:lnTo>
                <a:lnTo>
                  <a:pt x="953" y="127"/>
                </a:lnTo>
                <a:lnTo>
                  <a:pt x="953" y="126"/>
                </a:lnTo>
                <a:lnTo>
                  <a:pt x="953" y="124"/>
                </a:lnTo>
                <a:lnTo>
                  <a:pt x="959" y="124"/>
                </a:lnTo>
                <a:lnTo>
                  <a:pt x="963" y="126"/>
                </a:lnTo>
                <a:lnTo>
                  <a:pt x="965" y="124"/>
                </a:lnTo>
                <a:lnTo>
                  <a:pt x="970" y="124"/>
                </a:lnTo>
                <a:lnTo>
                  <a:pt x="972" y="124"/>
                </a:lnTo>
                <a:lnTo>
                  <a:pt x="972" y="124"/>
                </a:lnTo>
                <a:lnTo>
                  <a:pt x="974" y="123"/>
                </a:lnTo>
                <a:lnTo>
                  <a:pt x="976" y="119"/>
                </a:lnTo>
                <a:lnTo>
                  <a:pt x="981" y="117"/>
                </a:lnTo>
                <a:lnTo>
                  <a:pt x="979" y="116"/>
                </a:lnTo>
                <a:lnTo>
                  <a:pt x="978" y="116"/>
                </a:lnTo>
                <a:lnTo>
                  <a:pt x="971" y="113"/>
                </a:lnTo>
                <a:lnTo>
                  <a:pt x="968" y="113"/>
                </a:lnTo>
                <a:lnTo>
                  <a:pt x="968" y="113"/>
                </a:lnTo>
                <a:lnTo>
                  <a:pt x="972" y="113"/>
                </a:lnTo>
                <a:lnTo>
                  <a:pt x="978" y="113"/>
                </a:lnTo>
                <a:lnTo>
                  <a:pt x="983" y="112"/>
                </a:lnTo>
                <a:lnTo>
                  <a:pt x="986" y="110"/>
                </a:lnTo>
                <a:lnTo>
                  <a:pt x="986" y="110"/>
                </a:lnTo>
                <a:lnTo>
                  <a:pt x="987" y="109"/>
                </a:lnTo>
                <a:lnTo>
                  <a:pt x="987" y="108"/>
                </a:lnTo>
                <a:lnTo>
                  <a:pt x="986" y="108"/>
                </a:lnTo>
                <a:lnTo>
                  <a:pt x="981" y="106"/>
                </a:lnTo>
                <a:lnTo>
                  <a:pt x="978" y="105"/>
                </a:lnTo>
                <a:lnTo>
                  <a:pt x="974" y="105"/>
                </a:lnTo>
                <a:lnTo>
                  <a:pt x="972" y="104"/>
                </a:lnTo>
                <a:lnTo>
                  <a:pt x="972" y="104"/>
                </a:lnTo>
                <a:lnTo>
                  <a:pt x="970" y="102"/>
                </a:lnTo>
                <a:lnTo>
                  <a:pt x="967" y="102"/>
                </a:lnTo>
                <a:lnTo>
                  <a:pt x="964" y="102"/>
                </a:lnTo>
                <a:lnTo>
                  <a:pt x="959" y="104"/>
                </a:lnTo>
                <a:lnTo>
                  <a:pt x="956" y="104"/>
                </a:lnTo>
                <a:lnTo>
                  <a:pt x="954" y="104"/>
                </a:lnTo>
                <a:lnTo>
                  <a:pt x="953" y="104"/>
                </a:lnTo>
                <a:lnTo>
                  <a:pt x="952" y="102"/>
                </a:lnTo>
                <a:lnTo>
                  <a:pt x="949" y="102"/>
                </a:lnTo>
                <a:lnTo>
                  <a:pt x="947" y="102"/>
                </a:lnTo>
                <a:lnTo>
                  <a:pt x="947" y="101"/>
                </a:lnTo>
                <a:lnTo>
                  <a:pt x="950" y="101"/>
                </a:lnTo>
                <a:lnTo>
                  <a:pt x="953" y="101"/>
                </a:lnTo>
                <a:lnTo>
                  <a:pt x="956" y="102"/>
                </a:lnTo>
                <a:lnTo>
                  <a:pt x="959" y="102"/>
                </a:lnTo>
                <a:lnTo>
                  <a:pt x="965" y="101"/>
                </a:lnTo>
                <a:lnTo>
                  <a:pt x="967" y="101"/>
                </a:lnTo>
                <a:lnTo>
                  <a:pt x="968" y="101"/>
                </a:lnTo>
                <a:lnTo>
                  <a:pt x="971" y="101"/>
                </a:lnTo>
                <a:lnTo>
                  <a:pt x="974" y="101"/>
                </a:lnTo>
                <a:lnTo>
                  <a:pt x="976" y="101"/>
                </a:lnTo>
                <a:lnTo>
                  <a:pt x="976" y="102"/>
                </a:lnTo>
                <a:lnTo>
                  <a:pt x="979" y="102"/>
                </a:lnTo>
                <a:lnTo>
                  <a:pt x="985" y="102"/>
                </a:lnTo>
                <a:lnTo>
                  <a:pt x="986" y="102"/>
                </a:lnTo>
                <a:lnTo>
                  <a:pt x="987" y="98"/>
                </a:lnTo>
                <a:lnTo>
                  <a:pt x="985" y="98"/>
                </a:lnTo>
                <a:lnTo>
                  <a:pt x="981" y="98"/>
                </a:lnTo>
                <a:lnTo>
                  <a:pt x="979" y="98"/>
                </a:lnTo>
                <a:lnTo>
                  <a:pt x="976" y="98"/>
                </a:lnTo>
                <a:lnTo>
                  <a:pt x="972" y="97"/>
                </a:lnTo>
                <a:lnTo>
                  <a:pt x="971" y="97"/>
                </a:lnTo>
                <a:lnTo>
                  <a:pt x="970" y="94"/>
                </a:lnTo>
                <a:lnTo>
                  <a:pt x="965" y="92"/>
                </a:lnTo>
                <a:lnTo>
                  <a:pt x="964" y="92"/>
                </a:lnTo>
                <a:lnTo>
                  <a:pt x="964" y="92"/>
                </a:lnTo>
                <a:lnTo>
                  <a:pt x="968" y="92"/>
                </a:lnTo>
                <a:lnTo>
                  <a:pt x="972" y="92"/>
                </a:lnTo>
                <a:lnTo>
                  <a:pt x="975" y="94"/>
                </a:lnTo>
                <a:lnTo>
                  <a:pt x="978" y="94"/>
                </a:lnTo>
                <a:lnTo>
                  <a:pt x="979" y="94"/>
                </a:lnTo>
                <a:lnTo>
                  <a:pt x="983" y="94"/>
                </a:lnTo>
                <a:lnTo>
                  <a:pt x="987" y="94"/>
                </a:lnTo>
                <a:lnTo>
                  <a:pt x="990" y="92"/>
                </a:lnTo>
                <a:lnTo>
                  <a:pt x="992" y="92"/>
                </a:lnTo>
                <a:lnTo>
                  <a:pt x="993" y="92"/>
                </a:lnTo>
                <a:lnTo>
                  <a:pt x="997" y="92"/>
                </a:lnTo>
                <a:lnTo>
                  <a:pt x="997" y="92"/>
                </a:lnTo>
                <a:lnTo>
                  <a:pt x="998" y="92"/>
                </a:lnTo>
                <a:lnTo>
                  <a:pt x="998" y="91"/>
                </a:lnTo>
                <a:lnTo>
                  <a:pt x="998" y="90"/>
                </a:lnTo>
                <a:lnTo>
                  <a:pt x="998" y="90"/>
                </a:lnTo>
                <a:lnTo>
                  <a:pt x="997" y="87"/>
                </a:lnTo>
                <a:lnTo>
                  <a:pt x="997" y="87"/>
                </a:lnTo>
                <a:lnTo>
                  <a:pt x="994" y="87"/>
                </a:lnTo>
                <a:lnTo>
                  <a:pt x="992" y="87"/>
                </a:lnTo>
                <a:lnTo>
                  <a:pt x="986" y="86"/>
                </a:lnTo>
                <a:lnTo>
                  <a:pt x="985" y="86"/>
                </a:lnTo>
                <a:lnTo>
                  <a:pt x="987" y="84"/>
                </a:lnTo>
                <a:lnTo>
                  <a:pt x="990" y="84"/>
                </a:lnTo>
                <a:lnTo>
                  <a:pt x="993" y="86"/>
                </a:lnTo>
                <a:lnTo>
                  <a:pt x="997" y="86"/>
                </a:lnTo>
                <a:lnTo>
                  <a:pt x="1007" y="88"/>
                </a:lnTo>
                <a:lnTo>
                  <a:pt x="1008" y="88"/>
                </a:lnTo>
                <a:lnTo>
                  <a:pt x="1011" y="88"/>
                </a:lnTo>
                <a:lnTo>
                  <a:pt x="1016" y="87"/>
                </a:lnTo>
                <a:lnTo>
                  <a:pt x="1018" y="87"/>
                </a:lnTo>
                <a:lnTo>
                  <a:pt x="1019" y="86"/>
                </a:lnTo>
                <a:lnTo>
                  <a:pt x="1019" y="84"/>
                </a:lnTo>
                <a:lnTo>
                  <a:pt x="1018" y="84"/>
                </a:lnTo>
                <a:lnTo>
                  <a:pt x="1016" y="84"/>
                </a:lnTo>
                <a:lnTo>
                  <a:pt x="1022" y="81"/>
                </a:lnTo>
                <a:lnTo>
                  <a:pt x="1025" y="80"/>
                </a:lnTo>
                <a:lnTo>
                  <a:pt x="1025" y="80"/>
                </a:lnTo>
                <a:lnTo>
                  <a:pt x="1022" y="79"/>
                </a:lnTo>
                <a:lnTo>
                  <a:pt x="1020" y="79"/>
                </a:lnTo>
                <a:lnTo>
                  <a:pt x="1014" y="80"/>
                </a:lnTo>
                <a:lnTo>
                  <a:pt x="1011" y="80"/>
                </a:lnTo>
                <a:lnTo>
                  <a:pt x="1009" y="79"/>
                </a:lnTo>
                <a:lnTo>
                  <a:pt x="1009" y="79"/>
                </a:lnTo>
                <a:lnTo>
                  <a:pt x="1011" y="79"/>
                </a:lnTo>
                <a:lnTo>
                  <a:pt x="1012" y="79"/>
                </a:lnTo>
                <a:lnTo>
                  <a:pt x="1014" y="79"/>
                </a:lnTo>
                <a:lnTo>
                  <a:pt x="1015" y="79"/>
                </a:lnTo>
                <a:lnTo>
                  <a:pt x="1019" y="77"/>
                </a:lnTo>
                <a:lnTo>
                  <a:pt x="1027" y="76"/>
                </a:lnTo>
                <a:lnTo>
                  <a:pt x="1027" y="76"/>
                </a:lnTo>
                <a:lnTo>
                  <a:pt x="1023" y="70"/>
                </a:lnTo>
                <a:lnTo>
                  <a:pt x="1023" y="70"/>
                </a:lnTo>
                <a:lnTo>
                  <a:pt x="1023" y="70"/>
                </a:lnTo>
                <a:lnTo>
                  <a:pt x="1026" y="72"/>
                </a:lnTo>
                <a:lnTo>
                  <a:pt x="1029" y="73"/>
                </a:lnTo>
                <a:lnTo>
                  <a:pt x="1030" y="73"/>
                </a:lnTo>
                <a:lnTo>
                  <a:pt x="1031" y="73"/>
                </a:lnTo>
                <a:lnTo>
                  <a:pt x="1034" y="73"/>
                </a:lnTo>
                <a:lnTo>
                  <a:pt x="1036" y="72"/>
                </a:lnTo>
                <a:lnTo>
                  <a:pt x="1040" y="69"/>
                </a:lnTo>
                <a:lnTo>
                  <a:pt x="1042" y="66"/>
                </a:lnTo>
                <a:lnTo>
                  <a:pt x="1051" y="64"/>
                </a:lnTo>
                <a:lnTo>
                  <a:pt x="1060" y="59"/>
                </a:lnTo>
                <a:lnTo>
                  <a:pt x="1064" y="57"/>
                </a:lnTo>
                <a:lnTo>
                  <a:pt x="1073" y="54"/>
                </a:lnTo>
                <a:lnTo>
                  <a:pt x="1078" y="50"/>
                </a:lnTo>
                <a:lnTo>
                  <a:pt x="1080" y="48"/>
                </a:lnTo>
                <a:lnTo>
                  <a:pt x="1074" y="48"/>
                </a:lnTo>
                <a:lnTo>
                  <a:pt x="1070" y="48"/>
                </a:lnTo>
                <a:lnTo>
                  <a:pt x="1045" y="54"/>
                </a:lnTo>
                <a:lnTo>
                  <a:pt x="1044" y="54"/>
                </a:lnTo>
                <a:lnTo>
                  <a:pt x="1041" y="54"/>
                </a:lnTo>
                <a:lnTo>
                  <a:pt x="1042" y="54"/>
                </a:lnTo>
                <a:lnTo>
                  <a:pt x="1059" y="48"/>
                </a:lnTo>
                <a:lnTo>
                  <a:pt x="1059" y="48"/>
                </a:lnTo>
                <a:lnTo>
                  <a:pt x="1060" y="48"/>
                </a:lnTo>
                <a:lnTo>
                  <a:pt x="1060" y="47"/>
                </a:lnTo>
                <a:lnTo>
                  <a:pt x="1062" y="46"/>
                </a:lnTo>
                <a:lnTo>
                  <a:pt x="1067" y="46"/>
                </a:lnTo>
                <a:lnTo>
                  <a:pt x="1070" y="46"/>
                </a:lnTo>
                <a:lnTo>
                  <a:pt x="1073" y="44"/>
                </a:lnTo>
                <a:lnTo>
                  <a:pt x="1073" y="44"/>
                </a:lnTo>
                <a:lnTo>
                  <a:pt x="1075" y="43"/>
                </a:lnTo>
                <a:lnTo>
                  <a:pt x="1081" y="43"/>
                </a:lnTo>
                <a:lnTo>
                  <a:pt x="1082" y="43"/>
                </a:lnTo>
                <a:lnTo>
                  <a:pt x="1085" y="41"/>
                </a:lnTo>
                <a:lnTo>
                  <a:pt x="1091" y="41"/>
                </a:lnTo>
                <a:lnTo>
                  <a:pt x="1100" y="37"/>
                </a:lnTo>
                <a:lnTo>
                  <a:pt x="1104" y="36"/>
                </a:lnTo>
                <a:lnTo>
                  <a:pt x="1106" y="35"/>
                </a:lnTo>
                <a:lnTo>
                  <a:pt x="1110" y="33"/>
                </a:lnTo>
                <a:lnTo>
                  <a:pt x="1113" y="30"/>
                </a:lnTo>
                <a:lnTo>
                  <a:pt x="1113" y="29"/>
                </a:lnTo>
                <a:lnTo>
                  <a:pt x="1113" y="28"/>
                </a:lnTo>
                <a:lnTo>
                  <a:pt x="1111" y="28"/>
                </a:lnTo>
                <a:lnTo>
                  <a:pt x="1110" y="26"/>
                </a:lnTo>
                <a:lnTo>
                  <a:pt x="1108" y="26"/>
                </a:lnTo>
                <a:lnTo>
                  <a:pt x="1102" y="25"/>
                </a:lnTo>
                <a:lnTo>
                  <a:pt x="1093" y="26"/>
                </a:lnTo>
                <a:lnTo>
                  <a:pt x="1093" y="26"/>
                </a:lnTo>
                <a:lnTo>
                  <a:pt x="1095" y="25"/>
                </a:lnTo>
                <a:lnTo>
                  <a:pt x="1095" y="25"/>
                </a:lnTo>
                <a:lnTo>
                  <a:pt x="1092" y="22"/>
                </a:lnTo>
                <a:lnTo>
                  <a:pt x="1091" y="21"/>
                </a:lnTo>
                <a:lnTo>
                  <a:pt x="1091" y="21"/>
                </a:lnTo>
                <a:lnTo>
                  <a:pt x="1091" y="21"/>
                </a:lnTo>
                <a:lnTo>
                  <a:pt x="1091" y="19"/>
                </a:lnTo>
                <a:lnTo>
                  <a:pt x="1092" y="19"/>
                </a:lnTo>
                <a:lnTo>
                  <a:pt x="1092" y="19"/>
                </a:lnTo>
                <a:lnTo>
                  <a:pt x="1091" y="18"/>
                </a:lnTo>
                <a:lnTo>
                  <a:pt x="1086" y="18"/>
                </a:lnTo>
                <a:lnTo>
                  <a:pt x="1085" y="18"/>
                </a:lnTo>
                <a:lnTo>
                  <a:pt x="1082" y="19"/>
                </a:lnTo>
                <a:lnTo>
                  <a:pt x="1082" y="19"/>
                </a:lnTo>
                <a:lnTo>
                  <a:pt x="1081" y="18"/>
                </a:lnTo>
                <a:lnTo>
                  <a:pt x="1080" y="17"/>
                </a:lnTo>
                <a:lnTo>
                  <a:pt x="1078" y="17"/>
                </a:lnTo>
                <a:lnTo>
                  <a:pt x="1077" y="17"/>
                </a:lnTo>
                <a:lnTo>
                  <a:pt x="1075" y="17"/>
                </a:lnTo>
                <a:lnTo>
                  <a:pt x="1075" y="17"/>
                </a:lnTo>
                <a:lnTo>
                  <a:pt x="1074" y="18"/>
                </a:lnTo>
                <a:lnTo>
                  <a:pt x="1074" y="19"/>
                </a:lnTo>
                <a:lnTo>
                  <a:pt x="1073" y="18"/>
                </a:lnTo>
                <a:lnTo>
                  <a:pt x="1071" y="18"/>
                </a:lnTo>
                <a:lnTo>
                  <a:pt x="1070" y="18"/>
                </a:lnTo>
                <a:lnTo>
                  <a:pt x="1066" y="18"/>
                </a:lnTo>
                <a:lnTo>
                  <a:pt x="1062" y="21"/>
                </a:lnTo>
                <a:lnTo>
                  <a:pt x="1059" y="21"/>
                </a:lnTo>
                <a:lnTo>
                  <a:pt x="1058" y="21"/>
                </a:lnTo>
                <a:lnTo>
                  <a:pt x="1055" y="22"/>
                </a:lnTo>
                <a:lnTo>
                  <a:pt x="1051" y="22"/>
                </a:lnTo>
                <a:lnTo>
                  <a:pt x="1047" y="22"/>
                </a:lnTo>
                <a:lnTo>
                  <a:pt x="1044" y="22"/>
                </a:lnTo>
                <a:lnTo>
                  <a:pt x="1045" y="22"/>
                </a:lnTo>
                <a:lnTo>
                  <a:pt x="1059" y="18"/>
                </a:lnTo>
                <a:lnTo>
                  <a:pt x="1062" y="17"/>
                </a:lnTo>
                <a:lnTo>
                  <a:pt x="1063" y="17"/>
                </a:lnTo>
                <a:lnTo>
                  <a:pt x="1063" y="15"/>
                </a:lnTo>
                <a:lnTo>
                  <a:pt x="1062" y="15"/>
                </a:lnTo>
                <a:lnTo>
                  <a:pt x="1053" y="15"/>
                </a:lnTo>
                <a:lnTo>
                  <a:pt x="1052" y="15"/>
                </a:lnTo>
                <a:lnTo>
                  <a:pt x="1049" y="15"/>
                </a:lnTo>
                <a:lnTo>
                  <a:pt x="1048" y="15"/>
                </a:lnTo>
                <a:lnTo>
                  <a:pt x="1045" y="14"/>
                </a:lnTo>
                <a:lnTo>
                  <a:pt x="1042" y="14"/>
                </a:lnTo>
                <a:lnTo>
                  <a:pt x="1034" y="14"/>
                </a:lnTo>
                <a:lnTo>
                  <a:pt x="1034" y="14"/>
                </a:lnTo>
                <a:lnTo>
                  <a:pt x="1031" y="13"/>
                </a:lnTo>
                <a:lnTo>
                  <a:pt x="1030" y="11"/>
                </a:lnTo>
                <a:lnTo>
                  <a:pt x="1030" y="11"/>
                </a:lnTo>
                <a:lnTo>
                  <a:pt x="1022" y="11"/>
                </a:lnTo>
                <a:lnTo>
                  <a:pt x="1019" y="13"/>
                </a:lnTo>
                <a:lnTo>
                  <a:pt x="1016" y="14"/>
                </a:lnTo>
                <a:lnTo>
                  <a:pt x="1016" y="14"/>
                </a:lnTo>
                <a:lnTo>
                  <a:pt x="1018" y="15"/>
                </a:lnTo>
                <a:lnTo>
                  <a:pt x="1020" y="17"/>
                </a:lnTo>
                <a:lnTo>
                  <a:pt x="1020" y="17"/>
                </a:lnTo>
                <a:lnTo>
                  <a:pt x="1019" y="15"/>
                </a:lnTo>
                <a:lnTo>
                  <a:pt x="1016" y="15"/>
                </a:lnTo>
                <a:lnTo>
                  <a:pt x="1011" y="11"/>
                </a:lnTo>
                <a:lnTo>
                  <a:pt x="1009" y="11"/>
                </a:lnTo>
                <a:lnTo>
                  <a:pt x="1003" y="13"/>
                </a:lnTo>
                <a:lnTo>
                  <a:pt x="998" y="14"/>
                </a:lnTo>
                <a:lnTo>
                  <a:pt x="997" y="15"/>
                </a:lnTo>
                <a:lnTo>
                  <a:pt x="997" y="15"/>
                </a:lnTo>
                <a:lnTo>
                  <a:pt x="997" y="17"/>
                </a:lnTo>
                <a:lnTo>
                  <a:pt x="998" y="18"/>
                </a:lnTo>
                <a:lnTo>
                  <a:pt x="1003" y="19"/>
                </a:lnTo>
                <a:lnTo>
                  <a:pt x="1004" y="21"/>
                </a:lnTo>
                <a:lnTo>
                  <a:pt x="998" y="19"/>
                </a:lnTo>
                <a:lnTo>
                  <a:pt x="994" y="18"/>
                </a:lnTo>
                <a:lnTo>
                  <a:pt x="992" y="17"/>
                </a:lnTo>
                <a:lnTo>
                  <a:pt x="992" y="15"/>
                </a:lnTo>
                <a:lnTo>
                  <a:pt x="990" y="14"/>
                </a:lnTo>
                <a:lnTo>
                  <a:pt x="987" y="14"/>
                </a:lnTo>
                <a:lnTo>
                  <a:pt x="975" y="13"/>
                </a:lnTo>
                <a:lnTo>
                  <a:pt x="961" y="14"/>
                </a:lnTo>
                <a:lnTo>
                  <a:pt x="963" y="15"/>
                </a:lnTo>
                <a:lnTo>
                  <a:pt x="964" y="17"/>
                </a:lnTo>
                <a:lnTo>
                  <a:pt x="968" y="18"/>
                </a:lnTo>
                <a:lnTo>
                  <a:pt x="971" y="19"/>
                </a:lnTo>
                <a:lnTo>
                  <a:pt x="971" y="21"/>
                </a:lnTo>
                <a:lnTo>
                  <a:pt x="976" y="22"/>
                </a:lnTo>
                <a:lnTo>
                  <a:pt x="976" y="24"/>
                </a:lnTo>
                <a:lnTo>
                  <a:pt x="975" y="24"/>
                </a:lnTo>
                <a:lnTo>
                  <a:pt x="972" y="25"/>
                </a:lnTo>
                <a:lnTo>
                  <a:pt x="971" y="25"/>
                </a:lnTo>
                <a:lnTo>
                  <a:pt x="970" y="24"/>
                </a:lnTo>
                <a:lnTo>
                  <a:pt x="970" y="22"/>
                </a:lnTo>
                <a:lnTo>
                  <a:pt x="968" y="22"/>
                </a:lnTo>
                <a:lnTo>
                  <a:pt x="961" y="18"/>
                </a:lnTo>
                <a:lnTo>
                  <a:pt x="959" y="17"/>
                </a:lnTo>
                <a:lnTo>
                  <a:pt x="957" y="17"/>
                </a:lnTo>
                <a:lnTo>
                  <a:pt x="953" y="17"/>
                </a:lnTo>
                <a:lnTo>
                  <a:pt x="949" y="17"/>
                </a:lnTo>
                <a:lnTo>
                  <a:pt x="942" y="15"/>
                </a:lnTo>
                <a:lnTo>
                  <a:pt x="935" y="15"/>
                </a:lnTo>
                <a:lnTo>
                  <a:pt x="932" y="17"/>
                </a:lnTo>
                <a:lnTo>
                  <a:pt x="932" y="17"/>
                </a:lnTo>
                <a:lnTo>
                  <a:pt x="935" y="18"/>
                </a:lnTo>
                <a:lnTo>
                  <a:pt x="936" y="18"/>
                </a:lnTo>
                <a:lnTo>
                  <a:pt x="938" y="19"/>
                </a:lnTo>
                <a:lnTo>
                  <a:pt x="942" y="21"/>
                </a:lnTo>
                <a:lnTo>
                  <a:pt x="946" y="21"/>
                </a:lnTo>
                <a:lnTo>
                  <a:pt x="946" y="22"/>
                </a:lnTo>
                <a:lnTo>
                  <a:pt x="943" y="22"/>
                </a:lnTo>
                <a:lnTo>
                  <a:pt x="934" y="21"/>
                </a:lnTo>
                <a:lnTo>
                  <a:pt x="928" y="19"/>
                </a:lnTo>
                <a:lnTo>
                  <a:pt x="924" y="19"/>
                </a:lnTo>
                <a:lnTo>
                  <a:pt x="924" y="19"/>
                </a:lnTo>
                <a:lnTo>
                  <a:pt x="923" y="19"/>
                </a:lnTo>
                <a:lnTo>
                  <a:pt x="923" y="21"/>
                </a:lnTo>
                <a:lnTo>
                  <a:pt x="927" y="24"/>
                </a:lnTo>
                <a:lnTo>
                  <a:pt x="925" y="24"/>
                </a:lnTo>
                <a:lnTo>
                  <a:pt x="923" y="24"/>
                </a:lnTo>
                <a:lnTo>
                  <a:pt x="919" y="22"/>
                </a:lnTo>
                <a:lnTo>
                  <a:pt x="917" y="22"/>
                </a:lnTo>
                <a:lnTo>
                  <a:pt x="914" y="22"/>
                </a:lnTo>
                <a:lnTo>
                  <a:pt x="914" y="24"/>
                </a:lnTo>
                <a:lnTo>
                  <a:pt x="916" y="25"/>
                </a:lnTo>
                <a:lnTo>
                  <a:pt x="919" y="25"/>
                </a:lnTo>
                <a:lnTo>
                  <a:pt x="919" y="26"/>
                </a:lnTo>
                <a:lnTo>
                  <a:pt x="914" y="26"/>
                </a:lnTo>
                <a:lnTo>
                  <a:pt x="913" y="26"/>
                </a:lnTo>
                <a:lnTo>
                  <a:pt x="910" y="28"/>
                </a:lnTo>
                <a:lnTo>
                  <a:pt x="910" y="28"/>
                </a:lnTo>
                <a:lnTo>
                  <a:pt x="913" y="29"/>
                </a:lnTo>
                <a:lnTo>
                  <a:pt x="916" y="30"/>
                </a:lnTo>
                <a:lnTo>
                  <a:pt x="920" y="33"/>
                </a:lnTo>
                <a:lnTo>
                  <a:pt x="934" y="36"/>
                </a:lnTo>
                <a:lnTo>
                  <a:pt x="938" y="39"/>
                </a:lnTo>
                <a:lnTo>
                  <a:pt x="939" y="40"/>
                </a:lnTo>
                <a:lnTo>
                  <a:pt x="939" y="40"/>
                </a:lnTo>
                <a:lnTo>
                  <a:pt x="938" y="40"/>
                </a:lnTo>
                <a:lnTo>
                  <a:pt x="935" y="39"/>
                </a:lnTo>
                <a:lnTo>
                  <a:pt x="932" y="37"/>
                </a:lnTo>
                <a:lnTo>
                  <a:pt x="930" y="37"/>
                </a:lnTo>
                <a:lnTo>
                  <a:pt x="919" y="35"/>
                </a:lnTo>
                <a:lnTo>
                  <a:pt x="913" y="32"/>
                </a:lnTo>
                <a:lnTo>
                  <a:pt x="910" y="32"/>
                </a:lnTo>
                <a:lnTo>
                  <a:pt x="909" y="32"/>
                </a:lnTo>
                <a:lnTo>
                  <a:pt x="909" y="32"/>
                </a:lnTo>
                <a:lnTo>
                  <a:pt x="908" y="33"/>
                </a:lnTo>
                <a:lnTo>
                  <a:pt x="909" y="33"/>
                </a:lnTo>
                <a:lnTo>
                  <a:pt x="912" y="35"/>
                </a:lnTo>
                <a:lnTo>
                  <a:pt x="912" y="36"/>
                </a:lnTo>
                <a:lnTo>
                  <a:pt x="909" y="36"/>
                </a:lnTo>
                <a:lnTo>
                  <a:pt x="908" y="35"/>
                </a:lnTo>
                <a:lnTo>
                  <a:pt x="906" y="35"/>
                </a:lnTo>
                <a:lnTo>
                  <a:pt x="903" y="33"/>
                </a:lnTo>
                <a:lnTo>
                  <a:pt x="901" y="30"/>
                </a:lnTo>
                <a:lnTo>
                  <a:pt x="898" y="29"/>
                </a:lnTo>
                <a:lnTo>
                  <a:pt x="892" y="29"/>
                </a:lnTo>
                <a:lnTo>
                  <a:pt x="891" y="28"/>
                </a:lnTo>
                <a:lnTo>
                  <a:pt x="890" y="28"/>
                </a:lnTo>
                <a:lnTo>
                  <a:pt x="888" y="26"/>
                </a:lnTo>
                <a:lnTo>
                  <a:pt x="884" y="28"/>
                </a:lnTo>
                <a:lnTo>
                  <a:pt x="883" y="29"/>
                </a:lnTo>
                <a:lnTo>
                  <a:pt x="879" y="30"/>
                </a:lnTo>
                <a:lnTo>
                  <a:pt x="877" y="30"/>
                </a:lnTo>
                <a:lnTo>
                  <a:pt x="876" y="32"/>
                </a:lnTo>
                <a:lnTo>
                  <a:pt x="872" y="32"/>
                </a:lnTo>
                <a:lnTo>
                  <a:pt x="872" y="33"/>
                </a:lnTo>
                <a:lnTo>
                  <a:pt x="884" y="36"/>
                </a:lnTo>
                <a:lnTo>
                  <a:pt x="886" y="37"/>
                </a:lnTo>
                <a:lnTo>
                  <a:pt x="886" y="37"/>
                </a:lnTo>
                <a:lnTo>
                  <a:pt x="887" y="37"/>
                </a:lnTo>
                <a:lnTo>
                  <a:pt x="883" y="37"/>
                </a:lnTo>
                <a:lnTo>
                  <a:pt x="881" y="39"/>
                </a:lnTo>
                <a:lnTo>
                  <a:pt x="880" y="39"/>
                </a:lnTo>
                <a:lnTo>
                  <a:pt x="879" y="37"/>
                </a:lnTo>
                <a:lnTo>
                  <a:pt x="876" y="37"/>
                </a:lnTo>
                <a:lnTo>
                  <a:pt x="873" y="36"/>
                </a:lnTo>
                <a:lnTo>
                  <a:pt x="872" y="36"/>
                </a:lnTo>
                <a:lnTo>
                  <a:pt x="869" y="36"/>
                </a:lnTo>
                <a:lnTo>
                  <a:pt x="868" y="37"/>
                </a:lnTo>
                <a:lnTo>
                  <a:pt x="868" y="39"/>
                </a:lnTo>
                <a:lnTo>
                  <a:pt x="866" y="37"/>
                </a:lnTo>
                <a:lnTo>
                  <a:pt x="864" y="36"/>
                </a:lnTo>
                <a:lnTo>
                  <a:pt x="862" y="36"/>
                </a:lnTo>
                <a:lnTo>
                  <a:pt x="858" y="35"/>
                </a:lnTo>
                <a:lnTo>
                  <a:pt x="853" y="36"/>
                </a:lnTo>
                <a:lnTo>
                  <a:pt x="850" y="37"/>
                </a:lnTo>
                <a:lnTo>
                  <a:pt x="847" y="39"/>
                </a:lnTo>
                <a:lnTo>
                  <a:pt x="846" y="39"/>
                </a:lnTo>
                <a:lnTo>
                  <a:pt x="843" y="40"/>
                </a:lnTo>
                <a:lnTo>
                  <a:pt x="837" y="40"/>
                </a:lnTo>
                <a:lnTo>
                  <a:pt x="835" y="40"/>
                </a:lnTo>
                <a:lnTo>
                  <a:pt x="831" y="41"/>
                </a:lnTo>
                <a:lnTo>
                  <a:pt x="828" y="41"/>
                </a:lnTo>
                <a:lnTo>
                  <a:pt x="825" y="43"/>
                </a:lnTo>
                <a:lnTo>
                  <a:pt x="824" y="44"/>
                </a:lnTo>
                <a:lnTo>
                  <a:pt x="824" y="46"/>
                </a:lnTo>
                <a:lnTo>
                  <a:pt x="826" y="47"/>
                </a:lnTo>
                <a:lnTo>
                  <a:pt x="826" y="47"/>
                </a:lnTo>
                <a:close/>
                <a:moveTo>
                  <a:pt x="1512" y="39"/>
                </a:moveTo>
                <a:lnTo>
                  <a:pt x="1514" y="41"/>
                </a:lnTo>
                <a:lnTo>
                  <a:pt x="1517" y="41"/>
                </a:lnTo>
                <a:lnTo>
                  <a:pt x="1517" y="40"/>
                </a:lnTo>
                <a:lnTo>
                  <a:pt x="1516" y="39"/>
                </a:lnTo>
                <a:lnTo>
                  <a:pt x="1514" y="36"/>
                </a:lnTo>
                <a:lnTo>
                  <a:pt x="1512" y="35"/>
                </a:lnTo>
                <a:lnTo>
                  <a:pt x="1510" y="35"/>
                </a:lnTo>
                <a:lnTo>
                  <a:pt x="1509" y="36"/>
                </a:lnTo>
                <a:lnTo>
                  <a:pt x="1509" y="37"/>
                </a:lnTo>
                <a:lnTo>
                  <a:pt x="1512" y="39"/>
                </a:lnTo>
                <a:close/>
                <a:moveTo>
                  <a:pt x="1250" y="29"/>
                </a:moveTo>
                <a:lnTo>
                  <a:pt x="1256" y="30"/>
                </a:lnTo>
                <a:lnTo>
                  <a:pt x="1263" y="33"/>
                </a:lnTo>
                <a:lnTo>
                  <a:pt x="1267" y="36"/>
                </a:lnTo>
                <a:lnTo>
                  <a:pt x="1268" y="36"/>
                </a:lnTo>
                <a:lnTo>
                  <a:pt x="1269" y="32"/>
                </a:lnTo>
                <a:lnTo>
                  <a:pt x="1269" y="28"/>
                </a:lnTo>
                <a:lnTo>
                  <a:pt x="1268" y="26"/>
                </a:lnTo>
                <a:lnTo>
                  <a:pt x="1264" y="24"/>
                </a:lnTo>
                <a:lnTo>
                  <a:pt x="1254" y="21"/>
                </a:lnTo>
                <a:lnTo>
                  <a:pt x="1250" y="22"/>
                </a:lnTo>
                <a:lnTo>
                  <a:pt x="1246" y="22"/>
                </a:lnTo>
                <a:lnTo>
                  <a:pt x="1245" y="24"/>
                </a:lnTo>
                <a:lnTo>
                  <a:pt x="1245" y="25"/>
                </a:lnTo>
                <a:lnTo>
                  <a:pt x="1250" y="29"/>
                </a:lnTo>
                <a:close/>
                <a:moveTo>
                  <a:pt x="1005" y="244"/>
                </a:moveTo>
                <a:lnTo>
                  <a:pt x="1004" y="243"/>
                </a:lnTo>
                <a:lnTo>
                  <a:pt x="1001" y="243"/>
                </a:lnTo>
                <a:lnTo>
                  <a:pt x="1000" y="244"/>
                </a:lnTo>
                <a:lnTo>
                  <a:pt x="998" y="246"/>
                </a:lnTo>
                <a:lnTo>
                  <a:pt x="998" y="246"/>
                </a:lnTo>
                <a:lnTo>
                  <a:pt x="998" y="248"/>
                </a:lnTo>
                <a:lnTo>
                  <a:pt x="1000" y="250"/>
                </a:lnTo>
                <a:lnTo>
                  <a:pt x="998" y="248"/>
                </a:lnTo>
                <a:lnTo>
                  <a:pt x="997" y="248"/>
                </a:lnTo>
                <a:lnTo>
                  <a:pt x="996" y="246"/>
                </a:lnTo>
                <a:lnTo>
                  <a:pt x="996" y="246"/>
                </a:lnTo>
                <a:lnTo>
                  <a:pt x="994" y="244"/>
                </a:lnTo>
                <a:lnTo>
                  <a:pt x="993" y="246"/>
                </a:lnTo>
                <a:lnTo>
                  <a:pt x="992" y="247"/>
                </a:lnTo>
                <a:lnTo>
                  <a:pt x="990" y="247"/>
                </a:lnTo>
                <a:lnTo>
                  <a:pt x="990" y="247"/>
                </a:lnTo>
                <a:lnTo>
                  <a:pt x="993" y="244"/>
                </a:lnTo>
                <a:lnTo>
                  <a:pt x="994" y="241"/>
                </a:lnTo>
                <a:lnTo>
                  <a:pt x="994" y="241"/>
                </a:lnTo>
                <a:lnTo>
                  <a:pt x="993" y="241"/>
                </a:lnTo>
                <a:lnTo>
                  <a:pt x="993" y="241"/>
                </a:lnTo>
                <a:lnTo>
                  <a:pt x="992" y="241"/>
                </a:lnTo>
                <a:lnTo>
                  <a:pt x="990" y="243"/>
                </a:lnTo>
                <a:lnTo>
                  <a:pt x="987" y="243"/>
                </a:lnTo>
                <a:lnTo>
                  <a:pt x="987" y="243"/>
                </a:lnTo>
                <a:lnTo>
                  <a:pt x="986" y="244"/>
                </a:lnTo>
                <a:lnTo>
                  <a:pt x="985" y="247"/>
                </a:lnTo>
                <a:lnTo>
                  <a:pt x="985" y="248"/>
                </a:lnTo>
                <a:lnTo>
                  <a:pt x="982" y="251"/>
                </a:lnTo>
                <a:lnTo>
                  <a:pt x="982" y="251"/>
                </a:lnTo>
                <a:lnTo>
                  <a:pt x="982" y="250"/>
                </a:lnTo>
                <a:lnTo>
                  <a:pt x="983" y="247"/>
                </a:lnTo>
                <a:lnTo>
                  <a:pt x="983" y="247"/>
                </a:lnTo>
                <a:lnTo>
                  <a:pt x="983" y="246"/>
                </a:lnTo>
                <a:lnTo>
                  <a:pt x="983" y="244"/>
                </a:lnTo>
                <a:lnTo>
                  <a:pt x="985" y="243"/>
                </a:lnTo>
                <a:lnTo>
                  <a:pt x="985" y="243"/>
                </a:lnTo>
                <a:lnTo>
                  <a:pt x="982" y="243"/>
                </a:lnTo>
                <a:lnTo>
                  <a:pt x="981" y="243"/>
                </a:lnTo>
                <a:lnTo>
                  <a:pt x="981" y="243"/>
                </a:lnTo>
                <a:lnTo>
                  <a:pt x="983" y="241"/>
                </a:lnTo>
                <a:lnTo>
                  <a:pt x="983" y="241"/>
                </a:lnTo>
                <a:lnTo>
                  <a:pt x="986" y="241"/>
                </a:lnTo>
                <a:lnTo>
                  <a:pt x="989" y="240"/>
                </a:lnTo>
                <a:lnTo>
                  <a:pt x="989" y="239"/>
                </a:lnTo>
                <a:lnTo>
                  <a:pt x="989" y="239"/>
                </a:lnTo>
                <a:lnTo>
                  <a:pt x="989" y="237"/>
                </a:lnTo>
                <a:lnTo>
                  <a:pt x="989" y="236"/>
                </a:lnTo>
                <a:lnTo>
                  <a:pt x="989" y="236"/>
                </a:lnTo>
                <a:lnTo>
                  <a:pt x="987" y="236"/>
                </a:lnTo>
                <a:lnTo>
                  <a:pt x="986" y="236"/>
                </a:lnTo>
                <a:lnTo>
                  <a:pt x="985" y="236"/>
                </a:lnTo>
                <a:lnTo>
                  <a:pt x="983" y="236"/>
                </a:lnTo>
                <a:lnTo>
                  <a:pt x="981" y="236"/>
                </a:lnTo>
                <a:lnTo>
                  <a:pt x="978" y="237"/>
                </a:lnTo>
                <a:lnTo>
                  <a:pt x="976" y="239"/>
                </a:lnTo>
                <a:lnTo>
                  <a:pt x="975" y="240"/>
                </a:lnTo>
                <a:lnTo>
                  <a:pt x="974" y="241"/>
                </a:lnTo>
                <a:lnTo>
                  <a:pt x="974" y="241"/>
                </a:lnTo>
                <a:lnTo>
                  <a:pt x="974" y="241"/>
                </a:lnTo>
                <a:lnTo>
                  <a:pt x="974" y="241"/>
                </a:lnTo>
                <a:lnTo>
                  <a:pt x="975" y="240"/>
                </a:lnTo>
                <a:lnTo>
                  <a:pt x="976" y="239"/>
                </a:lnTo>
                <a:lnTo>
                  <a:pt x="976" y="237"/>
                </a:lnTo>
                <a:lnTo>
                  <a:pt x="978" y="236"/>
                </a:lnTo>
                <a:lnTo>
                  <a:pt x="982" y="233"/>
                </a:lnTo>
                <a:lnTo>
                  <a:pt x="982" y="232"/>
                </a:lnTo>
                <a:lnTo>
                  <a:pt x="981" y="232"/>
                </a:lnTo>
                <a:lnTo>
                  <a:pt x="981" y="230"/>
                </a:lnTo>
                <a:lnTo>
                  <a:pt x="981" y="229"/>
                </a:lnTo>
                <a:lnTo>
                  <a:pt x="979" y="229"/>
                </a:lnTo>
                <a:lnTo>
                  <a:pt x="975" y="226"/>
                </a:lnTo>
                <a:lnTo>
                  <a:pt x="974" y="226"/>
                </a:lnTo>
                <a:lnTo>
                  <a:pt x="972" y="228"/>
                </a:lnTo>
                <a:lnTo>
                  <a:pt x="971" y="228"/>
                </a:lnTo>
                <a:lnTo>
                  <a:pt x="971" y="226"/>
                </a:lnTo>
                <a:lnTo>
                  <a:pt x="968" y="226"/>
                </a:lnTo>
                <a:lnTo>
                  <a:pt x="965" y="225"/>
                </a:lnTo>
                <a:lnTo>
                  <a:pt x="964" y="225"/>
                </a:lnTo>
                <a:lnTo>
                  <a:pt x="960" y="223"/>
                </a:lnTo>
                <a:lnTo>
                  <a:pt x="957" y="223"/>
                </a:lnTo>
                <a:lnTo>
                  <a:pt x="956" y="225"/>
                </a:lnTo>
                <a:lnTo>
                  <a:pt x="953" y="225"/>
                </a:lnTo>
                <a:lnTo>
                  <a:pt x="950" y="226"/>
                </a:lnTo>
                <a:lnTo>
                  <a:pt x="949" y="226"/>
                </a:lnTo>
                <a:lnTo>
                  <a:pt x="949" y="228"/>
                </a:lnTo>
                <a:lnTo>
                  <a:pt x="949" y="228"/>
                </a:lnTo>
                <a:lnTo>
                  <a:pt x="949" y="229"/>
                </a:lnTo>
                <a:lnTo>
                  <a:pt x="949" y="229"/>
                </a:lnTo>
                <a:lnTo>
                  <a:pt x="950" y="230"/>
                </a:lnTo>
                <a:lnTo>
                  <a:pt x="954" y="232"/>
                </a:lnTo>
                <a:lnTo>
                  <a:pt x="956" y="233"/>
                </a:lnTo>
                <a:lnTo>
                  <a:pt x="957" y="233"/>
                </a:lnTo>
                <a:lnTo>
                  <a:pt x="959" y="234"/>
                </a:lnTo>
                <a:lnTo>
                  <a:pt x="956" y="234"/>
                </a:lnTo>
                <a:lnTo>
                  <a:pt x="952" y="232"/>
                </a:lnTo>
                <a:lnTo>
                  <a:pt x="950" y="232"/>
                </a:lnTo>
                <a:lnTo>
                  <a:pt x="949" y="232"/>
                </a:lnTo>
                <a:lnTo>
                  <a:pt x="947" y="232"/>
                </a:lnTo>
                <a:lnTo>
                  <a:pt x="946" y="230"/>
                </a:lnTo>
                <a:lnTo>
                  <a:pt x="946" y="232"/>
                </a:lnTo>
                <a:lnTo>
                  <a:pt x="945" y="236"/>
                </a:lnTo>
                <a:lnTo>
                  <a:pt x="946" y="236"/>
                </a:lnTo>
                <a:lnTo>
                  <a:pt x="946" y="237"/>
                </a:lnTo>
                <a:lnTo>
                  <a:pt x="947" y="239"/>
                </a:lnTo>
                <a:lnTo>
                  <a:pt x="947" y="239"/>
                </a:lnTo>
                <a:lnTo>
                  <a:pt x="947" y="239"/>
                </a:lnTo>
                <a:lnTo>
                  <a:pt x="947" y="239"/>
                </a:lnTo>
                <a:lnTo>
                  <a:pt x="946" y="239"/>
                </a:lnTo>
                <a:lnTo>
                  <a:pt x="943" y="236"/>
                </a:lnTo>
                <a:lnTo>
                  <a:pt x="943" y="236"/>
                </a:lnTo>
                <a:lnTo>
                  <a:pt x="943" y="233"/>
                </a:lnTo>
                <a:lnTo>
                  <a:pt x="943" y="232"/>
                </a:lnTo>
                <a:lnTo>
                  <a:pt x="942" y="230"/>
                </a:lnTo>
                <a:lnTo>
                  <a:pt x="941" y="230"/>
                </a:lnTo>
                <a:lnTo>
                  <a:pt x="939" y="232"/>
                </a:lnTo>
                <a:lnTo>
                  <a:pt x="938" y="232"/>
                </a:lnTo>
                <a:lnTo>
                  <a:pt x="938" y="232"/>
                </a:lnTo>
                <a:lnTo>
                  <a:pt x="938" y="230"/>
                </a:lnTo>
                <a:lnTo>
                  <a:pt x="936" y="229"/>
                </a:lnTo>
                <a:lnTo>
                  <a:pt x="936" y="229"/>
                </a:lnTo>
                <a:lnTo>
                  <a:pt x="935" y="229"/>
                </a:lnTo>
                <a:lnTo>
                  <a:pt x="934" y="230"/>
                </a:lnTo>
                <a:lnTo>
                  <a:pt x="934" y="230"/>
                </a:lnTo>
                <a:lnTo>
                  <a:pt x="934" y="232"/>
                </a:lnTo>
                <a:lnTo>
                  <a:pt x="934" y="232"/>
                </a:lnTo>
                <a:lnTo>
                  <a:pt x="935" y="234"/>
                </a:lnTo>
                <a:lnTo>
                  <a:pt x="935" y="234"/>
                </a:lnTo>
                <a:lnTo>
                  <a:pt x="934" y="233"/>
                </a:lnTo>
                <a:lnTo>
                  <a:pt x="932" y="233"/>
                </a:lnTo>
                <a:lnTo>
                  <a:pt x="931" y="234"/>
                </a:lnTo>
                <a:lnTo>
                  <a:pt x="928" y="237"/>
                </a:lnTo>
                <a:lnTo>
                  <a:pt x="927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7"/>
                </a:lnTo>
                <a:lnTo>
                  <a:pt x="925" y="237"/>
                </a:lnTo>
                <a:lnTo>
                  <a:pt x="925" y="236"/>
                </a:lnTo>
                <a:lnTo>
                  <a:pt x="925" y="236"/>
                </a:lnTo>
                <a:lnTo>
                  <a:pt x="925" y="236"/>
                </a:lnTo>
                <a:lnTo>
                  <a:pt x="927" y="236"/>
                </a:lnTo>
                <a:lnTo>
                  <a:pt x="927" y="236"/>
                </a:lnTo>
                <a:lnTo>
                  <a:pt x="928" y="236"/>
                </a:lnTo>
                <a:lnTo>
                  <a:pt x="925" y="233"/>
                </a:lnTo>
                <a:lnTo>
                  <a:pt x="925" y="233"/>
                </a:lnTo>
                <a:lnTo>
                  <a:pt x="927" y="233"/>
                </a:lnTo>
                <a:lnTo>
                  <a:pt x="928" y="232"/>
                </a:lnTo>
                <a:lnTo>
                  <a:pt x="928" y="229"/>
                </a:lnTo>
                <a:lnTo>
                  <a:pt x="928" y="229"/>
                </a:lnTo>
                <a:lnTo>
                  <a:pt x="927" y="229"/>
                </a:lnTo>
                <a:lnTo>
                  <a:pt x="923" y="232"/>
                </a:lnTo>
                <a:lnTo>
                  <a:pt x="923" y="232"/>
                </a:lnTo>
                <a:lnTo>
                  <a:pt x="925" y="229"/>
                </a:lnTo>
                <a:lnTo>
                  <a:pt x="928" y="228"/>
                </a:lnTo>
                <a:lnTo>
                  <a:pt x="930" y="225"/>
                </a:lnTo>
                <a:lnTo>
                  <a:pt x="931" y="225"/>
                </a:lnTo>
                <a:lnTo>
                  <a:pt x="932" y="223"/>
                </a:lnTo>
                <a:lnTo>
                  <a:pt x="931" y="223"/>
                </a:lnTo>
                <a:lnTo>
                  <a:pt x="930" y="222"/>
                </a:lnTo>
                <a:lnTo>
                  <a:pt x="930" y="222"/>
                </a:lnTo>
                <a:lnTo>
                  <a:pt x="928" y="221"/>
                </a:lnTo>
                <a:lnTo>
                  <a:pt x="928" y="219"/>
                </a:lnTo>
                <a:lnTo>
                  <a:pt x="928" y="218"/>
                </a:lnTo>
                <a:lnTo>
                  <a:pt x="928" y="217"/>
                </a:lnTo>
                <a:lnTo>
                  <a:pt x="928" y="217"/>
                </a:lnTo>
                <a:lnTo>
                  <a:pt x="927" y="215"/>
                </a:lnTo>
                <a:lnTo>
                  <a:pt x="924" y="215"/>
                </a:lnTo>
                <a:lnTo>
                  <a:pt x="923" y="214"/>
                </a:lnTo>
                <a:lnTo>
                  <a:pt x="923" y="211"/>
                </a:lnTo>
                <a:lnTo>
                  <a:pt x="921" y="208"/>
                </a:lnTo>
                <a:lnTo>
                  <a:pt x="921" y="208"/>
                </a:lnTo>
                <a:lnTo>
                  <a:pt x="919" y="207"/>
                </a:lnTo>
                <a:lnTo>
                  <a:pt x="916" y="206"/>
                </a:lnTo>
                <a:lnTo>
                  <a:pt x="913" y="206"/>
                </a:lnTo>
                <a:lnTo>
                  <a:pt x="909" y="206"/>
                </a:lnTo>
                <a:lnTo>
                  <a:pt x="908" y="206"/>
                </a:lnTo>
                <a:lnTo>
                  <a:pt x="906" y="207"/>
                </a:lnTo>
                <a:lnTo>
                  <a:pt x="906" y="207"/>
                </a:lnTo>
                <a:lnTo>
                  <a:pt x="902" y="208"/>
                </a:lnTo>
                <a:lnTo>
                  <a:pt x="899" y="208"/>
                </a:lnTo>
                <a:lnTo>
                  <a:pt x="897" y="210"/>
                </a:lnTo>
                <a:lnTo>
                  <a:pt x="897" y="210"/>
                </a:lnTo>
                <a:lnTo>
                  <a:pt x="898" y="211"/>
                </a:lnTo>
                <a:lnTo>
                  <a:pt x="898" y="211"/>
                </a:lnTo>
                <a:lnTo>
                  <a:pt x="895" y="211"/>
                </a:lnTo>
                <a:lnTo>
                  <a:pt x="892" y="211"/>
                </a:lnTo>
                <a:lnTo>
                  <a:pt x="891" y="212"/>
                </a:lnTo>
                <a:lnTo>
                  <a:pt x="887" y="214"/>
                </a:lnTo>
                <a:lnTo>
                  <a:pt x="883" y="218"/>
                </a:lnTo>
                <a:lnTo>
                  <a:pt x="883" y="218"/>
                </a:lnTo>
                <a:lnTo>
                  <a:pt x="886" y="219"/>
                </a:lnTo>
                <a:lnTo>
                  <a:pt x="894" y="222"/>
                </a:lnTo>
                <a:lnTo>
                  <a:pt x="894" y="223"/>
                </a:lnTo>
                <a:lnTo>
                  <a:pt x="887" y="221"/>
                </a:lnTo>
                <a:lnTo>
                  <a:pt x="884" y="221"/>
                </a:lnTo>
                <a:lnTo>
                  <a:pt x="883" y="221"/>
                </a:lnTo>
                <a:lnTo>
                  <a:pt x="883" y="221"/>
                </a:lnTo>
                <a:lnTo>
                  <a:pt x="881" y="222"/>
                </a:lnTo>
                <a:lnTo>
                  <a:pt x="881" y="222"/>
                </a:lnTo>
                <a:lnTo>
                  <a:pt x="880" y="223"/>
                </a:lnTo>
                <a:lnTo>
                  <a:pt x="880" y="225"/>
                </a:lnTo>
                <a:lnTo>
                  <a:pt x="880" y="226"/>
                </a:lnTo>
                <a:lnTo>
                  <a:pt x="881" y="226"/>
                </a:lnTo>
                <a:lnTo>
                  <a:pt x="881" y="228"/>
                </a:lnTo>
                <a:lnTo>
                  <a:pt x="881" y="228"/>
                </a:lnTo>
                <a:lnTo>
                  <a:pt x="883" y="229"/>
                </a:lnTo>
                <a:lnTo>
                  <a:pt x="883" y="229"/>
                </a:lnTo>
                <a:lnTo>
                  <a:pt x="886" y="230"/>
                </a:lnTo>
                <a:lnTo>
                  <a:pt x="886" y="230"/>
                </a:lnTo>
                <a:lnTo>
                  <a:pt x="887" y="230"/>
                </a:lnTo>
                <a:lnTo>
                  <a:pt x="888" y="230"/>
                </a:lnTo>
                <a:lnTo>
                  <a:pt x="890" y="230"/>
                </a:lnTo>
                <a:lnTo>
                  <a:pt x="890" y="230"/>
                </a:lnTo>
                <a:lnTo>
                  <a:pt x="888" y="232"/>
                </a:lnTo>
                <a:lnTo>
                  <a:pt x="888" y="232"/>
                </a:lnTo>
                <a:lnTo>
                  <a:pt x="888" y="233"/>
                </a:lnTo>
                <a:lnTo>
                  <a:pt x="890" y="233"/>
                </a:lnTo>
                <a:lnTo>
                  <a:pt x="892" y="236"/>
                </a:lnTo>
                <a:lnTo>
                  <a:pt x="894" y="236"/>
                </a:lnTo>
                <a:lnTo>
                  <a:pt x="894" y="236"/>
                </a:lnTo>
                <a:lnTo>
                  <a:pt x="892" y="236"/>
                </a:lnTo>
                <a:lnTo>
                  <a:pt x="891" y="234"/>
                </a:lnTo>
                <a:lnTo>
                  <a:pt x="887" y="233"/>
                </a:lnTo>
                <a:lnTo>
                  <a:pt x="884" y="233"/>
                </a:lnTo>
                <a:lnTo>
                  <a:pt x="883" y="233"/>
                </a:lnTo>
                <a:lnTo>
                  <a:pt x="881" y="236"/>
                </a:lnTo>
                <a:lnTo>
                  <a:pt x="880" y="236"/>
                </a:lnTo>
                <a:lnTo>
                  <a:pt x="879" y="237"/>
                </a:lnTo>
                <a:lnTo>
                  <a:pt x="879" y="237"/>
                </a:lnTo>
                <a:lnTo>
                  <a:pt x="879" y="237"/>
                </a:lnTo>
                <a:lnTo>
                  <a:pt x="881" y="240"/>
                </a:lnTo>
                <a:lnTo>
                  <a:pt x="881" y="240"/>
                </a:lnTo>
                <a:lnTo>
                  <a:pt x="883" y="241"/>
                </a:lnTo>
                <a:lnTo>
                  <a:pt x="883" y="243"/>
                </a:lnTo>
                <a:lnTo>
                  <a:pt x="884" y="243"/>
                </a:lnTo>
                <a:lnTo>
                  <a:pt x="886" y="243"/>
                </a:lnTo>
                <a:lnTo>
                  <a:pt x="887" y="243"/>
                </a:lnTo>
                <a:lnTo>
                  <a:pt x="888" y="243"/>
                </a:lnTo>
                <a:lnTo>
                  <a:pt x="890" y="244"/>
                </a:lnTo>
                <a:lnTo>
                  <a:pt x="890" y="244"/>
                </a:lnTo>
                <a:lnTo>
                  <a:pt x="890" y="246"/>
                </a:lnTo>
                <a:lnTo>
                  <a:pt x="890" y="247"/>
                </a:lnTo>
                <a:lnTo>
                  <a:pt x="890" y="248"/>
                </a:lnTo>
                <a:lnTo>
                  <a:pt x="888" y="252"/>
                </a:lnTo>
                <a:lnTo>
                  <a:pt x="888" y="254"/>
                </a:lnTo>
                <a:lnTo>
                  <a:pt x="888" y="254"/>
                </a:lnTo>
                <a:lnTo>
                  <a:pt x="887" y="254"/>
                </a:lnTo>
                <a:lnTo>
                  <a:pt x="887" y="254"/>
                </a:lnTo>
                <a:lnTo>
                  <a:pt x="886" y="252"/>
                </a:lnTo>
                <a:lnTo>
                  <a:pt x="887" y="252"/>
                </a:lnTo>
                <a:lnTo>
                  <a:pt x="887" y="252"/>
                </a:lnTo>
                <a:lnTo>
                  <a:pt x="886" y="252"/>
                </a:lnTo>
                <a:lnTo>
                  <a:pt x="880" y="252"/>
                </a:lnTo>
                <a:lnTo>
                  <a:pt x="879" y="252"/>
                </a:lnTo>
                <a:lnTo>
                  <a:pt x="876" y="254"/>
                </a:lnTo>
                <a:lnTo>
                  <a:pt x="875" y="254"/>
                </a:lnTo>
                <a:lnTo>
                  <a:pt x="872" y="255"/>
                </a:lnTo>
                <a:lnTo>
                  <a:pt x="872" y="254"/>
                </a:lnTo>
                <a:lnTo>
                  <a:pt x="873" y="254"/>
                </a:lnTo>
                <a:lnTo>
                  <a:pt x="876" y="252"/>
                </a:lnTo>
                <a:lnTo>
                  <a:pt x="877" y="251"/>
                </a:lnTo>
                <a:lnTo>
                  <a:pt x="880" y="251"/>
                </a:lnTo>
                <a:lnTo>
                  <a:pt x="883" y="251"/>
                </a:lnTo>
                <a:lnTo>
                  <a:pt x="886" y="250"/>
                </a:lnTo>
                <a:lnTo>
                  <a:pt x="887" y="248"/>
                </a:lnTo>
                <a:lnTo>
                  <a:pt x="886" y="247"/>
                </a:lnTo>
                <a:lnTo>
                  <a:pt x="884" y="246"/>
                </a:lnTo>
                <a:lnTo>
                  <a:pt x="881" y="244"/>
                </a:lnTo>
                <a:lnTo>
                  <a:pt x="880" y="243"/>
                </a:lnTo>
                <a:lnTo>
                  <a:pt x="877" y="241"/>
                </a:lnTo>
                <a:lnTo>
                  <a:pt x="875" y="239"/>
                </a:lnTo>
                <a:lnTo>
                  <a:pt x="875" y="237"/>
                </a:lnTo>
                <a:lnTo>
                  <a:pt x="875" y="234"/>
                </a:lnTo>
                <a:lnTo>
                  <a:pt x="875" y="233"/>
                </a:lnTo>
                <a:lnTo>
                  <a:pt x="875" y="232"/>
                </a:lnTo>
                <a:lnTo>
                  <a:pt x="875" y="230"/>
                </a:lnTo>
                <a:lnTo>
                  <a:pt x="875" y="229"/>
                </a:lnTo>
                <a:lnTo>
                  <a:pt x="873" y="228"/>
                </a:lnTo>
                <a:lnTo>
                  <a:pt x="872" y="225"/>
                </a:lnTo>
                <a:lnTo>
                  <a:pt x="870" y="225"/>
                </a:lnTo>
                <a:lnTo>
                  <a:pt x="870" y="223"/>
                </a:lnTo>
                <a:lnTo>
                  <a:pt x="872" y="222"/>
                </a:lnTo>
                <a:lnTo>
                  <a:pt x="872" y="221"/>
                </a:lnTo>
                <a:lnTo>
                  <a:pt x="873" y="219"/>
                </a:lnTo>
                <a:lnTo>
                  <a:pt x="876" y="215"/>
                </a:lnTo>
                <a:lnTo>
                  <a:pt x="877" y="214"/>
                </a:lnTo>
                <a:lnTo>
                  <a:pt x="880" y="211"/>
                </a:lnTo>
                <a:lnTo>
                  <a:pt x="881" y="210"/>
                </a:lnTo>
                <a:lnTo>
                  <a:pt x="884" y="208"/>
                </a:lnTo>
                <a:lnTo>
                  <a:pt x="887" y="207"/>
                </a:lnTo>
                <a:lnTo>
                  <a:pt x="887" y="206"/>
                </a:lnTo>
                <a:lnTo>
                  <a:pt x="887" y="206"/>
                </a:lnTo>
                <a:lnTo>
                  <a:pt x="887" y="206"/>
                </a:lnTo>
                <a:lnTo>
                  <a:pt x="886" y="204"/>
                </a:lnTo>
                <a:lnTo>
                  <a:pt x="877" y="204"/>
                </a:lnTo>
                <a:lnTo>
                  <a:pt x="873" y="204"/>
                </a:lnTo>
                <a:lnTo>
                  <a:pt x="870" y="204"/>
                </a:lnTo>
                <a:lnTo>
                  <a:pt x="864" y="206"/>
                </a:lnTo>
                <a:lnTo>
                  <a:pt x="861" y="206"/>
                </a:lnTo>
                <a:lnTo>
                  <a:pt x="859" y="207"/>
                </a:lnTo>
                <a:lnTo>
                  <a:pt x="857" y="208"/>
                </a:lnTo>
                <a:lnTo>
                  <a:pt x="851" y="212"/>
                </a:lnTo>
                <a:lnTo>
                  <a:pt x="851" y="212"/>
                </a:lnTo>
                <a:lnTo>
                  <a:pt x="851" y="212"/>
                </a:lnTo>
                <a:lnTo>
                  <a:pt x="851" y="214"/>
                </a:lnTo>
                <a:lnTo>
                  <a:pt x="851" y="214"/>
                </a:lnTo>
                <a:lnTo>
                  <a:pt x="848" y="215"/>
                </a:lnTo>
                <a:lnTo>
                  <a:pt x="847" y="217"/>
                </a:lnTo>
                <a:lnTo>
                  <a:pt x="847" y="218"/>
                </a:lnTo>
                <a:lnTo>
                  <a:pt x="846" y="218"/>
                </a:lnTo>
                <a:lnTo>
                  <a:pt x="846" y="219"/>
                </a:lnTo>
                <a:lnTo>
                  <a:pt x="846" y="221"/>
                </a:lnTo>
                <a:lnTo>
                  <a:pt x="846" y="222"/>
                </a:lnTo>
                <a:lnTo>
                  <a:pt x="846" y="222"/>
                </a:lnTo>
                <a:lnTo>
                  <a:pt x="843" y="225"/>
                </a:lnTo>
                <a:lnTo>
                  <a:pt x="842" y="228"/>
                </a:lnTo>
                <a:lnTo>
                  <a:pt x="842" y="229"/>
                </a:lnTo>
                <a:lnTo>
                  <a:pt x="840" y="230"/>
                </a:lnTo>
                <a:lnTo>
                  <a:pt x="840" y="230"/>
                </a:lnTo>
                <a:lnTo>
                  <a:pt x="840" y="232"/>
                </a:lnTo>
                <a:lnTo>
                  <a:pt x="840" y="233"/>
                </a:lnTo>
                <a:lnTo>
                  <a:pt x="840" y="233"/>
                </a:lnTo>
                <a:lnTo>
                  <a:pt x="842" y="234"/>
                </a:lnTo>
                <a:lnTo>
                  <a:pt x="843" y="234"/>
                </a:lnTo>
                <a:lnTo>
                  <a:pt x="843" y="234"/>
                </a:lnTo>
                <a:lnTo>
                  <a:pt x="840" y="236"/>
                </a:lnTo>
                <a:lnTo>
                  <a:pt x="839" y="237"/>
                </a:lnTo>
                <a:lnTo>
                  <a:pt x="839" y="239"/>
                </a:lnTo>
                <a:lnTo>
                  <a:pt x="839" y="240"/>
                </a:lnTo>
                <a:lnTo>
                  <a:pt x="840" y="241"/>
                </a:lnTo>
                <a:lnTo>
                  <a:pt x="840" y="244"/>
                </a:lnTo>
                <a:lnTo>
                  <a:pt x="840" y="246"/>
                </a:lnTo>
                <a:lnTo>
                  <a:pt x="842" y="247"/>
                </a:lnTo>
                <a:lnTo>
                  <a:pt x="842" y="247"/>
                </a:lnTo>
                <a:lnTo>
                  <a:pt x="844" y="248"/>
                </a:lnTo>
                <a:lnTo>
                  <a:pt x="848" y="250"/>
                </a:lnTo>
                <a:lnTo>
                  <a:pt x="853" y="250"/>
                </a:lnTo>
                <a:lnTo>
                  <a:pt x="858" y="251"/>
                </a:lnTo>
                <a:lnTo>
                  <a:pt x="859" y="251"/>
                </a:lnTo>
                <a:lnTo>
                  <a:pt x="861" y="251"/>
                </a:lnTo>
                <a:lnTo>
                  <a:pt x="862" y="252"/>
                </a:lnTo>
                <a:lnTo>
                  <a:pt x="864" y="254"/>
                </a:lnTo>
                <a:lnTo>
                  <a:pt x="866" y="254"/>
                </a:lnTo>
                <a:lnTo>
                  <a:pt x="866" y="255"/>
                </a:lnTo>
                <a:lnTo>
                  <a:pt x="862" y="255"/>
                </a:lnTo>
                <a:lnTo>
                  <a:pt x="859" y="255"/>
                </a:lnTo>
                <a:lnTo>
                  <a:pt x="858" y="255"/>
                </a:lnTo>
                <a:lnTo>
                  <a:pt x="855" y="255"/>
                </a:lnTo>
                <a:lnTo>
                  <a:pt x="854" y="254"/>
                </a:lnTo>
                <a:lnTo>
                  <a:pt x="851" y="254"/>
                </a:lnTo>
                <a:lnTo>
                  <a:pt x="848" y="254"/>
                </a:lnTo>
                <a:lnTo>
                  <a:pt x="846" y="254"/>
                </a:lnTo>
                <a:lnTo>
                  <a:pt x="844" y="254"/>
                </a:lnTo>
                <a:lnTo>
                  <a:pt x="844" y="254"/>
                </a:lnTo>
                <a:lnTo>
                  <a:pt x="846" y="255"/>
                </a:lnTo>
                <a:lnTo>
                  <a:pt x="846" y="258"/>
                </a:lnTo>
                <a:lnTo>
                  <a:pt x="847" y="258"/>
                </a:lnTo>
                <a:lnTo>
                  <a:pt x="850" y="262"/>
                </a:lnTo>
                <a:lnTo>
                  <a:pt x="851" y="263"/>
                </a:lnTo>
                <a:lnTo>
                  <a:pt x="853" y="263"/>
                </a:lnTo>
                <a:lnTo>
                  <a:pt x="854" y="263"/>
                </a:lnTo>
                <a:lnTo>
                  <a:pt x="857" y="265"/>
                </a:lnTo>
                <a:lnTo>
                  <a:pt x="859" y="268"/>
                </a:lnTo>
                <a:lnTo>
                  <a:pt x="859" y="268"/>
                </a:lnTo>
                <a:lnTo>
                  <a:pt x="861" y="268"/>
                </a:lnTo>
                <a:lnTo>
                  <a:pt x="861" y="266"/>
                </a:lnTo>
                <a:lnTo>
                  <a:pt x="862" y="266"/>
                </a:lnTo>
                <a:lnTo>
                  <a:pt x="864" y="266"/>
                </a:lnTo>
                <a:lnTo>
                  <a:pt x="865" y="266"/>
                </a:lnTo>
                <a:lnTo>
                  <a:pt x="868" y="266"/>
                </a:lnTo>
                <a:lnTo>
                  <a:pt x="868" y="266"/>
                </a:lnTo>
                <a:lnTo>
                  <a:pt x="866" y="265"/>
                </a:lnTo>
                <a:lnTo>
                  <a:pt x="866" y="265"/>
                </a:lnTo>
                <a:lnTo>
                  <a:pt x="866" y="265"/>
                </a:lnTo>
                <a:lnTo>
                  <a:pt x="869" y="265"/>
                </a:lnTo>
                <a:lnTo>
                  <a:pt x="870" y="265"/>
                </a:lnTo>
                <a:lnTo>
                  <a:pt x="872" y="265"/>
                </a:lnTo>
                <a:lnTo>
                  <a:pt x="873" y="263"/>
                </a:lnTo>
                <a:lnTo>
                  <a:pt x="873" y="263"/>
                </a:lnTo>
                <a:lnTo>
                  <a:pt x="873" y="265"/>
                </a:lnTo>
                <a:lnTo>
                  <a:pt x="872" y="266"/>
                </a:lnTo>
                <a:lnTo>
                  <a:pt x="873" y="266"/>
                </a:lnTo>
                <a:lnTo>
                  <a:pt x="873" y="269"/>
                </a:lnTo>
                <a:lnTo>
                  <a:pt x="875" y="269"/>
                </a:lnTo>
                <a:lnTo>
                  <a:pt x="876" y="270"/>
                </a:lnTo>
                <a:lnTo>
                  <a:pt x="879" y="270"/>
                </a:lnTo>
                <a:lnTo>
                  <a:pt x="883" y="269"/>
                </a:lnTo>
                <a:lnTo>
                  <a:pt x="886" y="270"/>
                </a:lnTo>
                <a:lnTo>
                  <a:pt x="887" y="270"/>
                </a:lnTo>
                <a:lnTo>
                  <a:pt x="888" y="270"/>
                </a:lnTo>
                <a:lnTo>
                  <a:pt x="888" y="270"/>
                </a:lnTo>
                <a:lnTo>
                  <a:pt x="891" y="272"/>
                </a:lnTo>
                <a:lnTo>
                  <a:pt x="898" y="272"/>
                </a:lnTo>
                <a:lnTo>
                  <a:pt x="901" y="272"/>
                </a:lnTo>
                <a:lnTo>
                  <a:pt x="905" y="272"/>
                </a:lnTo>
                <a:lnTo>
                  <a:pt x="905" y="272"/>
                </a:lnTo>
                <a:lnTo>
                  <a:pt x="906" y="272"/>
                </a:lnTo>
                <a:lnTo>
                  <a:pt x="910" y="273"/>
                </a:lnTo>
                <a:lnTo>
                  <a:pt x="913" y="274"/>
                </a:lnTo>
                <a:lnTo>
                  <a:pt x="914" y="274"/>
                </a:lnTo>
                <a:lnTo>
                  <a:pt x="916" y="273"/>
                </a:lnTo>
                <a:lnTo>
                  <a:pt x="920" y="273"/>
                </a:lnTo>
                <a:lnTo>
                  <a:pt x="925" y="276"/>
                </a:lnTo>
                <a:lnTo>
                  <a:pt x="927" y="276"/>
                </a:lnTo>
                <a:lnTo>
                  <a:pt x="927" y="274"/>
                </a:lnTo>
                <a:lnTo>
                  <a:pt x="925" y="274"/>
                </a:lnTo>
                <a:lnTo>
                  <a:pt x="924" y="273"/>
                </a:lnTo>
                <a:lnTo>
                  <a:pt x="923" y="272"/>
                </a:lnTo>
                <a:lnTo>
                  <a:pt x="921" y="272"/>
                </a:lnTo>
                <a:lnTo>
                  <a:pt x="921" y="272"/>
                </a:lnTo>
                <a:lnTo>
                  <a:pt x="920" y="270"/>
                </a:lnTo>
                <a:lnTo>
                  <a:pt x="919" y="270"/>
                </a:lnTo>
                <a:lnTo>
                  <a:pt x="920" y="269"/>
                </a:lnTo>
                <a:lnTo>
                  <a:pt x="924" y="270"/>
                </a:lnTo>
                <a:lnTo>
                  <a:pt x="927" y="270"/>
                </a:lnTo>
                <a:lnTo>
                  <a:pt x="928" y="270"/>
                </a:lnTo>
                <a:lnTo>
                  <a:pt x="931" y="272"/>
                </a:lnTo>
                <a:lnTo>
                  <a:pt x="932" y="272"/>
                </a:lnTo>
                <a:lnTo>
                  <a:pt x="932" y="272"/>
                </a:lnTo>
                <a:lnTo>
                  <a:pt x="938" y="273"/>
                </a:lnTo>
                <a:lnTo>
                  <a:pt x="939" y="273"/>
                </a:lnTo>
                <a:lnTo>
                  <a:pt x="941" y="273"/>
                </a:lnTo>
                <a:lnTo>
                  <a:pt x="943" y="273"/>
                </a:lnTo>
                <a:lnTo>
                  <a:pt x="945" y="272"/>
                </a:lnTo>
                <a:lnTo>
                  <a:pt x="946" y="272"/>
                </a:lnTo>
                <a:lnTo>
                  <a:pt x="946" y="270"/>
                </a:lnTo>
                <a:lnTo>
                  <a:pt x="946" y="270"/>
                </a:lnTo>
                <a:lnTo>
                  <a:pt x="946" y="269"/>
                </a:lnTo>
                <a:lnTo>
                  <a:pt x="945" y="268"/>
                </a:lnTo>
                <a:lnTo>
                  <a:pt x="945" y="266"/>
                </a:lnTo>
                <a:lnTo>
                  <a:pt x="943" y="266"/>
                </a:lnTo>
                <a:lnTo>
                  <a:pt x="941" y="265"/>
                </a:lnTo>
                <a:lnTo>
                  <a:pt x="941" y="265"/>
                </a:lnTo>
                <a:lnTo>
                  <a:pt x="941" y="263"/>
                </a:lnTo>
                <a:lnTo>
                  <a:pt x="941" y="263"/>
                </a:lnTo>
                <a:lnTo>
                  <a:pt x="942" y="262"/>
                </a:lnTo>
                <a:lnTo>
                  <a:pt x="942" y="262"/>
                </a:lnTo>
                <a:lnTo>
                  <a:pt x="943" y="261"/>
                </a:lnTo>
                <a:lnTo>
                  <a:pt x="943" y="262"/>
                </a:lnTo>
                <a:lnTo>
                  <a:pt x="945" y="263"/>
                </a:lnTo>
                <a:lnTo>
                  <a:pt x="945" y="263"/>
                </a:lnTo>
                <a:lnTo>
                  <a:pt x="946" y="263"/>
                </a:lnTo>
                <a:lnTo>
                  <a:pt x="947" y="266"/>
                </a:lnTo>
                <a:lnTo>
                  <a:pt x="947" y="266"/>
                </a:lnTo>
                <a:lnTo>
                  <a:pt x="949" y="266"/>
                </a:lnTo>
                <a:lnTo>
                  <a:pt x="950" y="268"/>
                </a:lnTo>
                <a:lnTo>
                  <a:pt x="952" y="268"/>
                </a:lnTo>
                <a:lnTo>
                  <a:pt x="952" y="268"/>
                </a:lnTo>
                <a:lnTo>
                  <a:pt x="954" y="268"/>
                </a:lnTo>
                <a:lnTo>
                  <a:pt x="956" y="268"/>
                </a:lnTo>
                <a:lnTo>
                  <a:pt x="956" y="269"/>
                </a:lnTo>
                <a:lnTo>
                  <a:pt x="956" y="270"/>
                </a:lnTo>
                <a:lnTo>
                  <a:pt x="957" y="272"/>
                </a:lnTo>
                <a:lnTo>
                  <a:pt x="957" y="273"/>
                </a:lnTo>
                <a:lnTo>
                  <a:pt x="957" y="274"/>
                </a:lnTo>
                <a:lnTo>
                  <a:pt x="959" y="274"/>
                </a:lnTo>
                <a:lnTo>
                  <a:pt x="961" y="274"/>
                </a:lnTo>
                <a:lnTo>
                  <a:pt x="963" y="274"/>
                </a:lnTo>
                <a:lnTo>
                  <a:pt x="963" y="274"/>
                </a:lnTo>
                <a:lnTo>
                  <a:pt x="964" y="276"/>
                </a:lnTo>
                <a:lnTo>
                  <a:pt x="964" y="276"/>
                </a:lnTo>
                <a:lnTo>
                  <a:pt x="963" y="277"/>
                </a:lnTo>
                <a:lnTo>
                  <a:pt x="961" y="277"/>
                </a:lnTo>
                <a:lnTo>
                  <a:pt x="961" y="277"/>
                </a:lnTo>
                <a:lnTo>
                  <a:pt x="963" y="277"/>
                </a:lnTo>
                <a:lnTo>
                  <a:pt x="963" y="279"/>
                </a:lnTo>
                <a:lnTo>
                  <a:pt x="964" y="279"/>
                </a:lnTo>
                <a:lnTo>
                  <a:pt x="965" y="279"/>
                </a:lnTo>
                <a:lnTo>
                  <a:pt x="965" y="279"/>
                </a:lnTo>
                <a:lnTo>
                  <a:pt x="967" y="277"/>
                </a:lnTo>
                <a:lnTo>
                  <a:pt x="968" y="277"/>
                </a:lnTo>
                <a:lnTo>
                  <a:pt x="968" y="277"/>
                </a:lnTo>
                <a:lnTo>
                  <a:pt x="970" y="277"/>
                </a:lnTo>
                <a:lnTo>
                  <a:pt x="970" y="277"/>
                </a:lnTo>
                <a:lnTo>
                  <a:pt x="968" y="277"/>
                </a:lnTo>
                <a:lnTo>
                  <a:pt x="968" y="279"/>
                </a:lnTo>
                <a:lnTo>
                  <a:pt x="967" y="279"/>
                </a:lnTo>
                <a:lnTo>
                  <a:pt x="967" y="280"/>
                </a:lnTo>
                <a:lnTo>
                  <a:pt x="968" y="280"/>
                </a:lnTo>
                <a:lnTo>
                  <a:pt x="968" y="281"/>
                </a:lnTo>
                <a:lnTo>
                  <a:pt x="970" y="281"/>
                </a:lnTo>
                <a:lnTo>
                  <a:pt x="971" y="281"/>
                </a:lnTo>
                <a:lnTo>
                  <a:pt x="972" y="281"/>
                </a:lnTo>
                <a:lnTo>
                  <a:pt x="975" y="283"/>
                </a:lnTo>
                <a:lnTo>
                  <a:pt x="975" y="283"/>
                </a:lnTo>
                <a:lnTo>
                  <a:pt x="976" y="284"/>
                </a:lnTo>
                <a:lnTo>
                  <a:pt x="975" y="286"/>
                </a:lnTo>
                <a:lnTo>
                  <a:pt x="975" y="287"/>
                </a:lnTo>
                <a:lnTo>
                  <a:pt x="974" y="287"/>
                </a:lnTo>
                <a:lnTo>
                  <a:pt x="972" y="288"/>
                </a:lnTo>
                <a:lnTo>
                  <a:pt x="971" y="288"/>
                </a:lnTo>
                <a:lnTo>
                  <a:pt x="968" y="287"/>
                </a:lnTo>
                <a:lnTo>
                  <a:pt x="968" y="288"/>
                </a:lnTo>
                <a:lnTo>
                  <a:pt x="967" y="288"/>
                </a:lnTo>
                <a:lnTo>
                  <a:pt x="967" y="288"/>
                </a:lnTo>
                <a:lnTo>
                  <a:pt x="967" y="291"/>
                </a:lnTo>
                <a:lnTo>
                  <a:pt x="967" y="291"/>
                </a:lnTo>
                <a:lnTo>
                  <a:pt x="967" y="291"/>
                </a:lnTo>
                <a:lnTo>
                  <a:pt x="967" y="292"/>
                </a:lnTo>
                <a:lnTo>
                  <a:pt x="967" y="292"/>
                </a:lnTo>
                <a:lnTo>
                  <a:pt x="967" y="294"/>
                </a:lnTo>
                <a:lnTo>
                  <a:pt x="968" y="294"/>
                </a:lnTo>
                <a:lnTo>
                  <a:pt x="970" y="292"/>
                </a:lnTo>
                <a:lnTo>
                  <a:pt x="974" y="291"/>
                </a:lnTo>
                <a:lnTo>
                  <a:pt x="976" y="290"/>
                </a:lnTo>
                <a:lnTo>
                  <a:pt x="976" y="290"/>
                </a:lnTo>
                <a:lnTo>
                  <a:pt x="978" y="288"/>
                </a:lnTo>
                <a:lnTo>
                  <a:pt x="978" y="290"/>
                </a:lnTo>
                <a:lnTo>
                  <a:pt x="981" y="290"/>
                </a:lnTo>
                <a:lnTo>
                  <a:pt x="981" y="290"/>
                </a:lnTo>
                <a:lnTo>
                  <a:pt x="982" y="288"/>
                </a:lnTo>
                <a:lnTo>
                  <a:pt x="983" y="287"/>
                </a:lnTo>
                <a:lnTo>
                  <a:pt x="983" y="287"/>
                </a:lnTo>
                <a:lnTo>
                  <a:pt x="985" y="287"/>
                </a:lnTo>
                <a:lnTo>
                  <a:pt x="985" y="288"/>
                </a:lnTo>
                <a:lnTo>
                  <a:pt x="983" y="288"/>
                </a:lnTo>
                <a:lnTo>
                  <a:pt x="982" y="288"/>
                </a:lnTo>
                <a:lnTo>
                  <a:pt x="983" y="290"/>
                </a:lnTo>
                <a:lnTo>
                  <a:pt x="983" y="290"/>
                </a:lnTo>
                <a:lnTo>
                  <a:pt x="985" y="290"/>
                </a:lnTo>
                <a:lnTo>
                  <a:pt x="985" y="290"/>
                </a:lnTo>
                <a:lnTo>
                  <a:pt x="983" y="291"/>
                </a:lnTo>
                <a:lnTo>
                  <a:pt x="983" y="291"/>
                </a:lnTo>
                <a:lnTo>
                  <a:pt x="983" y="291"/>
                </a:lnTo>
                <a:lnTo>
                  <a:pt x="985" y="291"/>
                </a:lnTo>
                <a:lnTo>
                  <a:pt x="985" y="291"/>
                </a:lnTo>
                <a:lnTo>
                  <a:pt x="985" y="291"/>
                </a:lnTo>
                <a:lnTo>
                  <a:pt x="985" y="292"/>
                </a:lnTo>
                <a:lnTo>
                  <a:pt x="985" y="292"/>
                </a:lnTo>
                <a:lnTo>
                  <a:pt x="987" y="295"/>
                </a:lnTo>
                <a:lnTo>
                  <a:pt x="987" y="295"/>
                </a:lnTo>
                <a:lnTo>
                  <a:pt x="989" y="295"/>
                </a:lnTo>
                <a:lnTo>
                  <a:pt x="990" y="297"/>
                </a:lnTo>
                <a:lnTo>
                  <a:pt x="992" y="295"/>
                </a:lnTo>
                <a:lnTo>
                  <a:pt x="992" y="295"/>
                </a:lnTo>
                <a:lnTo>
                  <a:pt x="990" y="294"/>
                </a:lnTo>
                <a:lnTo>
                  <a:pt x="990" y="292"/>
                </a:lnTo>
                <a:lnTo>
                  <a:pt x="992" y="292"/>
                </a:lnTo>
                <a:lnTo>
                  <a:pt x="993" y="294"/>
                </a:lnTo>
                <a:lnTo>
                  <a:pt x="993" y="294"/>
                </a:lnTo>
                <a:lnTo>
                  <a:pt x="993" y="294"/>
                </a:lnTo>
                <a:lnTo>
                  <a:pt x="993" y="295"/>
                </a:lnTo>
                <a:lnTo>
                  <a:pt x="993" y="295"/>
                </a:lnTo>
                <a:lnTo>
                  <a:pt x="993" y="297"/>
                </a:lnTo>
                <a:lnTo>
                  <a:pt x="993" y="297"/>
                </a:lnTo>
                <a:lnTo>
                  <a:pt x="993" y="298"/>
                </a:lnTo>
                <a:lnTo>
                  <a:pt x="993" y="299"/>
                </a:lnTo>
                <a:lnTo>
                  <a:pt x="994" y="299"/>
                </a:lnTo>
                <a:lnTo>
                  <a:pt x="994" y="299"/>
                </a:lnTo>
                <a:lnTo>
                  <a:pt x="996" y="299"/>
                </a:lnTo>
                <a:lnTo>
                  <a:pt x="998" y="299"/>
                </a:lnTo>
                <a:lnTo>
                  <a:pt x="998" y="299"/>
                </a:lnTo>
                <a:lnTo>
                  <a:pt x="998" y="299"/>
                </a:lnTo>
                <a:lnTo>
                  <a:pt x="998" y="301"/>
                </a:lnTo>
                <a:lnTo>
                  <a:pt x="1000" y="303"/>
                </a:lnTo>
                <a:lnTo>
                  <a:pt x="1001" y="306"/>
                </a:lnTo>
                <a:lnTo>
                  <a:pt x="1004" y="308"/>
                </a:lnTo>
                <a:lnTo>
                  <a:pt x="1005" y="310"/>
                </a:lnTo>
                <a:lnTo>
                  <a:pt x="1007" y="316"/>
                </a:lnTo>
                <a:lnTo>
                  <a:pt x="1008" y="316"/>
                </a:lnTo>
                <a:lnTo>
                  <a:pt x="1008" y="316"/>
                </a:lnTo>
                <a:lnTo>
                  <a:pt x="1008" y="317"/>
                </a:lnTo>
                <a:lnTo>
                  <a:pt x="1007" y="319"/>
                </a:lnTo>
                <a:lnTo>
                  <a:pt x="1005" y="319"/>
                </a:lnTo>
                <a:lnTo>
                  <a:pt x="1004" y="320"/>
                </a:lnTo>
                <a:lnTo>
                  <a:pt x="1003" y="320"/>
                </a:lnTo>
                <a:lnTo>
                  <a:pt x="1001" y="323"/>
                </a:lnTo>
                <a:lnTo>
                  <a:pt x="1001" y="323"/>
                </a:lnTo>
                <a:lnTo>
                  <a:pt x="1001" y="324"/>
                </a:lnTo>
                <a:lnTo>
                  <a:pt x="1001" y="325"/>
                </a:lnTo>
                <a:lnTo>
                  <a:pt x="998" y="325"/>
                </a:lnTo>
                <a:lnTo>
                  <a:pt x="998" y="325"/>
                </a:lnTo>
                <a:lnTo>
                  <a:pt x="997" y="327"/>
                </a:lnTo>
                <a:lnTo>
                  <a:pt x="997" y="327"/>
                </a:lnTo>
                <a:lnTo>
                  <a:pt x="996" y="328"/>
                </a:lnTo>
                <a:lnTo>
                  <a:pt x="992" y="331"/>
                </a:lnTo>
                <a:lnTo>
                  <a:pt x="987" y="334"/>
                </a:lnTo>
                <a:lnTo>
                  <a:pt x="987" y="334"/>
                </a:lnTo>
                <a:lnTo>
                  <a:pt x="987" y="334"/>
                </a:lnTo>
                <a:lnTo>
                  <a:pt x="987" y="335"/>
                </a:lnTo>
                <a:lnTo>
                  <a:pt x="989" y="337"/>
                </a:lnTo>
                <a:lnTo>
                  <a:pt x="992" y="338"/>
                </a:lnTo>
                <a:lnTo>
                  <a:pt x="993" y="339"/>
                </a:lnTo>
                <a:lnTo>
                  <a:pt x="994" y="341"/>
                </a:lnTo>
                <a:lnTo>
                  <a:pt x="994" y="342"/>
                </a:lnTo>
                <a:lnTo>
                  <a:pt x="996" y="343"/>
                </a:lnTo>
                <a:lnTo>
                  <a:pt x="996" y="345"/>
                </a:lnTo>
                <a:lnTo>
                  <a:pt x="994" y="345"/>
                </a:lnTo>
                <a:lnTo>
                  <a:pt x="993" y="343"/>
                </a:lnTo>
                <a:lnTo>
                  <a:pt x="992" y="343"/>
                </a:lnTo>
                <a:lnTo>
                  <a:pt x="990" y="345"/>
                </a:lnTo>
                <a:lnTo>
                  <a:pt x="989" y="345"/>
                </a:lnTo>
                <a:lnTo>
                  <a:pt x="987" y="346"/>
                </a:lnTo>
                <a:lnTo>
                  <a:pt x="986" y="346"/>
                </a:lnTo>
                <a:lnTo>
                  <a:pt x="986" y="346"/>
                </a:lnTo>
                <a:lnTo>
                  <a:pt x="985" y="346"/>
                </a:lnTo>
                <a:lnTo>
                  <a:pt x="983" y="346"/>
                </a:lnTo>
                <a:lnTo>
                  <a:pt x="982" y="346"/>
                </a:lnTo>
                <a:lnTo>
                  <a:pt x="982" y="346"/>
                </a:lnTo>
                <a:lnTo>
                  <a:pt x="981" y="346"/>
                </a:lnTo>
                <a:lnTo>
                  <a:pt x="981" y="348"/>
                </a:lnTo>
                <a:lnTo>
                  <a:pt x="979" y="348"/>
                </a:lnTo>
                <a:lnTo>
                  <a:pt x="975" y="348"/>
                </a:lnTo>
                <a:lnTo>
                  <a:pt x="974" y="348"/>
                </a:lnTo>
                <a:lnTo>
                  <a:pt x="975" y="348"/>
                </a:lnTo>
                <a:lnTo>
                  <a:pt x="976" y="350"/>
                </a:lnTo>
                <a:lnTo>
                  <a:pt x="978" y="350"/>
                </a:lnTo>
                <a:lnTo>
                  <a:pt x="978" y="352"/>
                </a:lnTo>
                <a:lnTo>
                  <a:pt x="979" y="352"/>
                </a:lnTo>
                <a:lnTo>
                  <a:pt x="978" y="352"/>
                </a:lnTo>
                <a:lnTo>
                  <a:pt x="978" y="353"/>
                </a:lnTo>
                <a:lnTo>
                  <a:pt x="978" y="353"/>
                </a:lnTo>
                <a:lnTo>
                  <a:pt x="978" y="354"/>
                </a:lnTo>
                <a:lnTo>
                  <a:pt x="978" y="354"/>
                </a:lnTo>
                <a:lnTo>
                  <a:pt x="976" y="353"/>
                </a:lnTo>
                <a:lnTo>
                  <a:pt x="976" y="353"/>
                </a:lnTo>
                <a:lnTo>
                  <a:pt x="976" y="353"/>
                </a:lnTo>
                <a:lnTo>
                  <a:pt x="976" y="353"/>
                </a:lnTo>
                <a:lnTo>
                  <a:pt x="978" y="352"/>
                </a:lnTo>
                <a:lnTo>
                  <a:pt x="976" y="352"/>
                </a:lnTo>
                <a:lnTo>
                  <a:pt x="976" y="350"/>
                </a:lnTo>
                <a:lnTo>
                  <a:pt x="974" y="349"/>
                </a:lnTo>
                <a:lnTo>
                  <a:pt x="972" y="348"/>
                </a:lnTo>
                <a:lnTo>
                  <a:pt x="968" y="346"/>
                </a:lnTo>
                <a:lnTo>
                  <a:pt x="965" y="346"/>
                </a:lnTo>
                <a:lnTo>
                  <a:pt x="963" y="345"/>
                </a:lnTo>
                <a:lnTo>
                  <a:pt x="963" y="345"/>
                </a:lnTo>
                <a:lnTo>
                  <a:pt x="960" y="345"/>
                </a:lnTo>
                <a:lnTo>
                  <a:pt x="960" y="345"/>
                </a:lnTo>
                <a:lnTo>
                  <a:pt x="960" y="345"/>
                </a:lnTo>
                <a:lnTo>
                  <a:pt x="959" y="346"/>
                </a:lnTo>
                <a:lnTo>
                  <a:pt x="959" y="346"/>
                </a:lnTo>
                <a:lnTo>
                  <a:pt x="959" y="346"/>
                </a:lnTo>
                <a:lnTo>
                  <a:pt x="960" y="349"/>
                </a:lnTo>
                <a:lnTo>
                  <a:pt x="960" y="349"/>
                </a:lnTo>
                <a:lnTo>
                  <a:pt x="959" y="349"/>
                </a:lnTo>
                <a:lnTo>
                  <a:pt x="954" y="350"/>
                </a:lnTo>
                <a:lnTo>
                  <a:pt x="953" y="352"/>
                </a:lnTo>
                <a:lnTo>
                  <a:pt x="953" y="352"/>
                </a:lnTo>
                <a:lnTo>
                  <a:pt x="953" y="353"/>
                </a:lnTo>
                <a:lnTo>
                  <a:pt x="952" y="354"/>
                </a:lnTo>
                <a:lnTo>
                  <a:pt x="952" y="356"/>
                </a:lnTo>
                <a:lnTo>
                  <a:pt x="952" y="356"/>
                </a:lnTo>
                <a:lnTo>
                  <a:pt x="952" y="357"/>
                </a:lnTo>
                <a:lnTo>
                  <a:pt x="952" y="357"/>
                </a:lnTo>
                <a:lnTo>
                  <a:pt x="953" y="360"/>
                </a:lnTo>
                <a:lnTo>
                  <a:pt x="953" y="360"/>
                </a:lnTo>
                <a:lnTo>
                  <a:pt x="956" y="361"/>
                </a:lnTo>
                <a:lnTo>
                  <a:pt x="956" y="361"/>
                </a:lnTo>
                <a:lnTo>
                  <a:pt x="957" y="361"/>
                </a:lnTo>
                <a:lnTo>
                  <a:pt x="959" y="361"/>
                </a:lnTo>
                <a:lnTo>
                  <a:pt x="959" y="363"/>
                </a:lnTo>
                <a:lnTo>
                  <a:pt x="960" y="363"/>
                </a:lnTo>
                <a:lnTo>
                  <a:pt x="961" y="363"/>
                </a:lnTo>
                <a:lnTo>
                  <a:pt x="963" y="363"/>
                </a:lnTo>
                <a:lnTo>
                  <a:pt x="964" y="364"/>
                </a:lnTo>
                <a:lnTo>
                  <a:pt x="965" y="364"/>
                </a:lnTo>
                <a:lnTo>
                  <a:pt x="967" y="363"/>
                </a:lnTo>
                <a:lnTo>
                  <a:pt x="967" y="363"/>
                </a:lnTo>
                <a:lnTo>
                  <a:pt x="968" y="363"/>
                </a:lnTo>
                <a:lnTo>
                  <a:pt x="968" y="363"/>
                </a:lnTo>
                <a:lnTo>
                  <a:pt x="971" y="361"/>
                </a:lnTo>
                <a:lnTo>
                  <a:pt x="972" y="361"/>
                </a:lnTo>
                <a:lnTo>
                  <a:pt x="974" y="361"/>
                </a:lnTo>
                <a:lnTo>
                  <a:pt x="975" y="361"/>
                </a:lnTo>
                <a:lnTo>
                  <a:pt x="975" y="359"/>
                </a:lnTo>
                <a:lnTo>
                  <a:pt x="978" y="359"/>
                </a:lnTo>
                <a:lnTo>
                  <a:pt x="979" y="360"/>
                </a:lnTo>
                <a:lnTo>
                  <a:pt x="979" y="360"/>
                </a:lnTo>
                <a:lnTo>
                  <a:pt x="982" y="360"/>
                </a:lnTo>
                <a:lnTo>
                  <a:pt x="983" y="360"/>
                </a:lnTo>
                <a:lnTo>
                  <a:pt x="985" y="360"/>
                </a:lnTo>
                <a:lnTo>
                  <a:pt x="985" y="359"/>
                </a:lnTo>
                <a:lnTo>
                  <a:pt x="985" y="357"/>
                </a:lnTo>
                <a:lnTo>
                  <a:pt x="983" y="356"/>
                </a:lnTo>
                <a:lnTo>
                  <a:pt x="983" y="356"/>
                </a:lnTo>
                <a:lnTo>
                  <a:pt x="983" y="354"/>
                </a:lnTo>
                <a:lnTo>
                  <a:pt x="983" y="354"/>
                </a:lnTo>
                <a:lnTo>
                  <a:pt x="985" y="354"/>
                </a:lnTo>
                <a:lnTo>
                  <a:pt x="985" y="354"/>
                </a:lnTo>
                <a:lnTo>
                  <a:pt x="985" y="354"/>
                </a:lnTo>
                <a:lnTo>
                  <a:pt x="986" y="354"/>
                </a:lnTo>
                <a:lnTo>
                  <a:pt x="986" y="356"/>
                </a:lnTo>
                <a:lnTo>
                  <a:pt x="986" y="356"/>
                </a:lnTo>
                <a:lnTo>
                  <a:pt x="986" y="357"/>
                </a:lnTo>
                <a:lnTo>
                  <a:pt x="987" y="357"/>
                </a:lnTo>
                <a:lnTo>
                  <a:pt x="987" y="357"/>
                </a:lnTo>
                <a:lnTo>
                  <a:pt x="989" y="357"/>
                </a:lnTo>
                <a:lnTo>
                  <a:pt x="990" y="357"/>
                </a:lnTo>
                <a:lnTo>
                  <a:pt x="990" y="360"/>
                </a:lnTo>
                <a:lnTo>
                  <a:pt x="990" y="360"/>
                </a:lnTo>
                <a:lnTo>
                  <a:pt x="990" y="361"/>
                </a:lnTo>
                <a:lnTo>
                  <a:pt x="992" y="361"/>
                </a:lnTo>
                <a:lnTo>
                  <a:pt x="992" y="360"/>
                </a:lnTo>
                <a:lnTo>
                  <a:pt x="992" y="360"/>
                </a:lnTo>
                <a:lnTo>
                  <a:pt x="993" y="359"/>
                </a:lnTo>
                <a:lnTo>
                  <a:pt x="993" y="359"/>
                </a:lnTo>
                <a:lnTo>
                  <a:pt x="993" y="359"/>
                </a:lnTo>
                <a:lnTo>
                  <a:pt x="994" y="359"/>
                </a:lnTo>
                <a:lnTo>
                  <a:pt x="994" y="359"/>
                </a:lnTo>
                <a:lnTo>
                  <a:pt x="997" y="359"/>
                </a:lnTo>
                <a:lnTo>
                  <a:pt x="998" y="359"/>
                </a:lnTo>
                <a:lnTo>
                  <a:pt x="998" y="359"/>
                </a:lnTo>
                <a:lnTo>
                  <a:pt x="997" y="361"/>
                </a:lnTo>
                <a:lnTo>
                  <a:pt x="997" y="361"/>
                </a:lnTo>
                <a:lnTo>
                  <a:pt x="997" y="361"/>
                </a:lnTo>
                <a:lnTo>
                  <a:pt x="998" y="363"/>
                </a:lnTo>
                <a:lnTo>
                  <a:pt x="1000" y="363"/>
                </a:lnTo>
                <a:lnTo>
                  <a:pt x="1001" y="365"/>
                </a:lnTo>
                <a:lnTo>
                  <a:pt x="1004" y="367"/>
                </a:lnTo>
                <a:lnTo>
                  <a:pt x="1004" y="367"/>
                </a:lnTo>
                <a:lnTo>
                  <a:pt x="1004" y="367"/>
                </a:lnTo>
                <a:lnTo>
                  <a:pt x="1005" y="368"/>
                </a:lnTo>
                <a:lnTo>
                  <a:pt x="1005" y="370"/>
                </a:lnTo>
                <a:lnTo>
                  <a:pt x="1007" y="370"/>
                </a:lnTo>
                <a:lnTo>
                  <a:pt x="1008" y="368"/>
                </a:lnTo>
                <a:lnTo>
                  <a:pt x="1009" y="368"/>
                </a:lnTo>
                <a:lnTo>
                  <a:pt x="1009" y="368"/>
                </a:lnTo>
                <a:lnTo>
                  <a:pt x="1009" y="370"/>
                </a:lnTo>
                <a:lnTo>
                  <a:pt x="1008" y="370"/>
                </a:lnTo>
                <a:lnTo>
                  <a:pt x="1008" y="371"/>
                </a:lnTo>
                <a:lnTo>
                  <a:pt x="1008" y="371"/>
                </a:lnTo>
                <a:lnTo>
                  <a:pt x="1008" y="371"/>
                </a:lnTo>
                <a:lnTo>
                  <a:pt x="1012" y="371"/>
                </a:lnTo>
                <a:lnTo>
                  <a:pt x="1014" y="371"/>
                </a:lnTo>
                <a:lnTo>
                  <a:pt x="1014" y="372"/>
                </a:lnTo>
                <a:lnTo>
                  <a:pt x="1015" y="372"/>
                </a:lnTo>
                <a:lnTo>
                  <a:pt x="1015" y="374"/>
                </a:lnTo>
                <a:lnTo>
                  <a:pt x="1015" y="374"/>
                </a:lnTo>
                <a:lnTo>
                  <a:pt x="1016" y="374"/>
                </a:lnTo>
                <a:lnTo>
                  <a:pt x="1016" y="374"/>
                </a:lnTo>
                <a:lnTo>
                  <a:pt x="1015" y="374"/>
                </a:lnTo>
                <a:lnTo>
                  <a:pt x="1014" y="375"/>
                </a:lnTo>
                <a:lnTo>
                  <a:pt x="1014" y="375"/>
                </a:lnTo>
                <a:lnTo>
                  <a:pt x="1012" y="375"/>
                </a:lnTo>
                <a:lnTo>
                  <a:pt x="1011" y="375"/>
                </a:lnTo>
                <a:lnTo>
                  <a:pt x="1011" y="377"/>
                </a:lnTo>
                <a:lnTo>
                  <a:pt x="1012" y="377"/>
                </a:lnTo>
                <a:lnTo>
                  <a:pt x="1014" y="379"/>
                </a:lnTo>
                <a:lnTo>
                  <a:pt x="1015" y="381"/>
                </a:lnTo>
                <a:lnTo>
                  <a:pt x="1016" y="381"/>
                </a:lnTo>
                <a:lnTo>
                  <a:pt x="1018" y="382"/>
                </a:lnTo>
                <a:lnTo>
                  <a:pt x="1020" y="381"/>
                </a:lnTo>
                <a:lnTo>
                  <a:pt x="1020" y="381"/>
                </a:lnTo>
                <a:lnTo>
                  <a:pt x="1019" y="382"/>
                </a:lnTo>
                <a:lnTo>
                  <a:pt x="1019" y="382"/>
                </a:lnTo>
                <a:lnTo>
                  <a:pt x="1020" y="382"/>
                </a:lnTo>
                <a:lnTo>
                  <a:pt x="1022" y="383"/>
                </a:lnTo>
                <a:lnTo>
                  <a:pt x="1025" y="383"/>
                </a:lnTo>
                <a:lnTo>
                  <a:pt x="1026" y="385"/>
                </a:lnTo>
                <a:lnTo>
                  <a:pt x="1027" y="386"/>
                </a:lnTo>
                <a:lnTo>
                  <a:pt x="1029" y="386"/>
                </a:lnTo>
                <a:lnTo>
                  <a:pt x="1030" y="385"/>
                </a:lnTo>
                <a:lnTo>
                  <a:pt x="1031" y="385"/>
                </a:lnTo>
                <a:lnTo>
                  <a:pt x="1033" y="386"/>
                </a:lnTo>
                <a:lnTo>
                  <a:pt x="1034" y="386"/>
                </a:lnTo>
                <a:lnTo>
                  <a:pt x="1036" y="389"/>
                </a:lnTo>
                <a:lnTo>
                  <a:pt x="1038" y="390"/>
                </a:lnTo>
                <a:lnTo>
                  <a:pt x="1038" y="390"/>
                </a:lnTo>
                <a:lnTo>
                  <a:pt x="1041" y="392"/>
                </a:lnTo>
                <a:lnTo>
                  <a:pt x="1042" y="393"/>
                </a:lnTo>
                <a:lnTo>
                  <a:pt x="1044" y="393"/>
                </a:lnTo>
                <a:lnTo>
                  <a:pt x="1045" y="393"/>
                </a:lnTo>
                <a:lnTo>
                  <a:pt x="1053" y="394"/>
                </a:lnTo>
                <a:lnTo>
                  <a:pt x="1055" y="394"/>
                </a:lnTo>
                <a:lnTo>
                  <a:pt x="1055" y="396"/>
                </a:lnTo>
                <a:lnTo>
                  <a:pt x="1056" y="396"/>
                </a:lnTo>
                <a:lnTo>
                  <a:pt x="1060" y="397"/>
                </a:lnTo>
                <a:lnTo>
                  <a:pt x="1062" y="397"/>
                </a:lnTo>
                <a:lnTo>
                  <a:pt x="1063" y="399"/>
                </a:lnTo>
                <a:lnTo>
                  <a:pt x="1064" y="399"/>
                </a:lnTo>
                <a:lnTo>
                  <a:pt x="1064" y="399"/>
                </a:lnTo>
                <a:lnTo>
                  <a:pt x="1066" y="399"/>
                </a:lnTo>
                <a:lnTo>
                  <a:pt x="1067" y="399"/>
                </a:lnTo>
                <a:lnTo>
                  <a:pt x="1067" y="397"/>
                </a:lnTo>
                <a:lnTo>
                  <a:pt x="1066" y="396"/>
                </a:lnTo>
                <a:lnTo>
                  <a:pt x="1066" y="396"/>
                </a:lnTo>
                <a:lnTo>
                  <a:pt x="1067" y="394"/>
                </a:lnTo>
                <a:lnTo>
                  <a:pt x="1067" y="394"/>
                </a:lnTo>
                <a:lnTo>
                  <a:pt x="1067" y="393"/>
                </a:lnTo>
                <a:lnTo>
                  <a:pt x="1067" y="393"/>
                </a:lnTo>
                <a:lnTo>
                  <a:pt x="1067" y="393"/>
                </a:lnTo>
                <a:lnTo>
                  <a:pt x="1064" y="392"/>
                </a:lnTo>
                <a:lnTo>
                  <a:pt x="1064" y="392"/>
                </a:lnTo>
                <a:lnTo>
                  <a:pt x="1063" y="390"/>
                </a:lnTo>
                <a:lnTo>
                  <a:pt x="1063" y="389"/>
                </a:lnTo>
                <a:lnTo>
                  <a:pt x="1062" y="388"/>
                </a:lnTo>
                <a:lnTo>
                  <a:pt x="1060" y="388"/>
                </a:lnTo>
                <a:lnTo>
                  <a:pt x="1059" y="386"/>
                </a:lnTo>
                <a:lnTo>
                  <a:pt x="1058" y="386"/>
                </a:lnTo>
                <a:lnTo>
                  <a:pt x="1056" y="385"/>
                </a:lnTo>
                <a:lnTo>
                  <a:pt x="1055" y="385"/>
                </a:lnTo>
                <a:lnTo>
                  <a:pt x="1055" y="383"/>
                </a:lnTo>
                <a:lnTo>
                  <a:pt x="1053" y="383"/>
                </a:lnTo>
                <a:lnTo>
                  <a:pt x="1051" y="382"/>
                </a:lnTo>
                <a:lnTo>
                  <a:pt x="1051" y="382"/>
                </a:lnTo>
                <a:lnTo>
                  <a:pt x="1052" y="381"/>
                </a:lnTo>
                <a:lnTo>
                  <a:pt x="1052" y="381"/>
                </a:lnTo>
                <a:lnTo>
                  <a:pt x="1051" y="381"/>
                </a:lnTo>
                <a:lnTo>
                  <a:pt x="1049" y="381"/>
                </a:lnTo>
                <a:lnTo>
                  <a:pt x="1047" y="379"/>
                </a:lnTo>
                <a:lnTo>
                  <a:pt x="1047" y="379"/>
                </a:lnTo>
                <a:lnTo>
                  <a:pt x="1045" y="377"/>
                </a:lnTo>
                <a:lnTo>
                  <a:pt x="1044" y="375"/>
                </a:lnTo>
                <a:lnTo>
                  <a:pt x="1042" y="374"/>
                </a:lnTo>
                <a:lnTo>
                  <a:pt x="1041" y="374"/>
                </a:lnTo>
                <a:lnTo>
                  <a:pt x="1040" y="371"/>
                </a:lnTo>
                <a:lnTo>
                  <a:pt x="1040" y="371"/>
                </a:lnTo>
                <a:lnTo>
                  <a:pt x="1042" y="371"/>
                </a:lnTo>
                <a:lnTo>
                  <a:pt x="1044" y="371"/>
                </a:lnTo>
                <a:lnTo>
                  <a:pt x="1047" y="372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2"/>
                </a:lnTo>
                <a:lnTo>
                  <a:pt x="1049" y="371"/>
                </a:lnTo>
                <a:lnTo>
                  <a:pt x="1049" y="371"/>
                </a:lnTo>
                <a:lnTo>
                  <a:pt x="1051" y="372"/>
                </a:lnTo>
                <a:lnTo>
                  <a:pt x="1053" y="375"/>
                </a:lnTo>
                <a:lnTo>
                  <a:pt x="1055" y="377"/>
                </a:lnTo>
                <a:lnTo>
                  <a:pt x="1056" y="378"/>
                </a:lnTo>
                <a:lnTo>
                  <a:pt x="1058" y="378"/>
                </a:lnTo>
                <a:lnTo>
                  <a:pt x="1058" y="378"/>
                </a:lnTo>
                <a:lnTo>
                  <a:pt x="1058" y="378"/>
                </a:lnTo>
                <a:lnTo>
                  <a:pt x="1059" y="379"/>
                </a:lnTo>
                <a:lnTo>
                  <a:pt x="1059" y="379"/>
                </a:lnTo>
                <a:lnTo>
                  <a:pt x="1060" y="379"/>
                </a:lnTo>
                <a:lnTo>
                  <a:pt x="1060" y="381"/>
                </a:lnTo>
                <a:lnTo>
                  <a:pt x="1060" y="381"/>
                </a:lnTo>
                <a:lnTo>
                  <a:pt x="1060" y="381"/>
                </a:lnTo>
                <a:lnTo>
                  <a:pt x="1062" y="381"/>
                </a:lnTo>
                <a:lnTo>
                  <a:pt x="1062" y="381"/>
                </a:lnTo>
                <a:lnTo>
                  <a:pt x="1062" y="378"/>
                </a:lnTo>
                <a:lnTo>
                  <a:pt x="1062" y="378"/>
                </a:lnTo>
                <a:lnTo>
                  <a:pt x="1062" y="379"/>
                </a:lnTo>
                <a:lnTo>
                  <a:pt x="1063" y="381"/>
                </a:lnTo>
                <a:lnTo>
                  <a:pt x="1063" y="382"/>
                </a:lnTo>
                <a:lnTo>
                  <a:pt x="1064" y="382"/>
                </a:lnTo>
                <a:lnTo>
                  <a:pt x="1066" y="382"/>
                </a:lnTo>
                <a:lnTo>
                  <a:pt x="1066" y="382"/>
                </a:lnTo>
                <a:lnTo>
                  <a:pt x="1066" y="381"/>
                </a:lnTo>
                <a:lnTo>
                  <a:pt x="1064" y="381"/>
                </a:lnTo>
                <a:lnTo>
                  <a:pt x="1066" y="381"/>
                </a:lnTo>
                <a:lnTo>
                  <a:pt x="1067" y="382"/>
                </a:lnTo>
                <a:lnTo>
                  <a:pt x="1069" y="382"/>
                </a:lnTo>
                <a:lnTo>
                  <a:pt x="1069" y="383"/>
                </a:lnTo>
                <a:lnTo>
                  <a:pt x="1069" y="383"/>
                </a:lnTo>
                <a:lnTo>
                  <a:pt x="1070" y="383"/>
                </a:lnTo>
                <a:lnTo>
                  <a:pt x="1070" y="383"/>
                </a:lnTo>
                <a:lnTo>
                  <a:pt x="1070" y="383"/>
                </a:lnTo>
                <a:lnTo>
                  <a:pt x="1071" y="383"/>
                </a:lnTo>
                <a:lnTo>
                  <a:pt x="1073" y="385"/>
                </a:lnTo>
                <a:lnTo>
                  <a:pt x="1074" y="386"/>
                </a:lnTo>
                <a:lnTo>
                  <a:pt x="1075" y="388"/>
                </a:lnTo>
                <a:lnTo>
                  <a:pt x="1075" y="388"/>
                </a:lnTo>
                <a:lnTo>
                  <a:pt x="1077" y="388"/>
                </a:lnTo>
                <a:lnTo>
                  <a:pt x="1077" y="386"/>
                </a:lnTo>
                <a:lnTo>
                  <a:pt x="1075" y="383"/>
                </a:lnTo>
                <a:lnTo>
                  <a:pt x="1075" y="383"/>
                </a:lnTo>
                <a:lnTo>
                  <a:pt x="1078" y="383"/>
                </a:lnTo>
                <a:lnTo>
                  <a:pt x="1078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2"/>
                </a:lnTo>
                <a:lnTo>
                  <a:pt x="1078" y="381"/>
                </a:lnTo>
                <a:lnTo>
                  <a:pt x="1078" y="381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7"/>
                </a:lnTo>
                <a:lnTo>
                  <a:pt x="1077" y="375"/>
                </a:lnTo>
                <a:lnTo>
                  <a:pt x="1077" y="372"/>
                </a:lnTo>
                <a:lnTo>
                  <a:pt x="1075" y="372"/>
                </a:lnTo>
                <a:lnTo>
                  <a:pt x="1075" y="371"/>
                </a:lnTo>
                <a:lnTo>
                  <a:pt x="1075" y="371"/>
                </a:lnTo>
                <a:lnTo>
                  <a:pt x="1077" y="372"/>
                </a:lnTo>
                <a:lnTo>
                  <a:pt x="1078" y="374"/>
                </a:lnTo>
                <a:lnTo>
                  <a:pt x="1078" y="374"/>
                </a:lnTo>
                <a:lnTo>
                  <a:pt x="1080" y="378"/>
                </a:lnTo>
                <a:lnTo>
                  <a:pt x="1080" y="378"/>
                </a:lnTo>
                <a:lnTo>
                  <a:pt x="1081" y="378"/>
                </a:lnTo>
                <a:lnTo>
                  <a:pt x="1081" y="378"/>
                </a:lnTo>
                <a:lnTo>
                  <a:pt x="1082" y="377"/>
                </a:lnTo>
                <a:lnTo>
                  <a:pt x="1082" y="375"/>
                </a:lnTo>
                <a:lnTo>
                  <a:pt x="1081" y="374"/>
                </a:lnTo>
                <a:lnTo>
                  <a:pt x="1081" y="372"/>
                </a:lnTo>
                <a:lnTo>
                  <a:pt x="1082" y="372"/>
                </a:lnTo>
                <a:lnTo>
                  <a:pt x="1082" y="371"/>
                </a:lnTo>
                <a:lnTo>
                  <a:pt x="1082" y="370"/>
                </a:lnTo>
                <a:lnTo>
                  <a:pt x="1081" y="368"/>
                </a:lnTo>
                <a:lnTo>
                  <a:pt x="1081" y="368"/>
                </a:lnTo>
                <a:lnTo>
                  <a:pt x="1080" y="368"/>
                </a:lnTo>
                <a:lnTo>
                  <a:pt x="1080" y="368"/>
                </a:lnTo>
                <a:lnTo>
                  <a:pt x="1080" y="368"/>
                </a:lnTo>
                <a:lnTo>
                  <a:pt x="1080" y="367"/>
                </a:lnTo>
                <a:lnTo>
                  <a:pt x="1080" y="367"/>
                </a:lnTo>
                <a:lnTo>
                  <a:pt x="1080" y="367"/>
                </a:lnTo>
                <a:lnTo>
                  <a:pt x="1078" y="367"/>
                </a:lnTo>
                <a:lnTo>
                  <a:pt x="1077" y="367"/>
                </a:lnTo>
                <a:lnTo>
                  <a:pt x="1075" y="367"/>
                </a:lnTo>
                <a:lnTo>
                  <a:pt x="1075" y="367"/>
                </a:lnTo>
                <a:lnTo>
                  <a:pt x="1075" y="365"/>
                </a:lnTo>
                <a:lnTo>
                  <a:pt x="1075" y="365"/>
                </a:lnTo>
                <a:lnTo>
                  <a:pt x="1075" y="365"/>
                </a:lnTo>
                <a:lnTo>
                  <a:pt x="1074" y="364"/>
                </a:lnTo>
                <a:lnTo>
                  <a:pt x="1074" y="364"/>
                </a:lnTo>
                <a:lnTo>
                  <a:pt x="1071" y="363"/>
                </a:lnTo>
                <a:lnTo>
                  <a:pt x="1071" y="363"/>
                </a:lnTo>
                <a:lnTo>
                  <a:pt x="1073" y="363"/>
                </a:lnTo>
                <a:lnTo>
                  <a:pt x="1074" y="363"/>
                </a:lnTo>
                <a:lnTo>
                  <a:pt x="1075" y="363"/>
                </a:lnTo>
                <a:lnTo>
                  <a:pt x="1077" y="360"/>
                </a:lnTo>
                <a:lnTo>
                  <a:pt x="1075" y="360"/>
                </a:lnTo>
                <a:lnTo>
                  <a:pt x="1075" y="360"/>
                </a:lnTo>
                <a:lnTo>
                  <a:pt x="1073" y="360"/>
                </a:lnTo>
                <a:lnTo>
                  <a:pt x="1071" y="360"/>
                </a:lnTo>
                <a:lnTo>
                  <a:pt x="1073" y="359"/>
                </a:lnTo>
                <a:lnTo>
                  <a:pt x="1074" y="359"/>
                </a:lnTo>
                <a:lnTo>
                  <a:pt x="1074" y="357"/>
                </a:lnTo>
                <a:lnTo>
                  <a:pt x="1073" y="356"/>
                </a:lnTo>
                <a:lnTo>
                  <a:pt x="1073" y="356"/>
                </a:lnTo>
                <a:lnTo>
                  <a:pt x="1071" y="356"/>
                </a:lnTo>
                <a:lnTo>
                  <a:pt x="1071" y="356"/>
                </a:lnTo>
                <a:lnTo>
                  <a:pt x="1070" y="354"/>
                </a:lnTo>
                <a:lnTo>
                  <a:pt x="1069" y="353"/>
                </a:lnTo>
                <a:lnTo>
                  <a:pt x="1067" y="354"/>
                </a:lnTo>
                <a:lnTo>
                  <a:pt x="1066" y="354"/>
                </a:lnTo>
                <a:lnTo>
                  <a:pt x="1066" y="356"/>
                </a:lnTo>
                <a:lnTo>
                  <a:pt x="1066" y="356"/>
                </a:lnTo>
                <a:lnTo>
                  <a:pt x="1064" y="356"/>
                </a:lnTo>
                <a:lnTo>
                  <a:pt x="1064" y="356"/>
                </a:lnTo>
                <a:lnTo>
                  <a:pt x="1066" y="354"/>
                </a:lnTo>
                <a:lnTo>
                  <a:pt x="1066" y="354"/>
                </a:lnTo>
                <a:lnTo>
                  <a:pt x="1064" y="353"/>
                </a:lnTo>
                <a:lnTo>
                  <a:pt x="1063" y="352"/>
                </a:lnTo>
                <a:lnTo>
                  <a:pt x="1062" y="352"/>
                </a:lnTo>
                <a:lnTo>
                  <a:pt x="1062" y="352"/>
                </a:lnTo>
                <a:lnTo>
                  <a:pt x="1062" y="354"/>
                </a:lnTo>
                <a:lnTo>
                  <a:pt x="1060" y="354"/>
                </a:lnTo>
                <a:lnTo>
                  <a:pt x="1060" y="354"/>
                </a:lnTo>
                <a:lnTo>
                  <a:pt x="1060" y="352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8" y="350"/>
                </a:lnTo>
                <a:lnTo>
                  <a:pt x="1058" y="350"/>
                </a:lnTo>
                <a:lnTo>
                  <a:pt x="1058" y="349"/>
                </a:lnTo>
                <a:lnTo>
                  <a:pt x="1058" y="348"/>
                </a:lnTo>
                <a:lnTo>
                  <a:pt x="1056" y="348"/>
                </a:lnTo>
                <a:lnTo>
                  <a:pt x="1055" y="346"/>
                </a:lnTo>
                <a:lnTo>
                  <a:pt x="1055" y="346"/>
                </a:lnTo>
                <a:lnTo>
                  <a:pt x="1055" y="346"/>
                </a:lnTo>
                <a:lnTo>
                  <a:pt x="1056" y="345"/>
                </a:lnTo>
                <a:lnTo>
                  <a:pt x="1056" y="345"/>
                </a:lnTo>
                <a:lnTo>
                  <a:pt x="1055" y="345"/>
                </a:lnTo>
                <a:lnTo>
                  <a:pt x="1055" y="343"/>
                </a:lnTo>
                <a:lnTo>
                  <a:pt x="1055" y="343"/>
                </a:lnTo>
                <a:lnTo>
                  <a:pt x="1055" y="343"/>
                </a:lnTo>
                <a:lnTo>
                  <a:pt x="1053" y="342"/>
                </a:lnTo>
                <a:lnTo>
                  <a:pt x="1052" y="342"/>
                </a:lnTo>
                <a:lnTo>
                  <a:pt x="1052" y="342"/>
                </a:lnTo>
                <a:lnTo>
                  <a:pt x="1051" y="342"/>
                </a:lnTo>
                <a:lnTo>
                  <a:pt x="1049" y="343"/>
                </a:lnTo>
                <a:lnTo>
                  <a:pt x="1049" y="343"/>
                </a:lnTo>
                <a:lnTo>
                  <a:pt x="1049" y="343"/>
                </a:lnTo>
                <a:lnTo>
                  <a:pt x="1049" y="342"/>
                </a:lnTo>
                <a:lnTo>
                  <a:pt x="1049" y="339"/>
                </a:lnTo>
                <a:lnTo>
                  <a:pt x="1049" y="339"/>
                </a:lnTo>
                <a:lnTo>
                  <a:pt x="1049" y="339"/>
                </a:lnTo>
                <a:lnTo>
                  <a:pt x="1048" y="339"/>
                </a:lnTo>
                <a:lnTo>
                  <a:pt x="1047" y="338"/>
                </a:lnTo>
                <a:lnTo>
                  <a:pt x="1047" y="338"/>
                </a:lnTo>
                <a:lnTo>
                  <a:pt x="1047" y="337"/>
                </a:lnTo>
                <a:lnTo>
                  <a:pt x="1047" y="335"/>
                </a:lnTo>
                <a:lnTo>
                  <a:pt x="1047" y="335"/>
                </a:lnTo>
                <a:lnTo>
                  <a:pt x="1044" y="334"/>
                </a:lnTo>
                <a:lnTo>
                  <a:pt x="1042" y="334"/>
                </a:lnTo>
                <a:lnTo>
                  <a:pt x="1041" y="334"/>
                </a:lnTo>
                <a:lnTo>
                  <a:pt x="1041" y="334"/>
                </a:lnTo>
                <a:lnTo>
                  <a:pt x="1044" y="332"/>
                </a:lnTo>
                <a:lnTo>
                  <a:pt x="1044" y="332"/>
                </a:lnTo>
                <a:lnTo>
                  <a:pt x="1047" y="334"/>
                </a:lnTo>
                <a:lnTo>
                  <a:pt x="1049" y="337"/>
                </a:lnTo>
                <a:lnTo>
                  <a:pt x="1051" y="337"/>
                </a:lnTo>
                <a:lnTo>
                  <a:pt x="1052" y="338"/>
                </a:lnTo>
                <a:lnTo>
                  <a:pt x="1055" y="338"/>
                </a:lnTo>
                <a:lnTo>
                  <a:pt x="1055" y="338"/>
                </a:lnTo>
                <a:lnTo>
                  <a:pt x="1055" y="337"/>
                </a:lnTo>
                <a:lnTo>
                  <a:pt x="1056" y="337"/>
                </a:lnTo>
                <a:lnTo>
                  <a:pt x="1055" y="335"/>
                </a:lnTo>
                <a:lnTo>
                  <a:pt x="1053" y="334"/>
                </a:lnTo>
                <a:lnTo>
                  <a:pt x="1051" y="332"/>
                </a:lnTo>
                <a:lnTo>
                  <a:pt x="1051" y="331"/>
                </a:lnTo>
                <a:lnTo>
                  <a:pt x="1049" y="330"/>
                </a:lnTo>
                <a:lnTo>
                  <a:pt x="1049" y="328"/>
                </a:lnTo>
                <a:lnTo>
                  <a:pt x="1051" y="330"/>
                </a:lnTo>
                <a:lnTo>
                  <a:pt x="1052" y="330"/>
                </a:lnTo>
                <a:lnTo>
                  <a:pt x="1055" y="331"/>
                </a:lnTo>
                <a:lnTo>
                  <a:pt x="1055" y="331"/>
                </a:lnTo>
                <a:lnTo>
                  <a:pt x="1056" y="331"/>
                </a:lnTo>
                <a:lnTo>
                  <a:pt x="1056" y="331"/>
                </a:lnTo>
                <a:lnTo>
                  <a:pt x="1056" y="330"/>
                </a:lnTo>
                <a:lnTo>
                  <a:pt x="1055" y="328"/>
                </a:lnTo>
                <a:lnTo>
                  <a:pt x="1055" y="327"/>
                </a:lnTo>
                <a:lnTo>
                  <a:pt x="1056" y="328"/>
                </a:lnTo>
                <a:lnTo>
                  <a:pt x="1058" y="328"/>
                </a:lnTo>
                <a:lnTo>
                  <a:pt x="1059" y="328"/>
                </a:lnTo>
                <a:lnTo>
                  <a:pt x="1059" y="327"/>
                </a:lnTo>
                <a:lnTo>
                  <a:pt x="1058" y="327"/>
                </a:lnTo>
                <a:lnTo>
                  <a:pt x="1058" y="327"/>
                </a:lnTo>
                <a:lnTo>
                  <a:pt x="1059" y="327"/>
                </a:lnTo>
                <a:lnTo>
                  <a:pt x="1060" y="328"/>
                </a:lnTo>
                <a:lnTo>
                  <a:pt x="1060" y="328"/>
                </a:lnTo>
                <a:lnTo>
                  <a:pt x="1060" y="330"/>
                </a:lnTo>
                <a:lnTo>
                  <a:pt x="1063" y="332"/>
                </a:lnTo>
                <a:lnTo>
                  <a:pt x="1063" y="332"/>
                </a:lnTo>
                <a:lnTo>
                  <a:pt x="1064" y="332"/>
                </a:lnTo>
                <a:lnTo>
                  <a:pt x="1066" y="334"/>
                </a:lnTo>
                <a:lnTo>
                  <a:pt x="1067" y="334"/>
                </a:lnTo>
                <a:lnTo>
                  <a:pt x="1069" y="334"/>
                </a:lnTo>
                <a:lnTo>
                  <a:pt x="1069" y="334"/>
                </a:lnTo>
                <a:lnTo>
                  <a:pt x="1070" y="334"/>
                </a:lnTo>
                <a:lnTo>
                  <a:pt x="1070" y="334"/>
                </a:lnTo>
                <a:lnTo>
                  <a:pt x="1071" y="334"/>
                </a:lnTo>
                <a:lnTo>
                  <a:pt x="1069" y="335"/>
                </a:lnTo>
                <a:lnTo>
                  <a:pt x="1069" y="337"/>
                </a:lnTo>
                <a:lnTo>
                  <a:pt x="1069" y="337"/>
                </a:lnTo>
                <a:lnTo>
                  <a:pt x="1071" y="337"/>
                </a:lnTo>
                <a:lnTo>
                  <a:pt x="1073" y="337"/>
                </a:lnTo>
                <a:lnTo>
                  <a:pt x="1074" y="337"/>
                </a:lnTo>
                <a:lnTo>
                  <a:pt x="1077" y="335"/>
                </a:lnTo>
                <a:lnTo>
                  <a:pt x="1078" y="334"/>
                </a:lnTo>
                <a:lnTo>
                  <a:pt x="1080" y="332"/>
                </a:lnTo>
                <a:lnTo>
                  <a:pt x="1081" y="332"/>
                </a:lnTo>
                <a:lnTo>
                  <a:pt x="1082" y="331"/>
                </a:lnTo>
                <a:lnTo>
                  <a:pt x="1082" y="331"/>
                </a:lnTo>
                <a:lnTo>
                  <a:pt x="1081" y="332"/>
                </a:lnTo>
                <a:lnTo>
                  <a:pt x="1080" y="334"/>
                </a:lnTo>
                <a:lnTo>
                  <a:pt x="1080" y="335"/>
                </a:lnTo>
                <a:lnTo>
                  <a:pt x="1078" y="337"/>
                </a:lnTo>
                <a:lnTo>
                  <a:pt x="1077" y="337"/>
                </a:lnTo>
                <a:lnTo>
                  <a:pt x="1075" y="338"/>
                </a:lnTo>
                <a:lnTo>
                  <a:pt x="1074" y="338"/>
                </a:lnTo>
                <a:lnTo>
                  <a:pt x="1074" y="339"/>
                </a:lnTo>
                <a:lnTo>
                  <a:pt x="1073" y="341"/>
                </a:lnTo>
                <a:lnTo>
                  <a:pt x="1074" y="341"/>
                </a:lnTo>
                <a:lnTo>
                  <a:pt x="1074" y="341"/>
                </a:lnTo>
                <a:lnTo>
                  <a:pt x="1074" y="342"/>
                </a:lnTo>
                <a:lnTo>
                  <a:pt x="1075" y="343"/>
                </a:lnTo>
                <a:lnTo>
                  <a:pt x="1075" y="343"/>
                </a:lnTo>
                <a:lnTo>
                  <a:pt x="1075" y="345"/>
                </a:lnTo>
                <a:lnTo>
                  <a:pt x="1077" y="346"/>
                </a:lnTo>
                <a:lnTo>
                  <a:pt x="1078" y="348"/>
                </a:lnTo>
                <a:lnTo>
                  <a:pt x="1080" y="349"/>
                </a:lnTo>
                <a:lnTo>
                  <a:pt x="1080" y="349"/>
                </a:lnTo>
                <a:lnTo>
                  <a:pt x="1081" y="350"/>
                </a:lnTo>
                <a:lnTo>
                  <a:pt x="1082" y="348"/>
                </a:lnTo>
                <a:lnTo>
                  <a:pt x="1084" y="346"/>
                </a:lnTo>
                <a:lnTo>
                  <a:pt x="1084" y="346"/>
                </a:lnTo>
                <a:lnTo>
                  <a:pt x="1084" y="346"/>
                </a:lnTo>
                <a:lnTo>
                  <a:pt x="1084" y="348"/>
                </a:lnTo>
                <a:lnTo>
                  <a:pt x="1084" y="349"/>
                </a:lnTo>
                <a:lnTo>
                  <a:pt x="1084" y="350"/>
                </a:lnTo>
                <a:lnTo>
                  <a:pt x="1085" y="350"/>
                </a:lnTo>
                <a:lnTo>
                  <a:pt x="1086" y="350"/>
                </a:lnTo>
                <a:lnTo>
                  <a:pt x="1086" y="350"/>
                </a:lnTo>
                <a:lnTo>
                  <a:pt x="1088" y="350"/>
                </a:lnTo>
                <a:lnTo>
                  <a:pt x="1088" y="350"/>
                </a:lnTo>
                <a:lnTo>
                  <a:pt x="1088" y="352"/>
                </a:lnTo>
                <a:lnTo>
                  <a:pt x="1089" y="352"/>
                </a:lnTo>
                <a:lnTo>
                  <a:pt x="1091" y="353"/>
                </a:lnTo>
                <a:lnTo>
                  <a:pt x="1092" y="352"/>
                </a:lnTo>
                <a:lnTo>
                  <a:pt x="1092" y="350"/>
                </a:lnTo>
                <a:lnTo>
                  <a:pt x="1092" y="349"/>
                </a:lnTo>
                <a:lnTo>
                  <a:pt x="1092" y="343"/>
                </a:lnTo>
                <a:lnTo>
                  <a:pt x="1093" y="342"/>
                </a:lnTo>
                <a:lnTo>
                  <a:pt x="1091" y="342"/>
                </a:lnTo>
                <a:lnTo>
                  <a:pt x="1089" y="342"/>
                </a:lnTo>
                <a:lnTo>
                  <a:pt x="1089" y="342"/>
                </a:lnTo>
                <a:lnTo>
                  <a:pt x="1092" y="341"/>
                </a:lnTo>
                <a:lnTo>
                  <a:pt x="1092" y="341"/>
                </a:lnTo>
                <a:lnTo>
                  <a:pt x="1092" y="339"/>
                </a:lnTo>
                <a:lnTo>
                  <a:pt x="1092" y="339"/>
                </a:lnTo>
                <a:lnTo>
                  <a:pt x="1093" y="341"/>
                </a:lnTo>
                <a:lnTo>
                  <a:pt x="1095" y="342"/>
                </a:lnTo>
                <a:lnTo>
                  <a:pt x="1096" y="342"/>
                </a:lnTo>
                <a:lnTo>
                  <a:pt x="1097" y="342"/>
                </a:lnTo>
                <a:lnTo>
                  <a:pt x="1099" y="342"/>
                </a:lnTo>
                <a:lnTo>
                  <a:pt x="1099" y="342"/>
                </a:lnTo>
                <a:lnTo>
                  <a:pt x="1100" y="341"/>
                </a:lnTo>
                <a:lnTo>
                  <a:pt x="1102" y="339"/>
                </a:lnTo>
                <a:lnTo>
                  <a:pt x="1102" y="339"/>
                </a:lnTo>
                <a:lnTo>
                  <a:pt x="1102" y="338"/>
                </a:lnTo>
                <a:lnTo>
                  <a:pt x="1102" y="338"/>
                </a:lnTo>
                <a:lnTo>
                  <a:pt x="1102" y="338"/>
                </a:lnTo>
                <a:lnTo>
                  <a:pt x="1100" y="337"/>
                </a:lnTo>
                <a:lnTo>
                  <a:pt x="1100" y="337"/>
                </a:lnTo>
                <a:lnTo>
                  <a:pt x="1100" y="337"/>
                </a:lnTo>
                <a:lnTo>
                  <a:pt x="1102" y="337"/>
                </a:lnTo>
                <a:lnTo>
                  <a:pt x="1103" y="337"/>
                </a:lnTo>
                <a:lnTo>
                  <a:pt x="1104" y="337"/>
                </a:lnTo>
                <a:lnTo>
                  <a:pt x="1106" y="337"/>
                </a:lnTo>
                <a:lnTo>
                  <a:pt x="1106" y="335"/>
                </a:lnTo>
                <a:lnTo>
                  <a:pt x="1103" y="334"/>
                </a:lnTo>
                <a:lnTo>
                  <a:pt x="1100" y="332"/>
                </a:lnTo>
                <a:lnTo>
                  <a:pt x="1100" y="332"/>
                </a:lnTo>
                <a:lnTo>
                  <a:pt x="1102" y="332"/>
                </a:lnTo>
                <a:lnTo>
                  <a:pt x="1102" y="331"/>
                </a:lnTo>
                <a:lnTo>
                  <a:pt x="1100" y="330"/>
                </a:lnTo>
                <a:lnTo>
                  <a:pt x="1100" y="330"/>
                </a:lnTo>
                <a:lnTo>
                  <a:pt x="1102" y="330"/>
                </a:lnTo>
                <a:lnTo>
                  <a:pt x="1103" y="330"/>
                </a:lnTo>
                <a:lnTo>
                  <a:pt x="1104" y="331"/>
                </a:lnTo>
                <a:lnTo>
                  <a:pt x="1106" y="331"/>
                </a:lnTo>
                <a:lnTo>
                  <a:pt x="1107" y="331"/>
                </a:lnTo>
                <a:lnTo>
                  <a:pt x="1110" y="331"/>
                </a:lnTo>
                <a:lnTo>
                  <a:pt x="1110" y="330"/>
                </a:lnTo>
                <a:lnTo>
                  <a:pt x="1108" y="328"/>
                </a:lnTo>
                <a:lnTo>
                  <a:pt x="1104" y="327"/>
                </a:lnTo>
                <a:lnTo>
                  <a:pt x="1104" y="327"/>
                </a:lnTo>
                <a:lnTo>
                  <a:pt x="1106" y="325"/>
                </a:lnTo>
                <a:lnTo>
                  <a:pt x="1107" y="325"/>
                </a:lnTo>
                <a:lnTo>
                  <a:pt x="1108" y="327"/>
                </a:lnTo>
                <a:lnTo>
                  <a:pt x="1110" y="328"/>
                </a:lnTo>
                <a:lnTo>
                  <a:pt x="1111" y="327"/>
                </a:lnTo>
                <a:lnTo>
                  <a:pt x="1113" y="327"/>
                </a:lnTo>
                <a:lnTo>
                  <a:pt x="1113" y="327"/>
                </a:lnTo>
                <a:lnTo>
                  <a:pt x="1111" y="325"/>
                </a:lnTo>
                <a:lnTo>
                  <a:pt x="1110" y="324"/>
                </a:lnTo>
                <a:lnTo>
                  <a:pt x="1107" y="321"/>
                </a:lnTo>
                <a:lnTo>
                  <a:pt x="1106" y="320"/>
                </a:lnTo>
                <a:lnTo>
                  <a:pt x="1104" y="320"/>
                </a:lnTo>
                <a:lnTo>
                  <a:pt x="1102" y="323"/>
                </a:lnTo>
                <a:lnTo>
                  <a:pt x="1100" y="321"/>
                </a:lnTo>
                <a:lnTo>
                  <a:pt x="1099" y="321"/>
                </a:lnTo>
                <a:lnTo>
                  <a:pt x="1099" y="321"/>
                </a:lnTo>
                <a:lnTo>
                  <a:pt x="1097" y="321"/>
                </a:lnTo>
                <a:lnTo>
                  <a:pt x="1096" y="321"/>
                </a:lnTo>
                <a:lnTo>
                  <a:pt x="1095" y="321"/>
                </a:lnTo>
                <a:lnTo>
                  <a:pt x="1092" y="323"/>
                </a:lnTo>
                <a:lnTo>
                  <a:pt x="1091" y="324"/>
                </a:lnTo>
                <a:lnTo>
                  <a:pt x="1089" y="324"/>
                </a:lnTo>
                <a:lnTo>
                  <a:pt x="1093" y="321"/>
                </a:lnTo>
                <a:lnTo>
                  <a:pt x="1093" y="320"/>
                </a:lnTo>
                <a:lnTo>
                  <a:pt x="1093" y="320"/>
                </a:lnTo>
                <a:lnTo>
                  <a:pt x="1095" y="319"/>
                </a:lnTo>
                <a:lnTo>
                  <a:pt x="1095" y="317"/>
                </a:lnTo>
                <a:lnTo>
                  <a:pt x="1096" y="317"/>
                </a:lnTo>
                <a:lnTo>
                  <a:pt x="1093" y="316"/>
                </a:lnTo>
                <a:lnTo>
                  <a:pt x="1091" y="314"/>
                </a:lnTo>
                <a:lnTo>
                  <a:pt x="1091" y="314"/>
                </a:lnTo>
                <a:lnTo>
                  <a:pt x="1089" y="316"/>
                </a:lnTo>
                <a:lnTo>
                  <a:pt x="1088" y="316"/>
                </a:lnTo>
                <a:lnTo>
                  <a:pt x="1088" y="316"/>
                </a:lnTo>
                <a:lnTo>
                  <a:pt x="1086" y="316"/>
                </a:lnTo>
                <a:lnTo>
                  <a:pt x="1085" y="317"/>
                </a:lnTo>
                <a:lnTo>
                  <a:pt x="1084" y="317"/>
                </a:lnTo>
                <a:lnTo>
                  <a:pt x="1082" y="316"/>
                </a:lnTo>
                <a:lnTo>
                  <a:pt x="1081" y="316"/>
                </a:lnTo>
                <a:lnTo>
                  <a:pt x="1080" y="314"/>
                </a:lnTo>
                <a:lnTo>
                  <a:pt x="1081" y="314"/>
                </a:lnTo>
                <a:lnTo>
                  <a:pt x="1082" y="316"/>
                </a:lnTo>
                <a:lnTo>
                  <a:pt x="1084" y="314"/>
                </a:lnTo>
                <a:lnTo>
                  <a:pt x="1086" y="314"/>
                </a:lnTo>
                <a:lnTo>
                  <a:pt x="1086" y="313"/>
                </a:lnTo>
                <a:lnTo>
                  <a:pt x="1088" y="312"/>
                </a:lnTo>
                <a:lnTo>
                  <a:pt x="1086" y="310"/>
                </a:lnTo>
                <a:lnTo>
                  <a:pt x="1085" y="310"/>
                </a:lnTo>
                <a:lnTo>
                  <a:pt x="1082" y="309"/>
                </a:lnTo>
                <a:lnTo>
                  <a:pt x="1081" y="308"/>
                </a:lnTo>
                <a:lnTo>
                  <a:pt x="1081" y="308"/>
                </a:lnTo>
                <a:lnTo>
                  <a:pt x="1078" y="308"/>
                </a:lnTo>
                <a:lnTo>
                  <a:pt x="1077" y="308"/>
                </a:lnTo>
                <a:lnTo>
                  <a:pt x="1077" y="308"/>
                </a:lnTo>
                <a:lnTo>
                  <a:pt x="1077" y="306"/>
                </a:lnTo>
                <a:lnTo>
                  <a:pt x="1077" y="306"/>
                </a:lnTo>
                <a:lnTo>
                  <a:pt x="1078" y="305"/>
                </a:lnTo>
                <a:lnTo>
                  <a:pt x="1078" y="305"/>
                </a:lnTo>
                <a:lnTo>
                  <a:pt x="1078" y="303"/>
                </a:lnTo>
                <a:lnTo>
                  <a:pt x="1077" y="303"/>
                </a:lnTo>
                <a:lnTo>
                  <a:pt x="1077" y="305"/>
                </a:lnTo>
                <a:lnTo>
                  <a:pt x="1074" y="306"/>
                </a:lnTo>
                <a:lnTo>
                  <a:pt x="1073" y="306"/>
                </a:lnTo>
                <a:lnTo>
                  <a:pt x="1073" y="308"/>
                </a:lnTo>
                <a:lnTo>
                  <a:pt x="1073" y="309"/>
                </a:lnTo>
                <a:lnTo>
                  <a:pt x="1073" y="310"/>
                </a:lnTo>
                <a:lnTo>
                  <a:pt x="1073" y="310"/>
                </a:lnTo>
                <a:lnTo>
                  <a:pt x="1071" y="309"/>
                </a:lnTo>
                <a:lnTo>
                  <a:pt x="1071" y="308"/>
                </a:lnTo>
                <a:lnTo>
                  <a:pt x="1073" y="306"/>
                </a:lnTo>
                <a:lnTo>
                  <a:pt x="1073" y="305"/>
                </a:lnTo>
                <a:lnTo>
                  <a:pt x="1071" y="305"/>
                </a:lnTo>
                <a:lnTo>
                  <a:pt x="1070" y="305"/>
                </a:lnTo>
                <a:lnTo>
                  <a:pt x="1070" y="305"/>
                </a:lnTo>
                <a:lnTo>
                  <a:pt x="1069" y="306"/>
                </a:lnTo>
                <a:lnTo>
                  <a:pt x="1067" y="305"/>
                </a:lnTo>
                <a:lnTo>
                  <a:pt x="1069" y="303"/>
                </a:lnTo>
                <a:lnTo>
                  <a:pt x="1069" y="303"/>
                </a:lnTo>
                <a:lnTo>
                  <a:pt x="1067" y="303"/>
                </a:lnTo>
                <a:lnTo>
                  <a:pt x="1066" y="305"/>
                </a:lnTo>
                <a:lnTo>
                  <a:pt x="1064" y="308"/>
                </a:lnTo>
                <a:lnTo>
                  <a:pt x="1064" y="308"/>
                </a:lnTo>
                <a:lnTo>
                  <a:pt x="1063" y="308"/>
                </a:lnTo>
                <a:lnTo>
                  <a:pt x="1063" y="308"/>
                </a:lnTo>
                <a:lnTo>
                  <a:pt x="1063" y="306"/>
                </a:lnTo>
                <a:lnTo>
                  <a:pt x="1063" y="306"/>
                </a:lnTo>
                <a:lnTo>
                  <a:pt x="1064" y="303"/>
                </a:lnTo>
                <a:lnTo>
                  <a:pt x="1064" y="302"/>
                </a:lnTo>
                <a:lnTo>
                  <a:pt x="1066" y="301"/>
                </a:lnTo>
                <a:lnTo>
                  <a:pt x="1063" y="301"/>
                </a:lnTo>
                <a:lnTo>
                  <a:pt x="1062" y="301"/>
                </a:lnTo>
                <a:lnTo>
                  <a:pt x="1062" y="303"/>
                </a:lnTo>
                <a:lnTo>
                  <a:pt x="1062" y="303"/>
                </a:lnTo>
                <a:lnTo>
                  <a:pt x="1060" y="305"/>
                </a:lnTo>
                <a:lnTo>
                  <a:pt x="1060" y="302"/>
                </a:lnTo>
                <a:lnTo>
                  <a:pt x="1060" y="302"/>
                </a:lnTo>
                <a:lnTo>
                  <a:pt x="1059" y="303"/>
                </a:lnTo>
                <a:lnTo>
                  <a:pt x="1059" y="303"/>
                </a:lnTo>
                <a:lnTo>
                  <a:pt x="1059" y="303"/>
                </a:lnTo>
                <a:lnTo>
                  <a:pt x="1059" y="302"/>
                </a:lnTo>
                <a:lnTo>
                  <a:pt x="1059" y="301"/>
                </a:lnTo>
                <a:lnTo>
                  <a:pt x="1059" y="301"/>
                </a:lnTo>
                <a:lnTo>
                  <a:pt x="1058" y="299"/>
                </a:lnTo>
                <a:lnTo>
                  <a:pt x="1058" y="298"/>
                </a:lnTo>
                <a:lnTo>
                  <a:pt x="1060" y="298"/>
                </a:lnTo>
                <a:lnTo>
                  <a:pt x="1060" y="298"/>
                </a:lnTo>
                <a:lnTo>
                  <a:pt x="1060" y="297"/>
                </a:lnTo>
                <a:lnTo>
                  <a:pt x="1059" y="297"/>
                </a:lnTo>
                <a:lnTo>
                  <a:pt x="1058" y="297"/>
                </a:lnTo>
                <a:lnTo>
                  <a:pt x="1056" y="297"/>
                </a:lnTo>
                <a:lnTo>
                  <a:pt x="1055" y="297"/>
                </a:lnTo>
                <a:lnTo>
                  <a:pt x="1053" y="297"/>
                </a:lnTo>
                <a:lnTo>
                  <a:pt x="1052" y="297"/>
                </a:lnTo>
                <a:lnTo>
                  <a:pt x="1052" y="295"/>
                </a:lnTo>
                <a:lnTo>
                  <a:pt x="1051" y="295"/>
                </a:lnTo>
                <a:lnTo>
                  <a:pt x="1049" y="297"/>
                </a:lnTo>
                <a:lnTo>
                  <a:pt x="1049" y="297"/>
                </a:lnTo>
                <a:lnTo>
                  <a:pt x="1048" y="295"/>
                </a:lnTo>
                <a:lnTo>
                  <a:pt x="1047" y="295"/>
                </a:lnTo>
                <a:lnTo>
                  <a:pt x="1047" y="294"/>
                </a:lnTo>
                <a:lnTo>
                  <a:pt x="1047" y="294"/>
                </a:lnTo>
                <a:lnTo>
                  <a:pt x="1045" y="292"/>
                </a:lnTo>
                <a:lnTo>
                  <a:pt x="1044" y="292"/>
                </a:lnTo>
                <a:lnTo>
                  <a:pt x="1040" y="292"/>
                </a:lnTo>
                <a:lnTo>
                  <a:pt x="1036" y="291"/>
                </a:lnTo>
                <a:lnTo>
                  <a:pt x="1036" y="291"/>
                </a:lnTo>
                <a:lnTo>
                  <a:pt x="1036" y="290"/>
                </a:lnTo>
                <a:lnTo>
                  <a:pt x="1037" y="291"/>
                </a:lnTo>
                <a:lnTo>
                  <a:pt x="1041" y="291"/>
                </a:lnTo>
                <a:lnTo>
                  <a:pt x="1042" y="291"/>
                </a:lnTo>
                <a:lnTo>
                  <a:pt x="1044" y="291"/>
                </a:lnTo>
                <a:lnTo>
                  <a:pt x="1044" y="291"/>
                </a:lnTo>
                <a:lnTo>
                  <a:pt x="1045" y="291"/>
                </a:lnTo>
                <a:lnTo>
                  <a:pt x="1048" y="291"/>
                </a:lnTo>
                <a:lnTo>
                  <a:pt x="1049" y="292"/>
                </a:lnTo>
                <a:lnTo>
                  <a:pt x="1051" y="291"/>
                </a:lnTo>
                <a:lnTo>
                  <a:pt x="1051" y="290"/>
                </a:lnTo>
                <a:lnTo>
                  <a:pt x="1051" y="288"/>
                </a:lnTo>
                <a:lnTo>
                  <a:pt x="1051" y="287"/>
                </a:lnTo>
                <a:lnTo>
                  <a:pt x="1048" y="286"/>
                </a:lnTo>
                <a:lnTo>
                  <a:pt x="1045" y="286"/>
                </a:lnTo>
                <a:lnTo>
                  <a:pt x="1045" y="286"/>
                </a:lnTo>
                <a:lnTo>
                  <a:pt x="1040" y="287"/>
                </a:lnTo>
                <a:lnTo>
                  <a:pt x="1038" y="287"/>
                </a:lnTo>
                <a:lnTo>
                  <a:pt x="1042" y="284"/>
                </a:lnTo>
                <a:lnTo>
                  <a:pt x="1045" y="284"/>
                </a:lnTo>
                <a:lnTo>
                  <a:pt x="1047" y="286"/>
                </a:lnTo>
                <a:lnTo>
                  <a:pt x="1049" y="284"/>
                </a:lnTo>
                <a:lnTo>
                  <a:pt x="1051" y="286"/>
                </a:lnTo>
                <a:lnTo>
                  <a:pt x="1052" y="286"/>
                </a:lnTo>
                <a:lnTo>
                  <a:pt x="1053" y="286"/>
                </a:lnTo>
                <a:lnTo>
                  <a:pt x="1055" y="286"/>
                </a:lnTo>
                <a:lnTo>
                  <a:pt x="1056" y="286"/>
                </a:lnTo>
                <a:lnTo>
                  <a:pt x="1060" y="286"/>
                </a:lnTo>
                <a:lnTo>
                  <a:pt x="1060" y="286"/>
                </a:lnTo>
                <a:lnTo>
                  <a:pt x="1062" y="286"/>
                </a:lnTo>
                <a:lnTo>
                  <a:pt x="1062" y="284"/>
                </a:lnTo>
                <a:lnTo>
                  <a:pt x="1060" y="284"/>
                </a:lnTo>
                <a:lnTo>
                  <a:pt x="1060" y="283"/>
                </a:lnTo>
                <a:lnTo>
                  <a:pt x="1060" y="283"/>
                </a:lnTo>
                <a:lnTo>
                  <a:pt x="1058" y="281"/>
                </a:lnTo>
                <a:lnTo>
                  <a:pt x="1056" y="280"/>
                </a:lnTo>
                <a:lnTo>
                  <a:pt x="1055" y="280"/>
                </a:lnTo>
                <a:lnTo>
                  <a:pt x="1051" y="280"/>
                </a:lnTo>
                <a:lnTo>
                  <a:pt x="1051" y="280"/>
                </a:lnTo>
                <a:lnTo>
                  <a:pt x="1049" y="280"/>
                </a:lnTo>
                <a:lnTo>
                  <a:pt x="1048" y="280"/>
                </a:lnTo>
                <a:lnTo>
                  <a:pt x="1044" y="279"/>
                </a:lnTo>
                <a:lnTo>
                  <a:pt x="1041" y="279"/>
                </a:lnTo>
                <a:lnTo>
                  <a:pt x="1038" y="280"/>
                </a:lnTo>
                <a:lnTo>
                  <a:pt x="1037" y="280"/>
                </a:lnTo>
                <a:lnTo>
                  <a:pt x="1037" y="279"/>
                </a:lnTo>
                <a:lnTo>
                  <a:pt x="1038" y="279"/>
                </a:lnTo>
                <a:lnTo>
                  <a:pt x="1041" y="277"/>
                </a:lnTo>
                <a:lnTo>
                  <a:pt x="1042" y="277"/>
                </a:lnTo>
                <a:lnTo>
                  <a:pt x="1045" y="277"/>
                </a:lnTo>
                <a:lnTo>
                  <a:pt x="1045" y="277"/>
                </a:lnTo>
                <a:lnTo>
                  <a:pt x="1047" y="277"/>
                </a:lnTo>
                <a:lnTo>
                  <a:pt x="1047" y="276"/>
                </a:lnTo>
                <a:lnTo>
                  <a:pt x="1048" y="276"/>
                </a:lnTo>
                <a:lnTo>
                  <a:pt x="1048" y="276"/>
                </a:lnTo>
                <a:lnTo>
                  <a:pt x="1051" y="276"/>
                </a:lnTo>
                <a:lnTo>
                  <a:pt x="1055" y="276"/>
                </a:lnTo>
                <a:lnTo>
                  <a:pt x="1056" y="276"/>
                </a:lnTo>
                <a:lnTo>
                  <a:pt x="1056" y="276"/>
                </a:lnTo>
                <a:lnTo>
                  <a:pt x="1056" y="276"/>
                </a:lnTo>
                <a:lnTo>
                  <a:pt x="1056" y="274"/>
                </a:lnTo>
                <a:lnTo>
                  <a:pt x="1056" y="274"/>
                </a:lnTo>
                <a:lnTo>
                  <a:pt x="1055" y="272"/>
                </a:lnTo>
                <a:lnTo>
                  <a:pt x="1055" y="270"/>
                </a:lnTo>
                <a:lnTo>
                  <a:pt x="1051" y="268"/>
                </a:lnTo>
                <a:lnTo>
                  <a:pt x="1049" y="266"/>
                </a:lnTo>
                <a:lnTo>
                  <a:pt x="1048" y="266"/>
                </a:lnTo>
                <a:lnTo>
                  <a:pt x="1048" y="266"/>
                </a:lnTo>
                <a:lnTo>
                  <a:pt x="1047" y="266"/>
                </a:lnTo>
                <a:lnTo>
                  <a:pt x="1045" y="268"/>
                </a:lnTo>
                <a:lnTo>
                  <a:pt x="1045" y="269"/>
                </a:lnTo>
                <a:lnTo>
                  <a:pt x="1045" y="269"/>
                </a:lnTo>
                <a:lnTo>
                  <a:pt x="1047" y="269"/>
                </a:lnTo>
                <a:lnTo>
                  <a:pt x="1047" y="269"/>
                </a:lnTo>
                <a:lnTo>
                  <a:pt x="1045" y="270"/>
                </a:lnTo>
                <a:lnTo>
                  <a:pt x="1045" y="270"/>
                </a:lnTo>
                <a:lnTo>
                  <a:pt x="1044" y="270"/>
                </a:lnTo>
                <a:lnTo>
                  <a:pt x="1042" y="270"/>
                </a:lnTo>
                <a:lnTo>
                  <a:pt x="1042" y="272"/>
                </a:lnTo>
                <a:lnTo>
                  <a:pt x="1041" y="273"/>
                </a:lnTo>
                <a:lnTo>
                  <a:pt x="1040" y="272"/>
                </a:lnTo>
                <a:lnTo>
                  <a:pt x="1038" y="272"/>
                </a:lnTo>
                <a:lnTo>
                  <a:pt x="1041" y="270"/>
                </a:lnTo>
                <a:lnTo>
                  <a:pt x="1041" y="270"/>
                </a:lnTo>
                <a:lnTo>
                  <a:pt x="1041" y="269"/>
                </a:lnTo>
                <a:lnTo>
                  <a:pt x="1041" y="269"/>
                </a:lnTo>
                <a:lnTo>
                  <a:pt x="1041" y="268"/>
                </a:lnTo>
                <a:lnTo>
                  <a:pt x="1041" y="268"/>
                </a:lnTo>
                <a:lnTo>
                  <a:pt x="1040" y="268"/>
                </a:lnTo>
                <a:lnTo>
                  <a:pt x="1037" y="269"/>
                </a:lnTo>
                <a:lnTo>
                  <a:pt x="1034" y="269"/>
                </a:lnTo>
                <a:lnTo>
                  <a:pt x="1033" y="269"/>
                </a:lnTo>
                <a:lnTo>
                  <a:pt x="1031" y="270"/>
                </a:lnTo>
                <a:lnTo>
                  <a:pt x="1030" y="270"/>
                </a:lnTo>
                <a:lnTo>
                  <a:pt x="1029" y="270"/>
                </a:lnTo>
                <a:lnTo>
                  <a:pt x="1029" y="270"/>
                </a:lnTo>
                <a:lnTo>
                  <a:pt x="1033" y="269"/>
                </a:lnTo>
                <a:lnTo>
                  <a:pt x="1034" y="268"/>
                </a:lnTo>
                <a:lnTo>
                  <a:pt x="1036" y="266"/>
                </a:lnTo>
                <a:lnTo>
                  <a:pt x="1038" y="266"/>
                </a:lnTo>
                <a:lnTo>
                  <a:pt x="1041" y="266"/>
                </a:lnTo>
                <a:lnTo>
                  <a:pt x="1041" y="266"/>
                </a:lnTo>
                <a:lnTo>
                  <a:pt x="1042" y="265"/>
                </a:lnTo>
                <a:lnTo>
                  <a:pt x="1044" y="265"/>
                </a:lnTo>
                <a:lnTo>
                  <a:pt x="1044" y="265"/>
                </a:lnTo>
                <a:lnTo>
                  <a:pt x="1045" y="263"/>
                </a:lnTo>
                <a:lnTo>
                  <a:pt x="1045" y="263"/>
                </a:lnTo>
                <a:lnTo>
                  <a:pt x="1045" y="262"/>
                </a:lnTo>
                <a:lnTo>
                  <a:pt x="1045" y="262"/>
                </a:lnTo>
                <a:lnTo>
                  <a:pt x="1044" y="262"/>
                </a:lnTo>
                <a:lnTo>
                  <a:pt x="1044" y="261"/>
                </a:lnTo>
                <a:lnTo>
                  <a:pt x="1040" y="259"/>
                </a:lnTo>
                <a:lnTo>
                  <a:pt x="1038" y="259"/>
                </a:lnTo>
                <a:lnTo>
                  <a:pt x="1037" y="258"/>
                </a:lnTo>
                <a:lnTo>
                  <a:pt x="1036" y="258"/>
                </a:lnTo>
                <a:lnTo>
                  <a:pt x="1036" y="258"/>
                </a:lnTo>
                <a:lnTo>
                  <a:pt x="1034" y="258"/>
                </a:lnTo>
                <a:lnTo>
                  <a:pt x="1033" y="258"/>
                </a:lnTo>
                <a:lnTo>
                  <a:pt x="1031" y="258"/>
                </a:lnTo>
                <a:lnTo>
                  <a:pt x="1030" y="257"/>
                </a:lnTo>
                <a:lnTo>
                  <a:pt x="1029" y="258"/>
                </a:lnTo>
                <a:lnTo>
                  <a:pt x="1026" y="258"/>
                </a:lnTo>
                <a:lnTo>
                  <a:pt x="1025" y="259"/>
                </a:lnTo>
                <a:lnTo>
                  <a:pt x="1022" y="261"/>
                </a:lnTo>
                <a:lnTo>
                  <a:pt x="1020" y="262"/>
                </a:lnTo>
                <a:lnTo>
                  <a:pt x="1019" y="262"/>
                </a:lnTo>
                <a:lnTo>
                  <a:pt x="1016" y="268"/>
                </a:lnTo>
                <a:lnTo>
                  <a:pt x="1016" y="269"/>
                </a:lnTo>
                <a:lnTo>
                  <a:pt x="1016" y="269"/>
                </a:lnTo>
                <a:lnTo>
                  <a:pt x="1018" y="265"/>
                </a:lnTo>
                <a:lnTo>
                  <a:pt x="1018" y="263"/>
                </a:lnTo>
                <a:lnTo>
                  <a:pt x="1016" y="262"/>
                </a:lnTo>
                <a:lnTo>
                  <a:pt x="1016" y="262"/>
                </a:lnTo>
                <a:lnTo>
                  <a:pt x="1016" y="262"/>
                </a:lnTo>
                <a:lnTo>
                  <a:pt x="1015" y="262"/>
                </a:lnTo>
                <a:lnTo>
                  <a:pt x="1015" y="263"/>
                </a:lnTo>
                <a:lnTo>
                  <a:pt x="1014" y="265"/>
                </a:lnTo>
                <a:lnTo>
                  <a:pt x="1014" y="265"/>
                </a:lnTo>
                <a:lnTo>
                  <a:pt x="1012" y="265"/>
                </a:lnTo>
                <a:lnTo>
                  <a:pt x="1011" y="265"/>
                </a:lnTo>
                <a:lnTo>
                  <a:pt x="1012" y="263"/>
                </a:lnTo>
                <a:lnTo>
                  <a:pt x="1014" y="263"/>
                </a:lnTo>
                <a:lnTo>
                  <a:pt x="1014" y="262"/>
                </a:lnTo>
                <a:lnTo>
                  <a:pt x="1015" y="262"/>
                </a:lnTo>
                <a:lnTo>
                  <a:pt x="1016" y="261"/>
                </a:lnTo>
                <a:lnTo>
                  <a:pt x="1018" y="261"/>
                </a:lnTo>
                <a:lnTo>
                  <a:pt x="1019" y="261"/>
                </a:lnTo>
                <a:lnTo>
                  <a:pt x="1022" y="258"/>
                </a:lnTo>
                <a:lnTo>
                  <a:pt x="1023" y="257"/>
                </a:lnTo>
                <a:lnTo>
                  <a:pt x="1023" y="257"/>
                </a:lnTo>
                <a:lnTo>
                  <a:pt x="1023" y="254"/>
                </a:lnTo>
                <a:lnTo>
                  <a:pt x="1023" y="254"/>
                </a:lnTo>
                <a:lnTo>
                  <a:pt x="1022" y="252"/>
                </a:lnTo>
                <a:lnTo>
                  <a:pt x="1022" y="252"/>
                </a:lnTo>
                <a:lnTo>
                  <a:pt x="1020" y="252"/>
                </a:lnTo>
                <a:lnTo>
                  <a:pt x="1019" y="254"/>
                </a:lnTo>
                <a:lnTo>
                  <a:pt x="1018" y="255"/>
                </a:lnTo>
                <a:lnTo>
                  <a:pt x="1016" y="255"/>
                </a:lnTo>
                <a:lnTo>
                  <a:pt x="1014" y="254"/>
                </a:lnTo>
                <a:lnTo>
                  <a:pt x="1011" y="254"/>
                </a:lnTo>
                <a:lnTo>
                  <a:pt x="1009" y="255"/>
                </a:lnTo>
                <a:lnTo>
                  <a:pt x="1008" y="257"/>
                </a:lnTo>
                <a:lnTo>
                  <a:pt x="1008" y="258"/>
                </a:lnTo>
                <a:lnTo>
                  <a:pt x="1004" y="258"/>
                </a:lnTo>
                <a:lnTo>
                  <a:pt x="1005" y="257"/>
                </a:lnTo>
                <a:lnTo>
                  <a:pt x="1007" y="257"/>
                </a:lnTo>
                <a:lnTo>
                  <a:pt x="1008" y="255"/>
                </a:lnTo>
                <a:lnTo>
                  <a:pt x="1011" y="254"/>
                </a:lnTo>
                <a:lnTo>
                  <a:pt x="1011" y="252"/>
                </a:lnTo>
                <a:lnTo>
                  <a:pt x="1012" y="252"/>
                </a:lnTo>
                <a:lnTo>
                  <a:pt x="1015" y="252"/>
                </a:lnTo>
                <a:lnTo>
                  <a:pt x="1015" y="252"/>
                </a:lnTo>
                <a:lnTo>
                  <a:pt x="1016" y="252"/>
                </a:lnTo>
                <a:lnTo>
                  <a:pt x="1018" y="250"/>
                </a:lnTo>
                <a:lnTo>
                  <a:pt x="1018" y="250"/>
                </a:lnTo>
                <a:lnTo>
                  <a:pt x="1018" y="248"/>
                </a:lnTo>
                <a:lnTo>
                  <a:pt x="1018" y="248"/>
                </a:lnTo>
                <a:lnTo>
                  <a:pt x="1016" y="247"/>
                </a:lnTo>
                <a:lnTo>
                  <a:pt x="1015" y="247"/>
                </a:lnTo>
                <a:lnTo>
                  <a:pt x="1014" y="246"/>
                </a:lnTo>
                <a:lnTo>
                  <a:pt x="1012" y="244"/>
                </a:lnTo>
                <a:lnTo>
                  <a:pt x="1009" y="244"/>
                </a:lnTo>
                <a:lnTo>
                  <a:pt x="1007" y="244"/>
                </a:lnTo>
                <a:lnTo>
                  <a:pt x="1005" y="244"/>
                </a:lnTo>
                <a:lnTo>
                  <a:pt x="1005" y="244"/>
                </a:lnTo>
                <a:close/>
                <a:moveTo>
                  <a:pt x="2605" y="144"/>
                </a:moveTo>
                <a:lnTo>
                  <a:pt x="2607" y="144"/>
                </a:lnTo>
                <a:lnTo>
                  <a:pt x="2607" y="144"/>
                </a:lnTo>
                <a:lnTo>
                  <a:pt x="2609" y="144"/>
                </a:lnTo>
                <a:lnTo>
                  <a:pt x="2611" y="144"/>
                </a:lnTo>
                <a:lnTo>
                  <a:pt x="2611" y="144"/>
                </a:lnTo>
                <a:lnTo>
                  <a:pt x="2611" y="144"/>
                </a:lnTo>
                <a:lnTo>
                  <a:pt x="2612" y="142"/>
                </a:lnTo>
                <a:lnTo>
                  <a:pt x="2613" y="141"/>
                </a:lnTo>
                <a:lnTo>
                  <a:pt x="2613" y="141"/>
                </a:lnTo>
                <a:lnTo>
                  <a:pt x="2613" y="139"/>
                </a:lnTo>
                <a:lnTo>
                  <a:pt x="2607" y="142"/>
                </a:lnTo>
                <a:lnTo>
                  <a:pt x="2602" y="142"/>
                </a:lnTo>
                <a:lnTo>
                  <a:pt x="2601" y="144"/>
                </a:lnTo>
                <a:lnTo>
                  <a:pt x="2602" y="144"/>
                </a:lnTo>
                <a:lnTo>
                  <a:pt x="2605" y="144"/>
                </a:lnTo>
                <a:close/>
                <a:moveTo>
                  <a:pt x="2586" y="86"/>
                </a:moveTo>
                <a:lnTo>
                  <a:pt x="2587" y="84"/>
                </a:lnTo>
                <a:lnTo>
                  <a:pt x="2585" y="83"/>
                </a:lnTo>
                <a:lnTo>
                  <a:pt x="2576" y="81"/>
                </a:lnTo>
                <a:lnTo>
                  <a:pt x="2572" y="80"/>
                </a:lnTo>
                <a:lnTo>
                  <a:pt x="2568" y="80"/>
                </a:lnTo>
                <a:lnTo>
                  <a:pt x="2565" y="80"/>
                </a:lnTo>
                <a:lnTo>
                  <a:pt x="2563" y="81"/>
                </a:lnTo>
                <a:lnTo>
                  <a:pt x="2561" y="81"/>
                </a:lnTo>
                <a:lnTo>
                  <a:pt x="2563" y="84"/>
                </a:lnTo>
                <a:lnTo>
                  <a:pt x="2564" y="86"/>
                </a:lnTo>
                <a:lnTo>
                  <a:pt x="2567" y="86"/>
                </a:lnTo>
                <a:lnTo>
                  <a:pt x="2572" y="88"/>
                </a:lnTo>
                <a:lnTo>
                  <a:pt x="2575" y="88"/>
                </a:lnTo>
                <a:lnTo>
                  <a:pt x="2576" y="88"/>
                </a:lnTo>
                <a:lnTo>
                  <a:pt x="2579" y="88"/>
                </a:lnTo>
                <a:lnTo>
                  <a:pt x="2582" y="87"/>
                </a:lnTo>
                <a:lnTo>
                  <a:pt x="2583" y="86"/>
                </a:lnTo>
                <a:lnTo>
                  <a:pt x="2586" y="86"/>
                </a:lnTo>
                <a:close/>
                <a:moveTo>
                  <a:pt x="1798" y="88"/>
                </a:moveTo>
                <a:lnTo>
                  <a:pt x="1798" y="90"/>
                </a:lnTo>
                <a:lnTo>
                  <a:pt x="1798" y="91"/>
                </a:lnTo>
                <a:lnTo>
                  <a:pt x="1798" y="91"/>
                </a:lnTo>
                <a:lnTo>
                  <a:pt x="1798" y="92"/>
                </a:lnTo>
                <a:lnTo>
                  <a:pt x="1798" y="92"/>
                </a:lnTo>
                <a:lnTo>
                  <a:pt x="1799" y="94"/>
                </a:lnTo>
                <a:lnTo>
                  <a:pt x="1799" y="95"/>
                </a:lnTo>
                <a:lnTo>
                  <a:pt x="1799" y="97"/>
                </a:lnTo>
                <a:lnTo>
                  <a:pt x="1800" y="98"/>
                </a:lnTo>
                <a:lnTo>
                  <a:pt x="1802" y="101"/>
                </a:lnTo>
                <a:lnTo>
                  <a:pt x="1803" y="101"/>
                </a:lnTo>
                <a:lnTo>
                  <a:pt x="1805" y="99"/>
                </a:lnTo>
                <a:lnTo>
                  <a:pt x="1806" y="98"/>
                </a:lnTo>
                <a:lnTo>
                  <a:pt x="1806" y="97"/>
                </a:lnTo>
                <a:lnTo>
                  <a:pt x="1806" y="97"/>
                </a:lnTo>
                <a:lnTo>
                  <a:pt x="1809" y="97"/>
                </a:lnTo>
                <a:lnTo>
                  <a:pt x="1810" y="97"/>
                </a:lnTo>
                <a:lnTo>
                  <a:pt x="1810" y="98"/>
                </a:lnTo>
                <a:lnTo>
                  <a:pt x="1809" y="99"/>
                </a:lnTo>
                <a:lnTo>
                  <a:pt x="1809" y="101"/>
                </a:lnTo>
                <a:lnTo>
                  <a:pt x="1809" y="101"/>
                </a:lnTo>
                <a:lnTo>
                  <a:pt x="1809" y="102"/>
                </a:lnTo>
                <a:lnTo>
                  <a:pt x="1810" y="104"/>
                </a:lnTo>
                <a:lnTo>
                  <a:pt x="1810" y="104"/>
                </a:lnTo>
                <a:lnTo>
                  <a:pt x="1811" y="104"/>
                </a:lnTo>
                <a:lnTo>
                  <a:pt x="1813" y="104"/>
                </a:lnTo>
                <a:lnTo>
                  <a:pt x="1813" y="104"/>
                </a:lnTo>
                <a:lnTo>
                  <a:pt x="1813" y="105"/>
                </a:lnTo>
                <a:lnTo>
                  <a:pt x="1811" y="105"/>
                </a:lnTo>
                <a:lnTo>
                  <a:pt x="1805" y="104"/>
                </a:lnTo>
                <a:lnTo>
                  <a:pt x="1805" y="104"/>
                </a:lnTo>
                <a:lnTo>
                  <a:pt x="1803" y="104"/>
                </a:lnTo>
                <a:lnTo>
                  <a:pt x="1806" y="105"/>
                </a:lnTo>
                <a:lnTo>
                  <a:pt x="1809" y="106"/>
                </a:lnTo>
                <a:lnTo>
                  <a:pt x="1807" y="106"/>
                </a:lnTo>
                <a:lnTo>
                  <a:pt x="1807" y="108"/>
                </a:lnTo>
                <a:lnTo>
                  <a:pt x="1807" y="109"/>
                </a:lnTo>
                <a:lnTo>
                  <a:pt x="1809" y="109"/>
                </a:lnTo>
                <a:lnTo>
                  <a:pt x="1809" y="110"/>
                </a:lnTo>
                <a:lnTo>
                  <a:pt x="1810" y="110"/>
                </a:lnTo>
                <a:lnTo>
                  <a:pt x="1811" y="112"/>
                </a:lnTo>
                <a:lnTo>
                  <a:pt x="1814" y="113"/>
                </a:lnTo>
                <a:lnTo>
                  <a:pt x="1816" y="116"/>
                </a:lnTo>
                <a:lnTo>
                  <a:pt x="1817" y="116"/>
                </a:lnTo>
                <a:lnTo>
                  <a:pt x="1818" y="117"/>
                </a:lnTo>
                <a:lnTo>
                  <a:pt x="1818" y="117"/>
                </a:lnTo>
                <a:lnTo>
                  <a:pt x="1820" y="119"/>
                </a:lnTo>
                <a:lnTo>
                  <a:pt x="1825" y="119"/>
                </a:lnTo>
                <a:lnTo>
                  <a:pt x="1828" y="119"/>
                </a:lnTo>
                <a:lnTo>
                  <a:pt x="1829" y="117"/>
                </a:lnTo>
                <a:lnTo>
                  <a:pt x="1831" y="117"/>
                </a:lnTo>
                <a:lnTo>
                  <a:pt x="1832" y="116"/>
                </a:lnTo>
                <a:lnTo>
                  <a:pt x="1833" y="116"/>
                </a:lnTo>
                <a:lnTo>
                  <a:pt x="1835" y="115"/>
                </a:lnTo>
                <a:lnTo>
                  <a:pt x="1833" y="115"/>
                </a:lnTo>
                <a:lnTo>
                  <a:pt x="1832" y="113"/>
                </a:lnTo>
                <a:lnTo>
                  <a:pt x="1833" y="112"/>
                </a:lnTo>
                <a:lnTo>
                  <a:pt x="1833" y="112"/>
                </a:lnTo>
                <a:lnTo>
                  <a:pt x="1833" y="110"/>
                </a:lnTo>
                <a:lnTo>
                  <a:pt x="1833" y="109"/>
                </a:lnTo>
                <a:lnTo>
                  <a:pt x="1833" y="109"/>
                </a:lnTo>
                <a:lnTo>
                  <a:pt x="1835" y="109"/>
                </a:lnTo>
                <a:lnTo>
                  <a:pt x="1835" y="109"/>
                </a:lnTo>
                <a:lnTo>
                  <a:pt x="1836" y="109"/>
                </a:lnTo>
                <a:lnTo>
                  <a:pt x="1836" y="110"/>
                </a:lnTo>
                <a:lnTo>
                  <a:pt x="1838" y="110"/>
                </a:lnTo>
                <a:lnTo>
                  <a:pt x="1838" y="110"/>
                </a:lnTo>
                <a:lnTo>
                  <a:pt x="1839" y="110"/>
                </a:lnTo>
                <a:lnTo>
                  <a:pt x="1840" y="109"/>
                </a:lnTo>
                <a:lnTo>
                  <a:pt x="1840" y="108"/>
                </a:lnTo>
                <a:lnTo>
                  <a:pt x="1842" y="108"/>
                </a:lnTo>
                <a:lnTo>
                  <a:pt x="1842" y="109"/>
                </a:lnTo>
                <a:lnTo>
                  <a:pt x="1842" y="110"/>
                </a:lnTo>
                <a:lnTo>
                  <a:pt x="1840" y="110"/>
                </a:lnTo>
                <a:lnTo>
                  <a:pt x="1840" y="112"/>
                </a:lnTo>
                <a:lnTo>
                  <a:pt x="1840" y="112"/>
                </a:lnTo>
                <a:lnTo>
                  <a:pt x="1842" y="113"/>
                </a:lnTo>
                <a:lnTo>
                  <a:pt x="1842" y="113"/>
                </a:lnTo>
                <a:lnTo>
                  <a:pt x="1844" y="115"/>
                </a:lnTo>
                <a:lnTo>
                  <a:pt x="1847" y="113"/>
                </a:lnTo>
                <a:lnTo>
                  <a:pt x="1849" y="113"/>
                </a:lnTo>
                <a:lnTo>
                  <a:pt x="1851" y="110"/>
                </a:lnTo>
                <a:lnTo>
                  <a:pt x="1853" y="110"/>
                </a:lnTo>
                <a:lnTo>
                  <a:pt x="1855" y="110"/>
                </a:lnTo>
                <a:lnTo>
                  <a:pt x="1854" y="110"/>
                </a:lnTo>
                <a:lnTo>
                  <a:pt x="1851" y="113"/>
                </a:lnTo>
                <a:lnTo>
                  <a:pt x="1853" y="115"/>
                </a:lnTo>
                <a:lnTo>
                  <a:pt x="1854" y="115"/>
                </a:lnTo>
                <a:lnTo>
                  <a:pt x="1855" y="116"/>
                </a:lnTo>
                <a:lnTo>
                  <a:pt x="1857" y="116"/>
                </a:lnTo>
                <a:lnTo>
                  <a:pt x="1858" y="115"/>
                </a:lnTo>
                <a:lnTo>
                  <a:pt x="1857" y="116"/>
                </a:lnTo>
                <a:lnTo>
                  <a:pt x="1855" y="116"/>
                </a:lnTo>
                <a:lnTo>
                  <a:pt x="1849" y="116"/>
                </a:lnTo>
                <a:lnTo>
                  <a:pt x="1846" y="116"/>
                </a:lnTo>
                <a:lnTo>
                  <a:pt x="1846" y="117"/>
                </a:lnTo>
                <a:lnTo>
                  <a:pt x="1844" y="117"/>
                </a:lnTo>
                <a:lnTo>
                  <a:pt x="1844" y="119"/>
                </a:lnTo>
                <a:lnTo>
                  <a:pt x="1844" y="119"/>
                </a:lnTo>
                <a:lnTo>
                  <a:pt x="1843" y="119"/>
                </a:lnTo>
                <a:lnTo>
                  <a:pt x="1842" y="119"/>
                </a:lnTo>
                <a:lnTo>
                  <a:pt x="1838" y="120"/>
                </a:lnTo>
                <a:lnTo>
                  <a:pt x="1831" y="121"/>
                </a:lnTo>
                <a:lnTo>
                  <a:pt x="1831" y="123"/>
                </a:lnTo>
                <a:lnTo>
                  <a:pt x="1829" y="123"/>
                </a:lnTo>
                <a:lnTo>
                  <a:pt x="1828" y="121"/>
                </a:lnTo>
                <a:lnTo>
                  <a:pt x="1827" y="121"/>
                </a:lnTo>
                <a:lnTo>
                  <a:pt x="1827" y="121"/>
                </a:lnTo>
                <a:lnTo>
                  <a:pt x="1825" y="123"/>
                </a:lnTo>
                <a:lnTo>
                  <a:pt x="1825" y="123"/>
                </a:lnTo>
                <a:lnTo>
                  <a:pt x="1825" y="126"/>
                </a:lnTo>
                <a:lnTo>
                  <a:pt x="1827" y="126"/>
                </a:lnTo>
                <a:lnTo>
                  <a:pt x="1827" y="127"/>
                </a:lnTo>
                <a:lnTo>
                  <a:pt x="1828" y="128"/>
                </a:lnTo>
                <a:lnTo>
                  <a:pt x="1829" y="128"/>
                </a:lnTo>
                <a:lnTo>
                  <a:pt x="1835" y="128"/>
                </a:lnTo>
                <a:lnTo>
                  <a:pt x="1836" y="128"/>
                </a:lnTo>
                <a:lnTo>
                  <a:pt x="1839" y="127"/>
                </a:lnTo>
                <a:lnTo>
                  <a:pt x="1842" y="127"/>
                </a:lnTo>
                <a:lnTo>
                  <a:pt x="1843" y="126"/>
                </a:lnTo>
                <a:lnTo>
                  <a:pt x="1846" y="127"/>
                </a:lnTo>
                <a:lnTo>
                  <a:pt x="1849" y="127"/>
                </a:lnTo>
                <a:lnTo>
                  <a:pt x="1853" y="126"/>
                </a:lnTo>
                <a:lnTo>
                  <a:pt x="1855" y="126"/>
                </a:lnTo>
                <a:lnTo>
                  <a:pt x="1855" y="126"/>
                </a:lnTo>
                <a:lnTo>
                  <a:pt x="1857" y="127"/>
                </a:lnTo>
                <a:lnTo>
                  <a:pt x="1857" y="127"/>
                </a:lnTo>
                <a:lnTo>
                  <a:pt x="1853" y="127"/>
                </a:lnTo>
                <a:lnTo>
                  <a:pt x="1850" y="128"/>
                </a:lnTo>
                <a:lnTo>
                  <a:pt x="1838" y="130"/>
                </a:lnTo>
                <a:lnTo>
                  <a:pt x="1835" y="132"/>
                </a:lnTo>
                <a:lnTo>
                  <a:pt x="1833" y="132"/>
                </a:lnTo>
                <a:lnTo>
                  <a:pt x="1833" y="132"/>
                </a:lnTo>
                <a:lnTo>
                  <a:pt x="1832" y="132"/>
                </a:lnTo>
                <a:lnTo>
                  <a:pt x="1829" y="132"/>
                </a:lnTo>
                <a:lnTo>
                  <a:pt x="1829" y="132"/>
                </a:lnTo>
                <a:lnTo>
                  <a:pt x="1828" y="134"/>
                </a:lnTo>
                <a:lnTo>
                  <a:pt x="1828" y="135"/>
                </a:lnTo>
                <a:lnTo>
                  <a:pt x="1829" y="135"/>
                </a:lnTo>
                <a:lnTo>
                  <a:pt x="1829" y="137"/>
                </a:lnTo>
                <a:lnTo>
                  <a:pt x="1831" y="138"/>
                </a:lnTo>
                <a:lnTo>
                  <a:pt x="1832" y="139"/>
                </a:lnTo>
                <a:lnTo>
                  <a:pt x="1833" y="139"/>
                </a:lnTo>
                <a:lnTo>
                  <a:pt x="1835" y="141"/>
                </a:lnTo>
                <a:lnTo>
                  <a:pt x="1839" y="142"/>
                </a:lnTo>
                <a:lnTo>
                  <a:pt x="1843" y="146"/>
                </a:lnTo>
                <a:lnTo>
                  <a:pt x="1847" y="149"/>
                </a:lnTo>
                <a:lnTo>
                  <a:pt x="1849" y="149"/>
                </a:lnTo>
                <a:lnTo>
                  <a:pt x="1850" y="149"/>
                </a:lnTo>
                <a:lnTo>
                  <a:pt x="1851" y="150"/>
                </a:lnTo>
                <a:lnTo>
                  <a:pt x="1851" y="152"/>
                </a:lnTo>
                <a:lnTo>
                  <a:pt x="1854" y="152"/>
                </a:lnTo>
                <a:lnTo>
                  <a:pt x="1857" y="152"/>
                </a:lnTo>
                <a:lnTo>
                  <a:pt x="1858" y="150"/>
                </a:lnTo>
                <a:lnTo>
                  <a:pt x="1857" y="149"/>
                </a:lnTo>
                <a:lnTo>
                  <a:pt x="1857" y="148"/>
                </a:lnTo>
                <a:lnTo>
                  <a:pt x="1857" y="148"/>
                </a:lnTo>
                <a:lnTo>
                  <a:pt x="1858" y="146"/>
                </a:lnTo>
                <a:lnTo>
                  <a:pt x="1860" y="145"/>
                </a:lnTo>
                <a:lnTo>
                  <a:pt x="1858" y="144"/>
                </a:lnTo>
                <a:lnTo>
                  <a:pt x="1858" y="142"/>
                </a:lnTo>
                <a:lnTo>
                  <a:pt x="1860" y="141"/>
                </a:lnTo>
                <a:lnTo>
                  <a:pt x="1861" y="139"/>
                </a:lnTo>
                <a:lnTo>
                  <a:pt x="1862" y="135"/>
                </a:lnTo>
                <a:lnTo>
                  <a:pt x="1865" y="134"/>
                </a:lnTo>
                <a:lnTo>
                  <a:pt x="1868" y="134"/>
                </a:lnTo>
                <a:lnTo>
                  <a:pt x="1869" y="134"/>
                </a:lnTo>
                <a:lnTo>
                  <a:pt x="1869" y="132"/>
                </a:lnTo>
                <a:lnTo>
                  <a:pt x="1871" y="130"/>
                </a:lnTo>
                <a:lnTo>
                  <a:pt x="1871" y="128"/>
                </a:lnTo>
                <a:lnTo>
                  <a:pt x="1871" y="124"/>
                </a:lnTo>
                <a:lnTo>
                  <a:pt x="1871" y="124"/>
                </a:lnTo>
                <a:lnTo>
                  <a:pt x="1871" y="123"/>
                </a:lnTo>
                <a:lnTo>
                  <a:pt x="1872" y="123"/>
                </a:lnTo>
                <a:lnTo>
                  <a:pt x="1873" y="123"/>
                </a:lnTo>
                <a:lnTo>
                  <a:pt x="1875" y="123"/>
                </a:lnTo>
                <a:lnTo>
                  <a:pt x="1876" y="121"/>
                </a:lnTo>
                <a:lnTo>
                  <a:pt x="1876" y="121"/>
                </a:lnTo>
                <a:lnTo>
                  <a:pt x="1876" y="120"/>
                </a:lnTo>
                <a:lnTo>
                  <a:pt x="1876" y="119"/>
                </a:lnTo>
                <a:lnTo>
                  <a:pt x="1876" y="117"/>
                </a:lnTo>
                <a:lnTo>
                  <a:pt x="1877" y="116"/>
                </a:lnTo>
                <a:lnTo>
                  <a:pt x="1880" y="113"/>
                </a:lnTo>
                <a:lnTo>
                  <a:pt x="1882" y="112"/>
                </a:lnTo>
                <a:lnTo>
                  <a:pt x="1882" y="112"/>
                </a:lnTo>
                <a:lnTo>
                  <a:pt x="1883" y="110"/>
                </a:lnTo>
                <a:lnTo>
                  <a:pt x="1883" y="110"/>
                </a:lnTo>
                <a:lnTo>
                  <a:pt x="1890" y="110"/>
                </a:lnTo>
                <a:lnTo>
                  <a:pt x="1893" y="109"/>
                </a:lnTo>
                <a:lnTo>
                  <a:pt x="1895" y="109"/>
                </a:lnTo>
                <a:lnTo>
                  <a:pt x="1897" y="109"/>
                </a:lnTo>
                <a:lnTo>
                  <a:pt x="1898" y="108"/>
                </a:lnTo>
                <a:lnTo>
                  <a:pt x="1898" y="108"/>
                </a:lnTo>
                <a:lnTo>
                  <a:pt x="1898" y="108"/>
                </a:lnTo>
                <a:lnTo>
                  <a:pt x="1895" y="106"/>
                </a:lnTo>
                <a:lnTo>
                  <a:pt x="1893" y="105"/>
                </a:lnTo>
                <a:lnTo>
                  <a:pt x="1890" y="104"/>
                </a:lnTo>
                <a:lnTo>
                  <a:pt x="1893" y="102"/>
                </a:lnTo>
                <a:lnTo>
                  <a:pt x="1891" y="101"/>
                </a:lnTo>
                <a:lnTo>
                  <a:pt x="1890" y="101"/>
                </a:lnTo>
                <a:lnTo>
                  <a:pt x="1887" y="99"/>
                </a:lnTo>
                <a:lnTo>
                  <a:pt x="1887" y="101"/>
                </a:lnTo>
                <a:lnTo>
                  <a:pt x="1887" y="101"/>
                </a:lnTo>
                <a:lnTo>
                  <a:pt x="1884" y="102"/>
                </a:lnTo>
                <a:lnTo>
                  <a:pt x="1883" y="99"/>
                </a:lnTo>
                <a:lnTo>
                  <a:pt x="1880" y="99"/>
                </a:lnTo>
                <a:lnTo>
                  <a:pt x="1877" y="99"/>
                </a:lnTo>
                <a:lnTo>
                  <a:pt x="1876" y="99"/>
                </a:lnTo>
                <a:lnTo>
                  <a:pt x="1875" y="98"/>
                </a:lnTo>
                <a:lnTo>
                  <a:pt x="1873" y="98"/>
                </a:lnTo>
                <a:lnTo>
                  <a:pt x="1873" y="98"/>
                </a:lnTo>
                <a:lnTo>
                  <a:pt x="1873" y="97"/>
                </a:lnTo>
                <a:lnTo>
                  <a:pt x="1875" y="97"/>
                </a:lnTo>
                <a:lnTo>
                  <a:pt x="1875" y="95"/>
                </a:lnTo>
                <a:lnTo>
                  <a:pt x="1875" y="95"/>
                </a:lnTo>
                <a:lnTo>
                  <a:pt x="1875" y="94"/>
                </a:lnTo>
                <a:lnTo>
                  <a:pt x="1873" y="92"/>
                </a:lnTo>
                <a:lnTo>
                  <a:pt x="1873" y="92"/>
                </a:lnTo>
                <a:lnTo>
                  <a:pt x="1872" y="91"/>
                </a:lnTo>
                <a:lnTo>
                  <a:pt x="1871" y="90"/>
                </a:lnTo>
                <a:lnTo>
                  <a:pt x="1869" y="90"/>
                </a:lnTo>
                <a:lnTo>
                  <a:pt x="1869" y="90"/>
                </a:lnTo>
                <a:lnTo>
                  <a:pt x="1865" y="94"/>
                </a:lnTo>
                <a:lnTo>
                  <a:pt x="1864" y="95"/>
                </a:lnTo>
                <a:lnTo>
                  <a:pt x="1864" y="94"/>
                </a:lnTo>
                <a:lnTo>
                  <a:pt x="1864" y="92"/>
                </a:lnTo>
                <a:lnTo>
                  <a:pt x="1864" y="91"/>
                </a:lnTo>
                <a:lnTo>
                  <a:pt x="1864" y="91"/>
                </a:lnTo>
                <a:lnTo>
                  <a:pt x="1865" y="90"/>
                </a:lnTo>
                <a:lnTo>
                  <a:pt x="1866" y="88"/>
                </a:lnTo>
                <a:lnTo>
                  <a:pt x="1865" y="86"/>
                </a:lnTo>
                <a:lnTo>
                  <a:pt x="1864" y="84"/>
                </a:lnTo>
                <a:lnTo>
                  <a:pt x="1862" y="84"/>
                </a:lnTo>
                <a:lnTo>
                  <a:pt x="1860" y="83"/>
                </a:lnTo>
                <a:lnTo>
                  <a:pt x="1857" y="83"/>
                </a:lnTo>
                <a:lnTo>
                  <a:pt x="1857" y="83"/>
                </a:lnTo>
                <a:lnTo>
                  <a:pt x="1855" y="83"/>
                </a:lnTo>
                <a:lnTo>
                  <a:pt x="1855" y="84"/>
                </a:lnTo>
                <a:lnTo>
                  <a:pt x="1855" y="84"/>
                </a:lnTo>
                <a:lnTo>
                  <a:pt x="1853" y="81"/>
                </a:lnTo>
                <a:lnTo>
                  <a:pt x="1851" y="80"/>
                </a:lnTo>
                <a:lnTo>
                  <a:pt x="1850" y="80"/>
                </a:lnTo>
                <a:lnTo>
                  <a:pt x="1849" y="81"/>
                </a:lnTo>
                <a:lnTo>
                  <a:pt x="1849" y="83"/>
                </a:lnTo>
                <a:lnTo>
                  <a:pt x="1849" y="84"/>
                </a:lnTo>
                <a:lnTo>
                  <a:pt x="1847" y="86"/>
                </a:lnTo>
                <a:lnTo>
                  <a:pt x="1846" y="87"/>
                </a:lnTo>
                <a:lnTo>
                  <a:pt x="1846" y="88"/>
                </a:lnTo>
                <a:lnTo>
                  <a:pt x="1846" y="88"/>
                </a:lnTo>
                <a:lnTo>
                  <a:pt x="1846" y="91"/>
                </a:lnTo>
                <a:lnTo>
                  <a:pt x="1846" y="92"/>
                </a:lnTo>
                <a:lnTo>
                  <a:pt x="1847" y="95"/>
                </a:lnTo>
                <a:lnTo>
                  <a:pt x="1850" y="101"/>
                </a:lnTo>
                <a:lnTo>
                  <a:pt x="1851" y="104"/>
                </a:lnTo>
                <a:lnTo>
                  <a:pt x="1850" y="104"/>
                </a:lnTo>
                <a:lnTo>
                  <a:pt x="1846" y="99"/>
                </a:lnTo>
                <a:lnTo>
                  <a:pt x="1846" y="99"/>
                </a:lnTo>
                <a:lnTo>
                  <a:pt x="1844" y="98"/>
                </a:lnTo>
                <a:lnTo>
                  <a:pt x="1842" y="94"/>
                </a:lnTo>
                <a:lnTo>
                  <a:pt x="1840" y="91"/>
                </a:lnTo>
                <a:lnTo>
                  <a:pt x="1839" y="88"/>
                </a:lnTo>
                <a:lnTo>
                  <a:pt x="1836" y="87"/>
                </a:lnTo>
                <a:lnTo>
                  <a:pt x="1833" y="86"/>
                </a:lnTo>
                <a:lnTo>
                  <a:pt x="1832" y="87"/>
                </a:lnTo>
                <a:lnTo>
                  <a:pt x="1831" y="90"/>
                </a:lnTo>
                <a:lnTo>
                  <a:pt x="1829" y="91"/>
                </a:lnTo>
                <a:lnTo>
                  <a:pt x="1828" y="91"/>
                </a:lnTo>
                <a:lnTo>
                  <a:pt x="1828" y="92"/>
                </a:lnTo>
                <a:lnTo>
                  <a:pt x="1829" y="94"/>
                </a:lnTo>
                <a:lnTo>
                  <a:pt x="1829" y="95"/>
                </a:lnTo>
                <a:lnTo>
                  <a:pt x="1829" y="95"/>
                </a:lnTo>
                <a:lnTo>
                  <a:pt x="1828" y="95"/>
                </a:lnTo>
                <a:lnTo>
                  <a:pt x="1827" y="95"/>
                </a:lnTo>
                <a:lnTo>
                  <a:pt x="1825" y="94"/>
                </a:lnTo>
                <a:lnTo>
                  <a:pt x="1825" y="94"/>
                </a:lnTo>
                <a:lnTo>
                  <a:pt x="1822" y="92"/>
                </a:lnTo>
                <a:lnTo>
                  <a:pt x="1822" y="92"/>
                </a:lnTo>
                <a:lnTo>
                  <a:pt x="1822" y="91"/>
                </a:lnTo>
                <a:lnTo>
                  <a:pt x="1821" y="91"/>
                </a:lnTo>
                <a:lnTo>
                  <a:pt x="1814" y="91"/>
                </a:lnTo>
                <a:lnTo>
                  <a:pt x="1820" y="88"/>
                </a:lnTo>
                <a:lnTo>
                  <a:pt x="1827" y="88"/>
                </a:lnTo>
                <a:lnTo>
                  <a:pt x="1828" y="87"/>
                </a:lnTo>
                <a:lnTo>
                  <a:pt x="1828" y="87"/>
                </a:lnTo>
                <a:lnTo>
                  <a:pt x="1828" y="86"/>
                </a:lnTo>
                <a:lnTo>
                  <a:pt x="1828" y="86"/>
                </a:lnTo>
                <a:lnTo>
                  <a:pt x="1825" y="84"/>
                </a:lnTo>
                <a:lnTo>
                  <a:pt x="1820" y="86"/>
                </a:lnTo>
                <a:lnTo>
                  <a:pt x="1817" y="87"/>
                </a:lnTo>
                <a:lnTo>
                  <a:pt x="1816" y="87"/>
                </a:lnTo>
                <a:lnTo>
                  <a:pt x="1811" y="86"/>
                </a:lnTo>
                <a:lnTo>
                  <a:pt x="1811" y="86"/>
                </a:lnTo>
                <a:lnTo>
                  <a:pt x="1811" y="87"/>
                </a:lnTo>
                <a:lnTo>
                  <a:pt x="1813" y="88"/>
                </a:lnTo>
                <a:lnTo>
                  <a:pt x="1811" y="88"/>
                </a:lnTo>
                <a:lnTo>
                  <a:pt x="1810" y="87"/>
                </a:lnTo>
                <a:lnTo>
                  <a:pt x="1806" y="86"/>
                </a:lnTo>
                <a:lnTo>
                  <a:pt x="1803" y="86"/>
                </a:lnTo>
                <a:lnTo>
                  <a:pt x="1802" y="86"/>
                </a:lnTo>
                <a:lnTo>
                  <a:pt x="1802" y="87"/>
                </a:lnTo>
                <a:lnTo>
                  <a:pt x="1802" y="88"/>
                </a:lnTo>
                <a:lnTo>
                  <a:pt x="1800" y="87"/>
                </a:lnTo>
                <a:lnTo>
                  <a:pt x="1799" y="86"/>
                </a:lnTo>
                <a:lnTo>
                  <a:pt x="1798" y="86"/>
                </a:lnTo>
                <a:lnTo>
                  <a:pt x="1798" y="86"/>
                </a:lnTo>
                <a:lnTo>
                  <a:pt x="1796" y="87"/>
                </a:lnTo>
                <a:lnTo>
                  <a:pt x="1796" y="87"/>
                </a:lnTo>
                <a:lnTo>
                  <a:pt x="1798" y="88"/>
                </a:lnTo>
                <a:close/>
                <a:moveTo>
                  <a:pt x="2567" y="76"/>
                </a:moveTo>
                <a:lnTo>
                  <a:pt x="2569" y="76"/>
                </a:lnTo>
                <a:lnTo>
                  <a:pt x="2571" y="77"/>
                </a:lnTo>
                <a:lnTo>
                  <a:pt x="2572" y="77"/>
                </a:lnTo>
                <a:lnTo>
                  <a:pt x="2580" y="80"/>
                </a:lnTo>
                <a:lnTo>
                  <a:pt x="2586" y="81"/>
                </a:lnTo>
                <a:lnTo>
                  <a:pt x="2589" y="81"/>
                </a:lnTo>
                <a:lnTo>
                  <a:pt x="2593" y="80"/>
                </a:lnTo>
                <a:lnTo>
                  <a:pt x="2594" y="79"/>
                </a:lnTo>
                <a:lnTo>
                  <a:pt x="2596" y="79"/>
                </a:lnTo>
                <a:lnTo>
                  <a:pt x="2598" y="79"/>
                </a:lnTo>
                <a:lnTo>
                  <a:pt x="2607" y="77"/>
                </a:lnTo>
                <a:lnTo>
                  <a:pt x="2619" y="76"/>
                </a:lnTo>
                <a:lnTo>
                  <a:pt x="2620" y="76"/>
                </a:lnTo>
                <a:lnTo>
                  <a:pt x="2622" y="75"/>
                </a:lnTo>
                <a:lnTo>
                  <a:pt x="2620" y="75"/>
                </a:lnTo>
                <a:lnTo>
                  <a:pt x="2620" y="73"/>
                </a:lnTo>
                <a:lnTo>
                  <a:pt x="2619" y="70"/>
                </a:lnTo>
                <a:lnTo>
                  <a:pt x="2619" y="70"/>
                </a:lnTo>
                <a:lnTo>
                  <a:pt x="2618" y="70"/>
                </a:lnTo>
                <a:lnTo>
                  <a:pt x="2619" y="68"/>
                </a:lnTo>
                <a:lnTo>
                  <a:pt x="2620" y="68"/>
                </a:lnTo>
                <a:lnTo>
                  <a:pt x="2624" y="66"/>
                </a:lnTo>
                <a:lnTo>
                  <a:pt x="2624" y="66"/>
                </a:lnTo>
                <a:lnTo>
                  <a:pt x="2626" y="66"/>
                </a:lnTo>
                <a:lnTo>
                  <a:pt x="2626" y="65"/>
                </a:lnTo>
                <a:lnTo>
                  <a:pt x="2626" y="65"/>
                </a:lnTo>
                <a:lnTo>
                  <a:pt x="2624" y="64"/>
                </a:lnTo>
                <a:lnTo>
                  <a:pt x="2622" y="64"/>
                </a:lnTo>
                <a:lnTo>
                  <a:pt x="2616" y="61"/>
                </a:lnTo>
                <a:lnTo>
                  <a:pt x="2615" y="59"/>
                </a:lnTo>
                <a:lnTo>
                  <a:pt x="2613" y="59"/>
                </a:lnTo>
                <a:lnTo>
                  <a:pt x="2613" y="58"/>
                </a:lnTo>
                <a:lnTo>
                  <a:pt x="2613" y="58"/>
                </a:lnTo>
                <a:lnTo>
                  <a:pt x="2611" y="55"/>
                </a:lnTo>
                <a:lnTo>
                  <a:pt x="2609" y="55"/>
                </a:lnTo>
                <a:lnTo>
                  <a:pt x="2608" y="55"/>
                </a:lnTo>
                <a:lnTo>
                  <a:pt x="2608" y="54"/>
                </a:lnTo>
                <a:lnTo>
                  <a:pt x="2607" y="54"/>
                </a:lnTo>
                <a:lnTo>
                  <a:pt x="2600" y="54"/>
                </a:lnTo>
                <a:lnTo>
                  <a:pt x="2600" y="55"/>
                </a:lnTo>
                <a:lnTo>
                  <a:pt x="2597" y="57"/>
                </a:lnTo>
                <a:lnTo>
                  <a:pt x="2596" y="57"/>
                </a:lnTo>
                <a:lnTo>
                  <a:pt x="2593" y="58"/>
                </a:lnTo>
                <a:lnTo>
                  <a:pt x="2590" y="58"/>
                </a:lnTo>
                <a:lnTo>
                  <a:pt x="2589" y="58"/>
                </a:lnTo>
                <a:lnTo>
                  <a:pt x="2586" y="59"/>
                </a:lnTo>
                <a:lnTo>
                  <a:pt x="2585" y="59"/>
                </a:lnTo>
                <a:lnTo>
                  <a:pt x="2583" y="59"/>
                </a:lnTo>
                <a:lnTo>
                  <a:pt x="2580" y="59"/>
                </a:lnTo>
                <a:lnTo>
                  <a:pt x="2579" y="61"/>
                </a:lnTo>
                <a:lnTo>
                  <a:pt x="2578" y="62"/>
                </a:lnTo>
                <a:lnTo>
                  <a:pt x="2578" y="62"/>
                </a:lnTo>
                <a:lnTo>
                  <a:pt x="2576" y="64"/>
                </a:lnTo>
                <a:lnTo>
                  <a:pt x="2576" y="65"/>
                </a:lnTo>
                <a:lnTo>
                  <a:pt x="2578" y="65"/>
                </a:lnTo>
                <a:lnTo>
                  <a:pt x="2582" y="65"/>
                </a:lnTo>
                <a:lnTo>
                  <a:pt x="2579" y="66"/>
                </a:lnTo>
                <a:lnTo>
                  <a:pt x="2578" y="68"/>
                </a:lnTo>
                <a:lnTo>
                  <a:pt x="2576" y="70"/>
                </a:lnTo>
                <a:lnTo>
                  <a:pt x="2572" y="70"/>
                </a:lnTo>
                <a:lnTo>
                  <a:pt x="2569" y="72"/>
                </a:lnTo>
                <a:lnTo>
                  <a:pt x="2567" y="73"/>
                </a:lnTo>
                <a:lnTo>
                  <a:pt x="2565" y="75"/>
                </a:lnTo>
                <a:lnTo>
                  <a:pt x="2567" y="76"/>
                </a:lnTo>
                <a:close/>
                <a:moveTo>
                  <a:pt x="2552" y="57"/>
                </a:moveTo>
                <a:lnTo>
                  <a:pt x="2563" y="58"/>
                </a:lnTo>
                <a:lnTo>
                  <a:pt x="2567" y="57"/>
                </a:lnTo>
                <a:lnTo>
                  <a:pt x="2565" y="55"/>
                </a:lnTo>
                <a:lnTo>
                  <a:pt x="2561" y="55"/>
                </a:lnTo>
                <a:lnTo>
                  <a:pt x="2552" y="55"/>
                </a:lnTo>
                <a:lnTo>
                  <a:pt x="2550" y="57"/>
                </a:lnTo>
                <a:lnTo>
                  <a:pt x="2550" y="57"/>
                </a:lnTo>
                <a:lnTo>
                  <a:pt x="2552" y="57"/>
                </a:lnTo>
                <a:close/>
                <a:moveTo>
                  <a:pt x="2620" y="150"/>
                </a:moveTo>
                <a:lnTo>
                  <a:pt x="2622" y="150"/>
                </a:lnTo>
                <a:lnTo>
                  <a:pt x="2622" y="152"/>
                </a:lnTo>
                <a:lnTo>
                  <a:pt x="2623" y="152"/>
                </a:lnTo>
                <a:lnTo>
                  <a:pt x="2623" y="152"/>
                </a:lnTo>
                <a:lnTo>
                  <a:pt x="2622" y="149"/>
                </a:lnTo>
                <a:lnTo>
                  <a:pt x="2620" y="150"/>
                </a:lnTo>
                <a:close/>
                <a:moveTo>
                  <a:pt x="2520" y="185"/>
                </a:moveTo>
                <a:lnTo>
                  <a:pt x="2523" y="185"/>
                </a:lnTo>
                <a:lnTo>
                  <a:pt x="2523" y="185"/>
                </a:lnTo>
                <a:lnTo>
                  <a:pt x="2524" y="183"/>
                </a:lnTo>
                <a:lnTo>
                  <a:pt x="2523" y="182"/>
                </a:lnTo>
                <a:lnTo>
                  <a:pt x="2523" y="182"/>
                </a:lnTo>
                <a:lnTo>
                  <a:pt x="2520" y="183"/>
                </a:lnTo>
                <a:lnTo>
                  <a:pt x="2520" y="182"/>
                </a:lnTo>
                <a:lnTo>
                  <a:pt x="2519" y="182"/>
                </a:lnTo>
                <a:lnTo>
                  <a:pt x="2519" y="183"/>
                </a:lnTo>
                <a:lnTo>
                  <a:pt x="2516" y="183"/>
                </a:lnTo>
                <a:lnTo>
                  <a:pt x="2516" y="185"/>
                </a:lnTo>
                <a:lnTo>
                  <a:pt x="2517" y="185"/>
                </a:lnTo>
                <a:lnTo>
                  <a:pt x="2520" y="185"/>
                </a:lnTo>
                <a:close/>
                <a:moveTo>
                  <a:pt x="2613" y="159"/>
                </a:moveTo>
                <a:lnTo>
                  <a:pt x="2615" y="159"/>
                </a:lnTo>
                <a:lnTo>
                  <a:pt x="2613" y="157"/>
                </a:lnTo>
                <a:lnTo>
                  <a:pt x="2611" y="157"/>
                </a:lnTo>
                <a:lnTo>
                  <a:pt x="2609" y="157"/>
                </a:lnTo>
                <a:lnTo>
                  <a:pt x="2607" y="157"/>
                </a:lnTo>
                <a:lnTo>
                  <a:pt x="2604" y="159"/>
                </a:lnTo>
                <a:lnTo>
                  <a:pt x="2602" y="157"/>
                </a:lnTo>
                <a:lnTo>
                  <a:pt x="2602" y="159"/>
                </a:lnTo>
                <a:lnTo>
                  <a:pt x="2602" y="159"/>
                </a:lnTo>
                <a:lnTo>
                  <a:pt x="2605" y="160"/>
                </a:lnTo>
                <a:lnTo>
                  <a:pt x="2607" y="160"/>
                </a:lnTo>
                <a:lnTo>
                  <a:pt x="2609" y="160"/>
                </a:lnTo>
                <a:lnTo>
                  <a:pt x="2611" y="161"/>
                </a:lnTo>
                <a:lnTo>
                  <a:pt x="2612" y="160"/>
                </a:lnTo>
                <a:lnTo>
                  <a:pt x="2612" y="159"/>
                </a:lnTo>
                <a:lnTo>
                  <a:pt x="2613" y="159"/>
                </a:lnTo>
                <a:lnTo>
                  <a:pt x="2613" y="159"/>
                </a:lnTo>
                <a:close/>
                <a:moveTo>
                  <a:pt x="2623" y="77"/>
                </a:moveTo>
                <a:lnTo>
                  <a:pt x="2619" y="79"/>
                </a:lnTo>
                <a:lnTo>
                  <a:pt x="2612" y="80"/>
                </a:lnTo>
                <a:lnTo>
                  <a:pt x="2611" y="79"/>
                </a:lnTo>
                <a:lnTo>
                  <a:pt x="2609" y="80"/>
                </a:lnTo>
                <a:lnTo>
                  <a:pt x="2607" y="79"/>
                </a:lnTo>
                <a:lnTo>
                  <a:pt x="2604" y="79"/>
                </a:lnTo>
                <a:lnTo>
                  <a:pt x="2602" y="80"/>
                </a:lnTo>
                <a:lnTo>
                  <a:pt x="2602" y="80"/>
                </a:lnTo>
                <a:lnTo>
                  <a:pt x="2601" y="81"/>
                </a:lnTo>
                <a:lnTo>
                  <a:pt x="2598" y="80"/>
                </a:lnTo>
                <a:lnTo>
                  <a:pt x="2598" y="80"/>
                </a:lnTo>
                <a:lnTo>
                  <a:pt x="2597" y="81"/>
                </a:lnTo>
                <a:lnTo>
                  <a:pt x="2596" y="81"/>
                </a:lnTo>
                <a:lnTo>
                  <a:pt x="2593" y="83"/>
                </a:lnTo>
                <a:lnTo>
                  <a:pt x="2591" y="86"/>
                </a:lnTo>
                <a:lnTo>
                  <a:pt x="2590" y="87"/>
                </a:lnTo>
                <a:lnTo>
                  <a:pt x="2587" y="88"/>
                </a:lnTo>
                <a:lnTo>
                  <a:pt x="2583" y="90"/>
                </a:lnTo>
                <a:lnTo>
                  <a:pt x="2580" y="92"/>
                </a:lnTo>
                <a:lnTo>
                  <a:pt x="2582" y="94"/>
                </a:lnTo>
                <a:lnTo>
                  <a:pt x="2585" y="92"/>
                </a:lnTo>
                <a:lnTo>
                  <a:pt x="2587" y="94"/>
                </a:lnTo>
                <a:lnTo>
                  <a:pt x="2591" y="94"/>
                </a:lnTo>
                <a:lnTo>
                  <a:pt x="2593" y="97"/>
                </a:lnTo>
                <a:lnTo>
                  <a:pt x="2594" y="98"/>
                </a:lnTo>
                <a:lnTo>
                  <a:pt x="2596" y="99"/>
                </a:lnTo>
                <a:lnTo>
                  <a:pt x="2596" y="99"/>
                </a:lnTo>
                <a:lnTo>
                  <a:pt x="2596" y="101"/>
                </a:lnTo>
                <a:lnTo>
                  <a:pt x="2597" y="101"/>
                </a:lnTo>
                <a:lnTo>
                  <a:pt x="2600" y="102"/>
                </a:lnTo>
                <a:lnTo>
                  <a:pt x="2600" y="102"/>
                </a:lnTo>
                <a:lnTo>
                  <a:pt x="2602" y="101"/>
                </a:lnTo>
                <a:lnTo>
                  <a:pt x="2604" y="101"/>
                </a:lnTo>
                <a:lnTo>
                  <a:pt x="2605" y="102"/>
                </a:lnTo>
                <a:lnTo>
                  <a:pt x="2607" y="104"/>
                </a:lnTo>
                <a:lnTo>
                  <a:pt x="2612" y="102"/>
                </a:lnTo>
                <a:lnTo>
                  <a:pt x="2612" y="102"/>
                </a:lnTo>
                <a:lnTo>
                  <a:pt x="2616" y="104"/>
                </a:lnTo>
                <a:lnTo>
                  <a:pt x="2616" y="104"/>
                </a:lnTo>
                <a:lnTo>
                  <a:pt x="2618" y="105"/>
                </a:lnTo>
                <a:lnTo>
                  <a:pt x="2620" y="106"/>
                </a:lnTo>
                <a:lnTo>
                  <a:pt x="2623" y="106"/>
                </a:lnTo>
                <a:lnTo>
                  <a:pt x="2624" y="106"/>
                </a:lnTo>
                <a:lnTo>
                  <a:pt x="2626" y="106"/>
                </a:lnTo>
                <a:lnTo>
                  <a:pt x="2629" y="106"/>
                </a:lnTo>
                <a:lnTo>
                  <a:pt x="2630" y="108"/>
                </a:lnTo>
                <a:lnTo>
                  <a:pt x="2631" y="108"/>
                </a:lnTo>
                <a:lnTo>
                  <a:pt x="2635" y="106"/>
                </a:lnTo>
                <a:lnTo>
                  <a:pt x="2641" y="106"/>
                </a:lnTo>
                <a:lnTo>
                  <a:pt x="2642" y="106"/>
                </a:lnTo>
                <a:lnTo>
                  <a:pt x="2645" y="104"/>
                </a:lnTo>
                <a:lnTo>
                  <a:pt x="2645" y="102"/>
                </a:lnTo>
                <a:lnTo>
                  <a:pt x="2645" y="101"/>
                </a:lnTo>
                <a:lnTo>
                  <a:pt x="2644" y="101"/>
                </a:lnTo>
                <a:lnTo>
                  <a:pt x="2642" y="101"/>
                </a:lnTo>
                <a:lnTo>
                  <a:pt x="2640" y="98"/>
                </a:lnTo>
                <a:lnTo>
                  <a:pt x="2637" y="97"/>
                </a:lnTo>
                <a:lnTo>
                  <a:pt x="2638" y="97"/>
                </a:lnTo>
                <a:lnTo>
                  <a:pt x="2638" y="97"/>
                </a:lnTo>
                <a:lnTo>
                  <a:pt x="2641" y="97"/>
                </a:lnTo>
                <a:lnTo>
                  <a:pt x="2642" y="97"/>
                </a:lnTo>
                <a:lnTo>
                  <a:pt x="2644" y="97"/>
                </a:lnTo>
                <a:lnTo>
                  <a:pt x="2644" y="95"/>
                </a:lnTo>
                <a:lnTo>
                  <a:pt x="2644" y="92"/>
                </a:lnTo>
                <a:lnTo>
                  <a:pt x="2644" y="92"/>
                </a:lnTo>
                <a:lnTo>
                  <a:pt x="2644" y="92"/>
                </a:lnTo>
                <a:lnTo>
                  <a:pt x="2644" y="91"/>
                </a:lnTo>
                <a:lnTo>
                  <a:pt x="2644" y="90"/>
                </a:lnTo>
                <a:lnTo>
                  <a:pt x="2645" y="90"/>
                </a:lnTo>
                <a:lnTo>
                  <a:pt x="2645" y="88"/>
                </a:lnTo>
                <a:lnTo>
                  <a:pt x="2645" y="87"/>
                </a:lnTo>
                <a:lnTo>
                  <a:pt x="2646" y="87"/>
                </a:lnTo>
                <a:lnTo>
                  <a:pt x="2646" y="84"/>
                </a:lnTo>
                <a:lnTo>
                  <a:pt x="2645" y="84"/>
                </a:lnTo>
                <a:lnTo>
                  <a:pt x="2644" y="83"/>
                </a:lnTo>
                <a:lnTo>
                  <a:pt x="2642" y="83"/>
                </a:lnTo>
                <a:lnTo>
                  <a:pt x="2641" y="83"/>
                </a:lnTo>
                <a:lnTo>
                  <a:pt x="2641" y="81"/>
                </a:lnTo>
                <a:lnTo>
                  <a:pt x="2640" y="81"/>
                </a:lnTo>
                <a:lnTo>
                  <a:pt x="2635" y="80"/>
                </a:lnTo>
                <a:lnTo>
                  <a:pt x="2633" y="80"/>
                </a:lnTo>
                <a:lnTo>
                  <a:pt x="2633" y="80"/>
                </a:lnTo>
                <a:lnTo>
                  <a:pt x="2631" y="81"/>
                </a:lnTo>
                <a:lnTo>
                  <a:pt x="2633" y="83"/>
                </a:lnTo>
                <a:lnTo>
                  <a:pt x="2631" y="84"/>
                </a:lnTo>
                <a:lnTo>
                  <a:pt x="2630" y="84"/>
                </a:lnTo>
                <a:lnTo>
                  <a:pt x="2629" y="84"/>
                </a:lnTo>
                <a:lnTo>
                  <a:pt x="2626" y="84"/>
                </a:lnTo>
                <a:lnTo>
                  <a:pt x="2624" y="87"/>
                </a:lnTo>
                <a:lnTo>
                  <a:pt x="2624" y="87"/>
                </a:lnTo>
                <a:lnTo>
                  <a:pt x="2623" y="87"/>
                </a:lnTo>
                <a:lnTo>
                  <a:pt x="2624" y="84"/>
                </a:lnTo>
                <a:lnTo>
                  <a:pt x="2624" y="84"/>
                </a:lnTo>
                <a:lnTo>
                  <a:pt x="2626" y="83"/>
                </a:lnTo>
                <a:lnTo>
                  <a:pt x="2626" y="81"/>
                </a:lnTo>
                <a:lnTo>
                  <a:pt x="2627" y="81"/>
                </a:lnTo>
                <a:lnTo>
                  <a:pt x="2626" y="80"/>
                </a:lnTo>
                <a:lnTo>
                  <a:pt x="2624" y="79"/>
                </a:lnTo>
                <a:lnTo>
                  <a:pt x="2623" y="77"/>
                </a:lnTo>
                <a:close/>
                <a:moveTo>
                  <a:pt x="2616" y="156"/>
                </a:moveTo>
                <a:lnTo>
                  <a:pt x="2616" y="156"/>
                </a:lnTo>
                <a:lnTo>
                  <a:pt x="2616" y="157"/>
                </a:lnTo>
                <a:lnTo>
                  <a:pt x="2615" y="159"/>
                </a:lnTo>
                <a:lnTo>
                  <a:pt x="2615" y="159"/>
                </a:lnTo>
                <a:lnTo>
                  <a:pt x="2616" y="160"/>
                </a:lnTo>
                <a:lnTo>
                  <a:pt x="2616" y="160"/>
                </a:lnTo>
                <a:lnTo>
                  <a:pt x="2616" y="160"/>
                </a:lnTo>
                <a:lnTo>
                  <a:pt x="2618" y="159"/>
                </a:lnTo>
                <a:lnTo>
                  <a:pt x="2619" y="157"/>
                </a:lnTo>
                <a:lnTo>
                  <a:pt x="2619" y="157"/>
                </a:lnTo>
                <a:lnTo>
                  <a:pt x="2618" y="156"/>
                </a:lnTo>
                <a:lnTo>
                  <a:pt x="2616" y="156"/>
                </a:lnTo>
                <a:close/>
                <a:moveTo>
                  <a:pt x="2446" y="223"/>
                </a:moveTo>
                <a:lnTo>
                  <a:pt x="2451" y="225"/>
                </a:lnTo>
                <a:lnTo>
                  <a:pt x="2451" y="225"/>
                </a:lnTo>
                <a:lnTo>
                  <a:pt x="2451" y="223"/>
                </a:lnTo>
                <a:lnTo>
                  <a:pt x="2453" y="221"/>
                </a:lnTo>
                <a:lnTo>
                  <a:pt x="2451" y="219"/>
                </a:lnTo>
                <a:lnTo>
                  <a:pt x="2450" y="218"/>
                </a:lnTo>
                <a:lnTo>
                  <a:pt x="2448" y="218"/>
                </a:lnTo>
                <a:lnTo>
                  <a:pt x="2443" y="221"/>
                </a:lnTo>
                <a:lnTo>
                  <a:pt x="2443" y="222"/>
                </a:lnTo>
                <a:lnTo>
                  <a:pt x="2444" y="222"/>
                </a:lnTo>
                <a:lnTo>
                  <a:pt x="2446" y="223"/>
                </a:lnTo>
                <a:close/>
                <a:moveTo>
                  <a:pt x="2432" y="228"/>
                </a:moveTo>
                <a:lnTo>
                  <a:pt x="2430" y="229"/>
                </a:lnTo>
                <a:lnTo>
                  <a:pt x="2429" y="229"/>
                </a:lnTo>
                <a:lnTo>
                  <a:pt x="2426" y="230"/>
                </a:lnTo>
                <a:lnTo>
                  <a:pt x="2426" y="232"/>
                </a:lnTo>
                <a:lnTo>
                  <a:pt x="2426" y="232"/>
                </a:lnTo>
                <a:lnTo>
                  <a:pt x="2429" y="232"/>
                </a:lnTo>
                <a:lnTo>
                  <a:pt x="2433" y="232"/>
                </a:lnTo>
                <a:lnTo>
                  <a:pt x="2435" y="232"/>
                </a:lnTo>
                <a:lnTo>
                  <a:pt x="2437" y="230"/>
                </a:lnTo>
                <a:lnTo>
                  <a:pt x="2439" y="229"/>
                </a:lnTo>
                <a:lnTo>
                  <a:pt x="2440" y="229"/>
                </a:lnTo>
                <a:lnTo>
                  <a:pt x="2440" y="228"/>
                </a:lnTo>
                <a:lnTo>
                  <a:pt x="2440" y="228"/>
                </a:lnTo>
                <a:lnTo>
                  <a:pt x="2435" y="226"/>
                </a:lnTo>
                <a:lnTo>
                  <a:pt x="2433" y="226"/>
                </a:lnTo>
                <a:lnTo>
                  <a:pt x="2432" y="228"/>
                </a:lnTo>
                <a:close/>
                <a:moveTo>
                  <a:pt x="2419" y="210"/>
                </a:moveTo>
                <a:lnTo>
                  <a:pt x="2419" y="210"/>
                </a:lnTo>
                <a:lnTo>
                  <a:pt x="2421" y="211"/>
                </a:lnTo>
                <a:lnTo>
                  <a:pt x="2425" y="211"/>
                </a:lnTo>
                <a:lnTo>
                  <a:pt x="2425" y="211"/>
                </a:lnTo>
                <a:lnTo>
                  <a:pt x="2421" y="210"/>
                </a:lnTo>
                <a:lnTo>
                  <a:pt x="2419" y="210"/>
                </a:lnTo>
                <a:close/>
                <a:moveTo>
                  <a:pt x="2488" y="200"/>
                </a:moveTo>
                <a:lnTo>
                  <a:pt x="2490" y="200"/>
                </a:lnTo>
                <a:lnTo>
                  <a:pt x="2490" y="200"/>
                </a:lnTo>
                <a:lnTo>
                  <a:pt x="2490" y="200"/>
                </a:lnTo>
                <a:lnTo>
                  <a:pt x="2491" y="200"/>
                </a:lnTo>
                <a:lnTo>
                  <a:pt x="2490" y="199"/>
                </a:lnTo>
                <a:lnTo>
                  <a:pt x="2486" y="199"/>
                </a:lnTo>
                <a:lnTo>
                  <a:pt x="2484" y="199"/>
                </a:lnTo>
                <a:lnTo>
                  <a:pt x="2483" y="199"/>
                </a:lnTo>
                <a:lnTo>
                  <a:pt x="2487" y="200"/>
                </a:lnTo>
                <a:lnTo>
                  <a:pt x="2488" y="200"/>
                </a:lnTo>
                <a:close/>
                <a:moveTo>
                  <a:pt x="2480" y="200"/>
                </a:moveTo>
                <a:lnTo>
                  <a:pt x="2481" y="200"/>
                </a:lnTo>
                <a:lnTo>
                  <a:pt x="2481" y="199"/>
                </a:lnTo>
                <a:lnTo>
                  <a:pt x="2481" y="199"/>
                </a:lnTo>
                <a:lnTo>
                  <a:pt x="2481" y="199"/>
                </a:lnTo>
                <a:lnTo>
                  <a:pt x="2480" y="199"/>
                </a:lnTo>
                <a:lnTo>
                  <a:pt x="2479" y="199"/>
                </a:lnTo>
                <a:lnTo>
                  <a:pt x="2479" y="199"/>
                </a:lnTo>
                <a:lnTo>
                  <a:pt x="2479" y="199"/>
                </a:lnTo>
                <a:lnTo>
                  <a:pt x="2480" y="200"/>
                </a:lnTo>
                <a:close/>
                <a:moveTo>
                  <a:pt x="2646" y="88"/>
                </a:moveTo>
                <a:lnTo>
                  <a:pt x="2645" y="90"/>
                </a:lnTo>
                <a:lnTo>
                  <a:pt x="2648" y="90"/>
                </a:lnTo>
                <a:lnTo>
                  <a:pt x="2649" y="88"/>
                </a:lnTo>
                <a:lnTo>
                  <a:pt x="2648" y="88"/>
                </a:lnTo>
                <a:lnTo>
                  <a:pt x="2646" y="88"/>
                </a:lnTo>
                <a:lnTo>
                  <a:pt x="2646" y="88"/>
                </a:lnTo>
                <a:lnTo>
                  <a:pt x="2646" y="88"/>
                </a:lnTo>
                <a:close/>
                <a:moveTo>
                  <a:pt x="2984" y="197"/>
                </a:moveTo>
                <a:lnTo>
                  <a:pt x="2985" y="199"/>
                </a:lnTo>
                <a:lnTo>
                  <a:pt x="2986" y="200"/>
                </a:lnTo>
                <a:lnTo>
                  <a:pt x="2989" y="203"/>
                </a:lnTo>
                <a:lnTo>
                  <a:pt x="2990" y="203"/>
                </a:lnTo>
                <a:lnTo>
                  <a:pt x="2990" y="203"/>
                </a:lnTo>
                <a:lnTo>
                  <a:pt x="2992" y="201"/>
                </a:lnTo>
                <a:lnTo>
                  <a:pt x="2989" y="199"/>
                </a:lnTo>
                <a:lnTo>
                  <a:pt x="2985" y="197"/>
                </a:lnTo>
                <a:lnTo>
                  <a:pt x="2984" y="196"/>
                </a:lnTo>
                <a:lnTo>
                  <a:pt x="2984" y="197"/>
                </a:lnTo>
                <a:lnTo>
                  <a:pt x="2984" y="197"/>
                </a:lnTo>
                <a:close/>
                <a:moveTo>
                  <a:pt x="3092" y="181"/>
                </a:moveTo>
                <a:lnTo>
                  <a:pt x="3095" y="182"/>
                </a:lnTo>
                <a:lnTo>
                  <a:pt x="3096" y="182"/>
                </a:lnTo>
                <a:lnTo>
                  <a:pt x="3099" y="183"/>
                </a:lnTo>
                <a:lnTo>
                  <a:pt x="3100" y="183"/>
                </a:lnTo>
                <a:lnTo>
                  <a:pt x="3103" y="185"/>
                </a:lnTo>
                <a:lnTo>
                  <a:pt x="3103" y="186"/>
                </a:lnTo>
                <a:lnTo>
                  <a:pt x="3106" y="186"/>
                </a:lnTo>
                <a:lnTo>
                  <a:pt x="3113" y="186"/>
                </a:lnTo>
                <a:lnTo>
                  <a:pt x="3118" y="186"/>
                </a:lnTo>
                <a:lnTo>
                  <a:pt x="3121" y="186"/>
                </a:lnTo>
                <a:lnTo>
                  <a:pt x="3125" y="185"/>
                </a:lnTo>
                <a:lnTo>
                  <a:pt x="3128" y="183"/>
                </a:lnTo>
                <a:lnTo>
                  <a:pt x="3128" y="183"/>
                </a:lnTo>
                <a:lnTo>
                  <a:pt x="3129" y="179"/>
                </a:lnTo>
                <a:lnTo>
                  <a:pt x="3129" y="179"/>
                </a:lnTo>
                <a:lnTo>
                  <a:pt x="3128" y="179"/>
                </a:lnTo>
                <a:lnTo>
                  <a:pt x="3128" y="181"/>
                </a:lnTo>
                <a:lnTo>
                  <a:pt x="3127" y="181"/>
                </a:lnTo>
                <a:lnTo>
                  <a:pt x="3127" y="179"/>
                </a:lnTo>
                <a:lnTo>
                  <a:pt x="3125" y="179"/>
                </a:lnTo>
                <a:lnTo>
                  <a:pt x="3122" y="178"/>
                </a:lnTo>
                <a:lnTo>
                  <a:pt x="3118" y="178"/>
                </a:lnTo>
                <a:lnTo>
                  <a:pt x="3113" y="178"/>
                </a:lnTo>
                <a:lnTo>
                  <a:pt x="3111" y="178"/>
                </a:lnTo>
                <a:lnTo>
                  <a:pt x="3109" y="178"/>
                </a:lnTo>
                <a:lnTo>
                  <a:pt x="3107" y="177"/>
                </a:lnTo>
                <a:lnTo>
                  <a:pt x="3107" y="177"/>
                </a:lnTo>
                <a:lnTo>
                  <a:pt x="3107" y="177"/>
                </a:lnTo>
                <a:lnTo>
                  <a:pt x="3107" y="175"/>
                </a:lnTo>
                <a:lnTo>
                  <a:pt x="3107" y="174"/>
                </a:lnTo>
                <a:lnTo>
                  <a:pt x="3098" y="174"/>
                </a:lnTo>
                <a:lnTo>
                  <a:pt x="3098" y="174"/>
                </a:lnTo>
                <a:lnTo>
                  <a:pt x="3094" y="175"/>
                </a:lnTo>
                <a:lnTo>
                  <a:pt x="3092" y="175"/>
                </a:lnTo>
                <a:lnTo>
                  <a:pt x="3091" y="174"/>
                </a:lnTo>
                <a:lnTo>
                  <a:pt x="3091" y="172"/>
                </a:lnTo>
                <a:lnTo>
                  <a:pt x="3089" y="171"/>
                </a:lnTo>
                <a:lnTo>
                  <a:pt x="3088" y="171"/>
                </a:lnTo>
                <a:lnTo>
                  <a:pt x="3087" y="174"/>
                </a:lnTo>
                <a:lnTo>
                  <a:pt x="3087" y="175"/>
                </a:lnTo>
                <a:lnTo>
                  <a:pt x="3085" y="177"/>
                </a:lnTo>
                <a:lnTo>
                  <a:pt x="3085" y="178"/>
                </a:lnTo>
                <a:lnTo>
                  <a:pt x="3091" y="181"/>
                </a:lnTo>
                <a:lnTo>
                  <a:pt x="3092" y="181"/>
                </a:lnTo>
                <a:close/>
                <a:moveTo>
                  <a:pt x="3030" y="203"/>
                </a:moveTo>
                <a:lnTo>
                  <a:pt x="3032" y="203"/>
                </a:lnTo>
                <a:lnTo>
                  <a:pt x="3037" y="201"/>
                </a:lnTo>
                <a:lnTo>
                  <a:pt x="3037" y="200"/>
                </a:lnTo>
                <a:lnTo>
                  <a:pt x="3037" y="197"/>
                </a:lnTo>
                <a:lnTo>
                  <a:pt x="3037" y="197"/>
                </a:lnTo>
                <a:lnTo>
                  <a:pt x="3037" y="196"/>
                </a:lnTo>
                <a:lnTo>
                  <a:pt x="3036" y="196"/>
                </a:lnTo>
                <a:lnTo>
                  <a:pt x="3034" y="196"/>
                </a:lnTo>
                <a:lnTo>
                  <a:pt x="3030" y="196"/>
                </a:lnTo>
                <a:lnTo>
                  <a:pt x="3030" y="196"/>
                </a:lnTo>
                <a:lnTo>
                  <a:pt x="3029" y="197"/>
                </a:lnTo>
                <a:lnTo>
                  <a:pt x="3028" y="197"/>
                </a:lnTo>
                <a:lnTo>
                  <a:pt x="3029" y="201"/>
                </a:lnTo>
                <a:lnTo>
                  <a:pt x="3030" y="203"/>
                </a:lnTo>
                <a:close/>
                <a:moveTo>
                  <a:pt x="3023" y="211"/>
                </a:moveTo>
                <a:lnTo>
                  <a:pt x="3025" y="212"/>
                </a:lnTo>
                <a:lnTo>
                  <a:pt x="3026" y="212"/>
                </a:lnTo>
                <a:lnTo>
                  <a:pt x="3028" y="212"/>
                </a:lnTo>
                <a:lnTo>
                  <a:pt x="3030" y="211"/>
                </a:lnTo>
                <a:lnTo>
                  <a:pt x="3033" y="211"/>
                </a:lnTo>
                <a:lnTo>
                  <a:pt x="3034" y="211"/>
                </a:lnTo>
                <a:lnTo>
                  <a:pt x="3039" y="212"/>
                </a:lnTo>
                <a:lnTo>
                  <a:pt x="3043" y="214"/>
                </a:lnTo>
                <a:lnTo>
                  <a:pt x="3047" y="214"/>
                </a:lnTo>
                <a:lnTo>
                  <a:pt x="3050" y="215"/>
                </a:lnTo>
                <a:lnTo>
                  <a:pt x="3051" y="215"/>
                </a:lnTo>
                <a:lnTo>
                  <a:pt x="3054" y="215"/>
                </a:lnTo>
                <a:lnTo>
                  <a:pt x="3058" y="215"/>
                </a:lnTo>
                <a:lnTo>
                  <a:pt x="3059" y="215"/>
                </a:lnTo>
                <a:lnTo>
                  <a:pt x="3061" y="215"/>
                </a:lnTo>
                <a:lnTo>
                  <a:pt x="3059" y="211"/>
                </a:lnTo>
                <a:lnTo>
                  <a:pt x="3059" y="210"/>
                </a:lnTo>
                <a:lnTo>
                  <a:pt x="3059" y="208"/>
                </a:lnTo>
                <a:lnTo>
                  <a:pt x="3052" y="204"/>
                </a:lnTo>
                <a:lnTo>
                  <a:pt x="3050" y="204"/>
                </a:lnTo>
                <a:lnTo>
                  <a:pt x="3048" y="203"/>
                </a:lnTo>
                <a:lnTo>
                  <a:pt x="3045" y="203"/>
                </a:lnTo>
                <a:lnTo>
                  <a:pt x="3043" y="203"/>
                </a:lnTo>
                <a:lnTo>
                  <a:pt x="3040" y="203"/>
                </a:lnTo>
                <a:lnTo>
                  <a:pt x="3039" y="203"/>
                </a:lnTo>
                <a:lnTo>
                  <a:pt x="3037" y="203"/>
                </a:lnTo>
                <a:lnTo>
                  <a:pt x="3036" y="204"/>
                </a:lnTo>
                <a:lnTo>
                  <a:pt x="3036" y="206"/>
                </a:lnTo>
                <a:lnTo>
                  <a:pt x="3033" y="208"/>
                </a:lnTo>
                <a:lnTo>
                  <a:pt x="3033" y="208"/>
                </a:lnTo>
                <a:lnTo>
                  <a:pt x="3030" y="211"/>
                </a:lnTo>
                <a:lnTo>
                  <a:pt x="3029" y="211"/>
                </a:lnTo>
                <a:lnTo>
                  <a:pt x="3026" y="211"/>
                </a:lnTo>
                <a:lnTo>
                  <a:pt x="3023" y="211"/>
                </a:lnTo>
                <a:close/>
                <a:moveTo>
                  <a:pt x="2999" y="178"/>
                </a:moveTo>
                <a:lnTo>
                  <a:pt x="3000" y="179"/>
                </a:lnTo>
                <a:lnTo>
                  <a:pt x="3003" y="181"/>
                </a:lnTo>
                <a:lnTo>
                  <a:pt x="3004" y="182"/>
                </a:lnTo>
                <a:lnTo>
                  <a:pt x="3006" y="182"/>
                </a:lnTo>
                <a:lnTo>
                  <a:pt x="3007" y="185"/>
                </a:lnTo>
                <a:lnTo>
                  <a:pt x="3008" y="186"/>
                </a:lnTo>
                <a:lnTo>
                  <a:pt x="3008" y="186"/>
                </a:lnTo>
                <a:lnTo>
                  <a:pt x="3017" y="188"/>
                </a:lnTo>
                <a:lnTo>
                  <a:pt x="3017" y="189"/>
                </a:lnTo>
                <a:lnTo>
                  <a:pt x="3018" y="189"/>
                </a:lnTo>
                <a:lnTo>
                  <a:pt x="3019" y="189"/>
                </a:lnTo>
                <a:lnTo>
                  <a:pt x="3021" y="188"/>
                </a:lnTo>
                <a:lnTo>
                  <a:pt x="3022" y="188"/>
                </a:lnTo>
                <a:lnTo>
                  <a:pt x="3022" y="185"/>
                </a:lnTo>
                <a:lnTo>
                  <a:pt x="3022" y="183"/>
                </a:lnTo>
                <a:lnTo>
                  <a:pt x="3023" y="183"/>
                </a:lnTo>
                <a:lnTo>
                  <a:pt x="3023" y="183"/>
                </a:lnTo>
                <a:lnTo>
                  <a:pt x="3025" y="183"/>
                </a:lnTo>
                <a:lnTo>
                  <a:pt x="3028" y="185"/>
                </a:lnTo>
                <a:lnTo>
                  <a:pt x="3029" y="185"/>
                </a:lnTo>
                <a:lnTo>
                  <a:pt x="3032" y="185"/>
                </a:lnTo>
                <a:lnTo>
                  <a:pt x="3033" y="185"/>
                </a:lnTo>
                <a:lnTo>
                  <a:pt x="3040" y="183"/>
                </a:lnTo>
                <a:lnTo>
                  <a:pt x="3041" y="183"/>
                </a:lnTo>
                <a:lnTo>
                  <a:pt x="3044" y="182"/>
                </a:lnTo>
                <a:lnTo>
                  <a:pt x="3045" y="182"/>
                </a:lnTo>
                <a:lnTo>
                  <a:pt x="3047" y="183"/>
                </a:lnTo>
                <a:lnTo>
                  <a:pt x="3048" y="185"/>
                </a:lnTo>
                <a:lnTo>
                  <a:pt x="3048" y="185"/>
                </a:lnTo>
                <a:lnTo>
                  <a:pt x="3050" y="186"/>
                </a:lnTo>
                <a:lnTo>
                  <a:pt x="3051" y="186"/>
                </a:lnTo>
                <a:lnTo>
                  <a:pt x="3052" y="185"/>
                </a:lnTo>
                <a:lnTo>
                  <a:pt x="3054" y="185"/>
                </a:lnTo>
                <a:lnTo>
                  <a:pt x="3056" y="183"/>
                </a:lnTo>
                <a:lnTo>
                  <a:pt x="3055" y="181"/>
                </a:lnTo>
                <a:lnTo>
                  <a:pt x="3052" y="181"/>
                </a:lnTo>
                <a:lnTo>
                  <a:pt x="3052" y="179"/>
                </a:lnTo>
                <a:lnTo>
                  <a:pt x="3048" y="175"/>
                </a:lnTo>
                <a:lnTo>
                  <a:pt x="3048" y="175"/>
                </a:lnTo>
                <a:lnTo>
                  <a:pt x="3047" y="174"/>
                </a:lnTo>
                <a:lnTo>
                  <a:pt x="3047" y="170"/>
                </a:lnTo>
                <a:lnTo>
                  <a:pt x="3048" y="170"/>
                </a:lnTo>
                <a:lnTo>
                  <a:pt x="3051" y="168"/>
                </a:lnTo>
                <a:lnTo>
                  <a:pt x="3055" y="168"/>
                </a:lnTo>
                <a:lnTo>
                  <a:pt x="3055" y="170"/>
                </a:lnTo>
                <a:lnTo>
                  <a:pt x="3055" y="170"/>
                </a:lnTo>
                <a:lnTo>
                  <a:pt x="3054" y="171"/>
                </a:lnTo>
                <a:lnTo>
                  <a:pt x="3052" y="172"/>
                </a:lnTo>
                <a:lnTo>
                  <a:pt x="3052" y="174"/>
                </a:lnTo>
                <a:lnTo>
                  <a:pt x="3052" y="177"/>
                </a:lnTo>
                <a:lnTo>
                  <a:pt x="3054" y="177"/>
                </a:lnTo>
                <a:lnTo>
                  <a:pt x="3055" y="178"/>
                </a:lnTo>
                <a:lnTo>
                  <a:pt x="3056" y="181"/>
                </a:lnTo>
                <a:lnTo>
                  <a:pt x="3059" y="181"/>
                </a:lnTo>
                <a:lnTo>
                  <a:pt x="3062" y="181"/>
                </a:lnTo>
                <a:lnTo>
                  <a:pt x="3065" y="182"/>
                </a:lnTo>
                <a:lnTo>
                  <a:pt x="3067" y="181"/>
                </a:lnTo>
                <a:lnTo>
                  <a:pt x="3069" y="181"/>
                </a:lnTo>
                <a:lnTo>
                  <a:pt x="3073" y="177"/>
                </a:lnTo>
                <a:lnTo>
                  <a:pt x="3073" y="177"/>
                </a:lnTo>
                <a:lnTo>
                  <a:pt x="3072" y="175"/>
                </a:lnTo>
                <a:lnTo>
                  <a:pt x="3073" y="174"/>
                </a:lnTo>
                <a:lnTo>
                  <a:pt x="3074" y="172"/>
                </a:lnTo>
                <a:lnTo>
                  <a:pt x="3078" y="172"/>
                </a:lnTo>
                <a:lnTo>
                  <a:pt x="3077" y="171"/>
                </a:lnTo>
                <a:lnTo>
                  <a:pt x="3077" y="171"/>
                </a:lnTo>
                <a:lnTo>
                  <a:pt x="3062" y="166"/>
                </a:lnTo>
                <a:lnTo>
                  <a:pt x="3061" y="166"/>
                </a:lnTo>
                <a:lnTo>
                  <a:pt x="3058" y="167"/>
                </a:lnTo>
                <a:lnTo>
                  <a:pt x="3058" y="167"/>
                </a:lnTo>
                <a:lnTo>
                  <a:pt x="3055" y="167"/>
                </a:lnTo>
                <a:lnTo>
                  <a:pt x="3052" y="166"/>
                </a:lnTo>
                <a:lnTo>
                  <a:pt x="3051" y="166"/>
                </a:lnTo>
                <a:lnTo>
                  <a:pt x="3045" y="163"/>
                </a:lnTo>
                <a:lnTo>
                  <a:pt x="3044" y="161"/>
                </a:lnTo>
                <a:lnTo>
                  <a:pt x="3041" y="160"/>
                </a:lnTo>
                <a:lnTo>
                  <a:pt x="3040" y="161"/>
                </a:lnTo>
                <a:lnTo>
                  <a:pt x="3037" y="163"/>
                </a:lnTo>
                <a:lnTo>
                  <a:pt x="3036" y="164"/>
                </a:lnTo>
                <a:lnTo>
                  <a:pt x="3036" y="164"/>
                </a:lnTo>
                <a:lnTo>
                  <a:pt x="3036" y="166"/>
                </a:lnTo>
                <a:lnTo>
                  <a:pt x="3036" y="167"/>
                </a:lnTo>
                <a:lnTo>
                  <a:pt x="3036" y="168"/>
                </a:lnTo>
                <a:lnTo>
                  <a:pt x="3036" y="168"/>
                </a:lnTo>
                <a:lnTo>
                  <a:pt x="3036" y="170"/>
                </a:lnTo>
                <a:lnTo>
                  <a:pt x="3034" y="170"/>
                </a:lnTo>
                <a:lnTo>
                  <a:pt x="3033" y="170"/>
                </a:lnTo>
                <a:lnTo>
                  <a:pt x="3033" y="170"/>
                </a:lnTo>
                <a:lnTo>
                  <a:pt x="3032" y="170"/>
                </a:lnTo>
                <a:lnTo>
                  <a:pt x="3032" y="170"/>
                </a:lnTo>
                <a:lnTo>
                  <a:pt x="3030" y="167"/>
                </a:lnTo>
                <a:lnTo>
                  <a:pt x="3029" y="167"/>
                </a:lnTo>
                <a:lnTo>
                  <a:pt x="3029" y="167"/>
                </a:lnTo>
                <a:lnTo>
                  <a:pt x="3028" y="167"/>
                </a:lnTo>
                <a:lnTo>
                  <a:pt x="3025" y="164"/>
                </a:lnTo>
                <a:lnTo>
                  <a:pt x="3022" y="163"/>
                </a:lnTo>
                <a:lnTo>
                  <a:pt x="3019" y="161"/>
                </a:lnTo>
                <a:lnTo>
                  <a:pt x="3018" y="161"/>
                </a:lnTo>
                <a:lnTo>
                  <a:pt x="3018" y="160"/>
                </a:lnTo>
                <a:lnTo>
                  <a:pt x="3017" y="160"/>
                </a:lnTo>
                <a:lnTo>
                  <a:pt x="3015" y="160"/>
                </a:lnTo>
                <a:lnTo>
                  <a:pt x="3012" y="160"/>
                </a:lnTo>
                <a:lnTo>
                  <a:pt x="3010" y="161"/>
                </a:lnTo>
                <a:lnTo>
                  <a:pt x="3008" y="161"/>
                </a:lnTo>
                <a:lnTo>
                  <a:pt x="3008" y="163"/>
                </a:lnTo>
                <a:lnTo>
                  <a:pt x="3008" y="163"/>
                </a:lnTo>
                <a:lnTo>
                  <a:pt x="3006" y="163"/>
                </a:lnTo>
                <a:lnTo>
                  <a:pt x="3004" y="163"/>
                </a:lnTo>
                <a:lnTo>
                  <a:pt x="3004" y="164"/>
                </a:lnTo>
                <a:lnTo>
                  <a:pt x="3003" y="166"/>
                </a:lnTo>
                <a:lnTo>
                  <a:pt x="3004" y="167"/>
                </a:lnTo>
                <a:lnTo>
                  <a:pt x="3006" y="168"/>
                </a:lnTo>
                <a:lnTo>
                  <a:pt x="3001" y="167"/>
                </a:lnTo>
                <a:lnTo>
                  <a:pt x="3001" y="168"/>
                </a:lnTo>
                <a:lnTo>
                  <a:pt x="3000" y="172"/>
                </a:lnTo>
                <a:lnTo>
                  <a:pt x="3001" y="175"/>
                </a:lnTo>
                <a:lnTo>
                  <a:pt x="3000" y="175"/>
                </a:lnTo>
                <a:lnTo>
                  <a:pt x="2999" y="175"/>
                </a:lnTo>
                <a:lnTo>
                  <a:pt x="2997" y="177"/>
                </a:lnTo>
                <a:lnTo>
                  <a:pt x="2999" y="177"/>
                </a:lnTo>
                <a:lnTo>
                  <a:pt x="2999" y="178"/>
                </a:lnTo>
                <a:close/>
                <a:moveTo>
                  <a:pt x="3223" y="258"/>
                </a:moveTo>
                <a:lnTo>
                  <a:pt x="3224" y="258"/>
                </a:lnTo>
                <a:lnTo>
                  <a:pt x="3223" y="257"/>
                </a:lnTo>
                <a:lnTo>
                  <a:pt x="3223" y="255"/>
                </a:lnTo>
                <a:lnTo>
                  <a:pt x="3222" y="255"/>
                </a:lnTo>
                <a:lnTo>
                  <a:pt x="3222" y="255"/>
                </a:lnTo>
                <a:lnTo>
                  <a:pt x="3222" y="257"/>
                </a:lnTo>
                <a:lnTo>
                  <a:pt x="3222" y="258"/>
                </a:lnTo>
                <a:lnTo>
                  <a:pt x="3223" y="258"/>
                </a:lnTo>
                <a:close/>
                <a:moveTo>
                  <a:pt x="3293" y="276"/>
                </a:moveTo>
                <a:lnTo>
                  <a:pt x="3294" y="276"/>
                </a:lnTo>
                <a:lnTo>
                  <a:pt x="3297" y="277"/>
                </a:lnTo>
                <a:lnTo>
                  <a:pt x="3301" y="279"/>
                </a:lnTo>
                <a:lnTo>
                  <a:pt x="3304" y="279"/>
                </a:lnTo>
                <a:lnTo>
                  <a:pt x="3305" y="279"/>
                </a:lnTo>
                <a:lnTo>
                  <a:pt x="3305" y="277"/>
                </a:lnTo>
                <a:lnTo>
                  <a:pt x="3305" y="276"/>
                </a:lnTo>
                <a:lnTo>
                  <a:pt x="3305" y="276"/>
                </a:lnTo>
                <a:lnTo>
                  <a:pt x="3307" y="276"/>
                </a:lnTo>
                <a:lnTo>
                  <a:pt x="3307" y="274"/>
                </a:lnTo>
                <a:lnTo>
                  <a:pt x="3307" y="274"/>
                </a:lnTo>
                <a:lnTo>
                  <a:pt x="3307" y="273"/>
                </a:lnTo>
                <a:lnTo>
                  <a:pt x="3297" y="272"/>
                </a:lnTo>
                <a:lnTo>
                  <a:pt x="3294" y="272"/>
                </a:lnTo>
                <a:lnTo>
                  <a:pt x="3294" y="272"/>
                </a:lnTo>
                <a:lnTo>
                  <a:pt x="3292" y="273"/>
                </a:lnTo>
                <a:lnTo>
                  <a:pt x="3292" y="273"/>
                </a:lnTo>
                <a:lnTo>
                  <a:pt x="3292" y="274"/>
                </a:lnTo>
                <a:lnTo>
                  <a:pt x="3292" y="274"/>
                </a:lnTo>
                <a:lnTo>
                  <a:pt x="3293" y="276"/>
                </a:lnTo>
                <a:close/>
                <a:moveTo>
                  <a:pt x="3396" y="258"/>
                </a:moveTo>
                <a:lnTo>
                  <a:pt x="3396" y="258"/>
                </a:lnTo>
                <a:lnTo>
                  <a:pt x="3399" y="257"/>
                </a:lnTo>
                <a:lnTo>
                  <a:pt x="3404" y="257"/>
                </a:lnTo>
                <a:lnTo>
                  <a:pt x="3406" y="255"/>
                </a:lnTo>
                <a:lnTo>
                  <a:pt x="3407" y="255"/>
                </a:lnTo>
                <a:lnTo>
                  <a:pt x="3407" y="255"/>
                </a:lnTo>
                <a:lnTo>
                  <a:pt x="3410" y="255"/>
                </a:lnTo>
                <a:lnTo>
                  <a:pt x="3411" y="257"/>
                </a:lnTo>
                <a:lnTo>
                  <a:pt x="3413" y="257"/>
                </a:lnTo>
                <a:lnTo>
                  <a:pt x="3415" y="255"/>
                </a:lnTo>
                <a:lnTo>
                  <a:pt x="3421" y="254"/>
                </a:lnTo>
                <a:lnTo>
                  <a:pt x="3425" y="254"/>
                </a:lnTo>
                <a:lnTo>
                  <a:pt x="3428" y="254"/>
                </a:lnTo>
                <a:lnTo>
                  <a:pt x="3431" y="252"/>
                </a:lnTo>
                <a:lnTo>
                  <a:pt x="3431" y="251"/>
                </a:lnTo>
                <a:lnTo>
                  <a:pt x="3431" y="250"/>
                </a:lnTo>
                <a:lnTo>
                  <a:pt x="3431" y="250"/>
                </a:lnTo>
                <a:lnTo>
                  <a:pt x="3428" y="248"/>
                </a:lnTo>
                <a:lnTo>
                  <a:pt x="3427" y="248"/>
                </a:lnTo>
                <a:lnTo>
                  <a:pt x="3425" y="247"/>
                </a:lnTo>
                <a:lnTo>
                  <a:pt x="3425" y="247"/>
                </a:lnTo>
                <a:lnTo>
                  <a:pt x="3424" y="247"/>
                </a:lnTo>
                <a:lnTo>
                  <a:pt x="3422" y="246"/>
                </a:lnTo>
                <a:lnTo>
                  <a:pt x="3422" y="246"/>
                </a:lnTo>
                <a:lnTo>
                  <a:pt x="3418" y="244"/>
                </a:lnTo>
                <a:lnTo>
                  <a:pt x="3417" y="244"/>
                </a:lnTo>
                <a:lnTo>
                  <a:pt x="3415" y="244"/>
                </a:lnTo>
                <a:lnTo>
                  <a:pt x="3414" y="244"/>
                </a:lnTo>
                <a:lnTo>
                  <a:pt x="3413" y="244"/>
                </a:lnTo>
                <a:lnTo>
                  <a:pt x="3411" y="244"/>
                </a:lnTo>
                <a:lnTo>
                  <a:pt x="3410" y="244"/>
                </a:lnTo>
                <a:lnTo>
                  <a:pt x="3409" y="246"/>
                </a:lnTo>
                <a:lnTo>
                  <a:pt x="3407" y="246"/>
                </a:lnTo>
                <a:lnTo>
                  <a:pt x="3407" y="246"/>
                </a:lnTo>
                <a:lnTo>
                  <a:pt x="3406" y="246"/>
                </a:lnTo>
                <a:lnTo>
                  <a:pt x="3404" y="247"/>
                </a:lnTo>
                <a:lnTo>
                  <a:pt x="3403" y="247"/>
                </a:lnTo>
                <a:lnTo>
                  <a:pt x="3400" y="248"/>
                </a:lnTo>
                <a:lnTo>
                  <a:pt x="3396" y="251"/>
                </a:lnTo>
                <a:lnTo>
                  <a:pt x="3396" y="251"/>
                </a:lnTo>
                <a:lnTo>
                  <a:pt x="3395" y="252"/>
                </a:lnTo>
                <a:lnTo>
                  <a:pt x="3395" y="254"/>
                </a:lnTo>
                <a:lnTo>
                  <a:pt x="3395" y="254"/>
                </a:lnTo>
                <a:lnTo>
                  <a:pt x="3396" y="258"/>
                </a:lnTo>
                <a:close/>
                <a:moveTo>
                  <a:pt x="2649" y="110"/>
                </a:moveTo>
                <a:lnTo>
                  <a:pt x="2649" y="112"/>
                </a:lnTo>
                <a:lnTo>
                  <a:pt x="2648" y="113"/>
                </a:lnTo>
                <a:lnTo>
                  <a:pt x="2648" y="113"/>
                </a:lnTo>
                <a:lnTo>
                  <a:pt x="2648" y="115"/>
                </a:lnTo>
                <a:lnTo>
                  <a:pt x="2646" y="116"/>
                </a:lnTo>
                <a:lnTo>
                  <a:pt x="2646" y="116"/>
                </a:lnTo>
                <a:lnTo>
                  <a:pt x="2644" y="119"/>
                </a:lnTo>
                <a:lnTo>
                  <a:pt x="2642" y="120"/>
                </a:lnTo>
                <a:lnTo>
                  <a:pt x="2641" y="121"/>
                </a:lnTo>
                <a:lnTo>
                  <a:pt x="2640" y="123"/>
                </a:lnTo>
                <a:lnTo>
                  <a:pt x="2641" y="124"/>
                </a:lnTo>
                <a:lnTo>
                  <a:pt x="2642" y="124"/>
                </a:lnTo>
                <a:lnTo>
                  <a:pt x="2645" y="124"/>
                </a:lnTo>
                <a:lnTo>
                  <a:pt x="2648" y="124"/>
                </a:lnTo>
                <a:lnTo>
                  <a:pt x="2652" y="123"/>
                </a:lnTo>
                <a:lnTo>
                  <a:pt x="2656" y="120"/>
                </a:lnTo>
                <a:lnTo>
                  <a:pt x="2657" y="120"/>
                </a:lnTo>
                <a:lnTo>
                  <a:pt x="2663" y="120"/>
                </a:lnTo>
                <a:lnTo>
                  <a:pt x="2667" y="119"/>
                </a:lnTo>
                <a:lnTo>
                  <a:pt x="2671" y="119"/>
                </a:lnTo>
                <a:lnTo>
                  <a:pt x="2671" y="120"/>
                </a:lnTo>
                <a:lnTo>
                  <a:pt x="2673" y="120"/>
                </a:lnTo>
                <a:lnTo>
                  <a:pt x="2673" y="120"/>
                </a:lnTo>
                <a:lnTo>
                  <a:pt x="2675" y="119"/>
                </a:lnTo>
                <a:lnTo>
                  <a:pt x="2682" y="119"/>
                </a:lnTo>
                <a:lnTo>
                  <a:pt x="2688" y="117"/>
                </a:lnTo>
                <a:lnTo>
                  <a:pt x="2689" y="116"/>
                </a:lnTo>
                <a:lnTo>
                  <a:pt x="2692" y="116"/>
                </a:lnTo>
                <a:lnTo>
                  <a:pt x="2692" y="116"/>
                </a:lnTo>
                <a:lnTo>
                  <a:pt x="2697" y="113"/>
                </a:lnTo>
                <a:lnTo>
                  <a:pt x="2697" y="112"/>
                </a:lnTo>
                <a:lnTo>
                  <a:pt x="2697" y="110"/>
                </a:lnTo>
                <a:lnTo>
                  <a:pt x="2696" y="109"/>
                </a:lnTo>
                <a:lnTo>
                  <a:pt x="2696" y="108"/>
                </a:lnTo>
                <a:lnTo>
                  <a:pt x="2696" y="106"/>
                </a:lnTo>
                <a:lnTo>
                  <a:pt x="2695" y="106"/>
                </a:lnTo>
                <a:lnTo>
                  <a:pt x="2693" y="106"/>
                </a:lnTo>
                <a:lnTo>
                  <a:pt x="2691" y="106"/>
                </a:lnTo>
                <a:lnTo>
                  <a:pt x="2689" y="105"/>
                </a:lnTo>
                <a:lnTo>
                  <a:pt x="2689" y="105"/>
                </a:lnTo>
                <a:lnTo>
                  <a:pt x="2689" y="104"/>
                </a:lnTo>
                <a:lnTo>
                  <a:pt x="2688" y="104"/>
                </a:lnTo>
                <a:lnTo>
                  <a:pt x="2685" y="102"/>
                </a:lnTo>
                <a:lnTo>
                  <a:pt x="2685" y="102"/>
                </a:lnTo>
                <a:lnTo>
                  <a:pt x="2684" y="101"/>
                </a:lnTo>
                <a:lnTo>
                  <a:pt x="2682" y="99"/>
                </a:lnTo>
                <a:lnTo>
                  <a:pt x="2681" y="99"/>
                </a:lnTo>
                <a:lnTo>
                  <a:pt x="2679" y="101"/>
                </a:lnTo>
                <a:lnTo>
                  <a:pt x="2677" y="101"/>
                </a:lnTo>
                <a:lnTo>
                  <a:pt x="2675" y="102"/>
                </a:lnTo>
                <a:lnTo>
                  <a:pt x="2674" y="102"/>
                </a:lnTo>
                <a:lnTo>
                  <a:pt x="2674" y="102"/>
                </a:lnTo>
                <a:lnTo>
                  <a:pt x="2673" y="104"/>
                </a:lnTo>
                <a:lnTo>
                  <a:pt x="2671" y="105"/>
                </a:lnTo>
                <a:lnTo>
                  <a:pt x="2670" y="106"/>
                </a:lnTo>
                <a:lnTo>
                  <a:pt x="2670" y="105"/>
                </a:lnTo>
                <a:lnTo>
                  <a:pt x="2673" y="101"/>
                </a:lnTo>
                <a:lnTo>
                  <a:pt x="2673" y="99"/>
                </a:lnTo>
                <a:lnTo>
                  <a:pt x="2674" y="98"/>
                </a:lnTo>
                <a:lnTo>
                  <a:pt x="2674" y="97"/>
                </a:lnTo>
                <a:lnTo>
                  <a:pt x="2675" y="97"/>
                </a:lnTo>
                <a:lnTo>
                  <a:pt x="2675" y="97"/>
                </a:lnTo>
                <a:lnTo>
                  <a:pt x="2675" y="95"/>
                </a:lnTo>
                <a:lnTo>
                  <a:pt x="2673" y="95"/>
                </a:lnTo>
                <a:lnTo>
                  <a:pt x="2670" y="94"/>
                </a:lnTo>
                <a:lnTo>
                  <a:pt x="2668" y="94"/>
                </a:lnTo>
                <a:lnTo>
                  <a:pt x="2667" y="94"/>
                </a:lnTo>
                <a:lnTo>
                  <a:pt x="2667" y="95"/>
                </a:lnTo>
                <a:lnTo>
                  <a:pt x="2667" y="97"/>
                </a:lnTo>
                <a:lnTo>
                  <a:pt x="2668" y="98"/>
                </a:lnTo>
                <a:lnTo>
                  <a:pt x="2667" y="98"/>
                </a:lnTo>
                <a:lnTo>
                  <a:pt x="2666" y="98"/>
                </a:lnTo>
                <a:lnTo>
                  <a:pt x="2664" y="97"/>
                </a:lnTo>
                <a:lnTo>
                  <a:pt x="2664" y="95"/>
                </a:lnTo>
                <a:lnTo>
                  <a:pt x="2663" y="95"/>
                </a:lnTo>
                <a:lnTo>
                  <a:pt x="2662" y="95"/>
                </a:lnTo>
                <a:lnTo>
                  <a:pt x="2662" y="95"/>
                </a:lnTo>
                <a:lnTo>
                  <a:pt x="2662" y="97"/>
                </a:lnTo>
                <a:lnTo>
                  <a:pt x="2662" y="98"/>
                </a:lnTo>
                <a:lnTo>
                  <a:pt x="2659" y="98"/>
                </a:lnTo>
                <a:lnTo>
                  <a:pt x="2657" y="98"/>
                </a:lnTo>
                <a:lnTo>
                  <a:pt x="2657" y="99"/>
                </a:lnTo>
                <a:lnTo>
                  <a:pt x="2656" y="101"/>
                </a:lnTo>
                <a:lnTo>
                  <a:pt x="2656" y="101"/>
                </a:lnTo>
                <a:lnTo>
                  <a:pt x="2656" y="102"/>
                </a:lnTo>
                <a:lnTo>
                  <a:pt x="2656" y="102"/>
                </a:lnTo>
                <a:lnTo>
                  <a:pt x="2655" y="104"/>
                </a:lnTo>
                <a:lnTo>
                  <a:pt x="2655" y="105"/>
                </a:lnTo>
                <a:lnTo>
                  <a:pt x="2655" y="105"/>
                </a:lnTo>
                <a:lnTo>
                  <a:pt x="2655" y="106"/>
                </a:lnTo>
                <a:lnTo>
                  <a:pt x="2656" y="108"/>
                </a:lnTo>
                <a:lnTo>
                  <a:pt x="2655" y="108"/>
                </a:lnTo>
                <a:lnTo>
                  <a:pt x="2652" y="108"/>
                </a:lnTo>
                <a:lnTo>
                  <a:pt x="2652" y="108"/>
                </a:lnTo>
                <a:lnTo>
                  <a:pt x="2651" y="108"/>
                </a:lnTo>
                <a:lnTo>
                  <a:pt x="2649" y="109"/>
                </a:lnTo>
                <a:lnTo>
                  <a:pt x="2649" y="110"/>
                </a:lnTo>
                <a:close/>
                <a:moveTo>
                  <a:pt x="3228" y="286"/>
                </a:moveTo>
                <a:lnTo>
                  <a:pt x="3228" y="287"/>
                </a:lnTo>
                <a:lnTo>
                  <a:pt x="3228" y="287"/>
                </a:lnTo>
                <a:lnTo>
                  <a:pt x="3230" y="287"/>
                </a:lnTo>
                <a:lnTo>
                  <a:pt x="3231" y="288"/>
                </a:lnTo>
                <a:lnTo>
                  <a:pt x="3231" y="288"/>
                </a:lnTo>
                <a:lnTo>
                  <a:pt x="3231" y="290"/>
                </a:lnTo>
                <a:lnTo>
                  <a:pt x="3231" y="290"/>
                </a:lnTo>
                <a:lnTo>
                  <a:pt x="3231" y="290"/>
                </a:lnTo>
                <a:lnTo>
                  <a:pt x="3231" y="288"/>
                </a:lnTo>
                <a:lnTo>
                  <a:pt x="3231" y="288"/>
                </a:lnTo>
                <a:lnTo>
                  <a:pt x="3230" y="287"/>
                </a:lnTo>
                <a:lnTo>
                  <a:pt x="3230" y="286"/>
                </a:lnTo>
                <a:lnTo>
                  <a:pt x="3230" y="283"/>
                </a:lnTo>
                <a:lnTo>
                  <a:pt x="3230" y="283"/>
                </a:lnTo>
                <a:lnTo>
                  <a:pt x="3230" y="281"/>
                </a:lnTo>
                <a:lnTo>
                  <a:pt x="3231" y="281"/>
                </a:lnTo>
                <a:lnTo>
                  <a:pt x="3233" y="280"/>
                </a:lnTo>
                <a:lnTo>
                  <a:pt x="3233" y="279"/>
                </a:lnTo>
                <a:lnTo>
                  <a:pt x="3231" y="277"/>
                </a:lnTo>
                <a:lnTo>
                  <a:pt x="3231" y="277"/>
                </a:lnTo>
                <a:lnTo>
                  <a:pt x="3231" y="279"/>
                </a:lnTo>
                <a:lnTo>
                  <a:pt x="3230" y="279"/>
                </a:lnTo>
                <a:lnTo>
                  <a:pt x="3227" y="280"/>
                </a:lnTo>
                <a:lnTo>
                  <a:pt x="3227" y="281"/>
                </a:lnTo>
                <a:lnTo>
                  <a:pt x="3228" y="283"/>
                </a:lnTo>
                <a:lnTo>
                  <a:pt x="3228" y="286"/>
                </a:lnTo>
                <a:close/>
                <a:moveTo>
                  <a:pt x="3006" y="244"/>
                </a:moveTo>
                <a:lnTo>
                  <a:pt x="3001" y="244"/>
                </a:lnTo>
                <a:lnTo>
                  <a:pt x="3000" y="244"/>
                </a:lnTo>
                <a:lnTo>
                  <a:pt x="3000" y="244"/>
                </a:lnTo>
                <a:lnTo>
                  <a:pt x="2999" y="246"/>
                </a:lnTo>
                <a:lnTo>
                  <a:pt x="2999" y="246"/>
                </a:lnTo>
                <a:lnTo>
                  <a:pt x="2999" y="246"/>
                </a:lnTo>
                <a:lnTo>
                  <a:pt x="3001" y="247"/>
                </a:lnTo>
                <a:lnTo>
                  <a:pt x="3001" y="247"/>
                </a:lnTo>
                <a:lnTo>
                  <a:pt x="3003" y="246"/>
                </a:lnTo>
                <a:lnTo>
                  <a:pt x="3003" y="246"/>
                </a:lnTo>
                <a:lnTo>
                  <a:pt x="3003" y="247"/>
                </a:lnTo>
                <a:lnTo>
                  <a:pt x="3004" y="247"/>
                </a:lnTo>
                <a:lnTo>
                  <a:pt x="3006" y="247"/>
                </a:lnTo>
                <a:lnTo>
                  <a:pt x="3007" y="246"/>
                </a:lnTo>
                <a:lnTo>
                  <a:pt x="3007" y="246"/>
                </a:lnTo>
                <a:lnTo>
                  <a:pt x="3007" y="244"/>
                </a:lnTo>
                <a:lnTo>
                  <a:pt x="3006" y="244"/>
                </a:lnTo>
                <a:close/>
                <a:moveTo>
                  <a:pt x="2718" y="137"/>
                </a:moveTo>
                <a:lnTo>
                  <a:pt x="2718" y="137"/>
                </a:lnTo>
                <a:lnTo>
                  <a:pt x="2717" y="137"/>
                </a:lnTo>
                <a:lnTo>
                  <a:pt x="2715" y="138"/>
                </a:lnTo>
                <a:lnTo>
                  <a:pt x="2715" y="139"/>
                </a:lnTo>
                <a:lnTo>
                  <a:pt x="2717" y="139"/>
                </a:lnTo>
                <a:lnTo>
                  <a:pt x="2719" y="138"/>
                </a:lnTo>
                <a:lnTo>
                  <a:pt x="2719" y="138"/>
                </a:lnTo>
                <a:lnTo>
                  <a:pt x="2719" y="137"/>
                </a:lnTo>
                <a:lnTo>
                  <a:pt x="2718" y="137"/>
                </a:lnTo>
                <a:close/>
                <a:moveTo>
                  <a:pt x="2762" y="153"/>
                </a:moveTo>
                <a:lnTo>
                  <a:pt x="2763" y="153"/>
                </a:lnTo>
                <a:lnTo>
                  <a:pt x="2765" y="153"/>
                </a:lnTo>
                <a:lnTo>
                  <a:pt x="2766" y="155"/>
                </a:lnTo>
                <a:lnTo>
                  <a:pt x="2766" y="155"/>
                </a:lnTo>
                <a:lnTo>
                  <a:pt x="2766" y="153"/>
                </a:lnTo>
                <a:lnTo>
                  <a:pt x="2766" y="153"/>
                </a:lnTo>
                <a:lnTo>
                  <a:pt x="2766" y="153"/>
                </a:lnTo>
                <a:lnTo>
                  <a:pt x="2766" y="152"/>
                </a:lnTo>
                <a:lnTo>
                  <a:pt x="2765" y="152"/>
                </a:lnTo>
                <a:lnTo>
                  <a:pt x="2765" y="150"/>
                </a:lnTo>
                <a:lnTo>
                  <a:pt x="2763" y="152"/>
                </a:lnTo>
                <a:lnTo>
                  <a:pt x="2761" y="150"/>
                </a:lnTo>
                <a:lnTo>
                  <a:pt x="2761" y="150"/>
                </a:lnTo>
                <a:lnTo>
                  <a:pt x="2761" y="152"/>
                </a:lnTo>
                <a:lnTo>
                  <a:pt x="2762" y="153"/>
                </a:lnTo>
                <a:close/>
                <a:moveTo>
                  <a:pt x="2706" y="119"/>
                </a:moveTo>
                <a:lnTo>
                  <a:pt x="2708" y="119"/>
                </a:lnTo>
                <a:lnTo>
                  <a:pt x="2708" y="119"/>
                </a:lnTo>
                <a:lnTo>
                  <a:pt x="2710" y="119"/>
                </a:lnTo>
                <a:lnTo>
                  <a:pt x="2710" y="119"/>
                </a:lnTo>
                <a:lnTo>
                  <a:pt x="2710" y="117"/>
                </a:lnTo>
                <a:lnTo>
                  <a:pt x="2710" y="117"/>
                </a:lnTo>
                <a:lnTo>
                  <a:pt x="2710" y="117"/>
                </a:lnTo>
                <a:lnTo>
                  <a:pt x="2708" y="116"/>
                </a:lnTo>
                <a:lnTo>
                  <a:pt x="2707" y="117"/>
                </a:lnTo>
                <a:lnTo>
                  <a:pt x="2704" y="119"/>
                </a:lnTo>
                <a:lnTo>
                  <a:pt x="2704" y="119"/>
                </a:lnTo>
                <a:lnTo>
                  <a:pt x="2704" y="120"/>
                </a:lnTo>
                <a:lnTo>
                  <a:pt x="2706" y="119"/>
                </a:lnTo>
                <a:close/>
                <a:moveTo>
                  <a:pt x="2707" y="120"/>
                </a:moveTo>
                <a:lnTo>
                  <a:pt x="2713" y="121"/>
                </a:lnTo>
                <a:lnTo>
                  <a:pt x="2717" y="121"/>
                </a:lnTo>
                <a:lnTo>
                  <a:pt x="2718" y="123"/>
                </a:lnTo>
                <a:lnTo>
                  <a:pt x="2719" y="121"/>
                </a:lnTo>
                <a:lnTo>
                  <a:pt x="2719" y="121"/>
                </a:lnTo>
                <a:lnTo>
                  <a:pt x="2718" y="120"/>
                </a:lnTo>
                <a:lnTo>
                  <a:pt x="2718" y="120"/>
                </a:lnTo>
                <a:lnTo>
                  <a:pt x="2708" y="120"/>
                </a:lnTo>
                <a:lnTo>
                  <a:pt x="2707" y="120"/>
                </a:lnTo>
                <a:close/>
                <a:moveTo>
                  <a:pt x="2417" y="211"/>
                </a:moveTo>
                <a:lnTo>
                  <a:pt x="2417" y="211"/>
                </a:lnTo>
                <a:lnTo>
                  <a:pt x="2418" y="210"/>
                </a:lnTo>
                <a:lnTo>
                  <a:pt x="2418" y="210"/>
                </a:lnTo>
                <a:lnTo>
                  <a:pt x="2418" y="208"/>
                </a:lnTo>
                <a:lnTo>
                  <a:pt x="2414" y="210"/>
                </a:lnTo>
                <a:lnTo>
                  <a:pt x="2413" y="211"/>
                </a:lnTo>
                <a:lnTo>
                  <a:pt x="2411" y="211"/>
                </a:lnTo>
                <a:lnTo>
                  <a:pt x="2414" y="211"/>
                </a:lnTo>
                <a:lnTo>
                  <a:pt x="2417" y="211"/>
                </a:lnTo>
                <a:close/>
                <a:moveTo>
                  <a:pt x="2989" y="175"/>
                </a:moveTo>
                <a:lnTo>
                  <a:pt x="2989" y="174"/>
                </a:lnTo>
                <a:lnTo>
                  <a:pt x="2989" y="172"/>
                </a:lnTo>
                <a:lnTo>
                  <a:pt x="2989" y="172"/>
                </a:lnTo>
                <a:lnTo>
                  <a:pt x="2990" y="171"/>
                </a:lnTo>
                <a:lnTo>
                  <a:pt x="2990" y="171"/>
                </a:lnTo>
                <a:lnTo>
                  <a:pt x="2988" y="170"/>
                </a:lnTo>
                <a:lnTo>
                  <a:pt x="2988" y="168"/>
                </a:lnTo>
                <a:lnTo>
                  <a:pt x="2986" y="167"/>
                </a:lnTo>
                <a:lnTo>
                  <a:pt x="2986" y="166"/>
                </a:lnTo>
                <a:lnTo>
                  <a:pt x="2985" y="168"/>
                </a:lnTo>
                <a:lnTo>
                  <a:pt x="2985" y="168"/>
                </a:lnTo>
                <a:lnTo>
                  <a:pt x="2985" y="170"/>
                </a:lnTo>
                <a:lnTo>
                  <a:pt x="2985" y="171"/>
                </a:lnTo>
                <a:lnTo>
                  <a:pt x="2985" y="172"/>
                </a:lnTo>
                <a:lnTo>
                  <a:pt x="2984" y="174"/>
                </a:lnTo>
                <a:lnTo>
                  <a:pt x="2984" y="175"/>
                </a:lnTo>
                <a:lnTo>
                  <a:pt x="2986" y="175"/>
                </a:lnTo>
                <a:lnTo>
                  <a:pt x="2989" y="175"/>
                </a:lnTo>
                <a:close/>
                <a:moveTo>
                  <a:pt x="2879" y="204"/>
                </a:moveTo>
                <a:lnTo>
                  <a:pt x="2880" y="204"/>
                </a:lnTo>
                <a:lnTo>
                  <a:pt x="2880" y="203"/>
                </a:lnTo>
                <a:lnTo>
                  <a:pt x="2880" y="203"/>
                </a:lnTo>
                <a:lnTo>
                  <a:pt x="2880" y="203"/>
                </a:lnTo>
                <a:lnTo>
                  <a:pt x="2879" y="201"/>
                </a:lnTo>
                <a:lnTo>
                  <a:pt x="2878" y="203"/>
                </a:lnTo>
                <a:lnTo>
                  <a:pt x="2878" y="203"/>
                </a:lnTo>
                <a:lnTo>
                  <a:pt x="2878" y="203"/>
                </a:lnTo>
                <a:lnTo>
                  <a:pt x="2879" y="204"/>
                </a:lnTo>
                <a:close/>
                <a:moveTo>
                  <a:pt x="2836" y="218"/>
                </a:moveTo>
                <a:lnTo>
                  <a:pt x="2839" y="218"/>
                </a:lnTo>
                <a:lnTo>
                  <a:pt x="2839" y="218"/>
                </a:lnTo>
                <a:lnTo>
                  <a:pt x="2838" y="217"/>
                </a:lnTo>
                <a:lnTo>
                  <a:pt x="2836" y="217"/>
                </a:lnTo>
                <a:lnTo>
                  <a:pt x="2835" y="217"/>
                </a:lnTo>
                <a:lnTo>
                  <a:pt x="2834" y="217"/>
                </a:lnTo>
                <a:lnTo>
                  <a:pt x="2835" y="218"/>
                </a:lnTo>
                <a:lnTo>
                  <a:pt x="2836" y="218"/>
                </a:lnTo>
                <a:close/>
                <a:moveTo>
                  <a:pt x="939" y="472"/>
                </a:moveTo>
                <a:lnTo>
                  <a:pt x="939" y="472"/>
                </a:lnTo>
                <a:lnTo>
                  <a:pt x="939" y="472"/>
                </a:lnTo>
                <a:lnTo>
                  <a:pt x="939" y="472"/>
                </a:lnTo>
                <a:lnTo>
                  <a:pt x="939" y="470"/>
                </a:lnTo>
                <a:lnTo>
                  <a:pt x="939" y="470"/>
                </a:lnTo>
                <a:lnTo>
                  <a:pt x="939" y="470"/>
                </a:lnTo>
                <a:lnTo>
                  <a:pt x="939" y="469"/>
                </a:lnTo>
                <a:lnTo>
                  <a:pt x="938" y="469"/>
                </a:lnTo>
                <a:lnTo>
                  <a:pt x="938" y="470"/>
                </a:lnTo>
                <a:lnTo>
                  <a:pt x="938" y="470"/>
                </a:lnTo>
                <a:lnTo>
                  <a:pt x="939" y="470"/>
                </a:lnTo>
                <a:lnTo>
                  <a:pt x="938" y="472"/>
                </a:lnTo>
                <a:lnTo>
                  <a:pt x="939" y="472"/>
                </a:lnTo>
                <a:close/>
                <a:moveTo>
                  <a:pt x="2126" y="69"/>
                </a:moveTo>
                <a:lnTo>
                  <a:pt x="2129" y="70"/>
                </a:lnTo>
                <a:lnTo>
                  <a:pt x="2132" y="69"/>
                </a:lnTo>
                <a:lnTo>
                  <a:pt x="2133" y="70"/>
                </a:lnTo>
                <a:lnTo>
                  <a:pt x="2133" y="72"/>
                </a:lnTo>
                <a:lnTo>
                  <a:pt x="2135" y="72"/>
                </a:lnTo>
                <a:lnTo>
                  <a:pt x="2136" y="72"/>
                </a:lnTo>
                <a:lnTo>
                  <a:pt x="2137" y="72"/>
                </a:lnTo>
                <a:lnTo>
                  <a:pt x="2139" y="70"/>
                </a:lnTo>
                <a:lnTo>
                  <a:pt x="2139" y="69"/>
                </a:lnTo>
                <a:lnTo>
                  <a:pt x="2143" y="69"/>
                </a:lnTo>
                <a:lnTo>
                  <a:pt x="2144" y="69"/>
                </a:lnTo>
                <a:lnTo>
                  <a:pt x="2144" y="68"/>
                </a:lnTo>
                <a:lnTo>
                  <a:pt x="2146" y="69"/>
                </a:lnTo>
                <a:lnTo>
                  <a:pt x="2146" y="66"/>
                </a:lnTo>
                <a:lnTo>
                  <a:pt x="2147" y="66"/>
                </a:lnTo>
                <a:lnTo>
                  <a:pt x="2148" y="65"/>
                </a:lnTo>
                <a:lnTo>
                  <a:pt x="2148" y="65"/>
                </a:lnTo>
                <a:lnTo>
                  <a:pt x="2150" y="65"/>
                </a:lnTo>
                <a:lnTo>
                  <a:pt x="2153" y="68"/>
                </a:lnTo>
                <a:lnTo>
                  <a:pt x="2158" y="68"/>
                </a:lnTo>
                <a:lnTo>
                  <a:pt x="2158" y="68"/>
                </a:lnTo>
                <a:lnTo>
                  <a:pt x="2158" y="66"/>
                </a:lnTo>
                <a:lnTo>
                  <a:pt x="2157" y="65"/>
                </a:lnTo>
                <a:lnTo>
                  <a:pt x="2157" y="64"/>
                </a:lnTo>
                <a:lnTo>
                  <a:pt x="2155" y="64"/>
                </a:lnTo>
                <a:lnTo>
                  <a:pt x="2154" y="64"/>
                </a:lnTo>
                <a:lnTo>
                  <a:pt x="2151" y="64"/>
                </a:lnTo>
                <a:lnTo>
                  <a:pt x="2147" y="64"/>
                </a:lnTo>
                <a:lnTo>
                  <a:pt x="2146" y="64"/>
                </a:lnTo>
                <a:lnTo>
                  <a:pt x="2143" y="64"/>
                </a:lnTo>
                <a:lnTo>
                  <a:pt x="2140" y="65"/>
                </a:lnTo>
                <a:lnTo>
                  <a:pt x="2136" y="66"/>
                </a:lnTo>
                <a:lnTo>
                  <a:pt x="2125" y="68"/>
                </a:lnTo>
                <a:lnTo>
                  <a:pt x="2122" y="69"/>
                </a:lnTo>
                <a:lnTo>
                  <a:pt x="2125" y="69"/>
                </a:lnTo>
                <a:lnTo>
                  <a:pt x="2126" y="69"/>
                </a:lnTo>
                <a:close/>
                <a:moveTo>
                  <a:pt x="2162" y="70"/>
                </a:moveTo>
                <a:lnTo>
                  <a:pt x="2158" y="70"/>
                </a:lnTo>
                <a:lnTo>
                  <a:pt x="2157" y="69"/>
                </a:lnTo>
                <a:lnTo>
                  <a:pt x="2155" y="69"/>
                </a:lnTo>
                <a:lnTo>
                  <a:pt x="2155" y="69"/>
                </a:lnTo>
                <a:lnTo>
                  <a:pt x="2154" y="70"/>
                </a:lnTo>
                <a:lnTo>
                  <a:pt x="2151" y="70"/>
                </a:lnTo>
                <a:lnTo>
                  <a:pt x="2148" y="70"/>
                </a:lnTo>
                <a:lnTo>
                  <a:pt x="2146" y="72"/>
                </a:lnTo>
                <a:lnTo>
                  <a:pt x="2139" y="75"/>
                </a:lnTo>
                <a:lnTo>
                  <a:pt x="2140" y="76"/>
                </a:lnTo>
                <a:lnTo>
                  <a:pt x="2140" y="76"/>
                </a:lnTo>
                <a:lnTo>
                  <a:pt x="2142" y="77"/>
                </a:lnTo>
                <a:lnTo>
                  <a:pt x="2144" y="77"/>
                </a:lnTo>
                <a:lnTo>
                  <a:pt x="2146" y="77"/>
                </a:lnTo>
                <a:lnTo>
                  <a:pt x="2147" y="77"/>
                </a:lnTo>
                <a:lnTo>
                  <a:pt x="2148" y="76"/>
                </a:lnTo>
                <a:lnTo>
                  <a:pt x="2151" y="76"/>
                </a:lnTo>
                <a:lnTo>
                  <a:pt x="2151" y="77"/>
                </a:lnTo>
                <a:lnTo>
                  <a:pt x="2150" y="79"/>
                </a:lnTo>
                <a:lnTo>
                  <a:pt x="2148" y="79"/>
                </a:lnTo>
                <a:lnTo>
                  <a:pt x="2150" y="80"/>
                </a:lnTo>
                <a:lnTo>
                  <a:pt x="2151" y="80"/>
                </a:lnTo>
                <a:lnTo>
                  <a:pt x="2153" y="80"/>
                </a:lnTo>
                <a:lnTo>
                  <a:pt x="2153" y="79"/>
                </a:lnTo>
                <a:lnTo>
                  <a:pt x="2154" y="79"/>
                </a:lnTo>
                <a:lnTo>
                  <a:pt x="2155" y="80"/>
                </a:lnTo>
                <a:lnTo>
                  <a:pt x="2157" y="79"/>
                </a:lnTo>
                <a:lnTo>
                  <a:pt x="2157" y="79"/>
                </a:lnTo>
                <a:lnTo>
                  <a:pt x="2157" y="77"/>
                </a:lnTo>
                <a:lnTo>
                  <a:pt x="2157" y="77"/>
                </a:lnTo>
                <a:lnTo>
                  <a:pt x="2159" y="79"/>
                </a:lnTo>
                <a:lnTo>
                  <a:pt x="2161" y="79"/>
                </a:lnTo>
                <a:lnTo>
                  <a:pt x="2161" y="79"/>
                </a:lnTo>
                <a:lnTo>
                  <a:pt x="2161" y="77"/>
                </a:lnTo>
                <a:lnTo>
                  <a:pt x="2161" y="76"/>
                </a:lnTo>
                <a:lnTo>
                  <a:pt x="2161" y="76"/>
                </a:lnTo>
                <a:lnTo>
                  <a:pt x="2161" y="76"/>
                </a:lnTo>
                <a:lnTo>
                  <a:pt x="2158" y="76"/>
                </a:lnTo>
                <a:lnTo>
                  <a:pt x="2158" y="75"/>
                </a:lnTo>
                <a:lnTo>
                  <a:pt x="2159" y="75"/>
                </a:lnTo>
                <a:lnTo>
                  <a:pt x="2161" y="73"/>
                </a:lnTo>
                <a:lnTo>
                  <a:pt x="2166" y="73"/>
                </a:lnTo>
                <a:lnTo>
                  <a:pt x="2169" y="72"/>
                </a:lnTo>
                <a:lnTo>
                  <a:pt x="2169" y="72"/>
                </a:lnTo>
                <a:lnTo>
                  <a:pt x="2169" y="70"/>
                </a:lnTo>
                <a:lnTo>
                  <a:pt x="2173" y="70"/>
                </a:lnTo>
                <a:lnTo>
                  <a:pt x="2180" y="70"/>
                </a:lnTo>
                <a:lnTo>
                  <a:pt x="2181" y="69"/>
                </a:lnTo>
                <a:lnTo>
                  <a:pt x="2187" y="66"/>
                </a:lnTo>
                <a:lnTo>
                  <a:pt x="2186" y="65"/>
                </a:lnTo>
                <a:lnTo>
                  <a:pt x="2184" y="65"/>
                </a:lnTo>
                <a:lnTo>
                  <a:pt x="2180" y="62"/>
                </a:lnTo>
                <a:lnTo>
                  <a:pt x="2179" y="62"/>
                </a:lnTo>
                <a:lnTo>
                  <a:pt x="2175" y="62"/>
                </a:lnTo>
                <a:lnTo>
                  <a:pt x="2173" y="61"/>
                </a:lnTo>
                <a:lnTo>
                  <a:pt x="2172" y="62"/>
                </a:lnTo>
                <a:lnTo>
                  <a:pt x="2166" y="62"/>
                </a:lnTo>
                <a:lnTo>
                  <a:pt x="2164" y="64"/>
                </a:lnTo>
                <a:lnTo>
                  <a:pt x="2162" y="66"/>
                </a:lnTo>
                <a:lnTo>
                  <a:pt x="2164" y="68"/>
                </a:lnTo>
                <a:lnTo>
                  <a:pt x="2164" y="69"/>
                </a:lnTo>
                <a:lnTo>
                  <a:pt x="2162" y="70"/>
                </a:lnTo>
                <a:close/>
                <a:moveTo>
                  <a:pt x="2102" y="325"/>
                </a:moveTo>
                <a:lnTo>
                  <a:pt x="2102" y="325"/>
                </a:lnTo>
                <a:lnTo>
                  <a:pt x="2102" y="325"/>
                </a:lnTo>
                <a:lnTo>
                  <a:pt x="2100" y="324"/>
                </a:lnTo>
                <a:lnTo>
                  <a:pt x="2100" y="324"/>
                </a:lnTo>
                <a:lnTo>
                  <a:pt x="2099" y="324"/>
                </a:lnTo>
                <a:lnTo>
                  <a:pt x="2099" y="324"/>
                </a:lnTo>
                <a:lnTo>
                  <a:pt x="2099" y="325"/>
                </a:lnTo>
                <a:lnTo>
                  <a:pt x="2102" y="325"/>
                </a:lnTo>
                <a:close/>
                <a:moveTo>
                  <a:pt x="2004" y="79"/>
                </a:moveTo>
                <a:lnTo>
                  <a:pt x="2015" y="77"/>
                </a:lnTo>
                <a:lnTo>
                  <a:pt x="2015" y="77"/>
                </a:lnTo>
                <a:lnTo>
                  <a:pt x="2012" y="76"/>
                </a:lnTo>
                <a:lnTo>
                  <a:pt x="2010" y="77"/>
                </a:lnTo>
                <a:lnTo>
                  <a:pt x="2010" y="77"/>
                </a:lnTo>
                <a:lnTo>
                  <a:pt x="1994" y="79"/>
                </a:lnTo>
                <a:lnTo>
                  <a:pt x="1996" y="80"/>
                </a:lnTo>
                <a:lnTo>
                  <a:pt x="2004" y="79"/>
                </a:lnTo>
                <a:close/>
                <a:moveTo>
                  <a:pt x="2201" y="250"/>
                </a:moveTo>
                <a:lnTo>
                  <a:pt x="2201" y="250"/>
                </a:lnTo>
                <a:lnTo>
                  <a:pt x="2201" y="250"/>
                </a:lnTo>
                <a:lnTo>
                  <a:pt x="2201" y="250"/>
                </a:lnTo>
                <a:close/>
                <a:moveTo>
                  <a:pt x="2161" y="280"/>
                </a:moveTo>
                <a:lnTo>
                  <a:pt x="2159" y="280"/>
                </a:lnTo>
                <a:lnTo>
                  <a:pt x="2158" y="281"/>
                </a:lnTo>
                <a:lnTo>
                  <a:pt x="2155" y="283"/>
                </a:lnTo>
                <a:lnTo>
                  <a:pt x="2155" y="284"/>
                </a:lnTo>
                <a:lnTo>
                  <a:pt x="2154" y="286"/>
                </a:lnTo>
                <a:lnTo>
                  <a:pt x="2154" y="287"/>
                </a:lnTo>
                <a:lnTo>
                  <a:pt x="2154" y="287"/>
                </a:lnTo>
                <a:lnTo>
                  <a:pt x="2154" y="288"/>
                </a:lnTo>
                <a:lnTo>
                  <a:pt x="2155" y="290"/>
                </a:lnTo>
                <a:lnTo>
                  <a:pt x="2155" y="291"/>
                </a:lnTo>
                <a:lnTo>
                  <a:pt x="2158" y="292"/>
                </a:lnTo>
                <a:lnTo>
                  <a:pt x="2161" y="292"/>
                </a:lnTo>
                <a:lnTo>
                  <a:pt x="2164" y="292"/>
                </a:lnTo>
                <a:lnTo>
                  <a:pt x="2168" y="291"/>
                </a:lnTo>
                <a:lnTo>
                  <a:pt x="2169" y="288"/>
                </a:lnTo>
                <a:lnTo>
                  <a:pt x="2170" y="287"/>
                </a:lnTo>
                <a:lnTo>
                  <a:pt x="2172" y="286"/>
                </a:lnTo>
                <a:lnTo>
                  <a:pt x="2172" y="287"/>
                </a:lnTo>
                <a:lnTo>
                  <a:pt x="2172" y="288"/>
                </a:lnTo>
                <a:lnTo>
                  <a:pt x="2173" y="287"/>
                </a:lnTo>
                <a:lnTo>
                  <a:pt x="2173" y="287"/>
                </a:lnTo>
                <a:lnTo>
                  <a:pt x="2173" y="286"/>
                </a:lnTo>
                <a:lnTo>
                  <a:pt x="2172" y="284"/>
                </a:lnTo>
                <a:lnTo>
                  <a:pt x="2170" y="283"/>
                </a:lnTo>
                <a:lnTo>
                  <a:pt x="2164" y="280"/>
                </a:lnTo>
                <a:lnTo>
                  <a:pt x="2161" y="280"/>
                </a:lnTo>
                <a:close/>
                <a:moveTo>
                  <a:pt x="1967" y="105"/>
                </a:moveTo>
                <a:lnTo>
                  <a:pt x="1970" y="105"/>
                </a:lnTo>
                <a:lnTo>
                  <a:pt x="1974" y="106"/>
                </a:lnTo>
                <a:lnTo>
                  <a:pt x="1978" y="105"/>
                </a:lnTo>
                <a:lnTo>
                  <a:pt x="1978" y="105"/>
                </a:lnTo>
                <a:lnTo>
                  <a:pt x="1974" y="105"/>
                </a:lnTo>
                <a:lnTo>
                  <a:pt x="1971" y="105"/>
                </a:lnTo>
                <a:lnTo>
                  <a:pt x="1970" y="104"/>
                </a:lnTo>
                <a:lnTo>
                  <a:pt x="1967" y="104"/>
                </a:lnTo>
                <a:lnTo>
                  <a:pt x="1966" y="104"/>
                </a:lnTo>
                <a:lnTo>
                  <a:pt x="1966" y="105"/>
                </a:lnTo>
                <a:lnTo>
                  <a:pt x="1963" y="105"/>
                </a:lnTo>
                <a:lnTo>
                  <a:pt x="1960" y="106"/>
                </a:lnTo>
                <a:lnTo>
                  <a:pt x="1961" y="106"/>
                </a:lnTo>
                <a:lnTo>
                  <a:pt x="1967" y="105"/>
                </a:lnTo>
                <a:close/>
                <a:moveTo>
                  <a:pt x="2201" y="251"/>
                </a:moveTo>
                <a:lnTo>
                  <a:pt x="2201" y="251"/>
                </a:lnTo>
                <a:lnTo>
                  <a:pt x="2201" y="250"/>
                </a:lnTo>
                <a:lnTo>
                  <a:pt x="2201" y="250"/>
                </a:lnTo>
                <a:lnTo>
                  <a:pt x="2199" y="250"/>
                </a:lnTo>
                <a:lnTo>
                  <a:pt x="2198" y="248"/>
                </a:lnTo>
                <a:lnTo>
                  <a:pt x="2197" y="247"/>
                </a:lnTo>
                <a:lnTo>
                  <a:pt x="2197" y="247"/>
                </a:lnTo>
                <a:lnTo>
                  <a:pt x="2197" y="248"/>
                </a:lnTo>
                <a:lnTo>
                  <a:pt x="2197" y="248"/>
                </a:lnTo>
                <a:lnTo>
                  <a:pt x="2195" y="248"/>
                </a:lnTo>
                <a:lnTo>
                  <a:pt x="2195" y="248"/>
                </a:lnTo>
                <a:lnTo>
                  <a:pt x="2193" y="248"/>
                </a:lnTo>
                <a:lnTo>
                  <a:pt x="2193" y="248"/>
                </a:lnTo>
                <a:lnTo>
                  <a:pt x="2193" y="250"/>
                </a:lnTo>
                <a:lnTo>
                  <a:pt x="2193" y="250"/>
                </a:lnTo>
                <a:lnTo>
                  <a:pt x="2194" y="250"/>
                </a:lnTo>
                <a:lnTo>
                  <a:pt x="2195" y="250"/>
                </a:lnTo>
                <a:lnTo>
                  <a:pt x="2197" y="251"/>
                </a:lnTo>
                <a:lnTo>
                  <a:pt x="2198" y="252"/>
                </a:lnTo>
                <a:lnTo>
                  <a:pt x="2198" y="252"/>
                </a:lnTo>
                <a:lnTo>
                  <a:pt x="2199" y="254"/>
                </a:lnTo>
                <a:lnTo>
                  <a:pt x="2199" y="254"/>
                </a:lnTo>
                <a:lnTo>
                  <a:pt x="2199" y="255"/>
                </a:lnTo>
                <a:lnTo>
                  <a:pt x="2201" y="255"/>
                </a:lnTo>
                <a:lnTo>
                  <a:pt x="2201" y="254"/>
                </a:lnTo>
                <a:lnTo>
                  <a:pt x="2199" y="254"/>
                </a:lnTo>
                <a:lnTo>
                  <a:pt x="2199" y="254"/>
                </a:lnTo>
                <a:lnTo>
                  <a:pt x="2201" y="251"/>
                </a:lnTo>
                <a:close/>
                <a:moveTo>
                  <a:pt x="2172" y="80"/>
                </a:moveTo>
                <a:lnTo>
                  <a:pt x="2172" y="79"/>
                </a:lnTo>
                <a:lnTo>
                  <a:pt x="2173" y="77"/>
                </a:lnTo>
                <a:lnTo>
                  <a:pt x="2173" y="77"/>
                </a:lnTo>
                <a:lnTo>
                  <a:pt x="2173" y="77"/>
                </a:lnTo>
                <a:lnTo>
                  <a:pt x="2169" y="77"/>
                </a:lnTo>
                <a:lnTo>
                  <a:pt x="2166" y="79"/>
                </a:lnTo>
                <a:lnTo>
                  <a:pt x="2166" y="79"/>
                </a:lnTo>
                <a:lnTo>
                  <a:pt x="2170" y="80"/>
                </a:lnTo>
                <a:lnTo>
                  <a:pt x="2172" y="80"/>
                </a:lnTo>
                <a:close/>
                <a:moveTo>
                  <a:pt x="2181" y="83"/>
                </a:moveTo>
                <a:lnTo>
                  <a:pt x="2184" y="83"/>
                </a:lnTo>
                <a:lnTo>
                  <a:pt x="2184" y="83"/>
                </a:lnTo>
                <a:lnTo>
                  <a:pt x="2184" y="83"/>
                </a:lnTo>
                <a:lnTo>
                  <a:pt x="2183" y="83"/>
                </a:lnTo>
                <a:lnTo>
                  <a:pt x="2183" y="81"/>
                </a:lnTo>
                <a:lnTo>
                  <a:pt x="2183" y="81"/>
                </a:lnTo>
                <a:lnTo>
                  <a:pt x="2183" y="80"/>
                </a:lnTo>
                <a:lnTo>
                  <a:pt x="2180" y="80"/>
                </a:lnTo>
                <a:lnTo>
                  <a:pt x="2177" y="80"/>
                </a:lnTo>
                <a:lnTo>
                  <a:pt x="2176" y="81"/>
                </a:lnTo>
                <a:lnTo>
                  <a:pt x="2172" y="81"/>
                </a:lnTo>
                <a:lnTo>
                  <a:pt x="2175" y="83"/>
                </a:lnTo>
                <a:lnTo>
                  <a:pt x="2181" y="83"/>
                </a:lnTo>
                <a:close/>
                <a:moveTo>
                  <a:pt x="2175" y="58"/>
                </a:moveTo>
                <a:lnTo>
                  <a:pt x="2176" y="59"/>
                </a:lnTo>
                <a:lnTo>
                  <a:pt x="2177" y="59"/>
                </a:lnTo>
                <a:lnTo>
                  <a:pt x="2177" y="59"/>
                </a:lnTo>
                <a:lnTo>
                  <a:pt x="2179" y="58"/>
                </a:lnTo>
                <a:lnTo>
                  <a:pt x="2180" y="58"/>
                </a:lnTo>
                <a:lnTo>
                  <a:pt x="2179" y="57"/>
                </a:lnTo>
                <a:lnTo>
                  <a:pt x="2177" y="57"/>
                </a:lnTo>
                <a:lnTo>
                  <a:pt x="2176" y="57"/>
                </a:lnTo>
                <a:lnTo>
                  <a:pt x="2176" y="57"/>
                </a:lnTo>
                <a:lnTo>
                  <a:pt x="2176" y="57"/>
                </a:lnTo>
                <a:lnTo>
                  <a:pt x="2175" y="57"/>
                </a:lnTo>
                <a:lnTo>
                  <a:pt x="2175" y="57"/>
                </a:lnTo>
                <a:lnTo>
                  <a:pt x="2175" y="58"/>
                </a:lnTo>
                <a:lnTo>
                  <a:pt x="2175" y="58"/>
                </a:lnTo>
                <a:close/>
                <a:moveTo>
                  <a:pt x="1873" y="75"/>
                </a:moveTo>
                <a:lnTo>
                  <a:pt x="1872" y="75"/>
                </a:lnTo>
                <a:lnTo>
                  <a:pt x="1869" y="75"/>
                </a:lnTo>
                <a:lnTo>
                  <a:pt x="1868" y="75"/>
                </a:lnTo>
                <a:lnTo>
                  <a:pt x="1868" y="76"/>
                </a:lnTo>
                <a:lnTo>
                  <a:pt x="1872" y="76"/>
                </a:lnTo>
                <a:lnTo>
                  <a:pt x="1873" y="75"/>
                </a:lnTo>
                <a:close/>
                <a:moveTo>
                  <a:pt x="1915" y="262"/>
                </a:moveTo>
                <a:lnTo>
                  <a:pt x="1917" y="259"/>
                </a:lnTo>
                <a:lnTo>
                  <a:pt x="1917" y="259"/>
                </a:lnTo>
                <a:lnTo>
                  <a:pt x="1917" y="258"/>
                </a:lnTo>
                <a:lnTo>
                  <a:pt x="1919" y="258"/>
                </a:lnTo>
                <a:lnTo>
                  <a:pt x="1917" y="257"/>
                </a:lnTo>
                <a:lnTo>
                  <a:pt x="1917" y="258"/>
                </a:lnTo>
                <a:lnTo>
                  <a:pt x="1916" y="258"/>
                </a:lnTo>
                <a:lnTo>
                  <a:pt x="1913" y="259"/>
                </a:lnTo>
                <a:lnTo>
                  <a:pt x="1913" y="259"/>
                </a:lnTo>
                <a:lnTo>
                  <a:pt x="1910" y="259"/>
                </a:lnTo>
                <a:lnTo>
                  <a:pt x="1909" y="259"/>
                </a:lnTo>
                <a:lnTo>
                  <a:pt x="1908" y="261"/>
                </a:lnTo>
                <a:lnTo>
                  <a:pt x="1906" y="261"/>
                </a:lnTo>
                <a:lnTo>
                  <a:pt x="1906" y="261"/>
                </a:lnTo>
                <a:lnTo>
                  <a:pt x="1905" y="261"/>
                </a:lnTo>
                <a:lnTo>
                  <a:pt x="1905" y="261"/>
                </a:lnTo>
                <a:lnTo>
                  <a:pt x="1906" y="262"/>
                </a:lnTo>
                <a:lnTo>
                  <a:pt x="1908" y="263"/>
                </a:lnTo>
                <a:lnTo>
                  <a:pt x="1909" y="263"/>
                </a:lnTo>
                <a:lnTo>
                  <a:pt x="1910" y="263"/>
                </a:lnTo>
                <a:lnTo>
                  <a:pt x="1910" y="262"/>
                </a:lnTo>
                <a:lnTo>
                  <a:pt x="1910" y="262"/>
                </a:lnTo>
                <a:lnTo>
                  <a:pt x="1912" y="262"/>
                </a:lnTo>
                <a:lnTo>
                  <a:pt x="1913" y="262"/>
                </a:lnTo>
                <a:lnTo>
                  <a:pt x="1913" y="262"/>
                </a:lnTo>
                <a:lnTo>
                  <a:pt x="1915" y="262"/>
                </a:lnTo>
                <a:close/>
                <a:moveTo>
                  <a:pt x="1920" y="263"/>
                </a:moveTo>
                <a:lnTo>
                  <a:pt x="1920" y="263"/>
                </a:lnTo>
                <a:lnTo>
                  <a:pt x="1920" y="262"/>
                </a:lnTo>
                <a:lnTo>
                  <a:pt x="1920" y="262"/>
                </a:lnTo>
                <a:lnTo>
                  <a:pt x="1919" y="261"/>
                </a:lnTo>
                <a:lnTo>
                  <a:pt x="1916" y="263"/>
                </a:lnTo>
                <a:lnTo>
                  <a:pt x="1916" y="263"/>
                </a:lnTo>
                <a:lnTo>
                  <a:pt x="1915" y="263"/>
                </a:lnTo>
                <a:lnTo>
                  <a:pt x="1913" y="263"/>
                </a:lnTo>
                <a:lnTo>
                  <a:pt x="1913" y="265"/>
                </a:lnTo>
                <a:lnTo>
                  <a:pt x="1913" y="265"/>
                </a:lnTo>
                <a:lnTo>
                  <a:pt x="1915" y="266"/>
                </a:lnTo>
                <a:lnTo>
                  <a:pt x="1915" y="265"/>
                </a:lnTo>
                <a:lnTo>
                  <a:pt x="1915" y="265"/>
                </a:lnTo>
                <a:lnTo>
                  <a:pt x="1915" y="266"/>
                </a:lnTo>
                <a:lnTo>
                  <a:pt x="1916" y="266"/>
                </a:lnTo>
                <a:lnTo>
                  <a:pt x="1916" y="266"/>
                </a:lnTo>
                <a:lnTo>
                  <a:pt x="1917" y="266"/>
                </a:lnTo>
                <a:lnTo>
                  <a:pt x="1917" y="266"/>
                </a:lnTo>
                <a:lnTo>
                  <a:pt x="1919" y="265"/>
                </a:lnTo>
                <a:lnTo>
                  <a:pt x="1920" y="263"/>
                </a:lnTo>
                <a:close/>
                <a:moveTo>
                  <a:pt x="1891" y="268"/>
                </a:moveTo>
                <a:lnTo>
                  <a:pt x="1890" y="268"/>
                </a:lnTo>
                <a:lnTo>
                  <a:pt x="1890" y="269"/>
                </a:lnTo>
                <a:lnTo>
                  <a:pt x="1890" y="269"/>
                </a:lnTo>
                <a:lnTo>
                  <a:pt x="1890" y="270"/>
                </a:lnTo>
                <a:lnTo>
                  <a:pt x="1891" y="270"/>
                </a:lnTo>
                <a:lnTo>
                  <a:pt x="1891" y="270"/>
                </a:lnTo>
                <a:lnTo>
                  <a:pt x="1891" y="270"/>
                </a:lnTo>
                <a:lnTo>
                  <a:pt x="1893" y="270"/>
                </a:lnTo>
                <a:lnTo>
                  <a:pt x="1893" y="270"/>
                </a:lnTo>
                <a:lnTo>
                  <a:pt x="1893" y="268"/>
                </a:lnTo>
                <a:lnTo>
                  <a:pt x="1893" y="268"/>
                </a:lnTo>
                <a:lnTo>
                  <a:pt x="1891" y="268"/>
                </a:lnTo>
                <a:close/>
                <a:moveTo>
                  <a:pt x="1921" y="259"/>
                </a:moveTo>
                <a:lnTo>
                  <a:pt x="1921" y="259"/>
                </a:lnTo>
                <a:lnTo>
                  <a:pt x="1921" y="259"/>
                </a:lnTo>
                <a:lnTo>
                  <a:pt x="1920" y="259"/>
                </a:lnTo>
                <a:lnTo>
                  <a:pt x="1920" y="261"/>
                </a:lnTo>
                <a:lnTo>
                  <a:pt x="1920" y="261"/>
                </a:lnTo>
                <a:lnTo>
                  <a:pt x="1921" y="262"/>
                </a:lnTo>
                <a:lnTo>
                  <a:pt x="1921" y="262"/>
                </a:lnTo>
                <a:lnTo>
                  <a:pt x="1924" y="262"/>
                </a:lnTo>
                <a:lnTo>
                  <a:pt x="1924" y="261"/>
                </a:lnTo>
                <a:lnTo>
                  <a:pt x="1923" y="259"/>
                </a:lnTo>
                <a:lnTo>
                  <a:pt x="1921" y="259"/>
                </a:lnTo>
                <a:close/>
                <a:moveTo>
                  <a:pt x="1946" y="106"/>
                </a:moveTo>
                <a:lnTo>
                  <a:pt x="1946" y="108"/>
                </a:lnTo>
                <a:lnTo>
                  <a:pt x="1946" y="109"/>
                </a:lnTo>
                <a:lnTo>
                  <a:pt x="1949" y="110"/>
                </a:lnTo>
                <a:lnTo>
                  <a:pt x="1950" y="110"/>
                </a:lnTo>
                <a:lnTo>
                  <a:pt x="1952" y="109"/>
                </a:lnTo>
                <a:lnTo>
                  <a:pt x="1950" y="109"/>
                </a:lnTo>
                <a:lnTo>
                  <a:pt x="1948" y="106"/>
                </a:lnTo>
                <a:lnTo>
                  <a:pt x="1946" y="106"/>
                </a:lnTo>
                <a:close/>
                <a:moveTo>
                  <a:pt x="1869" y="80"/>
                </a:moveTo>
                <a:lnTo>
                  <a:pt x="1875" y="81"/>
                </a:lnTo>
                <a:lnTo>
                  <a:pt x="1873" y="81"/>
                </a:lnTo>
                <a:lnTo>
                  <a:pt x="1872" y="83"/>
                </a:lnTo>
                <a:lnTo>
                  <a:pt x="1869" y="83"/>
                </a:lnTo>
                <a:lnTo>
                  <a:pt x="1869" y="84"/>
                </a:lnTo>
                <a:lnTo>
                  <a:pt x="1869" y="84"/>
                </a:lnTo>
                <a:lnTo>
                  <a:pt x="1871" y="86"/>
                </a:lnTo>
                <a:lnTo>
                  <a:pt x="1873" y="87"/>
                </a:lnTo>
                <a:lnTo>
                  <a:pt x="1876" y="87"/>
                </a:lnTo>
                <a:lnTo>
                  <a:pt x="1880" y="87"/>
                </a:lnTo>
                <a:lnTo>
                  <a:pt x="1882" y="87"/>
                </a:lnTo>
                <a:lnTo>
                  <a:pt x="1884" y="87"/>
                </a:lnTo>
                <a:lnTo>
                  <a:pt x="1887" y="87"/>
                </a:lnTo>
                <a:lnTo>
                  <a:pt x="1890" y="87"/>
                </a:lnTo>
                <a:lnTo>
                  <a:pt x="1893" y="87"/>
                </a:lnTo>
                <a:lnTo>
                  <a:pt x="1893" y="88"/>
                </a:lnTo>
                <a:lnTo>
                  <a:pt x="1891" y="88"/>
                </a:lnTo>
                <a:lnTo>
                  <a:pt x="1890" y="90"/>
                </a:lnTo>
                <a:lnTo>
                  <a:pt x="1887" y="90"/>
                </a:lnTo>
                <a:lnTo>
                  <a:pt x="1886" y="90"/>
                </a:lnTo>
                <a:lnTo>
                  <a:pt x="1884" y="90"/>
                </a:lnTo>
                <a:lnTo>
                  <a:pt x="1883" y="90"/>
                </a:lnTo>
                <a:lnTo>
                  <a:pt x="1883" y="90"/>
                </a:lnTo>
                <a:lnTo>
                  <a:pt x="1884" y="91"/>
                </a:lnTo>
                <a:lnTo>
                  <a:pt x="1887" y="92"/>
                </a:lnTo>
                <a:lnTo>
                  <a:pt x="1890" y="92"/>
                </a:lnTo>
                <a:lnTo>
                  <a:pt x="1893" y="94"/>
                </a:lnTo>
                <a:lnTo>
                  <a:pt x="1893" y="94"/>
                </a:lnTo>
                <a:lnTo>
                  <a:pt x="1894" y="94"/>
                </a:lnTo>
                <a:lnTo>
                  <a:pt x="1904" y="95"/>
                </a:lnTo>
                <a:lnTo>
                  <a:pt x="1913" y="94"/>
                </a:lnTo>
                <a:lnTo>
                  <a:pt x="1910" y="97"/>
                </a:lnTo>
                <a:lnTo>
                  <a:pt x="1912" y="98"/>
                </a:lnTo>
                <a:lnTo>
                  <a:pt x="1913" y="98"/>
                </a:lnTo>
                <a:lnTo>
                  <a:pt x="1921" y="98"/>
                </a:lnTo>
                <a:lnTo>
                  <a:pt x="1923" y="99"/>
                </a:lnTo>
                <a:lnTo>
                  <a:pt x="1924" y="98"/>
                </a:lnTo>
                <a:lnTo>
                  <a:pt x="1926" y="98"/>
                </a:lnTo>
                <a:lnTo>
                  <a:pt x="1927" y="97"/>
                </a:lnTo>
                <a:lnTo>
                  <a:pt x="1931" y="95"/>
                </a:lnTo>
                <a:lnTo>
                  <a:pt x="1931" y="95"/>
                </a:lnTo>
                <a:lnTo>
                  <a:pt x="1934" y="95"/>
                </a:lnTo>
                <a:lnTo>
                  <a:pt x="1935" y="95"/>
                </a:lnTo>
                <a:lnTo>
                  <a:pt x="1939" y="94"/>
                </a:lnTo>
                <a:lnTo>
                  <a:pt x="1939" y="94"/>
                </a:lnTo>
                <a:lnTo>
                  <a:pt x="1942" y="91"/>
                </a:lnTo>
                <a:lnTo>
                  <a:pt x="1942" y="90"/>
                </a:lnTo>
                <a:lnTo>
                  <a:pt x="1945" y="88"/>
                </a:lnTo>
                <a:lnTo>
                  <a:pt x="1953" y="84"/>
                </a:lnTo>
                <a:lnTo>
                  <a:pt x="1955" y="84"/>
                </a:lnTo>
                <a:lnTo>
                  <a:pt x="1953" y="80"/>
                </a:lnTo>
                <a:lnTo>
                  <a:pt x="1952" y="79"/>
                </a:lnTo>
                <a:lnTo>
                  <a:pt x="1950" y="79"/>
                </a:lnTo>
                <a:lnTo>
                  <a:pt x="1946" y="77"/>
                </a:lnTo>
                <a:lnTo>
                  <a:pt x="1941" y="77"/>
                </a:lnTo>
                <a:lnTo>
                  <a:pt x="1941" y="77"/>
                </a:lnTo>
                <a:lnTo>
                  <a:pt x="1939" y="77"/>
                </a:lnTo>
                <a:lnTo>
                  <a:pt x="1938" y="76"/>
                </a:lnTo>
                <a:lnTo>
                  <a:pt x="1932" y="76"/>
                </a:lnTo>
                <a:lnTo>
                  <a:pt x="1931" y="75"/>
                </a:lnTo>
                <a:lnTo>
                  <a:pt x="1931" y="75"/>
                </a:lnTo>
                <a:lnTo>
                  <a:pt x="1930" y="76"/>
                </a:lnTo>
                <a:lnTo>
                  <a:pt x="1928" y="76"/>
                </a:lnTo>
                <a:lnTo>
                  <a:pt x="1927" y="75"/>
                </a:lnTo>
                <a:lnTo>
                  <a:pt x="1927" y="73"/>
                </a:lnTo>
                <a:lnTo>
                  <a:pt x="1926" y="75"/>
                </a:lnTo>
                <a:lnTo>
                  <a:pt x="1926" y="75"/>
                </a:lnTo>
                <a:lnTo>
                  <a:pt x="1924" y="76"/>
                </a:lnTo>
                <a:lnTo>
                  <a:pt x="1923" y="75"/>
                </a:lnTo>
                <a:lnTo>
                  <a:pt x="1921" y="76"/>
                </a:lnTo>
                <a:lnTo>
                  <a:pt x="1920" y="77"/>
                </a:lnTo>
                <a:lnTo>
                  <a:pt x="1917" y="77"/>
                </a:lnTo>
                <a:lnTo>
                  <a:pt x="1915" y="77"/>
                </a:lnTo>
                <a:lnTo>
                  <a:pt x="1916" y="75"/>
                </a:lnTo>
                <a:lnTo>
                  <a:pt x="1916" y="73"/>
                </a:lnTo>
                <a:lnTo>
                  <a:pt x="1917" y="72"/>
                </a:lnTo>
                <a:lnTo>
                  <a:pt x="1916" y="72"/>
                </a:lnTo>
                <a:lnTo>
                  <a:pt x="1915" y="72"/>
                </a:lnTo>
                <a:lnTo>
                  <a:pt x="1913" y="72"/>
                </a:lnTo>
                <a:lnTo>
                  <a:pt x="1912" y="72"/>
                </a:lnTo>
                <a:lnTo>
                  <a:pt x="1910" y="73"/>
                </a:lnTo>
                <a:lnTo>
                  <a:pt x="1909" y="73"/>
                </a:lnTo>
                <a:lnTo>
                  <a:pt x="1909" y="73"/>
                </a:lnTo>
                <a:lnTo>
                  <a:pt x="1909" y="73"/>
                </a:lnTo>
                <a:lnTo>
                  <a:pt x="1909" y="75"/>
                </a:lnTo>
                <a:lnTo>
                  <a:pt x="1909" y="77"/>
                </a:lnTo>
                <a:lnTo>
                  <a:pt x="1908" y="80"/>
                </a:lnTo>
                <a:lnTo>
                  <a:pt x="1908" y="80"/>
                </a:lnTo>
                <a:lnTo>
                  <a:pt x="1906" y="80"/>
                </a:lnTo>
                <a:lnTo>
                  <a:pt x="1904" y="79"/>
                </a:lnTo>
                <a:lnTo>
                  <a:pt x="1902" y="79"/>
                </a:lnTo>
                <a:lnTo>
                  <a:pt x="1902" y="79"/>
                </a:lnTo>
                <a:lnTo>
                  <a:pt x="1901" y="77"/>
                </a:lnTo>
                <a:lnTo>
                  <a:pt x="1901" y="76"/>
                </a:lnTo>
                <a:lnTo>
                  <a:pt x="1895" y="76"/>
                </a:lnTo>
                <a:lnTo>
                  <a:pt x="1894" y="76"/>
                </a:lnTo>
                <a:lnTo>
                  <a:pt x="1893" y="75"/>
                </a:lnTo>
                <a:lnTo>
                  <a:pt x="1890" y="73"/>
                </a:lnTo>
                <a:lnTo>
                  <a:pt x="1888" y="73"/>
                </a:lnTo>
                <a:lnTo>
                  <a:pt x="1887" y="72"/>
                </a:lnTo>
                <a:lnTo>
                  <a:pt x="1884" y="72"/>
                </a:lnTo>
                <a:lnTo>
                  <a:pt x="1883" y="72"/>
                </a:lnTo>
                <a:lnTo>
                  <a:pt x="1882" y="72"/>
                </a:lnTo>
                <a:lnTo>
                  <a:pt x="1883" y="73"/>
                </a:lnTo>
                <a:lnTo>
                  <a:pt x="1883" y="75"/>
                </a:lnTo>
                <a:lnTo>
                  <a:pt x="1884" y="75"/>
                </a:lnTo>
                <a:lnTo>
                  <a:pt x="1883" y="76"/>
                </a:lnTo>
                <a:lnTo>
                  <a:pt x="1883" y="77"/>
                </a:lnTo>
                <a:lnTo>
                  <a:pt x="1882" y="76"/>
                </a:lnTo>
                <a:lnTo>
                  <a:pt x="1879" y="75"/>
                </a:lnTo>
                <a:lnTo>
                  <a:pt x="1879" y="75"/>
                </a:lnTo>
                <a:lnTo>
                  <a:pt x="1877" y="75"/>
                </a:lnTo>
                <a:lnTo>
                  <a:pt x="1877" y="75"/>
                </a:lnTo>
                <a:lnTo>
                  <a:pt x="1877" y="76"/>
                </a:lnTo>
                <a:lnTo>
                  <a:pt x="1879" y="77"/>
                </a:lnTo>
                <a:lnTo>
                  <a:pt x="1882" y="79"/>
                </a:lnTo>
                <a:lnTo>
                  <a:pt x="1879" y="79"/>
                </a:lnTo>
                <a:lnTo>
                  <a:pt x="1877" y="79"/>
                </a:lnTo>
                <a:lnTo>
                  <a:pt x="1876" y="77"/>
                </a:lnTo>
                <a:lnTo>
                  <a:pt x="1873" y="77"/>
                </a:lnTo>
                <a:lnTo>
                  <a:pt x="1868" y="77"/>
                </a:lnTo>
                <a:lnTo>
                  <a:pt x="1865" y="79"/>
                </a:lnTo>
                <a:lnTo>
                  <a:pt x="1868" y="80"/>
                </a:lnTo>
                <a:lnTo>
                  <a:pt x="1869" y="80"/>
                </a:lnTo>
                <a:close/>
                <a:moveTo>
                  <a:pt x="1932" y="128"/>
                </a:moveTo>
                <a:lnTo>
                  <a:pt x="1928" y="127"/>
                </a:lnTo>
                <a:lnTo>
                  <a:pt x="1926" y="126"/>
                </a:lnTo>
                <a:lnTo>
                  <a:pt x="1923" y="127"/>
                </a:lnTo>
                <a:lnTo>
                  <a:pt x="1920" y="126"/>
                </a:lnTo>
                <a:lnTo>
                  <a:pt x="1917" y="124"/>
                </a:lnTo>
                <a:lnTo>
                  <a:pt x="1915" y="124"/>
                </a:lnTo>
                <a:lnTo>
                  <a:pt x="1916" y="121"/>
                </a:lnTo>
                <a:lnTo>
                  <a:pt x="1917" y="121"/>
                </a:lnTo>
                <a:lnTo>
                  <a:pt x="1919" y="120"/>
                </a:lnTo>
                <a:lnTo>
                  <a:pt x="1917" y="120"/>
                </a:lnTo>
                <a:lnTo>
                  <a:pt x="1915" y="119"/>
                </a:lnTo>
                <a:lnTo>
                  <a:pt x="1913" y="119"/>
                </a:lnTo>
                <a:lnTo>
                  <a:pt x="1912" y="119"/>
                </a:lnTo>
                <a:lnTo>
                  <a:pt x="1909" y="119"/>
                </a:lnTo>
                <a:lnTo>
                  <a:pt x="1908" y="119"/>
                </a:lnTo>
                <a:lnTo>
                  <a:pt x="1906" y="115"/>
                </a:lnTo>
                <a:lnTo>
                  <a:pt x="1905" y="112"/>
                </a:lnTo>
                <a:lnTo>
                  <a:pt x="1902" y="112"/>
                </a:lnTo>
                <a:lnTo>
                  <a:pt x="1901" y="112"/>
                </a:lnTo>
                <a:lnTo>
                  <a:pt x="1899" y="112"/>
                </a:lnTo>
                <a:lnTo>
                  <a:pt x="1895" y="112"/>
                </a:lnTo>
                <a:lnTo>
                  <a:pt x="1888" y="113"/>
                </a:lnTo>
                <a:lnTo>
                  <a:pt x="1887" y="113"/>
                </a:lnTo>
                <a:lnTo>
                  <a:pt x="1888" y="115"/>
                </a:lnTo>
                <a:lnTo>
                  <a:pt x="1891" y="115"/>
                </a:lnTo>
                <a:lnTo>
                  <a:pt x="1890" y="117"/>
                </a:lnTo>
                <a:lnTo>
                  <a:pt x="1893" y="119"/>
                </a:lnTo>
                <a:lnTo>
                  <a:pt x="1894" y="120"/>
                </a:lnTo>
                <a:lnTo>
                  <a:pt x="1895" y="123"/>
                </a:lnTo>
                <a:lnTo>
                  <a:pt x="1897" y="123"/>
                </a:lnTo>
                <a:lnTo>
                  <a:pt x="1901" y="126"/>
                </a:lnTo>
                <a:lnTo>
                  <a:pt x="1901" y="126"/>
                </a:lnTo>
                <a:lnTo>
                  <a:pt x="1899" y="127"/>
                </a:lnTo>
                <a:lnTo>
                  <a:pt x="1898" y="128"/>
                </a:lnTo>
                <a:lnTo>
                  <a:pt x="1897" y="130"/>
                </a:lnTo>
                <a:lnTo>
                  <a:pt x="1897" y="131"/>
                </a:lnTo>
                <a:lnTo>
                  <a:pt x="1894" y="132"/>
                </a:lnTo>
                <a:lnTo>
                  <a:pt x="1894" y="134"/>
                </a:lnTo>
                <a:lnTo>
                  <a:pt x="1895" y="135"/>
                </a:lnTo>
                <a:lnTo>
                  <a:pt x="1904" y="134"/>
                </a:lnTo>
                <a:lnTo>
                  <a:pt x="1905" y="134"/>
                </a:lnTo>
                <a:lnTo>
                  <a:pt x="1906" y="132"/>
                </a:lnTo>
                <a:lnTo>
                  <a:pt x="1908" y="132"/>
                </a:lnTo>
                <a:lnTo>
                  <a:pt x="1909" y="132"/>
                </a:lnTo>
                <a:lnTo>
                  <a:pt x="1910" y="132"/>
                </a:lnTo>
                <a:lnTo>
                  <a:pt x="1910" y="132"/>
                </a:lnTo>
                <a:lnTo>
                  <a:pt x="1912" y="132"/>
                </a:lnTo>
                <a:lnTo>
                  <a:pt x="1910" y="134"/>
                </a:lnTo>
                <a:lnTo>
                  <a:pt x="1909" y="135"/>
                </a:lnTo>
                <a:lnTo>
                  <a:pt x="1909" y="137"/>
                </a:lnTo>
                <a:lnTo>
                  <a:pt x="1909" y="137"/>
                </a:lnTo>
                <a:lnTo>
                  <a:pt x="1909" y="138"/>
                </a:lnTo>
                <a:lnTo>
                  <a:pt x="1909" y="138"/>
                </a:lnTo>
                <a:lnTo>
                  <a:pt x="1912" y="138"/>
                </a:lnTo>
                <a:lnTo>
                  <a:pt x="1913" y="138"/>
                </a:lnTo>
                <a:lnTo>
                  <a:pt x="1915" y="137"/>
                </a:lnTo>
                <a:lnTo>
                  <a:pt x="1915" y="137"/>
                </a:lnTo>
                <a:lnTo>
                  <a:pt x="1917" y="137"/>
                </a:lnTo>
                <a:lnTo>
                  <a:pt x="1919" y="135"/>
                </a:lnTo>
                <a:lnTo>
                  <a:pt x="1921" y="134"/>
                </a:lnTo>
                <a:lnTo>
                  <a:pt x="1921" y="134"/>
                </a:lnTo>
                <a:lnTo>
                  <a:pt x="1923" y="132"/>
                </a:lnTo>
                <a:lnTo>
                  <a:pt x="1924" y="131"/>
                </a:lnTo>
                <a:lnTo>
                  <a:pt x="1924" y="131"/>
                </a:lnTo>
                <a:lnTo>
                  <a:pt x="1932" y="128"/>
                </a:lnTo>
                <a:close/>
                <a:moveTo>
                  <a:pt x="1941" y="252"/>
                </a:moveTo>
                <a:lnTo>
                  <a:pt x="1938" y="252"/>
                </a:lnTo>
                <a:lnTo>
                  <a:pt x="1937" y="252"/>
                </a:lnTo>
                <a:lnTo>
                  <a:pt x="1937" y="254"/>
                </a:lnTo>
                <a:lnTo>
                  <a:pt x="1937" y="254"/>
                </a:lnTo>
                <a:lnTo>
                  <a:pt x="1938" y="254"/>
                </a:lnTo>
                <a:lnTo>
                  <a:pt x="1938" y="255"/>
                </a:lnTo>
                <a:lnTo>
                  <a:pt x="1941" y="255"/>
                </a:lnTo>
                <a:lnTo>
                  <a:pt x="1941" y="255"/>
                </a:lnTo>
                <a:lnTo>
                  <a:pt x="1942" y="255"/>
                </a:lnTo>
                <a:lnTo>
                  <a:pt x="1944" y="255"/>
                </a:lnTo>
                <a:lnTo>
                  <a:pt x="1944" y="254"/>
                </a:lnTo>
                <a:lnTo>
                  <a:pt x="1944" y="254"/>
                </a:lnTo>
                <a:lnTo>
                  <a:pt x="1942" y="252"/>
                </a:lnTo>
                <a:lnTo>
                  <a:pt x="1941" y="252"/>
                </a:lnTo>
                <a:close/>
                <a:moveTo>
                  <a:pt x="2213" y="72"/>
                </a:moveTo>
                <a:lnTo>
                  <a:pt x="2213" y="70"/>
                </a:lnTo>
                <a:lnTo>
                  <a:pt x="2213" y="70"/>
                </a:lnTo>
                <a:lnTo>
                  <a:pt x="2210" y="69"/>
                </a:lnTo>
                <a:lnTo>
                  <a:pt x="2210" y="69"/>
                </a:lnTo>
                <a:lnTo>
                  <a:pt x="2208" y="69"/>
                </a:lnTo>
                <a:lnTo>
                  <a:pt x="2208" y="69"/>
                </a:lnTo>
                <a:lnTo>
                  <a:pt x="2208" y="70"/>
                </a:lnTo>
                <a:lnTo>
                  <a:pt x="2208" y="70"/>
                </a:lnTo>
                <a:lnTo>
                  <a:pt x="2208" y="70"/>
                </a:lnTo>
                <a:lnTo>
                  <a:pt x="2208" y="72"/>
                </a:lnTo>
                <a:lnTo>
                  <a:pt x="2212" y="73"/>
                </a:lnTo>
                <a:lnTo>
                  <a:pt x="2213" y="72"/>
                </a:lnTo>
                <a:close/>
                <a:moveTo>
                  <a:pt x="2226" y="79"/>
                </a:moveTo>
                <a:lnTo>
                  <a:pt x="2226" y="80"/>
                </a:lnTo>
                <a:lnTo>
                  <a:pt x="2230" y="80"/>
                </a:lnTo>
                <a:lnTo>
                  <a:pt x="2238" y="80"/>
                </a:lnTo>
                <a:lnTo>
                  <a:pt x="2238" y="80"/>
                </a:lnTo>
                <a:lnTo>
                  <a:pt x="2238" y="79"/>
                </a:lnTo>
                <a:lnTo>
                  <a:pt x="2238" y="77"/>
                </a:lnTo>
                <a:lnTo>
                  <a:pt x="2238" y="75"/>
                </a:lnTo>
                <a:lnTo>
                  <a:pt x="2238" y="75"/>
                </a:lnTo>
                <a:lnTo>
                  <a:pt x="2237" y="73"/>
                </a:lnTo>
                <a:lnTo>
                  <a:pt x="2235" y="73"/>
                </a:lnTo>
                <a:lnTo>
                  <a:pt x="2234" y="75"/>
                </a:lnTo>
                <a:lnTo>
                  <a:pt x="2228" y="75"/>
                </a:lnTo>
                <a:lnTo>
                  <a:pt x="2228" y="75"/>
                </a:lnTo>
                <a:lnTo>
                  <a:pt x="2228" y="77"/>
                </a:lnTo>
                <a:lnTo>
                  <a:pt x="2227" y="79"/>
                </a:lnTo>
                <a:lnTo>
                  <a:pt x="2226" y="79"/>
                </a:lnTo>
                <a:close/>
                <a:moveTo>
                  <a:pt x="2249" y="58"/>
                </a:moveTo>
                <a:lnTo>
                  <a:pt x="2248" y="57"/>
                </a:lnTo>
                <a:lnTo>
                  <a:pt x="2248" y="57"/>
                </a:lnTo>
                <a:lnTo>
                  <a:pt x="2243" y="59"/>
                </a:lnTo>
                <a:lnTo>
                  <a:pt x="2241" y="59"/>
                </a:lnTo>
                <a:lnTo>
                  <a:pt x="2239" y="59"/>
                </a:lnTo>
                <a:lnTo>
                  <a:pt x="2241" y="62"/>
                </a:lnTo>
                <a:lnTo>
                  <a:pt x="2245" y="62"/>
                </a:lnTo>
                <a:lnTo>
                  <a:pt x="2246" y="65"/>
                </a:lnTo>
                <a:lnTo>
                  <a:pt x="2250" y="65"/>
                </a:lnTo>
                <a:lnTo>
                  <a:pt x="2253" y="65"/>
                </a:lnTo>
                <a:lnTo>
                  <a:pt x="2256" y="65"/>
                </a:lnTo>
                <a:lnTo>
                  <a:pt x="2256" y="64"/>
                </a:lnTo>
                <a:lnTo>
                  <a:pt x="2256" y="62"/>
                </a:lnTo>
                <a:lnTo>
                  <a:pt x="2254" y="61"/>
                </a:lnTo>
                <a:lnTo>
                  <a:pt x="2254" y="59"/>
                </a:lnTo>
                <a:lnTo>
                  <a:pt x="2253" y="59"/>
                </a:lnTo>
                <a:lnTo>
                  <a:pt x="2252" y="58"/>
                </a:lnTo>
                <a:lnTo>
                  <a:pt x="2249" y="58"/>
                </a:lnTo>
                <a:close/>
                <a:moveTo>
                  <a:pt x="2257" y="54"/>
                </a:moveTo>
                <a:lnTo>
                  <a:pt x="2260" y="53"/>
                </a:lnTo>
                <a:lnTo>
                  <a:pt x="2260" y="53"/>
                </a:lnTo>
                <a:lnTo>
                  <a:pt x="2259" y="51"/>
                </a:lnTo>
                <a:lnTo>
                  <a:pt x="2257" y="51"/>
                </a:lnTo>
                <a:lnTo>
                  <a:pt x="2256" y="51"/>
                </a:lnTo>
                <a:lnTo>
                  <a:pt x="2253" y="51"/>
                </a:lnTo>
                <a:lnTo>
                  <a:pt x="2253" y="53"/>
                </a:lnTo>
                <a:lnTo>
                  <a:pt x="2254" y="53"/>
                </a:lnTo>
                <a:lnTo>
                  <a:pt x="2257" y="54"/>
                </a:lnTo>
                <a:close/>
                <a:moveTo>
                  <a:pt x="2220" y="77"/>
                </a:moveTo>
                <a:lnTo>
                  <a:pt x="2223" y="76"/>
                </a:lnTo>
                <a:lnTo>
                  <a:pt x="2223" y="75"/>
                </a:lnTo>
                <a:lnTo>
                  <a:pt x="2221" y="75"/>
                </a:lnTo>
                <a:lnTo>
                  <a:pt x="2220" y="75"/>
                </a:lnTo>
                <a:lnTo>
                  <a:pt x="2219" y="75"/>
                </a:lnTo>
                <a:lnTo>
                  <a:pt x="2219" y="76"/>
                </a:lnTo>
                <a:lnTo>
                  <a:pt x="2219" y="77"/>
                </a:lnTo>
                <a:lnTo>
                  <a:pt x="2220" y="77"/>
                </a:lnTo>
                <a:close/>
                <a:moveTo>
                  <a:pt x="2238" y="70"/>
                </a:moveTo>
                <a:lnTo>
                  <a:pt x="2238" y="72"/>
                </a:lnTo>
                <a:lnTo>
                  <a:pt x="2238" y="72"/>
                </a:lnTo>
                <a:lnTo>
                  <a:pt x="2239" y="73"/>
                </a:lnTo>
                <a:lnTo>
                  <a:pt x="2239" y="73"/>
                </a:lnTo>
                <a:lnTo>
                  <a:pt x="2239" y="75"/>
                </a:lnTo>
                <a:lnTo>
                  <a:pt x="2241" y="77"/>
                </a:lnTo>
                <a:lnTo>
                  <a:pt x="2241" y="79"/>
                </a:lnTo>
                <a:lnTo>
                  <a:pt x="2241" y="79"/>
                </a:lnTo>
                <a:lnTo>
                  <a:pt x="2245" y="80"/>
                </a:lnTo>
                <a:lnTo>
                  <a:pt x="2246" y="79"/>
                </a:lnTo>
                <a:lnTo>
                  <a:pt x="2249" y="77"/>
                </a:lnTo>
                <a:lnTo>
                  <a:pt x="2249" y="77"/>
                </a:lnTo>
                <a:lnTo>
                  <a:pt x="2250" y="76"/>
                </a:lnTo>
                <a:lnTo>
                  <a:pt x="2250" y="75"/>
                </a:lnTo>
                <a:lnTo>
                  <a:pt x="2250" y="75"/>
                </a:lnTo>
                <a:lnTo>
                  <a:pt x="2259" y="75"/>
                </a:lnTo>
                <a:lnTo>
                  <a:pt x="2257" y="73"/>
                </a:lnTo>
                <a:lnTo>
                  <a:pt x="2256" y="73"/>
                </a:lnTo>
                <a:lnTo>
                  <a:pt x="2252" y="72"/>
                </a:lnTo>
                <a:lnTo>
                  <a:pt x="2242" y="72"/>
                </a:lnTo>
                <a:lnTo>
                  <a:pt x="2238" y="70"/>
                </a:lnTo>
                <a:close/>
                <a:moveTo>
                  <a:pt x="2263" y="276"/>
                </a:moveTo>
                <a:lnTo>
                  <a:pt x="2263" y="276"/>
                </a:lnTo>
                <a:lnTo>
                  <a:pt x="2264" y="277"/>
                </a:lnTo>
                <a:lnTo>
                  <a:pt x="2265" y="277"/>
                </a:lnTo>
                <a:lnTo>
                  <a:pt x="2267" y="276"/>
                </a:lnTo>
                <a:lnTo>
                  <a:pt x="2268" y="277"/>
                </a:lnTo>
                <a:lnTo>
                  <a:pt x="2270" y="276"/>
                </a:lnTo>
                <a:lnTo>
                  <a:pt x="2270" y="276"/>
                </a:lnTo>
                <a:lnTo>
                  <a:pt x="2271" y="274"/>
                </a:lnTo>
                <a:lnTo>
                  <a:pt x="2271" y="273"/>
                </a:lnTo>
                <a:lnTo>
                  <a:pt x="2271" y="273"/>
                </a:lnTo>
                <a:lnTo>
                  <a:pt x="2270" y="272"/>
                </a:lnTo>
                <a:lnTo>
                  <a:pt x="2268" y="272"/>
                </a:lnTo>
                <a:lnTo>
                  <a:pt x="2265" y="270"/>
                </a:lnTo>
                <a:lnTo>
                  <a:pt x="2263" y="268"/>
                </a:lnTo>
                <a:lnTo>
                  <a:pt x="2261" y="268"/>
                </a:lnTo>
                <a:lnTo>
                  <a:pt x="2260" y="266"/>
                </a:lnTo>
                <a:lnTo>
                  <a:pt x="2260" y="265"/>
                </a:lnTo>
                <a:lnTo>
                  <a:pt x="2257" y="263"/>
                </a:lnTo>
                <a:lnTo>
                  <a:pt x="2257" y="263"/>
                </a:lnTo>
                <a:lnTo>
                  <a:pt x="2257" y="263"/>
                </a:lnTo>
                <a:lnTo>
                  <a:pt x="2254" y="265"/>
                </a:lnTo>
                <a:lnTo>
                  <a:pt x="2253" y="265"/>
                </a:lnTo>
                <a:lnTo>
                  <a:pt x="2253" y="266"/>
                </a:lnTo>
                <a:lnTo>
                  <a:pt x="2252" y="266"/>
                </a:lnTo>
                <a:lnTo>
                  <a:pt x="2252" y="268"/>
                </a:lnTo>
                <a:lnTo>
                  <a:pt x="2252" y="269"/>
                </a:lnTo>
                <a:lnTo>
                  <a:pt x="2253" y="269"/>
                </a:lnTo>
                <a:lnTo>
                  <a:pt x="2253" y="270"/>
                </a:lnTo>
                <a:lnTo>
                  <a:pt x="2253" y="270"/>
                </a:lnTo>
                <a:lnTo>
                  <a:pt x="2256" y="273"/>
                </a:lnTo>
                <a:lnTo>
                  <a:pt x="2257" y="273"/>
                </a:lnTo>
                <a:lnTo>
                  <a:pt x="2257" y="273"/>
                </a:lnTo>
                <a:lnTo>
                  <a:pt x="2257" y="273"/>
                </a:lnTo>
                <a:lnTo>
                  <a:pt x="2259" y="273"/>
                </a:lnTo>
                <a:lnTo>
                  <a:pt x="2260" y="273"/>
                </a:lnTo>
                <a:lnTo>
                  <a:pt x="2261" y="273"/>
                </a:lnTo>
                <a:lnTo>
                  <a:pt x="2261" y="274"/>
                </a:lnTo>
                <a:lnTo>
                  <a:pt x="2261" y="276"/>
                </a:lnTo>
                <a:lnTo>
                  <a:pt x="2263" y="276"/>
                </a:lnTo>
                <a:close/>
                <a:moveTo>
                  <a:pt x="2362" y="218"/>
                </a:moveTo>
                <a:lnTo>
                  <a:pt x="2364" y="218"/>
                </a:lnTo>
                <a:lnTo>
                  <a:pt x="2364" y="218"/>
                </a:lnTo>
                <a:lnTo>
                  <a:pt x="2367" y="218"/>
                </a:lnTo>
                <a:lnTo>
                  <a:pt x="2370" y="217"/>
                </a:lnTo>
                <a:lnTo>
                  <a:pt x="2374" y="217"/>
                </a:lnTo>
                <a:lnTo>
                  <a:pt x="2377" y="217"/>
                </a:lnTo>
                <a:lnTo>
                  <a:pt x="2377" y="215"/>
                </a:lnTo>
                <a:lnTo>
                  <a:pt x="2377" y="214"/>
                </a:lnTo>
                <a:lnTo>
                  <a:pt x="2375" y="212"/>
                </a:lnTo>
                <a:lnTo>
                  <a:pt x="2374" y="212"/>
                </a:lnTo>
                <a:lnTo>
                  <a:pt x="2373" y="211"/>
                </a:lnTo>
                <a:lnTo>
                  <a:pt x="2371" y="211"/>
                </a:lnTo>
                <a:lnTo>
                  <a:pt x="2371" y="210"/>
                </a:lnTo>
                <a:lnTo>
                  <a:pt x="2370" y="210"/>
                </a:lnTo>
                <a:lnTo>
                  <a:pt x="2364" y="211"/>
                </a:lnTo>
                <a:lnTo>
                  <a:pt x="2363" y="211"/>
                </a:lnTo>
                <a:lnTo>
                  <a:pt x="2362" y="212"/>
                </a:lnTo>
                <a:lnTo>
                  <a:pt x="2362" y="215"/>
                </a:lnTo>
                <a:lnTo>
                  <a:pt x="2360" y="217"/>
                </a:lnTo>
                <a:lnTo>
                  <a:pt x="2360" y="217"/>
                </a:lnTo>
                <a:lnTo>
                  <a:pt x="2360" y="218"/>
                </a:lnTo>
                <a:lnTo>
                  <a:pt x="2362" y="218"/>
                </a:lnTo>
                <a:lnTo>
                  <a:pt x="2362" y="218"/>
                </a:lnTo>
                <a:close/>
                <a:moveTo>
                  <a:pt x="2315" y="153"/>
                </a:moveTo>
                <a:lnTo>
                  <a:pt x="2314" y="153"/>
                </a:lnTo>
                <a:lnTo>
                  <a:pt x="2314" y="153"/>
                </a:lnTo>
                <a:lnTo>
                  <a:pt x="2311" y="155"/>
                </a:lnTo>
                <a:lnTo>
                  <a:pt x="2308" y="156"/>
                </a:lnTo>
                <a:lnTo>
                  <a:pt x="2300" y="157"/>
                </a:lnTo>
                <a:lnTo>
                  <a:pt x="2294" y="159"/>
                </a:lnTo>
                <a:lnTo>
                  <a:pt x="2293" y="159"/>
                </a:lnTo>
                <a:lnTo>
                  <a:pt x="2289" y="159"/>
                </a:lnTo>
                <a:lnTo>
                  <a:pt x="2287" y="159"/>
                </a:lnTo>
                <a:lnTo>
                  <a:pt x="2283" y="157"/>
                </a:lnTo>
                <a:lnTo>
                  <a:pt x="2281" y="157"/>
                </a:lnTo>
                <a:lnTo>
                  <a:pt x="2278" y="157"/>
                </a:lnTo>
                <a:lnTo>
                  <a:pt x="2276" y="157"/>
                </a:lnTo>
                <a:lnTo>
                  <a:pt x="2276" y="159"/>
                </a:lnTo>
                <a:lnTo>
                  <a:pt x="2276" y="160"/>
                </a:lnTo>
                <a:lnTo>
                  <a:pt x="2276" y="161"/>
                </a:lnTo>
                <a:lnTo>
                  <a:pt x="2275" y="161"/>
                </a:lnTo>
                <a:lnTo>
                  <a:pt x="2275" y="161"/>
                </a:lnTo>
                <a:lnTo>
                  <a:pt x="2274" y="161"/>
                </a:lnTo>
                <a:lnTo>
                  <a:pt x="2272" y="161"/>
                </a:lnTo>
                <a:lnTo>
                  <a:pt x="2272" y="161"/>
                </a:lnTo>
                <a:lnTo>
                  <a:pt x="2268" y="161"/>
                </a:lnTo>
                <a:lnTo>
                  <a:pt x="2267" y="161"/>
                </a:lnTo>
                <a:lnTo>
                  <a:pt x="2267" y="164"/>
                </a:lnTo>
                <a:lnTo>
                  <a:pt x="2264" y="164"/>
                </a:lnTo>
                <a:lnTo>
                  <a:pt x="2260" y="166"/>
                </a:lnTo>
                <a:lnTo>
                  <a:pt x="2257" y="166"/>
                </a:lnTo>
                <a:lnTo>
                  <a:pt x="2256" y="166"/>
                </a:lnTo>
                <a:lnTo>
                  <a:pt x="2256" y="166"/>
                </a:lnTo>
                <a:lnTo>
                  <a:pt x="2253" y="167"/>
                </a:lnTo>
                <a:lnTo>
                  <a:pt x="2250" y="168"/>
                </a:lnTo>
                <a:lnTo>
                  <a:pt x="2248" y="170"/>
                </a:lnTo>
                <a:lnTo>
                  <a:pt x="2248" y="171"/>
                </a:lnTo>
                <a:lnTo>
                  <a:pt x="2248" y="171"/>
                </a:lnTo>
                <a:lnTo>
                  <a:pt x="2245" y="172"/>
                </a:lnTo>
                <a:lnTo>
                  <a:pt x="2245" y="174"/>
                </a:lnTo>
                <a:lnTo>
                  <a:pt x="2243" y="175"/>
                </a:lnTo>
                <a:lnTo>
                  <a:pt x="2243" y="175"/>
                </a:lnTo>
                <a:lnTo>
                  <a:pt x="2241" y="175"/>
                </a:lnTo>
                <a:lnTo>
                  <a:pt x="2238" y="175"/>
                </a:lnTo>
                <a:lnTo>
                  <a:pt x="2238" y="175"/>
                </a:lnTo>
                <a:lnTo>
                  <a:pt x="2237" y="175"/>
                </a:lnTo>
                <a:lnTo>
                  <a:pt x="2235" y="177"/>
                </a:lnTo>
                <a:lnTo>
                  <a:pt x="2235" y="177"/>
                </a:lnTo>
                <a:lnTo>
                  <a:pt x="2237" y="178"/>
                </a:lnTo>
                <a:lnTo>
                  <a:pt x="2234" y="181"/>
                </a:lnTo>
                <a:lnTo>
                  <a:pt x="2232" y="181"/>
                </a:lnTo>
                <a:lnTo>
                  <a:pt x="2231" y="179"/>
                </a:lnTo>
                <a:lnTo>
                  <a:pt x="2231" y="179"/>
                </a:lnTo>
                <a:lnTo>
                  <a:pt x="2230" y="179"/>
                </a:lnTo>
                <a:lnTo>
                  <a:pt x="2228" y="179"/>
                </a:lnTo>
                <a:lnTo>
                  <a:pt x="2227" y="179"/>
                </a:lnTo>
                <a:lnTo>
                  <a:pt x="2226" y="179"/>
                </a:lnTo>
                <a:lnTo>
                  <a:pt x="2227" y="181"/>
                </a:lnTo>
                <a:lnTo>
                  <a:pt x="2227" y="181"/>
                </a:lnTo>
                <a:lnTo>
                  <a:pt x="2228" y="182"/>
                </a:lnTo>
                <a:lnTo>
                  <a:pt x="2231" y="182"/>
                </a:lnTo>
                <a:lnTo>
                  <a:pt x="2232" y="183"/>
                </a:lnTo>
                <a:lnTo>
                  <a:pt x="2232" y="183"/>
                </a:lnTo>
                <a:lnTo>
                  <a:pt x="2230" y="185"/>
                </a:lnTo>
                <a:lnTo>
                  <a:pt x="2227" y="186"/>
                </a:lnTo>
                <a:lnTo>
                  <a:pt x="2224" y="189"/>
                </a:lnTo>
                <a:lnTo>
                  <a:pt x="2224" y="189"/>
                </a:lnTo>
                <a:lnTo>
                  <a:pt x="2224" y="190"/>
                </a:lnTo>
                <a:lnTo>
                  <a:pt x="2224" y="190"/>
                </a:lnTo>
                <a:lnTo>
                  <a:pt x="2226" y="190"/>
                </a:lnTo>
                <a:lnTo>
                  <a:pt x="2227" y="190"/>
                </a:lnTo>
                <a:lnTo>
                  <a:pt x="2230" y="192"/>
                </a:lnTo>
                <a:lnTo>
                  <a:pt x="2228" y="192"/>
                </a:lnTo>
                <a:lnTo>
                  <a:pt x="2223" y="193"/>
                </a:lnTo>
                <a:lnTo>
                  <a:pt x="2221" y="193"/>
                </a:lnTo>
                <a:lnTo>
                  <a:pt x="2219" y="197"/>
                </a:lnTo>
                <a:lnTo>
                  <a:pt x="2217" y="199"/>
                </a:lnTo>
                <a:lnTo>
                  <a:pt x="2217" y="199"/>
                </a:lnTo>
                <a:lnTo>
                  <a:pt x="2216" y="200"/>
                </a:lnTo>
                <a:lnTo>
                  <a:pt x="2215" y="201"/>
                </a:lnTo>
                <a:lnTo>
                  <a:pt x="2215" y="201"/>
                </a:lnTo>
                <a:lnTo>
                  <a:pt x="2213" y="203"/>
                </a:lnTo>
                <a:lnTo>
                  <a:pt x="2210" y="203"/>
                </a:lnTo>
                <a:lnTo>
                  <a:pt x="2209" y="204"/>
                </a:lnTo>
                <a:lnTo>
                  <a:pt x="2208" y="204"/>
                </a:lnTo>
                <a:lnTo>
                  <a:pt x="2206" y="206"/>
                </a:lnTo>
                <a:lnTo>
                  <a:pt x="2208" y="207"/>
                </a:lnTo>
                <a:lnTo>
                  <a:pt x="2210" y="210"/>
                </a:lnTo>
                <a:lnTo>
                  <a:pt x="2210" y="211"/>
                </a:lnTo>
                <a:lnTo>
                  <a:pt x="2212" y="212"/>
                </a:lnTo>
                <a:lnTo>
                  <a:pt x="2215" y="211"/>
                </a:lnTo>
                <a:lnTo>
                  <a:pt x="2216" y="211"/>
                </a:lnTo>
                <a:lnTo>
                  <a:pt x="2219" y="211"/>
                </a:lnTo>
                <a:lnTo>
                  <a:pt x="2221" y="212"/>
                </a:lnTo>
                <a:lnTo>
                  <a:pt x="2224" y="212"/>
                </a:lnTo>
                <a:lnTo>
                  <a:pt x="2228" y="212"/>
                </a:lnTo>
                <a:lnTo>
                  <a:pt x="2230" y="214"/>
                </a:lnTo>
                <a:lnTo>
                  <a:pt x="2232" y="214"/>
                </a:lnTo>
                <a:lnTo>
                  <a:pt x="2234" y="214"/>
                </a:lnTo>
                <a:lnTo>
                  <a:pt x="2237" y="212"/>
                </a:lnTo>
                <a:lnTo>
                  <a:pt x="2239" y="210"/>
                </a:lnTo>
                <a:lnTo>
                  <a:pt x="2242" y="208"/>
                </a:lnTo>
                <a:lnTo>
                  <a:pt x="2242" y="207"/>
                </a:lnTo>
                <a:lnTo>
                  <a:pt x="2242" y="206"/>
                </a:lnTo>
                <a:lnTo>
                  <a:pt x="2241" y="204"/>
                </a:lnTo>
                <a:lnTo>
                  <a:pt x="2241" y="204"/>
                </a:lnTo>
                <a:lnTo>
                  <a:pt x="2242" y="204"/>
                </a:lnTo>
                <a:lnTo>
                  <a:pt x="2243" y="206"/>
                </a:lnTo>
                <a:lnTo>
                  <a:pt x="2243" y="206"/>
                </a:lnTo>
                <a:lnTo>
                  <a:pt x="2245" y="206"/>
                </a:lnTo>
                <a:lnTo>
                  <a:pt x="2245" y="204"/>
                </a:lnTo>
                <a:lnTo>
                  <a:pt x="2246" y="204"/>
                </a:lnTo>
                <a:lnTo>
                  <a:pt x="2246" y="203"/>
                </a:lnTo>
                <a:lnTo>
                  <a:pt x="2245" y="201"/>
                </a:lnTo>
                <a:lnTo>
                  <a:pt x="2245" y="201"/>
                </a:lnTo>
                <a:lnTo>
                  <a:pt x="2252" y="199"/>
                </a:lnTo>
                <a:lnTo>
                  <a:pt x="2253" y="197"/>
                </a:lnTo>
                <a:lnTo>
                  <a:pt x="2253" y="196"/>
                </a:lnTo>
                <a:lnTo>
                  <a:pt x="2253" y="195"/>
                </a:lnTo>
                <a:lnTo>
                  <a:pt x="2252" y="193"/>
                </a:lnTo>
                <a:lnTo>
                  <a:pt x="2252" y="192"/>
                </a:lnTo>
                <a:lnTo>
                  <a:pt x="2252" y="192"/>
                </a:lnTo>
                <a:lnTo>
                  <a:pt x="2256" y="192"/>
                </a:lnTo>
                <a:lnTo>
                  <a:pt x="2257" y="192"/>
                </a:lnTo>
                <a:lnTo>
                  <a:pt x="2257" y="192"/>
                </a:lnTo>
                <a:lnTo>
                  <a:pt x="2257" y="190"/>
                </a:lnTo>
                <a:lnTo>
                  <a:pt x="2259" y="189"/>
                </a:lnTo>
                <a:lnTo>
                  <a:pt x="2259" y="189"/>
                </a:lnTo>
                <a:lnTo>
                  <a:pt x="2259" y="188"/>
                </a:lnTo>
                <a:lnTo>
                  <a:pt x="2263" y="189"/>
                </a:lnTo>
                <a:lnTo>
                  <a:pt x="2263" y="189"/>
                </a:lnTo>
                <a:lnTo>
                  <a:pt x="2264" y="189"/>
                </a:lnTo>
                <a:lnTo>
                  <a:pt x="2264" y="189"/>
                </a:lnTo>
                <a:lnTo>
                  <a:pt x="2264" y="188"/>
                </a:lnTo>
                <a:lnTo>
                  <a:pt x="2264" y="188"/>
                </a:lnTo>
                <a:lnTo>
                  <a:pt x="2265" y="188"/>
                </a:lnTo>
                <a:lnTo>
                  <a:pt x="2267" y="188"/>
                </a:lnTo>
                <a:lnTo>
                  <a:pt x="2268" y="186"/>
                </a:lnTo>
                <a:lnTo>
                  <a:pt x="2268" y="185"/>
                </a:lnTo>
                <a:lnTo>
                  <a:pt x="2270" y="185"/>
                </a:lnTo>
                <a:lnTo>
                  <a:pt x="2271" y="183"/>
                </a:lnTo>
                <a:lnTo>
                  <a:pt x="2271" y="183"/>
                </a:lnTo>
                <a:lnTo>
                  <a:pt x="2268" y="183"/>
                </a:lnTo>
                <a:lnTo>
                  <a:pt x="2268" y="182"/>
                </a:lnTo>
                <a:lnTo>
                  <a:pt x="2271" y="181"/>
                </a:lnTo>
                <a:lnTo>
                  <a:pt x="2271" y="181"/>
                </a:lnTo>
                <a:lnTo>
                  <a:pt x="2272" y="181"/>
                </a:lnTo>
                <a:lnTo>
                  <a:pt x="2272" y="181"/>
                </a:lnTo>
                <a:lnTo>
                  <a:pt x="2274" y="181"/>
                </a:lnTo>
                <a:lnTo>
                  <a:pt x="2275" y="179"/>
                </a:lnTo>
                <a:lnTo>
                  <a:pt x="2276" y="178"/>
                </a:lnTo>
                <a:lnTo>
                  <a:pt x="2278" y="177"/>
                </a:lnTo>
                <a:lnTo>
                  <a:pt x="2279" y="177"/>
                </a:lnTo>
                <a:lnTo>
                  <a:pt x="2281" y="177"/>
                </a:lnTo>
                <a:lnTo>
                  <a:pt x="2282" y="177"/>
                </a:lnTo>
                <a:lnTo>
                  <a:pt x="2286" y="174"/>
                </a:lnTo>
                <a:lnTo>
                  <a:pt x="2294" y="171"/>
                </a:lnTo>
                <a:lnTo>
                  <a:pt x="2297" y="171"/>
                </a:lnTo>
                <a:lnTo>
                  <a:pt x="2301" y="170"/>
                </a:lnTo>
                <a:lnTo>
                  <a:pt x="2303" y="170"/>
                </a:lnTo>
                <a:lnTo>
                  <a:pt x="2307" y="168"/>
                </a:lnTo>
                <a:lnTo>
                  <a:pt x="2311" y="167"/>
                </a:lnTo>
                <a:lnTo>
                  <a:pt x="2315" y="167"/>
                </a:lnTo>
                <a:lnTo>
                  <a:pt x="2319" y="166"/>
                </a:lnTo>
                <a:lnTo>
                  <a:pt x="2326" y="164"/>
                </a:lnTo>
                <a:lnTo>
                  <a:pt x="2329" y="163"/>
                </a:lnTo>
                <a:lnTo>
                  <a:pt x="2331" y="161"/>
                </a:lnTo>
                <a:lnTo>
                  <a:pt x="2334" y="161"/>
                </a:lnTo>
                <a:lnTo>
                  <a:pt x="2336" y="160"/>
                </a:lnTo>
                <a:lnTo>
                  <a:pt x="2340" y="159"/>
                </a:lnTo>
                <a:lnTo>
                  <a:pt x="2344" y="157"/>
                </a:lnTo>
                <a:lnTo>
                  <a:pt x="2344" y="157"/>
                </a:lnTo>
                <a:lnTo>
                  <a:pt x="2348" y="155"/>
                </a:lnTo>
                <a:lnTo>
                  <a:pt x="2351" y="152"/>
                </a:lnTo>
                <a:lnTo>
                  <a:pt x="2351" y="152"/>
                </a:lnTo>
                <a:lnTo>
                  <a:pt x="2351" y="150"/>
                </a:lnTo>
                <a:lnTo>
                  <a:pt x="2351" y="149"/>
                </a:lnTo>
                <a:lnTo>
                  <a:pt x="2351" y="149"/>
                </a:lnTo>
                <a:lnTo>
                  <a:pt x="2351" y="148"/>
                </a:lnTo>
                <a:lnTo>
                  <a:pt x="2349" y="146"/>
                </a:lnTo>
                <a:lnTo>
                  <a:pt x="2347" y="145"/>
                </a:lnTo>
                <a:lnTo>
                  <a:pt x="2342" y="144"/>
                </a:lnTo>
                <a:lnTo>
                  <a:pt x="2338" y="144"/>
                </a:lnTo>
                <a:lnTo>
                  <a:pt x="2337" y="144"/>
                </a:lnTo>
                <a:lnTo>
                  <a:pt x="2336" y="145"/>
                </a:lnTo>
                <a:lnTo>
                  <a:pt x="2331" y="145"/>
                </a:lnTo>
                <a:lnTo>
                  <a:pt x="2326" y="148"/>
                </a:lnTo>
                <a:lnTo>
                  <a:pt x="2323" y="149"/>
                </a:lnTo>
                <a:lnTo>
                  <a:pt x="2323" y="150"/>
                </a:lnTo>
                <a:lnTo>
                  <a:pt x="2322" y="152"/>
                </a:lnTo>
                <a:lnTo>
                  <a:pt x="2320" y="152"/>
                </a:lnTo>
                <a:lnTo>
                  <a:pt x="2319" y="152"/>
                </a:lnTo>
                <a:lnTo>
                  <a:pt x="2319" y="152"/>
                </a:lnTo>
                <a:lnTo>
                  <a:pt x="2316" y="153"/>
                </a:lnTo>
                <a:lnTo>
                  <a:pt x="2315" y="153"/>
                </a:lnTo>
                <a:close/>
                <a:moveTo>
                  <a:pt x="2186" y="236"/>
                </a:moveTo>
                <a:lnTo>
                  <a:pt x="2186" y="237"/>
                </a:lnTo>
                <a:lnTo>
                  <a:pt x="2184" y="239"/>
                </a:lnTo>
                <a:lnTo>
                  <a:pt x="2184" y="240"/>
                </a:lnTo>
                <a:lnTo>
                  <a:pt x="2184" y="241"/>
                </a:lnTo>
                <a:lnTo>
                  <a:pt x="2186" y="243"/>
                </a:lnTo>
                <a:lnTo>
                  <a:pt x="2186" y="244"/>
                </a:lnTo>
                <a:lnTo>
                  <a:pt x="2187" y="246"/>
                </a:lnTo>
                <a:lnTo>
                  <a:pt x="2188" y="246"/>
                </a:lnTo>
                <a:lnTo>
                  <a:pt x="2190" y="247"/>
                </a:lnTo>
                <a:lnTo>
                  <a:pt x="2191" y="246"/>
                </a:lnTo>
                <a:lnTo>
                  <a:pt x="2194" y="246"/>
                </a:lnTo>
                <a:lnTo>
                  <a:pt x="2197" y="246"/>
                </a:lnTo>
                <a:lnTo>
                  <a:pt x="2198" y="246"/>
                </a:lnTo>
                <a:lnTo>
                  <a:pt x="2204" y="246"/>
                </a:lnTo>
                <a:lnTo>
                  <a:pt x="2204" y="246"/>
                </a:lnTo>
                <a:lnTo>
                  <a:pt x="2202" y="246"/>
                </a:lnTo>
                <a:lnTo>
                  <a:pt x="2202" y="247"/>
                </a:lnTo>
                <a:lnTo>
                  <a:pt x="2204" y="248"/>
                </a:lnTo>
                <a:lnTo>
                  <a:pt x="2205" y="248"/>
                </a:lnTo>
                <a:lnTo>
                  <a:pt x="2205" y="248"/>
                </a:lnTo>
                <a:lnTo>
                  <a:pt x="2205" y="250"/>
                </a:lnTo>
                <a:lnTo>
                  <a:pt x="2208" y="251"/>
                </a:lnTo>
                <a:lnTo>
                  <a:pt x="2210" y="252"/>
                </a:lnTo>
                <a:lnTo>
                  <a:pt x="2210" y="252"/>
                </a:lnTo>
                <a:lnTo>
                  <a:pt x="2208" y="252"/>
                </a:lnTo>
                <a:lnTo>
                  <a:pt x="2208" y="252"/>
                </a:lnTo>
                <a:lnTo>
                  <a:pt x="2208" y="254"/>
                </a:lnTo>
                <a:lnTo>
                  <a:pt x="2206" y="252"/>
                </a:lnTo>
                <a:lnTo>
                  <a:pt x="2205" y="254"/>
                </a:lnTo>
                <a:lnTo>
                  <a:pt x="2205" y="254"/>
                </a:lnTo>
                <a:lnTo>
                  <a:pt x="2205" y="255"/>
                </a:lnTo>
                <a:lnTo>
                  <a:pt x="2205" y="257"/>
                </a:lnTo>
                <a:lnTo>
                  <a:pt x="2204" y="257"/>
                </a:lnTo>
                <a:lnTo>
                  <a:pt x="2204" y="257"/>
                </a:lnTo>
                <a:lnTo>
                  <a:pt x="2206" y="258"/>
                </a:lnTo>
                <a:lnTo>
                  <a:pt x="2210" y="258"/>
                </a:lnTo>
                <a:lnTo>
                  <a:pt x="2212" y="259"/>
                </a:lnTo>
                <a:lnTo>
                  <a:pt x="2213" y="259"/>
                </a:lnTo>
                <a:lnTo>
                  <a:pt x="2215" y="259"/>
                </a:lnTo>
                <a:lnTo>
                  <a:pt x="2215" y="259"/>
                </a:lnTo>
                <a:lnTo>
                  <a:pt x="2215" y="259"/>
                </a:lnTo>
                <a:lnTo>
                  <a:pt x="2217" y="259"/>
                </a:lnTo>
                <a:lnTo>
                  <a:pt x="2219" y="261"/>
                </a:lnTo>
                <a:lnTo>
                  <a:pt x="2220" y="261"/>
                </a:lnTo>
                <a:lnTo>
                  <a:pt x="2226" y="259"/>
                </a:lnTo>
                <a:lnTo>
                  <a:pt x="2226" y="261"/>
                </a:lnTo>
                <a:lnTo>
                  <a:pt x="2226" y="261"/>
                </a:lnTo>
                <a:lnTo>
                  <a:pt x="2226" y="261"/>
                </a:lnTo>
                <a:lnTo>
                  <a:pt x="2227" y="261"/>
                </a:lnTo>
                <a:lnTo>
                  <a:pt x="2227" y="261"/>
                </a:lnTo>
                <a:lnTo>
                  <a:pt x="2228" y="261"/>
                </a:lnTo>
                <a:lnTo>
                  <a:pt x="2230" y="261"/>
                </a:lnTo>
                <a:lnTo>
                  <a:pt x="2230" y="261"/>
                </a:lnTo>
                <a:lnTo>
                  <a:pt x="2232" y="262"/>
                </a:lnTo>
                <a:lnTo>
                  <a:pt x="2232" y="262"/>
                </a:lnTo>
                <a:lnTo>
                  <a:pt x="2234" y="262"/>
                </a:lnTo>
                <a:lnTo>
                  <a:pt x="2232" y="261"/>
                </a:lnTo>
                <a:lnTo>
                  <a:pt x="2231" y="261"/>
                </a:lnTo>
                <a:lnTo>
                  <a:pt x="2231" y="259"/>
                </a:lnTo>
                <a:lnTo>
                  <a:pt x="2231" y="259"/>
                </a:lnTo>
                <a:lnTo>
                  <a:pt x="2232" y="259"/>
                </a:lnTo>
                <a:lnTo>
                  <a:pt x="2234" y="259"/>
                </a:lnTo>
                <a:lnTo>
                  <a:pt x="2234" y="261"/>
                </a:lnTo>
                <a:lnTo>
                  <a:pt x="2234" y="261"/>
                </a:lnTo>
                <a:lnTo>
                  <a:pt x="2239" y="262"/>
                </a:lnTo>
                <a:lnTo>
                  <a:pt x="2239" y="261"/>
                </a:lnTo>
                <a:lnTo>
                  <a:pt x="2239" y="261"/>
                </a:lnTo>
                <a:lnTo>
                  <a:pt x="2242" y="261"/>
                </a:lnTo>
                <a:lnTo>
                  <a:pt x="2243" y="259"/>
                </a:lnTo>
                <a:lnTo>
                  <a:pt x="2242" y="258"/>
                </a:lnTo>
                <a:lnTo>
                  <a:pt x="2242" y="258"/>
                </a:lnTo>
                <a:lnTo>
                  <a:pt x="2238" y="257"/>
                </a:lnTo>
                <a:lnTo>
                  <a:pt x="2237" y="255"/>
                </a:lnTo>
                <a:lnTo>
                  <a:pt x="2232" y="252"/>
                </a:lnTo>
                <a:lnTo>
                  <a:pt x="2228" y="248"/>
                </a:lnTo>
                <a:lnTo>
                  <a:pt x="2226" y="246"/>
                </a:lnTo>
                <a:lnTo>
                  <a:pt x="2224" y="243"/>
                </a:lnTo>
                <a:lnTo>
                  <a:pt x="2224" y="241"/>
                </a:lnTo>
                <a:lnTo>
                  <a:pt x="2223" y="240"/>
                </a:lnTo>
                <a:lnTo>
                  <a:pt x="2221" y="239"/>
                </a:lnTo>
                <a:lnTo>
                  <a:pt x="2221" y="237"/>
                </a:lnTo>
                <a:lnTo>
                  <a:pt x="2223" y="234"/>
                </a:lnTo>
                <a:lnTo>
                  <a:pt x="2223" y="234"/>
                </a:lnTo>
                <a:lnTo>
                  <a:pt x="2223" y="233"/>
                </a:lnTo>
                <a:lnTo>
                  <a:pt x="2223" y="232"/>
                </a:lnTo>
                <a:lnTo>
                  <a:pt x="2223" y="230"/>
                </a:lnTo>
                <a:lnTo>
                  <a:pt x="2221" y="230"/>
                </a:lnTo>
                <a:lnTo>
                  <a:pt x="2221" y="229"/>
                </a:lnTo>
                <a:lnTo>
                  <a:pt x="2223" y="228"/>
                </a:lnTo>
                <a:lnTo>
                  <a:pt x="2223" y="228"/>
                </a:lnTo>
                <a:lnTo>
                  <a:pt x="2223" y="226"/>
                </a:lnTo>
                <a:lnTo>
                  <a:pt x="2224" y="226"/>
                </a:lnTo>
                <a:lnTo>
                  <a:pt x="2226" y="225"/>
                </a:lnTo>
                <a:lnTo>
                  <a:pt x="2226" y="225"/>
                </a:lnTo>
                <a:lnTo>
                  <a:pt x="2226" y="223"/>
                </a:lnTo>
                <a:lnTo>
                  <a:pt x="2226" y="223"/>
                </a:lnTo>
                <a:lnTo>
                  <a:pt x="2228" y="223"/>
                </a:lnTo>
                <a:lnTo>
                  <a:pt x="2230" y="222"/>
                </a:lnTo>
                <a:lnTo>
                  <a:pt x="2230" y="222"/>
                </a:lnTo>
                <a:lnTo>
                  <a:pt x="2230" y="221"/>
                </a:lnTo>
                <a:lnTo>
                  <a:pt x="2230" y="219"/>
                </a:lnTo>
                <a:lnTo>
                  <a:pt x="2230" y="218"/>
                </a:lnTo>
                <a:lnTo>
                  <a:pt x="2231" y="217"/>
                </a:lnTo>
                <a:lnTo>
                  <a:pt x="2231" y="217"/>
                </a:lnTo>
                <a:lnTo>
                  <a:pt x="2232" y="215"/>
                </a:lnTo>
                <a:lnTo>
                  <a:pt x="2231" y="215"/>
                </a:lnTo>
                <a:lnTo>
                  <a:pt x="2230" y="215"/>
                </a:lnTo>
                <a:lnTo>
                  <a:pt x="2226" y="214"/>
                </a:lnTo>
                <a:lnTo>
                  <a:pt x="2221" y="214"/>
                </a:lnTo>
                <a:lnTo>
                  <a:pt x="2220" y="212"/>
                </a:lnTo>
                <a:lnTo>
                  <a:pt x="2217" y="212"/>
                </a:lnTo>
                <a:lnTo>
                  <a:pt x="2216" y="212"/>
                </a:lnTo>
                <a:lnTo>
                  <a:pt x="2216" y="212"/>
                </a:lnTo>
                <a:lnTo>
                  <a:pt x="2212" y="214"/>
                </a:lnTo>
                <a:lnTo>
                  <a:pt x="2210" y="214"/>
                </a:lnTo>
                <a:lnTo>
                  <a:pt x="2210" y="214"/>
                </a:lnTo>
                <a:lnTo>
                  <a:pt x="2208" y="214"/>
                </a:lnTo>
                <a:lnTo>
                  <a:pt x="2206" y="214"/>
                </a:lnTo>
                <a:lnTo>
                  <a:pt x="2205" y="215"/>
                </a:lnTo>
                <a:lnTo>
                  <a:pt x="2205" y="215"/>
                </a:lnTo>
                <a:lnTo>
                  <a:pt x="2202" y="215"/>
                </a:lnTo>
                <a:lnTo>
                  <a:pt x="2202" y="217"/>
                </a:lnTo>
                <a:lnTo>
                  <a:pt x="2201" y="217"/>
                </a:lnTo>
                <a:lnTo>
                  <a:pt x="2201" y="218"/>
                </a:lnTo>
                <a:lnTo>
                  <a:pt x="2202" y="219"/>
                </a:lnTo>
                <a:lnTo>
                  <a:pt x="2202" y="219"/>
                </a:lnTo>
                <a:lnTo>
                  <a:pt x="2204" y="221"/>
                </a:lnTo>
                <a:lnTo>
                  <a:pt x="2202" y="221"/>
                </a:lnTo>
                <a:lnTo>
                  <a:pt x="2201" y="221"/>
                </a:lnTo>
                <a:lnTo>
                  <a:pt x="2199" y="221"/>
                </a:lnTo>
                <a:lnTo>
                  <a:pt x="2198" y="221"/>
                </a:lnTo>
                <a:lnTo>
                  <a:pt x="2198" y="222"/>
                </a:lnTo>
                <a:lnTo>
                  <a:pt x="2195" y="223"/>
                </a:lnTo>
                <a:lnTo>
                  <a:pt x="2195" y="223"/>
                </a:lnTo>
                <a:lnTo>
                  <a:pt x="2195" y="223"/>
                </a:lnTo>
                <a:lnTo>
                  <a:pt x="2195" y="225"/>
                </a:lnTo>
                <a:lnTo>
                  <a:pt x="2197" y="225"/>
                </a:lnTo>
                <a:lnTo>
                  <a:pt x="2198" y="225"/>
                </a:lnTo>
                <a:lnTo>
                  <a:pt x="2198" y="226"/>
                </a:lnTo>
                <a:lnTo>
                  <a:pt x="2198" y="226"/>
                </a:lnTo>
                <a:lnTo>
                  <a:pt x="2198" y="228"/>
                </a:lnTo>
                <a:lnTo>
                  <a:pt x="2197" y="229"/>
                </a:lnTo>
                <a:lnTo>
                  <a:pt x="2197" y="229"/>
                </a:lnTo>
                <a:lnTo>
                  <a:pt x="2197" y="230"/>
                </a:lnTo>
                <a:lnTo>
                  <a:pt x="2197" y="232"/>
                </a:lnTo>
                <a:lnTo>
                  <a:pt x="2195" y="232"/>
                </a:lnTo>
                <a:lnTo>
                  <a:pt x="2195" y="232"/>
                </a:lnTo>
                <a:lnTo>
                  <a:pt x="2194" y="233"/>
                </a:lnTo>
                <a:lnTo>
                  <a:pt x="2194" y="233"/>
                </a:lnTo>
                <a:lnTo>
                  <a:pt x="2193" y="234"/>
                </a:lnTo>
                <a:lnTo>
                  <a:pt x="2193" y="234"/>
                </a:lnTo>
                <a:lnTo>
                  <a:pt x="2191" y="234"/>
                </a:lnTo>
                <a:lnTo>
                  <a:pt x="2188" y="234"/>
                </a:lnTo>
                <a:lnTo>
                  <a:pt x="2188" y="234"/>
                </a:lnTo>
                <a:lnTo>
                  <a:pt x="2187" y="236"/>
                </a:lnTo>
                <a:lnTo>
                  <a:pt x="2186" y="236"/>
                </a:lnTo>
                <a:close/>
                <a:moveTo>
                  <a:pt x="2256" y="81"/>
                </a:moveTo>
                <a:lnTo>
                  <a:pt x="2257" y="83"/>
                </a:lnTo>
                <a:lnTo>
                  <a:pt x="2259" y="83"/>
                </a:lnTo>
                <a:lnTo>
                  <a:pt x="2259" y="83"/>
                </a:lnTo>
                <a:lnTo>
                  <a:pt x="2260" y="83"/>
                </a:lnTo>
                <a:lnTo>
                  <a:pt x="2263" y="83"/>
                </a:lnTo>
                <a:lnTo>
                  <a:pt x="2265" y="81"/>
                </a:lnTo>
                <a:lnTo>
                  <a:pt x="2264" y="80"/>
                </a:lnTo>
                <a:lnTo>
                  <a:pt x="2261" y="79"/>
                </a:lnTo>
                <a:lnTo>
                  <a:pt x="2256" y="80"/>
                </a:lnTo>
                <a:lnTo>
                  <a:pt x="2256" y="80"/>
                </a:lnTo>
                <a:lnTo>
                  <a:pt x="2256" y="81"/>
                </a:lnTo>
                <a:close/>
                <a:moveTo>
                  <a:pt x="2327" y="258"/>
                </a:moveTo>
                <a:lnTo>
                  <a:pt x="2327" y="259"/>
                </a:lnTo>
                <a:lnTo>
                  <a:pt x="2327" y="259"/>
                </a:lnTo>
                <a:lnTo>
                  <a:pt x="2327" y="261"/>
                </a:lnTo>
                <a:lnTo>
                  <a:pt x="2327" y="262"/>
                </a:lnTo>
                <a:lnTo>
                  <a:pt x="2327" y="263"/>
                </a:lnTo>
                <a:lnTo>
                  <a:pt x="2329" y="263"/>
                </a:lnTo>
                <a:lnTo>
                  <a:pt x="2329" y="262"/>
                </a:lnTo>
                <a:lnTo>
                  <a:pt x="2327" y="259"/>
                </a:lnTo>
                <a:lnTo>
                  <a:pt x="2327" y="258"/>
                </a:lnTo>
                <a:lnTo>
                  <a:pt x="2327" y="258"/>
                </a:lnTo>
                <a:close/>
                <a:moveTo>
                  <a:pt x="2213" y="65"/>
                </a:moveTo>
                <a:lnTo>
                  <a:pt x="2215" y="65"/>
                </a:lnTo>
                <a:lnTo>
                  <a:pt x="2215" y="65"/>
                </a:lnTo>
                <a:lnTo>
                  <a:pt x="2216" y="65"/>
                </a:lnTo>
                <a:lnTo>
                  <a:pt x="2220" y="65"/>
                </a:lnTo>
                <a:lnTo>
                  <a:pt x="2224" y="66"/>
                </a:lnTo>
                <a:lnTo>
                  <a:pt x="2226" y="68"/>
                </a:lnTo>
                <a:lnTo>
                  <a:pt x="2227" y="68"/>
                </a:lnTo>
                <a:lnTo>
                  <a:pt x="2231" y="68"/>
                </a:lnTo>
                <a:lnTo>
                  <a:pt x="2235" y="68"/>
                </a:lnTo>
                <a:lnTo>
                  <a:pt x="2243" y="65"/>
                </a:lnTo>
                <a:lnTo>
                  <a:pt x="2243" y="65"/>
                </a:lnTo>
                <a:lnTo>
                  <a:pt x="2243" y="64"/>
                </a:lnTo>
                <a:lnTo>
                  <a:pt x="2237" y="62"/>
                </a:lnTo>
                <a:lnTo>
                  <a:pt x="2232" y="59"/>
                </a:lnTo>
                <a:lnTo>
                  <a:pt x="2230" y="59"/>
                </a:lnTo>
                <a:lnTo>
                  <a:pt x="2223" y="59"/>
                </a:lnTo>
                <a:lnTo>
                  <a:pt x="2216" y="57"/>
                </a:lnTo>
                <a:lnTo>
                  <a:pt x="2215" y="57"/>
                </a:lnTo>
                <a:lnTo>
                  <a:pt x="2213" y="61"/>
                </a:lnTo>
                <a:lnTo>
                  <a:pt x="2212" y="62"/>
                </a:lnTo>
                <a:lnTo>
                  <a:pt x="2212" y="62"/>
                </a:lnTo>
                <a:lnTo>
                  <a:pt x="2209" y="62"/>
                </a:lnTo>
                <a:lnTo>
                  <a:pt x="2209" y="64"/>
                </a:lnTo>
                <a:lnTo>
                  <a:pt x="2213" y="65"/>
                </a:lnTo>
                <a:close/>
                <a:moveTo>
                  <a:pt x="2403" y="221"/>
                </a:moveTo>
                <a:lnTo>
                  <a:pt x="2404" y="221"/>
                </a:lnTo>
                <a:lnTo>
                  <a:pt x="2406" y="222"/>
                </a:lnTo>
                <a:lnTo>
                  <a:pt x="2406" y="222"/>
                </a:lnTo>
                <a:lnTo>
                  <a:pt x="2406" y="221"/>
                </a:lnTo>
                <a:lnTo>
                  <a:pt x="2406" y="221"/>
                </a:lnTo>
                <a:lnTo>
                  <a:pt x="2406" y="219"/>
                </a:lnTo>
                <a:lnTo>
                  <a:pt x="2406" y="218"/>
                </a:lnTo>
                <a:lnTo>
                  <a:pt x="2408" y="218"/>
                </a:lnTo>
                <a:lnTo>
                  <a:pt x="2406" y="218"/>
                </a:lnTo>
                <a:lnTo>
                  <a:pt x="2404" y="217"/>
                </a:lnTo>
                <a:lnTo>
                  <a:pt x="2403" y="217"/>
                </a:lnTo>
                <a:lnTo>
                  <a:pt x="2402" y="217"/>
                </a:lnTo>
                <a:lnTo>
                  <a:pt x="2400" y="218"/>
                </a:lnTo>
                <a:lnTo>
                  <a:pt x="2400" y="219"/>
                </a:lnTo>
                <a:lnTo>
                  <a:pt x="2400" y="219"/>
                </a:lnTo>
                <a:lnTo>
                  <a:pt x="2403" y="221"/>
                </a:lnTo>
                <a:close/>
                <a:moveTo>
                  <a:pt x="2296" y="61"/>
                </a:moveTo>
                <a:lnTo>
                  <a:pt x="2293" y="62"/>
                </a:lnTo>
                <a:lnTo>
                  <a:pt x="2290" y="64"/>
                </a:lnTo>
                <a:lnTo>
                  <a:pt x="2290" y="64"/>
                </a:lnTo>
                <a:lnTo>
                  <a:pt x="2292" y="65"/>
                </a:lnTo>
                <a:lnTo>
                  <a:pt x="2294" y="66"/>
                </a:lnTo>
                <a:lnTo>
                  <a:pt x="2296" y="66"/>
                </a:lnTo>
                <a:lnTo>
                  <a:pt x="2298" y="66"/>
                </a:lnTo>
                <a:lnTo>
                  <a:pt x="2309" y="65"/>
                </a:lnTo>
                <a:lnTo>
                  <a:pt x="2314" y="64"/>
                </a:lnTo>
                <a:lnTo>
                  <a:pt x="2318" y="61"/>
                </a:lnTo>
                <a:lnTo>
                  <a:pt x="2318" y="61"/>
                </a:lnTo>
                <a:lnTo>
                  <a:pt x="2316" y="59"/>
                </a:lnTo>
                <a:lnTo>
                  <a:pt x="2318" y="58"/>
                </a:lnTo>
                <a:lnTo>
                  <a:pt x="2316" y="58"/>
                </a:lnTo>
                <a:lnTo>
                  <a:pt x="2315" y="57"/>
                </a:lnTo>
                <a:lnTo>
                  <a:pt x="2314" y="57"/>
                </a:lnTo>
                <a:lnTo>
                  <a:pt x="2312" y="55"/>
                </a:lnTo>
                <a:lnTo>
                  <a:pt x="2309" y="55"/>
                </a:lnTo>
                <a:lnTo>
                  <a:pt x="2307" y="55"/>
                </a:lnTo>
                <a:lnTo>
                  <a:pt x="2307" y="57"/>
                </a:lnTo>
                <a:lnTo>
                  <a:pt x="2307" y="58"/>
                </a:lnTo>
                <a:lnTo>
                  <a:pt x="2305" y="59"/>
                </a:lnTo>
                <a:lnTo>
                  <a:pt x="2305" y="59"/>
                </a:lnTo>
                <a:lnTo>
                  <a:pt x="2303" y="61"/>
                </a:lnTo>
                <a:lnTo>
                  <a:pt x="2300" y="61"/>
                </a:lnTo>
                <a:lnTo>
                  <a:pt x="2296" y="61"/>
                </a:lnTo>
                <a:close/>
                <a:moveTo>
                  <a:pt x="2226" y="55"/>
                </a:moveTo>
                <a:lnTo>
                  <a:pt x="2230" y="55"/>
                </a:lnTo>
                <a:lnTo>
                  <a:pt x="2231" y="55"/>
                </a:lnTo>
                <a:lnTo>
                  <a:pt x="2232" y="55"/>
                </a:lnTo>
                <a:lnTo>
                  <a:pt x="2234" y="55"/>
                </a:lnTo>
                <a:lnTo>
                  <a:pt x="2235" y="54"/>
                </a:lnTo>
                <a:lnTo>
                  <a:pt x="2239" y="55"/>
                </a:lnTo>
                <a:lnTo>
                  <a:pt x="2242" y="57"/>
                </a:lnTo>
                <a:lnTo>
                  <a:pt x="2245" y="57"/>
                </a:lnTo>
                <a:lnTo>
                  <a:pt x="2246" y="55"/>
                </a:lnTo>
                <a:lnTo>
                  <a:pt x="2248" y="54"/>
                </a:lnTo>
                <a:lnTo>
                  <a:pt x="2246" y="53"/>
                </a:lnTo>
                <a:lnTo>
                  <a:pt x="2246" y="51"/>
                </a:lnTo>
                <a:lnTo>
                  <a:pt x="2250" y="51"/>
                </a:lnTo>
                <a:lnTo>
                  <a:pt x="2252" y="51"/>
                </a:lnTo>
                <a:lnTo>
                  <a:pt x="2252" y="50"/>
                </a:lnTo>
                <a:lnTo>
                  <a:pt x="2248" y="48"/>
                </a:lnTo>
                <a:lnTo>
                  <a:pt x="2246" y="48"/>
                </a:lnTo>
                <a:lnTo>
                  <a:pt x="2245" y="47"/>
                </a:lnTo>
                <a:lnTo>
                  <a:pt x="2245" y="47"/>
                </a:lnTo>
                <a:lnTo>
                  <a:pt x="2242" y="47"/>
                </a:lnTo>
                <a:lnTo>
                  <a:pt x="2241" y="48"/>
                </a:lnTo>
                <a:lnTo>
                  <a:pt x="2238" y="48"/>
                </a:lnTo>
                <a:lnTo>
                  <a:pt x="2237" y="48"/>
                </a:lnTo>
                <a:lnTo>
                  <a:pt x="2235" y="50"/>
                </a:lnTo>
                <a:lnTo>
                  <a:pt x="2232" y="51"/>
                </a:lnTo>
                <a:lnTo>
                  <a:pt x="2230" y="53"/>
                </a:lnTo>
                <a:lnTo>
                  <a:pt x="2226" y="53"/>
                </a:lnTo>
                <a:lnTo>
                  <a:pt x="2223" y="53"/>
                </a:lnTo>
                <a:lnTo>
                  <a:pt x="2224" y="55"/>
                </a:lnTo>
                <a:lnTo>
                  <a:pt x="2226" y="55"/>
                </a:lnTo>
                <a:close/>
                <a:moveTo>
                  <a:pt x="2195" y="77"/>
                </a:moveTo>
                <a:lnTo>
                  <a:pt x="2195" y="77"/>
                </a:lnTo>
                <a:lnTo>
                  <a:pt x="2195" y="77"/>
                </a:lnTo>
                <a:lnTo>
                  <a:pt x="2198" y="77"/>
                </a:lnTo>
                <a:lnTo>
                  <a:pt x="2205" y="77"/>
                </a:lnTo>
                <a:lnTo>
                  <a:pt x="2206" y="77"/>
                </a:lnTo>
                <a:lnTo>
                  <a:pt x="2206" y="77"/>
                </a:lnTo>
                <a:lnTo>
                  <a:pt x="2208" y="76"/>
                </a:lnTo>
                <a:lnTo>
                  <a:pt x="2204" y="75"/>
                </a:lnTo>
                <a:lnTo>
                  <a:pt x="2202" y="73"/>
                </a:lnTo>
                <a:lnTo>
                  <a:pt x="2202" y="73"/>
                </a:lnTo>
                <a:lnTo>
                  <a:pt x="2201" y="73"/>
                </a:lnTo>
                <a:lnTo>
                  <a:pt x="2198" y="73"/>
                </a:lnTo>
                <a:lnTo>
                  <a:pt x="2197" y="75"/>
                </a:lnTo>
                <a:lnTo>
                  <a:pt x="2197" y="75"/>
                </a:lnTo>
                <a:lnTo>
                  <a:pt x="2195" y="75"/>
                </a:lnTo>
                <a:lnTo>
                  <a:pt x="2193" y="76"/>
                </a:lnTo>
                <a:lnTo>
                  <a:pt x="2193" y="76"/>
                </a:lnTo>
                <a:lnTo>
                  <a:pt x="2193" y="77"/>
                </a:lnTo>
                <a:lnTo>
                  <a:pt x="2195" y="77"/>
                </a:lnTo>
                <a:close/>
                <a:moveTo>
                  <a:pt x="2246" y="44"/>
                </a:moveTo>
                <a:lnTo>
                  <a:pt x="2250" y="44"/>
                </a:lnTo>
                <a:lnTo>
                  <a:pt x="2260" y="43"/>
                </a:lnTo>
                <a:lnTo>
                  <a:pt x="2260" y="43"/>
                </a:lnTo>
                <a:lnTo>
                  <a:pt x="2260" y="41"/>
                </a:lnTo>
                <a:lnTo>
                  <a:pt x="2259" y="40"/>
                </a:lnTo>
                <a:lnTo>
                  <a:pt x="2248" y="41"/>
                </a:lnTo>
                <a:lnTo>
                  <a:pt x="2246" y="41"/>
                </a:lnTo>
                <a:lnTo>
                  <a:pt x="2246" y="43"/>
                </a:lnTo>
                <a:lnTo>
                  <a:pt x="2246" y="44"/>
                </a:lnTo>
                <a:lnTo>
                  <a:pt x="2246" y="44"/>
                </a:lnTo>
                <a:lnTo>
                  <a:pt x="2246" y="44"/>
                </a:lnTo>
                <a:close/>
                <a:moveTo>
                  <a:pt x="2290" y="46"/>
                </a:moveTo>
                <a:lnTo>
                  <a:pt x="2290" y="46"/>
                </a:lnTo>
                <a:lnTo>
                  <a:pt x="2293" y="46"/>
                </a:lnTo>
                <a:lnTo>
                  <a:pt x="2300" y="47"/>
                </a:lnTo>
                <a:lnTo>
                  <a:pt x="2301" y="46"/>
                </a:lnTo>
                <a:lnTo>
                  <a:pt x="2303" y="46"/>
                </a:lnTo>
                <a:lnTo>
                  <a:pt x="2301" y="44"/>
                </a:lnTo>
                <a:lnTo>
                  <a:pt x="2301" y="44"/>
                </a:lnTo>
                <a:lnTo>
                  <a:pt x="2293" y="44"/>
                </a:lnTo>
                <a:lnTo>
                  <a:pt x="2287" y="44"/>
                </a:lnTo>
                <a:lnTo>
                  <a:pt x="2286" y="44"/>
                </a:lnTo>
                <a:lnTo>
                  <a:pt x="2290" y="46"/>
                </a:lnTo>
                <a:lnTo>
                  <a:pt x="2290" y="46"/>
                </a:lnTo>
                <a:close/>
                <a:moveTo>
                  <a:pt x="2274" y="61"/>
                </a:moveTo>
                <a:lnTo>
                  <a:pt x="2276" y="61"/>
                </a:lnTo>
                <a:lnTo>
                  <a:pt x="2281" y="59"/>
                </a:lnTo>
                <a:lnTo>
                  <a:pt x="2281" y="58"/>
                </a:lnTo>
                <a:lnTo>
                  <a:pt x="2279" y="58"/>
                </a:lnTo>
                <a:lnTo>
                  <a:pt x="2271" y="58"/>
                </a:lnTo>
                <a:lnTo>
                  <a:pt x="2267" y="59"/>
                </a:lnTo>
                <a:lnTo>
                  <a:pt x="2267" y="59"/>
                </a:lnTo>
                <a:lnTo>
                  <a:pt x="2267" y="61"/>
                </a:lnTo>
                <a:lnTo>
                  <a:pt x="2270" y="61"/>
                </a:lnTo>
                <a:lnTo>
                  <a:pt x="2274" y="61"/>
                </a:lnTo>
                <a:close/>
                <a:moveTo>
                  <a:pt x="2260" y="68"/>
                </a:moveTo>
                <a:lnTo>
                  <a:pt x="2259" y="69"/>
                </a:lnTo>
                <a:lnTo>
                  <a:pt x="2260" y="70"/>
                </a:lnTo>
                <a:lnTo>
                  <a:pt x="2260" y="70"/>
                </a:lnTo>
                <a:lnTo>
                  <a:pt x="2263" y="72"/>
                </a:lnTo>
                <a:lnTo>
                  <a:pt x="2265" y="72"/>
                </a:lnTo>
                <a:lnTo>
                  <a:pt x="2268" y="70"/>
                </a:lnTo>
                <a:lnTo>
                  <a:pt x="2272" y="72"/>
                </a:lnTo>
                <a:lnTo>
                  <a:pt x="2276" y="73"/>
                </a:lnTo>
                <a:lnTo>
                  <a:pt x="2278" y="70"/>
                </a:lnTo>
                <a:lnTo>
                  <a:pt x="2281" y="70"/>
                </a:lnTo>
                <a:lnTo>
                  <a:pt x="2282" y="69"/>
                </a:lnTo>
                <a:lnTo>
                  <a:pt x="2283" y="69"/>
                </a:lnTo>
                <a:lnTo>
                  <a:pt x="2286" y="68"/>
                </a:lnTo>
                <a:lnTo>
                  <a:pt x="2286" y="66"/>
                </a:lnTo>
                <a:lnTo>
                  <a:pt x="2287" y="66"/>
                </a:lnTo>
                <a:lnTo>
                  <a:pt x="2287" y="65"/>
                </a:lnTo>
                <a:lnTo>
                  <a:pt x="2286" y="64"/>
                </a:lnTo>
                <a:lnTo>
                  <a:pt x="2286" y="62"/>
                </a:lnTo>
                <a:lnTo>
                  <a:pt x="2283" y="62"/>
                </a:lnTo>
                <a:lnTo>
                  <a:pt x="2281" y="62"/>
                </a:lnTo>
                <a:lnTo>
                  <a:pt x="2278" y="62"/>
                </a:lnTo>
                <a:lnTo>
                  <a:pt x="2274" y="64"/>
                </a:lnTo>
                <a:lnTo>
                  <a:pt x="2271" y="64"/>
                </a:lnTo>
                <a:lnTo>
                  <a:pt x="2268" y="64"/>
                </a:lnTo>
                <a:lnTo>
                  <a:pt x="2268" y="64"/>
                </a:lnTo>
                <a:lnTo>
                  <a:pt x="2267" y="64"/>
                </a:lnTo>
                <a:lnTo>
                  <a:pt x="2263" y="64"/>
                </a:lnTo>
                <a:lnTo>
                  <a:pt x="2263" y="64"/>
                </a:lnTo>
                <a:lnTo>
                  <a:pt x="2261" y="65"/>
                </a:lnTo>
                <a:lnTo>
                  <a:pt x="2261" y="65"/>
                </a:lnTo>
                <a:lnTo>
                  <a:pt x="2260" y="66"/>
                </a:lnTo>
                <a:lnTo>
                  <a:pt x="2260" y="68"/>
                </a:lnTo>
                <a:close/>
                <a:moveTo>
                  <a:pt x="2501" y="193"/>
                </a:moveTo>
                <a:lnTo>
                  <a:pt x="2502" y="193"/>
                </a:lnTo>
                <a:lnTo>
                  <a:pt x="2502" y="192"/>
                </a:lnTo>
                <a:lnTo>
                  <a:pt x="2501" y="192"/>
                </a:lnTo>
                <a:lnTo>
                  <a:pt x="2499" y="192"/>
                </a:lnTo>
                <a:lnTo>
                  <a:pt x="2498" y="193"/>
                </a:lnTo>
                <a:lnTo>
                  <a:pt x="2498" y="193"/>
                </a:lnTo>
                <a:lnTo>
                  <a:pt x="2501" y="193"/>
                </a:lnTo>
                <a:close/>
                <a:moveTo>
                  <a:pt x="115" y="509"/>
                </a:moveTo>
                <a:lnTo>
                  <a:pt x="114" y="509"/>
                </a:lnTo>
                <a:lnTo>
                  <a:pt x="114" y="509"/>
                </a:lnTo>
                <a:lnTo>
                  <a:pt x="114" y="509"/>
                </a:lnTo>
                <a:lnTo>
                  <a:pt x="114" y="510"/>
                </a:lnTo>
                <a:lnTo>
                  <a:pt x="114" y="510"/>
                </a:lnTo>
                <a:lnTo>
                  <a:pt x="114" y="510"/>
                </a:lnTo>
                <a:lnTo>
                  <a:pt x="115" y="510"/>
                </a:lnTo>
                <a:lnTo>
                  <a:pt x="115" y="509"/>
                </a:lnTo>
                <a:lnTo>
                  <a:pt x="115" y="509"/>
                </a:lnTo>
                <a:lnTo>
                  <a:pt x="115" y="509"/>
                </a:lnTo>
                <a:lnTo>
                  <a:pt x="115" y="509"/>
                </a:lnTo>
                <a:close/>
                <a:moveTo>
                  <a:pt x="144" y="496"/>
                </a:moveTo>
                <a:lnTo>
                  <a:pt x="143" y="496"/>
                </a:lnTo>
                <a:lnTo>
                  <a:pt x="143" y="496"/>
                </a:lnTo>
                <a:lnTo>
                  <a:pt x="141" y="496"/>
                </a:lnTo>
                <a:lnTo>
                  <a:pt x="141" y="496"/>
                </a:lnTo>
                <a:lnTo>
                  <a:pt x="140" y="494"/>
                </a:lnTo>
                <a:lnTo>
                  <a:pt x="140" y="494"/>
                </a:lnTo>
                <a:lnTo>
                  <a:pt x="140" y="492"/>
                </a:lnTo>
                <a:lnTo>
                  <a:pt x="139" y="492"/>
                </a:lnTo>
                <a:lnTo>
                  <a:pt x="137" y="492"/>
                </a:lnTo>
                <a:lnTo>
                  <a:pt x="137" y="492"/>
                </a:lnTo>
                <a:lnTo>
                  <a:pt x="134" y="494"/>
                </a:lnTo>
                <a:lnTo>
                  <a:pt x="133" y="495"/>
                </a:lnTo>
                <a:lnTo>
                  <a:pt x="132" y="495"/>
                </a:lnTo>
                <a:lnTo>
                  <a:pt x="130" y="495"/>
                </a:lnTo>
                <a:lnTo>
                  <a:pt x="130" y="495"/>
                </a:lnTo>
                <a:lnTo>
                  <a:pt x="129" y="498"/>
                </a:lnTo>
                <a:lnTo>
                  <a:pt x="128" y="498"/>
                </a:lnTo>
                <a:lnTo>
                  <a:pt x="126" y="498"/>
                </a:lnTo>
                <a:lnTo>
                  <a:pt x="126" y="499"/>
                </a:lnTo>
                <a:lnTo>
                  <a:pt x="126" y="499"/>
                </a:lnTo>
                <a:lnTo>
                  <a:pt x="128" y="501"/>
                </a:lnTo>
                <a:lnTo>
                  <a:pt x="128" y="501"/>
                </a:lnTo>
                <a:lnTo>
                  <a:pt x="128" y="501"/>
                </a:lnTo>
                <a:lnTo>
                  <a:pt x="130" y="501"/>
                </a:lnTo>
                <a:lnTo>
                  <a:pt x="130" y="501"/>
                </a:lnTo>
                <a:lnTo>
                  <a:pt x="132" y="501"/>
                </a:lnTo>
                <a:lnTo>
                  <a:pt x="132" y="501"/>
                </a:lnTo>
                <a:lnTo>
                  <a:pt x="133" y="499"/>
                </a:lnTo>
                <a:lnTo>
                  <a:pt x="133" y="499"/>
                </a:lnTo>
                <a:lnTo>
                  <a:pt x="134" y="498"/>
                </a:lnTo>
                <a:lnTo>
                  <a:pt x="140" y="498"/>
                </a:lnTo>
                <a:lnTo>
                  <a:pt x="140" y="498"/>
                </a:lnTo>
                <a:lnTo>
                  <a:pt x="141" y="496"/>
                </a:lnTo>
                <a:lnTo>
                  <a:pt x="144" y="498"/>
                </a:lnTo>
                <a:lnTo>
                  <a:pt x="144" y="498"/>
                </a:lnTo>
                <a:lnTo>
                  <a:pt x="144" y="496"/>
                </a:lnTo>
                <a:close/>
                <a:moveTo>
                  <a:pt x="121" y="503"/>
                </a:moveTo>
                <a:lnTo>
                  <a:pt x="121" y="503"/>
                </a:lnTo>
                <a:lnTo>
                  <a:pt x="121" y="503"/>
                </a:lnTo>
                <a:lnTo>
                  <a:pt x="121" y="503"/>
                </a:lnTo>
                <a:lnTo>
                  <a:pt x="119" y="503"/>
                </a:lnTo>
                <a:lnTo>
                  <a:pt x="119" y="503"/>
                </a:lnTo>
                <a:lnTo>
                  <a:pt x="119" y="505"/>
                </a:lnTo>
                <a:lnTo>
                  <a:pt x="121" y="505"/>
                </a:lnTo>
                <a:lnTo>
                  <a:pt x="121" y="505"/>
                </a:lnTo>
                <a:lnTo>
                  <a:pt x="121" y="505"/>
                </a:lnTo>
                <a:lnTo>
                  <a:pt x="122" y="503"/>
                </a:lnTo>
                <a:lnTo>
                  <a:pt x="122" y="503"/>
                </a:lnTo>
                <a:lnTo>
                  <a:pt x="121" y="503"/>
                </a:lnTo>
                <a:close/>
                <a:moveTo>
                  <a:pt x="119" y="422"/>
                </a:moveTo>
                <a:lnTo>
                  <a:pt x="119" y="421"/>
                </a:lnTo>
                <a:lnTo>
                  <a:pt x="118" y="421"/>
                </a:lnTo>
                <a:lnTo>
                  <a:pt x="118" y="421"/>
                </a:lnTo>
                <a:lnTo>
                  <a:pt x="117" y="421"/>
                </a:lnTo>
                <a:lnTo>
                  <a:pt x="115" y="421"/>
                </a:lnTo>
                <a:lnTo>
                  <a:pt x="115" y="421"/>
                </a:lnTo>
                <a:lnTo>
                  <a:pt x="115" y="419"/>
                </a:lnTo>
                <a:lnTo>
                  <a:pt x="114" y="419"/>
                </a:lnTo>
                <a:lnTo>
                  <a:pt x="112" y="421"/>
                </a:lnTo>
                <a:lnTo>
                  <a:pt x="112" y="421"/>
                </a:lnTo>
                <a:lnTo>
                  <a:pt x="112" y="421"/>
                </a:lnTo>
                <a:lnTo>
                  <a:pt x="111" y="421"/>
                </a:lnTo>
                <a:lnTo>
                  <a:pt x="110" y="421"/>
                </a:lnTo>
                <a:lnTo>
                  <a:pt x="108" y="421"/>
                </a:lnTo>
                <a:lnTo>
                  <a:pt x="108" y="422"/>
                </a:lnTo>
                <a:lnTo>
                  <a:pt x="104" y="422"/>
                </a:lnTo>
                <a:lnTo>
                  <a:pt x="104" y="422"/>
                </a:lnTo>
                <a:lnTo>
                  <a:pt x="103" y="422"/>
                </a:lnTo>
                <a:lnTo>
                  <a:pt x="104" y="423"/>
                </a:lnTo>
                <a:lnTo>
                  <a:pt x="106" y="425"/>
                </a:lnTo>
                <a:lnTo>
                  <a:pt x="107" y="426"/>
                </a:lnTo>
                <a:lnTo>
                  <a:pt x="110" y="428"/>
                </a:lnTo>
                <a:lnTo>
                  <a:pt x="112" y="428"/>
                </a:lnTo>
                <a:lnTo>
                  <a:pt x="114" y="428"/>
                </a:lnTo>
                <a:lnTo>
                  <a:pt x="115" y="429"/>
                </a:lnTo>
                <a:lnTo>
                  <a:pt x="115" y="429"/>
                </a:lnTo>
                <a:lnTo>
                  <a:pt x="115" y="429"/>
                </a:lnTo>
                <a:lnTo>
                  <a:pt x="115" y="428"/>
                </a:lnTo>
                <a:lnTo>
                  <a:pt x="115" y="428"/>
                </a:lnTo>
                <a:lnTo>
                  <a:pt x="117" y="428"/>
                </a:lnTo>
                <a:lnTo>
                  <a:pt x="118" y="428"/>
                </a:lnTo>
                <a:lnTo>
                  <a:pt x="121" y="426"/>
                </a:lnTo>
                <a:lnTo>
                  <a:pt x="121" y="426"/>
                </a:lnTo>
                <a:lnTo>
                  <a:pt x="119" y="425"/>
                </a:lnTo>
                <a:lnTo>
                  <a:pt x="119" y="425"/>
                </a:lnTo>
                <a:lnTo>
                  <a:pt x="119" y="423"/>
                </a:lnTo>
                <a:lnTo>
                  <a:pt x="119" y="423"/>
                </a:lnTo>
                <a:lnTo>
                  <a:pt x="119" y="422"/>
                </a:lnTo>
                <a:lnTo>
                  <a:pt x="119" y="422"/>
                </a:lnTo>
                <a:close/>
                <a:moveTo>
                  <a:pt x="19" y="534"/>
                </a:moveTo>
                <a:lnTo>
                  <a:pt x="19" y="534"/>
                </a:lnTo>
                <a:lnTo>
                  <a:pt x="20" y="535"/>
                </a:lnTo>
                <a:lnTo>
                  <a:pt x="22" y="534"/>
                </a:lnTo>
                <a:lnTo>
                  <a:pt x="20" y="534"/>
                </a:lnTo>
                <a:lnTo>
                  <a:pt x="19" y="534"/>
                </a:lnTo>
                <a:close/>
                <a:moveTo>
                  <a:pt x="90" y="379"/>
                </a:moveTo>
                <a:lnTo>
                  <a:pt x="90" y="378"/>
                </a:lnTo>
                <a:lnTo>
                  <a:pt x="88" y="377"/>
                </a:lnTo>
                <a:lnTo>
                  <a:pt x="86" y="377"/>
                </a:lnTo>
                <a:lnTo>
                  <a:pt x="85" y="377"/>
                </a:lnTo>
                <a:lnTo>
                  <a:pt x="84" y="377"/>
                </a:lnTo>
                <a:lnTo>
                  <a:pt x="82" y="377"/>
                </a:lnTo>
                <a:lnTo>
                  <a:pt x="82" y="377"/>
                </a:lnTo>
                <a:lnTo>
                  <a:pt x="82" y="375"/>
                </a:lnTo>
                <a:lnTo>
                  <a:pt x="81" y="375"/>
                </a:lnTo>
                <a:lnTo>
                  <a:pt x="78" y="375"/>
                </a:lnTo>
                <a:lnTo>
                  <a:pt x="78" y="374"/>
                </a:lnTo>
                <a:lnTo>
                  <a:pt x="78" y="374"/>
                </a:lnTo>
                <a:lnTo>
                  <a:pt x="77" y="372"/>
                </a:lnTo>
                <a:lnTo>
                  <a:pt x="77" y="372"/>
                </a:lnTo>
                <a:lnTo>
                  <a:pt x="75" y="372"/>
                </a:lnTo>
                <a:lnTo>
                  <a:pt x="74" y="371"/>
                </a:lnTo>
                <a:lnTo>
                  <a:pt x="73" y="372"/>
                </a:lnTo>
                <a:lnTo>
                  <a:pt x="71" y="372"/>
                </a:lnTo>
                <a:lnTo>
                  <a:pt x="70" y="374"/>
                </a:lnTo>
                <a:lnTo>
                  <a:pt x="68" y="374"/>
                </a:lnTo>
                <a:lnTo>
                  <a:pt x="67" y="372"/>
                </a:lnTo>
                <a:lnTo>
                  <a:pt x="66" y="372"/>
                </a:lnTo>
                <a:lnTo>
                  <a:pt x="64" y="372"/>
                </a:lnTo>
                <a:lnTo>
                  <a:pt x="64" y="372"/>
                </a:lnTo>
                <a:lnTo>
                  <a:pt x="63" y="371"/>
                </a:lnTo>
                <a:lnTo>
                  <a:pt x="62" y="371"/>
                </a:lnTo>
                <a:lnTo>
                  <a:pt x="62" y="374"/>
                </a:lnTo>
                <a:lnTo>
                  <a:pt x="62" y="374"/>
                </a:lnTo>
                <a:lnTo>
                  <a:pt x="62" y="375"/>
                </a:lnTo>
                <a:lnTo>
                  <a:pt x="62" y="375"/>
                </a:lnTo>
                <a:lnTo>
                  <a:pt x="62" y="377"/>
                </a:lnTo>
                <a:lnTo>
                  <a:pt x="63" y="377"/>
                </a:lnTo>
                <a:lnTo>
                  <a:pt x="64" y="377"/>
                </a:lnTo>
                <a:lnTo>
                  <a:pt x="64" y="377"/>
                </a:lnTo>
                <a:lnTo>
                  <a:pt x="66" y="377"/>
                </a:lnTo>
                <a:lnTo>
                  <a:pt x="67" y="377"/>
                </a:lnTo>
                <a:lnTo>
                  <a:pt x="68" y="375"/>
                </a:lnTo>
                <a:lnTo>
                  <a:pt x="70" y="375"/>
                </a:lnTo>
                <a:lnTo>
                  <a:pt x="70" y="375"/>
                </a:lnTo>
                <a:lnTo>
                  <a:pt x="73" y="377"/>
                </a:lnTo>
                <a:lnTo>
                  <a:pt x="74" y="377"/>
                </a:lnTo>
                <a:lnTo>
                  <a:pt x="75" y="378"/>
                </a:lnTo>
                <a:lnTo>
                  <a:pt x="75" y="378"/>
                </a:lnTo>
                <a:lnTo>
                  <a:pt x="75" y="379"/>
                </a:lnTo>
                <a:lnTo>
                  <a:pt x="77" y="379"/>
                </a:lnTo>
                <a:lnTo>
                  <a:pt x="77" y="379"/>
                </a:lnTo>
                <a:lnTo>
                  <a:pt x="78" y="379"/>
                </a:lnTo>
                <a:lnTo>
                  <a:pt x="79" y="381"/>
                </a:lnTo>
                <a:lnTo>
                  <a:pt x="79" y="381"/>
                </a:lnTo>
                <a:lnTo>
                  <a:pt x="81" y="381"/>
                </a:lnTo>
                <a:lnTo>
                  <a:pt x="81" y="382"/>
                </a:lnTo>
                <a:lnTo>
                  <a:pt x="81" y="382"/>
                </a:lnTo>
                <a:lnTo>
                  <a:pt x="82" y="382"/>
                </a:lnTo>
                <a:lnTo>
                  <a:pt x="82" y="382"/>
                </a:lnTo>
                <a:lnTo>
                  <a:pt x="82" y="381"/>
                </a:lnTo>
                <a:lnTo>
                  <a:pt x="84" y="381"/>
                </a:lnTo>
                <a:lnTo>
                  <a:pt x="85" y="379"/>
                </a:lnTo>
                <a:lnTo>
                  <a:pt x="86" y="379"/>
                </a:lnTo>
                <a:lnTo>
                  <a:pt x="89" y="379"/>
                </a:lnTo>
                <a:lnTo>
                  <a:pt x="90" y="379"/>
                </a:lnTo>
                <a:close/>
                <a:moveTo>
                  <a:pt x="99" y="513"/>
                </a:moveTo>
                <a:lnTo>
                  <a:pt x="97" y="512"/>
                </a:lnTo>
                <a:lnTo>
                  <a:pt x="96" y="512"/>
                </a:lnTo>
                <a:lnTo>
                  <a:pt x="96" y="513"/>
                </a:lnTo>
                <a:lnTo>
                  <a:pt x="95" y="513"/>
                </a:lnTo>
                <a:lnTo>
                  <a:pt x="95" y="513"/>
                </a:lnTo>
                <a:lnTo>
                  <a:pt x="93" y="514"/>
                </a:lnTo>
                <a:lnTo>
                  <a:pt x="93" y="514"/>
                </a:lnTo>
                <a:lnTo>
                  <a:pt x="93" y="516"/>
                </a:lnTo>
                <a:lnTo>
                  <a:pt x="93" y="516"/>
                </a:lnTo>
                <a:lnTo>
                  <a:pt x="93" y="516"/>
                </a:lnTo>
                <a:lnTo>
                  <a:pt x="93" y="516"/>
                </a:lnTo>
                <a:lnTo>
                  <a:pt x="92" y="516"/>
                </a:lnTo>
                <a:lnTo>
                  <a:pt x="92" y="516"/>
                </a:lnTo>
                <a:lnTo>
                  <a:pt x="90" y="516"/>
                </a:lnTo>
                <a:lnTo>
                  <a:pt x="90" y="517"/>
                </a:lnTo>
                <a:lnTo>
                  <a:pt x="90" y="517"/>
                </a:lnTo>
                <a:lnTo>
                  <a:pt x="90" y="519"/>
                </a:lnTo>
                <a:lnTo>
                  <a:pt x="89" y="519"/>
                </a:lnTo>
                <a:lnTo>
                  <a:pt x="89" y="519"/>
                </a:lnTo>
                <a:lnTo>
                  <a:pt x="89" y="520"/>
                </a:lnTo>
                <a:lnTo>
                  <a:pt x="88" y="520"/>
                </a:lnTo>
                <a:lnTo>
                  <a:pt x="88" y="521"/>
                </a:lnTo>
                <a:lnTo>
                  <a:pt x="86" y="521"/>
                </a:lnTo>
                <a:lnTo>
                  <a:pt x="88" y="521"/>
                </a:lnTo>
                <a:lnTo>
                  <a:pt x="90" y="520"/>
                </a:lnTo>
                <a:lnTo>
                  <a:pt x="90" y="520"/>
                </a:lnTo>
                <a:lnTo>
                  <a:pt x="92" y="519"/>
                </a:lnTo>
                <a:lnTo>
                  <a:pt x="92" y="519"/>
                </a:lnTo>
                <a:lnTo>
                  <a:pt x="92" y="519"/>
                </a:lnTo>
                <a:lnTo>
                  <a:pt x="93" y="519"/>
                </a:lnTo>
                <a:lnTo>
                  <a:pt x="93" y="517"/>
                </a:lnTo>
                <a:lnTo>
                  <a:pt x="95" y="516"/>
                </a:lnTo>
                <a:lnTo>
                  <a:pt x="97" y="514"/>
                </a:lnTo>
                <a:lnTo>
                  <a:pt x="99" y="514"/>
                </a:lnTo>
                <a:lnTo>
                  <a:pt x="99" y="514"/>
                </a:lnTo>
                <a:lnTo>
                  <a:pt x="99" y="513"/>
                </a:lnTo>
                <a:lnTo>
                  <a:pt x="99" y="513"/>
                </a:lnTo>
                <a:close/>
                <a:moveTo>
                  <a:pt x="112" y="510"/>
                </a:moveTo>
                <a:lnTo>
                  <a:pt x="111" y="510"/>
                </a:lnTo>
                <a:lnTo>
                  <a:pt x="111" y="510"/>
                </a:lnTo>
                <a:lnTo>
                  <a:pt x="111" y="509"/>
                </a:lnTo>
                <a:lnTo>
                  <a:pt x="114" y="507"/>
                </a:lnTo>
                <a:lnTo>
                  <a:pt x="114" y="507"/>
                </a:lnTo>
                <a:lnTo>
                  <a:pt x="112" y="506"/>
                </a:lnTo>
                <a:lnTo>
                  <a:pt x="112" y="506"/>
                </a:lnTo>
                <a:lnTo>
                  <a:pt x="112" y="506"/>
                </a:lnTo>
                <a:lnTo>
                  <a:pt x="112" y="507"/>
                </a:lnTo>
                <a:lnTo>
                  <a:pt x="111" y="507"/>
                </a:lnTo>
                <a:lnTo>
                  <a:pt x="111" y="509"/>
                </a:lnTo>
                <a:lnTo>
                  <a:pt x="111" y="507"/>
                </a:lnTo>
                <a:lnTo>
                  <a:pt x="110" y="506"/>
                </a:lnTo>
                <a:lnTo>
                  <a:pt x="110" y="506"/>
                </a:lnTo>
                <a:lnTo>
                  <a:pt x="110" y="506"/>
                </a:lnTo>
                <a:lnTo>
                  <a:pt x="108" y="506"/>
                </a:lnTo>
                <a:lnTo>
                  <a:pt x="107" y="507"/>
                </a:lnTo>
                <a:lnTo>
                  <a:pt x="107" y="507"/>
                </a:lnTo>
                <a:lnTo>
                  <a:pt x="106" y="507"/>
                </a:lnTo>
                <a:lnTo>
                  <a:pt x="106" y="507"/>
                </a:lnTo>
                <a:lnTo>
                  <a:pt x="106" y="509"/>
                </a:lnTo>
                <a:lnTo>
                  <a:pt x="106" y="509"/>
                </a:lnTo>
                <a:lnTo>
                  <a:pt x="106" y="509"/>
                </a:lnTo>
                <a:lnTo>
                  <a:pt x="107" y="509"/>
                </a:lnTo>
                <a:lnTo>
                  <a:pt x="107" y="509"/>
                </a:lnTo>
                <a:lnTo>
                  <a:pt x="108" y="509"/>
                </a:lnTo>
                <a:lnTo>
                  <a:pt x="108" y="510"/>
                </a:lnTo>
                <a:lnTo>
                  <a:pt x="110" y="510"/>
                </a:lnTo>
                <a:lnTo>
                  <a:pt x="108" y="510"/>
                </a:lnTo>
                <a:lnTo>
                  <a:pt x="108" y="512"/>
                </a:lnTo>
                <a:lnTo>
                  <a:pt x="108" y="512"/>
                </a:lnTo>
                <a:lnTo>
                  <a:pt x="108" y="512"/>
                </a:lnTo>
                <a:lnTo>
                  <a:pt x="108" y="510"/>
                </a:lnTo>
                <a:lnTo>
                  <a:pt x="107" y="510"/>
                </a:lnTo>
                <a:lnTo>
                  <a:pt x="107" y="510"/>
                </a:lnTo>
                <a:lnTo>
                  <a:pt x="106" y="512"/>
                </a:lnTo>
                <a:lnTo>
                  <a:pt x="106" y="513"/>
                </a:lnTo>
                <a:lnTo>
                  <a:pt x="104" y="513"/>
                </a:lnTo>
                <a:lnTo>
                  <a:pt x="103" y="513"/>
                </a:lnTo>
                <a:lnTo>
                  <a:pt x="101" y="514"/>
                </a:lnTo>
                <a:lnTo>
                  <a:pt x="100" y="514"/>
                </a:lnTo>
                <a:lnTo>
                  <a:pt x="100" y="514"/>
                </a:lnTo>
                <a:lnTo>
                  <a:pt x="99" y="516"/>
                </a:lnTo>
                <a:lnTo>
                  <a:pt x="99" y="516"/>
                </a:lnTo>
                <a:lnTo>
                  <a:pt x="100" y="516"/>
                </a:lnTo>
                <a:lnTo>
                  <a:pt x="101" y="516"/>
                </a:lnTo>
                <a:lnTo>
                  <a:pt x="101" y="516"/>
                </a:lnTo>
                <a:lnTo>
                  <a:pt x="101" y="516"/>
                </a:lnTo>
                <a:lnTo>
                  <a:pt x="103" y="516"/>
                </a:lnTo>
                <a:lnTo>
                  <a:pt x="103" y="516"/>
                </a:lnTo>
                <a:lnTo>
                  <a:pt x="103" y="514"/>
                </a:lnTo>
                <a:lnTo>
                  <a:pt x="104" y="514"/>
                </a:lnTo>
                <a:lnTo>
                  <a:pt x="104" y="514"/>
                </a:lnTo>
                <a:lnTo>
                  <a:pt x="104" y="514"/>
                </a:lnTo>
                <a:lnTo>
                  <a:pt x="106" y="514"/>
                </a:lnTo>
                <a:lnTo>
                  <a:pt x="107" y="513"/>
                </a:lnTo>
                <a:lnTo>
                  <a:pt x="108" y="513"/>
                </a:lnTo>
                <a:lnTo>
                  <a:pt x="108" y="513"/>
                </a:lnTo>
                <a:lnTo>
                  <a:pt x="110" y="513"/>
                </a:lnTo>
                <a:lnTo>
                  <a:pt x="111" y="512"/>
                </a:lnTo>
                <a:lnTo>
                  <a:pt x="112" y="510"/>
                </a:lnTo>
                <a:lnTo>
                  <a:pt x="112" y="510"/>
                </a:lnTo>
                <a:lnTo>
                  <a:pt x="114" y="510"/>
                </a:lnTo>
                <a:lnTo>
                  <a:pt x="112" y="510"/>
                </a:lnTo>
                <a:lnTo>
                  <a:pt x="112" y="510"/>
                </a:lnTo>
                <a:close/>
                <a:moveTo>
                  <a:pt x="81" y="521"/>
                </a:moveTo>
                <a:lnTo>
                  <a:pt x="79" y="521"/>
                </a:lnTo>
                <a:lnTo>
                  <a:pt x="78" y="521"/>
                </a:lnTo>
                <a:lnTo>
                  <a:pt x="78" y="521"/>
                </a:lnTo>
                <a:lnTo>
                  <a:pt x="78" y="521"/>
                </a:lnTo>
                <a:lnTo>
                  <a:pt x="79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close/>
                <a:moveTo>
                  <a:pt x="177" y="492"/>
                </a:moveTo>
                <a:lnTo>
                  <a:pt x="177" y="492"/>
                </a:lnTo>
                <a:lnTo>
                  <a:pt x="177" y="492"/>
                </a:lnTo>
                <a:lnTo>
                  <a:pt x="178" y="492"/>
                </a:lnTo>
                <a:lnTo>
                  <a:pt x="178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close/>
                <a:moveTo>
                  <a:pt x="152" y="494"/>
                </a:moveTo>
                <a:lnTo>
                  <a:pt x="151" y="494"/>
                </a:lnTo>
                <a:lnTo>
                  <a:pt x="150" y="494"/>
                </a:lnTo>
                <a:lnTo>
                  <a:pt x="151" y="495"/>
                </a:lnTo>
                <a:lnTo>
                  <a:pt x="151" y="495"/>
                </a:lnTo>
                <a:lnTo>
                  <a:pt x="151" y="495"/>
                </a:lnTo>
                <a:lnTo>
                  <a:pt x="151" y="495"/>
                </a:lnTo>
                <a:lnTo>
                  <a:pt x="152" y="495"/>
                </a:lnTo>
                <a:lnTo>
                  <a:pt x="152" y="494"/>
                </a:lnTo>
                <a:lnTo>
                  <a:pt x="152" y="494"/>
                </a:lnTo>
                <a:lnTo>
                  <a:pt x="152" y="494"/>
                </a:lnTo>
                <a:close/>
                <a:moveTo>
                  <a:pt x="178" y="494"/>
                </a:moveTo>
                <a:lnTo>
                  <a:pt x="180" y="494"/>
                </a:lnTo>
                <a:lnTo>
                  <a:pt x="180" y="494"/>
                </a:lnTo>
                <a:lnTo>
                  <a:pt x="180" y="492"/>
                </a:lnTo>
                <a:lnTo>
                  <a:pt x="178" y="492"/>
                </a:lnTo>
                <a:lnTo>
                  <a:pt x="178" y="492"/>
                </a:lnTo>
                <a:lnTo>
                  <a:pt x="178" y="494"/>
                </a:lnTo>
                <a:lnTo>
                  <a:pt x="178" y="494"/>
                </a:lnTo>
                <a:close/>
                <a:moveTo>
                  <a:pt x="167" y="490"/>
                </a:moveTo>
                <a:lnTo>
                  <a:pt x="167" y="488"/>
                </a:lnTo>
                <a:lnTo>
                  <a:pt x="167" y="488"/>
                </a:lnTo>
                <a:lnTo>
                  <a:pt x="167" y="488"/>
                </a:lnTo>
                <a:lnTo>
                  <a:pt x="167" y="490"/>
                </a:lnTo>
                <a:lnTo>
                  <a:pt x="167" y="490"/>
                </a:lnTo>
                <a:lnTo>
                  <a:pt x="167" y="490"/>
                </a:lnTo>
                <a:lnTo>
                  <a:pt x="167" y="488"/>
                </a:lnTo>
                <a:lnTo>
                  <a:pt x="167" y="488"/>
                </a:lnTo>
                <a:lnTo>
                  <a:pt x="166" y="488"/>
                </a:lnTo>
                <a:lnTo>
                  <a:pt x="166" y="488"/>
                </a:lnTo>
                <a:lnTo>
                  <a:pt x="166" y="488"/>
                </a:lnTo>
                <a:lnTo>
                  <a:pt x="165" y="490"/>
                </a:lnTo>
                <a:lnTo>
                  <a:pt x="165" y="490"/>
                </a:lnTo>
                <a:lnTo>
                  <a:pt x="166" y="491"/>
                </a:lnTo>
                <a:lnTo>
                  <a:pt x="166" y="491"/>
                </a:lnTo>
                <a:lnTo>
                  <a:pt x="166" y="491"/>
                </a:lnTo>
                <a:lnTo>
                  <a:pt x="166" y="491"/>
                </a:lnTo>
                <a:lnTo>
                  <a:pt x="167" y="491"/>
                </a:lnTo>
                <a:lnTo>
                  <a:pt x="169" y="491"/>
                </a:lnTo>
                <a:lnTo>
                  <a:pt x="169" y="491"/>
                </a:lnTo>
                <a:lnTo>
                  <a:pt x="169" y="491"/>
                </a:lnTo>
                <a:lnTo>
                  <a:pt x="167" y="490"/>
                </a:lnTo>
                <a:close/>
                <a:moveTo>
                  <a:pt x="169" y="488"/>
                </a:moveTo>
                <a:lnTo>
                  <a:pt x="169" y="490"/>
                </a:lnTo>
                <a:lnTo>
                  <a:pt x="169" y="490"/>
                </a:lnTo>
                <a:lnTo>
                  <a:pt x="170" y="490"/>
                </a:lnTo>
                <a:lnTo>
                  <a:pt x="170" y="490"/>
                </a:lnTo>
                <a:lnTo>
                  <a:pt x="170" y="488"/>
                </a:lnTo>
                <a:lnTo>
                  <a:pt x="169" y="488"/>
                </a:lnTo>
                <a:close/>
                <a:moveTo>
                  <a:pt x="174" y="491"/>
                </a:moveTo>
                <a:lnTo>
                  <a:pt x="174" y="490"/>
                </a:lnTo>
                <a:lnTo>
                  <a:pt x="174" y="490"/>
                </a:lnTo>
                <a:lnTo>
                  <a:pt x="174" y="490"/>
                </a:lnTo>
                <a:lnTo>
                  <a:pt x="173" y="491"/>
                </a:lnTo>
                <a:lnTo>
                  <a:pt x="173" y="491"/>
                </a:lnTo>
                <a:lnTo>
                  <a:pt x="173" y="491"/>
                </a:lnTo>
                <a:lnTo>
                  <a:pt x="172" y="492"/>
                </a:lnTo>
                <a:lnTo>
                  <a:pt x="172" y="492"/>
                </a:lnTo>
                <a:lnTo>
                  <a:pt x="172" y="492"/>
                </a:lnTo>
                <a:lnTo>
                  <a:pt x="172" y="492"/>
                </a:lnTo>
                <a:lnTo>
                  <a:pt x="172" y="494"/>
                </a:lnTo>
                <a:lnTo>
                  <a:pt x="172" y="495"/>
                </a:lnTo>
                <a:lnTo>
                  <a:pt x="172" y="494"/>
                </a:lnTo>
                <a:lnTo>
                  <a:pt x="173" y="492"/>
                </a:lnTo>
                <a:lnTo>
                  <a:pt x="173" y="492"/>
                </a:lnTo>
                <a:lnTo>
                  <a:pt x="174" y="492"/>
                </a:lnTo>
                <a:lnTo>
                  <a:pt x="174" y="492"/>
                </a:lnTo>
                <a:lnTo>
                  <a:pt x="174" y="492"/>
                </a:lnTo>
                <a:lnTo>
                  <a:pt x="174" y="491"/>
                </a:lnTo>
                <a:lnTo>
                  <a:pt x="174" y="491"/>
                </a:lnTo>
                <a:lnTo>
                  <a:pt x="174" y="491"/>
                </a:lnTo>
                <a:close/>
                <a:moveTo>
                  <a:pt x="118" y="505"/>
                </a:moveTo>
                <a:lnTo>
                  <a:pt x="118" y="503"/>
                </a:lnTo>
                <a:lnTo>
                  <a:pt x="117" y="503"/>
                </a:lnTo>
                <a:lnTo>
                  <a:pt x="117" y="503"/>
                </a:lnTo>
                <a:lnTo>
                  <a:pt x="115" y="505"/>
                </a:lnTo>
                <a:lnTo>
                  <a:pt x="115" y="505"/>
                </a:lnTo>
                <a:lnTo>
                  <a:pt x="115" y="505"/>
                </a:lnTo>
                <a:lnTo>
                  <a:pt x="115" y="506"/>
                </a:lnTo>
                <a:lnTo>
                  <a:pt x="117" y="506"/>
                </a:lnTo>
                <a:lnTo>
                  <a:pt x="117" y="506"/>
                </a:lnTo>
                <a:lnTo>
                  <a:pt x="117" y="506"/>
                </a:lnTo>
                <a:lnTo>
                  <a:pt x="118" y="506"/>
                </a:lnTo>
                <a:lnTo>
                  <a:pt x="118" y="506"/>
                </a:lnTo>
                <a:lnTo>
                  <a:pt x="119" y="505"/>
                </a:lnTo>
                <a:lnTo>
                  <a:pt x="119" y="505"/>
                </a:lnTo>
                <a:lnTo>
                  <a:pt x="119" y="505"/>
                </a:lnTo>
                <a:lnTo>
                  <a:pt x="118" y="505"/>
                </a:lnTo>
                <a:close/>
                <a:moveTo>
                  <a:pt x="38" y="530"/>
                </a:moveTo>
                <a:lnTo>
                  <a:pt x="40" y="530"/>
                </a:lnTo>
                <a:lnTo>
                  <a:pt x="40" y="528"/>
                </a:lnTo>
                <a:lnTo>
                  <a:pt x="40" y="528"/>
                </a:lnTo>
                <a:lnTo>
                  <a:pt x="40" y="527"/>
                </a:lnTo>
                <a:lnTo>
                  <a:pt x="38" y="527"/>
                </a:lnTo>
                <a:lnTo>
                  <a:pt x="37" y="527"/>
                </a:lnTo>
                <a:lnTo>
                  <a:pt x="37" y="528"/>
                </a:lnTo>
                <a:lnTo>
                  <a:pt x="35" y="528"/>
                </a:lnTo>
                <a:lnTo>
                  <a:pt x="37" y="528"/>
                </a:lnTo>
                <a:lnTo>
                  <a:pt x="38" y="528"/>
                </a:lnTo>
                <a:lnTo>
                  <a:pt x="37" y="530"/>
                </a:lnTo>
                <a:lnTo>
                  <a:pt x="35" y="530"/>
                </a:lnTo>
                <a:lnTo>
                  <a:pt x="34" y="531"/>
                </a:lnTo>
                <a:lnTo>
                  <a:pt x="31" y="531"/>
                </a:lnTo>
                <a:lnTo>
                  <a:pt x="30" y="531"/>
                </a:lnTo>
                <a:lnTo>
                  <a:pt x="29" y="531"/>
                </a:lnTo>
                <a:lnTo>
                  <a:pt x="29" y="532"/>
                </a:lnTo>
                <a:lnTo>
                  <a:pt x="29" y="532"/>
                </a:lnTo>
                <a:lnTo>
                  <a:pt x="34" y="531"/>
                </a:lnTo>
                <a:lnTo>
                  <a:pt x="37" y="531"/>
                </a:lnTo>
                <a:lnTo>
                  <a:pt x="40" y="531"/>
                </a:lnTo>
                <a:lnTo>
                  <a:pt x="38" y="530"/>
                </a:lnTo>
                <a:lnTo>
                  <a:pt x="38" y="530"/>
                </a:lnTo>
                <a:close/>
                <a:moveTo>
                  <a:pt x="49" y="531"/>
                </a:moveTo>
                <a:lnTo>
                  <a:pt x="46" y="531"/>
                </a:lnTo>
                <a:lnTo>
                  <a:pt x="45" y="531"/>
                </a:lnTo>
                <a:lnTo>
                  <a:pt x="44" y="530"/>
                </a:lnTo>
                <a:lnTo>
                  <a:pt x="42" y="531"/>
                </a:lnTo>
                <a:lnTo>
                  <a:pt x="42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2" y="531"/>
                </a:lnTo>
                <a:lnTo>
                  <a:pt x="44" y="531"/>
                </a:lnTo>
                <a:lnTo>
                  <a:pt x="45" y="531"/>
                </a:lnTo>
                <a:lnTo>
                  <a:pt x="46" y="531"/>
                </a:lnTo>
                <a:lnTo>
                  <a:pt x="48" y="531"/>
                </a:lnTo>
                <a:lnTo>
                  <a:pt x="48" y="531"/>
                </a:lnTo>
                <a:lnTo>
                  <a:pt x="49" y="531"/>
                </a:lnTo>
                <a:lnTo>
                  <a:pt x="49" y="531"/>
                </a:lnTo>
                <a:lnTo>
                  <a:pt x="49" y="531"/>
                </a:lnTo>
                <a:close/>
                <a:moveTo>
                  <a:pt x="56" y="528"/>
                </a:moveTo>
                <a:lnTo>
                  <a:pt x="56" y="527"/>
                </a:lnTo>
                <a:lnTo>
                  <a:pt x="55" y="527"/>
                </a:lnTo>
                <a:lnTo>
                  <a:pt x="55" y="528"/>
                </a:lnTo>
                <a:lnTo>
                  <a:pt x="53" y="528"/>
                </a:lnTo>
                <a:lnTo>
                  <a:pt x="53" y="528"/>
                </a:lnTo>
                <a:lnTo>
                  <a:pt x="55" y="528"/>
                </a:lnTo>
                <a:lnTo>
                  <a:pt x="55" y="528"/>
                </a:lnTo>
                <a:lnTo>
                  <a:pt x="56" y="528"/>
                </a:lnTo>
                <a:close/>
                <a:moveTo>
                  <a:pt x="20" y="531"/>
                </a:moveTo>
                <a:lnTo>
                  <a:pt x="20" y="531"/>
                </a:lnTo>
                <a:lnTo>
                  <a:pt x="20" y="531"/>
                </a:lnTo>
                <a:lnTo>
                  <a:pt x="19" y="531"/>
                </a:lnTo>
                <a:lnTo>
                  <a:pt x="19" y="531"/>
                </a:lnTo>
                <a:lnTo>
                  <a:pt x="20" y="532"/>
                </a:lnTo>
                <a:lnTo>
                  <a:pt x="20" y="532"/>
                </a:lnTo>
                <a:lnTo>
                  <a:pt x="22" y="532"/>
                </a:lnTo>
                <a:lnTo>
                  <a:pt x="22" y="532"/>
                </a:lnTo>
                <a:lnTo>
                  <a:pt x="22" y="531"/>
                </a:lnTo>
                <a:lnTo>
                  <a:pt x="20" y="531"/>
                </a:lnTo>
                <a:close/>
                <a:moveTo>
                  <a:pt x="936" y="461"/>
                </a:move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8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61"/>
                </a:lnTo>
                <a:lnTo>
                  <a:pt x="936" y="461"/>
                </a:lnTo>
                <a:lnTo>
                  <a:pt x="936" y="461"/>
                </a:lnTo>
                <a:close/>
                <a:moveTo>
                  <a:pt x="71" y="525"/>
                </a:moveTo>
                <a:lnTo>
                  <a:pt x="71" y="524"/>
                </a:lnTo>
                <a:lnTo>
                  <a:pt x="71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3"/>
                </a:lnTo>
                <a:lnTo>
                  <a:pt x="71" y="523"/>
                </a:lnTo>
                <a:lnTo>
                  <a:pt x="71" y="524"/>
                </a:lnTo>
                <a:lnTo>
                  <a:pt x="70" y="524"/>
                </a:lnTo>
                <a:lnTo>
                  <a:pt x="71" y="525"/>
                </a:lnTo>
                <a:lnTo>
                  <a:pt x="71" y="525"/>
                </a:lnTo>
                <a:close/>
                <a:moveTo>
                  <a:pt x="148" y="501"/>
                </a:moveTo>
                <a:lnTo>
                  <a:pt x="147" y="501"/>
                </a:lnTo>
                <a:lnTo>
                  <a:pt x="147" y="501"/>
                </a:lnTo>
                <a:lnTo>
                  <a:pt x="147" y="501"/>
                </a:lnTo>
                <a:lnTo>
                  <a:pt x="148" y="502"/>
                </a:lnTo>
                <a:lnTo>
                  <a:pt x="150" y="501"/>
                </a:lnTo>
                <a:lnTo>
                  <a:pt x="148" y="501"/>
                </a:lnTo>
                <a:lnTo>
                  <a:pt x="148" y="501"/>
                </a:lnTo>
                <a:close/>
                <a:moveTo>
                  <a:pt x="315" y="421"/>
                </a:moveTo>
                <a:lnTo>
                  <a:pt x="315" y="419"/>
                </a:lnTo>
                <a:lnTo>
                  <a:pt x="315" y="419"/>
                </a:lnTo>
                <a:lnTo>
                  <a:pt x="313" y="421"/>
                </a:lnTo>
                <a:lnTo>
                  <a:pt x="313" y="421"/>
                </a:lnTo>
                <a:lnTo>
                  <a:pt x="315" y="421"/>
                </a:lnTo>
                <a:lnTo>
                  <a:pt x="315" y="421"/>
                </a:lnTo>
                <a:close/>
                <a:moveTo>
                  <a:pt x="305" y="419"/>
                </a:moveTo>
                <a:lnTo>
                  <a:pt x="304" y="419"/>
                </a:lnTo>
                <a:lnTo>
                  <a:pt x="302" y="419"/>
                </a:lnTo>
                <a:lnTo>
                  <a:pt x="301" y="419"/>
                </a:lnTo>
                <a:lnTo>
                  <a:pt x="301" y="419"/>
                </a:lnTo>
                <a:lnTo>
                  <a:pt x="300" y="419"/>
                </a:lnTo>
                <a:lnTo>
                  <a:pt x="300" y="419"/>
                </a:lnTo>
                <a:lnTo>
                  <a:pt x="300" y="419"/>
                </a:lnTo>
                <a:lnTo>
                  <a:pt x="300" y="421"/>
                </a:lnTo>
                <a:lnTo>
                  <a:pt x="301" y="421"/>
                </a:lnTo>
                <a:lnTo>
                  <a:pt x="301" y="422"/>
                </a:lnTo>
                <a:lnTo>
                  <a:pt x="301" y="422"/>
                </a:lnTo>
                <a:lnTo>
                  <a:pt x="302" y="421"/>
                </a:lnTo>
                <a:lnTo>
                  <a:pt x="305" y="421"/>
                </a:lnTo>
                <a:lnTo>
                  <a:pt x="305" y="419"/>
                </a:lnTo>
                <a:lnTo>
                  <a:pt x="305" y="419"/>
                </a:lnTo>
                <a:lnTo>
                  <a:pt x="305" y="419"/>
                </a:lnTo>
                <a:lnTo>
                  <a:pt x="305" y="419"/>
                </a:lnTo>
                <a:close/>
                <a:moveTo>
                  <a:pt x="322" y="426"/>
                </a:moveTo>
                <a:lnTo>
                  <a:pt x="320" y="428"/>
                </a:lnTo>
                <a:lnTo>
                  <a:pt x="320" y="428"/>
                </a:lnTo>
                <a:lnTo>
                  <a:pt x="320" y="428"/>
                </a:lnTo>
                <a:lnTo>
                  <a:pt x="322" y="426"/>
                </a:lnTo>
                <a:lnTo>
                  <a:pt x="323" y="426"/>
                </a:lnTo>
                <a:lnTo>
                  <a:pt x="323" y="425"/>
                </a:lnTo>
                <a:lnTo>
                  <a:pt x="322" y="425"/>
                </a:lnTo>
                <a:lnTo>
                  <a:pt x="322" y="426"/>
                </a:lnTo>
                <a:close/>
                <a:moveTo>
                  <a:pt x="286" y="423"/>
                </a:moveTo>
                <a:lnTo>
                  <a:pt x="284" y="425"/>
                </a:lnTo>
                <a:lnTo>
                  <a:pt x="287" y="425"/>
                </a:lnTo>
                <a:lnTo>
                  <a:pt x="287" y="425"/>
                </a:lnTo>
                <a:lnTo>
                  <a:pt x="289" y="425"/>
                </a:lnTo>
                <a:lnTo>
                  <a:pt x="287" y="423"/>
                </a:lnTo>
                <a:lnTo>
                  <a:pt x="286" y="423"/>
                </a:lnTo>
                <a:close/>
                <a:moveTo>
                  <a:pt x="286" y="414"/>
                </a:moveTo>
                <a:lnTo>
                  <a:pt x="287" y="414"/>
                </a:lnTo>
                <a:lnTo>
                  <a:pt x="289" y="414"/>
                </a:lnTo>
                <a:lnTo>
                  <a:pt x="289" y="412"/>
                </a:lnTo>
                <a:lnTo>
                  <a:pt x="289" y="412"/>
                </a:lnTo>
                <a:lnTo>
                  <a:pt x="287" y="412"/>
                </a:lnTo>
                <a:lnTo>
                  <a:pt x="287" y="412"/>
                </a:lnTo>
                <a:lnTo>
                  <a:pt x="287" y="412"/>
                </a:lnTo>
                <a:lnTo>
                  <a:pt x="286" y="414"/>
                </a:lnTo>
                <a:lnTo>
                  <a:pt x="286" y="414"/>
                </a:lnTo>
                <a:close/>
                <a:moveTo>
                  <a:pt x="291" y="419"/>
                </a:moveTo>
                <a:lnTo>
                  <a:pt x="290" y="418"/>
                </a:lnTo>
                <a:lnTo>
                  <a:pt x="290" y="418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89" y="421"/>
                </a:lnTo>
                <a:lnTo>
                  <a:pt x="289" y="421"/>
                </a:lnTo>
                <a:lnTo>
                  <a:pt x="289" y="421"/>
                </a:lnTo>
                <a:lnTo>
                  <a:pt x="289" y="421"/>
                </a:lnTo>
                <a:lnTo>
                  <a:pt x="289" y="422"/>
                </a:lnTo>
                <a:lnTo>
                  <a:pt x="290" y="422"/>
                </a:lnTo>
                <a:lnTo>
                  <a:pt x="289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2"/>
                </a:lnTo>
                <a:lnTo>
                  <a:pt x="290" y="422"/>
                </a:lnTo>
                <a:lnTo>
                  <a:pt x="291" y="421"/>
                </a:lnTo>
                <a:lnTo>
                  <a:pt x="290" y="419"/>
                </a:lnTo>
                <a:lnTo>
                  <a:pt x="291" y="419"/>
                </a:lnTo>
                <a:lnTo>
                  <a:pt x="291" y="419"/>
                </a:lnTo>
                <a:close/>
                <a:moveTo>
                  <a:pt x="295" y="421"/>
                </a:moveTo>
                <a:lnTo>
                  <a:pt x="295" y="421"/>
                </a:lnTo>
                <a:lnTo>
                  <a:pt x="295" y="421"/>
                </a:lnTo>
                <a:lnTo>
                  <a:pt x="294" y="423"/>
                </a:lnTo>
                <a:lnTo>
                  <a:pt x="293" y="423"/>
                </a:lnTo>
                <a:lnTo>
                  <a:pt x="291" y="425"/>
                </a:lnTo>
                <a:lnTo>
                  <a:pt x="290" y="426"/>
                </a:lnTo>
                <a:lnTo>
                  <a:pt x="290" y="426"/>
                </a:lnTo>
                <a:lnTo>
                  <a:pt x="290" y="426"/>
                </a:lnTo>
                <a:lnTo>
                  <a:pt x="289" y="428"/>
                </a:lnTo>
                <a:lnTo>
                  <a:pt x="289" y="429"/>
                </a:lnTo>
                <a:lnTo>
                  <a:pt x="290" y="428"/>
                </a:lnTo>
                <a:lnTo>
                  <a:pt x="291" y="428"/>
                </a:lnTo>
                <a:lnTo>
                  <a:pt x="291" y="428"/>
                </a:lnTo>
                <a:lnTo>
                  <a:pt x="291" y="428"/>
                </a:lnTo>
                <a:lnTo>
                  <a:pt x="291" y="428"/>
                </a:lnTo>
                <a:lnTo>
                  <a:pt x="293" y="428"/>
                </a:lnTo>
                <a:lnTo>
                  <a:pt x="293" y="426"/>
                </a:lnTo>
                <a:lnTo>
                  <a:pt x="293" y="426"/>
                </a:lnTo>
                <a:lnTo>
                  <a:pt x="293" y="426"/>
                </a:lnTo>
                <a:lnTo>
                  <a:pt x="294" y="426"/>
                </a:lnTo>
                <a:lnTo>
                  <a:pt x="294" y="425"/>
                </a:lnTo>
                <a:lnTo>
                  <a:pt x="294" y="425"/>
                </a:lnTo>
                <a:lnTo>
                  <a:pt x="297" y="422"/>
                </a:lnTo>
                <a:lnTo>
                  <a:pt x="297" y="421"/>
                </a:lnTo>
                <a:lnTo>
                  <a:pt x="297" y="421"/>
                </a:lnTo>
                <a:lnTo>
                  <a:pt x="295" y="421"/>
                </a:lnTo>
                <a:close/>
                <a:moveTo>
                  <a:pt x="216" y="483"/>
                </a:moveTo>
                <a:lnTo>
                  <a:pt x="216" y="483"/>
                </a:lnTo>
                <a:lnTo>
                  <a:pt x="216" y="481"/>
                </a:lnTo>
                <a:lnTo>
                  <a:pt x="216" y="481"/>
                </a:lnTo>
                <a:lnTo>
                  <a:pt x="216" y="481"/>
                </a:lnTo>
                <a:lnTo>
                  <a:pt x="216" y="481"/>
                </a:lnTo>
                <a:lnTo>
                  <a:pt x="214" y="483"/>
                </a:lnTo>
                <a:lnTo>
                  <a:pt x="214" y="483"/>
                </a:lnTo>
                <a:lnTo>
                  <a:pt x="214" y="483"/>
                </a:lnTo>
                <a:lnTo>
                  <a:pt x="216" y="483"/>
                </a:lnTo>
                <a:close/>
                <a:moveTo>
                  <a:pt x="225" y="472"/>
                </a:moveTo>
                <a:lnTo>
                  <a:pt x="224" y="473"/>
                </a:lnTo>
                <a:lnTo>
                  <a:pt x="224" y="473"/>
                </a:lnTo>
                <a:lnTo>
                  <a:pt x="224" y="474"/>
                </a:lnTo>
                <a:lnTo>
                  <a:pt x="223" y="474"/>
                </a:lnTo>
                <a:lnTo>
                  <a:pt x="223" y="474"/>
                </a:lnTo>
                <a:lnTo>
                  <a:pt x="224" y="474"/>
                </a:lnTo>
                <a:lnTo>
                  <a:pt x="224" y="474"/>
                </a:lnTo>
                <a:lnTo>
                  <a:pt x="225" y="473"/>
                </a:lnTo>
                <a:lnTo>
                  <a:pt x="227" y="473"/>
                </a:lnTo>
                <a:lnTo>
                  <a:pt x="227" y="472"/>
                </a:lnTo>
                <a:lnTo>
                  <a:pt x="225" y="472"/>
                </a:lnTo>
                <a:close/>
                <a:moveTo>
                  <a:pt x="228" y="472"/>
                </a:moveTo>
                <a:lnTo>
                  <a:pt x="228" y="473"/>
                </a:lnTo>
                <a:lnTo>
                  <a:pt x="227" y="473"/>
                </a:lnTo>
                <a:lnTo>
                  <a:pt x="228" y="473"/>
                </a:lnTo>
                <a:lnTo>
                  <a:pt x="228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2"/>
                </a:lnTo>
                <a:lnTo>
                  <a:pt x="228" y="472"/>
                </a:lnTo>
                <a:close/>
                <a:moveTo>
                  <a:pt x="250" y="421"/>
                </a:moveTo>
                <a:lnTo>
                  <a:pt x="250" y="419"/>
                </a:lnTo>
                <a:lnTo>
                  <a:pt x="250" y="418"/>
                </a:lnTo>
                <a:lnTo>
                  <a:pt x="250" y="418"/>
                </a:lnTo>
                <a:lnTo>
                  <a:pt x="250" y="419"/>
                </a:lnTo>
                <a:lnTo>
                  <a:pt x="249" y="421"/>
                </a:lnTo>
                <a:lnTo>
                  <a:pt x="249" y="421"/>
                </a:lnTo>
                <a:lnTo>
                  <a:pt x="250" y="421"/>
                </a:lnTo>
                <a:close/>
                <a:moveTo>
                  <a:pt x="236" y="455"/>
                </a:move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6" y="454"/>
                </a:lnTo>
                <a:lnTo>
                  <a:pt x="235" y="454"/>
                </a:lnTo>
                <a:lnTo>
                  <a:pt x="235" y="454"/>
                </a:lnTo>
                <a:lnTo>
                  <a:pt x="235" y="454"/>
                </a:lnTo>
                <a:lnTo>
                  <a:pt x="235" y="455"/>
                </a:lnTo>
                <a:lnTo>
                  <a:pt x="236" y="455"/>
                </a:lnTo>
                <a:close/>
                <a:moveTo>
                  <a:pt x="240" y="465"/>
                </a:moveTo>
                <a:lnTo>
                  <a:pt x="238" y="465"/>
                </a:lnTo>
                <a:lnTo>
                  <a:pt x="236" y="465"/>
                </a:lnTo>
                <a:lnTo>
                  <a:pt x="236" y="466"/>
                </a:lnTo>
                <a:lnTo>
                  <a:pt x="238" y="466"/>
                </a:lnTo>
                <a:lnTo>
                  <a:pt x="238" y="466"/>
                </a:lnTo>
                <a:lnTo>
                  <a:pt x="239" y="466"/>
                </a:lnTo>
                <a:lnTo>
                  <a:pt x="239" y="466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close/>
                <a:moveTo>
                  <a:pt x="246" y="458"/>
                </a:moveTo>
                <a:lnTo>
                  <a:pt x="245" y="458"/>
                </a:lnTo>
                <a:lnTo>
                  <a:pt x="245" y="456"/>
                </a:lnTo>
                <a:lnTo>
                  <a:pt x="246" y="456"/>
                </a:lnTo>
                <a:lnTo>
                  <a:pt x="246" y="456"/>
                </a:lnTo>
                <a:lnTo>
                  <a:pt x="246" y="455"/>
                </a:lnTo>
                <a:lnTo>
                  <a:pt x="245" y="455"/>
                </a:lnTo>
                <a:lnTo>
                  <a:pt x="243" y="455"/>
                </a:lnTo>
                <a:lnTo>
                  <a:pt x="243" y="455"/>
                </a:lnTo>
                <a:lnTo>
                  <a:pt x="242" y="456"/>
                </a:lnTo>
                <a:lnTo>
                  <a:pt x="240" y="456"/>
                </a:lnTo>
                <a:lnTo>
                  <a:pt x="240" y="455"/>
                </a:lnTo>
                <a:lnTo>
                  <a:pt x="242" y="455"/>
                </a:lnTo>
                <a:lnTo>
                  <a:pt x="240" y="454"/>
                </a:lnTo>
                <a:lnTo>
                  <a:pt x="239" y="454"/>
                </a:lnTo>
                <a:lnTo>
                  <a:pt x="238" y="454"/>
                </a:lnTo>
                <a:lnTo>
                  <a:pt x="239" y="454"/>
                </a:ln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8" y="456"/>
                </a:lnTo>
                <a:lnTo>
                  <a:pt x="238" y="456"/>
                </a:lnTo>
                <a:lnTo>
                  <a:pt x="236" y="456"/>
                </a:lnTo>
                <a:lnTo>
                  <a:pt x="236" y="456"/>
                </a:lnTo>
                <a:lnTo>
                  <a:pt x="236" y="456"/>
                </a:lnTo>
                <a:lnTo>
                  <a:pt x="236" y="456"/>
                </a:lnTo>
                <a:lnTo>
                  <a:pt x="235" y="456"/>
                </a:lnTo>
                <a:lnTo>
                  <a:pt x="235" y="456"/>
                </a:lnTo>
                <a:lnTo>
                  <a:pt x="235" y="456"/>
                </a:lnTo>
                <a:lnTo>
                  <a:pt x="234" y="455"/>
                </a:lnTo>
                <a:lnTo>
                  <a:pt x="234" y="455"/>
                </a:lnTo>
                <a:lnTo>
                  <a:pt x="232" y="455"/>
                </a:lnTo>
                <a:lnTo>
                  <a:pt x="232" y="455"/>
                </a:lnTo>
                <a:lnTo>
                  <a:pt x="232" y="455"/>
                </a:lnTo>
                <a:lnTo>
                  <a:pt x="231" y="455"/>
                </a:lnTo>
                <a:lnTo>
                  <a:pt x="231" y="456"/>
                </a:lnTo>
                <a:lnTo>
                  <a:pt x="232" y="456"/>
                </a:lnTo>
                <a:lnTo>
                  <a:pt x="232" y="456"/>
                </a:lnTo>
                <a:lnTo>
                  <a:pt x="234" y="458"/>
                </a:lnTo>
                <a:lnTo>
                  <a:pt x="234" y="458"/>
                </a:lnTo>
                <a:lnTo>
                  <a:pt x="232" y="458"/>
                </a:lnTo>
                <a:lnTo>
                  <a:pt x="232" y="458"/>
                </a:lnTo>
                <a:lnTo>
                  <a:pt x="232" y="459"/>
                </a:lnTo>
                <a:lnTo>
                  <a:pt x="232" y="461"/>
                </a:lnTo>
                <a:lnTo>
                  <a:pt x="232" y="462"/>
                </a:lnTo>
                <a:lnTo>
                  <a:pt x="234" y="462"/>
                </a:lnTo>
                <a:lnTo>
                  <a:pt x="232" y="462"/>
                </a:lnTo>
                <a:lnTo>
                  <a:pt x="232" y="462"/>
                </a:lnTo>
                <a:lnTo>
                  <a:pt x="232" y="461"/>
                </a:lnTo>
                <a:lnTo>
                  <a:pt x="231" y="459"/>
                </a:lnTo>
                <a:lnTo>
                  <a:pt x="231" y="459"/>
                </a:lnTo>
                <a:lnTo>
                  <a:pt x="231" y="459"/>
                </a:lnTo>
                <a:lnTo>
                  <a:pt x="231" y="459"/>
                </a:lnTo>
                <a:lnTo>
                  <a:pt x="231" y="458"/>
                </a:lnTo>
                <a:lnTo>
                  <a:pt x="229" y="458"/>
                </a:lnTo>
                <a:lnTo>
                  <a:pt x="229" y="458"/>
                </a:lnTo>
                <a:lnTo>
                  <a:pt x="228" y="458"/>
                </a:lnTo>
                <a:lnTo>
                  <a:pt x="227" y="459"/>
                </a:lnTo>
                <a:lnTo>
                  <a:pt x="225" y="459"/>
                </a:lnTo>
                <a:lnTo>
                  <a:pt x="224" y="461"/>
                </a:lnTo>
                <a:lnTo>
                  <a:pt x="224" y="462"/>
                </a:lnTo>
                <a:lnTo>
                  <a:pt x="224" y="462"/>
                </a:lnTo>
                <a:lnTo>
                  <a:pt x="225" y="463"/>
                </a:lnTo>
                <a:lnTo>
                  <a:pt x="225" y="466"/>
                </a:lnTo>
                <a:lnTo>
                  <a:pt x="227" y="468"/>
                </a:lnTo>
                <a:lnTo>
                  <a:pt x="228" y="468"/>
                </a:lnTo>
                <a:lnTo>
                  <a:pt x="228" y="468"/>
                </a:lnTo>
                <a:lnTo>
                  <a:pt x="228" y="466"/>
                </a:lnTo>
                <a:lnTo>
                  <a:pt x="228" y="466"/>
                </a:lnTo>
                <a:lnTo>
                  <a:pt x="228" y="466"/>
                </a:lnTo>
                <a:lnTo>
                  <a:pt x="228" y="466"/>
                </a:lnTo>
                <a:lnTo>
                  <a:pt x="228" y="465"/>
                </a:lnTo>
                <a:lnTo>
                  <a:pt x="227" y="466"/>
                </a:lnTo>
                <a:lnTo>
                  <a:pt x="227" y="465"/>
                </a:lnTo>
                <a:lnTo>
                  <a:pt x="228" y="465"/>
                </a:lnTo>
                <a:lnTo>
                  <a:pt x="228" y="465"/>
                </a:lnTo>
                <a:lnTo>
                  <a:pt x="229" y="465"/>
                </a:lnTo>
                <a:lnTo>
                  <a:pt x="229" y="465"/>
                </a:lnTo>
                <a:lnTo>
                  <a:pt x="231" y="465"/>
                </a:lnTo>
                <a:lnTo>
                  <a:pt x="231" y="465"/>
                </a:lnTo>
                <a:lnTo>
                  <a:pt x="229" y="466"/>
                </a:lnTo>
                <a:lnTo>
                  <a:pt x="229" y="466"/>
                </a:lnTo>
                <a:lnTo>
                  <a:pt x="229" y="466"/>
                </a:lnTo>
                <a:lnTo>
                  <a:pt x="231" y="466"/>
                </a:lnTo>
                <a:lnTo>
                  <a:pt x="232" y="466"/>
                </a:lnTo>
                <a:lnTo>
                  <a:pt x="232" y="466"/>
                </a:lnTo>
                <a:lnTo>
                  <a:pt x="232" y="468"/>
                </a:lnTo>
                <a:lnTo>
                  <a:pt x="229" y="469"/>
                </a:lnTo>
                <a:lnTo>
                  <a:pt x="229" y="469"/>
                </a:lnTo>
                <a:lnTo>
                  <a:pt x="229" y="470"/>
                </a:lnTo>
                <a:lnTo>
                  <a:pt x="231" y="470"/>
                </a:lnTo>
                <a:lnTo>
                  <a:pt x="231" y="470"/>
                </a:lnTo>
                <a:lnTo>
                  <a:pt x="232" y="469"/>
                </a:lnTo>
                <a:lnTo>
                  <a:pt x="234" y="468"/>
                </a:lnTo>
                <a:lnTo>
                  <a:pt x="234" y="468"/>
                </a:lnTo>
                <a:lnTo>
                  <a:pt x="234" y="466"/>
                </a:lnTo>
                <a:lnTo>
                  <a:pt x="234" y="466"/>
                </a:lnTo>
                <a:lnTo>
                  <a:pt x="234" y="466"/>
                </a:lnTo>
                <a:lnTo>
                  <a:pt x="235" y="466"/>
                </a:lnTo>
                <a:lnTo>
                  <a:pt x="235" y="465"/>
                </a:lnTo>
                <a:lnTo>
                  <a:pt x="235" y="465"/>
                </a:lnTo>
                <a:lnTo>
                  <a:pt x="236" y="465"/>
                </a:lnTo>
                <a:lnTo>
                  <a:pt x="238" y="463"/>
                </a:lnTo>
                <a:lnTo>
                  <a:pt x="239" y="463"/>
                </a:lnTo>
                <a:lnTo>
                  <a:pt x="240" y="463"/>
                </a:lnTo>
                <a:lnTo>
                  <a:pt x="242" y="462"/>
                </a:lnTo>
                <a:lnTo>
                  <a:pt x="242" y="462"/>
                </a:lnTo>
                <a:lnTo>
                  <a:pt x="243" y="462"/>
                </a:lnTo>
                <a:lnTo>
                  <a:pt x="243" y="462"/>
                </a:lnTo>
                <a:lnTo>
                  <a:pt x="243" y="462"/>
                </a:lnTo>
                <a:lnTo>
                  <a:pt x="243" y="461"/>
                </a:lnTo>
                <a:lnTo>
                  <a:pt x="242" y="461"/>
                </a:lnTo>
                <a:lnTo>
                  <a:pt x="240" y="461"/>
                </a:lnTo>
                <a:lnTo>
                  <a:pt x="240" y="461"/>
                </a:lnTo>
                <a:lnTo>
                  <a:pt x="240" y="461"/>
                </a:lnTo>
                <a:lnTo>
                  <a:pt x="240" y="459"/>
                </a:lnTo>
                <a:lnTo>
                  <a:pt x="242" y="461"/>
                </a:lnTo>
                <a:lnTo>
                  <a:pt x="243" y="461"/>
                </a:lnTo>
                <a:lnTo>
                  <a:pt x="246" y="461"/>
                </a:lnTo>
                <a:lnTo>
                  <a:pt x="246" y="461"/>
                </a:lnTo>
                <a:lnTo>
                  <a:pt x="246" y="461"/>
                </a:lnTo>
                <a:lnTo>
                  <a:pt x="247" y="459"/>
                </a:lnTo>
                <a:lnTo>
                  <a:pt x="247" y="459"/>
                </a:lnTo>
                <a:lnTo>
                  <a:pt x="247" y="458"/>
                </a:lnTo>
                <a:lnTo>
                  <a:pt x="246" y="458"/>
                </a:lnTo>
                <a:close/>
                <a:moveTo>
                  <a:pt x="249" y="450"/>
                </a:moveTo>
                <a:lnTo>
                  <a:pt x="249" y="450"/>
                </a:lnTo>
                <a:lnTo>
                  <a:pt x="249" y="448"/>
                </a:lnTo>
                <a:lnTo>
                  <a:pt x="247" y="448"/>
                </a:lnTo>
                <a:lnTo>
                  <a:pt x="246" y="447"/>
                </a:lnTo>
                <a:lnTo>
                  <a:pt x="246" y="448"/>
                </a:lnTo>
                <a:lnTo>
                  <a:pt x="246" y="448"/>
                </a:lnTo>
                <a:lnTo>
                  <a:pt x="246" y="448"/>
                </a:lnTo>
                <a:lnTo>
                  <a:pt x="245" y="448"/>
                </a:lnTo>
                <a:lnTo>
                  <a:pt x="245" y="447"/>
                </a:lnTo>
                <a:lnTo>
                  <a:pt x="243" y="447"/>
                </a:lnTo>
                <a:lnTo>
                  <a:pt x="243" y="447"/>
                </a:lnTo>
                <a:lnTo>
                  <a:pt x="242" y="447"/>
                </a:lnTo>
                <a:lnTo>
                  <a:pt x="242" y="448"/>
                </a:lnTo>
                <a:lnTo>
                  <a:pt x="242" y="448"/>
                </a:lnTo>
                <a:lnTo>
                  <a:pt x="242" y="450"/>
                </a:lnTo>
                <a:lnTo>
                  <a:pt x="242" y="450"/>
                </a:lnTo>
                <a:lnTo>
                  <a:pt x="240" y="450"/>
                </a:lnTo>
                <a:lnTo>
                  <a:pt x="240" y="450"/>
                </a:lnTo>
                <a:lnTo>
                  <a:pt x="239" y="450"/>
                </a:lnTo>
                <a:lnTo>
                  <a:pt x="236" y="452"/>
                </a:lnTo>
                <a:lnTo>
                  <a:pt x="238" y="452"/>
                </a:lnTo>
                <a:lnTo>
                  <a:pt x="240" y="454"/>
                </a:lnTo>
                <a:lnTo>
                  <a:pt x="240" y="454"/>
                </a:lnTo>
                <a:lnTo>
                  <a:pt x="242" y="452"/>
                </a:lnTo>
                <a:lnTo>
                  <a:pt x="242" y="452"/>
                </a:lnTo>
                <a:lnTo>
                  <a:pt x="242" y="452"/>
                </a:lnTo>
                <a:lnTo>
                  <a:pt x="243" y="452"/>
                </a:lnTo>
                <a:lnTo>
                  <a:pt x="243" y="452"/>
                </a:lnTo>
                <a:lnTo>
                  <a:pt x="243" y="451"/>
                </a:lnTo>
                <a:lnTo>
                  <a:pt x="245" y="451"/>
                </a:lnTo>
                <a:lnTo>
                  <a:pt x="245" y="451"/>
                </a:lnTo>
                <a:lnTo>
                  <a:pt x="245" y="452"/>
                </a:lnTo>
                <a:lnTo>
                  <a:pt x="245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7" y="450"/>
                </a:lnTo>
                <a:lnTo>
                  <a:pt x="247" y="450"/>
                </a:lnTo>
                <a:lnTo>
                  <a:pt x="247" y="450"/>
                </a:lnTo>
                <a:lnTo>
                  <a:pt x="247" y="451"/>
                </a:lnTo>
                <a:lnTo>
                  <a:pt x="247" y="451"/>
                </a:lnTo>
                <a:lnTo>
                  <a:pt x="249" y="451"/>
                </a:lnTo>
                <a:lnTo>
                  <a:pt x="249" y="451"/>
                </a:lnTo>
                <a:lnTo>
                  <a:pt x="250" y="450"/>
                </a:lnTo>
                <a:lnTo>
                  <a:pt x="250" y="450"/>
                </a:lnTo>
                <a:lnTo>
                  <a:pt x="250" y="448"/>
                </a:lnTo>
                <a:lnTo>
                  <a:pt x="249" y="450"/>
                </a:lnTo>
                <a:close/>
                <a:moveTo>
                  <a:pt x="245" y="447"/>
                </a:moveTo>
                <a:lnTo>
                  <a:pt x="245" y="447"/>
                </a:lnTo>
                <a:lnTo>
                  <a:pt x="246" y="445"/>
                </a:lnTo>
                <a:lnTo>
                  <a:pt x="246" y="445"/>
                </a:lnTo>
                <a:lnTo>
                  <a:pt x="246" y="445"/>
                </a:lnTo>
                <a:lnTo>
                  <a:pt x="246" y="445"/>
                </a:lnTo>
                <a:lnTo>
                  <a:pt x="246" y="444"/>
                </a:lnTo>
                <a:lnTo>
                  <a:pt x="245" y="444"/>
                </a:lnTo>
                <a:lnTo>
                  <a:pt x="243" y="445"/>
                </a:lnTo>
                <a:lnTo>
                  <a:pt x="243" y="445"/>
                </a:lnTo>
                <a:lnTo>
                  <a:pt x="245" y="447"/>
                </a:lnTo>
                <a:lnTo>
                  <a:pt x="245" y="447"/>
                </a:lnTo>
                <a:close/>
                <a:moveTo>
                  <a:pt x="734" y="128"/>
                </a:moveTo>
                <a:lnTo>
                  <a:pt x="733" y="127"/>
                </a:lnTo>
                <a:lnTo>
                  <a:pt x="733" y="127"/>
                </a:lnTo>
                <a:lnTo>
                  <a:pt x="732" y="127"/>
                </a:lnTo>
                <a:lnTo>
                  <a:pt x="729" y="126"/>
                </a:lnTo>
                <a:lnTo>
                  <a:pt x="726" y="126"/>
                </a:lnTo>
                <a:lnTo>
                  <a:pt x="722" y="126"/>
                </a:lnTo>
                <a:lnTo>
                  <a:pt x="721" y="126"/>
                </a:lnTo>
                <a:lnTo>
                  <a:pt x="721" y="126"/>
                </a:lnTo>
                <a:lnTo>
                  <a:pt x="721" y="127"/>
                </a:lnTo>
                <a:lnTo>
                  <a:pt x="721" y="128"/>
                </a:lnTo>
                <a:lnTo>
                  <a:pt x="722" y="130"/>
                </a:lnTo>
                <a:lnTo>
                  <a:pt x="725" y="130"/>
                </a:lnTo>
                <a:lnTo>
                  <a:pt x="726" y="130"/>
                </a:lnTo>
                <a:lnTo>
                  <a:pt x="727" y="130"/>
                </a:lnTo>
                <a:lnTo>
                  <a:pt x="729" y="130"/>
                </a:lnTo>
                <a:lnTo>
                  <a:pt x="730" y="130"/>
                </a:lnTo>
                <a:lnTo>
                  <a:pt x="734" y="128"/>
                </a:lnTo>
                <a:lnTo>
                  <a:pt x="734" y="128"/>
                </a:lnTo>
                <a:lnTo>
                  <a:pt x="734" y="128"/>
                </a:lnTo>
                <a:close/>
                <a:moveTo>
                  <a:pt x="700" y="295"/>
                </a:moveTo>
                <a:lnTo>
                  <a:pt x="700" y="295"/>
                </a:lnTo>
                <a:lnTo>
                  <a:pt x="697" y="295"/>
                </a:lnTo>
                <a:lnTo>
                  <a:pt x="697" y="295"/>
                </a:lnTo>
                <a:lnTo>
                  <a:pt x="696" y="295"/>
                </a:lnTo>
                <a:lnTo>
                  <a:pt x="696" y="297"/>
                </a:lnTo>
                <a:lnTo>
                  <a:pt x="697" y="297"/>
                </a:lnTo>
                <a:lnTo>
                  <a:pt x="698" y="297"/>
                </a:lnTo>
                <a:lnTo>
                  <a:pt x="700" y="298"/>
                </a:lnTo>
                <a:lnTo>
                  <a:pt x="700" y="298"/>
                </a:lnTo>
                <a:lnTo>
                  <a:pt x="701" y="298"/>
                </a:lnTo>
                <a:lnTo>
                  <a:pt x="701" y="298"/>
                </a:lnTo>
                <a:lnTo>
                  <a:pt x="701" y="298"/>
                </a:lnTo>
                <a:lnTo>
                  <a:pt x="701" y="297"/>
                </a:lnTo>
                <a:lnTo>
                  <a:pt x="701" y="297"/>
                </a:lnTo>
                <a:lnTo>
                  <a:pt x="700" y="295"/>
                </a:lnTo>
                <a:close/>
                <a:moveTo>
                  <a:pt x="659" y="305"/>
                </a:moveTo>
                <a:lnTo>
                  <a:pt x="657" y="305"/>
                </a:lnTo>
                <a:lnTo>
                  <a:pt x="657" y="305"/>
                </a:lnTo>
                <a:lnTo>
                  <a:pt x="657" y="305"/>
                </a:lnTo>
                <a:lnTo>
                  <a:pt x="657" y="306"/>
                </a:lnTo>
                <a:lnTo>
                  <a:pt x="659" y="306"/>
                </a:lnTo>
                <a:lnTo>
                  <a:pt x="660" y="306"/>
                </a:lnTo>
                <a:lnTo>
                  <a:pt x="660" y="306"/>
                </a:lnTo>
                <a:lnTo>
                  <a:pt x="660" y="306"/>
                </a:lnTo>
                <a:lnTo>
                  <a:pt x="659" y="305"/>
                </a:lnTo>
                <a:lnTo>
                  <a:pt x="659" y="305"/>
                </a:lnTo>
                <a:close/>
                <a:moveTo>
                  <a:pt x="654" y="303"/>
                </a:moveTo>
                <a:lnTo>
                  <a:pt x="653" y="303"/>
                </a:lnTo>
                <a:lnTo>
                  <a:pt x="654" y="305"/>
                </a:lnTo>
                <a:lnTo>
                  <a:pt x="656" y="305"/>
                </a:lnTo>
                <a:lnTo>
                  <a:pt x="656" y="305"/>
                </a:lnTo>
                <a:lnTo>
                  <a:pt x="656" y="303"/>
                </a:lnTo>
                <a:lnTo>
                  <a:pt x="654" y="303"/>
                </a:lnTo>
                <a:close/>
                <a:moveTo>
                  <a:pt x="707" y="150"/>
                </a:moveTo>
                <a:lnTo>
                  <a:pt x="707" y="150"/>
                </a:lnTo>
                <a:lnTo>
                  <a:pt x="705" y="150"/>
                </a:lnTo>
                <a:lnTo>
                  <a:pt x="704" y="150"/>
                </a:lnTo>
                <a:lnTo>
                  <a:pt x="701" y="150"/>
                </a:lnTo>
                <a:lnTo>
                  <a:pt x="700" y="152"/>
                </a:lnTo>
                <a:lnTo>
                  <a:pt x="700" y="152"/>
                </a:lnTo>
                <a:lnTo>
                  <a:pt x="700" y="153"/>
                </a:lnTo>
                <a:lnTo>
                  <a:pt x="701" y="155"/>
                </a:lnTo>
                <a:lnTo>
                  <a:pt x="703" y="156"/>
                </a:lnTo>
                <a:lnTo>
                  <a:pt x="703" y="157"/>
                </a:lnTo>
                <a:lnTo>
                  <a:pt x="704" y="157"/>
                </a:lnTo>
                <a:lnTo>
                  <a:pt x="711" y="157"/>
                </a:lnTo>
                <a:lnTo>
                  <a:pt x="712" y="156"/>
                </a:lnTo>
                <a:lnTo>
                  <a:pt x="714" y="156"/>
                </a:lnTo>
                <a:lnTo>
                  <a:pt x="715" y="156"/>
                </a:lnTo>
                <a:lnTo>
                  <a:pt x="715" y="155"/>
                </a:lnTo>
                <a:lnTo>
                  <a:pt x="715" y="155"/>
                </a:lnTo>
                <a:lnTo>
                  <a:pt x="714" y="155"/>
                </a:lnTo>
                <a:lnTo>
                  <a:pt x="710" y="153"/>
                </a:lnTo>
                <a:lnTo>
                  <a:pt x="710" y="152"/>
                </a:lnTo>
                <a:lnTo>
                  <a:pt x="708" y="152"/>
                </a:lnTo>
                <a:lnTo>
                  <a:pt x="708" y="152"/>
                </a:lnTo>
                <a:lnTo>
                  <a:pt x="707" y="152"/>
                </a:lnTo>
                <a:lnTo>
                  <a:pt x="705" y="152"/>
                </a:lnTo>
                <a:lnTo>
                  <a:pt x="707" y="152"/>
                </a:lnTo>
                <a:lnTo>
                  <a:pt x="707" y="150"/>
                </a:lnTo>
                <a:close/>
                <a:moveTo>
                  <a:pt x="726" y="291"/>
                </a:moveTo>
                <a:lnTo>
                  <a:pt x="725" y="291"/>
                </a:lnTo>
                <a:lnTo>
                  <a:pt x="725" y="292"/>
                </a:lnTo>
                <a:lnTo>
                  <a:pt x="723" y="292"/>
                </a:lnTo>
                <a:lnTo>
                  <a:pt x="722" y="292"/>
                </a:lnTo>
                <a:lnTo>
                  <a:pt x="722" y="294"/>
                </a:lnTo>
                <a:lnTo>
                  <a:pt x="722" y="294"/>
                </a:lnTo>
                <a:lnTo>
                  <a:pt x="726" y="295"/>
                </a:lnTo>
                <a:lnTo>
                  <a:pt x="726" y="295"/>
                </a:lnTo>
                <a:lnTo>
                  <a:pt x="726" y="295"/>
                </a:lnTo>
                <a:lnTo>
                  <a:pt x="727" y="294"/>
                </a:lnTo>
                <a:lnTo>
                  <a:pt x="727" y="294"/>
                </a:lnTo>
                <a:lnTo>
                  <a:pt x="727" y="292"/>
                </a:lnTo>
                <a:lnTo>
                  <a:pt x="727" y="292"/>
                </a:lnTo>
                <a:lnTo>
                  <a:pt x="727" y="292"/>
                </a:lnTo>
                <a:lnTo>
                  <a:pt x="726" y="291"/>
                </a:lnTo>
                <a:close/>
                <a:moveTo>
                  <a:pt x="741" y="262"/>
                </a:moveTo>
                <a:lnTo>
                  <a:pt x="740" y="261"/>
                </a:lnTo>
                <a:lnTo>
                  <a:pt x="738" y="261"/>
                </a:lnTo>
                <a:lnTo>
                  <a:pt x="738" y="261"/>
                </a:lnTo>
                <a:lnTo>
                  <a:pt x="737" y="261"/>
                </a:lnTo>
                <a:lnTo>
                  <a:pt x="738" y="262"/>
                </a:lnTo>
                <a:lnTo>
                  <a:pt x="738" y="262"/>
                </a:lnTo>
                <a:lnTo>
                  <a:pt x="738" y="262"/>
                </a:lnTo>
                <a:lnTo>
                  <a:pt x="738" y="262"/>
                </a:lnTo>
                <a:lnTo>
                  <a:pt x="741" y="263"/>
                </a:lnTo>
                <a:lnTo>
                  <a:pt x="741" y="263"/>
                </a:lnTo>
                <a:lnTo>
                  <a:pt x="741" y="263"/>
                </a:lnTo>
                <a:lnTo>
                  <a:pt x="741" y="262"/>
                </a:lnTo>
                <a:lnTo>
                  <a:pt x="741" y="262"/>
                </a:lnTo>
                <a:lnTo>
                  <a:pt x="741" y="262"/>
                </a:lnTo>
                <a:close/>
                <a:moveTo>
                  <a:pt x="736" y="276"/>
                </a:moveTo>
                <a:lnTo>
                  <a:pt x="736" y="274"/>
                </a:lnTo>
                <a:lnTo>
                  <a:pt x="736" y="273"/>
                </a:lnTo>
                <a:lnTo>
                  <a:pt x="734" y="270"/>
                </a:lnTo>
                <a:lnTo>
                  <a:pt x="734" y="269"/>
                </a:lnTo>
                <a:lnTo>
                  <a:pt x="734" y="269"/>
                </a:lnTo>
                <a:lnTo>
                  <a:pt x="733" y="269"/>
                </a:lnTo>
                <a:lnTo>
                  <a:pt x="733" y="269"/>
                </a:lnTo>
                <a:lnTo>
                  <a:pt x="729" y="269"/>
                </a:lnTo>
                <a:lnTo>
                  <a:pt x="729" y="269"/>
                </a:lnTo>
                <a:lnTo>
                  <a:pt x="729" y="268"/>
                </a:lnTo>
                <a:lnTo>
                  <a:pt x="729" y="268"/>
                </a:lnTo>
                <a:lnTo>
                  <a:pt x="729" y="266"/>
                </a:lnTo>
                <a:lnTo>
                  <a:pt x="727" y="266"/>
                </a:lnTo>
                <a:lnTo>
                  <a:pt x="726" y="266"/>
                </a:lnTo>
                <a:lnTo>
                  <a:pt x="725" y="266"/>
                </a:lnTo>
                <a:lnTo>
                  <a:pt x="722" y="265"/>
                </a:lnTo>
                <a:lnTo>
                  <a:pt x="719" y="263"/>
                </a:lnTo>
                <a:lnTo>
                  <a:pt x="718" y="262"/>
                </a:lnTo>
                <a:lnTo>
                  <a:pt x="715" y="261"/>
                </a:lnTo>
                <a:lnTo>
                  <a:pt x="715" y="261"/>
                </a:lnTo>
                <a:lnTo>
                  <a:pt x="715" y="261"/>
                </a:lnTo>
                <a:lnTo>
                  <a:pt x="715" y="262"/>
                </a:lnTo>
                <a:lnTo>
                  <a:pt x="715" y="262"/>
                </a:lnTo>
                <a:lnTo>
                  <a:pt x="715" y="263"/>
                </a:lnTo>
                <a:lnTo>
                  <a:pt x="715" y="263"/>
                </a:lnTo>
                <a:lnTo>
                  <a:pt x="715" y="263"/>
                </a:lnTo>
                <a:lnTo>
                  <a:pt x="714" y="262"/>
                </a:lnTo>
                <a:lnTo>
                  <a:pt x="712" y="262"/>
                </a:lnTo>
                <a:lnTo>
                  <a:pt x="710" y="261"/>
                </a:lnTo>
                <a:lnTo>
                  <a:pt x="707" y="259"/>
                </a:lnTo>
                <a:lnTo>
                  <a:pt x="707" y="258"/>
                </a:lnTo>
                <a:lnTo>
                  <a:pt x="704" y="255"/>
                </a:lnTo>
                <a:lnTo>
                  <a:pt x="701" y="254"/>
                </a:lnTo>
                <a:lnTo>
                  <a:pt x="701" y="252"/>
                </a:lnTo>
                <a:lnTo>
                  <a:pt x="701" y="252"/>
                </a:lnTo>
                <a:lnTo>
                  <a:pt x="701" y="250"/>
                </a:lnTo>
                <a:lnTo>
                  <a:pt x="701" y="250"/>
                </a:lnTo>
                <a:lnTo>
                  <a:pt x="703" y="248"/>
                </a:lnTo>
                <a:lnTo>
                  <a:pt x="703" y="248"/>
                </a:lnTo>
                <a:lnTo>
                  <a:pt x="703" y="247"/>
                </a:lnTo>
                <a:lnTo>
                  <a:pt x="703" y="247"/>
                </a:lnTo>
                <a:lnTo>
                  <a:pt x="703" y="246"/>
                </a:lnTo>
                <a:lnTo>
                  <a:pt x="703" y="244"/>
                </a:lnTo>
                <a:lnTo>
                  <a:pt x="701" y="243"/>
                </a:lnTo>
                <a:lnTo>
                  <a:pt x="698" y="240"/>
                </a:lnTo>
                <a:lnTo>
                  <a:pt x="698" y="239"/>
                </a:lnTo>
                <a:lnTo>
                  <a:pt x="697" y="237"/>
                </a:lnTo>
                <a:lnTo>
                  <a:pt x="694" y="230"/>
                </a:lnTo>
                <a:lnTo>
                  <a:pt x="694" y="229"/>
                </a:lnTo>
                <a:lnTo>
                  <a:pt x="694" y="228"/>
                </a:lnTo>
                <a:lnTo>
                  <a:pt x="693" y="226"/>
                </a:lnTo>
                <a:lnTo>
                  <a:pt x="693" y="225"/>
                </a:lnTo>
                <a:lnTo>
                  <a:pt x="693" y="225"/>
                </a:lnTo>
                <a:lnTo>
                  <a:pt x="693" y="223"/>
                </a:lnTo>
                <a:lnTo>
                  <a:pt x="693" y="223"/>
                </a:lnTo>
                <a:lnTo>
                  <a:pt x="693" y="223"/>
                </a:lnTo>
                <a:lnTo>
                  <a:pt x="692" y="222"/>
                </a:lnTo>
                <a:lnTo>
                  <a:pt x="690" y="221"/>
                </a:lnTo>
                <a:lnTo>
                  <a:pt x="689" y="219"/>
                </a:lnTo>
                <a:lnTo>
                  <a:pt x="686" y="218"/>
                </a:lnTo>
                <a:lnTo>
                  <a:pt x="682" y="215"/>
                </a:lnTo>
                <a:lnTo>
                  <a:pt x="679" y="214"/>
                </a:lnTo>
                <a:lnTo>
                  <a:pt x="678" y="214"/>
                </a:lnTo>
                <a:lnTo>
                  <a:pt x="678" y="215"/>
                </a:lnTo>
                <a:lnTo>
                  <a:pt x="676" y="215"/>
                </a:lnTo>
                <a:lnTo>
                  <a:pt x="676" y="215"/>
                </a:lnTo>
                <a:lnTo>
                  <a:pt x="672" y="214"/>
                </a:lnTo>
                <a:lnTo>
                  <a:pt x="671" y="214"/>
                </a:lnTo>
                <a:lnTo>
                  <a:pt x="668" y="212"/>
                </a:lnTo>
                <a:lnTo>
                  <a:pt x="667" y="214"/>
                </a:lnTo>
                <a:lnTo>
                  <a:pt x="667" y="214"/>
                </a:lnTo>
                <a:lnTo>
                  <a:pt x="668" y="215"/>
                </a:lnTo>
                <a:lnTo>
                  <a:pt x="668" y="215"/>
                </a:lnTo>
                <a:lnTo>
                  <a:pt x="668" y="215"/>
                </a:lnTo>
                <a:lnTo>
                  <a:pt x="667" y="215"/>
                </a:lnTo>
                <a:lnTo>
                  <a:pt x="665" y="217"/>
                </a:lnTo>
                <a:lnTo>
                  <a:pt x="665" y="217"/>
                </a:lnTo>
                <a:lnTo>
                  <a:pt x="665" y="218"/>
                </a:lnTo>
                <a:lnTo>
                  <a:pt x="668" y="225"/>
                </a:lnTo>
                <a:lnTo>
                  <a:pt x="668" y="226"/>
                </a:lnTo>
                <a:lnTo>
                  <a:pt x="668" y="228"/>
                </a:lnTo>
                <a:lnTo>
                  <a:pt x="668" y="228"/>
                </a:lnTo>
                <a:lnTo>
                  <a:pt x="668" y="229"/>
                </a:lnTo>
                <a:lnTo>
                  <a:pt x="670" y="229"/>
                </a:lnTo>
                <a:lnTo>
                  <a:pt x="670" y="229"/>
                </a:lnTo>
                <a:lnTo>
                  <a:pt x="670" y="230"/>
                </a:lnTo>
                <a:lnTo>
                  <a:pt x="670" y="232"/>
                </a:lnTo>
                <a:lnTo>
                  <a:pt x="671" y="234"/>
                </a:lnTo>
                <a:lnTo>
                  <a:pt x="672" y="237"/>
                </a:lnTo>
                <a:lnTo>
                  <a:pt x="675" y="239"/>
                </a:lnTo>
                <a:lnTo>
                  <a:pt x="674" y="239"/>
                </a:lnTo>
                <a:lnTo>
                  <a:pt x="674" y="239"/>
                </a:lnTo>
                <a:lnTo>
                  <a:pt x="674" y="240"/>
                </a:lnTo>
                <a:lnTo>
                  <a:pt x="674" y="240"/>
                </a:lnTo>
                <a:lnTo>
                  <a:pt x="674" y="240"/>
                </a:lnTo>
                <a:lnTo>
                  <a:pt x="671" y="241"/>
                </a:lnTo>
                <a:lnTo>
                  <a:pt x="670" y="243"/>
                </a:lnTo>
                <a:lnTo>
                  <a:pt x="670" y="244"/>
                </a:lnTo>
                <a:lnTo>
                  <a:pt x="670" y="244"/>
                </a:lnTo>
                <a:lnTo>
                  <a:pt x="668" y="243"/>
                </a:lnTo>
                <a:lnTo>
                  <a:pt x="668" y="243"/>
                </a:lnTo>
                <a:lnTo>
                  <a:pt x="667" y="243"/>
                </a:lnTo>
                <a:lnTo>
                  <a:pt x="667" y="241"/>
                </a:lnTo>
                <a:lnTo>
                  <a:pt x="665" y="241"/>
                </a:lnTo>
                <a:lnTo>
                  <a:pt x="665" y="239"/>
                </a:lnTo>
                <a:lnTo>
                  <a:pt x="664" y="234"/>
                </a:lnTo>
                <a:lnTo>
                  <a:pt x="663" y="232"/>
                </a:lnTo>
                <a:lnTo>
                  <a:pt x="661" y="230"/>
                </a:lnTo>
                <a:lnTo>
                  <a:pt x="661" y="228"/>
                </a:lnTo>
                <a:lnTo>
                  <a:pt x="661" y="228"/>
                </a:lnTo>
                <a:lnTo>
                  <a:pt x="660" y="228"/>
                </a:lnTo>
                <a:lnTo>
                  <a:pt x="659" y="226"/>
                </a:lnTo>
                <a:lnTo>
                  <a:pt x="659" y="226"/>
                </a:lnTo>
                <a:lnTo>
                  <a:pt x="659" y="226"/>
                </a:lnTo>
                <a:lnTo>
                  <a:pt x="659" y="225"/>
                </a:lnTo>
                <a:lnTo>
                  <a:pt x="659" y="225"/>
                </a:lnTo>
                <a:lnTo>
                  <a:pt x="659" y="225"/>
                </a:lnTo>
                <a:lnTo>
                  <a:pt x="657" y="223"/>
                </a:lnTo>
                <a:lnTo>
                  <a:pt x="654" y="223"/>
                </a:lnTo>
                <a:lnTo>
                  <a:pt x="654" y="222"/>
                </a:lnTo>
                <a:lnTo>
                  <a:pt x="653" y="222"/>
                </a:lnTo>
                <a:lnTo>
                  <a:pt x="649" y="219"/>
                </a:lnTo>
                <a:lnTo>
                  <a:pt x="648" y="219"/>
                </a:lnTo>
                <a:lnTo>
                  <a:pt x="643" y="219"/>
                </a:lnTo>
                <a:lnTo>
                  <a:pt x="642" y="219"/>
                </a:lnTo>
                <a:lnTo>
                  <a:pt x="642" y="221"/>
                </a:lnTo>
                <a:lnTo>
                  <a:pt x="643" y="222"/>
                </a:lnTo>
                <a:lnTo>
                  <a:pt x="646" y="223"/>
                </a:lnTo>
                <a:lnTo>
                  <a:pt x="648" y="223"/>
                </a:lnTo>
                <a:lnTo>
                  <a:pt x="648" y="225"/>
                </a:lnTo>
                <a:lnTo>
                  <a:pt x="648" y="225"/>
                </a:lnTo>
                <a:lnTo>
                  <a:pt x="645" y="226"/>
                </a:lnTo>
                <a:lnTo>
                  <a:pt x="643" y="226"/>
                </a:lnTo>
                <a:lnTo>
                  <a:pt x="642" y="228"/>
                </a:lnTo>
                <a:lnTo>
                  <a:pt x="639" y="229"/>
                </a:lnTo>
                <a:lnTo>
                  <a:pt x="638" y="230"/>
                </a:lnTo>
                <a:lnTo>
                  <a:pt x="638" y="230"/>
                </a:lnTo>
                <a:lnTo>
                  <a:pt x="637" y="230"/>
                </a:lnTo>
                <a:lnTo>
                  <a:pt x="637" y="230"/>
                </a:lnTo>
                <a:lnTo>
                  <a:pt x="637" y="230"/>
                </a:lnTo>
                <a:lnTo>
                  <a:pt x="637" y="229"/>
                </a:lnTo>
                <a:lnTo>
                  <a:pt x="637" y="229"/>
                </a:lnTo>
                <a:lnTo>
                  <a:pt x="637" y="229"/>
                </a:lnTo>
                <a:lnTo>
                  <a:pt x="637" y="229"/>
                </a:lnTo>
                <a:lnTo>
                  <a:pt x="635" y="230"/>
                </a:lnTo>
                <a:lnTo>
                  <a:pt x="634" y="230"/>
                </a:lnTo>
                <a:lnTo>
                  <a:pt x="632" y="232"/>
                </a:lnTo>
                <a:lnTo>
                  <a:pt x="632" y="232"/>
                </a:lnTo>
                <a:lnTo>
                  <a:pt x="631" y="230"/>
                </a:lnTo>
                <a:lnTo>
                  <a:pt x="631" y="230"/>
                </a:lnTo>
                <a:lnTo>
                  <a:pt x="634" y="229"/>
                </a:lnTo>
                <a:lnTo>
                  <a:pt x="637" y="226"/>
                </a:lnTo>
                <a:lnTo>
                  <a:pt x="637" y="225"/>
                </a:lnTo>
                <a:lnTo>
                  <a:pt x="637" y="225"/>
                </a:lnTo>
                <a:lnTo>
                  <a:pt x="635" y="223"/>
                </a:lnTo>
                <a:lnTo>
                  <a:pt x="630" y="221"/>
                </a:lnTo>
                <a:lnTo>
                  <a:pt x="626" y="221"/>
                </a:lnTo>
                <a:lnTo>
                  <a:pt x="623" y="219"/>
                </a:lnTo>
                <a:lnTo>
                  <a:pt x="620" y="219"/>
                </a:lnTo>
                <a:lnTo>
                  <a:pt x="619" y="219"/>
                </a:lnTo>
                <a:lnTo>
                  <a:pt x="617" y="221"/>
                </a:lnTo>
                <a:lnTo>
                  <a:pt x="616" y="222"/>
                </a:lnTo>
                <a:lnTo>
                  <a:pt x="616" y="222"/>
                </a:lnTo>
                <a:lnTo>
                  <a:pt x="616" y="223"/>
                </a:lnTo>
                <a:lnTo>
                  <a:pt x="616" y="225"/>
                </a:lnTo>
                <a:lnTo>
                  <a:pt x="616" y="225"/>
                </a:lnTo>
                <a:lnTo>
                  <a:pt x="615" y="225"/>
                </a:lnTo>
                <a:lnTo>
                  <a:pt x="615" y="226"/>
                </a:lnTo>
                <a:lnTo>
                  <a:pt x="613" y="225"/>
                </a:lnTo>
                <a:lnTo>
                  <a:pt x="612" y="225"/>
                </a:lnTo>
                <a:lnTo>
                  <a:pt x="609" y="226"/>
                </a:lnTo>
                <a:lnTo>
                  <a:pt x="608" y="226"/>
                </a:lnTo>
                <a:lnTo>
                  <a:pt x="606" y="226"/>
                </a:lnTo>
                <a:lnTo>
                  <a:pt x="606" y="226"/>
                </a:lnTo>
                <a:lnTo>
                  <a:pt x="606" y="226"/>
                </a:lnTo>
                <a:lnTo>
                  <a:pt x="608" y="223"/>
                </a:lnTo>
                <a:lnTo>
                  <a:pt x="609" y="222"/>
                </a:lnTo>
                <a:lnTo>
                  <a:pt x="610" y="222"/>
                </a:lnTo>
                <a:lnTo>
                  <a:pt x="610" y="221"/>
                </a:lnTo>
                <a:lnTo>
                  <a:pt x="610" y="219"/>
                </a:lnTo>
                <a:lnTo>
                  <a:pt x="610" y="219"/>
                </a:lnTo>
                <a:lnTo>
                  <a:pt x="610" y="218"/>
                </a:lnTo>
                <a:lnTo>
                  <a:pt x="610" y="217"/>
                </a:lnTo>
                <a:lnTo>
                  <a:pt x="609" y="215"/>
                </a:lnTo>
                <a:lnTo>
                  <a:pt x="609" y="214"/>
                </a:lnTo>
                <a:lnTo>
                  <a:pt x="609" y="214"/>
                </a:lnTo>
                <a:lnTo>
                  <a:pt x="608" y="214"/>
                </a:lnTo>
                <a:lnTo>
                  <a:pt x="605" y="212"/>
                </a:lnTo>
                <a:lnTo>
                  <a:pt x="597" y="215"/>
                </a:lnTo>
                <a:lnTo>
                  <a:pt x="587" y="218"/>
                </a:lnTo>
                <a:lnTo>
                  <a:pt x="583" y="219"/>
                </a:lnTo>
                <a:lnTo>
                  <a:pt x="580" y="221"/>
                </a:lnTo>
                <a:lnTo>
                  <a:pt x="577" y="222"/>
                </a:lnTo>
                <a:lnTo>
                  <a:pt x="572" y="226"/>
                </a:lnTo>
                <a:lnTo>
                  <a:pt x="569" y="228"/>
                </a:lnTo>
                <a:lnTo>
                  <a:pt x="569" y="229"/>
                </a:lnTo>
                <a:lnTo>
                  <a:pt x="568" y="229"/>
                </a:lnTo>
                <a:lnTo>
                  <a:pt x="569" y="230"/>
                </a:lnTo>
                <a:lnTo>
                  <a:pt x="569" y="230"/>
                </a:lnTo>
                <a:lnTo>
                  <a:pt x="571" y="232"/>
                </a:lnTo>
                <a:lnTo>
                  <a:pt x="571" y="232"/>
                </a:lnTo>
                <a:lnTo>
                  <a:pt x="571" y="232"/>
                </a:lnTo>
                <a:lnTo>
                  <a:pt x="569" y="233"/>
                </a:lnTo>
                <a:lnTo>
                  <a:pt x="568" y="234"/>
                </a:lnTo>
                <a:lnTo>
                  <a:pt x="564" y="237"/>
                </a:lnTo>
                <a:lnTo>
                  <a:pt x="564" y="237"/>
                </a:lnTo>
                <a:lnTo>
                  <a:pt x="564" y="239"/>
                </a:lnTo>
                <a:lnTo>
                  <a:pt x="564" y="240"/>
                </a:lnTo>
                <a:lnTo>
                  <a:pt x="564" y="241"/>
                </a:lnTo>
                <a:lnTo>
                  <a:pt x="564" y="241"/>
                </a:lnTo>
                <a:lnTo>
                  <a:pt x="565" y="243"/>
                </a:lnTo>
                <a:lnTo>
                  <a:pt x="568" y="243"/>
                </a:lnTo>
                <a:lnTo>
                  <a:pt x="569" y="243"/>
                </a:lnTo>
                <a:lnTo>
                  <a:pt x="573" y="243"/>
                </a:lnTo>
                <a:lnTo>
                  <a:pt x="575" y="243"/>
                </a:lnTo>
                <a:lnTo>
                  <a:pt x="575" y="244"/>
                </a:lnTo>
                <a:lnTo>
                  <a:pt x="572" y="246"/>
                </a:lnTo>
                <a:lnTo>
                  <a:pt x="571" y="247"/>
                </a:lnTo>
                <a:lnTo>
                  <a:pt x="571" y="247"/>
                </a:lnTo>
                <a:lnTo>
                  <a:pt x="571" y="247"/>
                </a:lnTo>
                <a:lnTo>
                  <a:pt x="573" y="248"/>
                </a:lnTo>
                <a:lnTo>
                  <a:pt x="576" y="248"/>
                </a:lnTo>
                <a:lnTo>
                  <a:pt x="579" y="247"/>
                </a:lnTo>
                <a:lnTo>
                  <a:pt x="584" y="247"/>
                </a:lnTo>
                <a:lnTo>
                  <a:pt x="595" y="246"/>
                </a:lnTo>
                <a:lnTo>
                  <a:pt x="598" y="246"/>
                </a:lnTo>
                <a:lnTo>
                  <a:pt x="598" y="246"/>
                </a:lnTo>
                <a:lnTo>
                  <a:pt x="598" y="247"/>
                </a:lnTo>
                <a:lnTo>
                  <a:pt x="597" y="247"/>
                </a:lnTo>
                <a:lnTo>
                  <a:pt x="594" y="246"/>
                </a:lnTo>
                <a:lnTo>
                  <a:pt x="593" y="247"/>
                </a:lnTo>
                <a:lnTo>
                  <a:pt x="591" y="247"/>
                </a:lnTo>
                <a:lnTo>
                  <a:pt x="591" y="247"/>
                </a:lnTo>
                <a:lnTo>
                  <a:pt x="593" y="247"/>
                </a:lnTo>
                <a:lnTo>
                  <a:pt x="593" y="248"/>
                </a:lnTo>
                <a:lnTo>
                  <a:pt x="591" y="248"/>
                </a:lnTo>
                <a:lnTo>
                  <a:pt x="590" y="248"/>
                </a:lnTo>
                <a:lnTo>
                  <a:pt x="588" y="248"/>
                </a:lnTo>
                <a:lnTo>
                  <a:pt x="584" y="250"/>
                </a:lnTo>
                <a:lnTo>
                  <a:pt x="579" y="251"/>
                </a:lnTo>
                <a:lnTo>
                  <a:pt x="575" y="251"/>
                </a:lnTo>
                <a:lnTo>
                  <a:pt x="573" y="252"/>
                </a:lnTo>
                <a:lnTo>
                  <a:pt x="571" y="254"/>
                </a:lnTo>
                <a:lnTo>
                  <a:pt x="569" y="254"/>
                </a:lnTo>
                <a:lnTo>
                  <a:pt x="569" y="255"/>
                </a:lnTo>
                <a:lnTo>
                  <a:pt x="571" y="257"/>
                </a:lnTo>
                <a:lnTo>
                  <a:pt x="577" y="261"/>
                </a:lnTo>
                <a:lnTo>
                  <a:pt x="583" y="261"/>
                </a:lnTo>
                <a:lnTo>
                  <a:pt x="588" y="261"/>
                </a:lnTo>
                <a:lnTo>
                  <a:pt x="590" y="261"/>
                </a:lnTo>
                <a:lnTo>
                  <a:pt x="591" y="262"/>
                </a:lnTo>
                <a:lnTo>
                  <a:pt x="593" y="262"/>
                </a:lnTo>
                <a:lnTo>
                  <a:pt x="598" y="261"/>
                </a:lnTo>
                <a:lnTo>
                  <a:pt x="604" y="261"/>
                </a:lnTo>
                <a:lnTo>
                  <a:pt x="605" y="261"/>
                </a:lnTo>
                <a:lnTo>
                  <a:pt x="608" y="261"/>
                </a:lnTo>
                <a:lnTo>
                  <a:pt x="609" y="261"/>
                </a:lnTo>
                <a:lnTo>
                  <a:pt x="612" y="259"/>
                </a:lnTo>
                <a:lnTo>
                  <a:pt x="613" y="259"/>
                </a:lnTo>
                <a:lnTo>
                  <a:pt x="617" y="261"/>
                </a:lnTo>
                <a:lnTo>
                  <a:pt x="619" y="261"/>
                </a:lnTo>
                <a:lnTo>
                  <a:pt x="628" y="263"/>
                </a:lnTo>
                <a:lnTo>
                  <a:pt x="632" y="266"/>
                </a:lnTo>
                <a:lnTo>
                  <a:pt x="634" y="266"/>
                </a:lnTo>
                <a:lnTo>
                  <a:pt x="632" y="266"/>
                </a:lnTo>
                <a:lnTo>
                  <a:pt x="632" y="268"/>
                </a:lnTo>
                <a:lnTo>
                  <a:pt x="628" y="266"/>
                </a:lnTo>
                <a:lnTo>
                  <a:pt x="627" y="268"/>
                </a:lnTo>
                <a:lnTo>
                  <a:pt x="626" y="268"/>
                </a:lnTo>
                <a:lnTo>
                  <a:pt x="624" y="268"/>
                </a:lnTo>
                <a:lnTo>
                  <a:pt x="619" y="268"/>
                </a:lnTo>
                <a:lnTo>
                  <a:pt x="615" y="268"/>
                </a:lnTo>
                <a:lnTo>
                  <a:pt x="612" y="266"/>
                </a:lnTo>
                <a:lnTo>
                  <a:pt x="609" y="266"/>
                </a:lnTo>
                <a:lnTo>
                  <a:pt x="605" y="266"/>
                </a:lnTo>
                <a:lnTo>
                  <a:pt x="597" y="268"/>
                </a:lnTo>
                <a:lnTo>
                  <a:pt x="587" y="269"/>
                </a:lnTo>
                <a:lnTo>
                  <a:pt x="582" y="270"/>
                </a:lnTo>
                <a:lnTo>
                  <a:pt x="580" y="270"/>
                </a:lnTo>
                <a:lnTo>
                  <a:pt x="580" y="270"/>
                </a:lnTo>
                <a:lnTo>
                  <a:pt x="580" y="272"/>
                </a:lnTo>
                <a:lnTo>
                  <a:pt x="582" y="273"/>
                </a:lnTo>
                <a:lnTo>
                  <a:pt x="582" y="274"/>
                </a:lnTo>
                <a:lnTo>
                  <a:pt x="582" y="274"/>
                </a:lnTo>
                <a:lnTo>
                  <a:pt x="583" y="276"/>
                </a:lnTo>
                <a:lnTo>
                  <a:pt x="586" y="279"/>
                </a:lnTo>
                <a:lnTo>
                  <a:pt x="586" y="280"/>
                </a:lnTo>
                <a:lnTo>
                  <a:pt x="587" y="280"/>
                </a:lnTo>
                <a:lnTo>
                  <a:pt x="587" y="281"/>
                </a:lnTo>
                <a:lnTo>
                  <a:pt x="587" y="281"/>
                </a:lnTo>
                <a:lnTo>
                  <a:pt x="591" y="283"/>
                </a:lnTo>
                <a:lnTo>
                  <a:pt x="593" y="283"/>
                </a:lnTo>
                <a:lnTo>
                  <a:pt x="595" y="284"/>
                </a:lnTo>
                <a:lnTo>
                  <a:pt x="599" y="284"/>
                </a:lnTo>
                <a:lnTo>
                  <a:pt x="605" y="284"/>
                </a:lnTo>
                <a:lnTo>
                  <a:pt x="608" y="284"/>
                </a:lnTo>
                <a:lnTo>
                  <a:pt x="610" y="284"/>
                </a:lnTo>
                <a:lnTo>
                  <a:pt x="613" y="286"/>
                </a:lnTo>
                <a:lnTo>
                  <a:pt x="615" y="286"/>
                </a:lnTo>
                <a:lnTo>
                  <a:pt x="615" y="288"/>
                </a:lnTo>
                <a:lnTo>
                  <a:pt x="615" y="288"/>
                </a:lnTo>
                <a:lnTo>
                  <a:pt x="615" y="291"/>
                </a:lnTo>
                <a:lnTo>
                  <a:pt x="615" y="292"/>
                </a:lnTo>
                <a:lnTo>
                  <a:pt x="617" y="295"/>
                </a:lnTo>
                <a:lnTo>
                  <a:pt x="619" y="297"/>
                </a:lnTo>
                <a:lnTo>
                  <a:pt x="619" y="297"/>
                </a:lnTo>
                <a:lnTo>
                  <a:pt x="620" y="297"/>
                </a:lnTo>
                <a:lnTo>
                  <a:pt x="621" y="297"/>
                </a:lnTo>
                <a:lnTo>
                  <a:pt x="624" y="297"/>
                </a:lnTo>
                <a:lnTo>
                  <a:pt x="627" y="297"/>
                </a:lnTo>
                <a:lnTo>
                  <a:pt x="634" y="297"/>
                </a:lnTo>
                <a:lnTo>
                  <a:pt x="637" y="295"/>
                </a:lnTo>
                <a:lnTo>
                  <a:pt x="638" y="295"/>
                </a:lnTo>
                <a:lnTo>
                  <a:pt x="639" y="295"/>
                </a:lnTo>
                <a:lnTo>
                  <a:pt x="641" y="295"/>
                </a:lnTo>
                <a:lnTo>
                  <a:pt x="645" y="295"/>
                </a:lnTo>
                <a:lnTo>
                  <a:pt x="649" y="294"/>
                </a:lnTo>
                <a:lnTo>
                  <a:pt x="654" y="294"/>
                </a:lnTo>
                <a:lnTo>
                  <a:pt x="659" y="292"/>
                </a:lnTo>
                <a:lnTo>
                  <a:pt x="661" y="291"/>
                </a:lnTo>
                <a:lnTo>
                  <a:pt x="663" y="290"/>
                </a:lnTo>
                <a:lnTo>
                  <a:pt x="664" y="290"/>
                </a:lnTo>
                <a:lnTo>
                  <a:pt x="670" y="290"/>
                </a:lnTo>
                <a:lnTo>
                  <a:pt x="674" y="288"/>
                </a:lnTo>
                <a:lnTo>
                  <a:pt x="674" y="288"/>
                </a:lnTo>
                <a:lnTo>
                  <a:pt x="676" y="286"/>
                </a:lnTo>
                <a:lnTo>
                  <a:pt x="676" y="286"/>
                </a:lnTo>
                <a:lnTo>
                  <a:pt x="679" y="283"/>
                </a:lnTo>
                <a:lnTo>
                  <a:pt x="679" y="281"/>
                </a:lnTo>
                <a:lnTo>
                  <a:pt x="681" y="281"/>
                </a:lnTo>
                <a:lnTo>
                  <a:pt x="682" y="281"/>
                </a:lnTo>
                <a:lnTo>
                  <a:pt x="683" y="281"/>
                </a:lnTo>
                <a:lnTo>
                  <a:pt x="683" y="281"/>
                </a:lnTo>
                <a:lnTo>
                  <a:pt x="683" y="283"/>
                </a:lnTo>
                <a:lnTo>
                  <a:pt x="683" y="284"/>
                </a:lnTo>
                <a:lnTo>
                  <a:pt x="683" y="284"/>
                </a:lnTo>
                <a:lnTo>
                  <a:pt x="683" y="284"/>
                </a:lnTo>
                <a:lnTo>
                  <a:pt x="685" y="286"/>
                </a:lnTo>
                <a:lnTo>
                  <a:pt x="686" y="286"/>
                </a:lnTo>
                <a:lnTo>
                  <a:pt x="687" y="286"/>
                </a:lnTo>
                <a:lnTo>
                  <a:pt x="689" y="286"/>
                </a:lnTo>
                <a:lnTo>
                  <a:pt x="692" y="286"/>
                </a:lnTo>
                <a:lnTo>
                  <a:pt x="694" y="287"/>
                </a:lnTo>
                <a:lnTo>
                  <a:pt x="696" y="287"/>
                </a:lnTo>
                <a:lnTo>
                  <a:pt x="696" y="287"/>
                </a:lnTo>
                <a:lnTo>
                  <a:pt x="696" y="287"/>
                </a:lnTo>
                <a:lnTo>
                  <a:pt x="696" y="288"/>
                </a:lnTo>
                <a:lnTo>
                  <a:pt x="694" y="290"/>
                </a:lnTo>
                <a:lnTo>
                  <a:pt x="696" y="290"/>
                </a:lnTo>
                <a:lnTo>
                  <a:pt x="701" y="291"/>
                </a:lnTo>
                <a:lnTo>
                  <a:pt x="701" y="290"/>
                </a:lnTo>
                <a:lnTo>
                  <a:pt x="703" y="290"/>
                </a:lnTo>
                <a:lnTo>
                  <a:pt x="705" y="291"/>
                </a:lnTo>
                <a:lnTo>
                  <a:pt x="708" y="291"/>
                </a:lnTo>
                <a:lnTo>
                  <a:pt x="711" y="291"/>
                </a:lnTo>
                <a:lnTo>
                  <a:pt x="714" y="291"/>
                </a:lnTo>
                <a:lnTo>
                  <a:pt x="716" y="291"/>
                </a:lnTo>
                <a:lnTo>
                  <a:pt x="718" y="291"/>
                </a:lnTo>
                <a:lnTo>
                  <a:pt x="718" y="291"/>
                </a:lnTo>
                <a:lnTo>
                  <a:pt x="721" y="290"/>
                </a:lnTo>
                <a:lnTo>
                  <a:pt x="722" y="290"/>
                </a:lnTo>
                <a:lnTo>
                  <a:pt x="725" y="288"/>
                </a:lnTo>
                <a:lnTo>
                  <a:pt x="726" y="288"/>
                </a:lnTo>
                <a:lnTo>
                  <a:pt x="727" y="286"/>
                </a:lnTo>
                <a:lnTo>
                  <a:pt x="727" y="286"/>
                </a:lnTo>
                <a:lnTo>
                  <a:pt x="727" y="284"/>
                </a:lnTo>
                <a:lnTo>
                  <a:pt x="726" y="284"/>
                </a:lnTo>
                <a:lnTo>
                  <a:pt x="726" y="284"/>
                </a:lnTo>
                <a:lnTo>
                  <a:pt x="725" y="284"/>
                </a:lnTo>
                <a:lnTo>
                  <a:pt x="725" y="284"/>
                </a:lnTo>
                <a:lnTo>
                  <a:pt x="725" y="284"/>
                </a:lnTo>
                <a:lnTo>
                  <a:pt x="725" y="283"/>
                </a:lnTo>
                <a:lnTo>
                  <a:pt x="725" y="283"/>
                </a:lnTo>
                <a:lnTo>
                  <a:pt x="725" y="283"/>
                </a:lnTo>
                <a:lnTo>
                  <a:pt x="725" y="281"/>
                </a:lnTo>
                <a:lnTo>
                  <a:pt x="725" y="281"/>
                </a:lnTo>
                <a:lnTo>
                  <a:pt x="725" y="280"/>
                </a:lnTo>
                <a:lnTo>
                  <a:pt x="723" y="280"/>
                </a:lnTo>
                <a:lnTo>
                  <a:pt x="721" y="280"/>
                </a:lnTo>
                <a:lnTo>
                  <a:pt x="721" y="281"/>
                </a:lnTo>
                <a:lnTo>
                  <a:pt x="718" y="281"/>
                </a:lnTo>
                <a:lnTo>
                  <a:pt x="716" y="283"/>
                </a:lnTo>
                <a:lnTo>
                  <a:pt x="715" y="284"/>
                </a:lnTo>
                <a:lnTo>
                  <a:pt x="715" y="286"/>
                </a:lnTo>
                <a:lnTo>
                  <a:pt x="715" y="284"/>
                </a:lnTo>
                <a:lnTo>
                  <a:pt x="715" y="283"/>
                </a:lnTo>
                <a:lnTo>
                  <a:pt x="715" y="281"/>
                </a:lnTo>
                <a:lnTo>
                  <a:pt x="715" y="280"/>
                </a:lnTo>
                <a:lnTo>
                  <a:pt x="715" y="280"/>
                </a:lnTo>
                <a:lnTo>
                  <a:pt x="715" y="280"/>
                </a:lnTo>
                <a:lnTo>
                  <a:pt x="714" y="280"/>
                </a:lnTo>
                <a:lnTo>
                  <a:pt x="712" y="279"/>
                </a:lnTo>
                <a:lnTo>
                  <a:pt x="712" y="279"/>
                </a:lnTo>
                <a:lnTo>
                  <a:pt x="711" y="277"/>
                </a:lnTo>
                <a:lnTo>
                  <a:pt x="711" y="277"/>
                </a:lnTo>
                <a:lnTo>
                  <a:pt x="712" y="277"/>
                </a:lnTo>
                <a:lnTo>
                  <a:pt x="712" y="277"/>
                </a:lnTo>
                <a:lnTo>
                  <a:pt x="715" y="279"/>
                </a:lnTo>
                <a:lnTo>
                  <a:pt x="716" y="279"/>
                </a:lnTo>
                <a:lnTo>
                  <a:pt x="718" y="279"/>
                </a:lnTo>
                <a:lnTo>
                  <a:pt x="719" y="279"/>
                </a:lnTo>
                <a:lnTo>
                  <a:pt x="719" y="279"/>
                </a:lnTo>
                <a:lnTo>
                  <a:pt x="721" y="279"/>
                </a:lnTo>
                <a:lnTo>
                  <a:pt x="721" y="277"/>
                </a:lnTo>
                <a:lnTo>
                  <a:pt x="721" y="277"/>
                </a:lnTo>
                <a:lnTo>
                  <a:pt x="719" y="277"/>
                </a:lnTo>
                <a:lnTo>
                  <a:pt x="719" y="276"/>
                </a:lnTo>
                <a:lnTo>
                  <a:pt x="721" y="276"/>
                </a:lnTo>
                <a:lnTo>
                  <a:pt x="722" y="274"/>
                </a:lnTo>
                <a:lnTo>
                  <a:pt x="723" y="274"/>
                </a:lnTo>
                <a:lnTo>
                  <a:pt x="723" y="274"/>
                </a:lnTo>
                <a:lnTo>
                  <a:pt x="725" y="274"/>
                </a:lnTo>
                <a:lnTo>
                  <a:pt x="726" y="276"/>
                </a:lnTo>
                <a:lnTo>
                  <a:pt x="727" y="276"/>
                </a:lnTo>
                <a:lnTo>
                  <a:pt x="729" y="277"/>
                </a:lnTo>
                <a:lnTo>
                  <a:pt x="729" y="276"/>
                </a:lnTo>
                <a:lnTo>
                  <a:pt x="729" y="276"/>
                </a:lnTo>
                <a:lnTo>
                  <a:pt x="730" y="274"/>
                </a:lnTo>
                <a:lnTo>
                  <a:pt x="730" y="274"/>
                </a:lnTo>
                <a:lnTo>
                  <a:pt x="730" y="274"/>
                </a:lnTo>
                <a:lnTo>
                  <a:pt x="730" y="276"/>
                </a:lnTo>
                <a:lnTo>
                  <a:pt x="732" y="276"/>
                </a:lnTo>
                <a:lnTo>
                  <a:pt x="733" y="277"/>
                </a:lnTo>
                <a:lnTo>
                  <a:pt x="734" y="277"/>
                </a:lnTo>
                <a:lnTo>
                  <a:pt x="734" y="277"/>
                </a:lnTo>
                <a:lnTo>
                  <a:pt x="736" y="276"/>
                </a:lnTo>
                <a:close/>
                <a:moveTo>
                  <a:pt x="732" y="281"/>
                </a:moveTo>
                <a:lnTo>
                  <a:pt x="733" y="281"/>
                </a:lnTo>
                <a:lnTo>
                  <a:pt x="733" y="281"/>
                </a:lnTo>
                <a:lnTo>
                  <a:pt x="734" y="281"/>
                </a:lnTo>
                <a:lnTo>
                  <a:pt x="734" y="280"/>
                </a:lnTo>
                <a:lnTo>
                  <a:pt x="734" y="280"/>
                </a:lnTo>
                <a:lnTo>
                  <a:pt x="734" y="280"/>
                </a:lnTo>
                <a:lnTo>
                  <a:pt x="734" y="279"/>
                </a:lnTo>
                <a:lnTo>
                  <a:pt x="733" y="279"/>
                </a:lnTo>
                <a:lnTo>
                  <a:pt x="732" y="279"/>
                </a:lnTo>
                <a:lnTo>
                  <a:pt x="732" y="279"/>
                </a:lnTo>
                <a:lnTo>
                  <a:pt x="732" y="279"/>
                </a:lnTo>
                <a:lnTo>
                  <a:pt x="732" y="280"/>
                </a:lnTo>
                <a:lnTo>
                  <a:pt x="733" y="280"/>
                </a:lnTo>
                <a:lnTo>
                  <a:pt x="733" y="280"/>
                </a:lnTo>
                <a:lnTo>
                  <a:pt x="733" y="280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close/>
                <a:moveTo>
                  <a:pt x="738" y="292"/>
                </a:moveTo>
                <a:lnTo>
                  <a:pt x="738" y="292"/>
                </a:lnTo>
                <a:lnTo>
                  <a:pt x="740" y="291"/>
                </a:lnTo>
                <a:lnTo>
                  <a:pt x="740" y="291"/>
                </a:lnTo>
                <a:lnTo>
                  <a:pt x="740" y="292"/>
                </a:lnTo>
                <a:lnTo>
                  <a:pt x="740" y="292"/>
                </a:lnTo>
                <a:lnTo>
                  <a:pt x="740" y="292"/>
                </a:lnTo>
                <a:lnTo>
                  <a:pt x="741" y="292"/>
                </a:lnTo>
                <a:lnTo>
                  <a:pt x="741" y="292"/>
                </a:lnTo>
                <a:lnTo>
                  <a:pt x="741" y="292"/>
                </a:lnTo>
                <a:lnTo>
                  <a:pt x="743" y="291"/>
                </a:lnTo>
                <a:lnTo>
                  <a:pt x="743" y="290"/>
                </a:lnTo>
                <a:lnTo>
                  <a:pt x="743" y="290"/>
                </a:lnTo>
                <a:lnTo>
                  <a:pt x="741" y="288"/>
                </a:lnTo>
                <a:lnTo>
                  <a:pt x="741" y="288"/>
                </a:lnTo>
                <a:lnTo>
                  <a:pt x="740" y="288"/>
                </a:lnTo>
                <a:lnTo>
                  <a:pt x="740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90"/>
                </a:lnTo>
                <a:lnTo>
                  <a:pt x="738" y="291"/>
                </a:lnTo>
                <a:lnTo>
                  <a:pt x="738" y="291"/>
                </a:lnTo>
                <a:lnTo>
                  <a:pt x="738" y="292"/>
                </a:lnTo>
                <a:lnTo>
                  <a:pt x="738" y="292"/>
                </a:lnTo>
                <a:close/>
                <a:moveTo>
                  <a:pt x="778" y="172"/>
                </a:moveTo>
                <a:lnTo>
                  <a:pt x="780" y="174"/>
                </a:lnTo>
                <a:lnTo>
                  <a:pt x="781" y="174"/>
                </a:lnTo>
                <a:lnTo>
                  <a:pt x="781" y="172"/>
                </a:lnTo>
                <a:lnTo>
                  <a:pt x="782" y="172"/>
                </a:lnTo>
                <a:lnTo>
                  <a:pt x="782" y="172"/>
                </a:lnTo>
                <a:lnTo>
                  <a:pt x="782" y="171"/>
                </a:lnTo>
                <a:lnTo>
                  <a:pt x="781" y="171"/>
                </a:lnTo>
                <a:lnTo>
                  <a:pt x="778" y="170"/>
                </a:lnTo>
                <a:lnTo>
                  <a:pt x="778" y="170"/>
                </a:lnTo>
                <a:lnTo>
                  <a:pt x="778" y="170"/>
                </a:lnTo>
                <a:lnTo>
                  <a:pt x="778" y="171"/>
                </a:lnTo>
                <a:lnTo>
                  <a:pt x="777" y="171"/>
                </a:lnTo>
                <a:lnTo>
                  <a:pt x="774" y="172"/>
                </a:lnTo>
                <a:lnTo>
                  <a:pt x="773" y="172"/>
                </a:lnTo>
                <a:lnTo>
                  <a:pt x="773" y="174"/>
                </a:lnTo>
                <a:lnTo>
                  <a:pt x="773" y="174"/>
                </a:lnTo>
                <a:lnTo>
                  <a:pt x="773" y="175"/>
                </a:lnTo>
                <a:lnTo>
                  <a:pt x="774" y="175"/>
                </a:lnTo>
                <a:lnTo>
                  <a:pt x="776" y="175"/>
                </a:lnTo>
                <a:lnTo>
                  <a:pt x="776" y="175"/>
                </a:lnTo>
                <a:lnTo>
                  <a:pt x="776" y="174"/>
                </a:lnTo>
                <a:lnTo>
                  <a:pt x="778" y="172"/>
                </a:lnTo>
                <a:lnTo>
                  <a:pt x="778" y="172"/>
                </a:lnTo>
                <a:close/>
                <a:moveTo>
                  <a:pt x="774" y="217"/>
                </a:moveTo>
                <a:lnTo>
                  <a:pt x="774" y="217"/>
                </a:lnTo>
                <a:lnTo>
                  <a:pt x="774" y="215"/>
                </a:lnTo>
                <a:lnTo>
                  <a:pt x="773" y="217"/>
                </a:lnTo>
                <a:lnTo>
                  <a:pt x="771" y="217"/>
                </a:lnTo>
                <a:lnTo>
                  <a:pt x="771" y="218"/>
                </a:lnTo>
                <a:lnTo>
                  <a:pt x="771" y="218"/>
                </a:lnTo>
                <a:lnTo>
                  <a:pt x="771" y="219"/>
                </a:lnTo>
                <a:lnTo>
                  <a:pt x="773" y="221"/>
                </a:lnTo>
                <a:lnTo>
                  <a:pt x="774" y="221"/>
                </a:lnTo>
                <a:lnTo>
                  <a:pt x="776" y="221"/>
                </a:lnTo>
                <a:lnTo>
                  <a:pt x="776" y="219"/>
                </a:lnTo>
                <a:lnTo>
                  <a:pt x="776" y="219"/>
                </a:lnTo>
                <a:lnTo>
                  <a:pt x="777" y="218"/>
                </a:lnTo>
                <a:lnTo>
                  <a:pt x="777" y="218"/>
                </a:lnTo>
                <a:lnTo>
                  <a:pt x="776" y="218"/>
                </a:lnTo>
                <a:lnTo>
                  <a:pt x="776" y="217"/>
                </a:lnTo>
                <a:lnTo>
                  <a:pt x="774" y="217"/>
                </a:lnTo>
                <a:close/>
                <a:moveTo>
                  <a:pt x="793" y="166"/>
                </a:moveTo>
                <a:lnTo>
                  <a:pt x="793" y="167"/>
                </a:lnTo>
                <a:lnTo>
                  <a:pt x="793" y="167"/>
                </a:lnTo>
                <a:lnTo>
                  <a:pt x="793" y="168"/>
                </a:lnTo>
                <a:lnTo>
                  <a:pt x="795" y="168"/>
                </a:lnTo>
                <a:lnTo>
                  <a:pt x="796" y="168"/>
                </a:lnTo>
                <a:lnTo>
                  <a:pt x="798" y="168"/>
                </a:lnTo>
                <a:lnTo>
                  <a:pt x="799" y="167"/>
                </a:lnTo>
                <a:lnTo>
                  <a:pt x="799" y="167"/>
                </a:lnTo>
                <a:lnTo>
                  <a:pt x="798" y="167"/>
                </a:lnTo>
                <a:lnTo>
                  <a:pt x="798" y="166"/>
                </a:lnTo>
                <a:lnTo>
                  <a:pt x="798" y="164"/>
                </a:lnTo>
                <a:lnTo>
                  <a:pt x="796" y="164"/>
                </a:lnTo>
                <a:lnTo>
                  <a:pt x="796" y="163"/>
                </a:lnTo>
                <a:lnTo>
                  <a:pt x="796" y="163"/>
                </a:lnTo>
                <a:lnTo>
                  <a:pt x="793" y="164"/>
                </a:lnTo>
                <a:lnTo>
                  <a:pt x="793" y="164"/>
                </a:lnTo>
                <a:lnTo>
                  <a:pt x="793" y="164"/>
                </a:lnTo>
                <a:lnTo>
                  <a:pt x="792" y="164"/>
                </a:lnTo>
                <a:lnTo>
                  <a:pt x="792" y="166"/>
                </a:lnTo>
                <a:lnTo>
                  <a:pt x="793" y="166"/>
                </a:lnTo>
                <a:lnTo>
                  <a:pt x="793" y="166"/>
                </a:lnTo>
                <a:close/>
                <a:moveTo>
                  <a:pt x="729" y="152"/>
                </a:moveTo>
                <a:lnTo>
                  <a:pt x="729" y="152"/>
                </a:lnTo>
                <a:lnTo>
                  <a:pt x="730" y="152"/>
                </a:lnTo>
                <a:lnTo>
                  <a:pt x="733" y="152"/>
                </a:lnTo>
                <a:lnTo>
                  <a:pt x="737" y="150"/>
                </a:lnTo>
                <a:lnTo>
                  <a:pt x="741" y="149"/>
                </a:lnTo>
                <a:lnTo>
                  <a:pt x="740" y="149"/>
                </a:lnTo>
                <a:lnTo>
                  <a:pt x="738" y="149"/>
                </a:lnTo>
                <a:lnTo>
                  <a:pt x="736" y="149"/>
                </a:lnTo>
                <a:lnTo>
                  <a:pt x="734" y="149"/>
                </a:lnTo>
                <a:lnTo>
                  <a:pt x="733" y="150"/>
                </a:lnTo>
                <a:lnTo>
                  <a:pt x="730" y="150"/>
                </a:lnTo>
                <a:lnTo>
                  <a:pt x="729" y="152"/>
                </a:lnTo>
                <a:close/>
                <a:moveTo>
                  <a:pt x="763" y="199"/>
                </a:moveTo>
                <a:lnTo>
                  <a:pt x="758" y="200"/>
                </a:lnTo>
                <a:lnTo>
                  <a:pt x="755" y="200"/>
                </a:lnTo>
                <a:lnTo>
                  <a:pt x="755" y="201"/>
                </a:lnTo>
                <a:lnTo>
                  <a:pt x="754" y="201"/>
                </a:lnTo>
                <a:lnTo>
                  <a:pt x="754" y="201"/>
                </a:lnTo>
                <a:lnTo>
                  <a:pt x="752" y="201"/>
                </a:lnTo>
                <a:lnTo>
                  <a:pt x="751" y="203"/>
                </a:lnTo>
                <a:lnTo>
                  <a:pt x="749" y="203"/>
                </a:lnTo>
                <a:lnTo>
                  <a:pt x="749" y="203"/>
                </a:lnTo>
                <a:lnTo>
                  <a:pt x="749" y="203"/>
                </a:lnTo>
                <a:lnTo>
                  <a:pt x="751" y="204"/>
                </a:lnTo>
                <a:lnTo>
                  <a:pt x="754" y="204"/>
                </a:lnTo>
                <a:lnTo>
                  <a:pt x="755" y="204"/>
                </a:lnTo>
                <a:lnTo>
                  <a:pt x="756" y="204"/>
                </a:lnTo>
                <a:lnTo>
                  <a:pt x="756" y="204"/>
                </a:lnTo>
                <a:lnTo>
                  <a:pt x="758" y="204"/>
                </a:lnTo>
                <a:lnTo>
                  <a:pt x="760" y="203"/>
                </a:lnTo>
                <a:lnTo>
                  <a:pt x="762" y="203"/>
                </a:lnTo>
                <a:lnTo>
                  <a:pt x="765" y="201"/>
                </a:lnTo>
                <a:lnTo>
                  <a:pt x="766" y="201"/>
                </a:lnTo>
                <a:lnTo>
                  <a:pt x="766" y="200"/>
                </a:lnTo>
                <a:lnTo>
                  <a:pt x="766" y="200"/>
                </a:lnTo>
                <a:lnTo>
                  <a:pt x="766" y="199"/>
                </a:lnTo>
                <a:lnTo>
                  <a:pt x="766" y="199"/>
                </a:lnTo>
                <a:lnTo>
                  <a:pt x="765" y="199"/>
                </a:lnTo>
                <a:lnTo>
                  <a:pt x="763" y="199"/>
                </a:lnTo>
                <a:close/>
                <a:moveTo>
                  <a:pt x="716" y="117"/>
                </a:moveTo>
                <a:lnTo>
                  <a:pt x="716" y="119"/>
                </a:lnTo>
                <a:lnTo>
                  <a:pt x="715" y="119"/>
                </a:lnTo>
                <a:lnTo>
                  <a:pt x="714" y="120"/>
                </a:lnTo>
                <a:lnTo>
                  <a:pt x="714" y="120"/>
                </a:lnTo>
                <a:lnTo>
                  <a:pt x="714" y="120"/>
                </a:lnTo>
                <a:lnTo>
                  <a:pt x="714" y="120"/>
                </a:lnTo>
                <a:lnTo>
                  <a:pt x="715" y="121"/>
                </a:lnTo>
                <a:lnTo>
                  <a:pt x="715" y="120"/>
                </a:lnTo>
                <a:lnTo>
                  <a:pt x="718" y="119"/>
                </a:lnTo>
                <a:lnTo>
                  <a:pt x="718" y="119"/>
                </a:lnTo>
                <a:lnTo>
                  <a:pt x="716" y="117"/>
                </a:lnTo>
                <a:close/>
                <a:moveTo>
                  <a:pt x="721" y="160"/>
                </a:moveTo>
                <a:lnTo>
                  <a:pt x="719" y="157"/>
                </a:lnTo>
                <a:lnTo>
                  <a:pt x="718" y="157"/>
                </a:lnTo>
                <a:lnTo>
                  <a:pt x="715" y="157"/>
                </a:lnTo>
                <a:lnTo>
                  <a:pt x="710" y="159"/>
                </a:lnTo>
                <a:lnTo>
                  <a:pt x="705" y="159"/>
                </a:lnTo>
                <a:lnTo>
                  <a:pt x="703" y="160"/>
                </a:lnTo>
                <a:lnTo>
                  <a:pt x="703" y="161"/>
                </a:lnTo>
                <a:lnTo>
                  <a:pt x="704" y="163"/>
                </a:lnTo>
                <a:lnTo>
                  <a:pt x="707" y="163"/>
                </a:lnTo>
                <a:lnTo>
                  <a:pt x="708" y="163"/>
                </a:lnTo>
                <a:lnTo>
                  <a:pt x="707" y="164"/>
                </a:lnTo>
                <a:lnTo>
                  <a:pt x="708" y="166"/>
                </a:lnTo>
                <a:lnTo>
                  <a:pt x="714" y="164"/>
                </a:lnTo>
                <a:lnTo>
                  <a:pt x="715" y="164"/>
                </a:lnTo>
                <a:lnTo>
                  <a:pt x="714" y="167"/>
                </a:lnTo>
                <a:lnTo>
                  <a:pt x="712" y="168"/>
                </a:lnTo>
                <a:lnTo>
                  <a:pt x="716" y="168"/>
                </a:lnTo>
                <a:lnTo>
                  <a:pt x="719" y="167"/>
                </a:lnTo>
                <a:lnTo>
                  <a:pt x="721" y="167"/>
                </a:lnTo>
                <a:lnTo>
                  <a:pt x="721" y="166"/>
                </a:lnTo>
                <a:lnTo>
                  <a:pt x="722" y="166"/>
                </a:lnTo>
                <a:lnTo>
                  <a:pt x="725" y="164"/>
                </a:lnTo>
                <a:lnTo>
                  <a:pt x="725" y="164"/>
                </a:lnTo>
                <a:lnTo>
                  <a:pt x="725" y="164"/>
                </a:lnTo>
                <a:lnTo>
                  <a:pt x="723" y="163"/>
                </a:lnTo>
                <a:lnTo>
                  <a:pt x="721" y="161"/>
                </a:lnTo>
                <a:lnTo>
                  <a:pt x="721" y="161"/>
                </a:lnTo>
                <a:lnTo>
                  <a:pt x="721" y="160"/>
                </a:lnTo>
                <a:close/>
                <a:moveTo>
                  <a:pt x="693" y="206"/>
                </a:moveTo>
                <a:lnTo>
                  <a:pt x="692" y="206"/>
                </a:lnTo>
                <a:lnTo>
                  <a:pt x="683" y="206"/>
                </a:lnTo>
                <a:lnTo>
                  <a:pt x="681" y="207"/>
                </a:lnTo>
                <a:lnTo>
                  <a:pt x="681" y="207"/>
                </a:lnTo>
                <a:lnTo>
                  <a:pt x="679" y="208"/>
                </a:lnTo>
                <a:lnTo>
                  <a:pt x="678" y="210"/>
                </a:lnTo>
                <a:lnTo>
                  <a:pt x="678" y="211"/>
                </a:lnTo>
                <a:lnTo>
                  <a:pt x="679" y="211"/>
                </a:lnTo>
                <a:lnTo>
                  <a:pt x="682" y="211"/>
                </a:lnTo>
                <a:lnTo>
                  <a:pt x="685" y="214"/>
                </a:lnTo>
                <a:lnTo>
                  <a:pt x="686" y="215"/>
                </a:lnTo>
                <a:lnTo>
                  <a:pt x="686" y="215"/>
                </a:lnTo>
                <a:lnTo>
                  <a:pt x="689" y="218"/>
                </a:lnTo>
                <a:lnTo>
                  <a:pt x="692" y="219"/>
                </a:lnTo>
                <a:lnTo>
                  <a:pt x="693" y="221"/>
                </a:lnTo>
                <a:lnTo>
                  <a:pt x="693" y="221"/>
                </a:lnTo>
                <a:lnTo>
                  <a:pt x="694" y="221"/>
                </a:lnTo>
                <a:lnTo>
                  <a:pt x="694" y="221"/>
                </a:lnTo>
                <a:lnTo>
                  <a:pt x="696" y="219"/>
                </a:lnTo>
                <a:lnTo>
                  <a:pt x="697" y="218"/>
                </a:lnTo>
                <a:lnTo>
                  <a:pt x="697" y="218"/>
                </a:lnTo>
                <a:lnTo>
                  <a:pt x="698" y="217"/>
                </a:lnTo>
                <a:lnTo>
                  <a:pt x="700" y="214"/>
                </a:lnTo>
                <a:lnTo>
                  <a:pt x="700" y="212"/>
                </a:lnTo>
                <a:lnTo>
                  <a:pt x="701" y="211"/>
                </a:lnTo>
                <a:lnTo>
                  <a:pt x="701" y="210"/>
                </a:lnTo>
                <a:lnTo>
                  <a:pt x="700" y="208"/>
                </a:lnTo>
                <a:lnTo>
                  <a:pt x="700" y="208"/>
                </a:lnTo>
                <a:lnTo>
                  <a:pt x="700" y="208"/>
                </a:lnTo>
                <a:lnTo>
                  <a:pt x="698" y="207"/>
                </a:lnTo>
                <a:lnTo>
                  <a:pt x="696" y="206"/>
                </a:lnTo>
                <a:lnTo>
                  <a:pt x="693" y="206"/>
                </a:lnTo>
                <a:close/>
                <a:moveTo>
                  <a:pt x="700" y="177"/>
                </a:moveTo>
                <a:lnTo>
                  <a:pt x="698" y="178"/>
                </a:lnTo>
                <a:lnTo>
                  <a:pt x="698" y="179"/>
                </a:lnTo>
                <a:lnTo>
                  <a:pt x="697" y="179"/>
                </a:lnTo>
                <a:lnTo>
                  <a:pt x="697" y="179"/>
                </a:lnTo>
                <a:lnTo>
                  <a:pt x="698" y="181"/>
                </a:lnTo>
                <a:lnTo>
                  <a:pt x="700" y="181"/>
                </a:lnTo>
                <a:lnTo>
                  <a:pt x="703" y="182"/>
                </a:lnTo>
                <a:lnTo>
                  <a:pt x="705" y="182"/>
                </a:lnTo>
                <a:lnTo>
                  <a:pt x="708" y="181"/>
                </a:lnTo>
                <a:lnTo>
                  <a:pt x="708" y="181"/>
                </a:lnTo>
                <a:lnTo>
                  <a:pt x="710" y="179"/>
                </a:lnTo>
                <a:lnTo>
                  <a:pt x="710" y="179"/>
                </a:lnTo>
                <a:lnTo>
                  <a:pt x="710" y="179"/>
                </a:lnTo>
                <a:lnTo>
                  <a:pt x="710" y="178"/>
                </a:lnTo>
                <a:lnTo>
                  <a:pt x="708" y="178"/>
                </a:lnTo>
                <a:lnTo>
                  <a:pt x="708" y="177"/>
                </a:lnTo>
                <a:lnTo>
                  <a:pt x="708" y="175"/>
                </a:lnTo>
                <a:lnTo>
                  <a:pt x="708" y="175"/>
                </a:lnTo>
                <a:lnTo>
                  <a:pt x="707" y="175"/>
                </a:lnTo>
                <a:lnTo>
                  <a:pt x="705" y="174"/>
                </a:lnTo>
                <a:lnTo>
                  <a:pt x="703" y="174"/>
                </a:lnTo>
                <a:lnTo>
                  <a:pt x="701" y="174"/>
                </a:lnTo>
                <a:lnTo>
                  <a:pt x="700" y="175"/>
                </a:lnTo>
                <a:lnTo>
                  <a:pt x="700" y="177"/>
                </a:lnTo>
                <a:close/>
                <a:moveTo>
                  <a:pt x="778" y="182"/>
                </a:moveTo>
                <a:lnTo>
                  <a:pt x="780" y="183"/>
                </a:lnTo>
                <a:lnTo>
                  <a:pt x="780" y="183"/>
                </a:lnTo>
                <a:lnTo>
                  <a:pt x="780" y="183"/>
                </a:lnTo>
                <a:lnTo>
                  <a:pt x="781" y="183"/>
                </a:lnTo>
                <a:lnTo>
                  <a:pt x="781" y="183"/>
                </a:lnTo>
                <a:lnTo>
                  <a:pt x="784" y="185"/>
                </a:lnTo>
                <a:lnTo>
                  <a:pt x="788" y="186"/>
                </a:lnTo>
                <a:lnTo>
                  <a:pt x="789" y="186"/>
                </a:lnTo>
                <a:lnTo>
                  <a:pt x="792" y="188"/>
                </a:lnTo>
                <a:lnTo>
                  <a:pt x="793" y="189"/>
                </a:lnTo>
                <a:lnTo>
                  <a:pt x="795" y="189"/>
                </a:lnTo>
                <a:lnTo>
                  <a:pt x="796" y="189"/>
                </a:lnTo>
                <a:lnTo>
                  <a:pt x="799" y="189"/>
                </a:lnTo>
                <a:lnTo>
                  <a:pt x="802" y="189"/>
                </a:lnTo>
                <a:lnTo>
                  <a:pt x="804" y="189"/>
                </a:lnTo>
                <a:lnTo>
                  <a:pt x="806" y="189"/>
                </a:lnTo>
                <a:lnTo>
                  <a:pt x="806" y="188"/>
                </a:lnTo>
                <a:lnTo>
                  <a:pt x="806" y="188"/>
                </a:lnTo>
                <a:lnTo>
                  <a:pt x="806" y="188"/>
                </a:lnTo>
                <a:lnTo>
                  <a:pt x="806" y="186"/>
                </a:lnTo>
                <a:lnTo>
                  <a:pt x="806" y="186"/>
                </a:lnTo>
                <a:lnTo>
                  <a:pt x="806" y="185"/>
                </a:lnTo>
                <a:lnTo>
                  <a:pt x="806" y="183"/>
                </a:lnTo>
                <a:lnTo>
                  <a:pt x="806" y="183"/>
                </a:lnTo>
                <a:lnTo>
                  <a:pt x="806" y="182"/>
                </a:lnTo>
                <a:lnTo>
                  <a:pt x="806" y="181"/>
                </a:lnTo>
                <a:lnTo>
                  <a:pt x="806" y="181"/>
                </a:lnTo>
                <a:lnTo>
                  <a:pt x="806" y="179"/>
                </a:lnTo>
                <a:lnTo>
                  <a:pt x="804" y="178"/>
                </a:lnTo>
                <a:lnTo>
                  <a:pt x="804" y="177"/>
                </a:lnTo>
                <a:lnTo>
                  <a:pt x="803" y="175"/>
                </a:lnTo>
                <a:lnTo>
                  <a:pt x="802" y="174"/>
                </a:lnTo>
                <a:lnTo>
                  <a:pt x="799" y="172"/>
                </a:lnTo>
                <a:lnTo>
                  <a:pt x="798" y="171"/>
                </a:lnTo>
                <a:lnTo>
                  <a:pt x="795" y="171"/>
                </a:lnTo>
                <a:lnTo>
                  <a:pt x="793" y="170"/>
                </a:lnTo>
                <a:lnTo>
                  <a:pt x="791" y="171"/>
                </a:lnTo>
                <a:lnTo>
                  <a:pt x="785" y="172"/>
                </a:lnTo>
                <a:lnTo>
                  <a:pt x="784" y="174"/>
                </a:lnTo>
                <a:lnTo>
                  <a:pt x="782" y="174"/>
                </a:lnTo>
                <a:lnTo>
                  <a:pt x="781" y="175"/>
                </a:lnTo>
                <a:lnTo>
                  <a:pt x="781" y="177"/>
                </a:lnTo>
                <a:lnTo>
                  <a:pt x="781" y="178"/>
                </a:lnTo>
                <a:lnTo>
                  <a:pt x="780" y="178"/>
                </a:lnTo>
                <a:lnTo>
                  <a:pt x="778" y="178"/>
                </a:lnTo>
                <a:lnTo>
                  <a:pt x="777" y="181"/>
                </a:lnTo>
                <a:lnTo>
                  <a:pt x="777" y="181"/>
                </a:lnTo>
                <a:lnTo>
                  <a:pt x="777" y="182"/>
                </a:lnTo>
                <a:lnTo>
                  <a:pt x="777" y="182"/>
                </a:lnTo>
                <a:lnTo>
                  <a:pt x="777" y="182"/>
                </a:lnTo>
                <a:lnTo>
                  <a:pt x="778" y="182"/>
                </a:lnTo>
                <a:lnTo>
                  <a:pt x="778" y="182"/>
                </a:lnTo>
                <a:close/>
                <a:moveTo>
                  <a:pt x="950" y="415"/>
                </a:moveTo>
                <a:lnTo>
                  <a:pt x="950" y="414"/>
                </a:lnTo>
                <a:lnTo>
                  <a:pt x="952" y="414"/>
                </a:lnTo>
                <a:lnTo>
                  <a:pt x="949" y="414"/>
                </a:lnTo>
                <a:lnTo>
                  <a:pt x="947" y="415"/>
                </a:lnTo>
                <a:lnTo>
                  <a:pt x="947" y="415"/>
                </a:lnTo>
                <a:lnTo>
                  <a:pt x="947" y="415"/>
                </a:lnTo>
                <a:lnTo>
                  <a:pt x="949" y="415"/>
                </a:lnTo>
                <a:lnTo>
                  <a:pt x="950" y="415"/>
                </a:lnTo>
                <a:close/>
                <a:moveTo>
                  <a:pt x="954" y="381"/>
                </a:moveTo>
                <a:lnTo>
                  <a:pt x="956" y="381"/>
                </a:lnTo>
                <a:lnTo>
                  <a:pt x="957" y="379"/>
                </a:lnTo>
                <a:lnTo>
                  <a:pt x="957" y="379"/>
                </a:lnTo>
                <a:lnTo>
                  <a:pt x="957" y="378"/>
                </a:lnTo>
                <a:lnTo>
                  <a:pt x="959" y="378"/>
                </a:lnTo>
                <a:lnTo>
                  <a:pt x="957" y="378"/>
                </a:lnTo>
                <a:lnTo>
                  <a:pt x="957" y="377"/>
                </a:lnTo>
                <a:lnTo>
                  <a:pt x="956" y="375"/>
                </a:lnTo>
                <a:lnTo>
                  <a:pt x="956" y="375"/>
                </a:lnTo>
                <a:lnTo>
                  <a:pt x="954" y="375"/>
                </a:lnTo>
                <a:lnTo>
                  <a:pt x="954" y="375"/>
                </a:lnTo>
                <a:lnTo>
                  <a:pt x="952" y="375"/>
                </a:lnTo>
                <a:lnTo>
                  <a:pt x="949" y="375"/>
                </a:lnTo>
                <a:lnTo>
                  <a:pt x="949" y="375"/>
                </a:lnTo>
                <a:lnTo>
                  <a:pt x="949" y="375"/>
                </a:lnTo>
                <a:lnTo>
                  <a:pt x="949" y="377"/>
                </a:lnTo>
                <a:lnTo>
                  <a:pt x="950" y="378"/>
                </a:lnTo>
                <a:lnTo>
                  <a:pt x="953" y="381"/>
                </a:lnTo>
                <a:lnTo>
                  <a:pt x="954" y="381"/>
                </a:lnTo>
                <a:close/>
                <a:moveTo>
                  <a:pt x="983" y="297"/>
                </a:moveTo>
                <a:lnTo>
                  <a:pt x="983" y="295"/>
                </a:lnTo>
                <a:lnTo>
                  <a:pt x="982" y="294"/>
                </a:lnTo>
                <a:lnTo>
                  <a:pt x="981" y="294"/>
                </a:lnTo>
                <a:lnTo>
                  <a:pt x="981" y="294"/>
                </a:lnTo>
                <a:lnTo>
                  <a:pt x="979" y="294"/>
                </a:lnTo>
                <a:lnTo>
                  <a:pt x="978" y="294"/>
                </a:lnTo>
                <a:lnTo>
                  <a:pt x="978" y="295"/>
                </a:lnTo>
                <a:lnTo>
                  <a:pt x="978" y="295"/>
                </a:lnTo>
                <a:lnTo>
                  <a:pt x="978" y="297"/>
                </a:lnTo>
                <a:lnTo>
                  <a:pt x="979" y="297"/>
                </a:lnTo>
                <a:lnTo>
                  <a:pt x="981" y="298"/>
                </a:lnTo>
                <a:lnTo>
                  <a:pt x="982" y="299"/>
                </a:lnTo>
                <a:lnTo>
                  <a:pt x="983" y="299"/>
                </a:lnTo>
                <a:lnTo>
                  <a:pt x="983" y="299"/>
                </a:lnTo>
                <a:lnTo>
                  <a:pt x="983" y="298"/>
                </a:lnTo>
                <a:lnTo>
                  <a:pt x="983" y="298"/>
                </a:lnTo>
                <a:lnTo>
                  <a:pt x="983" y="298"/>
                </a:lnTo>
                <a:lnTo>
                  <a:pt x="983" y="298"/>
                </a:lnTo>
                <a:lnTo>
                  <a:pt x="983" y="297"/>
                </a:lnTo>
                <a:lnTo>
                  <a:pt x="983" y="297"/>
                </a:lnTo>
                <a:close/>
                <a:moveTo>
                  <a:pt x="946" y="479"/>
                </a:moveTo>
                <a:lnTo>
                  <a:pt x="946" y="479"/>
                </a:lnTo>
                <a:lnTo>
                  <a:pt x="946" y="477"/>
                </a:lnTo>
                <a:lnTo>
                  <a:pt x="947" y="477"/>
                </a:lnTo>
                <a:lnTo>
                  <a:pt x="947" y="476"/>
                </a:lnTo>
                <a:lnTo>
                  <a:pt x="947" y="474"/>
                </a:lnTo>
                <a:lnTo>
                  <a:pt x="946" y="474"/>
                </a:lnTo>
                <a:lnTo>
                  <a:pt x="946" y="474"/>
                </a:lnTo>
                <a:lnTo>
                  <a:pt x="946" y="474"/>
                </a:lnTo>
                <a:lnTo>
                  <a:pt x="946" y="476"/>
                </a:lnTo>
                <a:lnTo>
                  <a:pt x="946" y="476"/>
                </a:lnTo>
                <a:lnTo>
                  <a:pt x="945" y="477"/>
                </a:lnTo>
                <a:lnTo>
                  <a:pt x="945" y="479"/>
                </a:lnTo>
                <a:lnTo>
                  <a:pt x="945" y="479"/>
                </a:lnTo>
                <a:lnTo>
                  <a:pt x="945" y="479"/>
                </a:lnTo>
                <a:lnTo>
                  <a:pt x="946" y="479"/>
                </a:lnTo>
                <a:close/>
                <a:moveTo>
                  <a:pt x="956" y="368"/>
                </a:moveTo>
                <a:lnTo>
                  <a:pt x="957" y="367"/>
                </a:lnTo>
                <a:lnTo>
                  <a:pt x="957" y="367"/>
                </a:lnTo>
                <a:lnTo>
                  <a:pt x="957" y="367"/>
                </a:lnTo>
                <a:lnTo>
                  <a:pt x="957" y="367"/>
                </a:lnTo>
                <a:lnTo>
                  <a:pt x="956" y="367"/>
                </a:lnTo>
                <a:lnTo>
                  <a:pt x="954" y="367"/>
                </a:lnTo>
                <a:lnTo>
                  <a:pt x="953" y="367"/>
                </a:lnTo>
                <a:lnTo>
                  <a:pt x="954" y="367"/>
                </a:lnTo>
                <a:lnTo>
                  <a:pt x="954" y="368"/>
                </a:lnTo>
                <a:lnTo>
                  <a:pt x="956" y="368"/>
                </a:lnTo>
                <a:close/>
                <a:moveTo>
                  <a:pt x="974" y="299"/>
                </a:moveTo>
                <a:lnTo>
                  <a:pt x="972" y="299"/>
                </a:lnTo>
                <a:lnTo>
                  <a:pt x="971" y="299"/>
                </a:lnTo>
                <a:lnTo>
                  <a:pt x="971" y="299"/>
                </a:lnTo>
                <a:lnTo>
                  <a:pt x="970" y="299"/>
                </a:lnTo>
                <a:lnTo>
                  <a:pt x="967" y="301"/>
                </a:lnTo>
                <a:lnTo>
                  <a:pt x="965" y="301"/>
                </a:lnTo>
                <a:lnTo>
                  <a:pt x="965" y="301"/>
                </a:lnTo>
                <a:lnTo>
                  <a:pt x="964" y="303"/>
                </a:lnTo>
                <a:lnTo>
                  <a:pt x="961" y="305"/>
                </a:lnTo>
                <a:lnTo>
                  <a:pt x="961" y="308"/>
                </a:lnTo>
                <a:lnTo>
                  <a:pt x="960" y="309"/>
                </a:lnTo>
                <a:lnTo>
                  <a:pt x="960" y="310"/>
                </a:lnTo>
                <a:lnTo>
                  <a:pt x="961" y="313"/>
                </a:lnTo>
                <a:lnTo>
                  <a:pt x="961" y="314"/>
                </a:lnTo>
                <a:lnTo>
                  <a:pt x="963" y="316"/>
                </a:lnTo>
                <a:lnTo>
                  <a:pt x="963" y="316"/>
                </a:lnTo>
                <a:lnTo>
                  <a:pt x="964" y="317"/>
                </a:lnTo>
                <a:lnTo>
                  <a:pt x="964" y="317"/>
                </a:lnTo>
                <a:lnTo>
                  <a:pt x="965" y="317"/>
                </a:lnTo>
                <a:lnTo>
                  <a:pt x="970" y="317"/>
                </a:lnTo>
                <a:lnTo>
                  <a:pt x="972" y="316"/>
                </a:lnTo>
                <a:lnTo>
                  <a:pt x="975" y="316"/>
                </a:lnTo>
                <a:lnTo>
                  <a:pt x="978" y="314"/>
                </a:lnTo>
                <a:lnTo>
                  <a:pt x="979" y="314"/>
                </a:lnTo>
                <a:lnTo>
                  <a:pt x="981" y="313"/>
                </a:lnTo>
                <a:lnTo>
                  <a:pt x="981" y="312"/>
                </a:lnTo>
                <a:lnTo>
                  <a:pt x="981" y="310"/>
                </a:lnTo>
                <a:lnTo>
                  <a:pt x="981" y="309"/>
                </a:lnTo>
                <a:lnTo>
                  <a:pt x="981" y="305"/>
                </a:lnTo>
                <a:lnTo>
                  <a:pt x="981" y="305"/>
                </a:lnTo>
                <a:lnTo>
                  <a:pt x="981" y="303"/>
                </a:lnTo>
                <a:lnTo>
                  <a:pt x="982" y="303"/>
                </a:lnTo>
                <a:lnTo>
                  <a:pt x="982" y="302"/>
                </a:lnTo>
                <a:lnTo>
                  <a:pt x="981" y="302"/>
                </a:lnTo>
                <a:lnTo>
                  <a:pt x="981" y="301"/>
                </a:lnTo>
                <a:lnTo>
                  <a:pt x="981" y="301"/>
                </a:lnTo>
                <a:lnTo>
                  <a:pt x="975" y="299"/>
                </a:lnTo>
                <a:lnTo>
                  <a:pt x="974" y="299"/>
                </a:lnTo>
                <a:close/>
                <a:moveTo>
                  <a:pt x="935" y="428"/>
                </a:moveTo>
                <a:lnTo>
                  <a:pt x="935" y="428"/>
                </a:lnTo>
                <a:lnTo>
                  <a:pt x="935" y="428"/>
                </a:lnTo>
                <a:lnTo>
                  <a:pt x="934" y="428"/>
                </a:lnTo>
                <a:lnTo>
                  <a:pt x="934" y="428"/>
                </a:lnTo>
                <a:lnTo>
                  <a:pt x="934" y="428"/>
                </a:lnTo>
                <a:lnTo>
                  <a:pt x="932" y="429"/>
                </a:lnTo>
                <a:lnTo>
                  <a:pt x="934" y="429"/>
                </a:lnTo>
                <a:lnTo>
                  <a:pt x="935" y="428"/>
                </a:lnTo>
                <a:close/>
                <a:moveTo>
                  <a:pt x="934" y="516"/>
                </a:moveTo>
                <a:lnTo>
                  <a:pt x="934" y="516"/>
                </a:lnTo>
                <a:lnTo>
                  <a:pt x="935" y="516"/>
                </a:lnTo>
                <a:lnTo>
                  <a:pt x="935" y="516"/>
                </a:lnTo>
                <a:lnTo>
                  <a:pt x="935" y="514"/>
                </a:lnTo>
                <a:lnTo>
                  <a:pt x="934" y="514"/>
                </a:lnTo>
                <a:lnTo>
                  <a:pt x="934" y="514"/>
                </a:lnTo>
                <a:lnTo>
                  <a:pt x="934" y="516"/>
                </a:lnTo>
                <a:lnTo>
                  <a:pt x="934" y="516"/>
                </a:lnTo>
                <a:close/>
                <a:moveTo>
                  <a:pt x="935" y="469"/>
                </a:moveTo>
                <a:lnTo>
                  <a:pt x="935" y="469"/>
                </a:lnTo>
                <a:lnTo>
                  <a:pt x="935" y="470"/>
                </a:lnTo>
                <a:lnTo>
                  <a:pt x="935" y="470"/>
                </a:lnTo>
                <a:lnTo>
                  <a:pt x="935" y="470"/>
                </a:lnTo>
                <a:lnTo>
                  <a:pt x="936" y="469"/>
                </a:lnTo>
                <a:lnTo>
                  <a:pt x="936" y="469"/>
                </a:lnTo>
                <a:lnTo>
                  <a:pt x="935" y="469"/>
                </a:lnTo>
                <a:lnTo>
                  <a:pt x="935" y="469"/>
                </a:lnTo>
                <a:close/>
                <a:moveTo>
                  <a:pt x="935" y="477"/>
                </a:moveTo>
                <a:lnTo>
                  <a:pt x="938" y="476"/>
                </a:lnTo>
                <a:lnTo>
                  <a:pt x="938" y="474"/>
                </a:lnTo>
                <a:lnTo>
                  <a:pt x="938" y="474"/>
                </a:lnTo>
                <a:lnTo>
                  <a:pt x="938" y="474"/>
                </a:lnTo>
                <a:lnTo>
                  <a:pt x="938" y="474"/>
                </a:lnTo>
                <a:lnTo>
                  <a:pt x="936" y="476"/>
                </a:lnTo>
                <a:lnTo>
                  <a:pt x="936" y="476"/>
                </a:lnTo>
                <a:lnTo>
                  <a:pt x="935" y="476"/>
                </a:lnTo>
                <a:lnTo>
                  <a:pt x="935" y="476"/>
                </a:lnTo>
                <a:lnTo>
                  <a:pt x="934" y="476"/>
                </a:lnTo>
                <a:lnTo>
                  <a:pt x="934" y="476"/>
                </a:lnTo>
                <a:lnTo>
                  <a:pt x="934" y="477"/>
                </a:lnTo>
                <a:lnTo>
                  <a:pt x="934" y="477"/>
                </a:lnTo>
                <a:lnTo>
                  <a:pt x="935" y="477"/>
                </a:lnTo>
                <a:close/>
                <a:moveTo>
                  <a:pt x="785" y="281"/>
                </a:moveTo>
                <a:lnTo>
                  <a:pt x="785" y="283"/>
                </a:lnTo>
                <a:lnTo>
                  <a:pt x="785" y="283"/>
                </a:lnTo>
                <a:lnTo>
                  <a:pt x="787" y="283"/>
                </a:lnTo>
                <a:lnTo>
                  <a:pt x="787" y="283"/>
                </a:lnTo>
                <a:lnTo>
                  <a:pt x="788" y="281"/>
                </a:lnTo>
                <a:lnTo>
                  <a:pt x="788" y="281"/>
                </a:lnTo>
                <a:lnTo>
                  <a:pt x="788" y="280"/>
                </a:lnTo>
                <a:lnTo>
                  <a:pt x="788" y="280"/>
                </a:lnTo>
                <a:lnTo>
                  <a:pt x="787" y="279"/>
                </a:lnTo>
                <a:lnTo>
                  <a:pt x="787" y="279"/>
                </a:lnTo>
                <a:lnTo>
                  <a:pt x="785" y="277"/>
                </a:lnTo>
                <a:lnTo>
                  <a:pt x="784" y="277"/>
                </a:lnTo>
                <a:lnTo>
                  <a:pt x="784" y="279"/>
                </a:lnTo>
                <a:lnTo>
                  <a:pt x="782" y="279"/>
                </a:lnTo>
                <a:lnTo>
                  <a:pt x="782" y="280"/>
                </a:lnTo>
                <a:lnTo>
                  <a:pt x="782" y="280"/>
                </a:lnTo>
                <a:lnTo>
                  <a:pt x="782" y="281"/>
                </a:lnTo>
                <a:lnTo>
                  <a:pt x="782" y="281"/>
                </a:lnTo>
                <a:lnTo>
                  <a:pt x="782" y="283"/>
                </a:lnTo>
                <a:lnTo>
                  <a:pt x="784" y="283"/>
                </a:lnTo>
                <a:lnTo>
                  <a:pt x="784" y="281"/>
                </a:lnTo>
                <a:lnTo>
                  <a:pt x="784" y="281"/>
                </a:lnTo>
                <a:lnTo>
                  <a:pt x="784" y="280"/>
                </a:lnTo>
                <a:lnTo>
                  <a:pt x="784" y="279"/>
                </a:lnTo>
                <a:lnTo>
                  <a:pt x="784" y="279"/>
                </a:lnTo>
                <a:lnTo>
                  <a:pt x="784" y="279"/>
                </a:lnTo>
                <a:lnTo>
                  <a:pt x="785" y="279"/>
                </a:lnTo>
                <a:lnTo>
                  <a:pt x="785" y="280"/>
                </a:lnTo>
                <a:lnTo>
                  <a:pt x="785" y="281"/>
                </a:lnTo>
                <a:lnTo>
                  <a:pt x="785" y="281"/>
                </a:lnTo>
                <a:lnTo>
                  <a:pt x="785" y="281"/>
                </a:lnTo>
                <a:close/>
                <a:moveTo>
                  <a:pt x="776" y="230"/>
                </a:moveTo>
                <a:lnTo>
                  <a:pt x="777" y="230"/>
                </a:lnTo>
                <a:lnTo>
                  <a:pt x="778" y="229"/>
                </a:lnTo>
                <a:lnTo>
                  <a:pt x="778" y="229"/>
                </a:lnTo>
                <a:lnTo>
                  <a:pt x="778" y="228"/>
                </a:lnTo>
                <a:lnTo>
                  <a:pt x="777" y="226"/>
                </a:lnTo>
                <a:lnTo>
                  <a:pt x="777" y="225"/>
                </a:lnTo>
                <a:lnTo>
                  <a:pt x="777" y="225"/>
                </a:lnTo>
                <a:lnTo>
                  <a:pt x="776" y="225"/>
                </a:lnTo>
                <a:lnTo>
                  <a:pt x="774" y="225"/>
                </a:lnTo>
                <a:lnTo>
                  <a:pt x="773" y="226"/>
                </a:lnTo>
                <a:lnTo>
                  <a:pt x="771" y="226"/>
                </a:lnTo>
                <a:lnTo>
                  <a:pt x="771" y="226"/>
                </a:lnTo>
                <a:lnTo>
                  <a:pt x="771" y="225"/>
                </a:lnTo>
                <a:lnTo>
                  <a:pt x="771" y="225"/>
                </a:lnTo>
                <a:lnTo>
                  <a:pt x="771" y="223"/>
                </a:lnTo>
                <a:lnTo>
                  <a:pt x="770" y="222"/>
                </a:lnTo>
                <a:lnTo>
                  <a:pt x="769" y="222"/>
                </a:lnTo>
                <a:lnTo>
                  <a:pt x="769" y="222"/>
                </a:lnTo>
                <a:lnTo>
                  <a:pt x="770" y="221"/>
                </a:lnTo>
                <a:lnTo>
                  <a:pt x="770" y="221"/>
                </a:lnTo>
                <a:lnTo>
                  <a:pt x="770" y="221"/>
                </a:lnTo>
                <a:lnTo>
                  <a:pt x="769" y="219"/>
                </a:lnTo>
                <a:lnTo>
                  <a:pt x="766" y="219"/>
                </a:lnTo>
                <a:lnTo>
                  <a:pt x="766" y="218"/>
                </a:lnTo>
                <a:lnTo>
                  <a:pt x="763" y="218"/>
                </a:lnTo>
                <a:lnTo>
                  <a:pt x="763" y="219"/>
                </a:lnTo>
                <a:lnTo>
                  <a:pt x="762" y="219"/>
                </a:lnTo>
                <a:lnTo>
                  <a:pt x="759" y="221"/>
                </a:lnTo>
                <a:lnTo>
                  <a:pt x="759" y="221"/>
                </a:lnTo>
                <a:lnTo>
                  <a:pt x="759" y="219"/>
                </a:lnTo>
                <a:lnTo>
                  <a:pt x="759" y="219"/>
                </a:lnTo>
                <a:lnTo>
                  <a:pt x="759" y="219"/>
                </a:lnTo>
                <a:lnTo>
                  <a:pt x="759" y="218"/>
                </a:lnTo>
                <a:lnTo>
                  <a:pt x="762" y="217"/>
                </a:lnTo>
                <a:lnTo>
                  <a:pt x="765" y="214"/>
                </a:lnTo>
                <a:lnTo>
                  <a:pt x="769" y="212"/>
                </a:lnTo>
                <a:lnTo>
                  <a:pt x="770" y="212"/>
                </a:lnTo>
                <a:lnTo>
                  <a:pt x="770" y="211"/>
                </a:lnTo>
                <a:lnTo>
                  <a:pt x="770" y="211"/>
                </a:lnTo>
                <a:lnTo>
                  <a:pt x="769" y="211"/>
                </a:lnTo>
                <a:lnTo>
                  <a:pt x="769" y="211"/>
                </a:lnTo>
                <a:lnTo>
                  <a:pt x="767" y="211"/>
                </a:lnTo>
                <a:lnTo>
                  <a:pt x="767" y="211"/>
                </a:lnTo>
                <a:lnTo>
                  <a:pt x="767" y="211"/>
                </a:lnTo>
                <a:lnTo>
                  <a:pt x="767" y="210"/>
                </a:lnTo>
                <a:lnTo>
                  <a:pt x="767" y="210"/>
                </a:lnTo>
                <a:lnTo>
                  <a:pt x="767" y="210"/>
                </a:lnTo>
                <a:lnTo>
                  <a:pt x="769" y="210"/>
                </a:lnTo>
                <a:lnTo>
                  <a:pt x="770" y="208"/>
                </a:lnTo>
                <a:lnTo>
                  <a:pt x="771" y="208"/>
                </a:lnTo>
                <a:lnTo>
                  <a:pt x="771" y="208"/>
                </a:lnTo>
                <a:lnTo>
                  <a:pt x="773" y="207"/>
                </a:lnTo>
                <a:lnTo>
                  <a:pt x="773" y="207"/>
                </a:lnTo>
                <a:lnTo>
                  <a:pt x="773" y="207"/>
                </a:lnTo>
                <a:lnTo>
                  <a:pt x="771" y="204"/>
                </a:lnTo>
                <a:lnTo>
                  <a:pt x="771" y="204"/>
                </a:lnTo>
                <a:lnTo>
                  <a:pt x="770" y="204"/>
                </a:lnTo>
                <a:lnTo>
                  <a:pt x="770" y="204"/>
                </a:lnTo>
                <a:lnTo>
                  <a:pt x="767" y="203"/>
                </a:lnTo>
                <a:lnTo>
                  <a:pt x="766" y="203"/>
                </a:lnTo>
                <a:lnTo>
                  <a:pt x="765" y="203"/>
                </a:lnTo>
                <a:lnTo>
                  <a:pt x="763" y="203"/>
                </a:lnTo>
                <a:lnTo>
                  <a:pt x="762" y="204"/>
                </a:lnTo>
                <a:lnTo>
                  <a:pt x="758" y="204"/>
                </a:lnTo>
                <a:lnTo>
                  <a:pt x="756" y="206"/>
                </a:lnTo>
                <a:lnTo>
                  <a:pt x="754" y="206"/>
                </a:lnTo>
                <a:lnTo>
                  <a:pt x="752" y="206"/>
                </a:lnTo>
                <a:lnTo>
                  <a:pt x="744" y="201"/>
                </a:lnTo>
                <a:lnTo>
                  <a:pt x="743" y="203"/>
                </a:lnTo>
                <a:lnTo>
                  <a:pt x="743" y="203"/>
                </a:lnTo>
                <a:lnTo>
                  <a:pt x="743" y="203"/>
                </a:lnTo>
                <a:lnTo>
                  <a:pt x="743" y="204"/>
                </a:lnTo>
                <a:lnTo>
                  <a:pt x="744" y="204"/>
                </a:lnTo>
                <a:lnTo>
                  <a:pt x="745" y="204"/>
                </a:lnTo>
                <a:lnTo>
                  <a:pt x="745" y="204"/>
                </a:lnTo>
                <a:lnTo>
                  <a:pt x="744" y="204"/>
                </a:lnTo>
                <a:lnTo>
                  <a:pt x="743" y="204"/>
                </a:lnTo>
                <a:lnTo>
                  <a:pt x="740" y="204"/>
                </a:lnTo>
                <a:lnTo>
                  <a:pt x="736" y="204"/>
                </a:lnTo>
                <a:lnTo>
                  <a:pt x="734" y="204"/>
                </a:lnTo>
                <a:lnTo>
                  <a:pt x="734" y="206"/>
                </a:lnTo>
                <a:lnTo>
                  <a:pt x="734" y="206"/>
                </a:lnTo>
                <a:lnTo>
                  <a:pt x="736" y="207"/>
                </a:lnTo>
                <a:lnTo>
                  <a:pt x="736" y="207"/>
                </a:lnTo>
                <a:lnTo>
                  <a:pt x="737" y="208"/>
                </a:lnTo>
                <a:lnTo>
                  <a:pt x="738" y="208"/>
                </a:lnTo>
                <a:lnTo>
                  <a:pt x="738" y="208"/>
                </a:lnTo>
                <a:lnTo>
                  <a:pt x="738" y="210"/>
                </a:lnTo>
                <a:lnTo>
                  <a:pt x="740" y="211"/>
                </a:lnTo>
                <a:lnTo>
                  <a:pt x="740" y="211"/>
                </a:lnTo>
                <a:lnTo>
                  <a:pt x="737" y="210"/>
                </a:lnTo>
                <a:lnTo>
                  <a:pt x="736" y="208"/>
                </a:lnTo>
                <a:lnTo>
                  <a:pt x="734" y="208"/>
                </a:lnTo>
                <a:lnTo>
                  <a:pt x="733" y="208"/>
                </a:lnTo>
                <a:lnTo>
                  <a:pt x="732" y="208"/>
                </a:lnTo>
                <a:lnTo>
                  <a:pt x="730" y="210"/>
                </a:lnTo>
                <a:lnTo>
                  <a:pt x="730" y="210"/>
                </a:lnTo>
                <a:lnTo>
                  <a:pt x="730" y="211"/>
                </a:lnTo>
                <a:lnTo>
                  <a:pt x="730" y="211"/>
                </a:lnTo>
                <a:lnTo>
                  <a:pt x="730" y="211"/>
                </a:lnTo>
                <a:lnTo>
                  <a:pt x="736" y="214"/>
                </a:lnTo>
                <a:lnTo>
                  <a:pt x="737" y="214"/>
                </a:lnTo>
                <a:lnTo>
                  <a:pt x="738" y="214"/>
                </a:lnTo>
                <a:lnTo>
                  <a:pt x="740" y="214"/>
                </a:lnTo>
                <a:lnTo>
                  <a:pt x="741" y="212"/>
                </a:lnTo>
                <a:lnTo>
                  <a:pt x="741" y="212"/>
                </a:lnTo>
                <a:lnTo>
                  <a:pt x="744" y="215"/>
                </a:lnTo>
                <a:lnTo>
                  <a:pt x="745" y="215"/>
                </a:lnTo>
                <a:lnTo>
                  <a:pt x="744" y="215"/>
                </a:lnTo>
                <a:lnTo>
                  <a:pt x="744" y="215"/>
                </a:lnTo>
                <a:lnTo>
                  <a:pt x="743" y="215"/>
                </a:lnTo>
                <a:lnTo>
                  <a:pt x="741" y="214"/>
                </a:lnTo>
                <a:lnTo>
                  <a:pt x="740" y="215"/>
                </a:lnTo>
                <a:lnTo>
                  <a:pt x="740" y="215"/>
                </a:lnTo>
                <a:lnTo>
                  <a:pt x="738" y="215"/>
                </a:lnTo>
                <a:lnTo>
                  <a:pt x="738" y="217"/>
                </a:lnTo>
                <a:lnTo>
                  <a:pt x="738" y="217"/>
                </a:lnTo>
                <a:lnTo>
                  <a:pt x="740" y="217"/>
                </a:lnTo>
                <a:lnTo>
                  <a:pt x="741" y="217"/>
                </a:lnTo>
                <a:lnTo>
                  <a:pt x="741" y="217"/>
                </a:lnTo>
                <a:lnTo>
                  <a:pt x="743" y="218"/>
                </a:lnTo>
                <a:lnTo>
                  <a:pt x="743" y="218"/>
                </a:lnTo>
                <a:lnTo>
                  <a:pt x="743" y="219"/>
                </a:lnTo>
                <a:lnTo>
                  <a:pt x="743" y="221"/>
                </a:lnTo>
                <a:lnTo>
                  <a:pt x="743" y="221"/>
                </a:lnTo>
                <a:lnTo>
                  <a:pt x="743" y="221"/>
                </a:lnTo>
                <a:lnTo>
                  <a:pt x="743" y="221"/>
                </a:lnTo>
                <a:lnTo>
                  <a:pt x="741" y="219"/>
                </a:lnTo>
                <a:lnTo>
                  <a:pt x="740" y="219"/>
                </a:lnTo>
                <a:lnTo>
                  <a:pt x="740" y="222"/>
                </a:lnTo>
                <a:lnTo>
                  <a:pt x="740" y="223"/>
                </a:lnTo>
                <a:lnTo>
                  <a:pt x="740" y="223"/>
                </a:lnTo>
                <a:lnTo>
                  <a:pt x="736" y="223"/>
                </a:lnTo>
                <a:lnTo>
                  <a:pt x="734" y="225"/>
                </a:lnTo>
                <a:lnTo>
                  <a:pt x="732" y="225"/>
                </a:lnTo>
                <a:lnTo>
                  <a:pt x="732" y="223"/>
                </a:lnTo>
                <a:lnTo>
                  <a:pt x="730" y="222"/>
                </a:lnTo>
                <a:lnTo>
                  <a:pt x="729" y="221"/>
                </a:lnTo>
                <a:lnTo>
                  <a:pt x="729" y="221"/>
                </a:lnTo>
                <a:lnTo>
                  <a:pt x="727" y="221"/>
                </a:lnTo>
                <a:lnTo>
                  <a:pt x="727" y="219"/>
                </a:lnTo>
                <a:lnTo>
                  <a:pt x="726" y="219"/>
                </a:lnTo>
                <a:lnTo>
                  <a:pt x="726" y="218"/>
                </a:lnTo>
                <a:lnTo>
                  <a:pt x="725" y="218"/>
                </a:lnTo>
                <a:lnTo>
                  <a:pt x="723" y="218"/>
                </a:lnTo>
                <a:lnTo>
                  <a:pt x="722" y="218"/>
                </a:lnTo>
                <a:lnTo>
                  <a:pt x="721" y="219"/>
                </a:lnTo>
                <a:lnTo>
                  <a:pt x="719" y="219"/>
                </a:lnTo>
                <a:lnTo>
                  <a:pt x="719" y="221"/>
                </a:lnTo>
                <a:lnTo>
                  <a:pt x="719" y="222"/>
                </a:lnTo>
                <a:lnTo>
                  <a:pt x="718" y="223"/>
                </a:lnTo>
                <a:lnTo>
                  <a:pt x="718" y="223"/>
                </a:lnTo>
                <a:lnTo>
                  <a:pt x="719" y="225"/>
                </a:lnTo>
                <a:lnTo>
                  <a:pt x="722" y="226"/>
                </a:lnTo>
                <a:lnTo>
                  <a:pt x="725" y="229"/>
                </a:lnTo>
                <a:lnTo>
                  <a:pt x="726" y="229"/>
                </a:lnTo>
                <a:lnTo>
                  <a:pt x="726" y="230"/>
                </a:lnTo>
                <a:lnTo>
                  <a:pt x="727" y="230"/>
                </a:lnTo>
                <a:lnTo>
                  <a:pt x="727" y="230"/>
                </a:lnTo>
                <a:lnTo>
                  <a:pt x="727" y="232"/>
                </a:lnTo>
                <a:lnTo>
                  <a:pt x="730" y="232"/>
                </a:lnTo>
                <a:lnTo>
                  <a:pt x="732" y="232"/>
                </a:lnTo>
                <a:lnTo>
                  <a:pt x="732" y="232"/>
                </a:lnTo>
                <a:lnTo>
                  <a:pt x="733" y="232"/>
                </a:lnTo>
                <a:lnTo>
                  <a:pt x="734" y="232"/>
                </a:lnTo>
                <a:lnTo>
                  <a:pt x="734" y="233"/>
                </a:lnTo>
                <a:lnTo>
                  <a:pt x="734" y="233"/>
                </a:lnTo>
                <a:lnTo>
                  <a:pt x="737" y="233"/>
                </a:lnTo>
                <a:lnTo>
                  <a:pt x="737" y="233"/>
                </a:lnTo>
                <a:lnTo>
                  <a:pt x="738" y="234"/>
                </a:lnTo>
                <a:lnTo>
                  <a:pt x="741" y="237"/>
                </a:lnTo>
                <a:lnTo>
                  <a:pt x="743" y="239"/>
                </a:lnTo>
                <a:lnTo>
                  <a:pt x="747" y="241"/>
                </a:lnTo>
                <a:lnTo>
                  <a:pt x="748" y="243"/>
                </a:lnTo>
                <a:lnTo>
                  <a:pt x="749" y="244"/>
                </a:lnTo>
                <a:lnTo>
                  <a:pt x="751" y="247"/>
                </a:lnTo>
                <a:lnTo>
                  <a:pt x="751" y="248"/>
                </a:lnTo>
                <a:lnTo>
                  <a:pt x="752" y="248"/>
                </a:lnTo>
                <a:lnTo>
                  <a:pt x="754" y="248"/>
                </a:lnTo>
                <a:lnTo>
                  <a:pt x="755" y="248"/>
                </a:lnTo>
                <a:lnTo>
                  <a:pt x="756" y="250"/>
                </a:lnTo>
                <a:lnTo>
                  <a:pt x="756" y="250"/>
                </a:lnTo>
                <a:lnTo>
                  <a:pt x="758" y="248"/>
                </a:lnTo>
                <a:lnTo>
                  <a:pt x="759" y="248"/>
                </a:lnTo>
                <a:lnTo>
                  <a:pt x="762" y="247"/>
                </a:lnTo>
                <a:lnTo>
                  <a:pt x="762" y="247"/>
                </a:lnTo>
                <a:lnTo>
                  <a:pt x="762" y="246"/>
                </a:lnTo>
                <a:lnTo>
                  <a:pt x="760" y="244"/>
                </a:lnTo>
                <a:lnTo>
                  <a:pt x="759" y="241"/>
                </a:lnTo>
                <a:lnTo>
                  <a:pt x="759" y="241"/>
                </a:lnTo>
                <a:lnTo>
                  <a:pt x="759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1"/>
                </a:lnTo>
                <a:lnTo>
                  <a:pt x="760" y="241"/>
                </a:lnTo>
                <a:lnTo>
                  <a:pt x="760" y="243"/>
                </a:lnTo>
                <a:lnTo>
                  <a:pt x="762" y="243"/>
                </a:lnTo>
                <a:lnTo>
                  <a:pt x="767" y="244"/>
                </a:lnTo>
                <a:lnTo>
                  <a:pt x="769" y="243"/>
                </a:lnTo>
                <a:lnTo>
                  <a:pt x="770" y="243"/>
                </a:lnTo>
                <a:lnTo>
                  <a:pt x="771" y="243"/>
                </a:lnTo>
                <a:lnTo>
                  <a:pt x="773" y="241"/>
                </a:lnTo>
                <a:lnTo>
                  <a:pt x="773" y="240"/>
                </a:lnTo>
                <a:lnTo>
                  <a:pt x="777" y="240"/>
                </a:lnTo>
                <a:lnTo>
                  <a:pt x="776" y="237"/>
                </a:lnTo>
                <a:lnTo>
                  <a:pt x="776" y="237"/>
                </a:lnTo>
                <a:lnTo>
                  <a:pt x="776" y="236"/>
                </a:lnTo>
                <a:lnTo>
                  <a:pt x="774" y="236"/>
                </a:lnTo>
                <a:lnTo>
                  <a:pt x="777" y="234"/>
                </a:lnTo>
                <a:lnTo>
                  <a:pt x="777" y="234"/>
                </a:lnTo>
                <a:lnTo>
                  <a:pt x="777" y="233"/>
                </a:lnTo>
                <a:lnTo>
                  <a:pt x="777" y="233"/>
                </a:lnTo>
                <a:lnTo>
                  <a:pt x="776" y="232"/>
                </a:lnTo>
                <a:lnTo>
                  <a:pt x="774" y="232"/>
                </a:lnTo>
                <a:lnTo>
                  <a:pt x="774" y="232"/>
                </a:lnTo>
                <a:lnTo>
                  <a:pt x="776" y="232"/>
                </a:lnTo>
                <a:lnTo>
                  <a:pt x="776" y="230"/>
                </a:lnTo>
                <a:close/>
                <a:moveTo>
                  <a:pt x="835" y="283"/>
                </a:moveTo>
                <a:lnTo>
                  <a:pt x="833" y="283"/>
                </a:lnTo>
                <a:lnTo>
                  <a:pt x="833" y="281"/>
                </a:lnTo>
                <a:lnTo>
                  <a:pt x="832" y="283"/>
                </a:lnTo>
                <a:lnTo>
                  <a:pt x="832" y="283"/>
                </a:lnTo>
                <a:lnTo>
                  <a:pt x="832" y="283"/>
                </a:lnTo>
                <a:lnTo>
                  <a:pt x="833" y="284"/>
                </a:lnTo>
                <a:lnTo>
                  <a:pt x="833" y="284"/>
                </a:lnTo>
                <a:lnTo>
                  <a:pt x="833" y="284"/>
                </a:lnTo>
                <a:lnTo>
                  <a:pt x="833" y="284"/>
                </a:lnTo>
                <a:lnTo>
                  <a:pt x="835" y="284"/>
                </a:lnTo>
                <a:lnTo>
                  <a:pt x="835" y="284"/>
                </a:lnTo>
                <a:lnTo>
                  <a:pt x="835" y="283"/>
                </a:lnTo>
                <a:lnTo>
                  <a:pt x="835" y="283"/>
                </a:lnTo>
                <a:close/>
                <a:moveTo>
                  <a:pt x="781" y="284"/>
                </a:moveTo>
                <a:lnTo>
                  <a:pt x="780" y="283"/>
                </a:lnTo>
                <a:lnTo>
                  <a:pt x="776" y="280"/>
                </a:lnTo>
                <a:lnTo>
                  <a:pt x="774" y="280"/>
                </a:lnTo>
                <a:lnTo>
                  <a:pt x="773" y="279"/>
                </a:lnTo>
                <a:lnTo>
                  <a:pt x="771" y="279"/>
                </a:lnTo>
                <a:lnTo>
                  <a:pt x="770" y="277"/>
                </a:lnTo>
                <a:lnTo>
                  <a:pt x="770" y="277"/>
                </a:lnTo>
                <a:lnTo>
                  <a:pt x="770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6"/>
                </a:lnTo>
                <a:lnTo>
                  <a:pt x="769" y="276"/>
                </a:lnTo>
                <a:lnTo>
                  <a:pt x="767" y="274"/>
                </a:lnTo>
                <a:lnTo>
                  <a:pt x="766" y="274"/>
                </a:lnTo>
                <a:lnTo>
                  <a:pt x="765" y="274"/>
                </a:lnTo>
                <a:lnTo>
                  <a:pt x="765" y="274"/>
                </a:lnTo>
                <a:lnTo>
                  <a:pt x="762" y="274"/>
                </a:lnTo>
                <a:lnTo>
                  <a:pt x="762" y="274"/>
                </a:lnTo>
                <a:lnTo>
                  <a:pt x="760" y="276"/>
                </a:lnTo>
                <a:lnTo>
                  <a:pt x="760" y="276"/>
                </a:lnTo>
                <a:lnTo>
                  <a:pt x="760" y="277"/>
                </a:lnTo>
                <a:lnTo>
                  <a:pt x="760" y="277"/>
                </a:lnTo>
                <a:lnTo>
                  <a:pt x="760" y="277"/>
                </a:lnTo>
                <a:lnTo>
                  <a:pt x="762" y="280"/>
                </a:lnTo>
                <a:lnTo>
                  <a:pt x="763" y="280"/>
                </a:lnTo>
                <a:lnTo>
                  <a:pt x="762" y="280"/>
                </a:lnTo>
                <a:lnTo>
                  <a:pt x="760" y="280"/>
                </a:lnTo>
                <a:lnTo>
                  <a:pt x="759" y="279"/>
                </a:lnTo>
                <a:lnTo>
                  <a:pt x="759" y="279"/>
                </a:lnTo>
                <a:lnTo>
                  <a:pt x="758" y="279"/>
                </a:lnTo>
                <a:lnTo>
                  <a:pt x="758" y="279"/>
                </a:lnTo>
                <a:lnTo>
                  <a:pt x="758" y="280"/>
                </a:lnTo>
                <a:lnTo>
                  <a:pt x="759" y="280"/>
                </a:lnTo>
                <a:lnTo>
                  <a:pt x="759" y="280"/>
                </a:lnTo>
                <a:lnTo>
                  <a:pt x="758" y="280"/>
                </a:lnTo>
                <a:lnTo>
                  <a:pt x="758" y="280"/>
                </a:lnTo>
                <a:lnTo>
                  <a:pt x="758" y="281"/>
                </a:lnTo>
                <a:lnTo>
                  <a:pt x="759" y="281"/>
                </a:lnTo>
                <a:lnTo>
                  <a:pt x="759" y="283"/>
                </a:lnTo>
                <a:lnTo>
                  <a:pt x="759" y="283"/>
                </a:lnTo>
                <a:lnTo>
                  <a:pt x="758" y="283"/>
                </a:lnTo>
                <a:lnTo>
                  <a:pt x="756" y="284"/>
                </a:lnTo>
                <a:lnTo>
                  <a:pt x="755" y="286"/>
                </a:lnTo>
                <a:lnTo>
                  <a:pt x="752" y="286"/>
                </a:lnTo>
                <a:lnTo>
                  <a:pt x="749" y="286"/>
                </a:lnTo>
                <a:lnTo>
                  <a:pt x="748" y="287"/>
                </a:lnTo>
                <a:lnTo>
                  <a:pt x="748" y="287"/>
                </a:lnTo>
                <a:lnTo>
                  <a:pt x="748" y="288"/>
                </a:lnTo>
                <a:lnTo>
                  <a:pt x="749" y="288"/>
                </a:lnTo>
                <a:lnTo>
                  <a:pt x="749" y="290"/>
                </a:lnTo>
                <a:lnTo>
                  <a:pt x="751" y="290"/>
                </a:lnTo>
                <a:lnTo>
                  <a:pt x="751" y="291"/>
                </a:lnTo>
                <a:lnTo>
                  <a:pt x="752" y="291"/>
                </a:lnTo>
                <a:lnTo>
                  <a:pt x="754" y="290"/>
                </a:lnTo>
                <a:lnTo>
                  <a:pt x="752" y="290"/>
                </a:lnTo>
                <a:lnTo>
                  <a:pt x="754" y="290"/>
                </a:lnTo>
                <a:lnTo>
                  <a:pt x="754" y="290"/>
                </a:lnTo>
                <a:lnTo>
                  <a:pt x="755" y="290"/>
                </a:lnTo>
                <a:lnTo>
                  <a:pt x="755" y="290"/>
                </a:lnTo>
                <a:lnTo>
                  <a:pt x="755" y="290"/>
                </a:lnTo>
                <a:lnTo>
                  <a:pt x="755" y="291"/>
                </a:lnTo>
                <a:lnTo>
                  <a:pt x="755" y="291"/>
                </a:lnTo>
                <a:lnTo>
                  <a:pt x="756" y="291"/>
                </a:lnTo>
                <a:lnTo>
                  <a:pt x="756" y="291"/>
                </a:lnTo>
                <a:lnTo>
                  <a:pt x="758" y="291"/>
                </a:lnTo>
                <a:lnTo>
                  <a:pt x="759" y="291"/>
                </a:lnTo>
                <a:lnTo>
                  <a:pt x="759" y="291"/>
                </a:lnTo>
                <a:lnTo>
                  <a:pt x="760" y="291"/>
                </a:lnTo>
                <a:lnTo>
                  <a:pt x="760" y="291"/>
                </a:lnTo>
                <a:lnTo>
                  <a:pt x="760" y="291"/>
                </a:lnTo>
                <a:lnTo>
                  <a:pt x="760" y="292"/>
                </a:lnTo>
                <a:lnTo>
                  <a:pt x="760" y="292"/>
                </a:lnTo>
                <a:lnTo>
                  <a:pt x="760" y="292"/>
                </a:lnTo>
                <a:lnTo>
                  <a:pt x="765" y="294"/>
                </a:lnTo>
                <a:lnTo>
                  <a:pt x="766" y="294"/>
                </a:lnTo>
                <a:lnTo>
                  <a:pt x="769" y="295"/>
                </a:lnTo>
                <a:lnTo>
                  <a:pt x="770" y="297"/>
                </a:lnTo>
                <a:lnTo>
                  <a:pt x="773" y="295"/>
                </a:lnTo>
                <a:lnTo>
                  <a:pt x="777" y="297"/>
                </a:lnTo>
                <a:lnTo>
                  <a:pt x="778" y="297"/>
                </a:lnTo>
                <a:lnTo>
                  <a:pt x="780" y="297"/>
                </a:lnTo>
                <a:lnTo>
                  <a:pt x="782" y="295"/>
                </a:lnTo>
                <a:lnTo>
                  <a:pt x="784" y="294"/>
                </a:lnTo>
                <a:lnTo>
                  <a:pt x="784" y="294"/>
                </a:lnTo>
                <a:lnTo>
                  <a:pt x="785" y="292"/>
                </a:lnTo>
                <a:lnTo>
                  <a:pt x="785" y="292"/>
                </a:lnTo>
                <a:lnTo>
                  <a:pt x="787" y="292"/>
                </a:lnTo>
                <a:lnTo>
                  <a:pt x="788" y="292"/>
                </a:lnTo>
                <a:lnTo>
                  <a:pt x="789" y="291"/>
                </a:lnTo>
                <a:lnTo>
                  <a:pt x="789" y="291"/>
                </a:lnTo>
                <a:lnTo>
                  <a:pt x="788" y="290"/>
                </a:lnTo>
                <a:lnTo>
                  <a:pt x="788" y="290"/>
                </a:lnTo>
                <a:lnTo>
                  <a:pt x="788" y="290"/>
                </a:lnTo>
                <a:lnTo>
                  <a:pt x="787" y="291"/>
                </a:lnTo>
                <a:lnTo>
                  <a:pt x="785" y="290"/>
                </a:lnTo>
                <a:lnTo>
                  <a:pt x="784" y="290"/>
                </a:lnTo>
                <a:lnTo>
                  <a:pt x="782" y="288"/>
                </a:lnTo>
                <a:lnTo>
                  <a:pt x="781" y="286"/>
                </a:lnTo>
                <a:lnTo>
                  <a:pt x="781" y="284"/>
                </a:lnTo>
                <a:close/>
                <a:moveTo>
                  <a:pt x="836" y="284"/>
                </a:moveTo>
                <a:lnTo>
                  <a:pt x="836" y="284"/>
                </a:lnTo>
                <a:lnTo>
                  <a:pt x="836" y="284"/>
                </a:lnTo>
                <a:lnTo>
                  <a:pt x="836" y="284"/>
                </a:lnTo>
                <a:lnTo>
                  <a:pt x="837" y="283"/>
                </a:lnTo>
                <a:lnTo>
                  <a:pt x="837" y="281"/>
                </a:lnTo>
                <a:lnTo>
                  <a:pt x="837" y="281"/>
                </a:lnTo>
                <a:lnTo>
                  <a:pt x="837" y="281"/>
                </a:lnTo>
                <a:lnTo>
                  <a:pt x="836" y="281"/>
                </a:lnTo>
                <a:lnTo>
                  <a:pt x="836" y="281"/>
                </a:lnTo>
                <a:lnTo>
                  <a:pt x="835" y="281"/>
                </a:lnTo>
                <a:lnTo>
                  <a:pt x="835" y="283"/>
                </a:lnTo>
                <a:lnTo>
                  <a:pt x="835" y="283"/>
                </a:lnTo>
                <a:lnTo>
                  <a:pt x="836" y="284"/>
                </a:lnTo>
                <a:close/>
                <a:moveTo>
                  <a:pt x="986" y="308"/>
                </a:moveTo>
                <a:lnTo>
                  <a:pt x="987" y="308"/>
                </a:lnTo>
                <a:lnTo>
                  <a:pt x="987" y="308"/>
                </a:lnTo>
                <a:lnTo>
                  <a:pt x="990" y="308"/>
                </a:lnTo>
                <a:lnTo>
                  <a:pt x="996" y="308"/>
                </a:lnTo>
                <a:lnTo>
                  <a:pt x="997" y="308"/>
                </a:lnTo>
                <a:lnTo>
                  <a:pt x="997" y="308"/>
                </a:lnTo>
                <a:lnTo>
                  <a:pt x="997" y="306"/>
                </a:lnTo>
                <a:lnTo>
                  <a:pt x="997" y="305"/>
                </a:lnTo>
                <a:lnTo>
                  <a:pt x="997" y="305"/>
                </a:lnTo>
                <a:lnTo>
                  <a:pt x="996" y="305"/>
                </a:lnTo>
                <a:lnTo>
                  <a:pt x="996" y="305"/>
                </a:lnTo>
                <a:lnTo>
                  <a:pt x="993" y="305"/>
                </a:lnTo>
                <a:lnTo>
                  <a:pt x="990" y="303"/>
                </a:lnTo>
                <a:lnTo>
                  <a:pt x="987" y="303"/>
                </a:lnTo>
                <a:lnTo>
                  <a:pt x="985" y="303"/>
                </a:lnTo>
                <a:lnTo>
                  <a:pt x="985" y="303"/>
                </a:lnTo>
                <a:lnTo>
                  <a:pt x="985" y="305"/>
                </a:lnTo>
                <a:lnTo>
                  <a:pt x="985" y="305"/>
                </a:lnTo>
                <a:lnTo>
                  <a:pt x="985" y="306"/>
                </a:lnTo>
                <a:lnTo>
                  <a:pt x="986" y="308"/>
                </a:lnTo>
                <a:close/>
                <a:moveTo>
                  <a:pt x="869" y="306"/>
                </a:moveTo>
                <a:lnTo>
                  <a:pt x="869" y="306"/>
                </a:lnTo>
                <a:lnTo>
                  <a:pt x="869" y="308"/>
                </a:lnTo>
                <a:lnTo>
                  <a:pt x="869" y="308"/>
                </a:lnTo>
                <a:lnTo>
                  <a:pt x="870" y="309"/>
                </a:lnTo>
                <a:lnTo>
                  <a:pt x="872" y="309"/>
                </a:lnTo>
                <a:lnTo>
                  <a:pt x="872" y="309"/>
                </a:lnTo>
                <a:lnTo>
                  <a:pt x="872" y="309"/>
                </a:lnTo>
                <a:lnTo>
                  <a:pt x="873" y="308"/>
                </a:lnTo>
                <a:lnTo>
                  <a:pt x="873" y="308"/>
                </a:lnTo>
                <a:lnTo>
                  <a:pt x="873" y="306"/>
                </a:lnTo>
                <a:lnTo>
                  <a:pt x="873" y="306"/>
                </a:lnTo>
                <a:lnTo>
                  <a:pt x="873" y="305"/>
                </a:lnTo>
                <a:lnTo>
                  <a:pt x="873" y="303"/>
                </a:lnTo>
                <a:lnTo>
                  <a:pt x="873" y="302"/>
                </a:lnTo>
                <a:lnTo>
                  <a:pt x="873" y="302"/>
                </a:lnTo>
                <a:lnTo>
                  <a:pt x="873" y="301"/>
                </a:lnTo>
                <a:lnTo>
                  <a:pt x="872" y="299"/>
                </a:lnTo>
                <a:lnTo>
                  <a:pt x="870" y="299"/>
                </a:lnTo>
                <a:lnTo>
                  <a:pt x="869" y="301"/>
                </a:lnTo>
                <a:lnTo>
                  <a:pt x="869" y="302"/>
                </a:lnTo>
                <a:lnTo>
                  <a:pt x="869" y="302"/>
                </a:lnTo>
                <a:lnTo>
                  <a:pt x="868" y="302"/>
                </a:lnTo>
                <a:lnTo>
                  <a:pt x="868" y="303"/>
                </a:lnTo>
                <a:lnTo>
                  <a:pt x="868" y="303"/>
                </a:lnTo>
                <a:lnTo>
                  <a:pt x="869" y="305"/>
                </a:lnTo>
                <a:lnTo>
                  <a:pt x="869" y="306"/>
                </a:lnTo>
                <a:lnTo>
                  <a:pt x="869" y="306"/>
                </a:lnTo>
                <a:close/>
                <a:moveTo>
                  <a:pt x="965" y="281"/>
                </a:moveTo>
                <a:lnTo>
                  <a:pt x="963" y="281"/>
                </a:lnTo>
                <a:lnTo>
                  <a:pt x="961" y="281"/>
                </a:lnTo>
                <a:lnTo>
                  <a:pt x="961" y="281"/>
                </a:lnTo>
                <a:lnTo>
                  <a:pt x="960" y="281"/>
                </a:lnTo>
                <a:lnTo>
                  <a:pt x="960" y="281"/>
                </a:lnTo>
                <a:lnTo>
                  <a:pt x="960" y="281"/>
                </a:lnTo>
                <a:lnTo>
                  <a:pt x="960" y="283"/>
                </a:lnTo>
                <a:lnTo>
                  <a:pt x="960" y="284"/>
                </a:lnTo>
                <a:lnTo>
                  <a:pt x="960" y="286"/>
                </a:lnTo>
                <a:lnTo>
                  <a:pt x="960" y="286"/>
                </a:lnTo>
                <a:lnTo>
                  <a:pt x="961" y="286"/>
                </a:lnTo>
                <a:lnTo>
                  <a:pt x="961" y="286"/>
                </a:lnTo>
                <a:lnTo>
                  <a:pt x="963" y="286"/>
                </a:lnTo>
                <a:lnTo>
                  <a:pt x="964" y="286"/>
                </a:lnTo>
                <a:lnTo>
                  <a:pt x="964" y="284"/>
                </a:lnTo>
                <a:lnTo>
                  <a:pt x="964" y="284"/>
                </a:lnTo>
                <a:lnTo>
                  <a:pt x="965" y="283"/>
                </a:lnTo>
                <a:lnTo>
                  <a:pt x="965" y="283"/>
                </a:lnTo>
                <a:lnTo>
                  <a:pt x="965" y="283"/>
                </a:lnTo>
                <a:lnTo>
                  <a:pt x="965" y="281"/>
                </a:lnTo>
                <a:lnTo>
                  <a:pt x="965" y="281"/>
                </a:lnTo>
                <a:close/>
                <a:moveTo>
                  <a:pt x="870" y="272"/>
                </a:moveTo>
                <a:lnTo>
                  <a:pt x="872" y="272"/>
                </a:lnTo>
                <a:lnTo>
                  <a:pt x="872" y="272"/>
                </a:lnTo>
                <a:lnTo>
                  <a:pt x="872" y="270"/>
                </a:lnTo>
                <a:lnTo>
                  <a:pt x="872" y="270"/>
                </a:lnTo>
                <a:lnTo>
                  <a:pt x="872" y="270"/>
                </a:lnTo>
                <a:lnTo>
                  <a:pt x="870" y="269"/>
                </a:lnTo>
                <a:lnTo>
                  <a:pt x="869" y="270"/>
                </a:lnTo>
                <a:lnTo>
                  <a:pt x="869" y="269"/>
                </a:lnTo>
                <a:lnTo>
                  <a:pt x="866" y="269"/>
                </a:lnTo>
                <a:lnTo>
                  <a:pt x="866" y="269"/>
                </a:lnTo>
                <a:lnTo>
                  <a:pt x="865" y="270"/>
                </a:lnTo>
                <a:lnTo>
                  <a:pt x="865" y="270"/>
                </a:lnTo>
                <a:lnTo>
                  <a:pt x="865" y="270"/>
                </a:lnTo>
                <a:lnTo>
                  <a:pt x="866" y="272"/>
                </a:lnTo>
                <a:lnTo>
                  <a:pt x="868" y="272"/>
                </a:lnTo>
                <a:lnTo>
                  <a:pt x="868" y="272"/>
                </a:lnTo>
                <a:lnTo>
                  <a:pt x="869" y="272"/>
                </a:lnTo>
                <a:lnTo>
                  <a:pt x="870" y="272"/>
                </a:lnTo>
                <a:close/>
                <a:moveTo>
                  <a:pt x="828" y="214"/>
                </a:moveTo>
                <a:lnTo>
                  <a:pt x="829" y="211"/>
                </a:lnTo>
                <a:lnTo>
                  <a:pt x="829" y="211"/>
                </a:lnTo>
                <a:lnTo>
                  <a:pt x="831" y="210"/>
                </a:lnTo>
                <a:lnTo>
                  <a:pt x="831" y="210"/>
                </a:lnTo>
                <a:lnTo>
                  <a:pt x="832" y="208"/>
                </a:lnTo>
                <a:lnTo>
                  <a:pt x="833" y="207"/>
                </a:lnTo>
                <a:lnTo>
                  <a:pt x="835" y="206"/>
                </a:lnTo>
                <a:lnTo>
                  <a:pt x="836" y="204"/>
                </a:lnTo>
                <a:lnTo>
                  <a:pt x="836" y="203"/>
                </a:lnTo>
                <a:lnTo>
                  <a:pt x="835" y="203"/>
                </a:lnTo>
                <a:lnTo>
                  <a:pt x="833" y="201"/>
                </a:lnTo>
                <a:lnTo>
                  <a:pt x="829" y="201"/>
                </a:lnTo>
                <a:lnTo>
                  <a:pt x="824" y="200"/>
                </a:lnTo>
                <a:lnTo>
                  <a:pt x="821" y="201"/>
                </a:lnTo>
                <a:lnTo>
                  <a:pt x="818" y="201"/>
                </a:lnTo>
                <a:lnTo>
                  <a:pt x="817" y="201"/>
                </a:lnTo>
                <a:lnTo>
                  <a:pt x="815" y="200"/>
                </a:lnTo>
                <a:lnTo>
                  <a:pt x="814" y="200"/>
                </a:lnTo>
                <a:lnTo>
                  <a:pt x="813" y="199"/>
                </a:lnTo>
                <a:lnTo>
                  <a:pt x="809" y="199"/>
                </a:lnTo>
                <a:lnTo>
                  <a:pt x="807" y="197"/>
                </a:lnTo>
                <a:lnTo>
                  <a:pt x="806" y="197"/>
                </a:lnTo>
                <a:lnTo>
                  <a:pt x="803" y="199"/>
                </a:lnTo>
                <a:lnTo>
                  <a:pt x="802" y="199"/>
                </a:lnTo>
                <a:lnTo>
                  <a:pt x="796" y="199"/>
                </a:lnTo>
                <a:lnTo>
                  <a:pt x="795" y="200"/>
                </a:lnTo>
                <a:lnTo>
                  <a:pt x="792" y="200"/>
                </a:lnTo>
                <a:lnTo>
                  <a:pt x="791" y="200"/>
                </a:lnTo>
                <a:lnTo>
                  <a:pt x="791" y="201"/>
                </a:lnTo>
                <a:lnTo>
                  <a:pt x="791" y="201"/>
                </a:lnTo>
                <a:lnTo>
                  <a:pt x="791" y="203"/>
                </a:lnTo>
                <a:lnTo>
                  <a:pt x="791" y="203"/>
                </a:lnTo>
                <a:lnTo>
                  <a:pt x="791" y="203"/>
                </a:lnTo>
                <a:lnTo>
                  <a:pt x="791" y="204"/>
                </a:lnTo>
                <a:lnTo>
                  <a:pt x="792" y="206"/>
                </a:lnTo>
                <a:lnTo>
                  <a:pt x="793" y="207"/>
                </a:lnTo>
                <a:lnTo>
                  <a:pt x="795" y="207"/>
                </a:lnTo>
                <a:lnTo>
                  <a:pt x="795" y="207"/>
                </a:lnTo>
                <a:lnTo>
                  <a:pt x="793" y="207"/>
                </a:lnTo>
                <a:lnTo>
                  <a:pt x="792" y="207"/>
                </a:lnTo>
                <a:lnTo>
                  <a:pt x="788" y="206"/>
                </a:lnTo>
                <a:lnTo>
                  <a:pt x="788" y="206"/>
                </a:lnTo>
                <a:lnTo>
                  <a:pt x="787" y="206"/>
                </a:lnTo>
                <a:lnTo>
                  <a:pt x="785" y="207"/>
                </a:lnTo>
                <a:lnTo>
                  <a:pt x="785" y="207"/>
                </a:lnTo>
                <a:lnTo>
                  <a:pt x="785" y="208"/>
                </a:lnTo>
                <a:lnTo>
                  <a:pt x="785" y="210"/>
                </a:lnTo>
                <a:lnTo>
                  <a:pt x="787" y="214"/>
                </a:lnTo>
                <a:lnTo>
                  <a:pt x="787" y="217"/>
                </a:lnTo>
                <a:lnTo>
                  <a:pt x="787" y="217"/>
                </a:lnTo>
                <a:lnTo>
                  <a:pt x="785" y="219"/>
                </a:lnTo>
                <a:lnTo>
                  <a:pt x="785" y="221"/>
                </a:lnTo>
                <a:lnTo>
                  <a:pt x="787" y="221"/>
                </a:lnTo>
                <a:lnTo>
                  <a:pt x="787" y="222"/>
                </a:lnTo>
                <a:lnTo>
                  <a:pt x="787" y="223"/>
                </a:lnTo>
                <a:lnTo>
                  <a:pt x="789" y="228"/>
                </a:lnTo>
                <a:lnTo>
                  <a:pt x="789" y="230"/>
                </a:lnTo>
                <a:lnTo>
                  <a:pt x="791" y="234"/>
                </a:lnTo>
                <a:lnTo>
                  <a:pt x="789" y="236"/>
                </a:lnTo>
                <a:lnTo>
                  <a:pt x="792" y="237"/>
                </a:lnTo>
                <a:lnTo>
                  <a:pt x="795" y="236"/>
                </a:lnTo>
                <a:lnTo>
                  <a:pt x="796" y="236"/>
                </a:lnTo>
                <a:lnTo>
                  <a:pt x="800" y="237"/>
                </a:lnTo>
                <a:lnTo>
                  <a:pt x="800" y="236"/>
                </a:lnTo>
                <a:lnTo>
                  <a:pt x="802" y="234"/>
                </a:lnTo>
                <a:lnTo>
                  <a:pt x="803" y="233"/>
                </a:lnTo>
                <a:lnTo>
                  <a:pt x="806" y="229"/>
                </a:lnTo>
                <a:lnTo>
                  <a:pt x="806" y="229"/>
                </a:lnTo>
                <a:lnTo>
                  <a:pt x="806" y="228"/>
                </a:lnTo>
                <a:lnTo>
                  <a:pt x="806" y="228"/>
                </a:lnTo>
                <a:lnTo>
                  <a:pt x="806" y="228"/>
                </a:lnTo>
                <a:lnTo>
                  <a:pt x="803" y="225"/>
                </a:lnTo>
                <a:lnTo>
                  <a:pt x="802" y="225"/>
                </a:lnTo>
                <a:lnTo>
                  <a:pt x="800" y="223"/>
                </a:lnTo>
                <a:lnTo>
                  <a:pt x="799" y="223"/>
                </a:lnTo>
                <a:lnTo>
                  <a:pt x="806" y="223"/>
                </a:lnTo>
                <a:lnTo>
                  <a:pt x="807" y="223"/>
                </a:lnTo>
                <a:lnTo>
                  <a:pt x="817" y="225"/>
                </a:lnTo>
                <a:lnTo>
                  <a:pt x="818" y="223"/>
                </a:lnTo>
                <a:lnTo>
                  <a:pt x="820" y="223"/>
                </a:lnTo>
                <a:lnTo>
                  <a:pt x="821" y="222"/>
                </a:lnTo>
                <a:lnTo>
                  <a:pt x="822" y="221"/>
                </a:lnTo>
                <a:lnTo>
                  <a:pt x="824" y="219"/>
                </a:lnTo>
                <a:lnTo>
                  <a:pt x="825" y="217"/>
                </a:lnTo>
                <a:lnTo>
                  <a:pt x="825" y="215"/>
                </a:lnTo>
                <a:lnTo>
                  <a:pt x="825" y="215"/>
                </a:lnTo>
                <a:lnTo>
                  <a:pt x="825" y="215"/>
                </a:lnTo>
                <a:lnTo>
                  <a:pt x="826" y="214"/>
                </a:lnTo>
                <a:lnTo>
                  <a:pt x="828" y="214"/>
                </a:lnTo>
                <a:close/>
                <a:moveTo>
                  <a:pt x="372" y="279"/>
                </a:moveTo>
                <a:lnTo>
                  <a:pt x="372" y="279"/>
                </a:lnTo>
                <a:lnTo>
                  <a:pt x="374" y="279"/>
                </a:lnTo>
                <a:lnTo>
                  <a:pt x="374" y="279"/>
                </a:lnTo>
                <a:lnTo>
                  <a:pt x="372" y="277"/>
                </a:lnTo>
                <a:lnTo>
                  <a:pt x="372" y="277"/>
                </a:lnTo>
                <a:lnTo>
                  <a:pt x="370" y="279"/>
                </a:lnTo>
                <a:lnTo>
                  <a:pt x="371" y="279"/>
                </a:lnTo>
                <a:lnTo>
                  <a:pt x="372" y="279"/>
                </a:lnTo>
                <a:close/>
                <a:moveTo>
                  <a:pt x="18" y="535"/>
                </a:moveTo>
                <a:lnTo>
                  <a:pt x="19" y="535"/>
                </a:lnTo>
                <a:lnTo>
                  <a:pt x="19" y="535"/>
                </a:lnTo>
                <a:lnTo>
                  <a:pt x="18" y="534"/>
                </a:lnTo>
                <a:lnTo>
                  <a:pt x="18" y="534"/>
                </a:lnTo>
                <a:lnTo>
                  <a:pt x="18" y="535"/>
                </a:lnTo>
                <a:lnTo>
                  <a:pt x="18" y="535"/>
                </a:lnTo>
                <a:close/>
                <a:moveTo>
                  <a:pt x="13" y="536"/>
                </a:moveTo>
                <a:lnTo>
                  <a:pt x="16" y="535"/>
                </a:lnTo>
                <a:lnTo>
                  <a:pt x="16" y="535"/>
                </a:lnTo>
                <a:lnTo>
                  <a:pt x="16" y="535"/>
                </a:lnTo>
                <a:lnTo>
                  <a:pt x="18" y="535"/>
                </a:lnTo>
                <a:lnTo>
                  <a:pt x="18" y="535"/>
                </a:lnTo>
                <a:lnTo>
                  <a:pt x="18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2"/>
                </a:lnTo>
                <a:lnTo>
                  <a:pt x="16" y="532"/>
                </a:lnTo>
                <a:lnTo>
                  <a:pt x="15" y="532"/>
                </a:lnTo>
                <a:lnTo>
                  <a:pt x="15" y="534"/>
                </a:lnTo>
                <a:lnTo>
                  <a:pt x="15" y="534"/>
                </a:lnTo>
                <a:lnTo>
                  <a:pt x="13" y="534"/>
                </a:lnTo>
                <a:lnTo>
                  <a:pt x="13" y="535"/>
                </a:lnTo>
                <a:lnTo>
                  <a:pt x="12" y="536"/>
                </a:lnTo>
                <a:lnTo>
                  <a:pt x="13" y="536"/>
                </a:lnTo>
                <a:lnTo>
                  <a:pt x="13" y="536"/>
                </a:lnTo>
                <a:close/>
                <a:moveTo>
                  <a:pt x="11" y="532"/>
                </a:moveTo>
                <a:lnTo>
                  <a:pt x="11" y="534"/>
                </a:lnTo>
                <a:lnTo>
                  <a:pt x="9" y="534"/>
                </a:lnTo>
                <a:lnTo>
                  <a:pt x="9" y="535"/>
                </a:lnTo>
                <a:lnTo>
                  <a:pt x="8" y="535"/>
                </a:lnTo>
                <a:lnTo>
                  <a:pt x="5" y="535"/>
                </a:lnTo>
                <a:lnTo>
                  <a:pt x="5" y="535"/>
                </a:lnTo>
                <a:lnTo>
                  <a:pt x="5" y="536"/>
                </a:lnTo>
                <a:lnTo>
                  <a:pt x="7" y="536"/>
                </a:lnTo>
                <a:lnTo>
                  <a:pt x="7" y="535"/>
                </a:lnTo>
                <a:lnTo>
                  <a:pt x="8" y="535"/>
                </a:lnTo>
                <a:lnTo>
                  <a:pt x="9" y="536"/>
                </a:lnTo>
                <a:lnTo>
                  <a:pt x="11" y="535"/>
                </a:lnTo>
                <a:lnTo>
                  <a:pt x="11" y="535"/>
                </a:lnTo>
                <a:lnTo>
                  <a:pt x="11" y="535"/>
                </a:lnTo>
                <a:lnTo>
                  <a:pt x="11" y="534"/>
                </a:lnTo>
                <a:lnTo>
                  <a:pt x="11" y="534"/>
                </a:lnTo>
                <a:lnTo>
                  <a:pt x="11" y="534"/>
                </a:lnTo>
                <a:lnTo>
                  <a:pt x="11" y="532"/>
                </a:lnTo>
                <a:lnTo>
                  <a:pt x="11" y="532"/>
                </a:lnTo>
                <a:close/>
                <a:moveTo>
                  <a:pt x="4" y="534"/>
                </a:moveTo>
                <a:lnTo>
                  <a:pt x="4" y="534"/>
                </a:lnTo>
                <a:lnTo>
                  <a:pt x="2" y="534"/>
                </a:lnTo>
                <a:lnTo>
                  <a:pt x="1" y="534"/>
                </a:lnTo>
                <a:lnTo>
                  <a:pt x="1" y="534"/>
                </a:lnTo>
                <a:lnTo>
                  <a:pt x="0" y="534"/>
                </a:lnTo>
                <a:lnTo>
                  <a:pt x="1" y="534"/>
                </a:lnTo>
                <a:lnTo>
                  <a:pt x="2" y="535"/>
                </a:lnTo>
                <a:lnTo>
                  <a:pt x="2" y="535"/>
                </a:lnTo>
                <a:lnTo>
                  <a:pt x="2" y="535"/>
                </a:lnTo>
                <a:lnTo>
                  <a:pt x="2" y="535"/>
                </a:lnTo>
                <a:lnTo>
                  <a:pt x="1" y="536"/>
                </a:lnTo>
                <a:lnTo>
                  <a:pt x="1" y="536"/>
                </a:lnTo>
                <a:lnTo>
                  <a:pt x="2" y="536"/>
                </a:lnTo>
                <a:lnTo>
                  <a:pt x="4" y="536"/>
                </a:lnTo>
                <a:lnTo>
                  <a:pt x="4" y="536"/>
                </a:lnTo>
                <a:lnTo>
                  <a:pt x="4" y="536"/>
                </a:lnTo>
                <a:lnTo>
                  <a:pt x="4" y="535"/>
                </a:lnTo>
                <a:lnTo>
                  <a:pt x="5" y="535"/>
                </a:lnTo>
                <a:lnTo>
                  <a:pt x="5" y="534"/>
                </a:lnTo>
                <a:lnTo>
                  <a:pt x="4" y="534"/>
                </a:lnTo>
                <a:close/>
                <a:moveTo>
                  <a:pt x="499" y="237"/>
                </a:moveTo>
                <a:lnTo>
                  <a:pt x="503" y="237"/>
                </a:lnTo>
                <a:lnTo>
                  <a:pt x="505" y="237"/>
                </a:lnTo>
                <a:lnTo>
                  <a:pt x="505" y="239"/>
                </a:lnTo>
                <a:lnTo>
                  <a:pt x="509" y="240"/>
                </a:lnTo>
                <a:lnTo>
                  <a:pt x="516" y="243"/>
                </a:lnTo>
                <a:lnTo>
                  <a:pt x="517" y="243"/>
                </a:lnTo>
                <a:lnTo>
                  <a:pt x="518" y="246"/>
                </a:lnTo>
                <a:lnTo>
                  <a:pt x="518" y="246"/>
                </a:lnTo>
                <a:lnTo>
                  <a:pt x="520" y="247"/>
                </a:lnTo>
                <a:lnTo>
                  <a:pt x="521" y="251"/>
                </a:lnTo>
                <a:lnTo>
                  <a:pt x="522" y="251"/>
                </a:lnTo>
                <a:lnTo>
                  <a:pt x="524" y="252"/>
                </a:lnTo>
                <a:lnTo>
                  <a:pt x="524" y="252"/>
                </a:lnTo>
                <a:lnTo>
                  <a:pt x="527" y="252"/>
                </a:lnTo>
                <a:lnTo>
                  <a:pt x="527" y="252"/>
                </a:lnTo>
                <a:lnTo>
                  <a:pt x="528" y="252"/>
                </a:lnTo>
                <a:lnTo>
                  <a:pt x="529" y="251"/>
                </a:lnTo>
                <a:lnTo>
                  <a:pt x="533" y="250"/>
                </a:lnTo>
                <a:lnTo>
                  <a:pt x="538" y="247"/>
                </a:lnTo>
                <a:lnTo>
                  <a:pt x="538" y="247"/>
                </a:lnTo>
                <a:lnTo>
                  <a:pt x="539" y="247"/>
                </a:lnTo>
                <a:lnTo>
                  <a:pt x="539" y="247"/>
                </a:lnTo>
                <a:lnTo>
                  <a:pt x="540" y="248"/>
                </a:lnTo>
                <a:lnTo>
                  <a:pt x="543" y="247"/>
                </a:lnTo>
                <a:lnTo>
                  <a:pt x="544" y="247"/>
                </a:lnTo>
                <a:lnTo>
                  <a:pt x="549" y="246"/>
                </a:lnTo>
                <a:lnTo>
                  <a:pt x="549" y="244"/>
                </a:lnTo>
                <a:lnTo>
                  <a:pt x="550" y="244"/>
                </a:lnTo>
                <a:lnTo>
                  <a:pt x="550" y="244"/>
                </a:lnTo>
                <a:lnTo>
                  <a:pt x="550" y="239"/>
                </a:lnTo>
                <a:lnTo>
                  <a:pt x="551" y="237"/>
                </a:lnTo>
                <a:lnTo>
                  <a:pt x="553" y="234"/>
                </a:lnTo>
                <a:lnTo>
                  <a:pt x="553" y="233"/>
                </a:lnTo>
                <a:lnTo>
                  <a:pt x="553" y="233"/>
                </a:lnTo>
                <a:lnTo>
                  <a:pt x="555" y="233"/>
                </a:lnTo>
                <a:lnTo>
                  <a:pt x="558" y="232"/>
                </a:lnTo>
                <a:lnTo>
                  <a:pt x="560" y="230"/>
                </a:lnTo>
                <a:lnTo>
                  <a:pt x="562" y="226"/>
                </a:lnTo>
                <a:lnTo>
                  <a:pt x="562" y="226"/>
                </a:lnTo>
                <a:lnTo>
                  <a:pt x="564" y="225"/>
                </a:lnTo>
                <a:lnTo>
                  <a:pt x="573" y="221"/>
                </a:lnTo>
                <a:lnTo>
                  <a:pt x="577" y="218"/>
                </a:lnTo>
                <a:lnTo>
                  <a:pt x="582" y="218"/>
                </a:lnTo>
                <a:lnTo>
                  <a:pt x="587" y="215"/>
                </a:lnTo>
                <a:lnTo>
                  <a:pt x="590" y="214"/>
                </a:lnTo>
                <a:lnTo>
                  <a:pt x="593" y="214"/>
                </a:lnTo>
                <a:lnTo>
                  <a:pt x="597" y="211"/>
                </a:lnTo>
                <a:lnTo>
                  <a:pt x="597" y="211"/>
                </a:lnTo>
                <a:lnTo>
                  <a:pt x="598" y="211"/>
                </a:lnTo>
                <a:lnTo>
                  <a:pt x="598" y="210"/>
                </a:lnTo>
                <a:lnTo>
                  <a:pt x="598" y="210"/>
                </a:lnTo>
                <a:lnTo>
                  <a:pt x="597" y="208"/>
                </a:lnTo>
                <a:lnTo>
                  <a:pt x="597" y="208"/>
                </a:lnTo>
                <a:lnTo>
                  <a:pt x="595" y="207"/>
                </a:lnTo>
                <a:lnTo>
                  <a:pt x="593" y="206"/>
                </a:lnTo>
                <a:lnTo>
                  <a:pt x="586" y="200"/>
                </a:lnTo>
                <a:lnTo>
                  <a:pt x="583" y="199"/>
                </a:lnTo>
                <a:lnTo>
                  <a:pt x="580" y="197"/>
                </a:lnTo>
                <a:lnTo>
                  <a:pt x="577" y="197"/>
                </a:lnTo>
                <a:lnTo>
                  <a:pt x="576" y="196"/>
                </a:lnTo>
                <a:lnTo>
                  <a:pt x="573" y="196"/>
                </a:lnTo>
                <a:lnTo>
                  <a:pt x="571" y="196"/>
                </a:lnTo>
                <a:lnTo>
                  <a:pt x="568" y="196"/>
                </a:lnTo>
                <a:lnTo>
                  <a:pt x="566" y="197"/>
                </a:lnTo>
                <a:lnTo>
                  <a:pt x="566" y="197"/>
                </a:lnTo>
                <a:lnTo>
                  <a:pt x="564" y="200"/>
                </a:lnTo>
                <a:lnTo>
                  <a:pt x="562" y="200"/>
                </a:lnTo>
                <a:lnTo>
                  <a:pt x="562" y="200"/>
                </a:lnTo>
                <a:lnTo>
                  <a:pt x="562" y="200"/>
                </a:lnTo>
                <a:lnTo>
                  <a:pt x="562" y="199"/>
                </a:lnTo>
                <a:lnTo>
                  <a:pt x="562" y="197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0" y="197"/>
                </a:lnTo>
                <a:lnTo>
                  <a:pt x="557" y="199"/>
                </a:lnTo>
                <a:lnTo>
                  <a:pt x="557" y="199"/>
                </a:lnTo>
                <a:lnTo>
                  <a:pt x="557" y="199"/>
                </a:lnTo>
                <a:lnTo>
                  <a:pt x="557" y="199"/>
                </a:lnTo>
                <a:lnTo>
                  <a:pt x="558" y="197"/>
                </a:lnTo>
                <a:lnTo>
                  <a:pt x="554" y="196"/>
                </a:lnTo>
                <a:lnTo>
                  <a:pt x="549" y="195"/>
                </a:lnTo>
                <a:lnTo>
                  <a:pt x="546" y="193"/>
                </a:lnTo>
                <a:lnTo>
                  <a:pt x="543" y="192"/>
                </a:lnTo>
                <a:lnTo>
                  <a:pt x="542" y="192"/>
                </a:lnTo>
                <a:lnTo>
                  <a:pt x="539" y="190"/>
                </a:lnTo>
                <a:lnTo>
                  <a:pt x="538" y="190"/>
                </a:lnTo>
                <a:lnTo>
                  <a:pt x="529" y="192"/>
                </a:lnTo>
                <a:lnTo>
                  <a:pt x="521" y="193"/>
                </a:lnTo>
                <a:lnTo>
                  <a:pt x="509" y="195"/>
                </a:lnTo>
                <a:lnTo>
                  <a:pt x="509" y="195"/>
                </a:lnTo>
                <a:lnTo>
                  <a:pt x="510" y="196"/>
                </a:lnTo>
                <a:lnTo>
                  <a:pt x="510" y="196"/>
                </a:lnTo>
                <a:lnTo>
                  <a:pt x="510" y="196"/>
                </a:lnTo>
                <a:lnTo>
                  <a:pt x="513" y="201"/>
                </a:lnTo>
                <a:lnTo>
                  <a:pt x="514" y="203"/>
                </a:lnTo>
                <a:lnTo>
                  <a:pt x="516" y="204"/>
                </a:lnTo>
                <a:lnTo>
                  <a:pt x="517" y="204"/>
                </a:lnTo>
                <a:lnTo>
                  <a:pt x="518" y="206"/>
                </a:lnTo>
                <a:lnTo>
                  <a:pt x="518" y="206"/>
                </a:lnTo>
                <a:lnTo>
                  <a:pt x="516" y="207"/>
                </a:lnTo>
                <a:lnTo>
                  <a:pt x="514" y="210"/>
                </a:lnTo>
                <a:lnTo>
                  <a:pt x="511" y="211"/>
                </a:lnTo>
                <a:lnTo>
                  <a:pt x="510" y="215"/>
                </a:lnTo>
                <a:lnTo>
                  <a:pt x="510" y="215"/>
                </a:lnTo>
                <a:lnTo>
                  <a:pt x="509" y="217"/>
                </a:lnTo>
                <a:lnTo>
                  <a:pt x="507" y="218"/>
                </a:lnTo>
                <a:lnTo>
                  <a:pt x="509" y="218"/>
                </a:lnTo>
                <a:lnTo>
                  <a:pt x="509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21"/>
                </a:lnTo>
                <a:lnTo>
                  <a:pt x="510" y="221"/>
                </a:lnTo>
                <a:lnTo>
                  <a:pt x="507" y="222"/>
                </a:lnTo>
                <a:lnTo>
                  <a:pt x="506" y="222"/>
                </a:lnTo>
                <a:lnTo>
                  <a:pt x="506" y="222"/>
                </a:lnTo>
                <a:lnTo>
                  <a:pt x="506" y="223"/>
                </a:lnTo>
                <a:lnTo>
                  <a:pt x="506" y="223"/>
                </a:lnTo>
                <a:lnTo>
                  <a:pt x="506" y="226"/>
                </a:lnTo>
                <a:lnTo>
                  <a:pt x="506" y="226"/>
                </a:lnTo>
                <a:lnTo>
                  <a:pt x="506" y="226"/>
                </a:lnTo>
                <a:lnTo>
                  <a:pt x="506" y="226"/>
                </a:lnTo>
                <a:lnTo>
                  <a:pt x="506" y="228"/>
                </a:lnTo>
                <a:lnTo>
                  <a:pt x="505" y="228"/>
                </a:lnTo>
                <a:lnTo>
                  <a:pt x="503" y="229"/>
                </a:lnTo>
                <a:lnTo>
                  <a:pt x="503" y="229"/>
                </a:lnTo>
                <a:lnTo>
                  <a:pt x="502" y="230"/>
                </a:lnTo>
                <a:lnTo>
                  <a:pt x="502" y="232"/>
                </a:lnTo>
                <a:lnTo>
                  <a:pt x="500" y="232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499" y="234"/>
                </a:lnTo>
                <a:lnTo>
                  <a:pt x="499" y="234"/>
                </a:lnTo>
                <a:lnTo>
                  <a:pt x="499" y="236"/>
                </a:lnTo>
                <a:lnTo>
                  <a:pt x="499" y="236"/>
                </a:lnTo>
                <a:lnTo>
                  <a:pt x="499" y="237"/>
                </a:lnTo>
                <a:lnTo>
                  <a:pt x="498" y="237"/>
                </a:lnTo>
                <a:lnTo>
                  <a:pt x="499" y="237"/>
                </a:lnTo>
                <a:lnTo>
                  <a:pt x="499" y="237"/>
                </a:lnTo>
                <a:close/>
                <a:moveTo>
                  <a:pt x="648" y="126"/>
                </a:moveTo>
                <a:lnTo>
                  <a:pt x="652" y="124"/>
                </a:lnTo>
                <a:lnTo>
                  <a:pt x="652" y="124"/>
                </a:lnTo>
                <a:lnTo>
                  <a:pt x="653" y="123"/>
                </a:lnTo>
                <a:lnTo>
                  <a:pt x="653" y="121"/>
                </a:lnTo>
                <a:lnTo>
                  <a:pt x="652" y="121"/>
                </a:lnTo>
                <a:lnTo>
                  <a:pt x="645" y="121"/>
                </a:lnTo>
                <a:lnTo>
                  <a:pt x="642" y="121"/>
                </a:lnTo>
                <a:lnTo>
                  <a:pt x="641" y="121"/>
                </a:lnTo>
                <a:lnTo>
                  <a:pt x="638" y="121"/>
                </a:lnTo>
                <a:lnTo>
                  <a:pt x="627" y="123"/>
                </a:lnTo>
                <a:lnTo>
                  <a:pt x="623" y="124"/>
                </a:lnTo>
                <a:lnTo>
                  <a:pt x="620" y="126"/>
                </a:lnTo>
                <a:lnTo>
                  <a:pt x="619" y="126"/>
                </a:lnTo>
                <a:lnTo>
                  <a:pt x="619" y="126"/>
                </a:lnTo>
                <a:lnTo>
                  <a:pt x="617" y="127"/>
                </a:lnTo>
                <a:lnTo>
                  <a:pt x="617" y="127"/>
                </a:lnTo>
                <a:lnTo>
                  <a:pt x="617" y="127"/>
                </a:lnTo>
                <a:lnTo>
                  <a:pt x="617" y="128"/>
                </a:lnTo>
                <a:lnTo>
                  <a:pt x="619" y="130"/>
                </a:lnTo>
                <a:lnTo>
                  <a:pt x="619" y="130"/>
                </a:lnTo>
                <a:lnTo>
                  <a:pt x="619" y="131"/>
                </a:lnTo>
                <a:lnTo>
                  <a:pt x="619" y="131"/>
                </a:lnTo>
                <a:lnTo>
                  <a:pt x="619" y="131"/>
                </a:lnTo>
                <a:lnTo>
                  <a:pt x="619" y="132"/>
                </a:lnTo>
                <a:lnTo>
                  <a:pt x="619" y="132"/>
                </a:lnTo>
                <a:lnTo>
                  <a:pt x="619" y="132"/>
                </a:lnTo>
                <a:lnTo>
                  <a:pt x="620" y="134"/>
                </a:lnTo>
                <a:lnTo>
                  <a:pt x="621" y="134"/>
                </a:lnTo>
                <a:lnTo>
                  <a:pt x="624" y="135"/>
                </a:lnTo>
                <a:lnTo>
                  <a:pt x="627" y="137"/>
                </a:lnTo>
                <a:lnTo>
                  <a:pt x="628" y="137"/>
                </a:lnTo>
                <a:lnTo>
                  <a:pt x="630" y="137"/>
                </a:lnTo>
                <a:lnTo>
                  <a:pt x="638" y="135"/>
                </a:lnTo>
                <a:lnTo>
                  <a:pt x="639" y="135"/>
                </a:lnTo>
                <a:lnTo>
                  <a:pt x="641" y="135"/>
                </a:lnTo>
                <a:lnTo>
                  <a:pt x="642" y="135"/>
                </a:lnTo>
                <a:lnTo>
                  <a:pt x="645" y="134"/>
                </a:lnTo>
                <a:lnTo>
                  <a:pt x="648" y="132"/>
                </a:lnTo>
                <a:lnTo>
                  <a:pt x="648" y="132"/>
                </a:lnTo>
                <a:lnTo>
                  <a:pt x="648" y="131"/>
                </a:lnTo>
                <a:lnTo>
                  <a:pt x="648" y="130"/>
                </a:lnTo>
                <a:lnTo>
                  <a:pt x="648" y="128"/>
                </a:lnTo>
                <a:lnTo>
                  <a:pt x="648" y="128"/>
                </a:lnTo>
                <a:lnTo>
                  <a:pt x="648" y="128"/>
                </a:lnTo>
                <a:lnTo>
                  <a:pt x="646" y="128"/>
                </a:lnTo>
                <a:lnTo>
                  <a:pt x="642" y="128"/>
                </a:lnTo>
                <a:lnTo>
                  <a:pt x="641" y="127"/>
                </a:lnTo>
                <a:lnTo>
                  <a:pt x="641" y="127"/>
                </a:lnTo>
                <a:lnTo>
                  <a:pt x="641" y="127"/>
                </a:lnTo>
                <a:lnTo>
                  <a:pt x="642" y="127"/>
                </a:lnTo>
                <a:lnTo>
                  <a:pt x="648" y="126"/>
                </a:lnTo>
                <a:close/>
                <a:moveTo>
                  <a:pt x="943" y="160"/>
                </a:moveTo>
                <a:lnTo>
                  <a:pt x="942" y="161"/>
                </a:lnTo>
                <a:lnTo>
                  <a:pt x="941" y="163"/>
                </a:lnTo>
                <a:lnTo>
                  <a:pt x="939" y="164"/>
                </a:lnTo>
                <a:lnTo>
                  <a:pt x="936" y="166"/>
                </a:lnTo>
                <a:lnTo>
                  <a:pt x="938" y="167"/>
                </a:lnTo>
                <a:lnTo>
                  <a:pt x="939" y="167"/>
                </a:lnTo>
                <a:lnTo>
                  <a:pt x="941" y="167"/>
                </a:lnTo>
                <a:lnTo>
                  <a:pt x="942" y="166"/>
                </a:lnTo>
                <a:lnTo>
                  <a:pt x="943" y="166"/>
                </a:lnTo>
                <a:lnTo>
                  <a:pt x="943" y="164"/>
                </a:lnTo>
                <a:lnTo>
                  <a:pt x="943" y="164"/>
                </a:lnTo>
                <a:lnTo>
                  <a:pt x="945" y="163"/>
                </a:lnTo>
                <a:lnTo>
                  <a:pt x="945" y="161"/>
                </a:lnTo>
                <a:lnTo>
                  <a:pt x="945" y="160"/>
                </a:lnTo>
                <a:lnTo>
                  <a:pt x="943" y="160"/>
                </a:lnTo>
                <a:close/>
                <a:moveTo>
                  <a:pt x="795" y="80"/>
                </a:moveTo>
                <a:lnTo>
                  <a:pt x="788" y="80"/>
                </a:lnTo>
                <a:lnTo>
                  <a:pt x="784" y="80"/>
                </a:lnTo>
                <a:lnTo>
                  <a:pt x="774" y="79"/>
                </a:lnTo>
                <a:lnTo>
                  <a:pt x="776" y="81"/>
                </a:lnTo>
                <a:lnTo>
                  <a:pt x="777" y="81"/>
                </a:lnTo>
                <a:lnTo>
                  <a:pt x="777" y="83"/>
                </a:lnTo>
                <a:lnTo>
                  <a:pt x="778" y="86"/>
                </a:lnTo>
                <a:lnTo>
                  <a:pt x="782" y="88"/>
                </a:lnTo>
                <a:lnTo>
                  <a:pt x="784" y="88"/>
                </a:lnTo>
                <a:lnTo>
                  <a:pt x="785" y="88"/>
                </a:lnTo>
                <a:lnTo>
                  <a:pt x="787" y="90"/>
                </a:lnTo>
                <a:lnTo>
                  <a:pt x="789" y="90"/>
                </a:lnTo>
                <a:lnTo>
                  <a:pt x="792" y="88"/>
                </a:lnTo>
                <a:lnTo>
                  <a:pt x="796" y="87"/>
                </a:lnTo>
                <a:lnTo>
                  <a:pt x="798" y="87"/>
                </a:lnTo>
                <a:lnTo>
                  <a:pt x="796" y="88"/>
                </a:lnTo>
                <a:lnTo>
                  <a:pt x="796" y="88"/>
                </a:lnTo>
                <a:lnTo>
                  <a:pt x="789" y="91"/>
                </a:lnTo>
                <a:lnTo>
                  <a:pt x="787" y="91"/>
                </a:lnTo>
                <a:lnTo>
                  <a:pt x="785" y="91"/>
                </a:lnTo>
                <a:lnTo>
                  <a:pt x="785" y="94"/>
                </a:lnTo>
                <a:lnTo>
                  <a:pt x="785" y="95"/>
                </a:lnTo>
                <a:lnTo>
                  <a:pt x="789" y="95"/>
                </a:lnTo>
                <a:lnTo>
                  <a:pt x="791" y="97"/>
                </a:lnTo>
                <a:lnTo>
                  <a:pt x="791" y="97"/>
                </a:lnTo>
                <a:lnTo>
                  <a:pt x="793" y="95"/>
                </a:lnTo>
                <a:lnTo>
                  <a:pt x="798" y="95"/>
                </a:lnTo>
                <a:lnTo>
                  <a:pt x="799" y="94"/>
                </a:lnTo>
                <a:lnTo>
                  <a:pt x="800" y="94"/>
                </a:lnTo>
                <a:lnTo>
                  <a:pt x="802" y="94"/>
                </a:lnTo>
                <a:lnTo>
                  <a:pt x="802" y="95"/>
                </a:lnTo>
                <a:lnTo>
                  <a:pt x="800" y="95"/>
                </a:lnTo>
                <a:lnTo>
                  <a:pt x="800" y="97"/>
                </a:lnTo>
                <a:lnTo>
                  <a:pt x="800" y="97"/>
                </a:lnTo>
                <a:lnTo>
                  <a:pt x="800" y="97"/>
                </a:lnTo>
                <a:lnTo>
                  <a:pt x="802" y="97"/>
                </a:lnTo>
                <a:lnTo>
                  <a:pt x="806" y="95"/>
                </a:lnTo>
                <a:lnTo>
                  <a:pt x="807" y="95"/>
                </a:lnTo>
                <a:lnTo>
                  <a:pt x="810" y="94"/>
                </a:lnTo>
                <a:lnTo>
                  <a:pt x="813" y="94"/>
                </a:lnTo>
                <a:lnTo>
                  <a:pt x="814" y="94"/>
                </a:lnTo>
                <a:lnTo>
                  <a:pt x="815" y="94"/>
                </a:lnTo>
                <a:lnTo>
                  <a:pt x="818" y="95"/>
                </a:lnTo>
                <a:lnTo>
                  <a:pt x="824" y="95"/>
                </a:lnTo>
                <a:lnTo>
                  <a:pt x="826" y="95"/>
                </a:lnTo>
                <a:lnTo>
                  <a:pt x="826" y="95"/>
                </a:lnTo>
                <a:lnTo>
                  <a:pt x="821" y="97"/>
                </a:lnTo>
                <a:lnTo>
                  <a:pt x="815" y="97"/>
                </a:lnTo>
                <a:lnTo>
                  <a:pt x="814" y="99"/>
                </a:lnTo>
                <a:lnTo>
                  <a:pt x="813" y="99"/>
                </a:lnTo>
                <a:lnTo>
                  <a:pt x="810" y="99"/>
                </a:lnTo>
                <a:lnTo>
                  <a:pt x="809" y="99"/>
                </a:lnTo>
                <a:lnTo>
                  <a:pt x="802" y="102"/>
                </a:lnTo>
                <a:lnTo>
                  <a:pt x="799" y="104"/>
                </a:lnTo>
                <a:lnTo>
                  <a:pt x="799" y="104"/>
                </a:lnTo>
                <a:lnTo>
                  <a:pt x="800" y="104"/>
                </a:lnTo>
                <a:lnTo>
                  <a:pt x="800" y="105"/>
                </a:lnTo>
                <a:lnTo>
                  <a:pt x="802" y="105"/>
                </a:lnTo>
                <a:lnTo>
                  <a:pt x="807" y="106"/>
                </a:lnTo>
                <a:lnTo>
                  <a:pt x="809" y="108"/>
                </a:lnTo>
                <a:lnTo>
                  <a:pt x="809" y="108"/>
                </a:lnTo>
                <a:lnTo>
                  <a:pt x="806" y="108"/>
                </a:lnTo>
                <a:lnTo>
                  <a:pt x="804" y="108"/>
                </a:lnTo>
                <a:lnTo>
                  <a:pt x="804" y="108"/>
                </a:lnTo>
                <a:lnTo>
                  <a:pt x="806" y="109"/>
                </a:lnTo>
                <a:lnTo>
                  <a:pt x="807" y="110"/>
                </a:lnTo>
                <a:lnTo>
                  <a:pt x="809" y="110"/>
                </a:lnTo>
                <a:lnTo>
                  <a:pt x="810" y="112"/>
                </a:lnTo>
                <a:lnTo>
                  <a:pt x="811" y="110"/>
                </a:lnTo>
                <a:lnTo>
                  <a:pt x="813" y="110"/>
                </a:lnTo>
                <a:lnTo>
                  <a:pt x="821" y="112"/>
                </a:lnTo>
                <a:lnTo>
                  <a:pt x="821" y="112"/>
                </a:lnTo>
                <a:lnTo>
                  <a:pt x="817" y="113"/>
                </a:lnTo>
                <a:lnTo>
                  <a:pt x="813" y="113"/>
                </a:lnTo>
                <a:lnTo>
                  <a:pt x="813" y="115"/>
                </a:lnTo>
                <a:lnTo>
                  <a:pt x="813" y="115"/>
                </a:lnTo>
                <a:lnTo>
                  <a:pt x="814" y="116"/>
                </a:lnTo>
                <a:lnTo>
                  <a:pt x="817" y="117"/>
                </a:lnTo>
                <a:lnTo>
                  <a:pt x="821" y="119"/>
                </a:lnTo>
                <a:lnTo>
                  <a:pt x="826" y="120"/>
                </a:lnTo>
                <a:lnTo>
                  <a:pt x="831" y="120"/>
                </a:lnTo>
                <a:lnTo>
                  <a:pt x="833" y="120"/>
                </a:lnTo>
                <a:lnTo>
                  <a:pt x="836" y="120"/>
                </a:lnTo>
                <a:lnTo>
                  <a:pt x="836" y="120"/>
                </a:lnTo>
                <a:lnTo>
                  <a:pt x="836" y="119"/>
                </a:lnTo>
                <a:lnTo>
                  <a:pt x="835" y="119"/>
                </a:lnTo>
                <a:lnTo>
                  <a:pt x="835" y="119"/>
                </a:lnTo>
                <a:lnTo>
                  <a:pt x="833" y="117"/>
                </a:lnTo>
                <a:lnTo>
                  <a:pt x="833" y="117"/>
                </a:lnTo>
                <a:lnTo>
                  <a:pt x="835" y="117"/>
                </a:lnTo>
                <a:lnTo>
                  <a:pt x="836" y="117"/>
                </a:lnTo>
                <a:lnTo>
                  <a:pt x="837" y="117"/>
                </a:lnTo>
                <a:lnTo>
                  <a:pt x="839" y="117"/>
                </a:lnTo>
                <a:lnTo>
                  <a:pt x="840" y="119"/>
                </a:lnTo>
                <a:lnTo>
                  <a:pt x="840" y="119"/>
                </a:lnTo>
                <a:lnTo>
                  <a:pt x="843" y="120"/>
                </a:lnTo>
                <a:lnTo>
                  <a:pt x="843" y="120"/>
                </a:lnTo>
                <a:lnTo>
                  <a:pt x="844" y="120"/>
                </a:lnTo>
                <a:lnTo>
                  <a:pt x="844" y="120"/>
                </a:lnTo>
                <a:lnTo>
                  <a:pt x="844" y="119"/>
                </a:lnTo>
                <a:lnTo>
                  <a:pt x="843" y="117"/>
                </a:lnTo>
                <a:lnTo>
                  <a:pt x="842" y="116"/>
                </a:lnTo>
                <a:lnTo>
                  <a:pt x="839" y="113"/>
                </a:lnTo>
                <a:lnTo>
                  <a:pt x="839" y="112"/>
                </a:lnTo>
                <a:lnTo>
                  <a:pt x="839" y="110"/>
                </a:lnTo>
                <a:lnTo>
                  <a:pt x="839" y="112"/>
                </a:lnTo>
                <a:lnTo>
                  <a:pt x="840" y="112"/>
                </a:lnTo>
                <a:lnTo>
                  <a:pt x="843" y="115"/>
                </a:lnTo>
                <a:lnTo>
                  <a:pt x="844" y="116"/>
                </a:lnTo>
                <a:lnTo>
                  <a:pt x="848" y="119"/>
                </a:lnTo>
                <a:lnTo>
                  <a:pt x="848" y="120"/>
                </a:lnTo>
                <a:lnTo>
                  <a:pt x="850" y="120"/>
                </a:lnTo>
                <a:lnTo>
                  <a:pt x="851" y="120"/>
                </a:lnTo>
                <a:lnTo>
                  <a:pt x="851" y="119"/>
                </a:lnTo>
                <a:lnTo>
                  <a:pt x="853" y="117"/>
                </a:lnTo>
                <a:lnTo>
                  <a:pt x="853" y="116"/>
                </a:lnTo>
                <a:lnTo>
                  <a:pt x="853" y="115"/>
                </a:lnTo>
                <a:lnTo>
                  <a:pt x="851" y="112"/>
                </a:lnTo>
                <a:lnTo>
                  <a:pt x="851" y="112"/>
                </a:lnTo>
                <a:lnTo>
                  <a:pt x="851" y="112"/>
                </a:lnTo>
                <a:lnTo>
                  <a:pt x="853" y="112"/>
                </a:lnTo>
                <a:lnTo>
                  <a:pt x="855" y="113"/>
                </a:lnTo>
                <a:lnTo>
                  <a:pt x="857" y="113"/>
                </a:lnTo>
                <a:lnTo>
                  <a:pt x="858" y="113"/>
                </a:lnTo>
                <a:lnTo>
                  <a:pt x="858" y="113"/>
                </a:lnTo>
                <a:lnTo>
                  <a:pt x="858" y="112"/>
                </a:lnTo>
                <a:lnTo>
                  <a:pt x="858" y="112"/>
                </a:lnTo>
                <a:lnTo>
                  <a:pt x="858" y="110"/>
                </a:lnTo>
                <a:lnTo>
                  <a:pt x="858" y="110"/>
                </a:lnTo>
                <a:lnTo>
                  <a:pt x="857" y="110"/>
                </a:lnTo>
                <a:lnTo>
                  <a:pt x="855" y="109"/>
                </a:lnTo>
                <a:lnTo>
                  <a:pt x="857" y="109"/>
                </a:lnTo>
                <a:lnTo>
                  <a:pt x="857" y="108"/>
                </a:lnTo>
                <a:lnTo>
                  <a:pt x="857" y="106"/>
                </a:lnTo>
                <a:lnTo>
                  <a:pt x="857" y="105"/>
                </a:lnTo>
                <a:lnTo>
                  <a:pt x="857" y="104"/>
                </a:lnTo>
                <a:lnTo>
                  <a:pt x="858" y="104"/>
                </a:lnTo>
                <a:lnTo>
                  <a:pt x="859" y="102"/>
                </a:lnTo>
                <a:lnTo>
                  <a:pt x="859" y="102"/>
                </a:lnTo>
                <a:lnTo>
                  <a:pt x="859" y="102"/>
                </a:lnTo>
                <a:lnTo>
                  <a:pt x="859" y="104"/>
                </a:lnTo>
                <a:lnTo>
                  <a:pt x="858" y="105"/>
                </a:lnTo>
                <a:lnTo>
                  <a:pt x="858" y="105"/>
                </a:lnTo>
                <a:lnTo>
                  <a:pt x="858" y="106"/>
                </a:lnTo>
                <a:lnTo>
                  <a:pt x="859" y="108"/>
                </a:lnTo>
                <a:lnTo>
                  <a:pt x="859" y="109"/>
                </a:lnTo>
                <a:lnTo>
                  <a:pt x="862" y="109"/>
                </a:lnTo>
                <a:lnTo>
                  <a:pt x="864" y="109"/>
                </a:lnTo>
                <a:lnTo>
                  <a:pt x="865" y="106"/>
                </a:lnTo>
                <a:lnTo>
                  <a:pt x="866" y="106"/>
                </a:lnTo>
                <a:lnTo>
                  <a:pt x="868" y="105"/>
                </a:lnTo>
                <a:lnTo>
                  <a:pt x="868" y="104"/>
                </a:lnTo>
                <a:lnTo>
                  <a:pt x="869" y="104"/>
                </a:lnTo>
                <a:lnTo>
                  <a:pt x="870" y="104"/>
                </a:lnTo>
                <a:lnTo>
                  <a:pt x="872" y="104"/>
                </a:lnTo>
                <a:lnTo>
                  <a:pt x="873" y="102"/>
                </a:lnTo>
                <a:lnTo>
                  <a:pt x="876" y="101"/>
                </a:lnTo>
                <a:lnTo>
                  <a:pt x="884" y="98"/>
                </a:lnTo>
                <a:lnTo>
                  <a:pt x="886" y="98"/>
                </a:lnTo>
                <a:lnTo>
                  <a:pt x="887" y="97"/>
                </a:lnTo>
                <a:lnTo>
                  <a:pt x="886" y="97"/>
                </a:lnTo>
                <a:lnTo>
                  <a:pt x="886" y="95"/>
                </a:lnTo>
                <a:lnTo>
                  <a:pt x="881" y="91"/>
                </a:lnTo>
                <a:lnTo>
                  <a:pt x="880" y="90"/>
                </a:lnTo>
                <a:lnTo>
                  <a:pt x="880" y="90"/>
                </a:lnTo>
                <a:lnTo>
                  <a:pt x="880" y="90"/>
                </a:lnTo>
                <a:lnTo>
                  <a:pt x="879" y="91"/>
                </a:lnTo>
                <a:lnTo>
                  <a:pt x="877" y="92"/>
                </a:lnTo>
                <a:lnTo>
                  <a:pt x="877" y="92"/>
                </a:lnTo>
                <a:lnTo>
                  <a:pt x="876" y="91"/>
                </a:lnTo>
                <a:lnTo>
                  <a:pt x="876" y="90"/>
                </a:lnTo>
                <a:lnTo>
                  <a:pt x="875" y="90"/>
                </a:lnTo>
                <a:lnTo>
                  <a:pt x="875" y="90"/>
                </a:lnTo>
                <a:lnTo>
                  <a:pt x="870" y="90"/>
                </a:lnTo>
                <a:lnTo>
                  <a:pt x="869" y="90"/>
                </a:lnTo>
                <a:lnTo>
                  <a:pt x="869" y="90"/>
                </a:lnTo>
                <a:lnTo>
                  <a:pt x="865" y="91"/>
                </a:lnTo>
                <a:lnTo>
                  <a:pt x="865" y="91"/>
                </a:lnTo>
                <a:lnTo>
                  <a:pt x="865" y="90"/>
                </a:lnTo>
                <a:lnTo>
                  <a:pt x="866" y="88"/>
                </a:lnTo>
                <a:lnTo>
                  <a:pt x="868" y="86"/>
                </a:lnTo>
                <a:lnTo>
                  <a:pt x="868" y="84"/>
                </a:lnTo>
                <a:lnTo>
                  <a:pt x="866" y="83"/>
                </a:lnTo>
                <a:lnTo>
                  <a:pt x="866" y="80"/>
                </a:lnTo>
                <a:lnTo>
                  <a:pt x="865" y="80"/>
                </a:lnTo>
                <a:lnTo>
                  <a:pt x="862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79"/>
                </a:lnTo>
                <a:lnTo>
                  <a:pt x="862" y="77"/>
                </a:lnTo>
                <a:lnTo>
                  <a:pt x="862" y="77"/>
                </a:lnTo>
                <a:lnTo>
                  <a:pt x="862" y="75"/>
                </a:lnTo>
                <a:lnTo>
                  <a:pt x="862" y="75"/>
                </a:lnTo>
                <a:lnTo>
                  <a:pt x="861" y="73"/>
                </a:lnTo>
                <a:lnTo>
                  <a:pt x="858" y="73"/>
                </a:lnTo>
                <a:lnTo>
                  <a:pt x="857" y="72"/>
                </a:lnTo>
                <a:lnTo>
                  <a:pt x="854" y="72"/>
                </a:lnTo>
                <a:lnTo>
                  <a:pt x="853" y="73"/>
                </a:lnTo>
                <a:lnTo>
                  <a:pt x="853" y="73"/>
                </a:lnTo>
                <a:lnTo>
                  <a:pt x="853" y="75"/>
                </a:lnTo>
                <a:lnTo>
                  <a:pt x="853" y="76"/>
                </a:lnTo>
                <a:lnTo>
                  <a:pt x="853" y="76"/>
                </a:lnTo>
                <a:lnTo>
                  <a:pt x="854" y="77"/>
                </a:lnTo>
                <a:lnTo>
                  <a:pt x="855" y="79"/>
                </a:lnTo>
                <a:lnTo>
                  <a:pt x="857" y="79"/>
                </a:lnTo>
                <a:lnTo>
                  <a:pt x="857" y="79"/>
                </a:lnTo>
                <a:lnTo>
                  <a:pt x="855" y="79"/>
                </a:lnTo>
                <a:lnTo>
                  <a:pt x="853" y="79"/>
                </a:lnTo>
                <a:lnTo>
                  <a:pt x="850" y="79"/>
                </a:lnTo>
                <a:lnTo>
                  <a:pt x="848" y="77"/>
                </a:lnTo>
                <a:lnTo>
                  <a:pt x="847" y="76"/>
                </a:lnTo>
                <a:lnTo>
                  <a:pt x="847" y="76"/>
                </a:lnTo>
                <a:lnTo>
                  <a:pt x="847" y="73"/>
                </a:lnTo>
                <a:lnTo>
                  <a:pt x="847" y="73"/>
                </a:lnTo>
                <a:lnTo>
                  <a:pt x="847" y="73"/>
                </a:lnTo>
                <a:lnTo>
                  <a:pt x="847" y="73"/>
                </a:lnTo>
                <a:lnTo>
                  <a:pt x="847" y="72"/>
                </a:lnTo>
                <a:lnTo>
                  <a:pt x="847" y="72"/>
                </a:lnTo>
                <a:lnTo>
                  <a:pt x="847" y="72"/>
                </a:lnTo>
                <a:lnTo>
                  <a:pt x="847" y="70"/>
                </a:lnTo>
                <a:lnTo>
                  <a:pt x="846" y="70"/>
                </a:lnTo>
                <a:lnTo>
                  <a:pt x="844" y="70"/>
                </a:lnTo>
                <a:lnTo>
                  <a:pt x="843" y="70"/>
                </a:lnTo>
                <a:lnTo>
                  <a:pt x="842" y="70"/>
                </a:lnTo>
                <a:lnTo>
                  <a:pt x="840" y="70"/>
                </a:lnTo>
                <a:lnTo>
                  <a:pt x="837" y="70"/>
                </a:lnTo>
                <a:lnTo>
                  <a:pt x="835" y="69"/>
                </a:lnTo>
                <a:lnTo>
                  <a:pt x="833" y="69"/>
                </a:lnTo>
                <a:lnTo>
                  <a:pt x="833" y="68"/>
                </a:lnTo>
                <a:lnTo>
                  <a:pt x="833" y="68"/>
                </a:lnTo>
                <a:lnTo>
                  <a:pt x="833" y="66"/>
                </a:lnTo>
                <a:lnTo>
                  <a:pt x="829" y="65"/>
                </a:lnTo>
                <a:lnTo>
                  <a:pt x="826" y="64"/>
                </a:lnTo>
                <a:lnTo>
                  <a:pt x="822" y="58"/>
                </a:lnTo>
                <a:lnTo>
                  <a:pt x="821" y="57"/>
                </a:lnTo>
                <a:lnTo>
                  <a:pt x="820" y="55"/>
                </a:lnTo>
                <a:lnTo>
                  <a:pt x="818" y="54"/>
                </a:lnTo>
                <a:lnTo>
                  <a:pt x="817" y="54"/>
                </a:lnTo>
                <a:lnTo>
                  <a:pt x="810" y="53"/>
                </a:lnTo>
                <a:lnTo>
                  <a:pt x="807" y="51"/>
                </a:lnTo>
                <a:lnTo>
                  <a:pt x="804" y="53"/>
                </a:lnTo>
                <a:lnTo>
                  <a:pt x="800" y="53"/>
                </a:lnTo>
                <a:lnTo>
                  <a:pt x="799" y="53"/>
                </a:lnTo>
                <a:lnTo>
                  <a:pt x="799" y="53"/>
                </a:lnTo>
                <a:lnTo>
                  <a:pt x="799" y="53"/>
                </a:lnTo>
                <a:lnTo>
                  <a:pt x="799" y="54"/>
                </a:lnTo>
                <a:lnTo>
                  <a:pt x="799" y="54"/>
                </a:lnTo>
                <a:lnTo>
                  <a:pt x="799" y="54"/>
                </a:lnTo>
                <a:lnTo>
                  <a:pt x="800" y="55"/>
                </a:lnTo>
                <a:lnTo>
                  <a:pt x="802" y="55"/>
                </a:lnTo>
                <a:lnTo>
                  <a:pt x="807" y="55"/>
                </a:lnTo>
                <a:lnTo>
                  <a:pt x="809" y="55"/>
                </a:lnTo>
                <a:lnTo>
                  <a:pt x="809" y="57"/>
                </a:lnTo>
                <a:lnTo>
                  <a:pt x="809" y="57"/>
                </a:lnTo>
                <a:lnTo>
                  <a:pt x="809" y="58"/>
                </a:lnTo>
                <a:lnTo>
                  <a:pt x="807" y="58"/>
                </a:lnTo>
                <a:lnTo>
                  <a:pt x="806" y="58"/>
                </a:lnTo>
                <a:lnTo>
                  <a:pt x="803" y="58"/>
                </a:lnTo>
                <a:lnTo>
                  <a:pt x="799" y="58"/>
                </a:lnTo>
                <a:lnTo>
                  <a:pt x="796" y="59"/>
                </a:lnTo>
                <a:lnTo>
                  <a:pt x="792" y="58"/>
                </a:lnTo>
                <a:lnTo>
                  <a:pt x="789" y="59"/>
                </a:lnTo>
                <a:lnTo>
                  <a:pt x="787" y="62"/>
                </a:lnTo>
                <a:lnTo>
                  <a:pt x="787" y="64"/>
                </a:lnTo>
                <a:lnTo>
                  <a:pt x="789" y="64"/>
                </a:lnTo>
                <a:lnTo>
                  <a:pt x="793" y="65"/>
                </a:lnTo>
                <a:lnTo>
                  <a:pt x="795" y="68"/>
                </a:lnTo>
                <a:lnTo>
                  <a:pt x="799" y="69"/>
                </a:lnTo>
                <a:lnTo>
                  <a:pt x="800" y="69"/>
                </a:lnTo>
                <a:lnTo>
                  <a:pt x="802" y="69"/>
                </a:lnTo>
                <a:lnTo>
                  <a:pt x="796" y="69"/>
                </a:lnTo>
                <a:lnTo>
                  <a:pt x="795" y="69"/>
                </a:lnTo>
                <a:lnTo>
                  <a:pt x="792" y="69"/>
                </a:lnTo>
                <a:lnTo>
                  <a:pt x="792" y="68"/>
                </a:lnTo>
                <a:lnTo>
                  <a:pt x="789" y="66"/>
                </a:lnTo>
                <a:lnTo>
                  <a:pt x="787" y="66"/>
                </a:lnTo>
                <a:lnTo>
                  <a:pt x="785" y="66"/>
                </a:lnTo>
                <a:lnTo>
                  <a:pt x="782" y="66"/>
                </a:lnTo>
                <a:lnTo>
                  <a:pt x="781" y="66"/>
                </a:lnTo>
                <a:lnTo>
                  <a:pt x="781" y="69"/>
                </a:lnTo>
                <a:lnTo>
                  <a:pt x="782" y="72"/>
                </a:lnTo>
                <a:lnTo>
                  <a:pt x="785" y="73"/>
                </a:lnTo>
                <a:lnTo>
                  <a:pt x="787" y="73"/>
                </a:lnTo>
                <a:lnTo>
                  <a:pt x="785" y="73"/>
                </a:lnTo>
                <a:lnTo>
                  <a:pt x="782" y="73"/>
                </a:lnTo>
                <a:lnTo>
                  <a:pt x="781" y="73"/>
                </a:lnTo>
                <a:lnTo>
                  <a:pt x="778" y="75"/>
                </a:lnTo>
                <a:lnTo>
                  <a:pt x="778" y="75"/>
                </a:lnTo>
                <a:lnTo>
                  <a:pt x="778" y="75"/>
                </a:lnTo>
                <a:lnTo>
                  <a:pt x="778" y="76"/>
                </a:lnTo>
                <a:lnTo>
                  <a:pt x="780" y="76"/>
                </a:lnTo>
                <a:lnTo>
                  <a:pt x="780" y="76"/>
                </a:lnTo>
                <a:lnTo>
                  <a:pt x="782" y="77"/>
                </a:lnTo>
                <a:lnTo>
                  <a:pt x="782" y="77"/>
                </a:lnTo>
                <a:lnTo>
                  <a:pt x="785" y="77"/>
                </a:lnTo>
                <a:lnTo>
                  <a:pt x="788" y="79"/>
                </a:lnTo>
                <a:lnTo>
                  <a:pt x="789" y="79"/>
                </a:lnTo>
                <a:lnTo>
                  <a:pt x="796" y="77"/>
                </a:lnTo>
                <a:lnTo>
                  <a:pt x="799" y="77"/>
                </a:lnTo>
                <a:lnTo>
                  <a:pt x="799" y="77"/>
                </a:lnTo>
                <a:lnTo>
                  <a:pt x="796" y="79"/>
                </a:lnTo>
                <a:lnTo>
                  <a:pt x="795" y="79"/>
                </a:lnTo>
                <a:lnTo>
                  <a:pt x="795" y="80"/>
                </a:lnTo>
                <a:lnTo>
                  <a:pt x="795" y="80"/>
                </a:lnTo>
                <a:lnTo>
                  <a:pt x="795" y="80"/>
                </a:lnTo>
                <a:lnTo>
                  <a:pt x="795" y="80"/>
                </a:lnTo>
                <a:close/>
                <a:moveTo>
                  <a:pt x="744" y="84"/>
                </a:moveTo>
                <a:lnTo>
                  <a:pt x="744" y="84"/>
                </a:lnTo>
                <a:lnTo>
                  <a:pt x="745" y="84"/>
                </a:lnTo>
                <a:lnTo>
                  <a:pt x="748" y="84"/>
                </a:lnTo>
                <a:lnTo>
                  <a:pt x="751" y="86"/>
                </a:lnTo>
                <a:lnTo>
                  <a:pt x="751" y="86"/>
                </a:lnTo>
                <a:lnTo>
                  <a:pt x="751" y="86"/>
                </a:lnTo>
                <a:lnTo>
                  <a:pt x="752" y="87"/>
                </a:lnTo>
                <a:lnTo>
                  <a:pt x="754" y="87"/>
                </a:lnTo>
                <a:lnTo>
                  <a:pt x="755" y="87"/>
                </a:lnTo>
                <a:lnTo>
                  <a:pt x="755" y="87"/>
                </a:lnTo>
                <a:lnTo>
                  <a:pt x="756" y="86"/>
                </a:lnTo>
                <a:lnTo>
                  <a:pt x="756" y="84"/>
                </a:lnTo>
                <a:lnTo>
                  <a:pt x="755" y="81"/>
                </a:lnTo>
                <a:lnTo>
                  <a:pt x="755" y="81"/>
                </a:lnTo>
                <a:lnTo>
                  <a:pt x="755" y="80"/>
                </a:lnTo>
                <a:lnTo>
                  <a:pt x="754" y="79"/>
                </a:lnTo>
                <a:lnTo>
                  <a:pt x="752" y="79"/>
                </a:lnTo>
                <a:lnTo>
                  <a:pt x="749" y="79"/>
                </a:lnTo>
                <a:lnTo>
                  <a:pt x="747" y="79"/>
                </a:lnTo>
                <a:lnTo>
                  <a:pt x="745" y="79"/>
                </a:lnTo>
                <a:lnTo>
                  <a:pt x="744" y="80"/>
                </a:lnTo>
                <a:lnTo>
                  <a:pt x="744" y="80"/>
                </a:lnTo>
                <a:lnTo>
                  <a:pt x="743" y="81"/>
                </a:lnTo>
                <a:lnTo>
                  <a:pt x="743" y="81"/>
                </a:lnTo>
                <a:lnTo>
                  <a:pt x="743" y="83"/>
                </a:lnTo>
                <a:lnTo>
                  <a:pt x="744" y="84"/>
                </a:lnTo>
                <a:close/>
                <a:moveTo>
                  <a:pt x="762" y="112"/>
                </a:moveTo>
                <a:lnTo>
                  <a:pt x="763" y="112"/>
                </a:lnTo>
                <a:lnTo>
                  <a:pt x="760" y="113"/>
                </a:lnTo>
                <a:lnTo>
                  <a:pt x="760" y="113"/>
                </a:lnTo>
                <a:lnTo>
                  <a:pt x="760" y="113"/>
                </a:lnTo>
                <a:lnTo>
                  <a:pt x="760" y="115"/>
                </a:lnTo>
                <a:lnTo>
                  <a:pt x="760" y="115"/>
                </a:lnTo>
                <a:lnTo>
                  <a:pt x="762" y="116"/>
                </a:lnTo>
                <a:lnTo>
                  <a:pt x="762" y="116"/>
                </a:lnTo>
                <a:lnTo>
                  <a:pt x="763" y="117"/>
                </a:lnTo>
                <a:lnTo>
                  <a:pt x="765" y="119"/>
                </a:lnTo>
                <a:lnTo>
                  <a:pt x="765" y="119"/>
                </a:lnTo>
                <a:lnTo>
                  <a:pt x="770" y="119"/>
                </a:lnTo>
                <a:lnTo>
                  <a:pt x="773" y="120"/>
                </a:lnTo>
                <a:lnTo>
                  <a:pt x="773" y="120"/>
                </a:lnTo>
                <a:lnTo>
                  <a:pt x="773" y="120"/>
                </a:lnTo>
                <a:lnTo>
                  <a:pt x="773" y="121"/>
                </a:lnTo>
                <a:lnTo>
                  <a:pt x="770" y="121"/>
                </a:lnTo>
                <a:lnTo>
                  <a:pt x="766" y="121"/>
                </a:lnTo>
                <a:lnTo>
                  <a:pt x="766" y="121"/>
                </a:lnTo>
                <a:lnTo>
                  <a:pt x="767" y="123"/>
                </a:lnTo>
                <a:lnTo>
                  <a:pt x="769" y="124"/>
                </a:lnTo>
                <a:lnTo>
                  <a:pt x="771" y="124"/>
                </a:lnTo>
                <a:lnTo>
                  <a:pt x="773" y="126"/>
                </a:lnTo>
                <a:lnTo>
                  <a:pt x="773" y="126"/>
                </a:lnTo>
                <a:lnTo>
                  <a:pt x="771" y="127"/>
                </a:lnTo>
                <a:lnTo>
                  <a:pt x="773" y="127"/>
                </a:lnTo>
                <a:lnTo>
                  <a:pt x="773" y="127"/>
                </a:lnTo>
                <a:lnTo>
                  <a:pt x="774" y="127"/>
                </a:lnTo>
                <a:lnTo>
                  <a:pt x="777" y="127"/>
                </a:lnTo>
                <a:lnTo>
                  <a:pt x="777" y="126"/>
                </a:lnTo>
                <a:lnTo>
                  <a:pt x="782" y="126"/>
                </a:lnTo>
                <a:lnTo>
                  <a:pt x="785" y="126"/>
                </a:lnTo>
                <a:lnTo>
                  <a:pt x="788" y="124"/>
                </a:lnTo>
                <a:lnTo>
                  <a:pt x="788" y="124"/>
                </a:lnTo>
                <a:lnTo>
                  <a:pt x="789" y="124"/>
                </a:lnTo>
                <a:lnTo>
                  <a:pt x="791" y="124"/>
                </a:lnTo>
                <a:lnTo>
                  <a:pt x="792" y="121"/>
                </a:lnTo>
                <a:lnTo>
                  <a:pt x="792" y="121"/>
                </a:lnTo>
                <a:lnTo>
                  <a:pt x="792" y="120"/>
                </a:lnTo>
                <a:lnTo>
                  <a:pt x="791" y="120"/>
                </a:lnTo>
                <a:lnTo>
                  <a:pt x="788" y="119"/>
                </a:lnTo>
                <a:lnTo>
                  <a:pt x="789" y="119"/>
                </a:lnTo>
                <a:lnTo>
                  <a:pt x="792" y="117"/>
                </a:lnTo>
                <a:lnTo>
                  <a:pt x="792" y="116"/>
                </a:lnTo>
                <a:lnTo>
                  <a:pt x="792" y="116"/>
                </a:lnTo>
                <a:lnTo>
                  <a:pt x="792" y="116"/>
                </a:lnTo>
                <a:lnTo>
                  <a:pt x="791" y="115"/>
                </a:lnTo>
                <a:lnTo>
                  <a:pt x="788" y="113"/>
                </a:lnTo>
                <a:lnTo>
                  <a:pt x="787" y="113"/>
                </a:lnTo>
                <a:lnTo>
                  <a:pt x="782" y="113"/>
                </a:lnTo>
                <a:lnTo>
                  <a:pt x="780" y="113"/>
                </a:lnTo>
                <a:lnTo>
                  <a:pt x="780" y="112"/>
                </a:lnTo>
                <a:lnTo>
                  <a:pt x="780" y="112"/>
                </a:lnTo>
                <a:lnTo>
                  <a:pt x="780" y="112"/>
                </a:lnTo>
                <a:lnTo>
                  <a:pt x="778" y="110"/>
                </a:lnTo>
                <a:lnTo>
                  <a:pt x="777" y="109"/>
                </a:lnTo>
                <a:lnTo>
                  <a:pt x="773" y="109"/>
                </a:lnTo>
                <a:lnTo>
                  <a:pt x="771" y="108"/>
                </a:lnTo>
                <a:lnTo>
                  <a:pt x="769" y="108"/>
                </a:lnTo>
                <a:lnTo>
                  <a:pt x="767" y="108"/>
                </a:lnTo>
                <a:lnTo>
                  <a:pt x="763" y="106"/>
                </a:lnTo>
                <a:lnTo>
                  <a:pt x="760" y="106"/>
                </a:lnTo>
                <a:lnTo>
                  <a:pt x="760" y="108"/>
                </a:lnTo>
                <a:lnTo>
                  <a:pt x="760" y="108"/>
                </a:lnTo>
                <a:lnTo>
                  <a:pt x="760" y="109"/>
                </a:lnTo>
                <a:lnTo>
                  <a:pt x="762" y="112"/>
                </a:lnTo>
                <a:close/>
                <a:moveTo>
                  <a:pt x="754" y="152"/>
                </a:moveTo>
                <a:lnTo>
                  <a:pt x="754" y="153"/>
                </a:lnTo>
                <a:lnTo>
                  <a:pt x="755" y="155"/>
                </a:lnTo>
                <a:lnTo>
                  <a:pt x="752" y="155"/>
                </a:lnTo>
                <a:lnTo>
                  <a:pt x="751" y="153"/>
                </a:lnTo>
                <a:lnTo>
                  <a:pt x="747" y="150"/>
                </a:lnTo>
                <a:lnTo>
                  <a:pt x="745" y="150"/>
                </a:lnTo>
                <a:lnTo>
                  <a:pt x="744" y="150"/>
                </a:lnTo>
                <a:lnTo>
                  <a:pt x="740" y="152"/>
                </a:lnTo>
                <a:lnTo>
                  <a:pt x="738" y="152"/>
                </a:lnTo>
                <a:lnTo>
                  <a:pt x="736" y="153"/>
                </a:lnTo>
                <a:lnTo>
                  <a:pt x="736" y="155"/>
                </a:lnTo>
                <a:lnTo>
                  <a:pt x="736" y="155"/>
                </a:lnTo>
                <a:lnTo>
                  <a:pt x="736" y="155"/>
                </a:lnTo>
                <a:lnTo>
                  <a:pt x="738" y="156"/>
                </a:lnTo>
                <a:lnTo>
                  <a:pt x="743" y="156"/>
                </a:lnTo>
                <a:lnTo>
                  <a:pt x="744" y="156"/>
                </a:lnTo>
                <a:lnTo>
                  <a:pt x="744" y="157"/>
                </a:lnTo>
                <a:lnTo>
                  <a:pt x="744" y="157"/>
                </a:lnTo>
                <a:lnTo>
                  <a:pt x="744" y="157"/>
                </a:lnTo>
                <a:lnTo>
                  <a:pt x="741" y="157"/>
                </a:lnTo>
                <a:lnTo>
                  <a:pt x="740" y="159"/>
                </a:lnTo>
                <a:lnTo>
                  <a:pt x="740" y="159"/>
                </a:lnTo>
                <a:lnTo>
                  <a:pt x="743" y="160"/>
                </a:lnTo>
                <a:lnTo>
                  <a:pt x="744" y="160"/>
                </a:lnTo>
                <a:lnTo>
                  <a:pt x="745" y="160"/>
                </a:lnTo>
                <a:lnTo>
                  <a:pt x="748" y="160"/>
                </a:lnTo>
                <a:lnTo>
                  <a:pt x="747" y="160"/>
                </a:lnTo>
                <a:lnTo>
                  <a:pt x="744" y="160"/>
                </a:lnTo>
                <a:lnTo>
                  <a:pt x="744" y="160"/>
                </a:lnTo>
                <a:lnTo>
                  <a:pt x="743" y="161"/>
                </a:lnTo>
                <a:lnTo>
                  <a:pt x="744" y="161"/>
                </a:lnTo>
                <a:lnTo>
                  <a:pt x="744" y="163"/>
                </a:lnTo>
                <a:lnTo>
                  <a:pt x="747" y="164"/>
                </a:lnTo>
                <a:lnTo>
                  <a:pt x="747" y="164"/>
                </a:lnTo>
                <a:lnTo>
                  <a:pt x="747" y="164"/>
                </a:lnTo>
                <a:lnTo>
                  <a:pt x="745" y="164"/>
                </a:lnTo>
                <a:lnTo>
                  <a:pt x="744" y="164"/>
                </a:lnTo>
                <a:lnTo>
                  <a:pt x="743" y="164"/>
                </a:lnTo>
                <a:lnTo>
                  <a:pt x="743" y="163"/>
                </a:lnTo>
                <a:lnTo>
                  <a:pt x="736" y="159"/>
                </a:lnTo>
                <a:lnTo>
                  <a:pt x="734" y="159"/>
                </a:lnTo>
                <a:lnTo>
                  <a:pt x="734" y="157"/>
                </a:lnTo>
                <a:lnTo>
                  <a:pt x="734" y="157"/>
                </a:lnTo>
                <a:lnTo>
                  <a:pt x="733" y="156"/>
                </a:lnTo>
                <a:lnTo>
                  <a:pt x="732" y="156"/>
                </a:lnTo>
                <a:lnTo>
                  <a:pt x="730" y="155"/>
                </a:lnTo>
                <a:lnTo>
                  <a:pt x="729" y="155"/>
                </a:lnTo>
                <a:lnTo>
                  <a:pt x="727" y="155"/>
                </a:lnTo>
                <a:lnTo>
                  <a:pt x="726" y="155"/>
                </a:lnTo>
                <a:lnTo>
                  <a:pt x="726" y="156"/>
                </a:lnTo>
                <a:lnTo>
                  <a:pt x="725" y="157"/>
                </a:lnTo>
                <a:lnTo>
                  <a:pt x="723" y="157"/>
                </a:lnTo>
                <a:lnTo>
                  <a:pt x="725" y="159"/>
                </a:lnTo>
                <a:lnTo>
                  <a:pt x="726" y="159"/>
                </a:lnTo>
                <a:lnTo>
                  <a:pt x="729" y="159"/>
                </a:lnTo>
                <a:lnTo>
                  <a:pt x="730" y="159"/>
                </a:lnTo>
                <a:lnTo>
                  <a:pt x="727" y="160"/>
                </a:lnTo>
                <a:lnTo>
                  <a:pt x="726" y="161"/>
                </a:lnTo>
                <a:lnTo>
                  <a:pt x="726" y="161"/>
                </a:lnTo>
                <a:lnTo>
                  <a:pt x="727" y="163"/>
                </a:lnTo>
                <a:lnTo>
                  <a:pt x="727" y="163"/>
                </a:lnTo>
                <a:lnTo>
                  <a:pt x="730" y="163"/>
                </a:lnTo>
                <a:lnTo>
                  <a:pt x="730" y="164"/>
                </a:lnTo>
                <a:lnTo>
                  <a:pt x="730" y="164"/>
                </a:lnTo>
                <a:lnTo>
                  <a:pt x="730" y="166"/>
                </a:lnTo>
                <a:lnTo>
                  <a:pt x="730" y="166"/>
                </a:lnTo>
                <a:lnTo>
                  <a:pt x="732" y="167"/>
                </a:lnTo>
                <a:lnTo>
                  <a:pt x="732" y="167"/>
                </a:lnTo>
                <a:lnTo>
                  <a:pt x="734" y="167"/>
                </a:lnTo>
                <a:lnTo>
                  <a:pt x="734" y="167"/>
                </a:lnTo>
                <a:lnTo>
                  <a:pt x="733" y="168"/>
                </a:lnTo>
                <a:lnTo>
                  <a:pt x="732" y="168"/>
                </a:lnTo>
                <a:lnTo>
                  <a:pt x="730" y="167"/>
                </a:lnTo>
                <a:lnTo>
                  <a:pt x="729" y="167"/>
                </a:lnTo>
                <a:lnTo>
                  <a:pt x="726" y="166"/>
                </a:lnTo>
                <a:lnTo>
                  <a:pt x="723" y="166"/>
                </a:lnTo>
                <a:lnTo>
                  <a:pt x="722" y="167"/>
                </a:lnTo>
                <a:lnTo>
                  <a:pt x="723" y="167"/>
                </a:lnTo>
                <a:lnTo>
                  <a:pt x="721" y="168"/>
                </a:lnTo>
                <a:lnTo>
                  <a:pt x="718" y="170"/>
                </a:lnTo>
                <a:lnTo>
                  <a:pt x="718" y="171"/>
                </a:lnTo>
                <a:lnTo>
                  <a:pt x="718" y="172"/>
                </a:lnTo>
                <a:lnTo>
                  <a:pt x="719" y="172"/>
                </a:lnTo>
                <a:lnTo>
                  <a:pt x="721" y="172"/>
                </a:lnTo>
                <a:lnTo>
                  <a:pt x="730" y="171"/>
                </a:lnTo>
                <a:lnTo>
                  <a:pt x="733" y="171"/>
                </a:lnTo>
                <a:lnTo>
                  <a:pt x="736" y="171"/>
                </a:lnTo>
                <a:lnTo>
                  <a:pt x="745" y="170"/>
                </a:lnTo>
                <a:lnTo>
                  <a:pt x="752" y="170"/>
                </a:lnTo>
                <a:lnTo>
                  <a:pt x="752" y="170"/>
                </a:lnTo>
                <a:lnTo>
                  <a:pt x="748" y="170"/>
                </a:lnTo>
                <a:lnTo>
                  <a:pt x="747" y="170"/>
                </a:lnTo>
                <a:lnTo>
                  <a:pt x="747" y="171"/>
                </a:lnTo>
                <a:lnTo>
                  <a:pt x="744" y="171"/>
                </a:lnTo>
                <a:lnTo>
                  <a:pt x="741" y="174"/>
                </a:lnTo>
                <a:lnTo>
                  <a:pt x="737" y="175"/>
                </a:lnTo>
                <a:lnTo>
                  <a:pt x="737" y="175"/>
                </a:lnTo>
                <a:lnTo>
                  <a:pt x="737" y="175"/>
                </a:lnTo>
                <a:lnTo>
                  <a:pt x="738" y="177"/>
                </a:lnTo>
                <a:lnTo>
                  <a:pt x="741" y="177"/>
                </a:lnTo>
                <a:lnTo>
                  <a:pt x="743" y="178"/>
                </a:lnTo>
                <a:lnTo>
                  <a:pt x="743" y="178"/>
                </a:lnTo>
                <a:lnTo>
                  <a:pt x="740" y="178"/>
                </a:lnTo>
                <a:lnTo>
                  <a:pt x="740" y="179"/>
                </a:lnTo>
                <a:lnTo>
                  <a:pt x="741" y="181"/>
                </a:lnTo>
                <a:lnTo>
                  <a:pt x="741" y="182"/>
                </a:lnTo>
                <a:lnTo>
                  <a:pt x="743" y="182"/>
                </a:lnTo>
                <a:lnTo>
                  <a:pt x="745" y="182"/>
                </a:lnTo>
                <a:lnTo>
                  <a:pt x="748" y="182"/>
                </a:lnTo>
                <a:lnTo>
                  <a:pt x="749" y="182"/>
                </a:lnTo>
                <a:lnTo>
                  <a:pt x="751" y="181"/>
                </a:lnTo>
                <a:lnTo>
                  <a:pt x="751" y="182"/>
                </a:lnTo>
                <a:lnTo>
                  <a:pt x="752" y="182"/>
                </a:lnTo>
                <a:lnTo>
                  <a:pt x="754" y="182"/>
                </a:lnTo>
                <a:lnTo>
                  <a:pt x="755" y="182"/>
                </a:lnTo>
                <a:lnTo>
                  <a:pt x="756" y="182"/>
                </a:lnTo>
                <a:lnTo>
                  <a:pt x="758" y="182"/>
                </a:lnTo>
                <a:lnTo>
                  <a:pt x="760" y="182"/>
                </a:lnTo>
                <a:lnTo>
                  <a:pt x="762" y="182"/>
                </a:lnTo>
                <a:lnTo>
                  <a:pt x="763" y="182"/>
                </a:lnTo>
                <a:lnTo>
                  <a:pt x="763" y="181"/>
                </a:lnTo>
                <a:lnTo>
                  <a:pt x="763" y="181"/>
                </a:lnTo>
                <a:lnTo>
                  <a:pt x="762" y="179"/>
                </a:lnTo>
                <a:lnTo>
                  <a:pt x="762" y="179"/>
                </a:lnTo>
                <a:lnTo>
                  <a:pt x="762" y="178"/>
                </a:lnTo>
                <a:lnTo>
                  <a:pt x="763" y="178"/>
                </a:lnTo>
                <a:lnTo>
                  <a:pt x="763" y="179"/>
                </a:lnTo>
                <a:lnTo>
                  <a:pt x="765" y="181"/>
                </a:lnTo>
                <a:lnTo>
                  <a:pt x="765" y="181"/>
                </a:lnTo>
                <a:lnTo>
                  <a:pt x="766" y="179"/>
                </a:lnTo>
                <a:lnTo>
                  <a:pt x="766" y="179"/>
                </a:lnTo>
                <a:lnTo>
                  <a:pt x="766" y="179"/>
                </a:lnTo>
                <a:lnTo>
                  <a:pt x="765" y="178"/>
                </a:lnTo>
                <a:lnTo>
                  <a:pt x="765" y="174"/>
                </a:lnTo>
                <a:lnTo>
                  <a:pt x="766" y="172"/>
                </a:lnTo>
                <a:lnTo>
                  <a:pt x="769" y="174"/>
                </a:lnTo>
                <a:lnTo>
                  <a:pt x="769" y="174"/>
                </a:lnTo>
                <a:lnTo>
                  <a:pt x="770" y="174"/>
                </a:lnTo>
                <a:lnTo>
                  <a:pt x="769" y="172"/>
                </a:lnTo>
                <a:lnTo>
                  <a:pt x="769" y="170"/>
                </a:lnTo>
                <a:lnTo>
                  <a:pt x="769" y="170"/>
                </a:lnTo>
                <a:lnTo>
                  <a:pt x="765" y="168"/>
                </a:lnTo>
                <a:lnTo>
                  <a:pt x="765" y="168"/>
                </a:lnTo>
                <a:lnTo>
                  <a:pt x="766" y="167"/>
                </a:lnTo>
                <a:lnTo>
                  <a:pt x="767" y="166"/>
                </a:lnTo>
                <a:lnTo>
                  <a:pt x="767" y="166"/>
                </a:lnTo>
                <a:lnTo>
                  <a:pt x="766" y="164"/>
                </a:lnTo>
                <a:lnTo>
                  <a:pt x="766" y="164"/>
                </a:lnTo>
                <a:lnTo>
                  <a:pt x="767" y="163"/>
                </a:lnTo>
                <a:lnTo>
                  <a:pt x="767" y="161"/>
                </a:lnTo>
                <a:lnTo>
                  <a:pt x="767" y="160"/>
                </a:lnTo>
                <a:lnTo>
                  <a:pt x="767" y="160"/>
                </a:lnTo>
                <a:lnTo>
                  <a:pt x="767" y="159"/>
                </a:lnTo>
                <a:lnTo>
                  <a:pt x="766" y="157"/>
                </a:lnTo>
                <a:lnTo>
                  <a:pt x="766" y="157"/>
                </a:lnTo>
                <a:lnTo>
                  <a:pt x="766" y="156"/>
                </a:lnTo>
                <a:lnTo>
                  <a:pt x="766" y="156"/>
                </a:lnTo>
                <a:lnTo>
                  <a:pt x="766" y="155"/>
                </a:lnTo>
                <a:lnTo>
                  <a:pt x="766" y="155"/>
                </a:lnTo>
                <a:lnTo>
                  <a:pt x="766" y="153"/>
                </a:lnTo>
                <a:lnTo>
                  <a:pt x="765" y="153"/>
                </a:lnTo>
                <a:lnTo>
                  <a:pt x="763" y="153"/>
                </a:lnTo>
                <a:lnTo>
                  <a:pt x="760" y="152"/>
                </a:lnTo>
                <a:lnTo>
                  <a:pt x="760" y="152"/>
                </a:lnTo>
                <a:lnTo>
                  <a:pt x="758" y="150"/>
                </a:lnTo>
                <a:lnTo>
                  <a:pt x="756" y="149"/>
                </a:lnTo>
                <a:lnTo>
                  <a:pt x="754" y="150"/>
                </a:lnTo>
                <a:lnTo>
                  <a:pt x="754" y="152"/>
                </a:lnTo>
                <a:close/>
                <a:moveTo>
                  <a:pt x="970" y="218"/>
                </a:moveTo>
                <a:lnTo>
                  <a:pt x="968" y="217"/>
                </a:lnTo>
                <a:lnTo>
                  <a:pt x="967" y="217"/>
                </a:lnTo>
                <a:lnTo>
                  <a:pt x="967" y="215"/>
                </a:lnTo>
                <a:lnTo>
                  <a:pt x="967" y="215"/>
                </a:lnTo>
                <a:lnTo>
                  <a:pt x="965" y="214"/>
                </a:lnTo>
                <a:lnTo>
                  <a:pt x="963" y="212"/>
                </a:lnTo>
                <a:lnTo>
                  <a:pt x="963" y="212"/>
                </a:lnTo>
                <a:lnTo>
                  <a:pt x="961" y="211"/>
                </a:lnTo>
                <a:lnTo>
                  <a:pt x="961" y="210"/>
                </a:lnTo>
                <a:lnTo>
                  <a:pt x="960" y="210"/>
                </a:lnTo>
                <a:lnTo>
                  <a:pt x="953" y="207"/>
                </a:lnTo>
                <a:lnTo>
                  <a:pt x="950" y="207"/>
                </a:lnTo>
                <a:lnTo>
                  <a:pt x="941" y="207"/>
                </a:lnTo>
                <a:lnTo>
                  <a:pt x="939" y="207"/>
                </a:lnTo>
                <a:lnTo>
                  <a:pt x="935" y="207"/>
                </a:lnTo>
                <a:lnTo>
                  <a:pt x="934" y="207"/>
                </a:lnTo>
                <a:lnTo>
                  <a:pt x="931" y="206"/>
                </a:lnTo>
                <a:lnTo>
                  <a:pt x="928" y="206"/>
                </a:lnTo>
                <a:lnTo>
                  <a:pt x="927" y="206"/>
                </a:lnTo>
                <a:lnTo>
                  <a:pt x="927" y="206"/>
                </a:lnTo>
                <a:lnTo>
                  <a:pt x="927" y="206"/>
                </a:lnTo>
                <a:lnTo>
                  <a:pt x="925" y="207"/>
                </a:lnTo>
                <a:lnTo>
                  <a:pt x="925" y="208"/>
                </a:lnTo>
                <a:lnTo>
                  <a:pt x="927" y="210"/>
                </a:lnTo>
                <a:lnTo>
                  <a:pt x="927" y="211"/>
                </a:lnTo>
                <a:lnTo>
                  <a:pt x="927" y="211"/>
                </a:lnTo>
                <a:lnTo>
                  <a:pt x="927" y="211"/>
                </a:lnTo>
                <a:lnTo>
                  <a:pt x="927" y="211"/>
                </a:lnTo>
                <a:lnTo>
                  <a:pt x="927" y="212"/>
                </a:lnTo>
                <a:lnTo>
                  <a:pt x="927" y="214"/>
                </a:lnTo>
                <a:lnTo>
                  <a:pt x="927" y="214"/>
                </a:lnTo>
                <a:lnTo>
                  <a:pt x="928" y="214"/>
                </a:lnTo>
                <a:lnTo>
                  <a:pt x="931" y="215"/>
                </a:lnTo>
                <a:lnTo>
                  <a:pt x="932" y="215"/>
                </a:lnTo>
                <a:lnTo>
                  <a:pt x="932" y="217"/>
                </a:lnTo>
                <a:lnTo>
                  <a:pt x="934" y="218"/>
                </a:lnTo>
                <a:lnTo>
                  <a:pt x="934" y="219"/>
                </a:lnTo>
                <a:lnTo>
                  <a:pt x="935" y="221"/>
                </a:lnTo>
                <a:lnTo>
                  <a:pt x="935" y="222"/>
                </a:lnTo>
                <a:lnTo>
                  <a:pt x="936" y="222"/>
                </a:lnTo>
                <a:lnTo>
                  <a:pt x="939" y="223"/>
                </a:lnTo>
                <a:lnTo>
                  <a:pt x="941" y="223"/>
                </a:lnTo>
                <a:lnTo>
                  <a:pt x="942" y="223"/>
                </a:lnTo>
                <a:lnTo>
                  <a:pt x="947" y="222"/>
                </a:lnTo>
                <a:lnTo>
                  <a:pt x="950" y="221"/>
                </a:lnTo>
                <a:lnTo>
                  <a:pt x="954" y="221"/>
                </a:lnTo>
                <a:lnTo>
                  <a:pt x="963" y="222"/>
                </a:lnTo>
                <a:lnTo>
                  <a:pt x="968" y="222"/>
                </a:lnTo>
                <a:lnTo>
                  <a:pt x="971" y="222"/>
                </a:lnTo>
                <a:lnTo>
                  <a:pt x="971" y="221"/>
                </a:lnTo>
                <a:lnTo>
                  <a:pt x="971" y="221"/>
                </a:lnTo>
                <a:lnTo>
                  <a:pt x="970" y="219"/>
                </a:lnTo>
                <a:lnTo>
                  <a:pt x="970" y="219"/>
                </a:lnTo>
                <a:lnTo>
                  <a:pt x="970" y="218"/>
                </a:lnTo>
                <a:lnTo>
                  <a:pt x="970" y="218"/>
                </a:lnTo>
                <a:close/>
                <a:moveTo>
                  <a:pt x="782" y="134"/>
                </a:moveTo>
                <a:lnTo>
                  <a:pt x="798" y="134"/>
                </a:lnTo>
                <a:lnTo>
                  <a:pt x="803" y="135"/>
                </a:lnTo>
                <a:lnTo>
                  <a:pt x="803" y="134"/>
                </a:lnTo>
                <a:lnTo>
                  <a:pt x="806" y="134"/>
                </a:lnTo>
                <a:lnTo>
                  <a:pt x="806" y="134"/>
                </a:lnTo>
                <a:lnTo>
                  <a:pt x="807" y="131"/>
                </a:lnTo>
                <a:lnTo>
                  <a:pt x="810" y="131"/>
                </a:lnTo>
                <a:lnTo>
                  <a:pt x="809" y="130"/>
                </a:lnTo>
                <a:lnTo>
                  <a:pt x="807" y="128"/>
                </a:lnTo>
                <a:lnTo>
                  <a:pt x="806" y="128"/>
                </a:lnTo>
                <a:lnTo>
                  <a:pt x="806" y="128"/>
                </a:lnTo>
                <a:lnTo>
                  <a:pt x="802" y="128"/>
                </a:lnTo>
                <a:lnTo>
                  <a:pt x="795" y="128"/>
                </a:lnTo>
                <a:lnTo>
                  <a:pt x="792" y="128"/>
                </a:lnTo>
                <a:lnTo>
                  <a:pt x="789" y="128"/>
                </a:lnTo>
                <a:lnTo>
                  <a:pt x="787" y="128"/>
                </a:lnTo>
                <a:lnTo>
                  <a:pt x="785" y="128"/>
                </a:lnTo>
                <a:lnTo>
                  <a:pt x="781" y="130"/>
                </a:lnTo>
                <a:lnTo>
                  <a:pt x="780" y="130"/>
                </a:lnTo>
                <a:lnTo>
                  <a:pt x="780" y="130"/>
                </a:lnTo>
                <a:lnTo>
                  <a:pt x="780" y="131"/>
                </a:lnTo>
                <a:lnTo>
                  <a:pt x="780" y="131"/>
                </a:lnTo>
                <a:lnTo>
                  <a:pt x="781" y="134"/>
                </a:lnTo>
                <a:lnTo>
                  <a:pt x="782" y="134"/>
                </a:lnTo>
                <a:close/>
                <a:moveTo>
                  <a:pt x="840" y="190"/>
                </a:moveTo>
                <a:lnTo>
                  <a:pt x="843" y="190"/>
                </a:lnTo>
                <a:lnTo>
                  <a:pt x="844" y="190"/>
                </a:lnTo>
                <a:lnTo>
                  <a:pt x="846" y="189"/>
                </a:lnTo>
                <a:lnTo>
                  <a:pt x="847" y="189"/>
                </a:lnTo>
                <a:lnTo>
                  <a:pt x="847" y="189"/>
                </a:lnTo>
                <a:lnTo>
                  <a:pt x="847" y="188"/>
                </a:lnTo>
                <a:lnTo>
                  <a:pt x="847" y="188"/>
                </a:lnTo>
                <a:lnTo>
                  <a:pt x="847" y="188"/>
                </a:lnTo>
                <a:lnTo>
                  <a:pt x="847" y="188"/>
                </a:lnTo>
                <a:lnTo>
                  <a:pt x="848" y="188"/>
                </a:lnTo>
                <a:lnTo>
                  <a:pt x="848" y="186"/>
                </a:lnTo>
                <a:lnTo>
                  <a:pt x="848" y="186"/>
                </a:lnTo>
                <a:lnTo>
                  <a:pt x="850" y="186"/>
                </a:lnTo>
                <a:lnTo>
                  <a:pt x="850" y="186"/>
                </a:lnTo>
                <a:lnTo>
                  <a:pt x="850" y="188"/>
                </a:lnTo>
                <a:lnTo>
                  <a:pt x="850" y="188"/>
                </a:lnTo>
                <a:lnTo>
                  <a:pt x="851" y="188"/>
                </a:lnTo>
                <a:lnTo>
                  <a:pt x="851" y="186"/>
                </a:lnTo>
                <a:lnTo>
                  <a:pt x="853" y="185"/>
                </a:lnTo>
                <a:lnTo>
                  <a:pt x="854" y="186"/>
                </a:lnTo>
                <a:lnTo>
                  <a:pt x="854" y="186"/>
                </a:lnTo>
                <a:lnTo>
                  <a:pt x="855" y="186"/>
                </a:lnTo>
                <a:lnTo>
                  <a:pt x="855" y="188"/>
                </a:lnTo>
                <a:lnTo>
                  <a:pt x="854" y="189"/>
                </a:lnTo>
                <a:lnTo>
                  <a:pt x="853" y="190"/>
                </a:lnTo>
                <a:lnTo>
                  <a:pt x="853" y="190"/>
                </a:lnTo>
                <a:lnTo>
                  <a:pt x="853" y="190"/>
                </a:lnTo>
                <a:lnTo>
                  <a:pt x="854" y="192"/>
                </a:lnTo>
                <a:lnTo>
                  <a:pt x="854" y="192"/>
                </a:lnTo>
                <a:lnTo>
                  <a:pt x="858" y="192"/>
                </a:lnTo>
                <a:lnTo>
                  <a:pt x="862" y="192"/>
                </a:lnTo>
                <a:lnTo>
                  <a:pt x="865" y="192"/>
                </a:lnTo>
                <a:lnTo>
                  <a:pt x="868" y="192"/>
                </a:lnTo>
                <a:lnTo>
                  <a:pt x="870" y="192"/>
                </a:lnTo>
                <a:lnTo>
                  <a:pt x="870" y="192"/>
                </a:lnTo>
                <a:lnTo>
                  <a:pt x="870" y="190"/>
                </a:lnTo>
                <a:lnTo>
                  <a:pt x="870" y="190"/>
                </a:lnTo>
                <a:lnTo>
                  <a:pt x="875" y="192"/>
                </a:lnTo>
                <a:lnTo>
                  <a:pt x="875" y="190"/>
                </a:lnTo>
                <a:lnTo>
                  <a:pt x="876" y="190"/>
                </a:lnTo>
                <a:lnTo>
                  <a:pt x="877" y="192"/>
                </a:lnTo>
                <a:lnTo>
                  <a:pt x="879" y="192"/>
                </a:lnTo>
                <a:lnTo>
                  <a:pt x="881" y="192"/>
                </a:lnTo>
                <a:lnTo>
                  <a:pt x="881" y="190"/>
                </a:lnTo>
                <a:lnTo>
                  <a:pt x="881" y="190"/>
                </a:lnTo>
                <a:lnTo>
                  <a:pt x="883" y="190"/>
                </a:lnTo>
                <a:lnTo>
                  <a:pt x="883" y="190"/>
                </a:lnTo>
                <a:lnTo>
                  <a:pt x="883" y="190"/>
                </a:lnTo>
                <a:lnTo>
                  <a:pt x="884" y="192"/>
                </a:lnTo>
                <a:lnTo>
                  <a:pt x="886" y="192"/>
                </a:lnTo>
                <a:lnTo>
                  <a:pt x="886" y="192"/>
                </a:lnTo>
                <a:lnTo>
                  <a:pt x="886" y="190"/>
                </a:lnTo>
                <a:lnTo>
                  <a:pt x="887" y="190"/>
                </a:lnTo>
                <a:lnTo>
                  <a:pt x="887" y="190"/>
                </a:lnTo>
                <a:lnTo>
                  <a:pt x="888" y="190"/>
                </a:lnTo>
                <a:lnTo>
                  <a:pt x="890" y="192"/>
                </a:lnTo>
                <a:lnTo>
                  <a:pt x="892" y="192"/>
                </a:lnTo>
                <a:lnTo>
                  <a:pt x="894" y="192"/>
                </a:lnTo>
                <a:lnTo>
                  <a:pt x="898" y="190"/>
                </a:lnTo>
                <a:lnTo>
                  <a:pt x="899" y="190"/>
                </a:lnTo>
                <a:lnTo>
                  <a:pt x="901" y="190"/>
                </a:lnTo>
                <a:lnTo>
                  <a:pt x="902" y="189"/>
                </a:lnTo>
                <a:lnTo>
                  <a:pt x="902" y="189"/>
                </a:lnTo>
                <a:lnTo>
                  <a:pt x="902" y="186"/>
                </a:lnTo>
                <a:lnTo>
                  <a:pt x="902" y="186"/>
                </a:lnTo>
                <a:lnTo>
                  <a:pt x="901" y="185"/>
                </a:lnTo>
                <a:lnTo>
                  <a:pt x="901" y="185"/>
                </a:lnTo>
                <a:lnTo>
                  <a:pt x="901" y="185"/>
                </a:lnTo>
                <a:lnTo>
                  <a:pt x="901" y="185"/>
                </a:lnTo>
                <a:lnTo>
                  <a:pt x="902" y="185"/>
                </a:lnTo>
                <a:lnTo>
                  <a:pt x="903" y="186"/>
                </a:lnTo>
                <a:lnTo>
                  <a:pt x="905" y="186"/>
                </a:lnTo>
                <a:lnTo>
                  <a:pt x="905" y="186"/>
                </a:lnTo>
                <a:lnTo>
                  <a:pt x="905" y="186"/>
                </a:lnTo>
                <a:lnTo>
                  <a:pt x="905" y="188"/>
                </a:lnTo>
                <a:lnTo>
                  <a:pt x="905" y="188"/>
                </a:lnTo>
                <a:lnTo>
                  <a:pt x="905" y="189"/>
                </a:lnTo>
                <a:lnTo>
                  <a:pt x="906" y="190"/>
                </a:lnTo>
                <a:lnTo>
                  <a:pt x="906" y="190"/>
                </a:lnTo>
                <a:lnTo>
                  <a:pt x="909" y="192"/>
                </a:lnTo>
                <a:lnTo>
                  <a:pt x="909" y="192"/>
                </a:lnTo>
                <a:lnTo>
                  <a:pt x="912" y="192"/>
                </a:lnTo>
                <a:lnTo>
                  <a:pt x="914" y="192"/>
                </a:lnTo>
                <a:lnTo>
                  <a:pt x="916" y="192"/>
                </a:lnTo>
                <a:lnTo>
                  <a:pt x="917" y="192"/>
                </a:lnTo>
                <a:lnTo>
                  <a:pt x="919" y="192"/>
                </a:lnTo>
                <a:lnTo>
                  <a:pt x="921" y="190"/>
                </a:lnTo>
                <a:lnTo>
                  <a:pt x="923" y="190"/>
                </a:lnTo>
                <a:lnTo>
                  <a:pt x="931" y="190"/>
                </a:lnTo>
                <a:lnTo>
                  <a:pt x="932" y="190"/>
                </a:lnTo>
                <a:lnTo>
                  <a:pt x="932" y="189"/>
                </a:lnTo>
                <a:lnTo>
                  <a:pt x="932" y="188"/>
                </a:lnTo>
                <a:lnTo>
                  <a:pt x="932" y="188"/>
                </a:lnTo>
                <a:lnTo>
                  <a:pt x="932" y="186"/>
                </a:lnTo>
                <a:lnTo>
                  <a:pt x="932" y="186"/>
                </a:lnTo>
                <a:lnTo>
                  <a:pt x="932" y="186"/>
                </a:lnTo>
                <a:lnTo>
                  <a:pt x="931" y="185"/>
                </a:lnTo>
                <a:lnTo>
                  <a:pt x="931" y="183"/>
                </a:lnTo>
                <a:lnTo>
                  <a:pt x="931" y="183"/>
                </a:lnTo>
                <a:lnTo>
                  <a:pt x="932" y="185"/>
                </a:lnTo>
                <a:lnTo>
                  <a:pt x="935" y="185"/>
                </a:lnTo>
                <a:lnTo>
                  <a:pt x="939" y="185"/>
                </a:lnTo>
                <a:lnTo>
                  <a:pt x="941" y="183"/>
                </a:lnTo>
                <a:lnTo>
                  <a:pt x="939" y="183"/>
                </a:lnTo>
                <a:lnTo>
                  <a:pt x="939" y="182"/>
                </a:lnTo>
                <a:lnTo>
                  <a:pt x="938" y="182"/>
                </a:lnTo>
                <a:lnTo>
                  <a:pt x="936" y="182"/>
                </a:lnTo>
                <a:lnTo>
                  <a:pt x="934" y="182"/>
                </a:lnTo>
                <a:lnTo>
                  <a:pt x="932" y="182"/>
                </a:lnTo>
                <a:lnTo>
                  <a:pt x="932" y="182"/>
                </a:lnTo>
                <a:lnTo>
                  <a:pt x="931" y="182"/>
                </a:lnTo>
                <a:lnTo>
                  <a:pt x="931" y="181"/>
                </a:lnTo>
                <a:lnTo>
                  <a:pt x="935" y="181"/>
                </a:lnTo>
                <a:lnTo>
                  <a:pt x="938" y="178"/>
                </a:lnTo>
                <a:lnTo>
                  <a:pt x="939" y="178"/>
                </a:lnTo>
                <a:lnTo>
                  <a:pt x="939" y="177"/>
                </a:lnTo>
                <a:lnTo>
                  <a:pt x="938" y="175"/>
                </a:lnTo>
                <a:lnTo>
                  <a:pt x="938" y="174"/>
                </a:lnTo>
                <a:lnTo>
                  <a:pt x="936" y="174"/>
                </a:lnTo>
                <a:lnTo>
                  <a:pt x="934" y="174"/>
                </a:lnTo>
                <a:lnTo>
                  <a:pt x="932" y="174"/>
                </a:lnTo>
                <a:lnTo>
                  <a:pt x="931" y="172"/>
                </a:lnTo>
                <a:lnTo>
                  <a:pt x="934" y="172"/>
                </a:lnTo>
                <a:lnTo>
                  <a:pt x="934" y="171"/>
                </a:lnTo>
                <a:lnTo>
                  <a:pt x="932" y="171"/>
                </a:lnTo>
                <a:lnTo>
                  <a:pt x="931" y="170"/>
                </a:lnTo>
                <a:lnTo>
                  <a:pt x="930" y="170"/>
                </a:lnTo>
                <a:lnTo>
                  <a:pt x="924" y="170"/>
                </a:lnTo>
                <a:lnTo>
                  <a:pt x="924" y="170"/>
                </a:lnTo>
                <a:lnTo>
                  <a:pt x="923" y="170"/>
                </a:lnTo>
                <a:lnTo>
                  <a:pt x="923" y="170"/>
                </a:lnTo>
                <a:lnTo>
                  <a:pt x="923" y="168"/>
                </a:lnTo>
                <a:lnTo>
                  <a:pt x="923" y="168"/>
                </a:lnTo>
                <a:lnTo>
                  <a:pt x="919" y="167"/>
                </a:lnTo>
                <a:lnTo>
                  <a:pt x="914" y="167"/>
                </a:lnTo>
                <a:lnTo>
                  <a:pt x="912" y="167"/>
                </a:lnTo>
                <a:lnTo>
                  <a:pt x="910" y="167"/>
                </a:lnTo>
                <a:lnTo>
                  <a:pt x="905" y="168"/>
                </a:lnTo>
                <a:lnTo>
                  <a:pt x="903" y="168"/>
                </a:lnTo>
                <a:lnTo>
                  <a:pt x="899" y="167"/>
                </a:lnTo>
                <a:lnTo>
                  <a:pt x="897" y="167"/>
                </a:lnTo>
                <a:lnTo>
                  <a:pt x="897" y="167"/>
                </a:lnTo>
                <a:lnTo>
                  <a:pt x="895" y="168"/>
                </a:lnTo>
                <a:lnTo>
                  <a:pt x="891" y="170"/>
                </a:lnTo>
                <a:lnTo>
                  <a:pt x="890" y="170"/>
                </a:lnTo>
                <a:lnTo>
                  <a:pt x="887" y="170"/>
                </a:lnTo>
                <a:lnTo>
                  <a:pt x="883" y="171"/>
                </a:lnTo>
                <a:lnTo>
                  <a:pt x="881" y="171"/>
                </a:lnTo>
                <a:lnTo>
                  <a:pt x="877" y="172"/>
                </a:lnTo>
                <a:lnTo>
                  <a:pt x="876" y="172"/>
                </a:lnTo>
                <a:lnTo>
                  <a:pt x="879" y="174"/>
                </a:lnTo>
                <a:lnTo>
                  <a:pt x="877" y="175"/>
                </a:lnTo>
                <a:lnTo>
                  <a:pt x="875" y="175"/>
                </a:lnTo>
                <a:lnTo>
                  <a:pt x="873" y="174"/>
                </a:lnTo>
                <a:lnTo>
                  <a:pt x="872" y="174"/>
                </a:lnTo>
                <a:lnTo>
                  <a:pt x="869" y="172"/>
                </a:lnTo>
                <a:lnTo>
                  <a:pt x="865" y="171"/>
                </a:lnTo>
                <a:lnTo>
                  <a:pt x="864" y="171"/>
                </a:lnTo>
                <a:lnTo>
                  <a:pt x="862" y="172"/>
                </a:lnTo>
                <a:lnTo>
                  <a:pt x="862" y="172"/>
                </a:lnTo>
                <a:lnTo>
                  <a:pt x="862" y="172"/>
                </a:lnTo>
                <a:lnTo>
                  <a:pt x="861" y="171"/>
                </a:lnTo>
                <a:lnTo>
                  <a:pt x="857" y="172"/>
                </a:lnTo>
                <a:lnTo>
                  <a:pt x="853" y="170"/>
                </a:lnTo>
                <a:lnTo>
                  <a:pt x="853" y="170"/>
                </a:lnTo>
                <a:lnTo>
                  <a:pt x="851" y="170"/>
                </a:lnTo>
                <a:lnTo>
                  <a:pt x="851" y="170"/>
                </a:lnTo>
                <a:lnTo>
                  <a:pt x="850" y="171"/>
                </a:lnTo>
                <a:lnTo>
                  <a:pt x="850" y="171"/>
                </a:lnTo>
                <a:lnTo>
                  <a:pt x="850" y="172"/>
                </a:lnTo>
                <a:lnTo>
                  <a:pt x="851" y="172"/>
                </a:lnTo>
                <a:lnTo>
                  <a:pt x="850" y="174"/>
                </a:lnTo>
                <a:lnTo>
                  <a:pt x="850" y="174"/>
                </a:lnTo>
                <a:lnTo>
                  <a:pt x="850" y="174"/>
                </a:lnTo>
                <a:lnTo>
                  <a:pt x="846" y="171"/>
                </a:lnTo>
                <a:lnTo>
                  <a:pt x="846" y="171"/>
                </a:lnTo>
                <a:lnTo>
                  <a:pt x="843" y="171"/>
                </a:lnTo>
                <a:lnTo>
                  <a:pt x="843" y="171"/>
                </a:lnTo>
                <a:lnTo>
                  <a:pt x="846" y="170"/>
                </a:lnTo>
                <a:lnTo>
                  <a:pt x="846" y="170"/>
                </a:lnTo>
                <a:lnTo>
                  <a:pt x="847" y="168"/>
                </a:lnTo>
                <a:lnTo>
                  <a:pt x="847" y="168"/>
                </a:lnTo>
                <a:lnTo>
                  <a:pt x="846" y="167"/>
                </a:lnTo>
                <a:lnTo>
                  <a:pt x="844" y="166"/>
                </a:lnTo>
                <a:lnTo>
                  <a:pt x="843" y="166"/>
                </a:lnTo>
                <a:lnTo>
                  <a:pt x="842" y="166"/>
                </a:lnTo>
                <a:lnTo>
                  <a:pt x="842" y="164"/>
                </a:lnTo>
                <a:lnTo>
                  <a:pt x="840" y="164"/>
                </a:lnTo>
                <a:lnTo>
                  <a:pt x="839" y="164"/>
                </a:lnTo>
                <a:lnTo>
                  <a:pt x="837" y="163"/>
                </a:lnTo>
                <a:lnTo>
                  <a:pt x="837" y="163"/>
                </a:lnTo>
                <a:lnTo>
                  <a:pt x="832" y="161"/>
                </a:lnTo>
                <a:lnTo>
                  <a:pt x="832" y="161"/>
                </a:lnTo>
                <a:lnTo>
                  <a:pt x="829" y="160"/>
                </a:lnTo>
                <a:lnTo>
                  <a:pt x="826" y="160"/>
                </a:lnTo>
                <a:lnTo>
                  <a:pt x="826" y="159"/>
                </a:lnTo>
                <a:lnTo>
                  <a:pt x="828" y="159"/>
                </a:lnTo>
                <a:lnTo>
                  <a:pt x="832" y="160"/>
                </a:lnTo>
                <a:lnTo>
                  <a:pt x="836" y="160"/>
                </a:lnTo>
                <a:lnTo>
                  <a:pt x="844" y="160"/>
                </a:lnTo>
                <a:lnTo>
                  <a:pt x="846" y="159"/>
                </a:lnTo>
                <a:lnTo>
                  <a:pt x="847" y="159"/>
                </a:lnTo>
                <a:lnTo>
                  <a:pt x="847" y="159"/>
                </a:lnTo>
                <a:lnTo>
                  <a:pt x="846" y="157"/>
                </a:lnTo>
                <a:lnTo>
                  <a:pt x="831" y="155"/>
                </a:lnTo>
                <a:lnTo>
                  <a:pt x="826" y="155"/>
                </a:lnTo>
                <a:lnTo>
                  <a:pt x="825" y="155"/>
                </a:lnTo>
                <a:lnTo>
                  <a:pt x="825" y="153"/>
                </a:lnTo>
                <a:lnTo>
                  <a:pt x="826" y="153"/>
                </a:lnTo>
                <a:lnTo>
                  <a:pt x="826" y="153"/>
                </a:lnTo>
                <a:lnTo>
                  <a:pt x="828" y="153"/>
                </a:lnTo>
                <a:lnTo>
                  <a:pt x="831" y="153"/>
                </a:lnTo>
                <a:lnTo>
                  <a:pt x="833" y="155"/>
                </a:lnTo>
                <a:lnTo>
                  <a:pt x="835" y="153"/>
                </a:lnTo>
                <a:lnTo>
                  <a:pt x="833" y="153"/>
                </a:lnTo>
                <a:lnTo>
                  <a:pt x="833" y="153"/>
                </a:lnTo>
                <a:lnTo>
                  <a:pt x="832" y="152"/>
                </a:lnTo>
                <a:lnTo>
                  <a:pt x="829" y="150"/>
                </a:lnTo>
                <a:lnTo>
                  <a:pt x="826" y="150"/>
                </a:lnTo>
                <a:lnTo>
                  <a:pt x="825" y="150"/>
                </a:lnTo>
                <a:lnTo>
                  <a:pt x="822" y="150"/>
                </a:lnTo>
                <a:lnTo>
                  <a:pt x="817" y="152"/>
                </a:lnTo>
                <a:lnTo>
                  <a:pt x="813" y="152"/>
                </a:lnTo>
                <a:lnTo>
                  <a:pt x="811" y="152"/>
                </a:lnTo>
                <a:lnTo>
                  <a:pt x="807" y="155"/>
                </a:lnTo>
                <a:lnTo>
                  <a:pt x="806" y="155"/>
                </a:lnTo>
                <a:lnTo>
                  <a:pt x="806" y="153"/>
                </a:lnTo>
                <a:lnTo>
                  <a:pt x="807" y="153"/>
                </a:lnTo>
                <a:lnTo>
                  <a:pt x="807" y="152"/>
                </a:lnTo>
                <a:lnTo>
                  <a:pt x="809" y="150"/>
                </a:lnTo>
                <a:lnTo>
                  <a:pt x="809" y="150"/>
                </a:lnTo>
                <a:lnTo>
                  <a:pt x="809" y="150"/>
                </a:lnTo>
                <a:lnTo>
                  <a:pt x="809" y="149"/>
                </a:lnTo>
                <a:lnTo>
                  <a:pt x="809" y="149"/>
                </a:lnTo>
                <a:lnTo>
                  <a:pt x="809" y="148"/>
                </a:lnTo>
                <a:lnTo>
                  <a:pt x="809" y="148"/>
                </a:lnTo>
                <a:lnTo>
                  <a:pt x="807" y="148"/>
                </a:lnTo>
                <a:lnTo>
                  <a:pt x="804" y="146"/>
                </a:lnTo>
                <a:lnTo>
                  <a:pt x="803" y="145"/>
                </a:lnTo>
                <a:lnTo>
                  <a:pt x="802" y="145"/>
                </a:lnTo>
                <a:lnTo>
                  <a:pt x="800" y="145"/>
                </a:lnTo>
                <a:lnTo>
                  <a:pt x="799" y="145"/>
                </a:lnTo>
                <a:lnTo>
                  <a:pt x="795" y="145"/>
                </a:lnTo>
                <a:lnTo>
                  <a:pt x="791" y="144"/>
                </a:lnTo>
                <a:lnTo>
                  <a:pt x="785" y="142"/>
                </a:lnTo>
                <a:lnTo>
                  <a:pt x="784" y="142"/>
                </a:lnTo>
                <a:lnTo>
                  <a:pt x="781" y="142"/>
                </a:lnTo>
                <a:lnTo>
                  <a:pt x="778" y="144"/>
                </a:lnTo>
                <a:lnTo>
                  <a:pt x="777" y="144"/>
                </a:lnTo>
                <a:lnTo>
                  <a:pt x="776" y="144"/>
                </a:lnTo>
                <a:lnTo>
                  <a:pt x="776" y="145"/>
                </a:lnTo>
                <a:lnTo>
                  <a:pt x="774" y="145"/>
                </a:lnTo>
                <a:lnTo>
                  <a:pt x="774" y="145"/>
                </a:lnTo>
                <a:lnTo>
                  <a:pt x="774" y="146"/>
                </a:lnTo>
                <a:lnTo>
                  <a:pt x="776" y="146"/>
                </a:lnTo>
                <a:lnTo>
                  <a:pt x="778" y="148"/>
                </a:lnTo>
                <a:lnTo>
                  <a:pt x="778" y="148"/>
                </a:lnTo>
                <a:lnTo>
                  <a:pt x="778" y="148"/>
                </a:lnTo>
                <a:lnTo>
                  <a:pt x="777" y="149"/>
                </a:lnTo>
                <a:lnTo>
                  <a:pt x="776" y="148"/>
                </a:lnTo>
                <a:lnTo>
                  <a:pt x="774" y="148"/>
                </a:lnTo>
                <a:lnTo>
                  <a:pt x="774" y="148"/>
                </a:lnTo>
                <a:lnTo>
                  <a:pt x="774" y="149"/>
                </a:lnTo>
                <a:lnTo>
                  <a:pt x="774" y="149"/>
                </a:lnTo>
                <a:lnTo>
                  <a:pt x="774" y="149"/>
                </a:lnTo>
                <a:lnTo>
                  <a:pt x="776" y="149"/>
                </a:lnTo>
                <a:lnTo>
                  <a:pt x="782" y="152"/>
                </a:lnTo>
                <a:lnTo>
                  <a:pt x="784" y="152"/>
                </a:lnTo>
                <a:lnTo>
                  <a:pt x="785" y="152"/>
                </a:lnTo>
                <a:lnTo>
                  <a:pt x="785" y="152"/>
                </a:lnTo>
                <a:lnTo>
                  <a:pt x="784" y="153"/>
                </a:lnTo>
                <a:lnTo>
                  <a:pt x="782" y="153"/>
                </a:lnTo>
                <a:lnTo>
                  <a:pt x="782" y="153"/>
                </a:lnTo>
                <a:lnTo>
                  <a:pt x="782" y="155"/>
                </a:lnTo>
                <a:lnTo>
                  <a:pt x="784" y="155"/>
                </a:lnTo>
                <a:lnTo>
                  <a:pt x="788" y="156"/>
                </a:lnTo>
                <a:lnTo>
                  <a:pt x="789" y="159"/>
                </a:lnTo>
                <a:lnTo>
                  <a:pt x="792" y="159"/>
                </a:lnTo>
                <a:lnTo>
                  <a:pt x="795" y="157"/>
                </a:lnTo>
                <a:lnTo>
                  <a:pt x="796" y="157"/>
                </a:lnTo>
                <a:lnTo>
                  <a:pt x="798" y="157"/>
                </a:lnTo>
                <a:lnTo>
                  <a:pt x="803" y="159"/>
                </a:lnTo>
                <a:lnTo>
                  <a:pt x="804" y="157"/>
                </a:lnTo>
                <a:lnTo>
                  <a:pt x="804" y="157"/>
                </a:lnTo>
                <a:lnTo>
                  <a:pt x="806" y="157"/>
                </a:lnTo>
                <a:lnTo>
                  <a:pt x="807" y="156"/>
                </a:lnTo>
                <a:lnTo>
                  <a:pt x="809" y="156"/>
                </a:lnTo>
                <a:lnTo>
                  <a:pt x="810" y="156"/>
                </a:lnTo>
                <a:lnTo>
                  <a:pt x="811" y="159"/>
                </a:lnTo>
                <a:lnTo>
                  <a:pt x="814" y="161"/>
                </a:lnTo>
                <a:lnTo>
                  <a:pt x="815" y="164"/>
                </a:lnTo>
                <a:lnTo>
                  <a:pt x="817" y="166"/>
                </a:lnTo>
                <a:lnTo>
                  <a:pt x="818" y="166"/>
                </a:lnTo>
                <a:lnTo>
                  <a:pt x="818" y="167"/>
                </a:lnTo>
                <a:lnTo>
                  <a:pt x="820" y="168"/>
                </a:lnTo>
                <a:lnTo>
                  <a:pt x="820" y="170"/>
                </a:lnTo>
                <a:lnTo>
                  <a:pt x="820" y="170"/>
                </a:lnTo>
                <a:lnTo>
                  <a:pt x="820" y="171"/>
                </a:lnTo>
                <a:lnTo>
                  <a:pt x="817" y="174"/>
                </a:lnTo>
                <a:lnTo>
                  <a:pt x="817" y="175"/>
                </a:lnTo>
                <a:lnTo>
                  <a:pt x="815" y="175"/>
                </a:lnTo>
                <a:lnTo>
                  <a:pt x="815" y="175"/>
                </a:lnTo>
                <a:lnTo>
                  <a:pt x="817" y="177"/>
                </a:lnTo>
                <a:lnTo>
                  <a:pt x="817" y="178"/>
                </a:lnTo>
                <a:lnTo>
                  <a:pt x="817" y="178"/>
                </a:lnTo>
                <a:lnTo>
                  <a:pt x="818" y="179"/>
                </a:lnTo>
                <a:lnTo>
                  <a:pt x="820" y="179"/>
                </a:lnTo>
                <a:lnTo>
                  <a:pt x="820" y="181"/>
                </a:lnTo>
                <a:lnTo>
                  <a:pt x="818" y="181"/>
                </a:lnTo>
                <a:lnTo>
                  <a:pt x="818" y="181"/>
                </a:lnTo>
                <a:lnTo>
                  <a:pt x="820" y="183"/>
                </a:lnTo>
                <a:lnTo>
                  <a:pt x="821" y="186"/>
                </a:lnTo>
                <a:lnTo>
                  <a:pt x="821" y="188"/>
                </a:lnTo>
                <a:lnTo>
                  <a:pt x="824" y="188"/>
                </a:lnTo>
                <a:lnTo>
                  <a:pt x="825" y="189"/>
                </a:lnTo>
                <a:lnTo>
                  <a:pt x="825" y="189"/>
                </a:lnTo>
                <a:lnTo>
                  <a:pt x="826" y="189"/>
                </a:lnTo>
                <a:lnTo>
                  <a:pt x="828" y="189"/>
                </a:lnTo>
                <a:lnTo>
                  <a:pt x="828" y="189"/>
                </a:lnTo>
                <a:lnTo>
                  <a:pt x="828" y="188"/>
                </a:lnTo>
                <a:lnTo>
                  <a:pt x="828" y="188"/>
                </a:lnTo>
                <a:lnTo>
                  <a:pt x="831" y="186"/>
                </a:lnTo>
                <a:lnTo>
                  <a:pt x="831" y="186"/>
                </a:lnTo>
                <a:lnTo>
                  <a:pt x="831" y="188"/>
                </a:lnTo>
                <a:lnTo>
                  <a:pt x="831" y="188"/>
                </a:lnTo>
                <a:lnTo>
                  <a:pt x="832" y="188"/>
                </a:lnTo>
                <a:lnTo>
                  <a:pt x="833" y="189"/>
                </a:lnTo>
                <a:lnTo>
                  <a:pt x="836" y="189"/>
                </a:lnTo>
                <a:lnTo>
                  <a:pt x="839" y="190"/>
                </a:lnTo>
                <a:lnTo>
                  <a:pt x="840" y="190"/>
                </a:lnTo>
                <a:close/>
                <a:moveTo>
                  <a:pt x="842" y="137"/>
                </a:moveTo>
                <a:lnTo>
                  <a:pt x="842" y="135"/>
                </a:lnTo>
                <a:lnTo>
                  <a:pt x="840" y="134"/>
                </a:lnTo>
                <a:lnTo>
                  <a:pt x="837" y="131"/>
                </a:lnTo>
                <a:lnTo>
                  <a:pt x="835" y="131"/>
                </a:lnTo>
                <a:lnTo>
                  <a:pt x="833" y="131"/>
                </a:lnTo>
                <a:lnTo>
                  <a:pt x="831" y="131"/>
                </a:lnTo>
                <a:lnTo>
                  <a:pt x="829" y="131"/>
                </a:lnTo>
                <a:lnTo>
                  <a:pt x="829" y="131"/>
                </a:lnTo>
                <a:lnTo>
                  <a:pt x="828" y="131"/>
                </a:lnTo>
                <a:lnTo>
                  <a:pt x="828" y="132"/>
                </a:lnTo>
                <a:lnTo>
                  <a:pt x="828" y="134"/>
                </a:lnTo>
                <a:lnTo>
                  <a:pt x="828" y="135"/>
                </a:lnTo>
                <a:lnTo>
                  <a:pt x="828" y="135"/>
                </a:lnTo>
                <a:lnTo>
                  <a:pt x="829" y="137"/>
                </a:lnTo>
                <a:lnTo>
                  <a:pt x="837" y="139"/>
                </a:lnTo>
                <a:lnTo>
                  <a:pt x="839" y="139"/>
                </a:lnTo>
                <a:lnTo>
                  <a:pt x="840" y="138"/>
                </a:lnTo>
                <a:lnTo>
                  <a:pt x="842" y="138"/>
                </a:lnTo>
                <a:lnTo>
                  <a:pt x="842" y="138"/>
                </a:lnTo>
                <a:lnTo>
                  <a:pt x="842" y="137"/>
                </a:lnTo>
                <a:lnTo>
                  <a:pt x="842" y="137"/>
                </a:lnTo>
                <a:close/>
                <a:moveTo>
                  <a:pt x="842" y="149"/>
                </a:moveTo>
                <a:lnTo>
                  <a:pt x="842" y="149"/>
                </a:lnTo>
                <a:lnTo>
                  <a:pt x="842" y="149"/>
                </a:lnTo>
                <a:lnTo>
                  <a:pt x="842" y="148"/>
                </a:lnTo>
                <a:lnTo>
                  <a:pt x="842" y="148"/>
                </a:lnTo>
                <a:lnTo>
                  <a:pt x="840" y="146"/>
                </a:lnTo>
                <a:lnTo>
                  <a:pt x="837" y="146"/>
                </a:lnTo>
                <a:lnTo>
                  <a:pt x="835" y="148"/>
                </a:lnTo>
                <a:lnTo>
                  <a:pt x="835" y="148"/>
                </a:lnTo>
                <a:lnTo>
                  <a:pt x="833" y="149"/>
                </a:lnTo>
                <a:lnTo>
                  <a:pt x="833" y="149"/>
                </a:lnTo>
                <a:lnTo>
                  <a:pt x="835" y="150"/>
                </a:lnTo>
                <a:lnTo>
                  <a:pt x="836" y="152"/>
                </a:lnTo>
                <a:lnTo>
                  <a:pt x="837" y="153"/>
                </a:lnTo>
                <a:lnTo>
                  <a:pt x="839" y="153"/>
                </a:lnTo>
                <a:lnTo>
                  <a:pt x="839" y="153"/>
                </a:lnTo>
                <a:lnTo>
                  <a:pt x="840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2"/>
                </a:lnTo>
                <a:lnTo>
                  <a:pt x="842" y="152"/>
                </a:lnTo>
                <a:lnTo>
                  <a:pt x="842" y="150"/>
                </a:lnTo>
                <a:lnTo>
                  <a:pt x="842" y="150"/>
                </a:lnTo>
                <a:lnTo>
                  <a:pt x="842" y="149"/>
                </a:lnTo>
                <a:close/>
                <a:moveTo>
                  <a:pt x="529" y="160"/>
                </a:moveTo>
                <a:lnTo>
                  <a:pt x="529" y="160"/>
                </a:lnTo>
                <a:lnTo>
                  <a:pt x="529" y="160"/>
                </a:lnTo>
                <a:lnTo>
                  <a:pt x="529" y="160"/>
                </a:lnTo>
                <a:lnTo>
                  <a:pt x="529" y="161"/>
                </a:lnTo>
                <a:lnTo>
                  <a:pt x="529" y="161"/>
                </a:lnTo>
                <a:lnTo>
                  <a:pt x="529" y="161"/>
                </a:lnTo>
                <a:lnTo>
                  <a:pt x="529" y="163"/>
                </a:lnTo>
                <a:lnTo>
                  <a:pt x="529" y="163"/>
                </a:lnTo>
                <a:lnTo>
                  <a:pt x="529" y="163"/>
                </a:lnTo>
                <a:lnTo>
                  <a:pt x="529" y="164"/>
                </a:lnTo>
                <a:lnTo>
                  <a:pt x="529" y="164"/>
                </a:lnTo>
                <a:lnTo>
                  <a:pt x="531" y="164"/>
                </a:lnTo>
                <a:lnTo>
                  <a:pt x="532" y="164"/>
                </a:lnTo>
                <a:lnTo>
                  <a:pt x="535" y="163"/>
                </a:lnTo>
                <a:lnTo>
                  <a:pt x="536" y="163"/>
                </a:lnTo>
                <a:lnTo>
                  <a:pt x="538" y="163"/>
                </a:lnTo>
                <a:lnTo>
                  <a:pt x="540" y="164"/>
                </a:lnTo>
                <a:lnTo>
                  <a:pt x="542" y="164"/>
                </a:lnTo>
                <a:lnTo>
                  <a:pt x="542" y="164"/>
                </a:lnTo>
                <a:lnTo>
                  <a:pt x="544" y="163"/>
                </a:lnTo>
                <a:lnTo>
                  <a:pt x="546" y="160"/>
                </a:lnTo>
                <a:lnTo>
                  <a:pt x="546" y="160"/>
                </a:lnTo>
                <a:lnTo>
                  <a:pt x="546" y="160"/>
                </a:lnTo>
                <a:lnTo>
                  <a:pt x="547" y="160"/>
                </a:lnTo>
                <a:lnTo>
                  <a:pt x="547" y="160"/>
                </a:lnTo>
                <a:lnTo>
                  <a:pt x="547" y="163"/>
                </a:lnTo>
                <a:lnTo>
                  <a:pt x="549" y="163"/>
                </a:lnTo>
                <a:lnTo>
                  <a:pt x="549" y="164"/>
                </a:lnTo>
                <a:lnTo>
                  <a:pt x="550" y="166"/>
                </a:lnTo>
                <a:lnTo>
                  <a:pt x="550" y="167"/>
                </a:lnTo>
                <a:lnTo>
                  <a:pt x="550" y="167"/>
                </a:lnTo>
                <a:lnTo>
                  <a:pt x="553" y="166"/>
                </a:lnTo>
                <a:lnTo>
                  <a:pt x="554" y="166"/>
                </a:lnTo>
                <a:lnTo>
                  <a:pt x="557" y="164"/>
                </a:lnTo>
                <a:lnTo>
                  <a:pt x="557" y="164"/>
                </a:lnTo>
                <a:lnTo>
                  <a:pt x="558" y="164"/>
                </a:lnTo>
                <a:lnTo>
                  <a:pt x="558" y="164"/>
                </a:lnTo>
                <a:lnTo>
                  <a:pt x="558" y="163"/>
                </a:lnTo>
                <a:lnTo>
                  <a:pt x="558" y="163"/>
                </a:lnTo>
                <a:lnTo>
                  <a:pt x="558" y="163"/>
                </a:lnTo>
                <a:lnTo>
                  <a:pt x="557" y="161"/>
                </a:lnTo>
                <a:lnTo>
                  <a:pt x="557" y="161"/>
                </a:lnTo>
                <a:lnTo>
                  <a:pt x="557" y="160"/>
                </a:lnTo>
                <a:lnTo>
                  <a:pt x="557" y="160"/>
                </a:lnTo>
                <a:lnTo>
                  <a:pt x="557" y="159"/>
                </a:lnTo>
                <a:lnTo>
                  <a:pt x="557" y="157"/>
                </a:lnTo>
                <a:lnTo>
                  <a:pt x="558" y="157"/>
                </a:lnTo>
                <a:lnTo>
                  <a:pt x="558" y="157"/>
                </a:lnTo>
                <a:lnTo>
                  <a:pt x="558" y="157"/>
                </a:lnTo>
                <a:lnTo>
                  <a:pt x="560" y="157"/>
                </a:lnTo>
                <a:lnTo>
                  <a:pt x="560" y="159"/>
                </a:lnTo>
                <a:lnTo>
                  <a:pt x="561" y="160"/>
                </a:lnTo>
                <a:lnTo>
                  <a:pt x="562" y="161"/>
                </a:lnTo>
                <a:lnTo>
                  <a:pt x="562" y="161"/>
                </a:lnTo>
                <a:lnTo>
                  <a:pt x="564" y="160"/>
                </a:lnTo>
                <a:lnTo>
                  <a:pt x="564" y="160"/>
                </a:lnTo>
                <a:lnTo>
                  <a:pt x="565" y="159"/>
                </a:lnTo>
                <a:lnTo>
                  <a:pt x="565" y="157"/>
                </a:lnTo>
                <a:lnTo>
                  <a:pt x="566" y="157"/>
                </a:lnTo>
                <a:lnTo>
                  <a:pt x="566" y="156"/>
                </a:lnTo>
                <a:lnTo>
                  <a:pt x="566" y="155"/>
                </a:lnTo>
                <a:lnTo>
                  <a:pt x="565" y="155"/>
                </a:lnTo>
                <a:lnTo>
                  <a:pt x="565" y="153"/>
                </a:lnTo>
                <a:lnTo>
                  <a:pt x="565" y="153"/>
                </a:lnTo>
                <a:lnTo>
                  <a:pt x="566" y="153"/>
                </a:lnTo>
                <a:lnTo>
                  <a:pt x="568" y="153"/>
                </a:lnTo>
                <a:lnTo>
                  <a:pt x="568" y="153"/>
                </a:lnTo>
                <a:lnTo>
                  <a:pt x="569" y="152"/>
                </a:lnTo>
                <a:lnTo>
                  <a:pt x="569" y="150"/>
                </a:lnTo>
                <a:lnTo>
                  <a:pt x="569" y="149"/>
                </a:lnTo>
                <a:lnTo>
                  <a:pt x="571" y="149"/>
                </a:lnTo>
                <a:lnTo>
                  <a:pt x="571" y="149"/>
                </a:lnTo>
                <a:lnTo>
                  <a:pt x="572" y="148"/>
                </a:lnTo>
                <a:lnTo>
                  <a:pt x="575" y="148"/>
                </a:lnTo>
                <a:lnTo>
                  <a:pt x="575" y="148"/>
                </a:lnTo>
                <a:lnTo>
                  <a:pt x="575" y="148"/>
                </a:lnTo>
                <a:lnTo>
                  <a:pt x="575" y="149"/>
                </a:lnTo>
                <a:lnTo>
                  <a:pt x="573" y="150"/>
                </a:lnTo>
                <a:lnTo>
                  <a:pt x="573" y="152"/>
                </a:lnTo>
                <a:lnTo>
                  <a:pt x="573" y="153"/>
                </a:lnTo>
                <a:lnTo>
                  <a:pt x="573" y="155"/>
                </a:lnTo>
                <a:lnTo>
                  <a:pt x="573" y="156"/>
                </a:lnTo>
                <a:lnTo>
                  <a:pt x="575" y="156"/>
                </a:lnTo>
                <a:lnTo>
                  <a:pt x="576" y="157"/>
                </a:lnTo>
                <a:lnTo>
                  <a:pt x="577" y="157"/>
                </a:lnTo>
                <a:lnTo>
                  <a:pt x="579" y="157"/>
                </a:lnTo>
                <a:lnTo>
                  <a:pt x="580" y="157"/>
                </a:lnTo>
                <a:lnTo>
                  <a:pt x="582" y="157"/>
                </a:lnTo>
                <a:lnTo>
                  <a:pt x="582" y="157"/>
                </a:lnTo>
                <a:lnTo>
                  <a:pt x="582" y="156"/>
                </a:lnTo>
                <a:lnTo>
                  <a:pt x="582" y="156"/>
                </a:lnTo>
                <a:lnTo>
                  <a:pt x="583" y="155"/>
                </a:lnTo>
                <a:lnTo>
                  <a:pt x="582" y="153"/>
                </a:lnTo>
                <a:lnTo>
                  <a:pt x="583" y="153"/>
                </a:lnTo>
                <a:lnTo>
                  <a:pt x="587" y="152"/>
                </a:lnTo>
                <a:lnTo>
                  <a:pt x="590" y="152"/>
                </a:lnTo>
                <a:lnTo>
                  <a:pt x="591" y="150"/>
                </a:lnTo>
                <a:lnTo>
                  <a:pt x="593" y="150"/>
                </a:lnTo>
                <a:lnTo>
                  <a:pt x="593" y="149"/>
                </a:lnTo>
                <a:lnTo>
                  <a:pt x="593" y="149"/>
                </a:lnTo>
                <a:lnTo>
                  <a:pt x="591" y="148"/>
                </a:lnTo>
                <a:lnTo>
                  <a:pt x="590" y="146"/>
                </a:lnTo>
                <a:lnTo>
                  <a:pt x="590" y="146"/>
                </a:lnTo>
                <a:lnTo>
                  <a:pt x="590" y="145"/>
                </a:lnTo>
                <a:lnTo>
                  <a:pt x="591" y="145"/>
                </a:lnTo>
                <a:lnTo>
                  <a:pt x="593" y="145"/>
                </a:lnTo>
                <a:lnTo>
                  <a:pt x="594" y="145"/>
                </a:lnTo>
                <a:lnTo>
                  <a:pt x="593" y="145"/>
                </a:lnTo>
                <a:lnTo>
                  <a:pt x="591" y="144"/>
                </a:lnTo>
                <a:lnTo>
                  <a:pt x="590" y="142"/>
                </a:lnTo>
                <a:lnTo>
                  <a:pt x="588" y="141"/>
                </a:lnTo>
                <a:lnTo>
                  <a:pt x="590" y="141"/>
                </a:lnTo>
                <a:lnTo>
                  <a:pt x="595" y="138"/>
                </a:lnTo>
                <a:lnTo>
                  <a:pt x="597" y="138"/>
                </a:lnTo>
                <a:lnTo>
                  <a:pt x="597" y="138"/>
                </a:lnTo>
                <a:lnTo>
                  <a:pt x="597" y="137"/>
                </a:lnTo>
                <a:lnTo>
                  <a:pt x="597" y="137"/>
                </a:lnTo>
                <a:lnTo>
                  <a:pt x="591" y="134"/>
                </a:lnTo>
                <a:lnTo>
                  <a:pt x="590" y="134"/>
                </a:lnTo>
                <a:lnTo>
                  <a:pt x="588" y="132"/>
                </a:lnTo>
                <a:lnTo>
                  <a:pt x="587" y="132"/>
                </a:lnTo>
                <a:lnTo>
                  <a:pt x="584" y="132"/>
                </a:lnTo>
                <a:lnTo>
                  <a:pt x="583" y="134"/>
                </a:lnTo>
                <a:lnTo>
                  <a:pt x="582" y="134"/>
                </a:lnTo>
                <a:lnTo>
                  <a:pt x="582" y="135"/>
                </a:lnTo>
                <a:lnTo>
                  <a:pt x="582" y="135"/>
                </a:lnTo>
                <a:lnTo>
                  <a:pt x="584" y="135"/>
                </a:lnTo>
                <a:lnTo>
                  <a:pt x="586" y="137"/>
                </a:lnTo>
                <a:lnTo>
                  <a:pt x="584" y="137"/>
                </a:lnTo>
                <a:lnTo>
                  <a:pt x="584" y="137"/>
                </a:lnTo>
                <a:lnTo>
                  <a:pt x="582" y="137"/>
                </a:lnTo>
                <a:lnTo>
                  <a:pt x="582" y="137"/>
                </a:lnTo>
                <a:lnTo>
                  <a:pt x="580" y="137"/>
                </a:lnTo>
                <a:lnTo>
                  <a:pt x="580" y="138"/>
                </a:lnTo>
                <a:lnTo>
                  <a:pt x="579" y="138"/>
                </a:lnTo>
                <a:lnTo>
                  <a:pt x="573" y="137"/>
                </a:lnTo>
                <a:lnTo>
                  <a:pt x="565" y="137"/>
                </a:lnTo>
                <a:lnTo>
                  <a:pt x="562" y="138"/>
                </a:lnTo>
                <a:lnTo>
                  <a:pt x="561" y="139"/>
                </a:lnTo>
                <a:lnTo>
                  <a:pt x="558" y="141"/>
                </a:lnTo>
                <a:lnTo>
                  <a:pt x="555" y="142"/>
                </a:lnTo>
                <a:lnTo>
                  <a:pt x="551" y="145"/>
                </a:lnTo>
                <a:lnTo>
                  <a:pt x="551" y="145"/>
                </a:lnTo>
                <a:lnTo>
                  <a:pt x="550" y="146"/>
                </a:lnTo>
                <a:lnTo>
                  <a:pt x="550" y="148"/>
                </a:lnTo>
                <a:lnTo>
                  <a:pt x="549" y="148"/>
                </a:lnTo>
                <a:lnTo>
                  <a:pt x="544" y="150"/>
                </a:lnTo>
                <a:lnTo>
                  <a:pt x="543" y="150"/>
                </a:lnTo>
                <a:lnTo>
                  <a:pt x="543" y="152"/>
                </a:lnTo>
                <a:lnTo>
                  <a:pt x="539" y="155"/>
                </a:lnTo>
                <a:lnTo>
                  <a:pt x="539" y="155"/>
                </a:lnTo>
                <a:lnTo>
                  <a:pt x="531" y="156"/>
                </a:lnTo>
                <a:lnTo>
                  <a:pt x="531" y="156"/>
                </a:lnTo>
                <a:lnTo>
                  <a:pt x="529" y="156"/>
                </a:lnTo>
                <a:lnTo>
                  <a:pt x="528" y="159"/>
                </a:lnTo>
                <a:lnTo>
                  <a:pt x="527" y="160"/>
                </a:lnTo>
                <a:lnTo>
                  <a:pt x="527" y="160"/>
                </a:lnTo>
                <a:lnTo>
                  <a:pt x="528" y="160"/>
                </a:lnTo>
                <a:lnTo>
                  <a:pt x="529" y="160"/>
                </a:lnTo>
                <a:close/>
                <a:moveTo>
                  <a:pt x="605" y="128"/>
                </a:moveTo>
                <a:lnTo>
                  <a:pt x="608" y="130"/>
                </a:lnTo>
                <a:lnTo>
                  <a:pt x="610" y="130"/>
                </a:lnTo>
                <a:lnTo>
                  <a:pt x="612" y="128"/>
                </a:lnTo>
                <a:lnTo>
                  <a:pt x="613" y="128"/>
                </a:lnTo>
                <a:lnTo>
                  <a:pt x="615" y="127"/>
                </a:lnTo>
                <a:lnTo>
                  <a:pt x="615" y="127"/>
                </a:lnTo>
                <a:lnTo>
                  <a:pt x="613" y="126"/>
                </a:lnTo>
                <a:lnTo>
                  <a:pt x="613" y="126"/>
                </a:lnTo>
                <a:lnTo>
                  <a:pt x="613" y="126"/>
                </a:lnTo>
                <a:lnTo>
                  <a:pt x="612" y="126"/>
                </a:lnTo>
                <a:lnTo>
                  <a:pt x="610" y="124"/>
                </a:lnTo>
                <a:lnTo>
                  <a:pt x="609" y="124"/>
                </a:lnTo>
                <a:lnTo>
                  <a:pt x="608" y="123"/>
                </a:lnTo>
                <a:lnTo>
                  <a:pt x="608" y="123"/>
                </a:lnTo>
                <a:lnTo>
                  <a:pt x="608" y="123"/>
                </a:lnTo>
                <a:lnTo>
                  <a:pt x="608" y="121"/>
                </a:lnTo>
                <a:lnTo>
                  <a:pt x="605" y="123"/>
                </a:lnTo>
                <a:lnTo>
                  <a:pt x="604" y="123"/>
                </a:lnTo>
                <a:lnTo>
                  <a:pt x="604" y="124"/>
                </a:lnTo>
                <a:lnTo>
                  <a:pt x="602" y="124"/>
                </a:lnTo>
                <a:lnTo>
                  <a:pt x="601" y="124"/>
                </a:lnTo>
                <a:lnTo>
                  <a:pt x="602" y="126"/>
                </a:lnTo>
                <a:lnTo>
                  <a:pt x="605" y="128"/>
                </a:lnTo>
                <a:close/>
                <a:moveTo>
                  <a:pt x="612" y="146"/>
                </a:moveTo>
                <a:lnTo>
                  <a:pt x="606" y="146"/>
                </a:lnTo>
                <a:lnTo>
                  <a:pt x="605" y="146"/>
                </a:lnTo>
                <a:lnTo>
                  <a:pt x="604" y="148"/>
                </a:lnTo>
                <a:lnTo>
                  <a:pt x="604" y="148"/>
                </a:lnTo>
                <a:lnTo>
                  <a:pt x="604" y="149"/>
                </a:lnTo>
                <a:lnTo>
                  <a:pt x="613" y="149"/>
                </a:lnTo>
                <a:lnTo>
                  <a:pt x="615" y="149"/>
                </a:lnTo>
                <a:lnTo>
                  <a:pt x="616" y="148"/>
                </a:lnTo>
                <a:lnTo>
                  <a:pt x="616" y="148"/>
                </a:lnTo>
                <a:lnTo>
                  <a:pt x="615" y="146"/>
                </a:lnTo>
                <a:lnTo>
                  <a:pt x="613" y="146"/>
                </a:lnTo>
                <a:lnTo>
                  <a:pt x="612" y="146"/>
                </a:lnTo>
                <a:close/>
                <a:moveTo>
                  <a:pt x="542" y="167"/>
                </a:moveTo>
                <a:lnTo>
                  <a:pt x="542" y="168"/>
                </a:lnTo>
                <a:lnTo>
                  <a:pt x="543" y="168"/>
                </a:lnTo>
                <a:lnTo>
                  <a:pt x="543" y="168"/>
                </a:lnTo>
                <a:lnTo>
                  <a:pt x="544" y="168"/>
                </a:lnTo>
                <a:lnTo>
                  <a:pt x="544" y="167"/>
                </a:lnTo>
                <a:lnTo>
                  <a:pt x="544" y="167"/>
                </a:lnTo>
                <a:lnTo>
                  <a:pt x="546" y="166"/>
                </a:lnTo>
                <a:lnTo>
                  <a:pt x="546" y="166"/>
                </a:lnTo>
                <a:lnTo>
                  <a:pt x="546" y="164"/>
                </a:lnTo>
                <a:lnTo>
                  <a:pt x="546" y="164"/>
                </a:lnTo>
                <a:lnTo>
                  <a:pt x="544" y="164"/>
                </a:lnTo>
                <a:lnTo>
                  <a:pt x="544" y="166"/>
                </a:lnTo>
                <a:lnTo>
                  <a:pt x="544" y="166"/>
                </a:lnTo>
                <a:lnTo>
                  <a:pt x="544" y="166"/>
                </a:lnTo>
                <a:lnTo>
                  <a:pt x="544" y="166"/>
                </a:lnTo>
                <a:lnTo>
                  <a:pt x="542" y="167"/>
                </a:lnTo>
                <a:close/>
                <a:moveTo>
                  <a:pt x="577" y="161"/>
                </a:moveTo>
                <a:lnTo>
                  <a:pt x="576" y="161"/>
                </a:lnTo>
                <a:lnTo>
                  <a:pt x="575" y="161"/>
                </a:lnTo>
                <a:lnTo>
                  <a:pt x="573" y="161"/>
                </a:lnTo>
                <a:lnTo>
                  <a:pt x="572" y="163"/>
                </a:lnTo>
                <a:lnTo>
                  <a:pt x="569" y="164"/>
                </a:lnTo>
                <a:lnTo>
                  <a:pt x="566" y="166"/>
                </a:lnTo>
                <a:lnTo>
                  <a:pt x="564" y="168"/>
                </a:lnTo>
                <a:lnTo>
                  <a:pt x="561" y="170"/>
                </a:lnTo>
                <a:lnTo>
                  <a:pt x="561" y="170"/>
                </a:lnTo>
                <a:lnTo>
                  <a:pt x="560" y="171"/>
                </a:lnTo>
                <a:lnTo>
                  <a:pt x="560" y="171"/>
                </a:lnTo>
                <a:lnTo>
                  <a:pt x="561" y="171"/>
                </a:lnTo>
                <a:lnTo>
                  <a:pt x="562" y="171"/>
                </a:lnTo>
                <a:lnTo>
                  <a:pt x="565" y="172"/>
                </a:lnTo>
                <a:lnTo>
                  <a:pt x="566" y="172"/>
                </a:lnTo>
                <a:lnTo>
                  <a:pt x="569" y="171"/>
                </a:lnTo>
                <a:lnTo>
                  <a:pt x="571" y="171"/>
                </a:lnTo>
                <a:lnTo>
                  <a:pt x="573" y="167"/>
                </a:lnTo>
                <a:lnTo>
                  <a:pt x="576" y="164"/>
                </a:lnTo>
                <a:lnTo>
                  <a:pt x="576" y="164"/>
                </a:lnTo>
                <a:lnTo>
                  <a:pt x="577" y="161"/>
                </a:lnTo>
                <a:lnTo>
                  <a:pt x="577" y="161"/>
                </a:lnTo>
                <a:close/>
                <a:moveTo>
                  <a:pt x="784" y="190"/>
                </a:moveTo>
                <a:lnTo>
                  <a:pt x="788" y="192"/>
                </a:lnTo>
                <a:lnTo>
                  <a:pt x="788" y="192"/>
                </a:lnTo>
                <a:lnTo>
                  <a:pt x="789" y="192"/>
                </a:lnTo>
                <a:lnTo>
                  <a:pt x="789" y="192"/>
                </a:lnTo>
                <a:lnTo>
                  <a:pt x="789" y="190"/>
                </a:lnTo>
                <a:lnTo>
                  <a:pt x="788" y="190"/>
                </a:lnTo>
                <a:lnTo>
                  <a:pt x="787" y="189"/>
                </a:lnTo>
                <a:lnTo>
                  <a:pt x="785" y="189"/>
                </a:lnTo>
                <a:lnTo>
                  <a:pt x="785" y="189"/>
                </a:lnTo>
                <a:lnTo>
                  <a:pt x="784" y="190"/>
                </a:lnTo>
                <a:lnTo>
                  <a:pt x="784" y="190"/>
                </a:lnTo>
                <a:lnTo>
                  <a:pt x="784" y="190"/>
                </a:lnTo>
                <a:lnTo>
                  <a:pt x="784" y="190"/>
                </a:lnTo>
                <a:close/>
                <a:moveTo>
                  <a:pt x="612" y="159"/>
                </a:moveTo>
                <a:lnTo>
                  <a:pt x="610" y="157"/>
                </a:lnTo>
                <a:lnTo>
                  <a:pt x="610" y="157"/>
                </a:lnTo>
                <a:lnTo>
                  <a:pt x="610" y="156"/>
                </a:lnTo>
                <a:lnTo>
                  <a:pt x="610" y="156"/>
                </a:lnTo>
                <a:lnTo>
                  <a:pt x="609" y="155"/>
                </a:lnTo>
                <a:lnTo>
                  <a:pt x="609" y="155"/>
                </a:lnTo>
                <a:lnTo>
                  <a:pt x="608" y="155"/>
                </a:lnTo>
                <a:lnTo>
                  <a:pt x="606" y="153"/>
                </a:lnTo>
                <a:lnTo>
                  <a:pt x="604" y="153"/>
                </a:lnTo>
                <a:lnTo>
                  <a:pt x="601" y="153"/>
                </a:lnTo>
                <a:lnTo>
                  <a:pt x="595" y="155"/>
                </a:lnTo>
                <a:lnTo>
                  <a:pt x="594" y="156"/>
                </a:lnTo>
                <a:lnTo>
                  <a:pt x="594" y="157"/>
                </a:lnTo>
                <a:lnTo>
                  <a:pt x="594" y="157"/>
                </a:lnTo>
                <a:lnTo>
                  <a:pt x="594" y="159"/>
                </a:lnTo>
                <a:lnTo>
                  <a:pt x="594" y="159"/>
                </a:lnTo>
                <a:lnTo>
                  <a:pt x="595" y="159"/>
                </a:lnTo>
                <a:lnTo>
                  <a:pt x="601" y="159"/>
                </a:lnTo>
                <a:lnTo>
                  <a:pt x="602" y="160"/>
                </a:lnTo>
                <a:lnTo>
                  <a:pt x="604" y="160"/>
                </a:lnTo>
                <a:lnTo>
                  <a:pt x="602" y="160"/>
                </a:lnTo>
                <a:lnTo>
                  <a:pt x="594" y="160"/>
                </a:lnTo>
                <a:lnTo>
                  <a:pt x="591" y="159"/>
                </a:lnTo>
                <a:lnTo>
                  <a:pt x="590" y="160"/>
                </a:lnTo>
                <a:lnTo>
                  <a:pt x="587" y="160"/>
                </a:lnTo>
                <a:lnTo>
                  <a:pt x="586" y="161"/>
                </a:lnTo>
                <a:lnTo>
                  <a:pt x="586" y="161"/>
                </a:lnTo>
                <a:lnTo>
                  <a:pt x="587" y="163"/>
                </a:lnTo>
                <a:lnTo>
                  <a:pt x="586" y="163"/>
                </a:lnTo>
                <a:lnTo>
                  <a:pt x="586" y="164"/>
                </a:lnTo>
                <a:lnTo>
                  <a:pt x="586" y="164"/>
                </a:lnTo>
                <a:lnTo>
                  <a:pt x="587" y="166"/>
                </a:lnTo>
                <a:lnTo>
                  <a:pt x="588" y="166"/>
                </a:lnTo>
                <a:lnTo>
                  <a:pt x="595" y="166"/>
                </a:lnTo>
                <a:lnTo>
                  <a:pt x="601" y="166"/>
                </a:lnTo>
                <a:lnTo>
                  <a:pt x="599" y="166"/>
                </a:lnTo>
                <a:lnTo>
                  <a:pt x="597" y="167"/>
                </a:lnTo>
                <a:lnTo>
                  <a:pt x="594" y="167"/>
                </a:lnTo>
                <a:lnTo>
                  <a:pt x="588" y="167"/>
                </a:lnTo>
                <a:lnTo>
                  <a:pt x="584" y="168"/>
                </a:lnTo>
                <a:lnTo>
                  <a:pt x="583" y="168"/>
                </a:lnTo>
                <a:lnTo>
                  <a:pt x="582" y="168"/>
                </a:lnTo>
                <a:lnTo>
                  <a:pt x="580" y="170"/>
                </a:lnTo>
                <a:lnTo>
                  <a:pt x="582" y="171"/>
                </a:lnTo>
                <a:lnTo>
                  <a:pt x="582" y="171"/>
                </a:lnTo>
                <a:lnTo>
                  <a:pt x="588" y="171"/>
                </a:lnTo>
                <a:lnTo>
                  <a:pt x="591" y="171"/>
                </a:lnTo>
                <a:lnTo>
                  <a:pt x="601" y="168"/>
                </a:lnTo>
                <a:lnTo>
                  <a:pt x="601" y="170"/>
                </a:lnTo>
                <a:lnTo>
                  <a:pt x="599" y="170"/>
                </a:lnTo>
                <a:lnTo>
                  <a:pt x="599" y="170"/>
                </a:lnTo>
                <a:lnTo>
                  <a:pt x="598" y="171"/>
                </a:lnTo>
                <a:lnTo>
                  <a:pt x="591" y="172"/>
                </a:lnTo>
                <a:lnTo>
                  <a:pt x="590" y="174"/>
                </a:lnTo>
                <a:lnTo>
                  <a:pt x="583" y="174"/>
                </a:lnTo>
                <a:lnTo>
                  <a:pt x="582" y="174"/>
                </a:lnTo>
                <a:lnTo>
                  <a:pt x="580" y="174"/>
                </a:lnTo>
                <a:lnTo>
                  <a:pt x="579" y="174"/>
                </a:lnTo>
                <a:lnTo>
                  <a:pt x="579" y="174"/>
                </a:lnTo>
                <a:lnTo>
                  <a:pt x="577" y="175"/>
                </a:lnTo>
                <a:lnTo>
                  <a:pt x="577" y="177"/>
                </a:lnTo>
                <a:lnTo>
                  <a:pt x="576" y="177"/>
                </a:lnTo>
                <a:lnTo>
                  <a:pt x="576" y="177"/>
                </a:lnTo>
                <a:lnTo>
                  <a:pt x="577" y="178"/>
                </a:lnTo>
                <a:lnTo>
                  <a:pt x="577" y="178"/>
                </a:lnTo>
                <a:lnTo>
                  <a:pt x="583" y="179"/>
                </a:lnTo>
                <a:lnTo>
                  <a:pt x="584" y="179"/>
                </a:lnTo>
                <a:lnTo>
                  <a:pt x="587" y="179"/>
                </a:lnTo>
                <a:lnTo>
                  <a:pt x="591" y="182"/>
                </a:lnTo>
                <a:lnTo>
                  <a:pt x="594" y="183"/>
                </a:lnTo>
                <a:lnTo>
                  <a:pt x="595" y="183"/>
                </a:lnTo>
                <a:lnTo>
                  <a:pt x="595" y="182"/>
                </a:lnTo>
                <a:lnTo>
                  <a:pt x="595" y="181"/>
                </a:lnTo>
                <a:lnTo>
                  <a:pt x="597" y="181"/>
                </a:lnTo>
                <a:lnTo>
                  <a:pt x="597" y="181"/>
                </a:lnTo>
                <a:lnTo>
                  <a:pt x="598" y="181"/>
                </a:lnTo>
                <a:lnTo>
                  <a:pt x="598" y="181"/>
                </a:lnTo>
                <a:lnTo>
                  <a:pt x="598" y="181"/>
                </a:lnTo>
                <a:lnTo>
                  <a:pt x="599" y="182"/>
                </a:lnTo>
                <a:lnTo>
                  <a:pt x="601" y="182"/>
                </a:lnTo>
                <a:lnTo>
                  <a:pt x="601" y="182"/>
                </a:lnTo>
                <a:lnTo>
                  <a:pt x="601" y="182"/>
                </a:lnTo>
                <a:lnTo>
                  <a:pt x="602" y="182"/>
                </a:lnTo>
                <a:lnTo>
                  <a:pt x="606" y="181"/>
                </a:lnTo>
                <a:lnTo>
                  <a:pt x="608" y="179"/>
                </a:lnTo>
                <a:lnTo>
                  <a:pt x="608" y="179"/>
                </a:lnTo>
                <a:lnTo>
                  <a:pt x="606" y="178"/>
                </a:lnTo>
                <a:lnTo>
                  <a:pt x="606" y="177"/>
                </a:lnTo>
                <a:lnTo>
                  <a:pt x="606" y="177"/>
                </a:lnTo>
                <a:lnTo>
                  <a:pt x="606" y="177"/>
                </a:lnTo>
                <a:lnTo>
                  <a:pt x="608" y="178"/>
                </a:lnTo>
                <a:lnTo>
                  <a:pt x="609" y="178"/>
                </a:lnTo>
                <a:lnTo>
                  <a:pt x="609" y="177"/>
                </a:lnTo>
                <a:lnTo>
                  <a:pt x="610" y="175"/>
                </a:lnTo>
                <a:lnTo>
                  <a:pt x="610" y="174"/>
                </a:lnTo>
                <a:lnTo>
                  <a:pt x="610" y="174"/>
                </a:lnTo>
                <a:lnTo>
                  <a:pt x="610" y="174"/>
                </a:lnTo>
                <a:lnTo>
                  <a:pt x="612" y="175"/>
                </a:lnTo>
                <a:lnTo>
                  <a:pt x="612" y="175"/>
                </a:lnTo>
                <a:lnTo>
                  <a:pt x="615" y="175"/>
                </a:lnTo>
                <a:lnTo>
                  <a:pt x="616" y="174"/>
                </a:lnTo>
                <a:lnTo>
                  <a:pt x="616" y="175"/>
                </a:lnTo>
                <a:lnTo>
                  <a:pt x="613" y="177"/>
                </a:lnTo>
                <a:lnTo>
                  <a:pt x="613" y="177"/>
                </a:lnTo>
                <a:lnTo>
                  <a:pt x="612" y="178"/>
                </a:lnTo>
                <a:lnTo>
                  <a:pt x="612" y="178"/>
                </a:lnTo>
                <a:lnTo>
                  <a:pt x="612" y="179"/>
                </a:lnTo>
                <a:lnTo>
                  <a:pt x="612" y="179"/>
                </a:lnTo>
                <a:lnTo>
                  <a:pt x="612" y="181"/>
                </a:lnTo>
                <a:lnTo>
                  <a:pt x="613" y="181"/>
                </a:lnTo>
                <a:lnTo>
                  <a:pt x="613" y="181"/>
                </a:lnTo>
                <a:lnTo>
                  <a:pt x="617" y="181"/>
                </a:lnTo>
                <a:lnTo>
                  <a:pt x="621" y="181"/>
                </a:lnTo>
                <a:lnTo>
                  <a:pt x="621" y="181"/>
                </a:lnTo>
                <a:lnTo>
                  <a:pt x="623" y="179"/>
                </a:lnTo>
                <a:lnTo>
                  <a:pt x="623" y="179"/>
                </a:lnTo>
                <a:lnTo>
                  <a:pt x="624" y="178"/>
                </a:lnTo>
                <a:lnTo>
                  <a:pt x="624" y="178"/>
                </a:lnTo>
                <a:lnTo>
                  <a:pt x="626" y="178"/>
                </a:lnTo>
                <a:lnTo>
                  <a:pt x="627" y="179"/>
                </a:lnTo>
                <a:lnTo>
                  <a:pt x="628" y="179"/>
                </a:lnTo>
                <a:lnTo>
                  <a:pt x="630" y="179"/>
                </a:lnTo>
                <a:lnTo>
                  <a:pt x="632" y="179"/>
                </a:lnTo>
                <a:lnTo>
                  <a:pt x="634" y="179"/>
                </a:lnTo>
                <a:lnTo>
                  <a:pt x="635" y="179"/>
                </a:lnTo>
                <a:lnTo>
                  <a:pt x="638" y="178"/>
                </a:lnTo>
                <a:lnTo>
                  <a:pt x="638" y="178"/>
                </a:lnTo>
                <a:lnTo>
                  <a:pt x="639" y="178"/>
                </a:lnTo>
                <a:lnTo>
                  <a:pt x="639" y="178"/>
                </a:lnTo>
                <a:lnTo>
                  <a:pt x="637" y="179"/>
                </a:lnTo>
                <a:lnTo>
                  <a:pt x="635" y="181"/>
                </a:lnTo>
                <a:lnTo>
                  <a:pt x="632" y="182"/>
                </a:lnTo>
                <a:lnTo>
                  <a:pt x="632" y="182"/>
                </a:lnTo>
                <a:lnTo>
                  <a:pt x="630" y="182"/>
                </a:lnTo>
                <a:lnTo>
                  <a:pt x="628" y="182"/>
                </a:lnTo>
                <a:lnTo>
                  <a:pt x="624" y="182"/>
                </a:lnTo>
                <a:lnTo>
                  <a:pt x="621" y="183"/>
                </a:lnTo>
                <a:lnTo>
                  <a:pt x="617" y="185"/>
                </a:lnTo>
                <a:lnTo>
                  <a:pt x="612" y="186"/>
                </a:lnTo>
                <a:lnTo>
                  <a:pt x="609" y="186"/>
                </a:lnTo>
                <a:lnTo>
                  <a:pt x="608" y="188"/>
                </a:lnTo>
                <a:lnTo>
                  <a:pt x="608" y="189"/>
                </a:lnTo>
                <a:lnTo>
                  <a:pt x="608" y="190"/>
                </a:lnTo>
                <a:lnTo>
                  <a:pt x="609" y="190"/>
                </a:lnTo>
                <a:lnTo>
                  <a:pt x="612" y="192"/>
                </a:lnTo>
                <a:lnTo>
                  <a:pt x="615" y="193"/>
                </a:lnTo>
                <a:lnTo>
                  <a:pt x="616" y="193"/>
                </a:lnTo>
                <a:lnTo>
                  <a:pt x="620" y="193"/>
                </a:lnTo>
                <a:lnTo>
                  <a:pt x="626" y="193"/>
                </a:lnTo>
                <a:lnTo>
                  <a:pt x="632" y="192"/>
                </a:lnTo>
                <a:lnTo>
                  <a:pt x="637" y="190"/>
                </a:lnTo>
                <a:lnTo>
                  <a:pt x="639" y="189"/>
                </a:lnTo>
                <a:lnTo>
                  <a:pt x="642" y="188"/>
                </a:lnTo>
                <a:lnTo>
                  <a:pt x="643" y="188"/>
                </a:lnTo>
                <a:lnTo>
                  <a:pt x="643" y="186"/>
                </a:lnTo>
                <a:lnTo>
                  <a:pt x="645" y="186"/>
                </a:lnTo>
                <a:lnTo>
                  <a:pt x="648" y="185"/>
                </a:lnTo>
                <a:lnTo>
                  <a:pt x="653" y="185"/>
                </a:lnTo>
                <a:lnTo>
                  <a:pt x="659" y="182"/>
                </a:lnTo>
                <a:lnTo>
                  <a:pt x="660" y="181"/>
                </a:lnTo>
                <a:lnTo>
                  <a:pt x="661" y="182"/>
                </a:lnTo>
                <a:lnTo>
                  <a:pt x="661" y="182"/>
                </a:lnTo>
                <a:lnTo>
                  <a:pt x="661" y="182"/>
                </a:lnTo>
                <a:lnTo>
                  <a:pt x="661" y="182"/>
                </a:lnTo>
                <a:lnTo>
                  <a:pt x="663" y="183"/>
                </a:lnTo>
                <a:lnTo>
                  <a:pt x="664" y="183"/>
                </a:lnTo>
                <a:lnTo>
                  <a:pt x="664" y="183"/>
                </a:lnTo>
                <a:lnTo>
                  <a:pt x="665" y="183"/>
                </a:lnTo>
                <a:lnTo>
                  <a:pt x="668" y="182"/>
                </a:lnTo>
                <a:lnTo>
                  <a:pt x="670" y="182"/>
                </a:lnTo>
                <a:lnTo>
                  <a:pt x="674" y="183"/>
                </a:lnTo>
                <a:lnTo>
                  <a:pt x="676" y="183"/>
                </a:lnTo>
                <a:lnTo>
                  <a:pt x="676" y="183"/>
                </a:lnTo>
                <a:lnTo>
                  <a:pt x="678" y="183"/>
                </a:lnTo>
                <a:lnTo>
                  <a:pt x="682" y="182"/>
                </a:lnTo>
                <a:lnTo>
                  <a:pt x="686" y="181"/>
                </a:lnTo>
                <a:lnTo>
                  <a:pt x="687" y="179"/>
                </a:lnTo>
                <a:lnTo>
                  <a:pt x="689" y="179"/>
                </a:lnTo>
                <a:lnTo>
                  <a:pt x="690" y="174"/>
                </a:lnTo>
                <a:lnTo>
                  <a:pt x="690" y="172"/>
                </a:lnTo>
                <a:lnTo>
                  <a:pt x="692" y="170"/>
                </a:lnTo>
                <a:lnTo>
                  <a:pt x="692" y="168"/>
                </a:lnTo>
                <a:lnTo>
                  <a:pt x="692" y="168"/>
                </a:lnTo>
                <a:lnTo>
                  <a:pt x="692" y="166"/>
                </a:lnTo>
                <a:lnTo>
                  <a:pt x="690" y="164"/>
                </a:lnTo>
                <a:lnTo>
                  <a:pt x="690" y="164"/>
                </a:lnTo>
                <a:lnTo>
                  <a:pt x="690" y="164"/>
                </a:lnTo>
                <a:lnTo>
                  <a:pt x="687" y="163"/>
                </a:lnTo>
                <a:lnTo>
                  <a:pt x="683" y="161"/>
                </a:lnTo>
                <a:lnTo>
                  <a:pt x="682" y="163"/>
                </a:lnTo>
                <a:lnTo>
                  <a:pt x="681" y="163"/>
                </a:lnTo>
                <a:lnTo>
                  <a:pt x="679" y="164"/>
                </a:lnTo>
                <a:lnTo>
                  <a:pt x="679" y="164"/>
                </a:lnTo>
                <a:lnTo>
                  <a:pt x="679" y="164"/>
                </a:lnTo>
                <a:lnTo>
                  <a:pt x="679" y="166"/>
                </a:lnTo>
                <a:lnTo>
                  <a:pt x="679" y="167"/>
                </a:lnTo>
                <a:lnTo>
                  <a:pt x="681" y="167"/>
                </a:lnTo>
                <a:lnTo>
                  <a:pt x="681" y="167"/>
                </a:lnTo>
                <a:lnTo>
                  <a:pt x="678" y="167"/>
                </a:lnTo>
                <a:lnTo>
                  <a:pt x="678" y="168"/>
                </a:lnTo>
                <a:lnTo>
                  <a:pt x="678" y="170"/>
                </a:lnTo>
                <a:lnTo>
                  <a:pt x="678" y="170"/>
                </a:lnTo>
                <a:lnTo>
                  <a:pt x="678" y="167"/>
                </a:lnTo>
                <a:lnTo>
                  <a:pt x="676" y="166"/>
                </a:lnTo>
                <a:lnTo>
                  <a:pt x="676" y="166"/>
                </a:lnTo>
                <a:lnTo>
                  <a:pt x="676" y="166"/>
                </a:lnTo>
                <a:lnTo>
                  <a:pt x="675" y="166"/>
                </a:lnTo>
                <a:lnTo>
                  <a:pt x="674" y="166"/>
                </a:lnTo>
                <a:lnTo>
                  <a:pt x="672" y="166"/>
                </a:lnTo>
                <a:lnTo>
                  <a:pt x="671" y="166"/>
                </a:lnTo>
                <a:lnTo>
                  <a:pt x="668" y="167"/>
                </a:lnTo>
                <a:lnTo>
                  <a:pt x="668" y="167"/>
                </a:lnTo>
                <a:lnTo>
                  <a:pt x="668" y="167"/>
                </a:lnTo>
                <a:lnTo>
                  <a:pt x="668" y="167"/>
                </a:lnTo>
                <a:lnTo>
                  <a:pt x="671" y="164"/>
                </a:lnTo>
                <a:lnTo>
                  <a:pt x="671" y="164"/>
                </a:lnTo>
                <a:lnTo>
                  <a:pt x="671" y="164"/>
                </a:lnTo>
                <a:lnTo>
                  <a:pt x="671" y="163"/>
                </a:lnTo>
                <a:lnTo>
                  <a:pt x="670" y="163"/>
                </a:lnTo>
                <a:lnTo>
                  <a:pt x="670" y="163"/>
                </a:lnTo>
                <a:lnTo>
                  <a:pt x="668" y="161"/>
                </a:lnTo>
                <a:lnTo>
                  <a:pt x="667" y="163"/>
                </a:lnTo>
                <a:lnTo>
                  <a:pt x="665" y="163"/>
                </a:lnTo>
                <a:lnTo>
                  <a:pt x="664" y="161"/>
                </a:lnTo>
                <a:lnTo>
                  <a:pt x="664" y="161"/>
                </a:lnTo>
                <a:lnTo>
                  <a:pt x="664" y="161"/>
                </a:lnTo>
                <a:lnTo>
                  <a:pt x="665" y="160"/>
                </a:lnTo>
                <a:lnTo>
                  <a:pt x="667" y="159"/>
                </a:lnTo>
                <a:lnTo>
                  <a:pt x="667" y="159"/>
                </a:lnTo>
                <a:lnTo>
                  <a:pt x="665" y="157"/>
                </a:lnTo>
                <a:lnTo>
                  <a:pt x="664" y="156"/>
                </a:lnTo>
                <a:lnTo>
                  <a:pt x="663" y="155"/>
                </a:lnTo>
                <a:lnTo>
                  <a:pt x="663" y="155"/>
                </a:lnTo>
                <a:lnTo>
                  <a:pt x="663" y="153"/>
                </a:lnTo>
                <a:lnTo>
                  <a:pt x="663" y="153"/>
                </a:lnTo>
                <a:lnTo>
                  <a:pt x="661" y="152"/>
                </a:lnTo>
                <a:lnTo>
                  <a:pt x="661" y="152"/>
                </a:lnTo>
                <a:lnTo>
                  <a:pt x="663" y="150"/>
                </a:lnTo>
                <a:lnTo>
                  <a:pt x="663" y="150"/>
                </a:lnTo>
                <a:lnTo>
                  <a:pt x="664" y="149"/>
                </a:lnTo>
                <a:lnTo>
                  <a:pt x="664" y="149"/>
                </a:lnTo>
                <a:lnTo>
                  <a:pt x="663" y="149"/>
                </a:lnTo>
                <a:lnTo>
                  <a:pt x="663" y="149"/>
                </a:lnTo>
                <a:lnTo>
                  <a:pt x="660" y="148"/>
                </a:lnTo>
                <a:lnTo>
                  <a:pt x="657" y="148"/>
                </a:lnTo>
                <a:lnTo>
                  <a:pt x="656" y="148"/>
                </a:lnTo>
                <a:lnTo>
                  <a:pt x="656" y="149"/>
                </a:lnTo>
                <a:lnTo>
                  <a:pt x="653" y="150"/>
                </a:lnTo>
                <a:lnTo>
                  <a:pt x="650" y="153"/>
                </a:lnTo>
                <a:lnTo>
                  <a:pt x="649" y="153"/>
                </a:lnTo>
                <a:lnTo>
                  <a:pt x="646" y="155"/>
                </a:lnTo>
                <a:lnTo>
                  <a:pt x="646" y="156"/>
                </a:lnTo>
                <a:lnTo>
                  <a:pt x="646" y="156"/>
                </a:lnTo>
                <a:lnTo>
                  <a:pt x="646" y="157"/>
                </a:lnTo>
                <a:lnTo>
                  <a:pt x="646" y="157"/>
                </a:lnTo>
                <a:lnTo>
                  <a:pt x="648" y="157"/>
                </a:lnTo>
                <a:lnTo>
                  <a:pt x="650" y="159"/>
                </a:lnTo>
                <a:lnTo>
                  <a:pt x="652" y="159"/>
                </a:lnTo>
                <a:lnTo>
                  <a:pt x="654" y="160"/>
                </a:lnTo>
                <a:lnTo>
                  <a:pt x="654" y="161"/>
                </a:lnTo>
                <a:lnTo>
                  <a:pt x="654" y="161"/>
                </a:lnTo>
                <a:lnTo>
                  <a:pt x="654" y="163"/>
                </a:lnTo>
                <a:lnTo>
                  <a:pt x="654" y="163"/>
                </a:lnTo>
                <a:lnTo>
                  <a:pt x="650" y="164"/>
                </a:lnTo>
                <a:lnTo>
                  <a:pt x="650" y="166"/>
                </a:lnTo>
                <a:lnTo>
                  <a:pt x="659" y="170"/>
                </a:lnTo>
                <a:lnTo>
                  <a:pt x="659" y="170"/>
                </a:lnTo>
                <a:lnTo>
                  <a:pt x="660" y="171"/>
                </a:lnTo>
                <a:lnTo>
                  <a:pt x="660" y="171"/>
                </a:lnTo>
                <a:lnTo>
                  <a:pt x="659" y="172"/>
                </a:lnTo>
                <a:lnTo>
                  <a:pt x="659" y="172"/>
                </a:lnTo>
                <a:lnTo>
                  <a:pt x="657" y="172"/>
                </a:lnTo>
                <a:lnTo>
                  <a:pt x="645" y="172"/>
                </a:lnTo>
                <a:lnTo>
                  <a:pt x="642" y="171"/>
                </a:lnTo>
                <a:lnTo>
                  <a:pt x="641" y="172"/>
                </a:lnTo>
                <a:lnTo>
                  <a:pt x="639" y="172"/>
                </a:lnTo>
                <a:lnTo>
                  <a:pt x="638" y="171"/>
                </a:lnTo>
                <a:lnTo>
                  <a:pt x="637" y="171"/>
                </a:lnTo>
                <a:lnTo>
                  <a:pt x="635" y="170"/>
                </a:lnTo>
                <a:lnTo>
                  <a:pt x="635" y="168"/>
                </a:lnTo>
                <a:lnTo>
                  <a:pt x="635" y="167"/>
                </a:lnTo>
                <a:lnTo>
                  <a:pt x="634" y="167"/>
                </a:lnTo>
                <a:lnTo>
                  <a:pt x="632" y="167"/>
                </a:lnTo>
                <a:lnTo>
                  <a:pt x="631" y="167"/>
                </a:lnTo>
                <a:lnTo>
                  <a:pt x="630" y="167"/>
                </a:lnTo>
                <a:lnTo>
                  <a:pt x="630" y="166"/>
                </a:lnTo>
                <a:lnTo>
                  <a:pt x="630" y="166"/>
                </a:lnTo>
                <a:lnTo>
                  <a:pt x="631" y="166"/>
                </a:lnTo>
                <a:lnTo>
                  <a:pt x="631" y="164"/>
                </a:lnTo>
                <a:lnTo>
                  <a:pt x="627" y="161"/>
                </a:lnTo>
                <a:lnTo>
                  <a:pt x="623" y="159"/>
                </a:lnTo>
                <a:lnTo>
                  <a:pt x="620" y="159"/>
                </a:lnTo>
                <a:lnTo>
                  <a:pt x="619" y="159"/>
                </a:lnTo>
                <a:lnTo>
                  <a:pt x="617" y="159"/>
                </a:lnTo>
                <a:lnTo>
                  <a:pt x="613" y="159"/>
                </a:lnTo>
                <a:lnTo>
                  <a:pt x="612" y="159"/>
                </a:lnTo>
                <a:close/>
                <a:moveTo>
                  <a:pt x="689" y="132"/>
                </a:moveTo>
                <a:lnTo>
                  <a:pt x="689" y="132"/>
                </a:lnTo>
                <a:lnTo>
                  <a:pt x="690" y="134"/>
                </a:lnTo>
                <a:lnTo>
                  <a:pt x="692" y="137"/>
                </a:lnTo>
                <a:lnTo>
                  <a:pt x="693" y="138"/>
                </a:lnTo>
                <a:lnTo>
                  <a:pt x="694" y="139"/>
                </a:lnTo>
                <a:lnTo>
                  <a:pt x="696" y="141"/>
                </a:lnTo>
                <a:lnTo>
                  <a:pt x="700" y="141"/>
                </a:lnTo>
                <a:lnTo>
                  <a:pt x="701" y="141"/>
                </a:lnTo>
                <a:lnTo>
                  <a:pt x="701" y="141"/>
                </a:lnTo>
                <a:lnTo>
                  <a:pt x="701" y="139"/>
                </a:lnTo>
                <a:lnTo>
                  <a:pt x="701" y="138"/>
                </a:lnTo>
                <a:lnTo>
                  <a:pt x="701" y="138"/>
                </a:lnTo>
                <a:lnTo>
                  <a:pt x="701" y="137"/>
                </a:lnTo>
                <a:lnTo>
                  <a:pt x="698" y="135"/>
                </a:lnTo>
                <a:lnTo>
                  <a:pt x="697" y="135"/>
                </a:lnTo>
                <a:lnTo>
                  <a:pt x="697" y="135"/>
                </a:lnTo>
                <a:lnTo>
                  <a:pt x="697" y="134"/>
                </a:lnTo>
                <a:lnTo>
                  <a:pt x="696" y="132"/>
                </a:lnTo>
                <a:lnTo>
                  <a:pt x="694" y="131"/>
                </a:lnTo>
                <a:lnTo>
                  <a:pt x="692" y="130"/>
                </a:lnTo>
                <a:lnTo>
                  <a:pt x="690" y="128"/>
                </a:lnTo>
                <a:lnTo>
                  <a:pt x="689" y="128"/>
                </a:lnTo>
                <a:lnTo>
                  <a:pt x="686" y="128"/>
                </a:lnTo>
                <a:lnTo>
                  <a:pt x="686" y="130"/>
                </a:lnTo>
                <a:lnTo>
                  <a:pt x="687" y="131"/>
                </a:lnTo>
                <a:lnTo>
                  <a:pt x="689" y="132"/>
                </a:lnTo>
                <a:close/>
                <a:moveTo>
                  <a:pt x="619" y="117"/>
                </a:moveTo>
                <a:lnTo>
                  <a:pt x="620" y="117"/>
                </a:lnTo>
                <a:lnTo>
                  <a:pt x="624" y="116"/>
                </a:lnTo>
                <a:lnTo>
                  <a:pt x="628" y="116"/>
                </a:lnTo>
                <a:lnTo>
                  <a:pt x="632" y="117"/>
                </a:lnTo>
                <a:lnTo>
                  <a:pt x="634" y="117"/>
                </a:lnTo>
                <a:lnTo>
                  <a:pt x="635" y="117"/>
                </a:lnTo>
                <a:lnTo>
                  <a:pt x="637" y="117"/>
                </a:lnTo>
                <a:lnTo>
                  <a:pt x="637" y="116"/>
                </a:lnTo>
                <a:lnTo>
                  <a:pt x="638" y="116"/>
                </a:lnTo>
                <a:lnTo>
                  <a:pt x="639" y="116"/>
                </a:lnTo>
                <a:lnTo>
                  <a:pt x="641" y="117"/>
                </a:lnTo>
                <a:lnTo>
                  <a:pt x="642" y="117"/>
                </a:lnTo>
                <a:lnTo>
                  <a:pt x="645" y="117"/>
                </a:lnTo>
                <a:lnTo>
                  <a:pt x="646" y="117"/>
                </a:lnTo>
                <a:lnTo>
                  <a:pt x="649" y="117"/>
                </a:lnTo>
                <a:lnTo>
                  <a:pt x="652" y="117"/>
                </a:lnTo>
                <a:lnTo>
                  <a:pt x="654" y="117"/>
                </a:lnTo>
                <a:lnTo>
                  <a:pt x="654" y="117"/>
                </a:lnTo>
                <a:lnTo>
                  <a:pt x="654" y="116"/>
                </a:lnTo>
                <a:lnTo>
                  <a:pt x="656" y="115"/>
                </a:lnTo>
                <a:lnTo>
                  <a:pt x="656" y="115"/>
                </a:lnTo>
                <a:lnTo>
                  <a:pt x="654" y="113"/>
                </a:lnTo>
                <a:lnTo>
                  <a:pt x="654" y="112"/>
                </a:lnTo>
                <a:lnTo>
                  <a:pt x="653" y="112"/>
                </a:lnTo>
                <a:lnTo>
                  <a:pt x="653" y="112"/>
                </a:lnTo>
                <a:lnTo>
                  <a:pt x="652" y="112"/>
                </a:lnTo>
                <a:lnTo>
                  <a:pt x="650" y="110"/>
                </a:lnTo>
                <a:lnTo>
                  <a:pt x="649" y="109"/>
                </a:lnTo>
                <a:lnTo>
                  <a:pt x="648" y="109"/>
                </a:lnTo>
                <a:lnTo>
                  <a:pt x="645" y="108"/>
                </a:lnTo>
                <a:lnTo>
                  <a:pt x="643" y="108"/>
                </a:lnTo>
                <a:lnTo>
                  <a:pt x="641" y="109"/>
                </a:lnTo>
                <a:lnTo>
                  <a:pt x="639" y="109"/>
                </a:lnTo>
                <a:lnTo>
                  <a:pt x="635" y="110"/>
                </a:lnTo>
                <a:lnTo>
                  <a:pt x="634" y="112"/>
                </a:lnTo>
                <a:lnTo>
                  <a:pt x="632" y="112"/>
                </a:lnTo>
                <a:lnTo>
                  <a:pt x="628" y="112"/>
                </a:lnTo>
                <a:lnTo>
                  <a:pt x="624" y="113"/>
                </a:lnTo>
                <a:lnTo>
                  <a:pt x="621" y="115"/>
                </a:lnTo>
                <a:lnTo>
                  <a:pt x="619" y="115"/>
                </a:lnTo>
                <a:lnTo>
                  <a:pt x="617" y="116"/>
                </a:lnTo>
                <a:lnTo>
                  <a:pt x="617" y="117"/>
                </a:lnTo>
                <a:lnTo>
                  <a:pt x="619" y="117"/>
                </a:lnTo>
                <a:lnTo>
                  <a:pt x="619" y="117"/>
                </a:lnTo>
                <a:close/>
                <a:moveTo>
                  <a:pt x="692" y="102"/>
                </a:moveTo>
                <a:lnTo>
                  <a:pt x="693" y="102"/>
                </a:lnTo>
                <a:lnTo>
                  <a:pt x="697" y="102"/>
                </a:lnTo>
                <a:lnTo>
                  <a:pt x="698" y="102"/>
                </a:lnTo>
                <a:lnTo>
                  <a:pt x="698" y="104"/>
                </a:lnTo>
                <a:lnTo>
                  <a:pt x="697" y="105"/>
                </a:lnTo>
                <a:lnTo>
                  <a:pt x="697" y="106"/>
                </a:lnTo>
                <a:lnTo>
                  <a:pt x="697" y="106"/>
                </a:lnTo>
                <a:lnTo>
                  <a:pt x="697" y="106"/>
                </a:lnTo>
                <a:lnTo>
                  <a:pt x="698" y="106"/>
                </a:lnTo>
                <a:lnTo>
                  <a:pt x="698" y="106"/>
                </a:lnTo>
                <a:lnTo>
                  <a:pt x="703" y="104"/>
                </a:lnTo>
                <a:lnTo>
                  <a:pt x="704" y="104"/>
                </a:lnTo>
                <a:lnTo>
                  <a:pt x="705" y="104"/>
                </a:lnTo>
                <a:lnTo>
                  <a:pt x="705" y="104"/>
                </a:lnTo>
                <a:lnTo>
                  <a:pt x="707" y="105"/>
                </a:lnTo>
                <a:lnTo>
                  <a:pt x="707" y="105"/>
                </a:lnTo>
                <a:lnTo>
                  <a:pt x="704" y="106"/>
                </a:lnTo>
                <a:lnTo>
                  <a:pt x="704" y="108"/>
                </a:lnTo>
                <a:lnTo>
                  <a:pt x="704" y="108"/>
                </a:lnTo>
                <a:lnTo>
                  <a:pt x="705" y="108"/>
                </a:lnTo>
                <a:lnTo>
                  <a:pt x="711" y="108"/>
                </a:lnTo>
                <a:lnTo>
                  <a:pt x="712" y="108"/>
                </a:lnTo>
                <a:lnTo>
                  <a:pt x="712" y="109"/>
                </a:lnTo>
                <a:lnTo>
                  <a:pt x="710" y="109"/>
                </a:lnTo>
                <a:lnTo>
                  <a:pt x="707" y="110"/>
                </a:lnTo>
                <a:lnTo>
                  <a:pt x="705" y="110"/>
                </a:lnTo>
                <a:lnTo>
                  <a:pt x="710" y="110"/>
                </a:lnTo>
                <a:lnTo>
                  <a:pt x="711" y="112"/>
                </a:lnTo>
                <a:lnTo>
                  <a:pt x="710" y="112"/>
                </a:lnTo>
                <a:lnTo>
                  <a:pt x="708" y="113"/>
                </a:lnTo>
                <a:lnTo>
                  <a:pt x="704" y="112"/>
                </a:lnTo>
                <a:lnTo>
                  <a:pt x="698" y="112"/>
                </a:lnTo>
                <a:lnTo>
                  <a:pt x="698" y="112"/>
                </a:lnTo>
                <a:lnTo>
                  <a:pt x="697" y="112"/>
                </a:lnTo>
                <a:lnTo>
                  <a:pt x="697" y="113"/>
                </a:lnTo>
                <a:lnTo>
                  <a:pt x="697" y="115"/>
                </a:lnTo>
                <a:lnTo>
                  <a:pt x="697" y="116"/>
                </a:lnTo>
                <a:lnTo>
                  <a:pt x="698" y="116"/>
                </a:lnTo>
                <a:lnTo>
                  <a:pt x="701" y="117"/>
                </a:lnTo>
                <a:lnTo>
                  <a:pt x="703" y="119"/>
                </a:lnTo>
                <a:lnTo>
                  <a:pt x="707" y="119"/>
                </a:lnTo>
                <a:lnTo>
                  <a:pt x="710" y="117"/>
                </a:lnTo>
                <a:lnTo>
                  <a:pt x="718" y="116"/>
                </a:lnTo>
                <a:lnTo>
                  <a:pt x="718" y="117"/>
                </a:lnTo>
                <a:lnTo>
                  <a:pt x="718" y="117"/>
                </a:lnTo>
                <a:lnTo>
                  <a:pt x="718" y="117"/>
                </a:lnTo>
                <a:lnTo>
                  <a:pt x="719" y="119"/>
                </a:lnTo>
                <a:lnTo>
                  <a:pt x="719" y="119"/>
                </a:lnTo>
                <a:lnTo>
                  <a:pt x="722" y="117"/>
                </a:lnTo>
                <a:lnTo>
                  <a:pt x="725" y="117"/>
                </a:lnTo>
                <a:lnTo>
                  <a:pt x="726" y="119"/>
                </a:lnTo>
                <a:lnTo>
                  <a:pt x="732" y="120"/>
                </a:lnTo>
                <a:lnTo>
                  <a:pt x="734" y="120"/>
                </a:lnTo>
                <a:lnTo>
                  <a:pt x="736" y="121"/>
                </a:lnTo>
                <a:lnTo>
                  <a:pt x="736" y="121"/>
                </a:lnTo>
                <a:lnTo>
                  <a:pt x="737" y="121"/>
                </a:lnTo>
                <a:lnTo>
                  <a:pt x="737" y="124"/>
                </a:lnTo>
                <a:lnTo>
                  <a:pt x="737" y="124"/>
                </a:lnTo>
                <a:lnTo>
                  <a:pt x="737" y="126"/>
                </a:lnTo>
                <a:lnTo>
                  <a:pt x="738" y="126"/>
                </a:lnTo>
                <a:lnTo>
                  <a:pt x="741" y="127"/>
                </a:lnTo>
                <a:lnTo>
                  <a:pt x="744" y="128"/>
                </a:lnTo>
                <a:lnTo>
                  <a:pt x="747" y="127"/>
                </a:lnTo>
                <a:lnTo>
                  <a:pt x="751" y="127"/>
                </a:lnTo>
                <a:lnTo>
                  <a:pt x="752" y="127"/>
                </a:lnTo>
                <a:lnTo>
                  <a:pt x="752" y="126"/>
                </a:lnTo>
                <a:lnTo>
                  <a:pt x="754" y="124"/>
                </a:lnTo>
                <a:lnTo>
                  <a:pt x="754" y="124"/>
                </a:lnTo>
                <a:lnTo>
                  <a:pt x="754" y="123"/>
                </a:lnTo>
                <a:lnTo>
                  <a:pt x="754" y="121"/>
                </a:lnTo>
                <a:lnTo>
                  <a:pt x="752" y="121"/>
                </a:lnTo>
                <a:lnTo>
                  <a:pt x="748" y="117"/>
                </a:lnTo>
                <a:lnTo>
                  <a:pt x="747" y="117"/>
                </a:lnTo>
                <a:lnTo>
                  <a:pt x="747" y="117"/>
                </a:lnTo>
                <a:lnTo>
                  <a:pt x="747" y="116"/>
                </a:lnTo>
                <a:lnTo>
                  <a:pt x="747" y="116"/>
                </a:lnTo>
                <a:lnTo>
                  <a:pt x="745" y="115"/>
                </a:lnTo>
                <a:lnTo>
                  <a:pt x="745" y="115"/>
                </a:lnTo>
                <a:lnTo>
                  <a:pt x="747" y="113"/>
                </a:lnTo>
                <a:lnTo>
                  <a:pt x="748" y="112"/>
                </a:lnTo>
                <a:lnTo>
                  <a:pt x="748" y="112"/>
                </a:lnTo>
                <a:lnTo>
                  <a:pt x="748" y="112"/>
                </a:lnTo>
                <a:lnTo>
                  <a:pt x="747" y="110"/>
                </a:lnTo>
                <a:lnTo>
                  <a:pt x="744" y="109"/>
                </a:lnTo>
                <a:lnTo>
                  <a:pt x="740" y="106"/>
                </a:lnTo>
                <a:lnTo>
                  <a:pt x="736" y="108"/>
                </a:lnTo>
                <a:lnTo>
                  <a:pt x="733" y="108"/>
                </a:lnTo>
                <a:lnTo>
                  <a:pt x="733" y="106"/>
                </a:lnTo>
                <a:lnTo>
                  <a:pt x="733" y="106"/>
                </a:lnTo>
                <a:lnTo>
                  <a:pt x="734" y="105"/>
                </a:lnTo>
                <a:lnTo>
                  <a:pt x="734" y="104"/>
                </a:lnTo>
                <a:lnTo>
                  <a:pt x="734" y="104"/>
                </a:lnTo>
                <a:lnTo>
                  <a:pt x="733" y="104"/>
                </a:lnTo>
                <a:lnTo>
                  <a:pt x="732" y="104"/>
                </a:lnTo>
                <a:lnTo>
                  <a:pt x="727" y="101"/>
                </a:lnTo>
                <a:lnTo>
                  <a:pt x="726" y="101"/>
                </a:lnTo>
                <a:lnTo>
                  <a:pt x="725" y="101"/>
                </a:lnTo>
                <a:lnTo>
                  <a:pt x="723" y="102"/>
                </a:lnTo>
                <a:lnTo>
                  <a:pt x="722" y="102"/>
                </a:lnTo>
                <a:lnTo>
                  <a:pt x="721" y="104"/>
                </a:lnTo>
                <a:lnTo>
                  <a:pt x="721" y="105"/>
                </a:lnTo>
                <a:lnTo>
                  <a:pt x="721" y="105"/>
                </a:lnTo>
                <a:lnTo>
                  <a:pt x="719" y="105"/>
                </a:lnTo>
                <a:lnTo>
                  <a:pt x="719" y="105"/>
                </a:lnTo>
                <a:lnTo>
                  <a:pt x="719" y="105"/>
                </a:lnTo>
                <a:lnTo>
                  <a:pt x="719" y="104"/>
                </a:lnTo>
                <a:lnTo>
                  <a:pt x="718" y="104"/>
                </a:lnTo>
                <a:lnTo>
                  <a:pt x="719" y="104"/>
                </a:lnTo>
                <a:lnTo>
                  <a:pt x="719" y="102"/>
                </a:lnTo>
                <a:lnTo>
                  <a:pt x="719" y="102"/>
                </a:lnTo>
                <a:lnTo>
                  <a:pt x="719" y="101"/>
                </a:lnTo>
                <a:lnTo>
                  <a:pt x="719" y="101"/>
                </a:lnTo>
                <a:lnTo>
                  <a:pt x="716" y="98"/>
                </a:lnTo>
                <a:lnTo>
                  <a:pt x="714" y="97"/>
                </a:lnTo>
                <a:lnTo>
                  <a:pt x="711" y="97"/>
                </a:lnTo>
                <a:lnTo>
                  <a:pt x="710" y="95"/>
                </a:lnTo>
                <a:lnTo>
                  <a:pt x="707" y="95"/>
                </a:lnTo>
                <a:lnTo>
                  <a:pt x="698" y="97"/>
                </a:lnTo>
                <a:lnTo>
                  <a:pt x="693" y="97"/>
                </a:lnTo>
                <a:lnTo>
                  <a:pt x="693" y="97"/>
                </a:lnTo>
                <a:lnTo>
                  <a:pt x="692" y="98"/>
                </a:lnTo>
                <a:lnTo>
                  <a:pt x="692" y="99"/>
                </a:lnTo>
                <a:lnTo>
                  <a:pt x="692" y="101"/>
                </a:lnTo>
                <a:lnTo>
                  <a:pt x="692" y="102"/>
                </a:lnTo>
                <a:lnTo>
                  <a:pt x="692" y="102"/>
                </a:lnTo>
                <a:close/>
                <a:moveTo>
                  <a:pt x="769" y="192"/>
                </a:moveTo>
                <a:lnTo>
                  <a:pt x="770" y="190"/>
                </a:lnTo>
                <a:lnTo>
                  <a:pt x="770" y="190"/>
                </a:lnTo>
                <a:lnTo>
                  <a:pt x="770" y="190"/>
                </a:lnTo>
                <a:lnTo>
                  <a:pt x="769" y="189"/>
                </a:lnTo>
                <a:lnTo>
                  <a:pt x="767" y="190"/>
                </a:lnTo>
                <a:lnTo>
                  <a:pt x="766" y="192"/>
                </a:lnTo>
                <a:lnTo>
                  <a:pt x="766" y="192"/>
                </a:lnTo>
                <a:lnTo>
                  <a:pt x="766" y="192"/>
                </a:lnTo>
                <a:lnTo>
                  <a:pt x="769" y="192"/>
                </a:lnTo>
                <a:close/>
                <a:moveTo>
                  <a:pt x="3261" y="441"/>
                </a:moveTo>
                <a:lnTo>
                  <a:pt x="3261" y="440"/>
                </a:lnTo>
                <a:lnTo>
                  <a:pt x="3261" y="437"/>
                </a:lnTo>
                <a:lnTo>
                  <a:pt x="3260" y="436"/>
                </a:lnTo>
                <a:lnTo>
                  <a:pt x="3260" y="436"/>
                </a:lnTo>
                <a:lnTo>
                  <a:pt x="3257" y="439"/>
                </a:lnTo>
                <a:lnTo>
                  <a:pt x="3253" y="439"/>
                </a:lnTo>
                <a:lnTo>
                  <a:pt x="3253" y="440"/>
                </a:lnTo>
                <a:lnTo>
                  <a:pt x="3253" y="440"/>
                </a:lnTo>
                <a:lnTo>
                  <a:pt x="3253" y="443"/>
                </a:lnTo>
                <a:lnTo>
                  <a:pt x="3252" y="444"/>
                </a:lnTo>
                <a:lnTo>
                  <a:pt x="3249" y="445"/>
                </a:lnTo>
                <a:lnTo>
                  <a:pt x="3250" y="445"/>
                </a:lnTo>
                <a:lnTo>
                  <a:pt x="3250" y="445"/>
                </a:lnTo>
                <a:lnTo>
                  <a:pt x="3250" y="447"/>
                </a:lnTo>
                <a:lnTo>
                  <a:pt x="3252" y="445"/>
                </a:lnTo>
                <a:lnTo>
                  <a:pt x="3255" y="443"/>
                </a:lnTo>
                <a:lnTo>
                  <a:pt x="3257" y="441"/>
                </a:lnTo>
                <a:lnTo>
                  <a:pt x="3261" y="441"/>
                </a:lnTo>
                <a:close/>
                <a:moveTo>
                  <a:pt x="3281" y="1183"/>
                </a:moveTo>
                <a:lnTo>
                  <a:pt x="3282" y="1183"/>
                </a:lnTo>
                <a:lnTo>
                  <a:pt x="3282" y="1183"/>
                </a:lnTo>
                <a:lnTo>
                  <a:pt x="3283" y="1183"/>
                </a:lnTo>
                <a:lnTo>
                  <a:pt x="3282" y="1183"/>
                </a:lnTo>
                <a:lnTo>
                  <a:pt x="3282" y="1183"/>
                </a:lnTo>
                <a:lnTo>
                  <a:pt x="3282" y="1183"/>
                </a:lnTo>
                <a:lnTo>
                  <a:pt x="3281" y="1183"/>
                </a:lnTo>
                <a:close/>
                <a:moveTo>
                  <a:pt x="3277" y="490"/>
                </a:moveTo>
                <a:lnTo>
                  <a:pt x="3274" y="488"/>
                </a:lnTo>
                <a:lnTo>
                  <a:pt x="3272" y="490"/>
                </a:lnTo>
                <a:lnTo>
                  <a:pt x="3272" y="490"/>
                </a:lnTo>
                <a:lnTo>
                  <a:pt x="3274" y="491"/>
                </a:lnTo>
                <a:lnTo>
                  <a:pt x="3275" y="491"/>
                </a:lnTo>
                <a:lnTo>
                  <a:pt x="3275" y="492"/>
                </a:lnTo>
                <a:lnTo>
                  <a:pt x="3275" y="492"/>
                </a:lnTo>
                <a:lnTo>
                  <a:pt x="3277" y="494"/>
                </a:lnTo>
                <a:lnTo>
                  <a:pt x="3278" y="495"/>
                </a:lnTo>
                <a:lnTo>
                  <a:pt x="3278" y="495"/>
                </a:lnTo>
                <a:lnTo>
                  <a:pt x="3278" y="495"/>
                </a:lnTo>
                <a:lnTo>
                  <a:pt x="3279" y="496"/>
                </a:lnTo>
                <a:lnTo>
                  <a:pt x="3281" y="498"/>
                </a:lnTo>
                <a:lnTo>
                  <a:pt x="3281" y="495"/>
                </a:lnTo>
                <a:lnTo>
                  <a:pt x="3279" y="495"/>
                </a:lnTo>
                <a:lnTo>
                  <a:pt x="3279" y="494"/>
                </a:lnTo>
                <a:lnTo>
                  <a:pt x="3278" y="494"/>
                </a:lnTo>
                <a:lnTo>
                  <a:pt x="3277" y="491"/>
                </a:lnTo>
                <a:lnTo>
                  <a:pt x="3277" y="490"/>
                </a:lnTo>
                <a:lnTo>
                  <a:pt x="3277" y="490"/>
                </a:lnTo>
                <a:lnTo>
                  <a:pt x="3277" y="490"/>
                </a:lnTo>
                <a:close/>
                <a:moveTo>
                  <a:pt x="3279" y="1286"/>
                </a:moveTo>
                <a:lnTo>
                  <a:pt x="3282" y="1288"/>
                </a:lnTo>
                <a:lnTo>
                  <a:pt x="3282" y="1288"/>
                </a:lnTo>
                <a:lnTo>
                  <a:pt x="3283" y="1288"/>
                </a:lnTo>
                <a:lnTo>
                  <a:pt x="3283" y="1286"/>
                </a:lnTo>
                <a:lnTo>
                  <a:pt x="3283" y="1286"/>
                </a:lnTo>
                <a:lnTo>
                  <a:pt x="3283" y="1285"/>
                </a:lnTo>
                <a:lnTo>
                  <a:pt x="3282" y="1284"/>
                </a:lnTo>
                <a:lnTo>
                  <a:pt x="3281" y="1284"/>
                </a:lnTo>
                <a:lnTo>
                  <a:pt x="3279" y="1282"/>
                </a:lnTo>
                <a:lnTo>
                  <a:pt x="3279" y="1281"/>
                </a:lnTo>
                <a:lnTo>
                  <a:pt x="3277" y="1280"/>
                </a:lnTo>
                <a:lnTo>
                  <a:pt x="3275" y="1278"/>
                </a:lnTo>
                <a:lnTo>
                  <a:pt x="3274" y="1278"/>
                </a:lnTo>
                <a:lnTo>
                  <a:pt x="3272" y="1278"/>
                </a:lnTo>
                <a:lnTo>
                  <a:pt x="3272" y="1277"/>
                </a:lnTo>
                <a:lnTo>
                  <a:pt x="3272" y="1277"/>
                </a:lnTo>
                <a:lnTo>
                  <a:pt x="3271" y="1277"/>
                </a:lnTo>
                <a:lnTo>
                  <a:pt x="3270" y="1275"/>
                </a:lnTo>
                <a:lnTo>
                  <a:pt x="3268" y="1274"/>
                </a:lnTo>
                <a:lnTo>
                  <a:pt x="3268" y="1274"/>
                </a:lnTo>
                <a:lnTo>
                  <a:pt x="3268" y="1274"/>
                </a:lnTo>
                <a:lnTo>
                  <a:pt x="3268" y="1273"/>
                </a:lnTo>
                <a:lnTo>
                  <a:pt x="3268" y="1273"/>
                </a:lnTo>
                <a:lnTo>
                  <a:pt x="3267" y="1273"/>
                </a:lnTo>
                <a:lnTo>
                  <a:pt x="3267" y="1271"/>
                </a:lnTo>
                <a:lnTo>
                  <a:pt x="3266" y="1271"/>
                </a:lnTo>
                <a:lnTo>
                  <a:pt x="3264" y="1271"/>
                </a:lnTo>
                <a:lnTo>
                  <a:pt x="3261" y="1267"/>
                </a:lnTo>
                <a:lnTo>
                  <a:pt x="3259" y="1267"/>
                </a:lnTo>
                <a:lnTo>
                  <a:pt x="3259" y="1267"/>
                </a:lnTo>
                <a:lnTo>
                  <a:pt x="3257" y="1266"/>
                </a:lnTo>
                <a:lnTo>
                  <a:pt x="3256" y="1266"/>
                </a:lnTo>
                <a:lnTo>
                  <a:pt x="3256" y="1266"/>
                </a:lnTo>
                <a:lnTo>
                  <a:pt x="3256" y="1266"/>
                </a:lnTo>
                <a:lnTo>
                  <a:pt x="3256" y="1267"/>
                </a:lnTo>
                <a:lnTo>
                  <a:pt x="3256" y="1267"/>
                </a:lnTo>
                <a:lnTo>
                  <a:pt x="3257" y="1267"/>
                </a:lnTo>
                <a:lnTo>
                  <a:pt x="3257" y="1269"/>
                </a:lnTo>
                <a:lnTo>
                  <a:pt x="3257" y="1269"/>
                </a:lnTo>
                <a:lnTo>
                  <a:pt x="3259" y="1270"/>
                </a:lnTo>
                <a:lnTo>
                  <a:pt x="3259" y="1271"/>
                </a:lnTo>
                <a:lnTo>
                  <a:pt x="3260" y="1273"/>
                </a:lnTo>
                <a:lnTo>
                  <a:pt x="3260" y="1273"/>
                </a:lnTo>
                <a:lnTo>
                  <a:pt x="3261" y="1274"/>
                </a:lnTo>
                <a:lnTo>
                  <a:pt x="3263" y="1275"/>
                </a:lnTo>
                <a:lnTo>
                  <a:pt x="3264" y="1277"/>
                </a:lnTo>
                <a:lnTo>
                  <a:pt x="3264" y="1277"/>
                </a:lnTo>
                <a:lnTo>
                  <a:pt x="3267" y="1280"/>
                </a:lnTo>
                <a:lnTo>
                  <a:pt x="3268" y="1280"/>
                </a:lnTo>
                <a:lnTo>
                  <a:pt x="3268" y="1280"/>
                </a:lnTo>
                <a:lnTo>
                  <a:pt x="3271" y="1281"/>
                </a:lnTo>
                <a:lnTo>
                  <a:pt x="3272" y="1281"/>
                </a:lnTo>
                <a:lnTo>
                  <a:pt x="3272" y="1282"/>
                </a:lnTo>
                <a:lnTo>
                  <a:pt x="3274" y="1282"/>
                </a:lnTo>
                <a:lnTo>
                  <a:pt x="3275" y="1284"/>
                </a:lnTo>
                <a:lnTo>
                  <a:pt x="3275" y="1284"/>
                </a:lnTo>
                <a:lnTo>
                  <a:pt x="3275" y="1284"/>
                </a:lnTo>
                <a:lnTo>
                  <a:pt x="3277" y="1285"/>
                </a:lnTo>
                <a:lnTo>
                  <a:pt x="3277" y="1285"/>
                </a:lnTo>
                <a:lnTo>
                  <a:pt x="3278" y="1285"/>
                </a:lnTo>
                <a:lnTo>
                  <a:pt x="3278" y="1286"/>
                </a:lnTo>
                <a:lnTo>
                  <a:pt x="3279" y="1286"/>
                </a:lnTo>
                <a:lnTo>
                  <a:pt x="3279" y="1286"/>
                </a:lnTo>
                <a:lnTo>
                  <a:pt x="3279" y="1286"/>
                </a:lnTo>
                <a:close/>
                <a:moveTo>
                  <a:pt x="3230" y="1164"/>
                </a:moveTo>
                <a:lnTo>
                  <a:pt x="3230" y="1164"/>
                </a:lnTo>
                <a:lnTo>
                  <a:pt x="3230" y="1162"/>
                </a:lnTo>
                <a:lnTo>
                  <a:pt x="3230" y="1161"/>
                </a:lnTo>
                <a:lnTo>
                  <a:pt x="3228" y="1160"/>
                </a:lnTo>
                <a:lnTo>
                  <a:pt x="3228" y="1160"/>
                </a:lnTo>
                <a:lnTo>
                  <a:pt x="3228" y="1158"/>
                </a:lnTo>
                <a:lnTo>
                  <a:pt x="3228" y="1157"/>
                </a:lnTo>
                <a:lnTo>
                  <a:pt x="3227" y="1157"/>
                </a:lnTo>
                <a:lnTo>
                  <a:pt x="3227" y="1157"/>
                </a:lnTo>
                <a:lnTo>
                  <a:pt x="3226" y="1155"/>
                </a:lnTo>
                <a:lnTo>
                  <a:pt x="3226" y="1155"/>
                </a:lnTo>
                <a:lnTo>
                  <a:pt x="3227" y="1154"/>
                </a:lnTo>
                <a:lnTo>
                  <a:pt x="3227" y="1154"/>
                </a:lnTo>
                <a:lnTo>
                  <a:pt x="3224" y="1151"/>
                </a:lnTo>
                <a:lnTo>
                  <a:pt x="3224" y="1151"/>
                </a:lnTo>
                <a:lnTo>
                  <a:pt x="3224" y="1151"/>
                </a:lnTo>
                <a:lnTo>
                  <a:pt x="3223" y="1151"/>
                </a:lnTo>
                <a:lnTo>
                  <a:pt x="3223" y="1151"/>
                </a:lnTo>
                <a:lnTo>
                  <a:pt x="3223" y="1151"/>
                </a:lnTo>
                <a:lnTo>
                  <a:pt x="3224" y="1154"/>
                </a:lnTo>
                <a:lnTo>
                  <a:pt x="3223" y="1154"/>
                </a:lnTo>
                <a:lnTo>
                  <a:pt x="3224" y="1157"/>
                </a:lnTo>
                <a:lnTo>
                  <a:pt x="3226" y="1160"/>
                </a:lnTo>
                <a:lnTo>
                  <a:pt x="3227" y="1161"/>
                </a:lnTo>
                <a:lnTo>
                  <a:pt x="3227" y="1161"/>
                </a:lnTo>
                <a:lnTo>
                  <a:pt x="3228" y="1161"/>
                </a:lnTo>
                <a:lnTo>
                  <a:pt x="3230" y="1164"/>
                </a:lnTo>
                <a:lnTo>
                  <a:pt x="3230" y="1164"/>
                </a:lnTo>
                <a:close/>
                <a:moveTo>
                  <a:pt x="3239" y="1175"/>
                </a:moveTo>
                <a:lnTo>
                  <a:pt x="3238" y="1172"/>
                </a:lnTo>
                <a:lnTo>
                  <a:pt x="3237" y="1172"/>
                </a:lnTo>
                <a:lnTo>
                  <a:pt x="3237" y="1172"/>
                </a:lnTo>
                <a:lnTo>
                  <a:pt x="3235" y="1172"/>
                </a:lnTo>
                <a:lnTo>
                  <a:pt x="3235" y="1172"/>
                </a:lnTo>
                <a:lnTo>
                  <a:pt x="3234" y="1171"/>
                </a:lnTo>
                <a:lnTo>
                  <a:pt x="3234" y="1171"/>
                </a:lnTo>
                <a:lnTo>
                  <a:pt x="3233" y="1171"/>
                </a:lnTo>
                <a:lnTo>
                  <a:pt x="3231" y="1169"/>
                </a:lnTo>
                <a:lnTo>
                  <a:pt x="3230" y="1169"/>
                </a:lnTo>
                <a:lnTo>
                  <a:pt x="3230" y="1169"/>
                </a:lnTo>
                <a:lnTo>
                  <a:pt x="3230" y="1171"/>
                </a:lnTo>
                <a:lnTo>
                  <a:pt x="3230" y="1171"/>
                </a:lnTo>
                <a:lnTo>
                  <a:pt x="3230" y="1171"/>
                </a:lnTo>
                <a:lnTo>
                  <a:pt x="3231" y="1171"/>
                </a:lnTo>
                <a:lnTo>
                  <a:pt x="3231" y="1172"/>
                </a:lnTo>
                <a:lnTo>
                  <a:pt x="3231" y="1172"/>
                </a:lnTo>
                <a:lnTo>
                  <a:pt x="3231" y="1173"/>
                </a:lnTo>
                <a:lnTo>
                  <a:pt x="3234" y="1175"/>
                </a:lnTo>
                <a:lnTo>
                  <a:pt x="3235" y="1175"/>
                </a:lnTo>
                <a:lnTo>
                  <a:pt x="3237" y="1175"/>
                </a:lnTo>
                <a:lnTo>
                  <a:pt x="3237" y="1175"/>
                </a:lnTo>
                <a:lnTo>
                  <a:pt x="3238" y="1175"/>
                </a:lnTo>
                <a:lnTo>
                  <a:pt x="3239" y="1175"/>
                </a:lnTo>
                <a:lnTo>
                  <a:pt x="3239" y="1175"/>
                </a:lnTo>
                <a:lnTo>
                  <a:pt x="3239" y="1175"/>
                </a:lnTo>
                <a:lnTo>
                  <a:pt x="3239" y="1175"/>
                </a:lnTo>
                <a:close/>
                <a:moveTo>
                  <a:pt x="3220" y="1160"/>
                </a:moveTo>
                <a:lnTo>
                  <a:pt x="3220" y="1160"/>
                </a:lnTo>
                <a:lnTo>
                  <a:pt x="3220" y="1160"/>
                </a:lnTo>
                <a:lnTo>
                  <a:pt x="3220" y="1160"/>
                </a:lnTo>
                <a:lnTo>
                  <a:pt x="3220" y="1160"/>
                </a:lnTo>
                <a:lnTo>
                  <a:pt x="3222" y="1160"/>
                </a:lnTo>
                <a:lnTo>
                  <a:pt x="3220" y="1158"/>
                </a:lnTo>
                <a:lnTo>
                  <a:pt x="3220" y="1158"/>
                </a:lnTo>
                <a:lnTo>
                  <a:pt x="3219" y="1158"/>
                </a:lnTo>
                <a:lnTo>
                  <a:pt x="3219" y="1158"/>
                </a:lnTo>
                <a:lnTo>
                  <a:pt x="3217" y="1158"/>
                </a:lnTo>
                <a:lnTo>
                  <a:pt x="3219" y="1158"/>
                </a:lnTo>
                <a:lnTo>
                  <a:pt x="3219" y="1158"/>
                </a:lnTo>
                <a:lnTo>
                  <a:pt x="3220" y="1160"/>
                </a:lnTo>
                <a:close/>
                <a:moveTo>
                  <a:pt x="3231" y="1164"/>
                </a:moveTo>
                <a:lnTo>
                  <a:pt x="3231" y="1165"/>
                </a:lnTo>
                <a:lnTo>
                  <a:pt x="3231" y="1165"/>
                </a:lnTo>
                <a:lnTo>
                  <a:pt x="3233" y="1165"/>
                </a:lnTo>
                <a:lnTo>
                  <a:pt x="3233" y="1165"/>
                </a:lnTo>
                <a:lnTo>
                  <a:pt x="3233" y="1164"/>
                </a:lnTo>
                <a:lnTo>
                  <a:pt x="3231" y="1161"/>
                </a:lnTo>
                <a:lnTo>
                  <a:pt x="3230" y="1161"/>
                </a:lnTo>
                <a:lnTo>
                  <a:pt x="3231" y="1162"/>
                </a:lnTo>
                <a:lnTo>
                  <a:pt x="3231" y="1162"/>
                </a:lnTo>
                <a:lnTo>
                  <a:pt x="3231" y="1164"/>
                </a:lnTo>
                <a:lnTo>
                  <a:pt x="3231" y="1164"/>
                </a:lnTo>
                <a:close/>
                <a:moveTo>
                  <a:pt x="3294" y="1215"/>
                </a:moveTo>
                <a:lnTo>
                  <a:pt x="3294" y="1215"/>
                </a:lnTo>
                <a:lnTo>
                  <a:pt x="3294" y="1216"/>
                </a:lnTo>
                <a:lnTo>
                  <a:pt x="3294" y="1219"/>
                </a:lnTo>
                <a:lnTo>
                  <a:pt x="3294" y="1219"/>
                </a:lnTo>
                <a:lnTo>
                  <a:pt x="3294" y="1219"/>
                </a:lnTo>
                <a:lnTo>
                  <a:pt x="3294" y="1218"/>
                </a:lnTo>
                <a:lnTo>
                  <a:pt x="3294" y="1215"/>
                </a:lnTo>
                <a:close/>
                <a:moveTo>
                  <a:pt x="3297" y="1242"/>
                </a:moveTo>
                <a:lnTo>
                  <a:pt x="3299" y="1242"/>
                </a:lnTo>
                <a:lnTo>
                  <a:pt x="3299" y="1241"/>
                </a:lnTo>
                <a:lnTo>
                  <a:pt x="3299" y="1241"/>
                </a:lnTo>
                <a:lnTo>
                  <a:pt x="3297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4" y="1241"/>
                </a:lnTo>
                <a:lnTo>
                  <a:pt x="3294" y="1241"/>
                </a:lnTo>
                <a:lnTo>
                  <a:pt x="3294" y="1242"/>
                </a:lnTo>
                <a:lnTo>
                  <a:pt x="3296" y="1241"/>
                </a:lnTo>
                <a:lnTo>
                  <a:pt x="3296" y="1241"/>
                </a:lnTo>
                <a:lnTo>
                  <a:pt x="3296" y="1242"/>
                </a:lnTo>
                <a:lnTo>
                  <a:pt x="3296" y="1242"/>
                </a:lnTo>
                <a:lnTo>
                  <a:pt x="3297" y="1242"/>
                </a:lnTo>
                <a:close/>
                <a:moveTo>
                  <a:pt x="3297" y="1233"/>
                </a:moveTo>
                <a:lnTo>
                  <a:pt x="3296" y="1231"/>
                </a:lnTo>
                <a:lnTo>
                  <a:pt x="3296" y="1231"/>
                </a:lnTo>
                <a:lnTo>
                  <a:pt x="3296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3"/>
                </a:lnTo>
                <a:lnTo>
                  <a:pt x="3294" y="1233"/>
                </a:lnTo>
                <a:lnTo>
                  <a:pt x="3296" y="1233"/>
                </a:lnTo>
                <a:lnTo>
                  <a:pt x="3296" y="1233"/>
                </a:lnTo>
                <a:lnTo>
                  <a:pt x="3297" y="1233"/>
                </a:lnTo>
                <a:lnTo>
                  <a:pt x="3297" y="1233"/>
                </a:lnTo>
                <a:lnTo>
                  <a:pt x="3297" y="1233"/>
                </a:lnTo>
                <a:lnTo>
                  <a:pt x="3297" y="1233"/>
                </a:lnTo>
                <a:close/>
                <a:moveTo>
                  <a:pt x="3293" y="1227"/>
                </a:moveTo>
                <a:lnTo>
                  <a:pt x="3293" y="1227"/>
                </a:lnTo>
                <a:lnTo>
                  <a:pt x="3293" y="1227"/>
                </a:lnTo>
                <a:lnTo>
                  <a:pt x="3293" y="1229"/>
                </a:lnTo>
                <a:lnTo>
                  <a:pt x="3294" y="1229"/>
                </a:lnTo>
                <a:lnTo>
                  <a:pt x="3296" y="1229"/>
                </a:lnTo>
                <a:lnTo>
                  <a:pt x="3296" y="1229"/>
                </a:lnTo>
                <a:lnTo>
                  <a:pt x="3296" y="1227"/>
                </a:lnTo>
                <a:lnTo>
                  <a:pt x="3296" y="1227"/>
                </a:lnTo>
                <a:lnTo>
                  <a:pt x="3294" y="1226"/>
                </a:lnTo>
                <a:lnTo>
                  <a:pt x="3294" y="1226"/>
                </a:lnTo>
                <a:lnTo>
                  <a:pt x="3294" y="1227"/>
                </a:lnTo>
                <a:lnTo>
                  <a:pt x="3293" y="1227"/>
                </a:lnTo>
                <a:close/>
                <a:moveTo>
                  <a:pt x="3293" y="1280"/>
                </a:moveTo>
                <a:lnTo>
                  <a:pt x="3293" y="1280"/>
                </a:lnTo>
                <a:lnTo>
                  <a:pt x="3293" y="1280"/>
                </a:lnTo>
                <a:lnTo>
                  <a:pt x="3294" y="1280"/>
                </a:lnTo>
                <a:lnTo>
                  <a:pt x="3294" y="1278"/>
                </a:lnTo>
                <a:lnTo>
                  <a:pt x="3294" y="1278"/>
                </a:lnTo>
                <a:lnTo>
                  <a:pt x="3293" y="1278"/>
                </a:lnTo>
                <a:lnTo>
                  <a:pt x="3293" y="1278"/>
                </a:lnTo>
                <a:lnTo>
                  <a:pt x="3293" y="1277"/>
                </a:lnTo>
                <a:lnTo>
                  <a:pt x="3293" y="1277"/>
                </a:lnTo>
                <a:lnTo>
                  <a:pt x="3293" y="1278"/>
                </a:lnTo>
                <a:lnTo>
                  <a:pt x="3292" y="1278"/>
                </a:lnTo>
                <a:lnTo>
                  <a:pt x="3292" y="1280"/>
                </a:lnTo>
                <a:lnTo>
                  <a:pt x="3292" y="1280"/>
                </a:lnTo>
                <a:lnTo>
                  <a:pt x="3293" y="1280"/>
                </a:lnTo>
                <a:close/>
                <a:moveTo>
                  <a:pt x="3224" y="1165"/>
                </a:moveTo>
                <a:lnTo>
                  <a:pt x="3224" y="1165"/>
                </a:lnTo>
                <a:lnTo>
                  <a:pt x="3223" y="1164"/>
                </a:lnTo>
                <a:lnTo>
                  <a:pt x="3222" y="1162"/>
                </a:lnTo>
                <a:lnTo>
                  <a:pt x="3220" y="1162"/>
                </a:lnTo>
                <a:lnTo>
                  <a:pt x="3217" y="1162"/>
                </a:lnTo>
                <a:lnTo>
                  <a:pt x="3217" y="1162"/>
                </a:lnTo>
                <a:lnTo>
                  <a:pt x="3215" y="1161"/>
                </a:lnTo>
                <a:lnTo>
                  <a:pt x="3215" y="1161"/>
                </a:lnTo>
                <a:lnTo>
                  <a:pt x="3213" y="1161"/>
                </a:lnTo>
                <a:lnTo>
                  <a:pt x="3213" y="1161"/>
                </a:lnTo>
                <a:lnTo>
                  <a:pt x="3213" y="1162"/>
                </a:lnTo>
                <a:lnTo>
                  <a:pt x="3213" y="1162"/>
                </a:lnTo>
                <a:lnTo>
                  <a:pt x="3215" y="1164"/>
                </a:lnTo>
                <a:lnTo>
                  <a:pt x="3215" y="1165"/>
                </a:lnTo>
                <a:lnTo>
                  <a:pt x="3215" y="1165"/>
                </a:lnTo>
                <a:lnTo>
                  <a:pt x="3216" y="1165"/>
                </a:lnTo>
                <a:lnTo>
                  <a:pt x="3217" y="1165"/>
                </a:lnTo>
                <a:lnTo>
                  <a:pt x="3220" y="1165"/>
                </a:lnTo>
                <a:lnTo>
                  <a:pt x="3222" y="1167"/>
                </a:lnTo>
                <a:lnTo>
                  <a:pt x="3223" y="1167"/>
                </a:lnTo>
                <a:lnTo>
                  <a:pt x="3224" y="1167"/>
                </a:lnTo>
                <a:lnTo>
                  <a:pt x="3224" y="1167"/>
                </a:lnTo>
                <a:lnTo>
                  <a:pt x="3224" y="1167"/>
                </a:lnTo>
                <a:lnTo>
                  <a:pt x="3224" y="1165"/>
                </a:lnTo>
                <a:lnTo>
                  <a:pt x="3224" y="1165"/>
                </a:lnTo>
                <a:close/>
                <a:moveTo>
                  <a:pt x="3283" y="1077"/>
                </a:moveTo>
                <a:lnTo>
                  <a:pt x="3283" y="1077"/>
                </a:lnTo>
                <a:lnTo>
                  <a:pt x="3283" y="1077"/>
                </a:lnTo>
                <a:lnTo>
                  <a:pt x="3283" y="1077"/>
                </a:lnTo>
                <a:lnTo>
                  <a:pt x="3283" y="1078"/>
                </a:lnTo>
                <a:lnTo>
                  <a:pt x="3283" y="1078"/>
                </a:lnTo>
                <a:lnTo>
                  <a:pt x="3283" y="1078"/>
                </a:lnTo>
                <a:lnTo>
                  <a:pt x="3283" y="1077"/>
                </a:lnTo>
                <a:close/>
                <a:moveTo>
                  <a:pt x="3281" y="1213"/>
                </a:moveTo>
                <a:lnTo>
                  <a:pt x="3279" y="1212"/>
                </a:lnTo>
                <a:lnTo>
                  <a:pt x="3279" y="1212"/>
                </a:lnTo>
                <a:lnTo>
                  <a:pt x="3279" y="1213"/>
                </a:lnTo>
                <a:lnTo>
                  <a:pt x="3279" y="1213"/>
                </a:lnTo>
                <a:lnTo>
                  <a:pt x="3281" y="1218"/>
                </a:lnTo>
                <a:lnTo>
                  <a:pt x="3281" y="1219"/>
                </a:lnTo>
                <a:lnTo>
                  <a:pt x="3281" y="1220"/>
                </a:lnTo>
                <a:lnTo>
                  <a:pt x="3282" y="1220"/>
                </a:lnTo>
                <a:lnTo>
                  <a:pt x="3282" y="1222"/>
                </a:lnTo>
                <a:lnTo>
                  <a:pt x="3282" y="1222"/>
                </a:lnTo>
                <a:lnTo>
                  <a:pt x="3283" y="1220"/>
                </a:lnTo>
                <a:lnTo>
                  <a:pt x="3285" y="1220"/>
                </a:lnTo>
                <a:lnTo>
                  <a:pt x="3286" y="1220"/>
                </a:lnTo>
                <a:lnTo>
                  <a:pt x="3286" y="1220"/>
                </a:lnTo>
                <a:lnTo>
                  <a:pt x="3285" y="1219"/>
                </a:lnTo>
                <a:lnTo>
                  <a:pt x="3285" y="1216"/>
                </a:lnTo>
                <a:lnTo>
                  <a:pt x="3285" y="1216"/>
                </a:lnTo>
                <a:lnTo>
                  <a:pt x="3285" y="1216"/>
                </a:lnTo>
                <a:lnTo>
                  <a:pt x="3285" y="1215"/>
                </a:lnTo>
                <a:lnTo>
                  <a:pt x="3285" y="1215"/>
                </a:lnTo>
                <a:lnTo>
                  <a:pt x="3283" y="1215"/>
                </a:lnTo>
                <a:lnTo>
                  <a:pt x="3283" y="1215"/>
                </a:lnTo>
                <a:lnTo>
                  <a:pt x="3283" y="1216"/>
                </a:lnTo>
                <a:lnTo>
                  <a:pt x="3283" y="1216"/>
                </a:lnTo>
                <a:lnTo>
                  <a:pt x="3282" y="1218"/>
                </a:lnTo>
                <a:lnTo>
                  <a:pt x="3282" y="1218"/>
                </a:lnTo>
                <a:lnTo>
                  <a:pt x="3281" y="1213"/>
                </a:lnTo>
                <a:lnTo>
                  <a:pt x="3281" y="1213"/>
                </a:lnTo>
                <a:close/>
                <a:moveTo>
                  <a:pt x="3294" y="1222"/>
                </a:moveTo>
                <a:lnTo>
                  <a:pt x="3294" y="1224"/>
                </a:lnTo>
                <a:lnTo>
                  <a:pt x="3294" y="1224"/>
                </a:lnTo>
                <a:lnTo>
                  <a:pt x="3296" y="1224"/>
                </a:lnTo>
                <a:lnTo>
                  <a:pt x="3296" y="1224"/>
                </a:lnTo>
                <a:lnTo>
                  <a:pt x="3296" y="1224"/>
                </a:lnTo>
                <a:lnTo>
                  <a:pt x="3294" y="1220"/>
                </a:lnTo>
                <a:lnTo>
                  <a:pt x="3294" y="1220"/>
                </a:lnTo>
                <a:lnTo>
                  <a:pt x="3294" y="1222"/>
                </a:lnTo>
                <a:close/>
                <a:moveTo>
                  <a:pt x="3197" y="1153"/>
                </a:moveTo>
                <a:lnTo>
                  <a:pt x="3197" y="1151"/>
                </a:lnTo>
                <a:lnTo>
                  <a:pt x="3195" y="1151"/>
                </a:lnTo>
                <a:lnTo>
                  <a:pt x="3195" y="1150"/>
                </a:lnTo>
                <a:lnTo>
                  <a:pt x="3194" y="1150"/>
                </a:lnTo>
                <a:lnTo>
                  <a:pt x="3194" y="1149"/>
                </a:lnTo>
                <a:lnTo>
                  <a:pt x="3193" y="1149"/>
                </a:lnTo>
                <a:lnTo>
                  <a:pt x="3193" y="1149"/>
                </a:lnTo>
                <a:lnTo>
                  <a:pt x="3191" y="1150"/>
                </a:lnTo>
                <a:lnTo>
                  <a:pt x="3191" y="1150"/>
                </a:lnTo>
                <a:lnTo>
                  <a:pt x="3191" y="1150"/>
                </a:lnTo>
                <a:lnTo>
                  <a:pt x="3191" y="1151"/>
                </a:lnTo>
                <a:lnTo>
                  <a:pt x="3191" y="1151"/>
                </a:lnTo>
                <a:lnTo>
                  <a:pt x="3191" y="1151"/>
                </a:lnTo>
                <a:lnTo>
                  <a:pt x="3191" y="1151"/>
                </a:lnTo>
                <a:lnTo>
                  <a:pt x="3194" y="1151"/>
                </a:lnTo>
                <a:lnTo>
                  <a:pt x="3194" y="1151"/>
                </a:lnTo>
                <a:lnTo>
                  <a:pt x="3194" y="1151"/>
                </a:lnTo>
                <a:lnTo>
                  <a:pt x="3194" y="1153"/>
                </a:lnTo>
                <a:lnTo>
                  <a:pt x="3195" y="1153"/>
                </a:lnTo>
                <a:lnTo>
                  <a:pt x="3195" y="1153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3"/>
                </a:lnTo>
                <a:close/>
                <a:moveTo>
                  <a:pt x="3191" y="1142"/>
                </a:moveTo>
                <a:lnTo>
                  <a:pt x="3191" y="1142"/>
                </a:lnTo>
                <a:lnTo>
                  <a:pt x="3191" y="1142"/>
                </a:lnTo>
                <a:lnTo>
                  <a:pt x="3191" y="1143"/>
                </a:lnTo>
                <a:lnTo>
                  <a:pt x="3193" y="1143"/>
                </a:lnTo>
                <a:lnTo>
                  <a:pt x="3194" y="1142"/>
                </a:lnTo>
                <a:lnTo>
                  <a:pt x="3193" y="1142"/>
                </a:lnTo>
                <a:lnTo>
                  <a:pt x="3193" y="1142"/>
                </a:lnTo>
                <a:lnTo>
                  <a:pt x="3193" y="1142"/>
                </a:lnTo>
                <a:lnTo>
                  <a:pt x="3191" y="1142"/>
                </a:lnTo>
                <a:lnTo>
                  <a:pt x="3190" y="1140"/>
                </a:lnTo>
                <a:lnTo>
                  <a:pt x="3190" y="1140"/>
                </a:lnTo>
                <a:lnTo>
                  <a:pt x="3190" y="1139"/>
                </a:lnTo>
                <a:lnTo>
                  <a:pt x="3189" y="1138"/>
                </a:lnTo>
                <a:lnTo>
                  <a:pt x="3186" y="1136"/>
                </a:lnTo>
                <a:lnTo>
                  <a:pt x="3184" y="1136"/>
                </a:lnTo>
                <a:lnTo>
                  <a:pt x="3183" y="1135"/>
                </a:lnTo>
                <a:lnTo>
                  <a:pt x="3183" y="1135"/>
                </a:lnTo>
                <a:lnTo>
                  <a:pt x="3183" y="1136"/>
                </a:lnTo>
                <a:lnTo>
                  <a:pt x="3184" y="1136"/>
                </a:lnTo>
                <a:lnTo>
                  <a:pt x="3186" y="1138"/>
                </a:lnTo>
                <a:lnTo>
                  <a:pt x="3187" y="1140"/>
                </a:lnTo>
                <a:lnTo>
                  <a:pt x="3190" y="1142"/>
                </a:lnTo>
                <a:lnTo>
                  <a:pt x="3191" y="1142"/>
                </a:lnTo>
                <a:close/>
                <a:moveTo>
                  <a:pt x="3194" y="1155"/>
                </a:moveTo>
                <a:lnTo>
                  <a:pt x="3194" y="1155"/>
                </a:lnTo>
                <a:lnTo>
                  <a:pt x="3193" y="1155"/>
                </a:lnTo>
                <a:lnTo>
                  <a:pt x="3193" y="1155"/>
                </a:lnTo>
                <a:lnTo>
                  <a:pt x="3194" y="1155"/>
                </a:lnTo>
                <a:lnTo>
                  <a:pt x="3195" y="1155"/>
                </a:lnTo>
                <a:lnTo>
                  <a:pt x="3195" y="1155"/>
                </a:lnTo>
                <a:lnTo>
                  <a:pt x="3194" y="1155"/>
                </a:lnTo>
                <a:lnTo>
                  <a:pt x="3194" y="1155"/>
                </a:lnTo>
                <a:close/>
                <a:moveTo>
                  <a:pt x="3193" y="1154"/>
                </a:moveTo>
                <a:lnTo>
                  <a:pt x="3193" y="1153"/>
                </a:lnTo>
                <a:lnTo>
                  <a:pt x="3193" y="1153"/>
                </a:lnTo>
                <a:lnTo>
                  <a:pt x="3191" y="1153"/>
                </a:lnTo>
                <a:lnTo>
                  <a:pt x="3191" y="1153"/>
                </a:lnTo>
                <a:lnTo>
                  <a:pt x="3191" y="1154"/>
                </a:lnTo>
                <a:lnTo>
                  <a:pt x="3191" y="1155"/>
                </a:lnTo>
                <a:lnTo>
                  <a:pt x="3193" y="1155"/>
                </a:lnTo>
                <a:lnTo>
                  <a:pt x="3193" y="1155"/>
                </a:lnTo>
                <a:lnTo>
                  <a:pt x="3191" y="1154"/>
                </a:lnTo>
                <a:lnTo>
                  <a:pt x="3191" y="1154"/>
                </a:lnTo>
                <a:lnTo>
                  <a:pt x="3193" y="1154"/>
                </a:lnTo>
                <a:close/>
                <a:moveTo>
                  <a:pt x="3184" y="1149"/>
                </a:moveTo>
                <a:lnTo>
                  <a:pt x="3184" y="1149"/>
                </a:lnTo>
                <a:lnTo>
                  <a:pt x="3184" y="1149"/>
                </a:lnTo>
                <a:lnTo>
                  <a:pt x="3184" y="1150"/>
                </a:lnTo>
                <a:lnTo>
                  <a:pt x="3184" y="1150"/>
                </a:lnTo>
                <a:lnTo>
                  <a:pt x="3184" y="1150"/>
                </a:lnTo>
                <a:lnTo>
                  <a:pt x="3184" y="1149"/>
                </a:lnTo>
                <a:lnTo>
                  <a:pt x="3184" y="1149"/>
                </a:lnTo>
                <a:close/>
                <a:moveTo>
                  <a:pt x="3190" y="1147"/>
                </a:moveTo>
                <a:lnTo>
                  <a:pt x="3190" y="1147"/>
                </a:lnTo>
                <a:lnTo>
                  <a:pt x="3189" y="1147"/>
                </a:lnTo>
                <a:lnTo>
                  <a:pt x="3189" y="1147"/>
                </a:lnTo>
                <a:lnTo>
                  <a:pt x="3189" y="1149"/>
                </a:lnTo>
                <a:lnTo>
                  <a:pt x="3189" y="1150"/>
                </a:lnTo>
                <a:lnTo>
                  <a:pt x="3190" y="1150"/>
                </a:lnTo>
                <a:lnTo>
                  <a:pt x="3190" y="1150"/>
                </a:lnTo>
                <a:lnTo>
                  <a:pt x="3190" y="1149"/>
                </a:lnTo>
                <a:lnTo>
                  <a:pt x="3190" y="1149"/>
                </a:lnTo>
                <a:lnTo>
                  <a:pt x="3190" y="1147"/>
                </a:lnTo>
                <a:lnTo>
                  <a:pt x="3190" y="1147"/>
                </a:lnTo>
                <a:close/>
                <a:moveTo>
                  <a:pt x="3186" y="1144"/>
                </a:moveTo>
                <a:lnTo>
                  <a:pt x="3184" y="1144"/>
                </a:lnTo>
                <a:lnTo>
                  <a:pt x="3184" y="1144"/>
                </a:lnTo>
                <a:lnTo>
                  <a:pt x="3184" y="1146"/>
                </a:lnTo>
                <a:lnTo>
                  <a:pt x="3184" y="1147"/>
                </a:lnTo>
                <a:lnTo>
                  <a:pt x="3184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7" y="1146"/>
                </a:lnTo>
                <a:lnTo>
                  <a:pt x="3187" y="1146"/>
                </a:lnTo>
                <a:lnTo>
                  <a:pt x="3186" y="1146"/>
                </a:lnTo>
                <a:lnTo>
                  <a:pt x="3186" y="1144"/>
                </a:lnTo>
                <a:close/>
                <a:moveTo>
                  <a:pt x="3178" y="1133"/>
                </a:moveTo>
                <a:lnTo>
                  <a:pt x="3178" y="1133"/>
                </a:lnTo>
                <a:lnTo>
                  <a:pt x="3176" y="1132"/>
                </a:lnTo>
                <a:lnTo>
                  <a:pt x="3176" y="1132"/>
                </a:lnTo>
                <a:lnTo>
                  <a:pt x="3175" y="1131"/>
                </a:lnTo>
                <a:lnTo>
                  <a:pt x="3175" y="1131"/>
                </a:lnTo>
                <a:lnTo>
                  <a:pt x="3173" y="1131"/>
                </a:lnTo>
                <a:lnTo>
                  <a:pt x="3173" y="1129"/>
                </a:lnTo>
                <a:lnTo>
                  <a:pt x="3172" y="1129"/>
                </a:lnTo>
                <a:lnTo>
                  <a:pt x="3172" y="1128"/>
                </a:lnTo>
                <a:lnTo>
                  <a:pt x="3172" y="1128"/>
                </a:lnTo>
                <a:lnTo>
                  <a:pt x="3172" y="1128"/>
                </a:lnTo>
                <a:lnTo>
                  <a:pt x="3171" y="1125"/>
                </a:lnTo>
                <a:lnTo>
                  <a:pt x="3169" y="1125"/>
                </a:lnTo>
                <a:lnTo>
                  <a:pt x="3168" y="1125"/>
                </a:lnTo>
                <a:lnTo>
                  <a:pt x="3168" y="1125"/>
                </a:lnTo>
                <a:lnTo>
                  <a:pt x="3168" y="1124"/>
                </a:lnTo>
                <a:lnTo>
                  <a:pt x="3166" y="1124"/>
                </a:lnTo>
                <a:lnTo>
                  <a:pt x="3166" y="1125"/>
                </a:lnTo>
                <a:lnTo>
                  <a:pt x="3166" y="1127"/>
                </a:lnTo>
                <a:lnTo>
                  <a:pt x="3166" y="1128"/>
                </a:lnTo>
                <a:lnTo>
                  <a:pt x="3168" y="1129"/>
                </a:lnTo>
                <a:lnTo>
                  <a:pt x="3168" y="1129"/>
                </a:lnTo>
                <a:lnTo>
                  <a:pt x="3168" y="1131"/>
                </a:lnTo>
                <a:lnTo>
                  <a:pt x="3169" y="1131"/>
                </a:lnTo>
                <a:lnTo>
                  <a:pt x="3169" y="1132"/>
                </a:lnTo>
                <a:lnTo>
                  <a:pt x="3171" y="1132"/>
                </a:lnTo>
                <a:lnTo>
                  <a:pt x="3172" y="1132"/>
                </a:lnTo>
                <a:lnTo>
                  <a:pt x="3172" y="1133"/>
                </a:lnTo>
                <a:lnTo>
                  <a:pt x="3172" y="1135"/>
                </a:lnTo>
                <a:lnTo>
                  <a:pt x="3172" y="1135"/>
                </a:lnTo>
                <a:lnTo>
                  <a:pt x="3173" y="1136"/>
                </a:lnTo>
                <a:lnTo>
                  <a:pt x="3173" y="1136"/>
                </a:lnTo>
                <a:lnTo>
                  <a:pt x="3175" y="1138"/>
                </a:lnTo>
                <a:lnTo>
                  <a:pt x="3176" y="1138"/>
                </a:lnTo>
                <a:lnTo>
                  <a:pt x="3176" y="1138"/>
                </a:lnTo>
                <a:lnTo>
                  <a:pt x="3178" y="1138"/>
                </a:lnTo>
                <a:lnTo>
                  <a:pt x="3178" y="1138"/>
                </a:lnTo>
                <a:lnTo>
                  <a:pt x="3178" y="1136"/>
                </a:lnTo>
                <a:lnTo>
                  <a:pt x="3179" y="1138"/>
                </a:lnTo>
                <a:lnTo>
                  <a:pt x="3179" y="1136"/>
                </a:lnTo>
                <a:lnTo>
                  <a:pt x="3179" y="1136"/>
                </a:lnTo>
                <a:lnTo>
                  <a:pt x="3179" y="1135"/>
                </a:lnTo>
                <a:lnTo>
                  <a:pt x="3178" y="1133"/>
                </a:lnTo>
                <a:close/>
                <a:moveTo>
                  <a:pt x="3184" y="546"/>
                </a:moveTo>
                <a:lnTo>
                  <a:pt x="3183" y="546"/>
                </a:lnTo>
                <a:lnTo>
                  <a:pt x="3183" y="546"/>
                </a:lnTo>
                <a:lnTo>
                  <a:pt x="3182" y="547"/>
                </a:lnTo>
                <a:lnTo>
                  <a:pt x="3180" y="547"/>
                </a:lnTo>
                <a:lnTo>
                  <a:pt x="3182" y="549"/>
                </a:lnTo>
                <a:lnTo>
                  <a:pt x="3182" y="549"/>
                </a:lnTo>
                <a:lnTo>
                  <a:pt x="3183" y="549"/>
                </a:lnTo>
                <a:lnTo>
                  <a:pt x="3183" y="549"/>
                </a:lnTo>
                <a:lnTo>
                  <a:pt x="3183" y="547"/>
                </a:lnTo>
                <a:lnTo>
                  <a:pt x="3184" y="546"/>
                </a:lnTo>
                <a:close/>
                <a:moveTo>
                  <a:pt x="3222" y="1183"/>
                </a:moveTo>
                <a:lnTo>
                  <a:pt x="3217" y="1182"/>
                </a:lnTo>
                <a:lnTo>
                  <a:pt x="3217" y="1182"/>
                </a:lnTo>
                <a:lnTo>
                  <a:pt x="3217" y="1182"/>
                </a:lnTo>
                <a:lnTo>
                  <a:pt x="3217" y="1182"/>
                </a:lnTo>
                <a:lnTo>
                  <a:pt x="3217" y="1183"/>
                </a:lnTo>
                <a:lnTo>
                  <a:pt x="3217" y="1183"/>
                </a:lnTo>
                <a:lnTo>
                  <a:pt x="3219" y="1183"/>
                </a:lnTo>
                <a:lnTo>
                  <a:pt x="3219" y="1183"/>
                </a:lnTo>
                <a:lnTo>
                  <a:pt x="3220" y="1183"/>
                </a:lnTo>
                <a:lnTo>
                  <a:pt x="3220" y="1184"/>
                </a:lnTo>
                <a:lnTo>
                  <a:pt x="3222" y="1184"/>
                </a:lnTo>
                <a:lnTo>
                  <a:pt x="3222" y="1184"/>
                </a:lnTo>
                <a:lnTo>
                  <a:pt x="3222" y="1184"/>
                </a:lnTo>
                <a:lnTo>
                  <a:pt x="3223" y="1184"/>
                </a:lnTo>
                <a:lnTo>
                  <a:pt x="3223" y="1184"/>
                </a:lnTo>
                <a:lnTo>
                  <a:pt x="3222" y="1183"/>
                </a:lnTo>
                <a:close/>
                <a:moveTo>
                  <a:pt x="3175" y="547"/>
                </a:moveTo>
                <a:lnTo>
                  <a:pt x="3176" y="546"/>
                </a:lnTo>
                <a:lnTo>
                  <a:pt x="3176" y="546"/>
                </a:lnTo>
                <a:lnTo>
                  <a:pt x="3176" y="546"/>
                </a:lnTo>
                <a:lnTo>
                  <a:pt x="3175" y="545"/>
                </a:lnTo>
                <a:lnTo>
                  <a:pt x="3173" y="546"/>
                </a:lnTo>
                <a:lnTo>
                  <a:pt x="3175" y="546"/>
                </a:lnTo>
                <a:lnTo>
                  <a:pt x="3175" y="546"/>
                </a:lnTo>
                <a:lnTo>
                  <a:pt x="3175" y="547"/>
                </a:lnTo>
                <a:close/>
                <a:moveTo>
                  <a:pt x="3179" y="547"/>
                </a:moveTo>
                <a:lnTo>
                  <a:pt x="3178" y="549"/>
                </a:lnTo>
                <a:lnTo>
                  <a:pt x="3178" y="552"/>
                </a:lnTo>
                <a:lnTo>
                  <a:pt x="3176" y="552"/>
                </a:lnTo>
                <a:lnTo>
                  <a:pt x="3173" y="553"/>
                </a:lnTo>
                <a:lnTo>
                  <a:pt x="3172" y="553"/>
                </a:lnTo>
                <a:lnTo>
                  <a:pt x="3172" y="553"/>
                </a:lnTo>
                <a:lnTo>
                  <a:pt x="3172" y="553"/>
                </a:lnTo>
                <a:lnTo>
                  <a:pt x="3172" y="554"/>
                </a:lnTo>
                <a:lnTo>
                  <a:pt x="3172" y="556"/>
                </a:lnTo>
                <a:lnTo>
                  <a:pt x="3172" y="556"/>
                </a:lnTo>
                <a:lnTo>
                  <a:pt x="3173" y="556"/>
                </a:lnTo>
                <a:lnTo>
                  <a:pt x="3173" y="556"/>
                </a:lnTo>
                <a:lnTo>
                  <a:pt x="3175" y="556"/>
                </a:lnTo>
                <a:lnTo>
                  <a:pt x="3175" y="554"/>
                </a:lnTo>
                <a:lnTo>
                  <a:pt x="3178" y="554"/>
                </a:lnTo>
                <a:lnTo>
                  <a:pt x="3179" y="553"/>
                </a:lnTo>
                <a:lnTo>
                  <a:pt x="3179" y="552"/>
                </a:lnTo>
                <a:lnTo>
                  <a:pt x="3180" y="550"/>
                </a:lnTo>
                <a:lnTo>
                  <a:pt x="3180" y="549"/>
                </a:lnTo>
                <a:lnTo>
                  <a:pt x="3180" y="547"/>
                </a:lnTo>
                <a:lnTo>
                  <a:pt x="3179" y="547"/>
                </a:lnTo>
                <a:close/>
                <a:moveTo>
                  <a:pt x="3215" y="1153"/>
                </a:moveTo>
                <a:lnTo>
                  <a:pt x="3216" y="1154"/>
                </a:lnTo>
                <a:lnTo>
                  <a:pt x="3216" y="1154"/>
                </a:lnTo>
                <a:lnTo>
                  <a:pt x="3216" y="1153"/>
                </a:lnTo>
                <a:lnTo>
                  <a:pt x="3215" y="1153"/>
                </a:lnTo>
                <a:lnTo>
                  <a:pt x="3216" y="1151"/>
                </a:lnTo>
                <a:lnTo>
                  <a:pt x="3212" y="1149"/>
                </a:lnTo>
                <a:lnTo>
                  <a:pt x="3211" y="1149"/>
                </a:lnTo>
                <a:lnTo>
                  <a:pt x="3211" y="1149"/>
                </a:lnTo>
                <a:lnTo>
                  <a:pt x="3209" y="1147"/>
                </a:lnTo>
                <a:lnTo>
                  <a:pt x="3209" y="1147"/>
                </a:lnTo>
                <a:lnTo>
                  <a:pt x="3208" y="1147"/>
                </a:lnTo>
                <a:lnTo>
                  <a:pt x="3208" y="1146"/>
                </a:lnTo>
                <a:lnTo>
                  <a:pt x="3206" y="1146"/>
                </a:lnTo>
                <a:lnTo>
                  <a:pt x="3205" y="1144"/>
                </a:lnTo>
                <a:lnTo>
                  <a:pt x="3202" y="1144"/>
                </a:lnTo>
                <a:lnTo>
                  <a:pt x="3202" y="1144"/>
                </a:lnTo>
                <a:lnTo>
                  <a:pt x="3204" y="1144"/>
                </a:lnTo>
                <a:lnTo>
                  <a:pt x="3204" y="1146"/>
                </a:lnTo>
                <a:lnTo>
                  <a:pt x="3205" y="1147"/>
                </a:lnTo>
                <a:lnTo>
                  <a:pt x="3205" y="1147"/>
                </a:lnTo>
                <a:lnTo>
                  <a:pt x="3206" y="1147"/>
                </a:lnTo>
                <a:lnTo>
                  <a:pt x="3206" y="1149"/>
                </a:lnTo>
                <a:lnTo>
                  <a:pt x="3208" y="1149"/>
                </a:lnTo>
                <a:lnTo>
                  <a:pt x="3209" y="1150"/>
                </a:lnTo>
                <a:lnTo>
                  <a:pt x="3211" y="1150"/>
                </a:lnTo>
                <a:lnTo>
                  <a:pt x="3211" y="1150"/>
                </a:lnTo>
                <a:lnTo>
                  <a:pt x="3211" y="1151"/>
                </a:lnTo>
                <a:lnTo>
                  <a:pt x="3213" y="1151"/>
                </a:lnTo>
                <a:lnTo>
                  <a:pt x="3215" y="1153"/>
                </a:lnTo>
                <a:close/>
                <a:moveTo>
                  <a:pt x="3176" y="1139"/>
                </a:moveTo>
                <a:lnTo>
                  <a:pt x="3176" y="1140"/>
                </a:lnTo>
                <a:lnTo>
                  <a:pt x="3176" y="1140"/>
                </a:lnTo>
                <a:lnTo>
                  <a:pt x="3178" y="1140"/>
                </a:lnTo>
                <a:lnTo>
                  <a:pt x="3178" y="1139"/>
                </a:lnTo>
                <a:lnTo>
                  <a:pt x="3176" y="1139"/>
                </a:lnTo>
                <a:lnTo>
                  <a:pt x="3176" y="1139"/>
                </a:lnTo>
                <a:close/>
                <a:moveTo>
                  <a:pt x="3215" y="1153"/>
                </a:moveTo>
                <a:lnTo>
                  <a:pt x="3213" y="1153"/>
                </a:lnTo>
                <a:lnTo>
                  <a:pt x="3213" y="1153"/>
                </a:lnTo>
                <a:lnTo>
                  <a:pt x="3213" y="1151"/>
                </a:lnTo>
                <a:lnTo>
                  <a:pt x="3213" y="1153"/>
                </a:lnTo>
                <a:lnTo>
                  <a:pt x="3213" y="1153"/>
                </a:lnTo>
                <a:lnTo>
                  <a:pt x="3213" y="1153"/>
                </a:lnTo>
                <a:lnTo>
                  <a:pt x="3213" y="1153"/>
                </a:lnTo>
                <a:lnTo>
                  <a:pt x="3215" y="1153"/>
                </a:lnTo>
                <a:close/>
                <a:moveTo>
                  <a:pt x="3216" y="1256"/>
                </a:moveTo>
                <a:lnTo>
                  <a:pt x="3216" y="1258"/>
                </a:lnTo>
                <a:lnTo>
                  <a:pt x="3216" y="1258"/>
                </a:lnTo>
                <a:lnTo>
                  <a:pt x="3217" y="1256"/>
                </a:lnTo>
                <a:lnTo>
                  <a:pt x="3217" y="1255"/>
                </a:lnTo>
                <a:lnTo>
                  <a:pt x="3216" y="1256"/>
                </a:lnTo>
                <a:close/>
                <a:moveTo>
                  <a:pt x="3200" y="1154"/>
                </a:moveTo>
                <a:lnTo>
                  <a:pt x="3198" y="1153"/>
                </a:lnTo>
                <a:lnTo>
                  <a:pt x="3198" y="1154"/>
                </a:lnTo>
                <a:lnTo>
                  <a:pt x="3198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8" y="1155"/>
                </a:lnTo>
                <a:lnTo>
                  <a:pt x="3198" y="1155"/>
                </a:lnTo>
                <a:lnTo>
                  <a:pt x="3200" y="1155"/>
                </a:lnTo>
                <a:lnTo>
                  <a:pt x="3200" y="1154"/>
                </a:lnTo>
                <a:lnTo>
                  <a:pt x="3200" y="1154"/>
                </a:lnTo>
                <a:lnTo>
                  <a:pt x="3198" y="1154"/>
                </a:lnTo>
                <a:lnTo>
                  <a:pt x="3200" y="1154"/>
                </a:lnTo>
                <a:lnTo>
                  <a:pt x="3200" y="1154"/>
                </a:lnTo>
                <a:close/>
                <a:moveTo>
                  <a:pt x="3292" y="1219"/>
                </a:moveTo>
                <a:lnTo>
                  <a:pt x="3290" y="1220"/>
                </a:lnTo>
                <a:lnTo>
                  <a:pt x="3290" y="1220"/>
                </a:lnTo>
                <a:lnTo>
                  <a:pt x="3292" y="1220"/>
                </a:lnTo>
                <a:lnTo>
                  <a:pt x="3293" y="1219"/>
                </a:lnTo>
                <a:lnTo>
                  <a:pt x="3293" y="1218"/>
                </a:lnTo>
                <a:lnTo>
                  <a:pt x="3292" y="1219"/>
                </a:lnTo>
                <a:close/>
                <a:moveTo>
                  <a:pt x="3200" y="1155"/>
                </a:moveTo>
                <a:lnTo>
                  <a:pt x="3200" y="1155"/>
                </a:lnTo>
                <a:lnTo>
                  <a:pt x="3200" y="1157"/>
                </a:lnTo>
                <a:lnTo>
                  <a:pt x="3200" y="1157"/>
                </a:lnTo>
                <a:lnTo>
                  <a:pt x="3201" y="1155"/>
                </a:lnTo>
                <a:lnTo>
                  <a:pt x="3201" y="1155"/>
                </a:lnTo>
                <a:lnTo>
                  <a:pt x="3200" y="1155"/>
                </a:lnTo>
                <a:close/>
                <a:moveTo>
                  <a:pt x="3209" y="1158"/>
                </a:moveTo>
                <a:lnTo>
                  <a:pt x="3209" y="1158"/>
                </a:lnTo>
                <a:lnTo>
                  <a:pt x="3209" y="1158"/>
                </a:lnTo>
                <a:lnTo>
                  <a:pt x="3208" y="1158"/>
                </a:lnTo>
                <a:lnTo>
                  <a:pt x="3208" y="1158"/>
                </a:lnTo>
                <a:lnTo>
                  <a:pt x="3208" y="1160"/>
                </a:lnTo>
                <a:lnTo>
                  <a:pt x="3209" y="1160"/>
                </a:lnTo>
                <a:lnTo>
                  <a:pt x="3209" y="1160"/>
                </a:lnTo>
                <a:lnTo>
                  <a:pt x="3209" y="1160"/>
                </a:lnTo>
                <a:lnTo>
                  <a:pt x="3211" y="1158"/>
                </a:lnTo>
                <a:lnTo>
                  <a:pt x="3209" y="1158"/>
                </a:lnTo>
                <a:lnTo>
                  <a:pt x="3209" y="1158"/>
                </a:lnTo>
                <a:close/>
                <a:moveTo>
                  <a:pt x="3349" y="1481"/>
                </a:moveTo>
                <a:lnTo>
                  <a:pt x="3349" y="1479"/>
                </a:lnTo>
                <a:lnTo>
                  <a:pt x="3349" y="1479"/>
                </a:lnTo>
                <a:lnTo>
                  <a:pt x="3349" y="1479"/>
                </a:lnTo>
                <a:lnTo>
                  <a:pt x="3348" y="1481"/>
                </a:lnTo>
                <a:lnTo>
                  <a:pt x="3348" y="1481"/>
                </a:lnTo>
                <a:lnTo>
                  <a:pt x="3348" y="1482"/>
                </a:lnTo>
                <a:lnTo>
                  <a:pt x="3349" y="1481"/>
                </a:lnTo>
                <a:lnTo>
                  <a:pt x="3349" y="1481"/>
                </a:lnTo>
                <a:close/>
                <a:moveTo>
                  <a:pt x="3347" y="527"/>
                </a:moveTo>
                <a:lnTo>
                  <a:pt x="3347" y="527"/>
                </a:lnTo>
                <a:lnTo>
                  <a:pt x="3348" y="527"/>
                </a:lnTo>
                <a:lnTo>
                  <a:pt x="3348" y="527"/>
                </a:lnTo>
                <a:lnTo>
                  <a:pt x="3348" y="525"/>
                </a:lnTo>
                <a:lnTo>
                  <a:pt x="3347" y="525"/>
                </a:lnTo>
                <a:lnTo>
                  <a:pt x="3345" y="527"/>
                </a:lnTo>
                <a:lnTo>
                  <a:pt x="3345" y="527"/>
                </a:lnTo>
                <a:lnTo>
                  <a:pt x="3344" y="527"/>
                </a:lnTo>
                <a:lnTo>
                  <a:pt x="3347" y="527"/>
                </a:lnTo>
                <a:close/>
                <a:moveTo>
                  <a:pt x="3292" y="498"/>
                </a:moveTo>
                <a:lnTo>
                  <a:pt x="3290" y="496"/>
                </a:lnTo>
                <a:lnTo>
                  <a:pt x="3289" y="496"/>
                </a:lnTo>
                <a:lnTo>
                  <a:pt x="3289" y="495"/>
                </a:lnTo>
                <a:lnTo>
                  <a:pt x="3288" y="495"/>
                </a:lnTo>
                <a:lnTo>
                  <a:pt x="3289" y="496"/>
                </a:lnTo>
                <a:lnTo>
                  <a:pt x="3290" y="498"/>
                </a:lnTo>
                <a:lnTo>
                  <a:pt x="3294" y="499"/>
                </a:lnTo>
                <a:lnTo>
                  <a:pt x="3293" y="499"/>
                </a:lnTo>
                <a:lnTo>
                  <a:pt x="3292" y="498"/>
                </a:lnTo>
                <a:close/>
                <a:moveTo>
                  <a:pt x="3392" y="1445"/>
                </a:moveTo>
                <a:lnTo>
                  <a:pt x="3391" y="1445"/>
                </a:lnTo>
                <a:lnTo>
                  <a:pt x="3388" y="1445"/>
                </a:lnTo>
                <a:lnTo>
                  <a:pt x="3388" y="1445"/>
                </a:lnTo>
                <a:lnTo>
                  <a:pt x="3388" y="1445"/>
                </a:lnTo>
                <a:lnTo>
                  <a:pt x="3387" y="1446"/>
                </a:lnTo>
                <a:lnTo>
                  <a:pt x="3385" y="1446"/>
                </a:lnTo>
                <a:lnTo>
                  <a:pt x="3385" y="1448"/>
                </a:lnTo>
                <a:lnTo>
                  <a:pt x="3384" y="1448"/>
                </a:lnTo>
                <a:lnTo>
                  <a:pt x="3382" y="1449"/>
                </a:lnTo>
                <a:lnTo>
                  <a:pt x="3382" y="1449"/>
                </a:lnTo>
                <a:lnTo>
                  <a:pt x="3381" y="1449"/>
                </a:lnTo>
                <a:lnTo>
                  <a:pt x="3380" y="1449"/>
                </a:lnTo>
                <a:lnTo>
                  <a:pt x="3377" y="1448"/>
                </a:lnTo>
                <a:lnTo>
                  <a:pt x="3376" y="1448"/>
                </a:lnTo>
                <a:lnTo>
                  <a:pt x="3371" y="1446"/>
                </a:lnTo>
                <a:lnTo>
                  <a:pt x="3371" y="1446"/>
                </a:lnTo>
                <a:lnTo>
                  <a:pt x="3371" y="1446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69" y="1444"/>
                </a:lnTo>
                <a:lnTo>
                  <a:pt x="3369" y="1441"/>
                </a:lnTo>
                <a:lnTo>
                  <a:pt x="3369" y="1438"/>
                </a:lnTo>
                <a:lnTo>
                  <a:pt x="3367" y="1437"/>
                </a:lnTo>
                <a:lnTo>
                  <a:pt x="3367" y="1437"/>
                </a:lnTo>
                <a:lnTo>
                  <a:pt x="3367" y="1435"/>
                </a:lnTo>
                <a:lnTo>
                  <a:pt x="3366" y="1435"/>
                </a:lnTo>
                <a:lnTo>
                  <a:pt x="3365" y="1434"/>
                </a:lnTo>
                <a:lnTo>
                  <a:pt x="3365" y="1434"/>
                </a:lnTo>
                <a:lnTo>
                  <a:pt x="3365" y="1433"/>
                </a:lnTo>
                <a:lnTo>
                  <a:pt x="3363" y="1433"/>
                </a:lnTo>
                <a:lnTo>
                  <a:pt x="3363" y="1434"/>
                </a:lnTo>
                <a:lnTo>
                  <a:pt x="3363" y="1434"/>
                </a:lnTo>
                <a:lnTo>
                  <a:pt x="3365" y="1435"/>
                </a:lnTo>
                <a:lnTo>
                  <a:pt x="3365" y="1435"/>
                </a:lnTo>
                <a:lnTo>
                  <a:pt x="3365" y="1435"/>
                </a:lnTo>
                <a:lnTo>
                  <a:pt x="3365" y="1437"/>
                </a:lnTo>
                <a:lnTo>
                  <a:pt x="3365" y="1437"/>
                </a:lnTo>
                <a:lnTo>
                  <a:pt x="3365" y="1440"/>
                </a:lnTo>
                <a:lnTo>
                  <a:pt x="3365" y="1441"/>
                </a:lnTo>
                <a:lnTo>
                  <a:pt x="3365" y="1441"/>
                </a:lnTo>
                <a:lnTo>
                  <a:pt x="3365" y="1441"/>
                </a:lnTo>
                <a:lnTo>
                  <a:pt x="3363" y="1441"/>
                </a:lnTo>
                <a:lnTo>
                  <a:pt x="3363" y="1441"/>
                </a:lnTo>
                <a:lnTo>
                  <a:pt x="3363" y="1440"/>
                </a:lnTo>
                <a:lnTo>
                  <a:pt x="3363" y="1438"/>
                </a:lnTo>
                <a:lnTo>
                  <a:pt x="3362" y="1438"/>
                </a:lnTo>
                <a:lnTo>
                  <a:pt x="3360" y="1438"/>
                </a:lnTo>
                <a:lnTo>
                  <a:pt x="3359" y="1437"/>
                </a:lnTo>
                <a:lnTo>
                  <a:pt x="3359" y="1437"/>
                </a:lnTo>
                <a:lnTo>
                  <a:pt x="3359" y="1438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5"/>
                </a:lnTo>
                <a:lnTo>
                  <a:pt x="3358" y="1434"/>
                </a:lnTo>
                <a:lnTo>
                  <a:pt x="3358" y="1433"/>
                </a:lnTo>
                <a:lnTo>
                  <a:pt x="3358" y="1433"/>
                </a:lnTo>
                <a:lnTo>
                  <a:pt x="3358" y="1433"/>
                </a:lnTo>
                <a:lnTo>
                  <a:pt x="3358" y="1431"/>
                </a:lnTo>
                <a:lnTo>
                  <a:pt x="3356" y="1428"/>
                </a:lnTo>
                <a:lnTo>
                  <a:pt x="3355" y="1428"/>
                </a:lnTo>
                <a:lnTo>
                  <a:pt x="3355" y="1427"/>
                </a:lnTo>
                <a:lnTo>
                  <a:pt x="3354" y="1426"/>
                </a:lnTo>
                <a:lnTo>
                  <a:pt x="3354" y="1426"/>
                </a:lnTo>
                <a:lnTo>
                  <a:pt x="3355" y="1426"/>
                </a:lnTo>
                <a:lnTo>
                  <a:pt x="3356" y="1426"/>
                </a:lnTo>
                <a:lnTo>
                  <a:pt x="3355" y="1424"/>
                </a:lnTo>
                <a:lnTo>
                  <a:pt x="3355" y="1424"/>
                </a:lnTo>
                <a:lnTo>
                  <a:pt x="3355" y="1423"/>
                </a:lnTo>
                <a:lnTo>
                  <a:pt x="3355" y="1422"/>
                </a:lnTo>
                <a:lnTo>
                  <a:pt x="3355" y="1422"/>
                </a:lnTo>
                <a:lnTo>
                  <a:pt x="3354" y="1422"/>
                </a:lnTo>
                <a:lnTo>
                  <a:pt x="3354" y="1422"/>
                </a:lnTo>
                <a:lnTo>
                  <a:pt x="3354" y="1420"/>
                </a:lnTo>
                <a:lnTo>
                  <a:pt x="3354" y="1420"/>
                </a:lnTo>
                <a:lnTo>
                  <a:pt x="3354" y="1420"/>
                </a:lnTo>
                <a:lnTo>
                  <a:pt x="3352" y="1420"/>
                </a:lnTo>
                <a:lnTo>
                  <a:pt x="3352" y="1420"/>
                </a:lnTo>
                <a:lnTo>
                  <a:pt x="3351" y="1420"/>
                </a:lnTo>
                <a:lnTo>
                  <a:pt x="3351" y="1419"/>
                </a:lnTo>
                <a:lnTo>
                  <a:pt x="3351" y="1419"/>
                </a:lnTo>
                <a:lnTo>
                  <a:pt x="3351" y="1419"/>
                </a:lnTo>
                <a:lnTo>
                  <a:pt x="3349" y="1417"/>
                </a:lnTo>
                <a:lnTo>
                  <a:pt x="3349" y="1417"/>
                </a:lnTo>
                <a:lnTo>
                  <a:pt x="3348" y="1417"/>
                </a:lnTo>
                <a:lnTo>
                  <a:pt x="3348" y="1417"/>
                </a:lnTo>
                <a:lnTo>
                  <a:pt x="3348" y="1417"/>
                </a:lnTo>
                <a:lnTo>
                  <a:pt x="3347" y="1417"/>
                </a:lnTo>
                <a:lnTo>
                  <a:pt x="3345" y="1416"/>
                </a:lnTo>
                <a:lnTo>
                  <a:pt x="3345" y="1416"/>
                </a:lnTo>
                <a:lnTo>
                  <a:pt x="3345" y="1416"/>
                </a:lnTo>
                <a:lnTo>
                  <a:pt x="3344" y="1416"/>
                </a:lnTo>
                <a:lnTo>
                  <a:pt x="3344" y="1416"/>
                </a:lnTo>
                <a:lnTo>
                  <a:pt x="3344" y="1417"/>
                </a:lnTo>
                <a:lnTo>
                  <a:pt x="3344" y="1416"/>
                </a:lnTo>
                <a:lnTo>
                  <a:pt x="3343" y="1416"/>
                </a:lnTo>
                <a:lnTo>
                  <a:pt x="3343" y="1416"/>
                </a:lnTo>
                <a:lnTo>
                  <a:pt x="3343" y="1415"/>
                </a:lnTo>
                <a:lnTo>
                  <a:pt x="3341" y="1413"/>
                </a:lnTo>
                <a:lnTo>
                  <a:pt x="3341" y="1413"/>
                </a:lnTo>
                <a:lnTo>
                  <a:pt x="3340" y="1412"/>
                </a:lnTo>
                <a:lnTo>
                  <a:pt x="3341" y="1411"/>
                </a:lnTo>
                <a:lnTo>
                  <a:pt x="3340" y="1411"/>
                </a:lnTo>
                <a:lnTo>
                  <a:pt x="3338" y="1412"/>
                </a:lnTo>
                <a:lnTo>
                  <a:pt x="3340" y="1413"/>
                </a:lnTo>
                <a:lnTo>
                  <a:pt x="3341" y="1415"/>
                </a:lnTo>
                <a:lnTo>
                  <a:pt x="3343" y="1416"/>
                </a:lnTo>
                <a:lnTo>
                  <a:pt x="3343" y="1417"/>
                </a:lnTo>
                <a:lnTo>
                  <a:pt x="3343" y="1419"/>
                </a:lnTo>
                <a:lnTo>
                  <a:pt x="3341" y="1419"/>
                </a:lnTo>
                <a:lnTo>
                  <a:pt x="3343" y="1420"/>
                </a:lnTo>
                <a:lnTo>
                  <a:pt x="3343" y="1420"/>
                </a:lnTo>
                <a:lnTo>
                  <a:pt x="3344" y="1420"/>
                </a:lnTo>
                <a:lnTo>
                  <a:pt x="3344" y="1422"/>
                </a:lnTo>
                <a:lnTo>
                  <a:pt x="3344" y="1422"/>
                </a:lnTo>
                <a:lnTo>
                  <a:pt x="3344" y="1422"/>
                </a:lnTo>
                <a:lnTo>
                  <a:pt x="3344" y="1423"/>
                </a:lnTo>
                <a:lnTo>
                  <a:pt x="3344" y="1422"/>
                </a:lnTo>
                <a:lnTo>
                  <a:pt x="3345" y="1422"/>
                </a:lnTo>
                <a:lnTo>
                  <a:pt x="3345" y="1422"/>
                </a:lnTo>
                <a:lnTo>
                  <a:pt x="3345" y="1420"/>
                </a:lnTo>
                <a:lnTo>
                  <a:pt x="3347" y="1420"/>
                </a:lnTo>
                <a:lnTo>
                  <a:pt x="3347" y="1420"/>
                </a:lnTo>
                <a:lnTo>
                  <a:pt x="3347" y="1422"/>
                </a:lnTo>
                <a:lnTo>
                  <a:pt x="3347" y="1422"/>
                </a:lnTo>
                <a:lnTo>
                  <a:pt x="3345" y="1422"/>
                </a:lnTo>
                <a:lnTo>
                  <a:pt x="3345" y="1423"/>
                </a:lnTo>
                <a:lnTo>
                  <a:pt x="3349" y="1430"/>
                </a:lnTo>
                <a:lnTo>
                  <a:pt x="3351" y="1430"/>
                </a:lnTo>
                <a:lnTo>
                  <a:pt x="3351" y="1431"/>
                </a:lnTo>
                <a:lnTo>
                  <a:pt x="3351" y="1433"/>
                </a:lnTo>
                <a:lnTo>
                  <a:pt x="3352" y="1431"/>
                </a:lnTo>
                <a:lnTo>
                  <a:pt x="3352" y="1431"/>
                </a:lnTo>
                <a:lnTo>
                  <a:pt x="3352" y="1431"/>
                </a:lnTo>
                <a:lnTo>
                  <a:pt x="3351" y="1430"/>
                </a:lnTo>
                <a:lnTo>
                  <a:pt x="3349" y="1428"/>
                </a:lnTo>
                <a:lnTo>
                  <a:pt x="3349" y="1427"/>
                </a:lnTo>
                <a:lnTo>
                  <a:pt x="3349" y="1427"/>
                </a:lnTo>
                <a:lnTo>
                  <a:pt x="3349" y="1428"/>
                </a:lnTo>
                <a:lnTo>
                  <a:pt x="3351" y="1428"/>
                </a:lnTo>
                <a:lnTo>
                  <a:pt x="3352" y="1430"/>
                </a:lnTo>
                <a:lnTo>
                  <a:pt x="3354" y="1430"/>
                </a:lnTo>
                <a:lnTo>
                  <a:pt x="3352" y="1430"/>
                </a:lnTo>
                <a:lnTo>
                  <a:pt x="3352" y="1430"/>
                </a:lnTo>
                <a:lnTo>
                  <a:pt x="3354" y="1430"/>
                </a:lnTo>
                <a:lnTo>
                  <a:pt x="3354" y="1430"/>
                </a:lnTo>
                <a:lnTo>
                  <a:pt x="3354" y="1431"/>
                </a:lnTo>
                <a:lnTo>
                  <a:pt x="3354" y="1431"/>
                </a:lnTo>
                <a:lnTo>
                  <a:pt x="3354" y="1431"/>
                </a:lnTo>
                <a:lnTo>
                  <a:pt x="3354" y="1433"/>
                </a:lnTo>
                <a:lnTo>
                  <a:pt x="3355" y="1433"/>
                </a:lnTo>
                <a:lnTo>
                  <a:pt x="3355" y="1434"/>
                </a:lnTo>
                <a:lnTo>
                  <a:pt x="3355" y="1434"/>
                </a:lnTo>
                <a:lnTo>
                  <a:pt x="3354" y="1434"/>
                </a:lnTo>
                <a:lnTo>
                  <a:pt x="3352" y="1433"/>
                </a:lnTo>
                <a:lnTo>
                  <a:pt x="3352" y="1433"/>
                </a:lnTo>
                <a:lnTo>
                  <a:pt x="3354" y="1435"/>
                </a:lnTo>
                <a:lnTo>
                  <a:pt x="3354" y="1437"/>
                </a:lnTo>
                <a:lnTo>
                  <a:pt x="3355" y="1437"/>
                </a:lnTo>
                <a:lnTo>
                  <a:pt x="3355" y="1438"/>
                </a:lnTo>
                <a:lnTo>
                  <a:pt x="3355" y="1438"/>
                </a:lnTo>
                <a:lnTo>
                  <a:pt x="3356" y="1438"/>
                </a:lnTo>
                <a:lnTo>
                  <a:pt x="3356" y="1438"/>
                </a:lnTo>
                <a:lnTo>
                  <a:pt x="3358" y="1438"/>
                </a:lnTo>
                <a:lnTo>
                  <a:pt x="3358" y="1438"/>
                </a:lnTo>
                <a:lnTo>
                  <a:pt x="3359" y="1440"/>
                </a:lnTo>
                <a:lnTo>
                  <a:pt x="3359" y="1440"/>
                </a:lnTo>
                <a:lnTo>
                  <a:pt x="3358" y="1440"/>
                </a:lnTo>
                <a:lnTo>
                  <a:pt x="3358" y="1441"/>
                </a:lnTo>
                <a:lnTo>
                  <a:pt x="3358" y="1441"/>
                </a:lnTo>
                <a:lnTo>
                  <a:pt x="3356" y="1440"/>
                </a:lnTo>
                <a:lnTo>
                  <a:pt x="3356" y="1440"/>
                </a:lnTo>
                <a:lnTo>
                  <a:pt x="3356" y="1440"/>
                </a:lnTo>
                <a:lnTo>
                  <a:pt x="3356" y="1442"/>
                </a:lnTo>
                <a:lnTo>
                  <a:pt x="3356" y="1442"/>
                </a:lnTo>
                <a:lnTo>
                  <a:pt x="3358" y="1442"/>
                </a:lnTo>
                <a:lnTo>
                  <a:pt x="3358" y="1442"/>
                </a:lnTo>
                <a:lnTo>
                  <a:pt x="3358" y="1444"/>
                </a:lnTo>
                <a:lnTo>
                  <a:pt x="3358" y="1444"/>
                </a:lnTo>
                <a:lnTo>
                  <a:pt x="3358" y="1446"/>
                </a:lnTo>
                <a:lnTo>
                  <a:pt x="3359" y="1448"/>
                </a:lnTo>
                <a:lnTo>
                  <a:pt x="3359" y="1448"/>
                </a:lnTo>
                <a:lnTo>
                  <a:pt x="3358" y="1448"/>
                </a:lnTo>
                <a:lnTo>
                  <a:pt x="3358" y="1448"/>
                </a:lnTo>
                <a:lnTo>
                  <a:pt x="3358" y="1449"/>
                </a:lnTo>
                <a:lnTo>
                  <a:pt x="3358" y="1451"/>
                </a:lnTo>
                <a:lnTo>
                  <a:pt x="3358" y="1452"/>
                </a:lnTo>
                <a:lnTo>
                  <a:pt x="3356" y="1455"/>
                </a:lnTo>
                <a:lnTo>
                  <a:pt x="3356" y="1456"/>
                </a:lnTo>
                <a:lnTo>
                  <a:pt x="3356" y="1459"/>
                </a:lnTo>
                <a:lnTo>
                  <a:pt x="3356" y="1459"/>
                </a:lnTo>
                <a:lnTo>
                  <a:pt x="3355" y="1460"/>
                </a:lnTo>
                <a:lnTo>
                  <a:pt x="3354" y="1460"/>
                </a:lnTo>
                <a:lnTo>
                  <a:pt x="3354" y="1460"/>
                </a:lnTo>
                <a:lnTo>
                  <a:pt x="3354" y="1460"/>
                </a:lnTo>
                <a:lnTo>
                  <a:pt x="3351" y="1462"/>
                </a:lnTo>
                <a:lnTo>
                  <a:pt x="3349" y="1462"/>
                </a:lnTo>
                <a:lnTo>
                  <a:pt x="3348" y="1463"/>
                </a:lnTo>
                <a:lnTo>
                  <a:pt x="3348" y="1463"/>
                </a:lnTo>
                <a:lnTo>
                  <a:pt x="3348" y="1463"/>
                </a:lnTo>
                <a:lnTo>
                  <a:pt x="3348" y="1464"/>
                </a:lnTo>
                <a:lnTo>
                  <a:pt x="3348" y="1464"/>
                </a:lnTo>
                <a:lnTo>
                  <a:pt x="3348" y="1466"/>
                </a:lnTo>
                <a:lnTo>
                  <a:pt x="3349" y="1466"/>
                </a:lnTo>
                <a:lnTo>
                  <a:pt x="3352" y="1467"/>
                </a:lnTo>
                <a:lnTo>
                  <a:pt x="3354" y="1467"/>
                </a:lnTo>
                <a:lnTo>
                  <a:pt x="3355" y="1468"/>
                </a:lnTo>
                <a:lnTo>
                  <a:pt x="3356" y="1470"/>
                </a:lnTo>
                <a:lnTo>
                  <a:pt x="3356" y="1470"/>
                </a:lnTo>
                <a:lnTo>
                  <a:pt x="3358" y="1470"/>
                </a:lnTo>
                <a:lnTo>
                  <a:pt x="3360" y="1471"/>
                </a:lnTo>
                <a:lnTo>
                  <a:pt x="3362" y="1473"/>
                </a:lnTo>
                <a:lnTo>
                  <a:pt x="3362" y="1474"/>
                </a:lnTo>
                <a:lnTo>
                  <a:pt x="3362" y="1475"/>
                </a:lnTo>
                <a:lnTo>
                  <a:pt x="3362" y="1477"/>
                </a:lnTo>
                <a:lnTo>
                  <a:pt x="3362" y="1478"/>
                </a:lnTo>
                <a:lnTo>
                  <a:pt x="3360" y="1481"/>
                </a:lnTo>
                <a:lnTo>
                  <a:pt x="3358" y="1484"/>
                </a:lnTo>
                <a:lnTo>
                  <a:pt x="3356" y="1485"/>
                </a:lnTo>
                <a:lnTo>
                  <a:pt x="3356" y="1485"/>
                </a:lnTo>
                <a:lnTo>
                  <a:pt x="3356" y="1486"/>
                </a:lnTo>
                <a:lnTo>
                  <a:pt x="3356" y="1486"/>
                </a:lnTo>
                <a:lnTo>
                  <a:pt x="3356" y="1486"/>
                </a:lnTo>
                <a:lnTo>
                  <a:pt x="3358" y="1486"/>
                </a:lnTo>
                <a:lnTo>
                  <a:pt x="3358" y="1486"/>
                </a:lnTo>
                <a:lnTo>
                  <a:pt x="3358" y="1486"/>
                </a:lnTo>
                <a:lnTo>
                  <a:pt x="3358" y="1485"/>
                </a:lnTo>
                <a:lnTo>
                  <a:pt x="3359" y="1485"/>
                </a:lnTo>
                <a:lnTo>
                  <a:pt x="3359" y="1485"/>
                </a:lnTo>
                <a:lnTo>
                  <a:pt x="3359" y="1486"/>
                </a:lnTo>
                <a:lnTo>
                  <a:pt x="3359" y="1488"/>
                </a:lnTo>
                <a:lnTo>
                  <a:pt x="3359" y="1488"/>
                </a:lnTo>
                <a:lnTo>
                  <a:pt x="3359" y="1488"/>
                </a:lnTo>
                <a:lnTo>
                  <a:pt x="3360" y="1488"/>
                </a:lnTo>
                <a:lnTo>
                  <a:pt x="3362" y="1488"/>
                </a:lnTo>
                <a:lnTo>
                  <a:pt x="3362" y="1488"/>
                </a:lnTo>
                <a:lnTo>
                  <a:pt x="3362" y="1489"/>
                </a:lnTo>
                <a:lnTo>
                  <a:pt x="3362" y="1489"/>
                </a:lnTo>
                <a:lnTo>
                  <a:pt x="3363" y="1489"/>
                </a:lnTo>
                <a:lnTo>
                  <a:pt x="3363" y="1489"/>
                </a:lnTo>
                <a:lnTo>
                  <a:pt x="3365" y="1489"/>
                </a:lnTo>
                <a:lnTo>
                  <a:pt x="3366" y="1488"/>
                </a:lnTo>
                <a:lnTo>
                  <a:pt x="3367" y="1486"/>
                </a:lnTo>
                <a:lnTo>
                  <a:pt x="3369" y="1485"/>
                </a:lnTo>
                <a:lnTo>
                  <a:pt x="3370" y="1484"/>
                </a:lnTo>
                <a:lnTo>
                  <a:pt x="3370" y="1484"/>
                </a:lnTo>
                <a:lnTo>
                  <a:pt x="3371" y="1481"/>
                </a:lnTo>
                <a:lnTo>
                  <a:pt x="3373" y="1481"/>
                </a:lnTo>
                <a:lnTo>
                  <a:pt x="3373" y="1479"/>
                </a:lnTo>
                <a:lnTo>
                  <a:pt x="3374" y="1478"/>
                </a:lnTo>
                <a:lnTo>
                  <a:pt x="3376" y="1477"/>
                </a:lnTo>
                <a:lnTo>
                  <a:pt x="3376" y="1475"/>
                </a:lnTo>
                <a:lnTo>
                  <a:pt x="3377" y="1474"/>
                </a:lnTo>
                <a:lnTo>
                  <a:pt x="3377" y="1474"/>
                </a:lnTo>
                <a:lnTo>
                  <a:pt x="3378" y="1471"/>
                </a:lnTo>
                <a:lnTo>
                  <a:pt x="3380" y="1468"/>
                </a:lnTo>
                <a:lnTo>
                  <a:pt x="3378" y="1467"/>
                </a:lnTo>
                <a:lnTo>
                  <a:pt x="3378" y="1467"/>
                </a:lnTo>
                <a:lnTo>
                  <a:pt x="3378" y="1466"/>
                </a:lnTo>
                <a:lnTo>
                  <a:pt x="3378" y="1464"/>
                </a:lnTo>
                <a:lnTo>
                  <a:pt x="3380" y="1463"/>
                </a:lnTo>
                <a:lnTo>
                  <a:pt x="3380" y="1463"/>
                </a:lnTo>
                <a:lnTo>
                  <a:pt x="3380" y="1463"/>
                </a:lnTo>
                <a:lnTo>
                  <a:pt x="3381" y="1462"/>
                </a:lnTo>
                <a:lnTo>
                  <a:pt x="3382" y="1462"/>
                </a:lnTo>
                <a:lnTo>
                  <a:pt x="3384" y="1462"/>
                </a:lnTo>
                <a:lnTo>
                  <a:pt x="3385" y="1462"/>
                </a:lnTo>
                <a:lnTo>
                  <a:pt x="3387" y="1462"/>
                </a:lnTo>
                <a:lnTo>
                  <a:pt x="3387" y="1462"/>
                </a:lnTo>
                <a:lnTo>
                  <a:pt x="3387" y="1463"/>
                </a:lnTo>
                <a:lnTo>
                  <a:pt x="3388" y="1463"/>
                </a:lnTo>
                <a:lnTo>
                  <a:pt x="3388" y="1462"/>
                </a:lnTo>
                <a:lnTo>
                  <a:pt x="3388" y="1462"/>
                </a:lnTo>
                <a:lnTo>
                  <a:pt x="3388" y="1462"/>
                </a:lnTo>
                <a:lnTo>
                  <a:pt x="3388" y="1460"/>
                </a:lnTo>
                <a:lnTo>
                  <a:pt x="3388" y="1459"/>
                </a:lnTo>
                <a:lnTo>
                  <a:pt x="3388" y="1457"/>
                </a:lnTo>
                <a:lnTo>
                  <a:pt x="3389" y="1457"/>
                </a:lnTo>
                <a:lnTo>
                  <a:pt x="3391" y="1456"/>
                </a:lnTo>
                <a:lnTo>
                  <a:pt x="3391" y="1456"/>
                </a:lnTo>
                <a:lnTo>
                  <a:pt x="3391" y="1455"/>
                </a:lnTo>
                <a:lnTo>
                  <a:pt x="3392" y="1452"/>
                </a:lnTo>
                <a:lnTo>
                  <a:pt x="3392" y="1449"/>
                </a:lnTo>
                <a:lnTo>
                  <a:pt x="3392" y="1448"/>
                </a:lnTo>
                <a:lnTo>
                  <a:pt x="3393" y="1446"/>
                </a:lnTo>
                <a:lnTo>
                  <a:pt x="3393" y="1446"/>
                </a:lnTo>
                <a:lnTo>
                  <a:pt x="3393" y="1446"/>
                </a:lnTo>
                <a:lnTo>
                  <a:pt x="3392" y="1445"/>
                </a:lnTo>
                <a:close/>
                <a:moveTo>
                  <a:pt x="3356" y="1281"/>
                </a:move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close/>
                <a:moveTo>
                  <a:pt x="3381" y="1235"/>
                </a:moveTo>
                <a:lnTo>
                  <a:pt x="3381" y="1237"/>
                </a:lnTo>
                <a:lnTo>
                  <a:pt x="3381" y="1237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close/>
                <a:moveTo>
                  <a:pt x="3382" y="534"/>
                </a:moveTo>
                <a:lnTo>
                  <a:pt x="3382" y="534"/>
                </a:lnTo>
                <a:lnTo>
                  <a:pt x="3384" y="532"/>
                </a:lnTo>
                <a:lnTo>
                  <a:pt x="3384" y="532"/>
                </a:lnTo>
                <a:lnTo>
                  <a:pt x="3385" y="531"/>
                </a:lnTo>
                <a:lnTo>
                  <a:pt x="3385" y="531"/>
                </a:lnTo>
                <a:lnTo>
                  <a:pt x="3385" y="531"/>
                </a:lnTo>
                <a:lnTo>
                  <a:pt x="3384" y="531"/>
                </a:lnTo>
                <a:lnTo>
                  <a:pt x="3384" y="532"/>
                </a:lnTo>
                <a:lnTo>
                  <a:pt x="3384" y="532"/>
                </a:lnTo>
                <a:lnTo>
                  <a:pt x="3382" y="532"/>
                </a:lnTo>
                <a:lnTo>
                  <a:pt x="3381" y="534"/>
                </a:lnTo>
                <a:lnTo>
                  <a:pt x="3381" y="534"/>
                </a:lnTo>
                <a:lnTo>
                  <a:pt x="3382" y="534"/>
                </a:lnTo>
                <a:close/>
                <a:moveTo>
                  <a:pt x="3389" y="1255"/>
                </a:move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2" y="1255"/>
                </a:lnTo>
                <a:lnTo>
                  <a:pt x="3393" y="1255"/>
                </a:lnTo>
                <a:lnTo>
                  <a:pt x="3393" y="1253"/>
                </a:lnTo>
                <a:lnTo>
                  <a:pt x="3392" y="1253"/>
                </a:lnTo>
                <a:lnTo>
                  <a:pt x="3392" y="1253"/>
                </a:lnTo>
                <a:lnTo>
                  <a:pt x="3391" y="1253"/>
                </a:lnTo>
                <a:lnTo>
                  <a:pt x="3391" y="1253"/>
                </a:lnTo>
                <a:lnTo>
                  <a:pt x="3389" y="1255"/>
                </a:lnTo>
                <a:lnTo>
                  <a:pt x="3389" y="1255"/>
                </a:lnTo>
                <a:lnTo>
                  <a:pt x="3389" y="1255"/>
                </a:lnTo>
                <a:lnTo>
                  <a:pt x="3388" y="1255"/>
                </a:lnTo>
                <a:lnTo>
                  <a:pt x="3388" y="1255"/>
                </a:lnTo>
                <a:lnTo>
                  <a:pt x="3388" y="1256"/>
                </a:lnTo>
                <a:lnTo>
                  <a:pt x="3389" y="1255"/>
                </a:lnTo>
                <a:close/>
                <a:moveTo>
                  <a:pt x="3393" y="1242"/>
                </a:moveTo>
                <a:lnTo>
                  <a:pt x="3393" y="1242"/>
                </a:lnTo>
                <a:lnTo>
                  <a:pt x="3393" y="1241"/>
                </a:lnTo>
                <a:lnTo>
                  <a:pt x="3393" y="1241"/>
                </a:lnTo>
                <a:lnTo>
                  <a:pt x="3393" y="1241"/>
                </a:lnTo>
                <a:lnTo>
                  <a:pt x="3392" y="1240"/>
                </a:lnTo>
                <a:lnTo>
                  <a:pt x="3392" y="1240"/>
                </a:lnTo>
                <a:lnTo>
                  <a:pt x="3391" y="1240"/>
                </a:lnTo>
                <a:lnTo>
                  <a:pt x="3391" y="1238"/>
                </a:lnTo>
                <a:lnTo>
                  <a:pt x="3391" y="1238"/>
                </a:lnTo>
                <a:lnTo>
                  <a:pt x="3391" y="1238"/>
                </a:lnTo>
                <a:lnTo>
                  <a:pt x="3391" y="1238"/>
                </a:lnTo>
                <a:lnTo>
                  <a:pt x="3389" y="1238"/>
                </a:lnTo>
                <a:lnTo>
                  <a:pt x="3388" y="1238"/>
                </a:lnTo>
                <a:lnTo>
                  <a:pt x="3387" y="1238"/>
                </a:lnTo>
                <a:lnTo>
                  <a:pt x="3385" y="1240"/>
                </a:lnTo>
                <a:lnTo>
                  <a:pt x="3384" y="1240"/>
                </a:lnTo>
                <a:lnTo>
                  <a:pt x="3382" y="1241"/>
                </a:lnTo>
                <a:lnTo>
                  <a:pt x="3382" y="1241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1" y="1244"/>
                </a:lnTo>
                <a:lnTo>
                  <a:pt x="3381" y="1244"/>
                </a:lnTo>
                <a:lnTo>
                  <a:pt x="3381" y="1244"/>
                </a:lnTo>
                <a:lnTo>
                  <a:pt x="3382" y="1245"/>
                </a:lnTo>
                <a:lnTo>
                  <a:pt x="3382" y="1245"/>
                </a:lnTo>
                <a:lnTo>
                  <a:pt x="3384" y="1246"/>
                </a:lnTo>
                <a:lnTo>
                  <a:pt x="3385" y="1246"/>
                </a:lnTo>
                <a:lnTo>
                  <a:pt x="3387" y="1246"/>
                </a:lnTo>
                <a:lnTo>
                  <a:pt x="3387" y="1246"/>
                </a:lnTo>
                <a:lnTo>
                  <a:pt x="3388" y="1246"/>
                </a:lnTo>
                <a:lnTo>
                  <a:pt x="3389" y="1246"/>
                </a:lnTo>
                <a:lnTo>
                  <a:pt x="3389" y="1246"/>
                </a:lnTo>
                <a:lnTo>
                  <a:pt x="3391" y="1246"/>
                </a:lnTo>
                <a:lnTo>
                  <a:pt x="3392" y="1245"/>
                </a:lnTo>
                <a:lnTo>
                  <a:pt x="3392" y="1245"/>
                </a:lnTo>
                <a:lnTo>
                  <a:pt x="3392" y="1246"/>
                </a:lnTo>
                <a:lnTo>
                  <a:pt x="3393" y="1245"/>
                </a:lnTo>
                <a:lnTo>
                  <a:pt x="3393" y="1245"/>
                </a:lnTo>
                <a:lnTo>
                  <a:pt x="3395" y="1245"/>
                </a:lnTo>
                <a:lnTo>
                  <a:pt x="3395" y="1244"/>
                </a:lnTo>
                <a:lnTo>
                  <a:pt x="3393" y="1242"/>
                </a:lnTo>
                <a:close/>
                <a:moveTo>
                  <a:pt x="3365" y="1431"/>
                </a:moveTo>
                <a:lnTo>
                  <a:pt x="3365" y="1431"/>
                </a:lnTo>
                <a:lnTo>
                  <a:pt x="3365" y="1431"/>
                </a:lnTo>
                <a:lnTo>
                  <a:pt x="3365" y="1431"/>
                </a:lnTo>
                <a:lnTo>
                  <a:pt x="3365" y="1430"/>
                </a:lnTo>
                <a:lnTo>
                  <a:pt x="3365" y="1428"/>
                </a:lnTo>
                <a:lnTo>
                  <a:pt x="3363" y="1428"/>
                </a:lnTo>
                <a:lnTo>
                  <a:pt x="3363" y="1428"/>
                </a:lnTo>
                <a:lnTo>
                  <a:pt x="3363" y="1428"/>
                </a:lnTo>
                <a:lnTo>
                  <a:pt x="3363" y="1430"/>
                </a:lnTo>
                <a:lnTo>
                  <a:pt x="3363" y="1430"/>
                </a:lnTo>
                <a:lnTo>
                  <a:pt x="3363" y="1430"/>
                </a:lnTo>
                <a:lnTo>
                  <a:pt x="3365" y="1431"/>
                </a:lnTo>
                <a:close/>
                <a:moveTo>
                  <a:pt x="3341" y="520"/>
                </a:moveTo>
                <a:lnTo>
                  <a:pt x="3341" y="520"/>
                </a:lnTo>
                <a:lnTo>
                  <a:pt x="3338" y="519"/>
                </a:lnTo>
                <a:lnTo>
                  <a:pt x="3337" y="519"/>
                </a:lnTo>
                <a:lnTo>
                  <a:pt x="3336" y="520"/>
                </a:lnTo>
                <a:lnTo>
                  <a:pt x="3337" y="520"/>
                </a:lnTo>
                <a:lnTo>
                  <a:pt x="3338" y="521"/>
                </a:lnTo>
                <a:lnTo>
                  <a:pt x="3338" y="521"/>
                </a:lnTo>
                <a:lnTo>
                  <a:pt x="3340" y="523"/>
                </a:lnTo>
                <a:lnTo>
                  <a:pt x="3341" y="521"/>
                </a:lnTo>
                <a:lnTo>
                  <a:pt x="3343" y="521"/>
                </a:lnTo>
                <a:lnTo>
                  <a:pt x="3344" y="521"/>
                </a:lnTo>
                <a:lnTo>
                  <a:pt x="3344" y="521"/>
                </a:lnTo>
                <a:lnTo>
                  <a:pt x="3344" y="521"/>
                </a:lnTo>
                <a:lnTo>
                  <a:pt x="3345" y="521"/>
                </a:lnTo>
                <a:lnTo>
                  <a:pt x="3343" y="520"/>
                </a:lnTo>
                <a:lnTo>
                  <a:pt x="3341" y="520"/>
                </a:lnTo>
                <a:close/>
                <a:moveTo>
                  <a:pt x="3281" y="1269"/>
                </a:moveTo>
                <a:lnTo>
                  <a:pt x="3281" y="1269"/>
                </a:lnTo>
                <a:lnTo>
                  <a:pt x="3279" y="1269"/>
                </a:lnTo>
                <a:lnTo>
                  <a:pt x="3279" y="1269"/>
                </a:lnTo>
                <a:lnTo>
                  <a:pt x="3279" y="1270"/>
                </a:lnTo>
                <a:lnTo>
                  <a:pt x="3279" y="1270"/>
                </a:lnTo>
                <a:lnTo>
                  <a:pt x="3279" y="1271"/>
                </a:lnTo>
                <a:lnTo>
                  <a:pt x="3279" y="1271"/>
                </a:lnTo>
                <a:lnTo>
                  <a:pt x="3279" y="1270"/>
                </a:lnTo>
                <a:lnTo>
                  <a:pt x="3281" y="1270"/>
                </a:lnTo>
                <a:lnTo>
                  <a:pt x="3279" y="1270"/>
                </a:lnTo>
                <a:lnTo>
                  <a:pt x="3279" y="1269"/>
                </a:lnTo>
                <a:lnTo>
                  <a:pt x="3281" y="1269"/>
                </a:lnTo>
                <a:lnTo>
                  <a:pt x="3281" y="1269"/>
                </a:lnTo>
                <a:close/>
                <a:moveTo>
                  <a:pt x="3285" y="1222"/>
                </a:moveTo>
                <a:lnTo>
                  <a:pt x="3286" y="1223"/>
                </a:lnTo>
                <a:lnTo>
                  <a:pt x="3286" y="1222"/>
                </a:lnTo>
                <a:lnTo>
                  <a:pt x="3286" y="1222"/>
                </a:lnTo>
                <a:lnTo>
                  <a:pt x="3285" y="1222"/>
                </a:lnTo>
                <a:lnTo>
                  <a:pt x="3285" y="1222"/>
                </a:lnTo>
                <a:close/>
                <a:moveTo>
                  <a:pt x="3283" y="1530"/>
                </a:moveTo>
                <a:lnTo>
                  <a:pt x="3282" y="1532"/>
                </a:lnTo>
                <a:lnTo>
                  <a:pt x="3283" y="1532"/>
                </a:lnTo>
                <a:lnTo>
                  <a:pt x="3283" y="1532"/>
                </a:lnTo>
                <a:lnTo>
                  <a:pt x="3283" y="1530"/>
                </a:lnTo>
                <a:lnTo>
                  <a:pt x="3283" y="1530"/>
                </a:lnTo>
                <a:close/>
                <a:moveTo>
                  <a:pt x="3288" y="1291"/>
                </a:moveTo>
                <a:lnTo>
                  <a:pt x="3289" y="1291"/>
                </a:lnTo>
                <a:lnTo>
                  <a:pt x="3289" y="1291"/>
                </a:lnTo>
                <a:lnTo>
                  <a:pt x="3289" y="1289"/>
                </a:lnTo>
                <a:lnTo>
                  <a:pt x="3288" y="1289"/>
                </a:lnTo>
                <a:lnTo>
                  <a:pt x="3288" y="1289"/>
                </a:lnTo>
                <a:lnTo>
                  <a:pt x="3288" y="1291"/>
                </a:lnTo>
                <a:lnTo>
                  <a:pt x="3288" y="1291"/>
                </a:lnTo>
                <a:close/>
                <a:moveTo>
                  <a:pt x="3275" y="1173"/>
                </a:moveTo>
                <a:lnTo>
                  <a:pt x="3274" y="1173"/>
                </a:lnTo>
                <a:lnTo>
                  <a:pt x="3274" y="1173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4" y="1176"/>
                </a:lnTo>
                <a:lnTo>
                  <a:pt x="3274" y="1175"/>
                </a:lnTo>
                <a:lnTo>
                  <a:pt x="3274" y="1175"/>
                </a:lnTo>
                <a:lnTo>
                  <a:pt x="3275" y="1175"/>
                </a:lnTo>
                <a:lnTo>
                  <a:pt x="3275" y="1175"/>
                </a:lnTo>
                <a:lnTo>
                  <a:pt x="3275" y="1175"/>
                </a:lnTo>
                <a:lnTo>
                  <a:pt x="3275" y="1173"/>
                </a:lnTo>
                <a:lnTo>
                  <a:pt x="3275" y="1173"/>
                </a:lnTo>
                <a:close/>
                <a:moveTo>
                  <a:pt x="3286" y="1224"/>
                </a:moveTo>
                <a:lnTo>
                  <a:pt x="3286" y="1224"/>
                </a:lnTo>
                <a:lnTo>
                  <a:pt x="3285" y="1224"/>
                </a:lnTo>
                <a:lnTo>
                  <a:pt x="3285" y="1226"/>
                </a:lnTo>
                <a:lnTo>
                  <a:pt x="3286" y="1227"/>
                </a:lnTo>
                <a:lnTo>
                  <a:pt x="3286" y="1226"/>
                </a:lnTo>
                <a:lnTo>
                  <a:pt x="3286" y="1226"/>
                </a:lnTo>
                <a:lnTo>
                  <a:pt x="3288" y="1227"/>
                </a:lnTo>
                <a:lnTo>
                  <a:pt x="3288" y="1227"/>
                </a:lnTo>
                <a:lnTo>
                  <a:pt x="3288" y="1229"/>
                </a:lnTo>
                <a:lnTo>
                  <a:pt x="3288" y="1230"/>
                </a:lnTo>
                <a:lnTo>
                  <a:pt x="3288" y="1230"/>
                </a:lnTo>
                <a:lnTo>
                  <a:pt x="3288" y="1230"/>
                </a:lnTo>
                <a:lnTo>
                  <a:pt x="3289" y="1230"/>
                </a:lnTo>
                <a:lnTo>
                  <a:pt x="3289" y="1230"/>
                </a:lnTo>
                <a:lnTo>
                  <a:pt x="3290" y="1230"/>
                </a:lnTo>
                <a:lnTo>
                  <a:pt x="3292" y="1230"/>
                </a:lnTo>
                <a:lnTo>
                  <a:pt x="3292" y="1229"/>
                </a:lnTo>
                <a:lnTo>
                  <a:pt x="3292" y="1229"/>
                </a:lnTo>
                <a:lnTo>
                  <a:pt x="3290" y="1229"/>
                </a:lnTo>
                <a:lnTo>
                  <a:pt x="3290" y="1227"/>
                </a:lnTo>
                <a:lnTo>
                  <a:pt x="3290" y="1227"/>
                </a:lnTo>
                <a:lnTo>
                  <a:pt x="3289" y="1227"/>
                </a:lnTo>
                <a:lnTo>
                  <a:pt x="3289" y="1226"/>
                </a:lnTo>
                <a:lnTo>
                  <a:pt x="3288" y="1226"/>
                </a:lnTo>
                <a:lnTo>
                  <a:pt x="3288" y="1226"/>
                </a:lnTo>
                <a:lnTo>
                  <a:pt x="3288" y="1224"/>
                </a:lnTo>
                <a:lnTo>
                  <a:pt x="3286" y="1224"/>
                </a:lnTo>
                <a:close/>
                <a:moveTo>
                  <a:pt x="3288" y="1204"/>
                </a:moveTo>
                <a:lnTo>
                  <a:pt x="3288" y="1205"/>
                </a:lnTo>
                <a:lnTo>
                  <a:pt x="3288" y="1205"/>
                </a:lnTo>
                <a:lnTo>
                  <a:pt x="3289" y="1205"/>
                </a:lnTo>
                <a:lnTo>
                  <a:pt x="3289" y="1205"/>
                </a:lnTo>
                <a:lnTo>
                  <a:pt x="3289" y="1205"/>
                </a:lnTo>
                <a:lnTo>
                  <a:pt x="3289" y="1204"/>
                </a:lnTo>
                <a:lnTo>
                  <a:pt x="3289" y="1204"/>
                </a:lnTo>
                <a:lnTo>
                  <a:pt x="3289" y="1204"/>
                </a:lnTo>
                <a:lnTo>
                  <a:pt x="3289" y="1202"/>
                </a:lnTo>
                <a:lnTo>
                  <a:pt x="3288" y="1204"/>
                </a:lnTo>
                <a:lnTo>
                  <a:pt x="3288" y="1204"/>
                </a:lnTo>
                <a:close/>
                <a:moveTo>
                  <a:pt x="3288" y="1208"/>
                </a:moveTo>
                <a:lnTo>
                  <a:pt x="3288" y="1208"/>
                </a:lnTo>
                <a:lnTo>
                  <a:pt x="3288" y="1208"/>
                </a:lnTo>
                <a:lnTo>
                  <a:pt x="3288" y="1208"/>
                </a:lnTo>
                <a:lnTo>
                  <a:pt x="3289" y="1209"/>
                </a:lnTo>
                <a:lnTo>
                  <a:pt x="3289" y="1208"/>
                </a:lnTo>
                <a:lnTo>
                  <a:pt x="3289" y="1208"/>
                </a:lnTo>
                <a:lnTo>
                  <a:pt x="3289" y="1206"/>
                </a:lnTo>
                <a:lnTo>
                  <a:pt x="3288" y="1208"/>
                </a:lnTo>
                <a:close/>
                <a:moveTo>
                  <a:pt x="3283" y="1273"/>
                </a:moveTo>
                <a:lnTo>
                  <a:pt x="3285" y="1274"/>
                </a:lnTo>
                <a:lnTo>
                  <a:pt x="3285" y="1274"/>
                </a:lnTo>
                <a:lnTo>
                  <a:pt x="3286" y="1275"/>
                </a:lnTo>
                <a:lnTo>
                  <a:pt x="3288" y="1275"/>
                </a:lnTo>
                <a:lnTo>
                  <a:pt x="3288" y="1275"/>
                </a:lnTo>
                <a:lnTo>
                  <a:pt x="3288" y="1274"/>
                </a:lnTo>
                <a:lnTo>
                  <a:pt x="3288" y="1274"/>
                </a:lnTo>
                <a:lnTo>
                  <a:pt x="3288" y="1273"/>
                </a:lnTo>
                <a:lnTo>
                  <a:pt x="3286" y="1273"/>
                </a:lnTo>
                <a:lnTo>
                  <a:pt x="3286" y="1271"/>
                </a:lnTo>
                <a:lnTo>
                  <a:pt x="3286" y="1271"/>
                </a:lnTo>
                <a:lnTo>
                  <a:pt x="3286" y="1271"/>
                </a:lnTo>
                <a:lnTo>
                  <a:pt x="3285" y="1271"/>
                </a:lnTo>
                <a:lnTo>
                  <a:pt x="3285" y="1271"/>
                </a:lnTo>
                <a:lnTo>
                  <a:pt x="3285" y="1271"/>
                </a:lnTo>
                <a:lnTo>
                  <a:pt x="3286" y="1271"/>
                </a:lnTo>
                <a:lnTo>
                  <a:pt x="3285" y="1273"/>
                </a:lnTo>
                <a:lnTo>
                  <a:pt x="3283" y="1273"/>
                </a:lnTo>
                <a:close/>
                <a:moveTo>
                  <a:pt x="3279" y="1537"/>
                </a:moveTo>
                <a:lnTo>
                  <a:pt x="3279" y="1537"/>
                </a:lnTo>
                <a:lnTo>
                  <a:pt x="3279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6"/>
                </a:lnTo>
                <a:lnTo>
                  <a:pt x="3281" y="1536"/>
                </a:lnTo>
                <a:lnTo>
                  <a:pt x="3281" y="1536"/>
                </a:lnTo>
                <a:lnTo>
                  <a:pt x="3279" y="1536"/>
                </a:lnTo>
                <a:lnTo>
                  <a:pt x="3279" y="1537"/>
                </a:lnTo>
                <a:close/>
                <a:moveTo>
                  <a:pt x="3305" y="1259"/>
                </a:moveTo>
                <a:lnTo>
                  <a:pt x="3305" y="1259"/>
                </a:lnTo>
                <a:lnTo>
                  <a:pt x="3305" y="1260"/>
                </a:lnTo>
                <a:lnTo>
                  <a:pt x="3307" y="1260"/>
                </a:lnTo>
                <a:lnTo>
                  <a:pt x="3307" y="1259"/>
                </a:lnTo>
                <a:lnTo>
                  <a:pt x="3307" y="1259"/>
                </a:lnTo>
                <a:lnTo>
                  <a:pt x="3305" y="1258"/>
                </a:lnTo>
                <a:lnTo>
                  <a:pt x="3305" y="1258"/>
                </a:lnTo>
                <a:lnTo>
                  <a:pt x="3305" y="1258"/>
                </a:lnTo>
                <a:lnTo>
                  <a:pt x="3305" y="1259"/>
                </a:lnTo>
                <a:close/>
                <a:moveTo>
                  <a:pt x="3308" y="1081"/>
                </a:move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close/>
                <a:moveTo>
                  <a:pt x="3311" y="1266"/>
                </a:moveTo>
                <a:lnTo>
                  <a:pt x="3311" y="1266"/>
                </a:lnTo>
                <a:lnTo>
                  <a:pt x="3311" y="1266"/>
                </a:lnTo>
                <a:lnTo>
                  <a:pt x="3311" y="1266"/>
                </a:lnTo>
                <a:lnTo>
                  <a:pt x="3310" y="1266"/>
                </a:lnTo>
                <a:lnTo>
                  <a:pt x="3310" y="1266"/>
                </a:lnTo>
                <a:lnTo>
                  <a:pt x="3311" y="1266"/>
                </a:lnTo>
                <a:lnTo>
                  <a:pt x="3311" y="1266"/>
                </a:lnTo>
                <a:close/>
                <a:moveTo>
                  <a:pt x="3352" y="1485"/>
                </a:moveTo>
                <a:lnTo>
                  <a:pt x="3351" y="1485"/>
                </a:lnTo>
                <a:lnTo>
                  <a:pt x="3351" y="1485"/>
                </a:lnTo>
                <a:lnTo>
                  <a:pt x="3352" y="1485"/>
                </a:lnTo>
                <a:lnTo>
                  <a:pt x="3352" y="1484"/>
                </a:lnTo>
                <a:lnTo>
                  <a:pt x="3352" y="1484"/>
                </a:lnTo>
                <a:lnTo>
                  <a:pt x="3354" y="1484"/>
                </a:lnTo>
                <a:lnTo>
                  <a:pt x="3352" y="1484"/>
                </a:lnTo>
                <a:lnTo>
                  <a:pt x="3352" y="1482"/>
                </a:lnTo>
                <a:lnTo>
                  <a:pt x="3352" y="1482"/>
                </a:lnTo>
                <a:lnTo>
                  <a:pt x="3351" y="1482"/>
                </a:lnTo>
                <a:lnTo>
                  <a:pt x="3351" y="1482"/>
                </a:lnTo>
                <a:lnTo>
                  <a:pt x="3351" y="1482"/>
                </a:lnTo>
                <a:lnTo>
                  <a:pt x="3351" y="1484"/>
                </a:lnTo>
                <a:lnTo>
                  <a:pt x="3351" y="1484"/>
                </a:lnTo>
                <a:lnTo>
                  <a:pt x="3349" y="1484"/>
                </a:lnTo>
                <a:lnTo>
                  <a:pt x="3349" y="1485"/>
                </a:lnTo>
                <a:lnTo>
                  <a:pt x="3349" y="1485"/>
                </a:lnTo>
                <a:lnTo>
                  <a:pt x="3349" y="1485"/>
                </a:lnTo>
                <a:lnTo>
                  <a:pt x="3348" y="1486"/>
                </a:lnTo>
                <a:lnTo>
                  <a:pt x="3349" y="1485"/>
                </a:lnTo>
                <a:lnTo>
                  <a:pt x="3349" y="1484"/>
                </a:lnTo>
                <a:lnTo>
                  <a:pt x="3349" y="1484"/>
                </a:lnTo>
                <a:lnTo>
                  <a:pt x="3349" y="1484"/>
                </a:lnTo>
                <a:lnTo>
                  <a:pt x="3349" y="1482"/>
                </a:lnTo>
                <a:lnTo>
                  <a:pt x="3349" y="1482"/>
                </a:lnTo>
                <a:lnTo>
                  <a:pt x="3351" y="1482"/>
                </a:lnTo>
                <a:lnTo>
                  <a:pt x="3349" y="1482"/>
                </a:lnTo>
                <a:lnTo>
                  <a:pt x="3349" y="1482"/>
                </a:lnTo>
                <a:lnTo>
                  <a:pt x="3348" y="1482"/>
                </a:lnTo>
                <a:lnTo>
                  <a:pt x="3348" y="1482"/>
                </a:lnTo>
                <a:lnTo>
                  <a:pt x="3347" y="1484"/>
                </a:lnTo>
                <a:lnTo>
                  <a:pt x="3345" y="1485"/>
                </a:lnTo>
                <a:lnTo>
                  <a:pt x="3344" y="1485"/>
                </a:lnTo>
                <a:lnTo>
                  <a:pt x="3343" y="1486"/>
                </a:lnTo>
                <a:lnTo>
                  <a:pt x="3341" y="1486"/>
                </a:lnTo>
                <a:lnTo>
                  <a:pt x="3341" y="1485"/>
                </a:lnTo>
                <a:lnTo>
                  <a:pt x="3341" y="1484"/>
                </a:lnTo>
                <a:lnTo>
                  <a:pt x="3341" y="1482"/>
                </a:lnTo>
                <a:lnTo>
                  <a:pt x="3341" y="1481"/>
                </a:lnTo>
                <a:lnTo>
                  <a:pt x="3340" y="1481"/>
                </a:lnTo>
                <a:lnTo>
                  <a:pt x="3338" y="1481"/>
                </a:lnTo>
                <a:lnTo>
                  <a:pt x="3338" y="1479"/>
                </a:lnTo>
                <a:lnTo>
                  <a:pt x="3338" y="1479"/>
                </a:lnTo>
                <a:lnTo>
                  <a:pt x="3338" y="1478"/>
                </a:lnTo>
                <a:lnTo>
                  <a:pt x="3338" y="1478"/>
                </a:lnTo>
                <a:lnTo>
                  <a:pt x="3340" y="1477"/>
                </a:lnTo>
                <a:lnTo>
                  <a:pt x="3340" y="1477"/>
                </a:lnTo>
                <a:lnTo>
                  <a:pt x="3338" y="1477"/>
                </a:lnTo>
                <a:lnTo>
                  <a:pt x="3337" y="1477"/>
                </a:lnTo>
                <a:lnTo>
                  <a:pt x="3336" y="1478"/>
                </a:lnTo>
                <a:lnTo>
                  <a:pt x="3334" y="1479"/>
                </a:lnTo>
                <a:lnTo>
                  <a:pt x="3333" y="1482"/>
                </a:lnTo>
                <a:lnTo>
                  <a:pt x="3332" y="1485"/>
                </a:lnTo>
                <a:lnTo>
                  <a:pt x="3332" y="1488"/>
                </a:lnTo>
                <a:lnTo>
                  <a:pt x="3330" y="1489"/>
                </a:lnTo>
                <a:lnTo>
                  <a:pt x="3330" y="1491"/>
                </a:lnTo>
                <a:lnTo>
                  <a:pt x="3329" y="1491"/>
                </a:lnTo>
                <a:lnTo>
                  <a:pt x="3329" y="1491"/>
                </a:lnTo>
                <a:lnTo>
                  <a:pt x="3327" y="1492"/>
                </a:lnTo>
                <a:lnTo>
                  <a:pt x="3326" y="1492"/>
                </a:lnTo>
                <a:lnTo>
                  <a:pt x="3326" y="1493"/>
                </a:lnTo>
                <a:lnTo>
                  <a:pt x="3325" y="1495"/>
                </a:lnTo>
                <a:lnTo>
                  <a:pt x="3325" y="1496"/>
                </a:lnTo>
                <a:lnTo>
                  <a:pt x="3325" y="1497"/>
                </a:lnTo>
                <a:lnTo>
                  <a:pt x="3325" y="1499"/>
                </a:lnTo>
                <a:lnTo>
                  <a:pt x="3325" y="1499"/>
                </a:lnTo>
                <a:lnTo>
                  <a:pt x="3325" y="1499"/>
                </a:lnTo>
                <a:lnTo>
                  <a:pt x="3325" y="1499"/>
                </a:lnTo>
                <a:lnTo>
                  <a:pt x="3323" y="1500"/>
                </a:lnTo>
                <a:lnTo>
                  <a:pt x="3323" y="1500"/>
                </a:lnTo>
                <a:lnTo>
                  <a:pt x="3322" y="1502"/>
                </a:lnTo>
                <a:lnTo>
                  <a:pt x="3322" y="1503"/>
                </a:lnTo>
                <a:lnTo>
                  <a:pt x="3322" y="1504"/>
                </a:lnTo>
                <a:lnTo>
                  <a:pt x="3322" y="1504"/>
                </a:lnTo>
                <a:lnTo>
                  <a:pt x="3322" y="1503"/>
                </a:lnTo>
                <a:lnTo>
                  <a:pt x="3322" y="1503"/>
                </a:lnTo>
                <a:lnTo>
                  <a:pt x="3322" y="1503"/>
                </a:lnTo>
                <a:lnTo>
                  <a:pt x="3321" y="1504"/>
                </a:lnTo>
                <a:lnTo>
                  <a:pt x="3319" y="1504"/>
                </a:lnTo>
                <a:lnTo>
                  <a:pt x="3319" y="1506"/>
                </a:lnTo>
                <a:lnTo>
                  <a:pt x="3319" y="1506"/>
                </a:lnTo>
                <a:lnTo>
                  <a:pt x="3319" y="1506"/>
                </a:lnTo>
                <a:lnTo>
                  <a:pt x="3318" y="1506"/>
                </a:lnTo>
                <a:lnTo>
                  <a:pt x="3318" y="1506"/>
                </a:lnTo>
                <a:lnTo>
                  <a:pt x="3318" y="1506"/>
                </a:lnTo>
                <a:lnTo>
                  <a:pt x="3318" y="1507"/>
                </a:lnTo>
                <a:lnTo>
                  <a:pt x="3318" y="1506"/>
                </a:lnTo>
                <a:lnTo>
                  <a:pt x="3316" y="1506"/>
                </a:lnTo>
                <a:lnTo>
                  <a:pt x="3316" y="1506"/>
                </a:lnTo>
                <a:lnTo>
                  <a:pt x="3315" y="1507"/>
                </a:lnTo>
                <a:lnTo>
                  <a:pt x="3316" y="1507"/>
                </a:lnTo>
                <a:lnTo>
                  <a:pt x="3316" y="1507"/>
                </a:lnTo>
                <a:lnTo>
                  <a:pt x="3315" y="1507"/>
                </a:lnTo>
                <a:lnTo>
                  <a:pt x="3315" y="1507"/>
                </a:lnTo>
                <a:lnTo>
                  <a:pt x="3315" y="1507"/>
                </a:lnTo>
                <a:lnTo>
                  <a:pt x="3314" y="1508"/>
                </a:lnTo>
                <a:lnTo>
                  <a:pt x="3314" y="1508"/>
                </a:lnTo>
                <a:lnTo>
                  <a:pt x="3314" y="1508"/>
                </a:lnTo>
                <a:lnTo>
                  <a:pt x="3312" y="1510"/>
                </a:lnTo>
                <a:lnTo>
                  <a:pt x="3311" y="1510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0" y="1511"/>
                </a:lnTo>
                <a:lnTo>
                  <a:pt x="3310" y="1513"/>
                </a:lnTo>
                <a:lnTo>
                  <a:pt x="3308" y="1513"/>
                </a:lnTo>
                <a:lnTo>
                  <a:pt x="3305" y="1514"/>
                </a:lnTo>
                <a:lnTo>
                  <a:pt x="3304" y="1514"/>
                </a:lnTo>
                <a:lnTo>
                  <a:pt x="3304" y="1515"/>
                </a:lnTo>
                <a:lnTo>
                  <a:pt x="3304" y="1515"/>
                </a:lnTo>
                <a:lnTo>
                  <a:pt x="3304" y="1515"/>
                </a:lnTo>
                <a:lnTo>
                  <a:pt x="3303" y="1515"/>
                </a:lnTo>
                <a:lnTo>
                  <a:pt x="3303" y="1515"/>
                </a:lnTo>
                <a:lnTo>
                  <a:pt x="3301" y="1517"/>
                </a:lnTo>
                <a:lnTo>
                  <a:pt x="3300" y="1517"/>
                </a:lnTo>
                <a:lnTo>
                  <a:pt x="3300" y="1517"/>
                </a:lnTo>
                <a:lnTo>
                  <a:pt x="3297" y="1517"/>
                </a:lnTo>
                <a:lnTo>
                  <a:pt x="3297" y="1518"/>
                </a:lnTo>
                <a:lnTo>
                  <a:pt x="3294" y="1519"/>
                </a:lnTo>
                <a:lnTo>
                  <a:pt x="3293" y="1521"/>
                </a:lnTo>
                <a:lnTo>
                  <a:pt x="3292" y="1522"/>
                </a:lnTo>
                <a:lnTo>
                  <a:pt x="3292" y="1524"/>
                </a:lnTo>
                <a:lnTo>
                  <a:pt x="3292" y="1524"/>
                </a:lnTo>
                <a:lnTo>
                  <a:pt x="3292" y="1525"/>
                </a:lnTo>
                <a:lnTo>
                  <a:pt x="3292" y="1524"/>
                </a:lnTo>
                <a:lnTo>
                  <a:pt x="3292" y="1524"/>
                </a:lnTo>
                <a:lnTo>
                  <a:pt x="3290" y="1525"/>
                </a:lnTo>
                <a:lnTo>
                  <a:pt x="3289" y="1525"/>
                </a:lnTo>
                <a:lnTo>
                  <a:pt x="3289" y="1526"/>
                </a:lnTo>
                <a:lnTo>
                  <a:pt x="3288" y="1526"/>
                </a:lnTo>
                <a:lnTo>
                  <a:pt x="3288" y="1526"/>
                </a:lnTo>
                <a:lnTo>
                  <a:pt x="3289" y="1528"/>
                </a:lnTo>
                <a:lnTo>
                  <a:pt x="3289" y="1528"/>
                </a:lnTo>
                <a:lnTo>
                  <a:pt x="3288" y="1528"/>
                </a:lnTo>
                <a:lnTo>
                  <a:pt x="3288" y="1526"/>
                </a:lnTo>
                <a:lnTo>
                  <a:pt x="3286" y="1528"/>
                </a:lnTo>
                <a:lnTo>
                  <a:pt x="3285" y="1529"/>
                </a:lnTo>
                <a:lnTo>
                  <a:pt x="3286" y="1529"/>
                </a:lnTo>
                <a:lnTo>
                  <a:pt x="3286" y="1529"/>
                </a:lnTo>
                <a:lnTo>
                  <a:pt x="3286" y="1529"/>
                </a:lnTo>
                <a:lnTo>
                  <a:pt x="3285" y="1529"/>
                </a:lnTo>
                <a:lnTo>
                  <a:pt x="3283" y="1530"/>
                </a:lnTo>
                <a:lnTo>
                  <a:pt x="3283" y="1530"/>
                </a:lnTo>
                <a:lnTo>
                  <a:pt x="3283" y="1530"/>
                </a:lnTo>
                <a:lnTo>
                  <a:pt x="3285" y="1532"/>
                </a:lnTo>
                <a:lnTo>
                  <a:pt x="3286" y="1532"/>
                </a:lnTo>
                <a:lnTo>
                  <a:pt x="3286" y="1532"/>
                </a:lnTo>
                <a:lnTo>
                  <a:pt x="3285" y="1532"/>
                </a:lnTo>
                <a:lnTo>
                  <a:pt x="3285" y="1532"/>
                </a:lnTo>
                <a:lnTo>
                  <a:pt x="3285" y="1533"/>
                </a:lnTo>
                <a:lnTo>
                  <a:pt x="3285" y="1533"/>
                </a:lnTo>
                <a:lnTo>
                  <a:pt x="3285" y="1533"/>
                </a:lnTo>
                <a:lnTo>
                  <a:pt x="3283" y="1532"/>
                </a:lnTo>
                <a:lnTo>
                  <a:pt x="3282" y="1532"/>
                </a:lnTo>
                <a:lnTo>
                  <a:pt x="3282" y="1533"/>
                </a:lnTo>
                <a:lnTo>
                  <a:pt x="3283" y="1533"/>
                </a:lnTo>
                <a:lnTo>
                  <a:pt x="3282" y="1533"/>
                </a:lnTo>
                <a:lnTo>
                  <a:pt x="3281" y="1535"/>
                </a:lnTo>
                <a:lnTo>
                  <a:pt x="3281" y="1535"/>
                </a:lnTo>
                <a:lnTo>
                  <a:pt x="3282" y="1535"/>
                </a:lnTo>
                <a:lnTo>
                  <a:pt x="3283" y="1535"/>
                </a:lnTo>
                <a:lnTo>
                  <a:pt x="3282" y="1536"/>
                </a:lnTo>
                <a:lnTo>
                  <a:pt x="3282" y="1536"/>
                </a:lnTo>
                <a:lnTo>
                  <a:pt x="3282" y="1537"/>
                </a:lnTo>
                <a:lnTo>
                  <a:pt x="3283" y="1537"/>
                </a:lnTo>
                <a:lnTo>
                  <a:pt x="3283" y="1537"/>
                </a:lnTo>
                <a:lnTo>
                  <a:pt x="3282" y="1537"/>
                </a:lnTo>
                <a:lnTo>
                  <a:pt x="3279" y="1539"/>
                </a:lnTo>
                <a:lnTo>
                  <a:pt x="3279" y="1539"/>
                </a:lnTo>
                <a:lnTo>
                  <a:pt x="3279" y="1539"/>
                </a:lnTo>
                <a:lnTo>
                  <a:pt x="3279" y="1540"/>
                </a:lnTo>
                <a:lnTo>
                  <a:pt x="3281" y="1540"/>
                </a:lnTo>
                <a:lnTo>
                  <a:pt x="3281" y="1539"/>
                </a:lnTo>
                <a:lnTo>
                  <a:pt x="3281" y="1539"/>
                </a:lnTo>
                <a:lnTo>
                  <a:pt x="3281" y="1540"/>
                </a:lnTo>
                <a:lnTo>
                  <a:pt x="3281" y="1540"/>
                </a:lnTo>
                <a:lnTo>
                  <a:pt x="3281" y="1542"/>
                </a:lnTo>
                <a:lnTo>
                  <a:pt x="3282" y="1540"/>
                </a:lnTo>
                <a:lnTo>
                  <a:pt x="3283" y="1540"/>
                </a:lnTo>
                <a:lnTo>
                  <a:pt x="3281" y="1542"/>
                </a:lnTo>
                <a:lnTo>
                  <a:pt x="3281" y="1543"/>
                </a:lnTo>
                <a:lnTo>
                  <a:pt x="3282" y="1543"/>
                </a:lnTo>
                <a:lnTo>
                  <a:pt x="3285" y="1543"/>
                </a:lnTo>
                <a:lnTo>
                  <a:pt x="3288" y="1543"/>
                </a:lnTo>
                <a:lnTo>
                  <a:pt x="3288" y="1543"/>
                </a:lnTo>
                <a:lnTo>
                  <a:pt x="3289" y="1542"/>
                </a:lnTo>
                <a:lnTo>
                  <a:pt x="3289" y="1542"/>
                </a:lnTo>
                <a:lnTo>
                  <a:pt x="3290" y="1543"/>
                </a:lnTo>
                <a:lnTo>
                  <a:pt x="3290" y="1543"/>
                </a:lnTo>
                <a:lnTo>
                  <a:pt x="3292" y="1544"/>
                </a:lnTo>
                <a:lnTo>
                  <a:pt x="3292" y="1544"/>
                </a:lnTo>
                <a:lnTo>
                  <a:pt x="3294" y="1544"/>
                </a:lnTo>
                <a:lnTo>
                  <a:pt x="3294" y="1544"/>
                </a:lnTo>
                <a:lnTo>
                  <a:pt x="3296" y="1544"/>
                </a:lnTo>
                <a:lnTo>
                  <a:pt x="3296" y="1546"/>
                </a:lnTo>
                <a:lnTo>
                  <a:pt x="3296" y="1546"/>
                </a:lnTo>
                <a:lnTo>
                  <a:pt x="3296" y="1546"/>
                </a:lnTo>
                <a:lnTo>
                  <a:pt x="3296" y="1547"/>
                </a:lnTo>
                <a:lnTo>
                  <a:pt x="3297" y="1547"/>
                </a:lnTo>
                <a:lnTo>
                  <a:pt x="3297" y="1547"/>
                </a:lnTo>
                <a:lnTo>
                  <a:pt x="3297" y="1547"/>
                </a:lnTo>
                <a:lnTo>
                  <a:pt x="3299" y="1547"/>
                </a:lnTo>
                <a:lnTo>
                  <a:pt x="3299" y="1547"/>
                </a:lnTo>
                <a:lnTo>
                  <a:pt x="3300" y="1547"/>
                </a:lnTo>
                <a:lnTo>
                  <a:pt x="3301" y="1547"/>
                </a:lnTo>
                <a:lnTo>
                  <a:pt x="3303" y="1547"/>
                </a:lnTo>
                <a:lnTo>
                  <a:pt x="3304" y="1548"/>
                </a:lnTo>
                <a:lnTo>
                  <a:pt x="3305" y="1547"/>
                </a:lnTo>
                <a:lnTo>
                  <a:pt x="3310" y="1547"/>
                </a:lnTo>
                <a:lnTo>
                  <a:pt x="3310" y="1547"/>
                </a:lnTo>
                <a:lnTo>
                  <a:pt x="3310" y="1546"/>
                </a:lnTo>
                <a:lnTo>
                  <a:pt x="3311" y="1544"/>
                </a:lnTo>
                <a:lnTo>
                  <a:pt x="3314" y="1542"/>
                </a:lnTo>
                <a:lnTo>
                  <a:pt x="3315" y="1542"/>
                </a:lnTo>
                <a:lnTo>
                  <a:pt x="3315" y="1540"/>
                </a:lnTo>
                <a:lnTo>
                  <a:pt x="3316" y="1540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7"/>
                </a:lnTo>
                <a:lnTo>
                  <a:pt x="3319" y="1537"/>
                </a:lnTo>
                <a:lnTo>
                  <a:pt x="3319" y="1537"/>
                </a:lnTo>
                <a:lnTo>
                  <a:pt x="3319" y="1536"/>
                </a:lnTo>
                <a:lnTo>
                  <a:pt x="3321" y="1535"/>
                </a:lnTo>
                <a:lnTo>
                  <a:pt x="3321" y="1533"/>
                </a:lnTo>
                <a:lnTo>
                  <a:pt x="3321" y="1530"/>
                </a:lnTo>
                <a:lnTo>
                  <a:pt x="3322" y="1530"/>
                </a:lnTo>
                <a:lnTo>
                  <a:pt x="3323" y="1529"/>
                </a:lnTo>
                <a:lnTo>
                  <a:pt x="3323" y="1528"/>
                </a:lnTo>
                <a:lnTo>
                  <a:pt x="3322" y="1528"/>
                </a:lnTo>
                <a:lnTo>
                  <a:pt x="3322" y="1528"/>
                </a:lnTo>
                <a:lnTo>
                  <a:pt x="3323" y="1528"/>
                </a:lnTo>
                <a:lnTo>
                  <a:pt x="3323" y="1526"/>
                </a:lnTo>
                <a:lnTo>
                  <a:pt x="3323" y="1524"/>
                </a:lnTo>
                <a:lnTo>
                  <a:pt x="3323" y="1524"/>
                </a:lnTo>
                <a:lnTo>
                  <a:pt x="3325" y="1521"/>
                </a:lnTo>
                <a:lnTo>
                  <a:pt x="3325" y="1521"/>
                </a:lnTo>
                <a:lnTo>
                  <a:pt x="3325" y="1519"/>
                </a:lnTo>
                <a:lnTo>
                  <a:pt x="3325" y="1519"/>
                </a:lnTo>
                <a:lnTo>
                  <a:pt x="3326" y="1519"/>
                </a:lnTo>
                <a:lnTo>
                  <a:pt x="3326" y="1518"/>
                </a:lnTo>
                <a:lnTo>
                  <a:pt x="3326" y="1518"/>
                </a:lnTo>
                <a:lnTo>
                  <a:pt x="3327" y="1518"/>
                </a:lnTo>
                <a:lnTo>
                  <a:pt x="3329" y="1518"/>
                </a:lnTo>
                <a:lnTo>
                  <a:pt x="3329" y="1518"/>
                </a:lnTo>
                <a:lnTo>
                  <a:pt x="3330" y="1517"/>
                </a:lnTo>
                <a:lnTo>
                  <a:pt x="3332" y="1517"/>
                </a:lnTo>
                <a:lnTo>
                  <a:pt x="3332" y="1517"/>
                </a:lnTo>
                <a:lnTo>
                  <a:pt x="3333" y="1515"/>
                </a:lnTo>
                <a:lnTo>
                  <a:pt x="3333" y="1515"/>
                </a:lnTo>
                <a:lnTo>
                  <a:pt x="3332" y="1514"/>
                </a:lnTo>
                <a:lnTo>
                  <a:pt x="3332" y="1514"/>
                </a:lnTo>
                <a:lnTo>
                  <a:pt x="3333" y="1514"/>
                </a:lnTo>
                <a:lnTo>
                  <a:pt x="3333" y="1515"/>
                </a:lnTo>
                <a:lnTo>
                  <a:pt x="3334" y="1515"/>
                </a:lnTo>
                <a:lnTo>
                  <a:pt x="3334" y="1515"/>
                </a:lnTo>
                <a:lnTo>
                  <a:pt x="3334" y="1515"/>
                </a:lnTo>
                <a:lnTo>
                  <a:pt x="3336" y="1514"/>
                </a:lnTo>
                <a:lnTo>
                  <a:pt x="3336" y="1514"/>
                </a:lnTo>
                <a:lnTo>
                  <a:pt x="3336" y="1514"/>
                </a:lnTo>
                <a:lnTo>
                  <a:pt x="3336" y="1514"/>
                </a:lnTo>
                <a:lnTo>
                  <a:pt x="3337" y="1514"/>
                </a:lnTo>
                <a:lnTo>
                  <a:pt x="3336" y="1515"/>
                </a:lnTo>
                <a:lnTo>
                  <a:pt x="3336" y="1515"/>
                </a:lnTo>
                <a:lnTo>
                  <a:pt x="3337" y="1515"/>
                </a:lnTo>
                <a:lnTo>
                  <a:pt x="3338" y="1515"/>
                </a:lnTo>
                <a:lnTo>
                  <a:pt x="3338" y="1515"/>
                </a:lnTo>
                <a:lnTo>
                  <a:pt x="3340" y="1515"/>
                </a:lnTo>
                <a:lnTo>
                  <a:pt x="3341" y="1515"/>
                </a:lnTo>
                <a:lnTo>
                  <a:pt x="3341" y="1515"/>
                </a:lnTo>
                <a:lnTo>
                  <a:pt x="3341" y="1515"/>
                </a:lnTo>
                <a:lnTo>
                  <a:pt x="3341" y="1514"/>
                </a:lnTo>
                <a:lnTo>
                  <a:pt x="3341" y="1514"/>
                </a:lnTo>
                <a:lnTo>
                  <a:pt x="3341" y="1513"/>
                </a:lnTo>
                <a:lnTo>
                  <a:pt x="3340" y="1513"/>
                </a:lnTo>
                <a:lnTo>
                  <a:pt x="3338" y="1513"/>
                </a:lnTo>
                <a:lnTo>
                  <a:pt x="3338" y="1513"/>
                </a:lnTo>
                <a:lnTo>
                  <a:pt x="3338" y="1511"/>
                </a:lnTo>
                <a:lnTo>
                  <a:pt x="3338" y="1511"/>
                </a:lnTo>
                <a:lnTo>
                  <a:pt x="3338" y="1511"/>
                </a:lnTo>
                <a:lnTo>
                  <a:pt x="3336" y="1511"/>
                </a:lnTo>
                <a:lnTo>
                  <a:pt x="3337" y="1510"/>
                </a:lnTo>
                <a:lnTo>
                  <a:pt x="3337" y="1510"/>
                </a:lnTo>
                <a:lnTo>
                  <a:pt x="3338" y="1510"/>
                </a:lnTo>
                <a:lnTo>
                  <a:pt x="3338" y="1510"/>
                </a:lnTo>
                <a:lnTo>
                  <a:pt x="3338" y="1508"/>
                </a:lnTo>
                <a:lnTo>
                  <a:pt x="3337" y="1508"/>
                </a:lnTo>
                <a:lnTo>
                  <a:pt x="3337" y="1508"/>
                </a:lnTo>
                <a:lnTo>
                  <a:pt x="3338" y="1508"/>
                </a:lnTo>
                <a:lnTo>
                  <a:pt x="3338" y="1507"/>
                </a:lnTo>
                <a:lnTo>
                  <a:pt x="3340" y="1507"/>
                </a:lnTo>
                <a:lnTo>
                  <a:pt x="3341" y="1506"/>
                </a:lnTo>
                <a:lnTo>
                  <a:pt x="3343" y="1506"/>
                </a:lnTo>
                <a:lnTo>
                  <a:pt x="3343" y="1506"/>
                </a:lnTo>
                <a:lnTo>
                  <a:pt x="3344" y="1504"/>
                </a:lnTo>
                <a:lnTo>
                  <a:pt x="3345" y="1500"/>
                </a:lnTo>
                <a:lnTo>
                  <a:pt x="3347" y="1499"/>
                </a:lnTo>
                <a:lnTo>
                  <a:pt x="3348" y="1497"/>
                </a:lnTo>
                <a:lnTo>
                  <a:pt x="3349" y="1496"/>
                </a:lnTo>
                <a:lnTo>
                  <a:pt x="3349" y="1496"/>
                </a:lnTo>
                <a:lnTo>
                  <a:pt x="3349" y="1495"/>
                </a:lnTo>
                <a:lnTo>
                  <a:pt x="3351" y="1495"/>
                </a:lnTo>
                <a:lnTo>
                  <a:pt x="3352" y="1492"/>
                </a:lnTo>
                <a:lnTo>
                  <a:pt x="3352" y="1492"/>
                </a:lnTo>
                <a:lnTo>
                  <a:pt x="3354" y="1491"/>
                </a:lnTo>
                <a:lnTo>
                  <a:pt x="3352" y="1491"/>
                </a:lnTo>
                <a:lnTo>
                  <a:pt x="3352" y="1491"/>
                </a:lnTo>
                <a:lnTo>
                  <a:pt x="3351" y="1491"/>
                </a:lnTo>
                <a:lnTo>
                  <a:pt x="3352" y="1489"/>
                </a:lnTo>
                <a:lnTo>
                  <a:pt x="3351" y="1489"/>
                </a:lnTo>
                <a:lnTo>
                  <a:pt x="3351" y="1488"/>
                </a:lnTo>
                <a:lnTo>
                  <a:pt x="3351" y="1488"/>
                </a:lnTo>
                <a:lnTo>
                  <a:pt x="3351" y="1486"/>
                </a:lnTo>
                <a:lnTo>
                  <a:pt x="3352" y="1486"/>
                </a:lnTo>
                <a:lnTo>
                  <a:pt x="3352" y="1486"/>
                </a:lnTo>
                <a:lnTo>
                  <a:pt x="3354" y="1486"/>
                </a:lnTo>
                <a:lnTo>
                  <a:pt x="3354" y="1485"/>
                </a:lnTo>
                <a:lnTo>
                  <a:pt x="3354" y="1484"/>
                </a:lnTo>
                <a:lnTo>
                  <a:pt x="3354" y="1485"/>
                </a:lnTo>
                <a:lnTo>
                  <a:pt x="3352" y="1485"/>
                </a:lnTo>
                <a:close/>
                <a:moveTo>
                  <a:pt x="3305" y="1253"/>
                </a:moveTo>
                <a:lnTo>
                  <a:pt x="3305" y="1255"/>
                </a:lnTo>
                <a:lnTo>
                  <a:pt x="3305" y="1253"/>
                </a:lnTo>
                <a:lnTo>
                  <a:pt x="3305" y="1253"/>
                </a:lnTo>
                <a:lnTo>
                  <a:pt x="3304" y="1252"/>
                </a:lnTo>
                <a:lnTo>
                  <a:pt x="3305" y="1252"/>
                </a:lnTo>
                <a:lnTo>
                  <a:pt x="3304" y="1252"/>
                </a:lnTo>
                <a:lnTo>
                  <a:pt x="3304" y="1251"/>
                </a:lnTo>
                <a:lnTo>
                  <a:pt x="3304" y="1251"/>
                </a:lnTo>
                <a:lnTo>
                  <a:pt x="3303" y="1251"/>
                </a:lnTo>
                <a:lnTo>
                  <a:pt x="3303" y="1252"/>
                </a:lnTo>
                <a:lnTo>
                  <a:pt x="3303" y="1252"/>
                </a:lnTo>
                <a:lnTo>
                  <a:pt x="3303" y="1253"/>
                </a:lnTo>
                <a:lnTo>
                  <a:pt x="3305" y="1253"/>
                </a:lnTo>
                <a:close/>
                <a:moveTo>
                  <a:pt x="3294" y="1553"/>
                </a:moveTo>
                <a:lnTo>
                  <a:pt x="3294" y="1551"/>
                </a:lnTo>
                <a:lnTo>
                  <a:pt x="3293" y="1551"/>
                </a:lnTo>
                <a:lnTo>
                  <a:pt x="3293" y="1551"/>
                </a:lnTo>
                <a:lnTo>
                  <a:pt x="3294" y="1551"/>
                </a:lnTo>
                <a:lnTo>
                  <a:pt x="3294" y="1551"/>
                </a:lnTo>
                <a:lnTo>
                  <a:pt x="3293" y="1548"/>
                </a:lnTo>
                <a:lnTo>
                  <a:pt x="3292" y="1548"/>
                </a:lnTo>
                <a:lnTo>
                  <a:pt x="3290" y="1550"/>
                </a:lnTo>
                <a:lnTo>
                  <a:pt x="3292" y="1551"/>
                </a:lnTo>
                <a:lnTo>
                  <a:pt x="3290" y="1551"/>
                </a:lnTo>
                <a:lnTo>
                  <a:pt x="3290" y="1553"/>
                </a:lnTo>
                <a:lnTo>
                  <a:pt x="3290" y="1553"/>
                </a:lnTo>
                <a:lnTo>
                  <a:pt x="3290" y="1553"/>
                </a:lnTo>
                <a:lnTo>
                  <a:pt x="3290" y="1554"/>
                </a:lnTo>
                <a:lnTo>
                  <a:pt x="3289" y="1554"/>
                </a:lnTo>
                <a:lnTo>
                  <a:pt x="3289" y="1555"/>
                </a:lnTo>
                <a:lnTo>
                  <a:pt x="3289" y="1555"/>
                </a:lnTo>
                <a:lnTo>
                  <a:pt x="3290" y="1555"/>
                </a:lnTo>
                <a:lnTo>
                  <a:pt x="3292" y="1554"/>
                </a:lnTo>
                <a:lnTo>
                  <a:pt x="3292" y="1554"/>
                </a:lnTo>
                <a:lnTo>
                  <a:pt x="3292" y="1554"/>
                </a:lnTo>
                <a:lnTo>
                  <a:pt x="3293" y="1554"/>
                </a:lnTo>
                <a:lnTo>
                  <a:pt x="3294" y="1554"/>
                </a:lnTo>
                <a:lnTo>
                  <a:pt x="3296" y="1553"/>
                </a:lnTo>
                <a:lnTo>
                  <a:pt x="3296" y="1553"/>
                </a:lnTo>
                <a:lnTo>
                  <a:pt x="3296" y="1553"/>
                </a:lnTo>
                <a:lnTo>
                  <a:pt x="3294" y="1553"/>
                </a:lnTo>
                <a:close/>
                <a:moveTo>
                  <a:pt x="3166" y="1121"/>
                </a:moveTo>
                <a:lnTo>
                  <a:pt x="3166" y="1121"/>
                </a:lnTo>
                <a:lnTo>
                  <a:pt x="3166" y="1120"/>
                </a:lnTo>
                <a:lnTo>
                  <a:pt x="3166" y="1120"/>
                </a:lnTo>
                <a:lnTo>
                  <a:pt x="3165" y="1121"/>
                </a:lnTo>
                <a:lnTo>
                  <a:pt x="3165" y="1121"/>
                </a:lnTo>
                <a:lnTo>
                  <a:pt x="3165" y="1122"/>
                </a:lnTo>
                <a:lnTo>
                  <a:pt x="3165" y="1122"/>
                </a:lnTo>
                <a:lnTo>
                  <a:pt x="3166" y="1124"/>
                </a:lnTo>
                <a:lnTo>
                  <a:pt x="3166" y="1124"/>
                </a:lnTo>
                <a:lnTo>
                  <a:pt x="3166" y="1124"/>
                </a:lnTo>
                <a:lnTo>
                  <a:pt x="3166" y="1122"/>
                </a:lnTo>
                <a:lnTo>
                  <a:pt x="3166" y="1121"/>
                </a:lnTo>
                <a:close/>
                <a:moveTo>
                  <a:pt x="2890" y="973"/>
                </a:moveTo>
                <a:lnTo>
                  <a:pt x="2890" y="973"/>
                </a:lnTo>
                <a:lnTo>
                  <a:pt x="2890" y="975"/>
                </a:lnTo>
                <a:lnTo>
                  <a:pt x="2890" y="975"/>
                </a:lnTo>
                <a:lnTo>
                  <a:pt x="2889" y="975"/>
                </a:lnTo>
                <a:lnTo>
                  <a:pt x="2889" y="976"/>
                </a:lnTo>
                <a:lnTo>
                  <a:pt x="2889" y="976"/>
                </a:lnTo>
                <a:lnTo>
                  <a:pt x="2890" y="978"/>
                </a:lnTo>
                <a:lnTo>
                  <a:pt x="2890" y="978"/>
                </a:lnTo>
                <a:lnTo>
                  <a:pt x="2890" y="979"/>
                </a:lnTo>
                <a:lnTo>
                  <a:pt x="2890" y="979"/>
                </a:lnTo>
                <a:lnTo>
                  <a:pt x="2891" y="979"/>
                </a:lnTo>
                <a:lnTo>
                  <a:pt x="2891" y="979"/>
                </a:lnTo>
                <a:lnTo>
                  <a:pt x="2891" y="979"/>
                </a:lnTo>
                <a:lnTo>
                  <a:pt x="2891" y="978"/>
                </a:lnTo>
                <a:lnTo>
                  <a:pt x="2890" y="976"/>
                </a:lnTo>
                <a:lnTo>
                  <a:pt x="2891" y="975"/>
                </a:lnTo>
                <a:lnTo>
                  <a:pt x="2890" y="973"/>
                </a:lnTo>
                <a:close/>
                <a:moveTo>
                  <a:pt x="2867" y="950"/>
                </a:move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50"/>
                </a:lnTo>
                <a:lnTo>
                  <a:pt x="2867" y="950"/>
                </a:lnTo>
                <a:lnTo>
                  <a:pt x="2868" y="951"/>
                </a:lnTo>
                <a:lnTo>
                  <a:pt x="2869" y="953"/>
                </a:lnTo>
                <a:lnTo>
                  <a:pt x="2868" y="950"/>
                </a:lnTo>
                <a:lnTo>
                  <a:pt x="2867" y="950"/>
                </a:lnTo>
                <a:close/>
                <a:moveTo>
                  <a:pt x="2878" y="972"/>
                </a:moveTo>
                <a:lnTo>
                  <a:pt x="2879" y="972"/>
                </a:lnTo>
                <a:lnTo>
                  <a:pt x="2879" y="972"/>
                </a:lnTo>
                <a:lnTo>
                  <a:pt x="2878" y="971"/>
                </a:lnTo>
                <a:lnTo>
                  <a:pt x="2878" y="971"/>
                </a:lnTo>
                <a:lnTo>
                  <a:pt x="2878" y="972"/>
                </a:lnTo>
                <a:lnTo>
                  <a:pt x="2878" y="972"/>
                </a:lnTo>
                <a:close/>
                <a:moveTo>
                  <a:pt x="2861" y="973"/>
                </a:moveTo>
                <a:lnTo>
                  <a:pt x="2861" y="973"/>
                </a:lnTo>
                <a:lnTo>
                  <a:pt x="2862" y="973"/>
                </a:lnTo>
                <a:lnTo>
                  <a:pt x="2862" y="973"/>
                </a:lnTo>
                <a:lnTo>
                  <a:pt x="2862" y="972"/>
                </a:lnTo>
                <a:lnTo>
                  <a:pt x="2862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1" y="971"/>
                </a:lnTo>
                <a:lnTo>
                  <a:pt x="2861" y="972"/>
                </a:lnTo>
                <a:lnTo>
                  <a:pt x="2861" y="973"/>
                </a:lnTo>
                <a:lnTo>
                  <a:pt x="2861" y="973"/>
                </a:lnTo>
                <a:lnTo>
                  <a:pt x="2861" y="973"/>
                </a:lnTo>
                <a:close/>
                <a:moveTo>
                  <a:pt x="2857" y="953"/>
                </a:moveTo>
                <a:lnTo>
                  <a:pt x="2856" y="953"/>
                </a:lnTo>
                <a:lnTo>
                  <a:pt x="2856" y="954"/>
                </a:lnTo>
                <a:lnTo>
                  <a:pt x="2856" y="956"/>
                </a:lnTo>
                <a:lnTo>
                  <a:pt x="2856" y="956"/>
                </a:lnTo>
                <a:lnTo>
                  <a:pt x="2856" y="956"/>
                </a:lnTo>
                <a:lnTo>
                  <a:pt x="2856" y="957"/>
                </a:lnTo>
                <a:lnTo>
                  <a:pt x="2856" y="957"/>
                </a:lnTo>
                <a:lnTo>
                  <a:pt x="2856" y="958"/>
                </a:lnTo>
                <a:lnTo>
                  <a:pt x="2857" y="956"/>
                </a:lnTo>
                <a:lnTo>
                  <a:pt x="2857" y="954"/>
                </a:lnTo>
                <a:lnTo>
                  <a:pt x="2857" y="953"/>
                </a:lnTo>
                <a:lnTo>
                  <a:pt x="2857" y="953"/>
                </a:lnTo>
                <a:lnTo>
                  <a:pt x="2857" y="953"/>
                </a:lnTo>
                <a:close/>
                <a:moveTo>
                  <a:pt x="2873" y="967"/>
                </a:moveTo>
                <a:lnTo>
                  <a:pt x="2872" y="965"/>
                </a:lnTo>
                <a:lnTo>
                  <a:pt x="2872" y="965"/>
                </a:lnTo>
                <a:lnTo>
                  <a:pt x="2872" y="967"/>
                </a:lnTo>
                <a:lnTo>
                  <a:pt x="2872" y="967"/>
                </a:lnTo>
                <a:lnTo>
                  <a:pt x="2873" y="967"/>
                </a:lnTo>
                <a:close/>
                <a:moveTo>
                  <a:pt x="2876" y="978"/>
                </a:moveTo>
                <a:lnTo>
                  <a:pt x="2875" y="978"/>
                </a:lnTo>
                <a:lnTo>
                  <a:pt x="2873" y="979"/>
                </a:lnTo>
                <a:lnTo>
                  <a:pt x="2873" y="979"/>
                </a:lnTo>
                <a:lnTo>
                  <a:pt x="2873" y="980"/>
                </a:lnTo>
                <a:lnTo>
                  <a:pt x="2873" y="980"/>
                </a:lnTo>
                <a:lnTo>
                  <a:pt x="2873" y="982"/>
                </a:lnTo>
                <a:lnTo>
                  <a:pt x="2873" y="982"/>
                </a:lnTo>
                <a:lnTo>
                  <a:pt x="2876" y="982"/>
                </a:lnTo>
                <a:lnTo>
                  <a:pt x="2878" y="982"/>
                </a:lnTo>
                <a:lnTo>
                  <a:pt x="2879" y="982"/>
                </a:lnTo>
                <a:lnTo>
                  <a:pt x="2879" y="980"/>
                </a:lnTo>
                <a:lnTo>
                  <a:pt x="2879" y="980"/>
                </a:lnTo>
                <a:lnTo>
                  <a:pt x="2880" y="980"/>
                </a:lnTo>
                <a:lnTo>
                  <a:pt x="2880" y="980"/>
                </a:lnTo>
                <a:lnTo>
                  <a:pt x="2880" y="979"/>
                </a:lnTo>
                <a:lnTo>
                  <a:pt x="2880" y="979"/>
                </a:lnTo>
                <a:lnTo>
                  <a:pt x="2880" y="978"/>
                </a:lnTo>
                <a:lnTo>
                  <a:pt x="2879" y="978"/>
                </a:lnTo>
                <a:lnTo>
                  <a:pt x="2879" y="976"/>
                </a:lnTo>
                <a:lnTo>
                  <a:pt x="2878" y="976"/>
                </a:lnTo>
                <a:lnTo>
                  <a:pt x="2878" y="976"/>
                </a:lnTo>
                <a:lnTo>
                  <a:pt x="2878" y="976"/>
                </a:lnTo>
                <a:lnTo>
                  <a:pt x="2876" y="976"/>
                </a:lnTo>
                <a:lnTo>
                  <a:pt x="2876" y="978"/>
                </a:lnTo>
                <a:close/>
                <a:moveTo>
                  <a:pt x="2875" y="965"/>
                </a:moveTo>
                <a:lnTo>
                  <a:pt x="2875" y="967"/>
                </a:lnTo>
                <a:lnTo>
                  <a:pt x="2875" y="967"/>
                </a:lnTo>
                <a:lnTo>
                  <a:pt x="2875" y="968"/>
                </a:lnTo>
                <a:lnTo>
                  <a:pt x="2873" y="968"/>
                </a:lnTo>
                <a:lnTo>
                  <a:pt x="2873" y="969"/>
                </a:lnTo>
                <a:lnTo>
                  <a:pt x="2873" y="971"/>
                </a:lnTo>
                <a:lnTo>
                  <a:pt x="2872" y="972"/>
                </a:lnTo>
                <a:lnTo>
                  <a:pt x="2872" y="973"/>
                </a:lnTo>
                <a:lnTo>
                  <a:pt x="2871" y="975"/>
                </a:lnTo>
                <a:lnTo>
                  <a:pt x="2871" y="976"/>
                </a:lnTo>
                <a:lnTo>
                  <a:pt x="2869" y="979"/>
                </a:lnTo>
                <a:lnTo>
                  <a:pt x="2869" y="979"/>
                </a:lnTo>
                <a:lnTo>
                  <a:pt x="2868" y="982"/>
                </a:lnTo>
                <a:lnTo>
                  <a:pt x="2868" y="983"/>
                </a:lnTo>
                <a:lnTo>
                  <a:pt x="2868" y="983"/>
                </a:lnTo>
                <a:lnTo>
                  <a:pt x="2869" y="983"/>
                </a:lnTo>
                <a:lnTo>
                  <a:pt x="2869" y="982"/>
                </a:lnTo>
                <a:lnTo>
                  <a:pt x="2871" y="979"/>
                </a:lnTo>
                <a:lnTo>
                  <a:pt x="2871" y="978"/>
                </a:lnTo>
                <a:lnTo>
                  <a:pt x="2872" y="976"/>
                </a:lnTo>
                <a:lnTo>
                  <a:pt x="2872" y="976"/>
                </a:lnTo>
                <a:lnTo>
                  <a:pt x="2873" y="975"/>
                </a:lnTo>
                <a:lnTo>
                  <a:pt x="2875" y="975"/>
                </a:lnTo>
                <a:lnTo>
                  <a:pt x="2875" y="975"/>
                </a:lnTo>
                <a:lnTo>
                  <a:pt x="2875" y="972"/>
                </a:lnTo>
                <a:lnTo>
                  <a:pt x="2875" y="971"/>
                </a:lnTo>
                <a:lnTo>
                  <a:pt x="2875" y="969"/>
                </a:lnTo>
                <a:lnTo>
                  <a:pt x="2875" y="968"/>
                </a:lnTo>
                <a:lnTo>
                  <a:pt x="2875" y="968"/>
                </a:lnTo>
                <a:lnTo>
                  <a:pt x="2875" y="968"/>
                </a:lnTo>
                <a:lnTo>
                  <a:pt x="2875" y="967"/>
                </a:lnTo>
                <a:lnTo>
                  <a:pt x="2875" y="965"/>
                </a:lnTo>
                <a:close/>
                <a:moveTo>
                  <a:pt x="2860" y="979"/>
                </a:moveTo>
                <a:lnTo>
                  <a:pt x="2860" y="979"/>
                </a:lnTo>
                <a:lnTo>
                  <a:pt x="2860" y="980"/>
                </a:lnTo>
                <a:lnTo>
                  <a:pt x="2861" y="983"/>
                </a:lnTo>
                <a:lnTo>
                  <a:pt x="2861" y="983"/>
                </a:lnTo>
                <a:lnTo>
                  <a:pt x="2862" y="983"/>
                </a:lnTo>
                <a:lnTo>
                  <a:pt x="2862" y="985"/>
                </a:lnTo>
                <a:lnTo>
                  <a:pt x="2864" y="985"/>
                </a:lnTo>
                <a:lnTo>
                  <a:pt x="2865" y="986"/>
                </a:lnTo>
                <a:lnTo>
                  <a:pt x="2865" y="987"/>
                </a:lnTo>
                <a:lnTo>
                  <a:pt x="2865" y="987"/>
                </a:lnTo>
                <a:lnTo>
                  <a:pt x="2867" y="987"/>
                </a:lnTo>
                <a:lnTo>
                  <a:pt x="2867" y="987"/>
                </a:lnTo>
                <a:lnTo>
                  <a:pt x="2868" y="986"/>
                </a:lnTo>
                <a:lnTo>
                  <a:pt x="2868" y="986"/>
                </a:lnTo>
                <a:lnTo>
                  <a:pt x="2868" y="985"/>
                </a:lnTo>
                <a:lnTo>
                  <a:pt x="2868" y="985"/>
                </a:lnTo>
                <a:lnTo>
                  <a:pt x="2868" y="985"/>
                </a:lnTo>
                <a:lnTo>
                  <a:pt x="2867" y="982"/>
                </a:lnTo>
                <a:lnTo>
                  <a:pt x="2867" y="982"/>
                </a:lnTo>
                <a:lnTo>
                  <a:pt x="2867" y="980"/>
                </a:lnTo>
                <a:lnTo>
                  <a:pt x="2867" y="979"/>
                </a:lnTo>
                <a:lnTo>
                  <a:pt x="2867" y="979"/>
                </a:lnTo>
                <a:lnTo>
                  <a:pt x="2868" y="978"/>
                </a:lnTo>
                <a:lnTo>
                  <a:pt x="2868" y="976"/>
                </a:lnTo>
                <a:lnTo>
                  <a:pt x="2868" y="975"/>
                </a:lnTo>
                <a:lnTo>
                  <a:pt x="2869" y="973"/>
                </a:lnTo>
                <a:lnTo>
                  <a:pt x="2869" y="972"/>
                </a:lnTo>
                <a:lnTo>
                  <a:pt x="2871" y="972"/>
                </a:lnTo>
                <a:lnTo>
                  <a:pt x="2871" y="971"/>
                </a:lnTo>
                <a:lnTo>
                  <a:pt x="2871" y="971"/>
                </a:lnTo>
                <a:lnTo>
                  <a:pt x="2871" y="969"/>
                </a:lnTo>
                <a:lnTo>
                  <a:pt x="2868" y="968"/>
                </a:lnTo>
                <a:lnTo>
                  <a:pt x="2868" y="968"/>
                </a:lnTo>
                <a:lnTo>
                  <a:pt x="2865" y="969"/>
                </a:lnTo>
                <a:lnTo>
                  <a:pt x="2865" y="969"/>
                </a:lnTo>
                <a:lnTo>
                  <a:pt x="2865" y="969"/>
                </a:lnTo>
                <a:lnTo>
                  <a:pt x="2865" y="971"/>
                </a:lnTo>
                <a:lnTo>
                  <a:pt x="2865" y="971"/>
                </a:lnTo>
                <a:lnTo>
                  <a:pt x="2864" y="972"/>
                </a:lnTo>
                <a:lnTo>
                  <a:pt x="2864" y="972"/>
                </a:lnTo>
                <a:lnTo>
                  <a:pt x="2864" y="973"/>
                </a:lnTo>
                <a:lnTo>
                  <a:pt x="2864" y="975"/>
                </a:lnTo>
                <a:lnTo>
                  <a:pt x="2864" y="975"/>
                </a:lnTo>
                <a:lnTo>
                  <a:pt x="2864" y="976"/>
                </a:lnTo>
                <a:lnTo>
                  <a:pt x="2864" y="978"/>
                </a:lnTo>
                <a:lnTo>
                  <a:pt x="2862" y="978"/>
                </a:lnTo>
                <a:lnTo>
                  <a:pt x="2862" y="978"/>
                </a:lnTo>
                <a:lnTo>
                  <a:pt x="2861" y="978"/>
                </a:lnTo>
                <a:lnTo>
                  <a:pt x="2860" y="979"/>
                </a:lnTo>
                <a:lnTo>
                  <a:pt x="2860" y="979"/>
                </a:lnTo>
                <a:close/>
                <a:moveTo>
                  <a:pt x="2872" y="985"/>
                </a:moveTo>
                <a:lnTo>
                  <a:pt x="2871" y="985"/>
                </a:lnTo>
                <a:lnTo>
                  <a:pt x="2871" y="986"/>
                </a:lnTo>
                <a:lnTo>
                  <a:pt x="2869" y="986"/>
                </a:lnTo>
                <a:lnTo>
                  <a:pt x="2869" y="986"/>
                </a:lnTo>
                <a:lnTo>
                  <a:pt x="2871" y="986"/>
                </a:lnTo>
                <a:lnTo>
                  <a:pt x="2871" y="986"/>
                </a:lnTo>
                <a:lnTo>
                  <a:pt x="2872" y="986"/>
                </a:lnTo>
                <a:lnTo>
                  <a:pt x="2872" y="986"/>
                </a:lnTo>
                <a:lnTo>
                  <a:pt x="2872" y="985"/>
                </a:lnTo>
                <a:close/>
                <a:moveTo>
                  <a:pt x="2854" y="1011"/>
                </a:moveTo>
                <a:lnTo>
                  <a:pt x="2854" y="1011"/>
                </a:lnTo>
                <a:lnTo>
                  <a:pt x="2856" y="1012"/>
                </a:lnTo>
                <a:lnTo>
                  <a:pt x="2856" y="1012"/>
                </a:lnTo>
                <a:lnTo>
                  <a:pt x="2857" y="1012"/>
                </a:lnTo>
                <a:lnTo>
                  <a:pt x="2857" y="1012"/>
                </a:lnTo>
                <a:lnTo>
                  <a:pt x="2858" y="1011"/>
                </a:lnTo>
                <a:lnTo>
                  <a:pt x="2858" y="1011"/>
                </a:lnTo>
                <a:lnTo>
                  <a:pt x="2858" y="1009"/>
                </a:lnTo>
                <a:lnTo>
                  <a:pt x="2856" y="1009"/>
                </a:lnTo>
                <a:lnTo>
                  <a:pt x="2854" y="1009"/>
                </a:lnTo>
                <a:lnTo>
                  <a:pt x="2854" y="1009"/>
                </a:lnTo>
                <a:lnTo>
                  <a:pt x="2854" y="1011"/>
                </a:lnTo>
                <a:lnTo>
                  <a:pt x="2854" y="1011"/>
                </a:lnTo>
                <a:close/>
                <a:moveTo>
                  <a:pt x="2836" y="1025"/>
                </a:moveTo>
                <a:lnTo>
                  <a:pt x="2836" y="1025"/>
                </a:lnTo>
                <a:lnTo>
                  <a:pt x="2838" y="1025"/>
                </a:lnTo>
                <a:lnTo>
                  <a:pt x="2838" y="1023"/>
                </a:lnTo>
                <a:lnTo>
                  <a:pt x="2838" y="1023"/>
                </a:lnTo>
                <a:lnTo>
                  <a:pt x="2839" y="1025"/>
                </a:lnTo>
                <a:lnTo>
                  <a:pt x="2839" y="1023"/>
                </a:lnTo>
                <a:lnTo>
                  <a:pt x="2839" y="1023"/>
                </a:lnTo>
                <a:lnTo>
                  <a:pt x="2839" y="1023"/>
                </a:lnTo>
                <a:lnTo>
                  <a:pt x="2839" y="1022"/>
                </a:lnTo>
                <a:lnTo>
                  <a:pt x="2838" y="1022"/>
                </a:lnTo>
                <a:lnTo>
                  <a:pt x="2838" y="1023"/>
                </a:lnTo>
                <a:lnTo>
                  <a:pt x="2836" y="1023"/>
                </a:lnTo>
                <a:lnTo>
                  <a:pt x="2835" y="1025"/>
                </a:lnTo>
                <a:lnTo>
                  <a:pt x="2835" y="1025"/>
                </a:lnTo>
                <a:lnTo>
                  <a:pt x="2835" y="1025"/>
                </a:lnTo>
                <a:lnTo>
                  <a:pt x="2836" y="1025"/>
                </a:lnTo>
                <a:close/>
                <a:moveTo>
                  <a:pt x="2839" y="943"/>
                </a:moveTo>
                <a:lnTo>
                  <a:pt x="2839" y="942"/>
                </a:lnTo>
                <a:lnTo>
                  <a:pt x="2839" y="942"/>
                </a:lnTo>
                <a:lnTo>
                  <a:pt x="2838" y="940"/>
                </a:lnTo>
                <a:lnTo>
                  <a:pt x="2838" y="942"/>
                </a:lnTo>
                <a:lnTo>
                  <a:pt x="2838" y="942"/>
                </a:lnTo>
                <a:lnTo>
                  <a:pt x="2838" y="942"/>
                </a:lnTo>
                <a:lnTo>
                  <a:pt x="2839" y="943"/>
                </a:lnTo>
                <a:close/>
                <a:moveTo>
                  <a:pt x="2851" y="953"/>
                </a:moveTo>
                <a:lnTo>
                  <a:pt x="2851" y="953"/>
                </a:lnTo>
                <a:lnTo>
                  <a:pt x="2850" y="951"/>
                </a:lnTo>
                <a:lnTo>
                  <a:pt x="2850" y="950"/>
                </a:lnTo>
                <a:lnTo>
                  <a:pt x="2851" y="949"/>
                </a:lnTo>
                <a:lnTo>
                  <a:pt x="2851" y="949"/>
                </a:lnTo>
                <a:lnTo>
                  <a:pt x="2851" y="949"/>
                </a:lnTo>
                <a:lnTo>
                  <a:pt x="2850" y="947"/>
                </a:lnTo>
                <a:lnTo>
                  <a:pt x="2850" y="947"/>
                </a:lnTo>
                <a:lnTo>
                  <a:pt x="2849" y="946"/>
                </a:lnTo>
                <a:lnTo>
                  <a:pt x="2849" y="945"/>
                </a:lnTo>
                <a:lnTo>
                  <a:pt x="2847" y="946"/>
                </a:lnTo>
                <a:lnTo>
                  <a:pt x="2847" y="946"/>
                </a:lnTo>
                <a:lnTo>
                  <a:pt x="2846" y="945"/>
                </a:lnTo>
                <a:lnTo>
                  <a:pt x="2846" y="945"/>
                </a:lnTo>
                <a:lnTo>
                  <a:pt x="2846" y="945"/>
                </a:lnTo>
                <a:lnTo>
                  <a:pt x="2843" y="945"/>
                </a:lnTo>
                <a:lnTo>
                  <a:pt x="2843" y="945"/>
                </a:lnTo>
                <a:lnTo>
                  <a:pt x="2843" y="945"/>
                </a:lnTo>
                <a:lnTo>
                  <a:pt x="2840" y="945"/>
                </a:lnTo>
                <a:lnTo>
                  <a:pt x="2840" y="945"/>
                </a:lnTo>
                <a:lnTo>
                  <a:pt x="2840" y="945"/>
                </a:lnTo>
                <a:lnTo>
                  <a:pt x="2840" y="946"/>
                </a:lnTo>
                <a:lnTo>
                  <a:pt x="2840" y="946"/>
                </a:lnTo>
                <a:lnTo>
                  <a:pt x="2840" y="946"/>
                </a:lnTo>
                <a:lnTo>
                  <a:pt x="2840" y="946"/>
                </a:lnTo>
                <a:lnTo>
                  <a:pt x="2842" y="946"/>
                </a:lnTo>
                <a:lnTo>
                  <a:pt x="2842" y="947"/>
                </a:lnTo>
                <a:lnTo>
                  <a:pt x="2842" y="947"/>
                </a:lnTo>
                <a:lnTo>
                  <a:pt x="2843" y="947"/>
                </a:lnTo>
                <a:lnTo>
                  <a:pt x="2843" y="949"/>
                </a:lnTo>
                <a:lnTo>
                  <a:pt x="2845" y="950"/>
                </a:lnTo>
                <a:lnTo>
                  <a:pt x="2845" y="951"/>
                </a:lnTo>
                <a:lnTo>
                  <a:pt x="2845" y="951"/>
                </a:lnTo>
                <a:lnTo>
                  <a:pt x="2845" y="951"/>
                </a:lnTo>
                <a:lnTo>
                  <a:pt x="2845" y="953"/>
                </a:lnTo>
                <a:lnTo>
                  <a:pt x="2845" y="953"/>
                </a:lnTo>
                <a:lnTo>
                  <a:pt x="2846" y="953"/>
                </a:lnTo>
                <a:lnTo>
                  <a:pt x="2846" y="954"/>
                </a:lnTo>
                <a:lnTo>
                  <a:pt x="2846" y="954"/>
                </a:lnTo>
                <a:lnTo>
                  <a:pt x="2846" y="956"/>
                </a:lnTo>
                <a:lnTo>
                  <a:pt x="2847" y="956"/>
                </a:lnTo>
                <a:lnTo>
                  <a:pt x="2847" y="956"/>
                </a:lnTo>
                <a:lnTo>
                  <a:pt x="2847" y="957"/>
                </a:lnTo>
                <a:lnTo>
                  <a:pt x="2847" y="957"/>
                </a:lnTo>
                <a:lnTo>
                  <a:pt x="2849" y="957"/>
                </a:lnTo>
                <a:lnTo>
                  <a:pt x="2849" y="956"/>
                </a:lnTo>
                <a:lnTo>
                  <a:pt x="2849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4"/>
                </a:lnTo>
                <a:lnTo>
                  <a:pt x="2850" y="954"/>
                </a:lnTo>
                <a:lnTo>
                  <a:pt x="2851" y="953"/>
                </a:lnTo>
                <a:close/>
                <a:moveTo>
                  <a:pt x="2835" y="826"/>
                </a:moveTo>
                <a:lnTo>
                  <a:pt x="2835" y="825"/>
                </a:lnTo>
                <a:lnTo>
                  <a:pt x="2834" y="826"/>
                </a:lnTo>
                <a:lnTo>
                  <a:pt x="2834" y="826"/>
                </a:lnTo>
                <a:lnTo>
                  <a:pt x="2834" y="826"/>
                </a:lnTo>
                <a:lnTo>
                  <a:pt x="2834" y="827"/>
                </a:lnTo>
                <a:lnTo>
                  <a:pt x="2834" y="827"/>
                </a:lnTo>
                <a:lnTo>
                  <a:pt x="2834" y="827"/>
                </a:lnTo>
                <a:lnTo>
                  <a:pt x="2835" y="827"/>
                </a:lnTo>
                <a:lnTo>
                  <a:pt x="2835" y="827"/>
                </a:lnTo>
                <a:lnTo>
                  <a:pt x="2835" y="827"/>
                </a:lnTo>
                <a:lnTo>
                  <a:pt x="2835" y="826"/>
                </a:lnTo>
                <a:lnTo>
                  <a:pt x="2835" y="826"/>
                </a:lnTo>
                <a:lnTo>
                  <a:pt x="2835" y="826"/>
                </a:lnTo>
                <a:lnTo>
                  <a:pt x="2835" y="826"/>
                </a:lnTo>
                <a:close/>
                <a:moveTo>
                  <a:pt x="2840" y="958"/>
                </a:moveTo>
                <a:lnTo>
                  <a:pt x="2839" y="957"/>
                </a:lnTo>
                <a:lnTo>
                  <a:pt x="2839" y="957"/>
                </a:lnTo>
                <a:lnTo>
                  <a:pt x="2839" y="957"/>
                </a:lnTo>
                <a:lnTo>
                  <a:pt x="2838" y="957"/>
                </a:lnTo>
                <a:lnTo>
                  <a:pt x="2838" y="957"/>
                </a:lnTo>
                <a:lnTo>
                  <a:pt x="2838" y="957"/>
                </a:lnTo>
                <a:lnTo>
                  <a:pt x="2836" y="957"/>
                </a:lnTo>
                <a:lnTo>
                  <a:pt x="2836" y="956"/>
                </a:lnTo>
                <a:lnTo>
                  <a:pt x="2836" y="956"/>
                </a:lnTo>
                <a:lnTo>
                  <a:pt x="2835" y="956"/>
                </a:lnTo>
                <a:lnTo>
                  <a:pt x="2835" y="956"/>
                </a:lnTo>
                <a:lnTo>
                  <a:pt x="2835" y="957"/>
                </a:lnTo>
                <a:lnTo>
                  <a:pt x="2835" y="957"/>
                </a:lnTo>
                <a:lnTo>
                  <a:pt x="2835" y="957"/>
                </a:lnTo>
                <a:lnTo>
                  <a:pt x="2836" y="957"/>
                </a:lnTo>
                <a:lnTo>
                  <a:pt x="2836" y="958"/>
                </a:lnTo>
                <a:lnTo>
                  <a:pt x="2836" y="958"/>
                </a:lnTo>
                <a:lnTo>
                  <a:pt x="2838" y="958"/>
                </a:lnTo>
                <a:lnTo>
                  <a:pt x="2838" y="958"/>
                </a:lnTo>
                <a:lnTo>
                  <a:pt x="2839" y="958"/>
                </a:lnTo>
                <a:lnTo>
                  <a:pt x="2839" y="958"/>
                </a:lnTo>
                <a:lnTo>
                  <a:pt x="2840" y="958"/>
                </a:lnTo>
                <a:close/>
                <a:moveTo>
                  <a:pt x="2836" y="960"/>
                </a:moveTo>
                <a:lnTo>
                  <a:pt x="2836" y="960"/>
                </a:lnTo>
                <a:lnTo>
                  <a:pt x="2836" y="960"/>
                </a:lnTo>
                <a:lnTo>
                  <a:pt x="2836" y="960"/>
                </a:lnTo>
                <a:lnTo>
                  <a:pt x="2835" y="960"/>
                </a:lnTo>
                <a:lnTo>
                  <a:pt x="2836" y="961"/>
                </a:lnTo>
                <a:lnTo>
                  <a:pt x="2836" y="961"/>
                </a:lnTo>
                <a:lnTo>
                  <a:pt x="2836" y="962"/>
                </a:lnTo>
                <a:lnTo>
                  <a:pt x="2836" y="962"/>
                </a:lnTo>
                <a:lnTo>
                  <a:pt x="2838" y="961"/>
                </a:lnTo>
                <a:lnTo>
                  <a:pt x="2838" y="961"/>
                </a:lnTo>
                <a:lnTo>
                  <a:pt x="2838" y="961"/>
                </a:lnTo>
                <a:lnTo>
                  <a:pt x="2838" y="960"/>
                </a:lnTo>
                <a:lnTo>
                  <a:pt x="2836" y="960"/>
                </a:lnTo>
                <a:close/>
                <a:moveTo>
                  <a:pt x="2836" y="973"/>
                </a:moveTo>
                <a:lnTo>
                  <a:pt x="2836" y="973"/>
                </a:lnTo>
                <a:lnTo>
                  <a:pt x="2836" y="972"/>
                </a:lnTo>
                <a:lnTo>
                  <a:pt x="2836" y="972"/>
                </a:lnTo>
                <a:lnTo>
                  <a:pt x="2835" y="972"/>
                </a:lnTo>
                <a:lnTo>
                  <a:pt x="2835" y="972"/>
                </a:lnTo>
                <a:lnTo>
                  <a:pt x="2835" y="973"/>
                </a:lnTo>
                <a:lnTo>
                  <a:pt x="2836" y="973"/>
                </a:lnTo>
                <a:close/>
                <a:moveTo>
                  <a:pt x="2849" y="1016"/>
                </a:moveTo>
                <a:lnTo>
                  <a:pt x="2849" y="1016"/>
                </a:lnTo>
                <a:lnTo>
                  <a:pt x="2847" y="1015"/>
                </a:lnTo>
                <a:lnTo>
                  <a:pt x="2846" y="1015"/>
                </a:lnTo>
                <a:lnTo>
                  <a:pt x="2845" y="1016"/>
                </a:lnTo>
                <a:lnTo>
                  <a:pt x="2845" y="1016"/>
                </a:lnTo>
                <a:lnTo>
                  <a:pt x="2846" y="1018"/>
                </a:lnTo>
                <a:lnTo>
                  <a:pt x="2846" y="1016"/>
                </a:lnTo>
                <a:lnTo>
                  <a:pt x="2847" y="1018"/>
                </a:lnTo>
                <a:lnTo>
                  <a:pt x="2849" y="1016"/>
                </a:lnTo>
                <a:lnTo>
                  <a:pt x="2849" y="1018"/>
                </a:lnTo>
                <a:lnTo>
                  <a:pt x="2850" y="1016"/>
                </a:lnTo>
                <a:lnTo>
                  <a:pt x="2850" y="1016"/>
                </a:lnTo>
                <a:lnTo>
                  <a:pt x="2850" y="1016"/>
                </a:lnTo>
                <a:lnTo>
                  <a:pt x="2849" y="1016"/>
                </a:lnTo>
                <a:close/>
                <a:moveTo>
                  <a:pt x="2835" y="964"/>
                </a:moveTo>
                <a:lnTo>
                  <a:pt x="2835" y="964"/>
                </a:lnTo>
                <a:lnTo>
                  <a:pt x="2834" y="964"/>
                </a:lnTo>
                <a:lnTo>
                  <a:pt x="2834" y="964"/>
                </a:lnTo>
                <a:lnTo>
                  <a:pt x="2835" y="965"/>
                </a:lnTo>
                <a:lnTo>
                  <a:pt x="2835" y="965"/>
                </a:lnTo>
                <a:lnTo>
                  <a:pt x="2835" y="965"/>
                </a:lnTo>
                <a:lnTo>
                  <a:pt x="2835" y="964"/>
                </a:lnTo>
                <a:lnTo>
                  <a:pt x="2835" y="964"/>
                </a:lnTo>
                <a:lnTo>
                  <a:pt x="2835" y="964"/>
                </a:lnTo>
                <a:close/>
                <a:moveTo>
                  <a:pt x="2895" y="734"/>
                </a:moveTo>
                <a:lnTo>
                  <a:pt x="2895" y="734"/>
                </a:lnTo>
                <a:lnTo>
                  <a:pt x="2895" y="734"/>
                </a:lnTo>
                <a:lnTo>
                  <a:pt x="2894" y="735"/>
                </a:lnTo>
                <a:lnTo>
                  <a:pt x="2895" y="735"/>
                </a:lnTo>
                <a:lnTo>
                  <a:pt x="2895" y="735"/>
                </a:lnTo>
                <a:lnTo>
                  <a:pt x="2895" y="735"/>
                </a:lnTo>
                <a:lnTo>
                  <a:pt x="2897" y="735"/>
                </a:lnTo>
                <a:lnTo>
                  <a:pt x="2897" y="734"/>
                </a:lnTo>
                <a:lnTo>
                  <a:pt x="2897" y="734"/>
                </a:lnTo>
                <a:lnTo>
                  <a:pt x="2895" y="734"/>
                </a:lnTo>
                <a:close/>
                <a:moveTo>
                  <a:pt x="2893" y="980"/>
                </a:moveTo>
                <a:lnTo>
                  <a:pt x="2893" y="982"/>
                </a:lnTo>
                <a:lnTo>
                  <a:pt x="2893" y="982"/>
                </a:lnTo>
                <a:lnTo>
                  <a:pt x="2894" y="982"/>
                </a:lnTo>
                <a:lnTo>
                  <a:pt x="2894" y="980"/>
                </a:lnTo>
                <a:lnTo>
                  <a:pt x="2894" y="980"/>
                </a:lnTo>
                <a:lnTo>
                  <a:pt x="2893" y="980"/>
                </a:lnTo>
                <a:close/>
                <a:moveTo>
                  <a:pt x="2894" y="979"/>
                </a:moveTo>
                <a:lnTo>
                  <a:pt x="2894" y="980"/>
                </a:lnTo>
                <a:lnTo>
                  <a:pt x="2894" y="980"/>
                </a:lnTo>
                <a:lnTo>
                  <a:pt x="2895" y="980"/>
                </a:lnTo>
                <a:lnTo>
                  <a:pt x="2895" y="980"/>
                </a:lnTo>
                <a:lnTo>
                  <a:pt x="2895" y="979"/>
                </a:lnTo>
                <a:lnTo>
                  <a:pt x="2895" y="979"/>
                </a:lnTo>
                <a:lnTo>
                  <a:pt x="2895" y="979"/>
                </a:lnTo>
                <a:lnTo>
                  <a:pt x="2894" y="978"/>
                </a:lnTo>
                <a:lnTo>
                  <a:pt x="2894" y="979"/>
                </a:lnTo>
                <a:lnTo>
                  <a:pt x="2894" y="979"/>
                </a:lnTo>
                <a:close/>
                <a:moveTo>
                  <a:pt x="2864" y="1002"/>
                </a:moveTo>
                <a:lnTo>
                  <a:pt x="2864" y="1002"/>
                </a:lnTo>
                <a:lnTo>
                  <a:pt x="2864" y="1002"/>
                </a:lnTo>
                <a:lnTo>
                  <a:pt x="2864" y="1004"/>
                </a:lnTo>
                <a:lnTo>
                  <a:pt x="2864" y="1004"/>
                </a:lnTo>
                <a:lnTo>
                  <a:pt x="2865" y="1002"/>
                </a:lnTo>
                <a:lnTo>
                  <a:pt x="2865" y="1002"/>
                </a:lnTo>
                <a:lnTo>
                  <a:pt x="2865" y="1002"/>
                </a:lnTo>
                <a:lnTo>
                  <a:pt x="2864" y="1002"/>
                </a:lnTo>
                <a:lnTo>
                  <a:pt x="2864" y="1002"/>
                </a:lnTo>
                <a:close/>
                <a:moveTo>
                  <a:pt x="2890" y="982"/>
                </a:moveTo>
                <a:lnTo>
                  <a:pt x="2889" y="980"/>
                </a:lnTo>
                <a:lnTo>
                  <a:pt x="2889" y="980"/>
                </a:lnTo>
                <a:lnTo>
                  <a:pt x="2889" y="982"/>
                </a:lnTo>
                <a:lnTo>
                  <a:pt x="2889" y="985"/>
                </a:lnTo>
                <a:lnTo>
                  <a:pt x="2890" y="986"/>
                </a:lnTo>
                <a:lnTo>
                  <a:pt x="2889" y="987"/>
                </a:lnTo>
                <a:lnTo>
                  <a:pt x="2887" y="987"/>
                </a:lnTo>
                <a:lnTo>
                  <a:pt x="2887" y="987"/>
                </a:lnTo>
                <a:lnTo>
                  <a:pt x="2886" y="987"/>
                </a:lnTo>
                <a:lnTo>
                  <a:pt x="2886" y="989"/>
                </a:lnTo>
                <a:lnTo>
                  <a:pt x="2886" y="989"/>
                </a:lnTo>
                <a:lnTo>
                  <a:pt x="2884" y="989"/>
                </a:lnTo>
                <a:lnTo>
                  <a:pt x="2883" y="987"/>
                </a:lnTo>
                <a:lnTo>
                  <a:pt x="2883" y="987"/>
                </a:lnTo>
                <a:lnTo>
                  <a:pt x="2882" y="989"/>
                </a:lnTo>
                <a:lnTo>
                  <a:pt x="2882" y="989"/>
                </a:lnTo>
                <a:lnTo>
                  <a:pt x="2882" y="990"/>
                </a:lnTo>
                <a:lnTo>
                  <a:pt x="2882" y="991"/>
                </a:lnTo>
                <a:lnTo>
                  <a:pt x="2880" y="991"/>
                </a:lnTo>
                <a:lnTo>
                  <a:pt x="2879" y="991"/>
                </a:lnTo>
                <a:lnTo>
                  <a:pt x="2879" y="991"/>
                </a:lnTo>
                <a:lnTo>
                  <a:pt x="2878" y="991"/>
                </a:lnTo>
                <a:lnTo>
                  <a:pt x="2878" y="993"/>
                </a:lnTo>
                <a:lnTo>
                  <a:pt x="2878" y="993"/>
                </a:lnTo>
                <a:lnTo>
                  <a:pt x="2876" y="994"/>
                </a:lnTo>
                <a:lnTo>
                  <a:pt x="2876" y="994"/>
                </a:lnTo>
                <a:lnTo>
                  <a:pt x="2876" y="996"/>
                </a:lnTo>
                <a:lnTo>
                  <a:pt x="2875" y="996"/>
                </a:lnTo>
                <a:lnTo>
                  <a:pt x="2873" y="996"/>
                </a:lnTo>
                <a:lnTo>
                  <a:pt x="2873" y="997"/>
                </a:lnTo>
                <a:lnTo>
                  <a:pt x="2872" y="997"/>
                </a:lnTo>
                <a:lnTo>
                  <a:pt x="2873" y="996"/>
                </a:lnTo>
                <a:lnTo>
                  <a:pt x="2873" y="996"/>
                </a:lnTo>
                <a:lnTo>
                  <a:pt x="2873" y="993"/>
                </a:lnTo>
                <a:lnTo>
                  <a:pt x="2873" y="993"/>
                </a:lnTo>
                <a:lnTo>
                  <a:pt x="2872" y="991"/>
                </a:lnTo>
                <a:lnTo>
                  <a:pt x="2872" y="991"/>
                </a:lnTo>
                <a:lnTo>
                  <a:pt x="2871" y="991"/>
                </a:lnTo>
                <a:lnTo>
                  <a:pt x="2869" y="990"/>
                </a:lnTo>
                <a:lnTo>
                  <a:pt x="2869" y="990"/>
                </a:lnTo>
                <a:lnTo>
                  <a:pt x="2869" y="991"/>
                </a:lnTo>
                <a:lnTo>
                  <a:pt x="2868" y="991"/>
                </a:lnTo>
                <a:lnTo>
                  <a:pt x="2868" y="991"/>
                </a:lnTo>
                <a:lnTo>
                  <a:pt x="2867" y="993"/>
                </a:lnTo>
                <a:lnTo>
                  <a:pt x="2867" y="993"/>
                </a:lnTo>
                <a:lnTo>
                  <a:pt x="2865" y="993"/>
                </a:lnTo>
                <a:lnTo>
                  <a:pt x="2865" y="993"/>
                </a:lnTo>
                <a:lnTo>
                  <a:pt x="2865" y="994"/>
                </a:lnTo>
                <a:lnTo>
                  <a:pt x="2865" y="994"/>
                </a:lnTo>
                <a:lnTo>
                  <a:pt x="2865" y="996"/>
                </a:lnTo>
                <a:lnTo>
                  <a:pt x="2864" y="996"/>
                </a:lnTo>
                <a:lnTo>
                  <a:pt x="2864" y="996"/>
                </a:lnTo>
                <a:lnTo>
                  <a:pt x="2862" y="996"/>
                </a:lnTo>
                <a:lnTo>
                  <a:pt x="2861" y="996"/>
                </a:lnTo>
                <a:lnTo>
                  <a:pt x="2860" y="997"/>
                </a:lnTo>
                <a:lnTo>
                  <a:pt x="2858" y="997"/>
                </a:lnTo>
                <a:lnTo>
                  <a:pt x="2858" y="997"/>
                </a:lnTo>
                <a:lnTo>
                  <a:pt x="2857" y="998"/>
                </a:lnTo>
                <a:lnTo>
                  <a:pt x="2857" y="1000"/>
                </a:lnTo>
                <a:lnTo>
                  <a:pt x="2857" y="1000"/>
                </a:lnTo>
                <a:lnTo>
                  <a:pt x="2856" y="1002"/>
                </a:lnTo>
                <a:lnTo>
                  <a:pt x="2856" y="1004"/>
                </a:lnTo>
                <a:lnTo>
                  <a:pt x="2856" y="1005"/>
                </a:lnTo>
                <a:lnTo>
                  <a:pt x="2854" y="1005"/>
                </a:lnTo>
                <a:lnTo>
                  <a:pt x="2856" y="1007"/>
                </a:lnTo>
                <a:lnTo>
                  <a:pt x="2856" y="1007"/>
                </a:lnTo>
                <a:lnTo>
                  <a:pt x="2857" y="1008"/>
                </a:lnTo>
                <a:lnTo>
                  <a:pt x="2857" y="1007"/>
                </a:lnTo>
                <a:lnTo>
                  <a:pt x="2857" y="1007"/>
                </a:lnTo>
                <a:lnTo>
                  <a:pt x="2858" y="1005"/>
                </a:lnTo>
                <a:lnTo>
                  <a:pt x="2858" y="1004"/>
                </a:lnTo>
                <a:lnTo>
                  <a:pt x="2860" y="1001"/>
                </a:lnTo>
                <a:lnTo>
                  <a:pt x="2860" y="1001"/>
                </a:lnTo>
                <a:lnTo>
                  <a:pt x="2861" y="1000"/>
                </a:lnTo>
                <a:lnTo>
                  <a:pt x="2861" y="1000"/>
                </a:lnTo>
                <a:lnTo>
                  <a:pt x="2862" y="1000"/>
                </a:lnTo>
                <a:lnTo>
                  <a:pt x="2864" y="1000"/>
                </a:lnTo>
                <a:lnTo>
                  <a:pt x="2864" y="1001"/>
                </a:lnTo>
                <a:lnTo>
                  <a:pt x="2864" y="1001"/>
                </a:lnTo>
                <a:lnTo>
                  <a:pt x="2864" y="1001"/>
                </a:lnTo>
                <a:lnTo>
                  <a:pt x="2865" y="1001"/>
                </a:lnTo>
                <a:lnTo>
                  <a:pt x="2865" y="1001"/>
                </a:lnTo>
                <a:lnTo>
                  <a:pt x="2867" y="1000"/>
                </a:lnTo>
                <a:lnTo>
                  <a:pt x="2867" y="1000"/>
                </a:lnTo>
                <a:lnTo>
                  <a:pt x="2867" y="1001"/>
                </a:lnTo>
                <a:lnTo>
                  <a:pt x="2867" y="1001"/>
                </a:lnTo>
                <a:lnTo>
                  <a:pt x="2867" y="1001"/>
                </a:lnTo>
                <a:lnTo>
                  <a:pt x="2868" y="1002"/>
                </a:lnTo>
                <a:lnTo>
                  <a:pt x="2869" y="1002"/>
                </a:lnTo>
                <a:lnTo>
                  <a:pt x="2869" y="1000"/>
                </a:lnTo>
                <a:lnTo>
                  <a:pt x="2869" y="1000"/>
                </a:lnTo>
                <a:lnTo>
                  <a:pt x="2869" y="1000"/>
                </a:lnTo>
                <a:lnTo>
                  <a:pt x="2869" y="998"/>
                </a:lnTo>
                <a:lnTo>
                  <a:pt x="2871" y="998"/>
                </a:lnTo>
                <a:lnTo>
                  <a:pt x="2871" y="998"/>
                </a:lnTo>
                <a:lnTo>
                  <a:pt x="2872" y="998"/>
                </a:lnTo>
                <a:lnTo>
                  <a:pt x="2872" y="1000"/>
                </a:lnTo>
                <a:lnTo>
                  <a:pt x="2872" y="1000"/>
                </a:lnTo>
                <a:lnTo>
                  <a:pt x="2875" y="1000"/>
                </a:lnTo>
                <a:lnTo>
                  <a:pt x="2875" y="1001"/>
                </a:lnTo>
                <a:lnTo>
                  <a:pt x="2876" y="1002"/>
                </a:lnTo>
                <a:lnTo>
                  <a:pt x="2876" y="1002"/>
                </a:lnTo>
                <a:lnTo>
                  <a:pt x="2876" y="1004"/>
                </a:lnTo>
                <a:lnTo>
                  <a:pt x="2876" y="1004"/>
                </a:lnTo>
                <a:lnTo>
                  <a:pt x="2876" y="1004"/>
                </a:lnTo>
                <a:lnTo>
                  <a:pt x="2876" y="1005"/>
                </a:lnTo>
                <a:lnTo>
                  <a:pt x="2875" y="1005"/>
                </a:lnTo>
                <a:lnTo>
                  <a:pt x="2875" y="1007"/>
                </a:lnTo>
                <a:lnTo>
                  <a:pt x="2875" y="1007"/>
                </a:lnTo>
                <a:lnTo>
                  <a:pt x="2875" y="1008"/>
                </a:lnTo>
                <a:lnTo>
                  <a:pt x="2875" y="1009"/>
                </a:lnTo>
                <a:lnTo>
                  <a:pt x="2875" y="1011"/>
                </a:lnTo>
                <a:lnTo>
                  <a:pt x="2875" y="1012"/>
                </a:lnTo>
                <a:lnTo>
                  <a:pt x="2876" y="1013"/>
                </a:lnTo>
                <a:lnTo>
                  <a:pt x="2879" y="1015"/>
                </a:lnTo>
                <a:lnTo>
                  <a:pt x="2880" y="1016"/>
                </a:lnTo>
                <a:lnTo>
                  <a:pt x="2883" y="1018"/>
                </a:lnTo>
                <a:lnTo>
                  <a:pt x="2884" y="1018"/>
                </a:lnTo>
                <a:lnTo>
                  <a:pt x="2884" y="1018"/>
                </a:lnTo>
                <a:lnTo>
                  <a:pt x="2884" y="1016"/>
                </a:lnTo>
                <a:lnTo>
                  <a:pt x="2886" y="1016"/>
                </a:lnTo>
                <a:lnTo>
                  <a:pt x="2886" y="1015"/>
                </a:lnTo>
                <a:lnTo>
                  <a:pt x="2886" y="1015"/>
                </a:lnTo>
                <a:lnTo>
                  <a:pt x="2887" y="1016"/>
                </a:lnTo>
                <a:lnTo>
                  <a:pt x="2887" y="1016"/>
                </a:lnTo>
                <a:lnTo>
                  <a:pt x="2886" y="1018"/>
                </a:lnTo>
                <a:lnTo>
                  <a:pt x="2886" y="1019"/>
                </a:lnTo>
                <a:lnTo>
                  <a:pt x="2887" y="1019"/>
                </a:lnTo>
                <a:lnTo>
                  <a:pt x="2887" y="1020"/>
                </a:lnTo>
                <a:lnTo>
                  <a:pt x="2889" y="1019"/>
                </a:lnTo>
                <a:lnTo>
                  <a:pt x="2890" y="1018"/>
                </a:lnTo>
                <a:lnTo>
                  <a:pt x="2890" y="1016"/>
                </a:lnTo>
                <a:lnTo>
                  <a:pt x="2890" y="1013"/>
                </a:lnTo>
                <a:lnTo>
                  <a:pt x="2890" y="1012"/>
                </a:lnTo>
                <a:lnTo>
                  <a:pt x="2890" y="1011"/>
                </a:lnTo>
                <a:lnTo>
                  <a:pt x="2889" y="1011"/>
                </a:lnTo>
                <a:lnTo>
                  <a:pt x="2889" y="1011"/>
                </a:lnTo>
                <a:lnTo>
                  <a:pt x="2887" y="1009"/>
                </a:lnTo>
                <a:lnTo>
                  <a:pt x="2889" y="1008"/>
                </a:lnTo>
                <a:lnTo>
                  <a:pt x="2889" y="1008"/>
                </a:lnTo>
                <a:lnTo>
                  <a:pt x="2890" y="1007"/>
                </a:lnTo>
                <a:lnTo>
                  <a:pt x="2890" y="1005"/>
                </a:lnTo>
                <a:lnTo>
                  <a:pt x="2890" y="1005"/>
                </a:lnTo>
                <a:lnTo>
                  <a:pt x="2890" y="1004"/>
                </a:lnTo>
                <a:lnTo>
                  <a:pt x="2891" y="1004"/>
                </a:lnTo>
                <a:lnTo>
                  <a:pt x="2891" y="1004"/>
                </a:lnTo>
                <a:lnTo>
                  <a:pt x="2893" y="1004"/>
                </a:lnTo>
                <a:lnTo>
                  <a:pt x="2893" y="1005"/>
                </a:lnTo>
                <a:lnTo>
                  <a:pt x="2893" y="1007"/>
                </a:lnTo>
                <a:lnTo>
                  <a:pt x="2894" y="1007"/>
                </a:lnTo>
                <a:lnTo>
                  <a:pt x="2894" y="1008"/>
                </a:lnTo>
                <a:lnTo>
                  <a:pt x="2894" y="1009"/>
                </a:lnTo>
                <a:lnTo>
                  <a:pt x="2894" y="1011"/>
                </a:lnTo>
                <a:lnTo>
                  <a:pt x="2895" y="1012"/>
                </a:lnTo>
                <a:lnTo>
                  <a:pt x="2895" y="1013"/>
                </a:lnTo>
                <a:lnTo>
                  <a:pt x="2895" y="1012"/>
                </a:lnTo>
                <a:lnTo>
                  <a:pt x="2895" y="1009"/>
                </a:lnTo>
                <a:lnTo>
                  <a:pt x="2895" y="1008"/>
                </a:lnTo>
                <a:lnTo>
                  <a:pt x="2895" y="1008"/>
                </a:lnTo>
                <a:lnTo>
                  <a:pt x="2897" y="1008"/>
                </a:lnTo>
                <a:lnTo>
                  <a:pt x="2898" y="1007"/>
                </a:lnTo>
                <a:lnTo>
                  <a:pt x="2900" y="1005"/>
                </a:lnTo>
                <a:lnTo>
                  <a:pt x="2900" y="1004"/>
                </a:lnTo>
                <a:lnTo>
                  <a:pt x="2900" y="1004"/>
                </a:lnTo>
                <a:lnTo>
                  <a:pt x="2900" y="1001"/>
                </a:lnTo>
                <a:lnTo>
                  <a:pt x="2900" y="1000"/>
                </a:lnTo>
                <a:lnTo>
                  <a:pt x="2898" y="1000"/>
                </a:lnTo>
                <a:lnTo>
                  <a:pt x="2898" y="1000"/>
                </a:lnTo>
                <a:lnTo>
                  <a:pt x="2898" y="998"/>
                </a:lnTo>
                <a:lnTo>
                  <a:pt x="2898" y="998"/>
                </a:lnTo>
                <a:lnTo>
                  <a:pt x="2898" y="996"/>
                </a:lnTo>
                <a:lnTo>
                  <a:pt x="2898" y="996"/>
                </a:lnTo>
                <a:lnTo>
                  <a:pt x="2897" y="994"/>
                </a:lnTo>
                <a:lnTo>
                  <a:pt x="2897" y="993"/>
                </a:lnTo>
                <a:lnTo>
                  <a:pt x="2897" y="991"/>
                </a:lnTo>
                <a:lnTo>
                  <a:pt x="2895" y="991"/>
                </a:lnTo>
                <a:lnTo>
                  <a:pt x="2895" y="991"/>
                </a:lnTo>
                <a:lnTo>
                  <a:pt x="2895" y="991"/>
                </a:lnTo>
                <a:lnTo>
                  <a:pt x="2895" y="990"/>
                </a:lnTo>
                <a:lnTo>
                  <a:pt x="2897" y="990"/>
                </a:lnTo>
                <a:lnTo>
                  <a:pt x="2897" y="989"/>
                </a:lnTo>
                <a:lnTo>
                  <a:pt x="2897" y="989"/>
                </a:lnTo>
                <a:lnTo>
                  <a:pt x="2895" y="987"/>
                </a:lnTo>
                <a:lnTo>
                  <a:pt x="2895" y="986"/>
                </a:lnTo>
                <a:lnTo>
                  <a:pt x="2895" y="985"/>
                </a:lnTo>
                <a:lnTo>
                  <a:pt x="2894" y="985"/>
                </a:lnTo>
                <a:lnTo>
                  <a:pt x="2894" y="985"/>
                </a:lnTo>
                <a:lnTo>
                  <a:pt x="2893" y="983"/>
                </a:lnTo>
                <a:lnTo>
                  <a:pt x="2893" y="983"/>
                </a:lnTo>
                <a:lnTo>
                  <a:pt x="2890" y="982"/>
                </a:lnTo>
                <a:close/>
                <a:moveTo>
                  <a:pt x="2894" y="729"/>
                </a:moveTo>
                <a:lnTo>
                  <a:pt x="2894" y="729"/>
                </a:lnTo>
                <a:lnTo>
                  <a:pt x="2894" y="729"/>
                </a:lnTo>
                <a:lnTo>
                  <a:pt x="2894" y="731"/>
                </a:lnTo>
                <a:lnTo>
                  <a:pt x="2895" y="731"/>
                </a:lnTo>
                <a:lnTo>
                  <a:pt x="2895" y="731"/>
                </a:lnTo>
                <a:lnTo>
                  <a:pt x="2895" y="731"/>
                </a:lnTo>
                <a:lnTo>
                  <a:pt x="2895" y="729"/>
                </a:lnTo>
                <a:lnTo>
                  <a:pt x="2894" y="729"/>
                </a:lnTo>
                <a:close/>
                <a:moveTo>
                  <a:pt x="3169" y="561"/>
                </a:moveTo>
                <a:lnTo>
                  <a:pt x="3168" y="561"/>
                </a:lnTo>
                <a:lnTo>
                  <a:pt x="3166" y="564"/>
                </a:lnTo>
                <a:lnTo>
                  <a:pt x="3166" y="565"/>
                </a:lnTo>
                <a:lnTo>
                  <a:pt x="3166" y="565"/>
                </a:lnTo>
                <a:lnTo>
                  <a:pt x="3168" y="565"/>
                </a:lnTo>
                <a:lnTo>
                  <a:pt x="3168" y="565"/>
                </a:lnTo>
                <a:lnTo>
                  <a:pt x="3168" y="564"/>
                </a:lnTo>
                <a:lnTo>
                  <a:pt x="3168" y="563"/>
                </a:lnTo>
                <a:lnTo>
                  <a:pt x="3169" y="561"/>
                </a:lnTo>
                <a:close/>
                <a:moveTo>
                  <a:pt x="2832" y="1081"/>
                </a:moveTo>
                <a:lnTo>
                  <a:pt x="2831" y="1084"/>
                </a:lnTo>
                <a:lnTo>
                  <a:pt x="2829" y="1087"/>
                </a:lnTo>
                <a:lnTo>
                  <a:pt x="2829" y="1087"/>
                </a:lnTo>
                <a:lnTo>
                  <a:pt x="2831" y="1088"/>
                </a:lnTo>
                <a:lnTo>
                  <a:pt x="2829" y="1088"/>
                </a:lnTo>
                <a:lnTo>
                  <a:pt x="2831" y="1089"/>
                </a:lnTo>
                <a:lnTo>
                  <a:pt x="2831" y="1091"/>
                </a:lnTo>
                <a:lnTo>
                  <a:pt x="2829" y="1092"/>
                </a:lnTo>
                <a:lnTo>
                  <a:pt x="2829" y="1093"/>
                </a:lnTo>
                <a:lnTo>
                  <a:pt x="2828" y="1093"/>
                </a:lnTo>
                <a:lnTo>
                  <a:pt x="2828" y="1095"/>
                </a:lnTo>
                <a:lnTo>
                  <a:pt x="2828" y="1096"/>
                </a:lnTo>
                <a:lnTo>
                  <a:pt x="2827" y="1098"/>
                </a:lnTo>
                <a:lnTo>
                  <a:pt x="2827" y="1098"/>
                </a:lnTo>
                <a:lnTo>
                  <a:pt x="2825" y="1098"/>
                </a:lnTo>
                <a:lnTo>
                  <a:pt x="2825" y="1098"/>
                </a:lnTo>
                <a:lnTo>
                  <a:pt x="2825" y="1099"/>
                </a:lnTo>
                <a:lnTo>
                  <a:pt x="2825" y="1099"/>
                </a:lnTo>
                <a:lnTo>
                  <a:pt x="2825" y="1099"/>
                </a:lnTo>
                <a:lnTo>
                  <a:pt x="2825" y="1100"/>
                </a:lnTo>
                <a:lnTo>
                  <a:pt x="2825" y="1102"/>
                </a:lnTo>
                <a:lnTo>
                  <a:pt x="2825" y="1103"/>
                </a:lnTo>
                <a:lnTo>
                  <a:pt x="2825" y="1103"/>
                </a:lnTo>
                <a:lnTo>
                  <a:pt x="2825" y="1104"/>
                </a:lnTo>
                <a:lnTo>
                  <a:pt x="2827" y="1106"/>
                </a:lnTo>
                <a:lnTo>
                  <a:pt x="2827" y="1106"/>
                </a:lnTo>
                <a:lnTo>
                  <a:pt x="2829" y="1106"/>
                </a:lnTo>
                <a:lnTo>
                  <a:pt x="2831" y="1106"/>
                </a:lnTo>
                <a:lnTo>
                  <a:pt x="2831" y="1106"/>
                </a:lnTo>
                <a:lnTo>
                  <a:pt x="2832" y="1106"/>
                </a:lnTo>
                <a:lnTo>
                  <a:pt x="2832" y="1106"/>
                </a:lnTo>
                <a:lnTo>
                  <a:pt x="2832" y="1107"/>
                </a:lnTo>
                <a:lnTo>
                  <a:pt x="2832" y="1107"/>
                </a:lnTo>
                <a:lnTo>
                  <a:pt x="2832" y="1109"/>
                </a:lnTo>
                <a:lnTo>
                  <a:pt x="2832" y="1109"/>
                </a:lnTo>
                <a:lnTo>
                  <a:pt x="2834" y="1110"/>
                </a:lnTo>
                <a:lnTo>
                  <a:pt x="2834" y="1111"/>
                </a:lnTo>
                <a:lnTo>
                  <a:pt x="2834" y="1114"/>
                </a:lnTo>
                <a:lnTo>
                  <a:pt x="2832" y="1116"/>
                </a:lnTo>
                <a:lnTo>
                  <a:pt x="2832" y="1117"/>
                </a:lnTo>
                <a:lnTo>
                  <a:pt x="2832" y="1117"/>
                </a:lnTo>
                <a:lnTo>
                  <a:pt x="2832" y="1118"/>
                </a:lnTo>
                <a:lnTo>
                  <a:pt x="2831" y="1121"/>
                </a:lnTo>
                <a:lnTo>
                  <a:pt x="2831" y="1122"/>
                </a:lnTo>
                <a:lnTo>
                  <a:pt x="2831" y="1122"/>
                </a:lnTo>
                <a:lnTo>
                  <a:pt x="2831" y="1124"/>
                </a:lnTo>
                <a:lnTo>
                  <a:pt x="2832" y="1125"/>
                </a:lnTo>
                <a:lnTo>
                  <a:pt x="2832" y="1125"/>
                </a:lnTo>
                <a:lnTo>
                  <a:pt x="2834" y="1127"/>
                </a:lnTo>
                <a:lnTo>
                  <a:pt x="2835" y="1127"/>
                </a:lnTo>
                <a:lnTo>
                  <a:pt x="2835" y="1127"/>
                </a:lnTo>
                <a:lnTo>
                  <a:pt x="2836" y="1125"/>
                </a:lnTo>
                <a:lnTo>
                  <a:pt x="2836" y="1125"/>
                </a:lnTo>
                <a:lnTo>
                  <a:pt x="2838" y="1125"/>
                </a:lnTo>
                <a:lnTo>
                  <a:pt x="2839" y="1125"/>
                </a:lnTo>
                <a:lnTo>
                  <a:pt x="2839" y="1125"/>
                </a:lnTo>
                <a:lnTo>
                  <a:pt x="2839" y="1125"/>
                </a:lnTo>
                <a:lnTo>
                  <a:pt x="2840" y="1125"/>
                </a:lnTo>
                <a:lnTo>
                  <a:pt x="2840" y="1125"/>
                </a:lnTo>
                <a:lnTo>
                  <a:pt x="2840" y="1124"/>
                </a:lnTo>
                <a:lnTo>
                  <a:pt x="2839" y="1121"/>
                </a:lnTo>
                <a:lnTo>
                  <a:pt x="2839" y="1121"/>
                </a:lnTo>
                <a:lnTo>
                  <a:pt x="2839" y="1120"/>
                </a:lnTo>
                <a:lnTo>
                  <a:pt x="2840" y="1117"/>
                </a:lnTo>
                <a:lnTo>
                  <a:pt x="2840" y="1117"/>
                </a:lnTo>
                <a:lnTo>
                  <a:pt x="2840" y="1114"/>
                </a:lnTo>
                <a:lnTo>
                  <a:pt x="2840" y="1111"/>
                </a:lnTo>
                <a:lnTo>
                  <a:pt x="2840" y="1109"/>
                </a:lnTo>
                <a:lnTo>
                  <a:pt x="2840" y="1109"/>
                </a:lnTo>
                <a:lnTo>
                  <a:pt x="2840" y="1107"/>
                </a:lnTo>
                <a:lnTo>
                  <a:pt x="2840" y="1104"/>
                </a:lnTo>
                <a:lnTo>
                  <a:pt x="2840" y="1103"/>
                </a:lnTo>
                <a:lnTo>
                  <a:pt x="2839" y="1103"/>
                </a:lnTo>
                <a:lnTo>
                  <a:pt x="2839" y="1102"/>
                </a:lnTo>
                <a:lnTo>
                  <a:pt x="2839" y="1100"/>
                </a:lnTo>
                <a:lnTo>
                  <a:pt x="2840" y="1100"/>
                </a:lnTo>
                <a:lnTo>
                  <a:pt x="2842" y="1099"/>
                </a:lnTo>
                <a:lnTo>
                  <a:pt x="2843" y="1098"/>
                </a:lnTo>
                <a:lnTo>
                  <a:pt x="2845" y="1098"/>
                </a:lnTo>
                <a:lnTo>
                  <a:pt x="2845" y="1098"/>
                </a:lnTo>
                <a:lnTo>
                  <a:pt x="2846" y="1098"/>
                </a:lnTo>
                <a:lnTo>
                  <a:pt x="2847" y="1099"/>
                </a:lnTo>
                <a:lnTo>
                  <a:pt x="2847" y="1100"/>
                </a:lnTo>
                <a:lnTo>
                  <a:pt x="2847" y="1102"/>
                </a:lnTo>
                <a:lnTo>
                  <a:pt x="2847" y="1103"/>
                </a:lnTo>
                <a:lnTo>
                  <a:pt x="2846" y="1103"/>
                </a:lnTo>
                <a:lnTo>
                  <a:pt x="2846" y="1104"/>
                </a:lnTo>
                <a:lnTo>
                  <a:pt x="2845" y="1106"/>
                </a:lnTo>
                <a:lnTo>
                  <a:pt x="2845" y="1106"/>
                </a:lnTo>
                <a:lnTo>
                  <a:pt x="2846" y="1106"/>
                </a:lnTo>
                <a:lnTo>
                  <a:pt x="2849" y="1110"/>
                </a:lnTo>
                <a:lnTo>
                  <a:pt x="2850" y="1110"/>
                </a:lnTo>
                <a:lnTo>
                  <a:pt x="2851" y="1110"/>
                </a:lnTo>
                <a:lnTo>
                  <a:pt x="2851" y="1111"/>
                </a:lnTo>
                <a:lnTo>
                  <a:pt x="2851" y="1111"/>
                </a:lnTo>
                <a:lnTo>
                  <a:pt x="2851" y="1113"/>
                </a:lnTo>
                <a:lnTo>
                  <a:pt x="2851" y="1113"/>
                </a:lnTo>
                <a:lnTo>
                  <a:pt x="2851" y="1113"/>
                </a:lnTo>
                <a:lnTo>
                  <a:pt x="2851" y="1116"/>
                </a:lnTo>
                <a:lnTo>
                  <a:pt x="2851" y="1117"/>
                </a:lnTo>
                <a:lnTo>
                  <a:pt x="2851" y="1118"/>
                </a:lnTo>
                <a:lnTo>
                  <a:pt x="2853" y="1118"/>
                </a:lnTo>
                <a:lnTo>
                  <a:pt x="2853" y="1118"/>
                </a:lnTo>
                <a:lnTo>
                  <a:pt x="2854" y="1118"/>
                </a:lnTo>
                <a:lnTo>
                  <a:pt x="2856" y="1118"/>
                </a:lnTo>
                <a:lnTo>
                  <a:pt x="2857" y="1118"/>
                </a:lnTo>
                <a:lnTo>
                  <a:pt x="2856" y="1117"/>
                </a:lnTo>
                <a:lnTo>
                  <a:pt x="2856" y="1117"/>
                </a:lnTo>
                <a:lnTo>
                  <a:pt x="2857" y="1116"/>
                </a:lnTo>
                <a:lnTo>
                  <a:pt x="2858" y="1116"/>
                </a:lnTo>
                <a:lnTo>
                  <a:pt x="2860" y="1114"/>
                </a:lnTo>
                <a:lnTo>
                  <a:pt x="2861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4" y="1114"/>
                </a:lnTo>
                <a:lnTo>
                  <a:pt x="2864" y="1114"/>
                </a:lnTo>
                <a:lnTo>
                  <a:pt x="2864" y="1114"/>
                </a:lnTo>
                <a:lnTo>
                  <a:pt x="2864" y="1113"/>
                </a:lnTo>
                <a:lnTo>
                  <a:pt x="2864" y="1113"/>
                </a:lnTo>
                <a:lnTo>
                  <a:pt x="2864" y="1111"/>
                </a:lnTo>
                <a:lnTo>
                  <a:pt x="2864" y="1111"/>
                </a:lnTo>
                <a:lnTo>
                  <a:pt x="2864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1" y="1110"/>
                </a:lnTo>
                <a:lnTo>
                  <a:pt x="2861" y="1110"/>
                </a:lnTo>
                <a:lnTo>
                  <a:pt x="2861" y="1110"/>
                </a:lnTo>
                <a:lnTo>
                  <a:pt x="2861" y="1109"/>
                </a:lnTo>
                <a:lnTo>
                  <a:pt x="2860" y="1109"/>
                </a:lnTo>
                <a:lnTo>
                  <a:pt x="2860" y="1107"/>
                </a:lnTo>
                <a:lnTo>
                  <a:pt x="2858" y="1107"/>
                </a:lnTo>
                <a:lnTo>
                  <a:pt x="2858" y="1107"/>
                </a:lnTo>
                <a:lnTo>
                  <a:pt x="2858" y="1107"/>
                </a:lnTo>
                <a:lnTo>
                  <a:pt x="2858" y="1106"/>
                </a:lnTo>
                <a:lnTo>
                  <a:pt x="2858" y="1106"/>
                </a:lnTo>
                <a:lnTo>
                  <a:pt x="2858" y="1104"/>
                </a:lnTo>
                <a:lnTo>
                  <a:pt x="2858" y="1103"/>
                </a:lnTo>
                <a:lnTo>
                  <a:pt x="2860" y="1103"/>
                </a:lnTo>
                <a:lnTo>
                  <a:pt x="2860" y="1102"/>
                </a:lnTo>
                <a:lnTo>
                  <a:pt x="2858" y="1102"/>
                </a:lnTo>
                <a:lnTo>
                  <a:pt x="2858" y="1102"/>
                </a:lnTo>
                <a:lnTo>
                  <a:pt x="2858" y="1100"/>
                </a:lnTo>
                <a:lnTo>
                  <a:pt x="2858" y="1100"/>
                </a:lnTo>
                <a:lnTo>
                  <a:pt x="2857" y="1099"/>
                </a:lnTo>
                <a:lnTo>
                  <a:pt x="2856" y="1098"/>
                </a:lnTo>
                <a:lnTo>
                  <a:pt x="2856" y="1096"/>
                </a:lnTo>
                <a:lnTo>
                  <a:pt x="2854" y="1095"/>
                </a:lnTo>
                <a:lnTo>
                  <a:pt x="2853" y="1093"/>
                </a:lnTo>
                <a:lnTo>
                  <a:pt x="2853" y="1093"/>
                </a:lnTo>
                <a:lnTo>
                  <a:pt x="2851" y="1093"/>
                </a:lnTo>
                <a:lnTo>
                  <a:pt x="2851" y="1093"/>
                </a:lnTo>
                <a:lnTo>
                  <a:pt x="2851" y="1092"/>
                </a:lnTo>
                <a:lnTo>
                  <a:pt x="2850" y="1091"/>
                </a:lnTo>
                <a:lnTo>
                  <a:pt x="2850" y="1091"/>
                </a:lnTo>
                <a:lnTo>
                  <a:pt x="2850" y="1091"/>
                </a:lnTo>
                <a:lnTo>
                  <a:pt x="2850" y="1091"/>
                </a:lnTo>
                <a:lnTo>
                  <a:pt x="2851" y="1091"/>
                </a:lnTo>
                <a:lnTo>
                  <a:pt x="2851" y="1091"/>
                </a:lnTo>
                <a:lnTo>
                  <a:pt x="2853" y="1091"/>
                </a:lnTo>
                <a:lnTo>
                  <a:pt x="2853" y="1091"/>
                </a:lnTo>
                <a:lnTo>
                  <a:pt x="2854" y="1089"/>
                </a:lnTo>
                <a:lnTo>
                  <a:pt x="2854" y="1089"/>
                </a:lnTo>
                <a:lnTo>
                  <a:pt x="2857" y="1088"/>
                </a:lnTo>
                <a:lnTo>
                  <a:pt x="2858" y="1088"/>
                </a:lnTo>
                <a:lnTo>
                  <a:pt x="2858" y="1087"/>
                </a:lnTo>
                <a:lnTo>
                  <a:pt x="2861" y="1085"/>
                </a:lnTo>
                <a:lnTo>
                  <a:pt x="2862" y="1084"/>
                </a:lnTo>
                <a:lnTo>
                  <a:pt x="2862" y="1082"/>
                </a:lnTo>
                <a:lnTo>
                  <a:pt x="2864" y="1082"/>
                </a:lnTo>
                <a:lnTo>
                  <a:pt x="2864" y="1081"/>
                </a:lnTo>
                <a:lnTo>
                  <a:pt x="2864" y="1081"/>
                </a:lnTo>
                <a:lnTo>
                  <a:pt x="2865" y="1081"/>
                </a:lnTo>
                <a:lnTo>
                  <a:pt x="2867" y="1081"/>
                </a:lnTo>
                <a:lnTo>
                  <a:pt x="2868" y="1082"/>
                </a:lnTo>
                <a:lnTo>
                  <a:pt x="2868" y="1082"/>
                </a:lnTo>
                <a:lnTo>
                  <a:pt x="2869" y="1082"/>
                </a:lnTo>
                <a:lnTo>
                  <a:pt x="2869" y="1082"/>
                </a:lnTo>
                <a:lnTo>
                  <a:pt x="2869" y="1080"/>
                </a:lnTo>
                <a:lnTo>
                  <a:pt x="2869" y="1080"/>
                </a:lnTo>
                <a:lnTo>
                  <a:pt x="2869" y="1078"/>
                </a:lnTo>
                <a:lnTo>
                  <a:pt x="2868" y="1078"/>
                </a:lnTo>
                <a:lnTo>
                  <a:pt x="2867" y="1078"/>
                </a:lnTo>
                <a:lnTo>
                  <a:pt x="2865" y="1078"/>
                </a:lnTo>
                <a:lnTo>
                  <a:pt x="2864" y="1078"/>
                </a:lnTo>
                <a:lnTo>
                  <a:pt x="2864" y="1078"/>
                </a:lnTo>
                <a:lnTo>
                  <a:pt x="2864" y="1080"/>
                </a:lnTo>
                <a:lnTo>
                  <a:pt x="2864" y="1080"/>
                </a:lnTo>
                <a:lnTo>
                  <a:pt x="2864" y="1080"/>
                </a:lnTo>
                <a:lnTo>
                  <a:pt x="2862" y="1080"/>
                </a:lnTo>
                <a:lnTo>
                  <a:pt x="2861" y="1080"/>
                </a:lnTo>
                <a:lnTo>
                  <a:pt x="2858" y="1080"/>
                </a:lnTo>
                <a:lnTo>
                  <a:pt x="2857" y="1080"/>
                </a:lnTo>
                <a:lnTo>
                  <a:pt x="2857" y="1081"/>
                </a:lnTo>
                <a:lnTo>
                  <a:pt x="2857" y="1081"/>
                </a:lnTo>
                <a:lnTo>
                  <a:pt x="2856" y="1081"/>
                </a:lnTo>
                <a:lnTo>
                  <a:pt x="2854" y="1081"/>
                </a:lnTo>
                <a:lnTo>
                  <a:pt x="2853" y="1081"/>
                </a:lnTo>
                <a:lnTo>
                  <a:pt x="2853" y="1081"/>
                </a:lnTo>
                <a:lnTo>
                  <a:pt x="2853" y="1081"/>
                </a:lnTo>
                <a:lnTo>
                  <a:pt x="2851" y="1081"/>
                </a:lnTo>
                <a:lnTo>
                  <a:pt x="2851" y="1081"/>
                </a:lnTo>
                <a:lnTo>
                  <a:pt x="2850" y="1081"/>
                </a:lnTo>
                <a:lnTo>
                  <a:pt x="2849" y="1084"/>
                </a:lnTo>
                <a:lnTo>
                  <a:pt x="2849" y="1084"/>
                </a:lnTo>
                <a:lnTo>
                  <a:pt x="2847" y="1085"/>
                </a:lnTo>
                <a:lnTo>
                  <a:pt x="2846" y="1087"/>
                </a:lnTo>
                <a:lnTo>
                  <a:pt x="2846" y="1085"/>
                </a:lnTo>
                <a:lnTo>
                  <a:pt x="2845" y="1085"/>
                </a:lnTo>
                <a:lnTo>
                  <a:pt x="2843" y="1085"/>
                </a:lnTo>
                <a:lnTo>
                  <a:pt x="2843" y="1085"/>
                </a:lnTo>
                <a:lnTo>
                  <a:pt x="2842" y="1085"/>
                </a:lnTo>
                <a:lnTo>
                  <a:pt x="2842" y="1082"/>
                </a:lnTo>
                <a:lnTo>
                  <a:pt x="2840" y="1082"/>
                </a:lnTo>
                <a:lnTo>
                  <a:pt x="2839" y="1081"/>
                </a:lnTo>
                <a:lnTo>
                  <a:pt x="2839" y="1081"/>
                </a:lnTo>
                <a:lnTo>
                  <a:pt x="2838" y="1078"/>
                </a:lnTo>
                <a:lnTo>
                  <a:pt x="2838" y="1078"/>
                </a:lnTo>
                <a:lnTo>
                  <a:pt x="2836" y="1077"/>
                </a:lnTo>
                <a:lnTo>
                  <a:pt x="2836" y="1076"/>
                </a:lnTo>
                <a:lnTo>
                  <a:pt x="2836" y="1074"/>
                </a:lnTo>
                <a:lnTo>
                  <a:pt x="2836" y="1074"/>
                </a:lnTo>
                <a:lnTo>
                  <a:pt x="2838" y="1073"/>
                </a:lnTo>
                <a:lnTo>
                  <a:pt x="2838" y="1071"/>
                </a:lnTo>
                <a:lnTo>
                  <a:pt x="2839" y="1070"/>
                </a:lnTo>
                <a:lnTo>
                  <a:pt x="2839" y="1069"/>
                </a:lnTo>
                <a:lnTo>
                  <a:pt x="2840" y="1069"/>
                </a:lnTo>
                <a:lnTo>
                  <a:pt x="2840" y="1067"/>
                </a:lnTo>
                <a:lnTo>
                  <a:pt x="2842" y="1067"/>
                </a:lnTo>
                <a:lnTo>
                  <a:pt x="2843" y="1067"/>
                </a:lnTo>
                <a:lnTo>
                  <a:pt x="2846" y="1069"/>
                </a:lnTo>
                <a:lnTo>
                  <a:pt x="2846" y="1069"/>
                </a:lnTo>
                <a:lnTo>
                  <a:pt x="2850" y="1069"/>
                </a:lnTo>
                <a:lnTo>
                  <a:pt x="2851" y="1069"/>
                </a:lnTo>
                <a:lnTo>
                  <a:pt x="2851" y="1069"/>
                </a:lnTo>
                <a:lnTo>
                  <a:pt x="2853" y="1069"/>
                </a:lnTo>
                <a:lnTo>
                  <a:pt x="2854" y="1069"/>
                </a:lnTo>
                <a:lnTo>
                  <a:pt x="2856" y="1069"/>
                </a:lnTo>
                <a:lnTo>
                  <a:pt x="2858" y="1069"/>
                </a:lnTo>
                <a:lnTo>
                  <a:pt x="2864" y="1069"/>
                </a:lnTo>
                <a:lnTo>
                  <a:pt x="2865" y="1069"/>
                </a:lnTo>
                <a:lnTo>
                  <a:pt x="2867" y="1069"/>
                </a:lnTo>
                <a:lnTo>
                  <a:pt x="2867" y="1069"/>
                </a:lnTo>
                <a:lnTo>
                  <a:pt x="2868" y="1070"/>
                </a:lnTo>
                <a:lnTo>
                  <a:pt x="2868" y="1070"/>
                </a:lnTo>
                <a:lnTo>
                  <a:pt x="2871" y="1070"/>
                </a:lnTo>
                <a:lnTo>
                  <a:pt x="2871" y="1070"/>
                </a:lnTo>
                <a:lnTo>
                  <a:pt x="2872" y="1070"/>
                </a:lnTo>
                <a:lnTo>
                  <a:pt x="2876" y="1069"/>
                </a:lnTo>
                <a:lnTo>
                  <a:pt x="2876" y="1069"/>
                </a:lnTo>
                <a:lnTo>
                  <a:pt x="2878" y="1069"/>
                </a:lnTo>
                <a:lnTo>
                  <a:pt x="2879" y="1069"/>
                </a:lnTo>
                <a:lnTo>
                  <a:pt x="2879" y="1069"/>
                </a:lnTo>
                <a:lnTo>
                  <a:pt x="2879" y="1067"/>
                </a:lnTo>
                <a:lnTo>
                  <a:pt x="2880" y="1066"/>
                </a:lnTo>
                <a:lnTo>
                  <a:pt x="2880" y="1066"/>
                </a:lnTo>
                <a:lnTo>
                  <a:pt x="2882" y="1064"/>
                </a:lnTo>
                <a:lnTo>
                  <a:pt x="2883" y="1063"/>
                </a:lnTo>
                <a:lnTo>
                  <a:pt x="2884" y="1063"/>
                </a:lnTo>
                <a:lnTo>
                  <a:pt x="2884" y="1062"/>
                </a:lnTo>
                <a:lnTo>
                  <a:pt x="2886" y="1060"/>
                </a:lnTo>
                <a:lnTo>
                  <a:pt x="2886" y="1059"/>
                </a:lnTo>
                <a:lnTo>
                  <a:pt x="2886" y="1059"/>
                </a:lnTo>
                <a:lnTo>
                  <a:pt x="2886" y="1059"/>
                </a:lnTo>
                <a:lnTo>
                  <a:pt x="2886" y="1058"/>
                </a:lnTo>
                <a:lnTo>
                  <a:pt x="2886" y="1056"/>
                </a:lnTo>
                <a:lnTo>
                  <a:pt x="2884" y="1056"/>
                </a:lnTo>
                <a:lnTo>
                  <a:pt x="2883" y="1058"/>
                </a:lnTo>
                <a:lnTo>
                  <a:pt x="2883" y="1058"/>
                </a:lnTo>
                <a:lnTo>
                  <a:pt x="2882" y="1059"/>
                </a:lnTo>
                <a:lnTo>
                  <a:pt x="2882" y="1059"/>
                </a:lnTo>
                <a:lnTo>
                  <a:pt x="2880" y="1059"/>
                </a:lnTo>
                <a:lnTo>
                  <a:pt x="2880" y="1059"/>
                </a:lnTo>
                <a:lnTo>
                  <a:pt x="2880" y="1060"/>
                </a:lnTo>
                <a:lnTo>
                  <a:pt x="2880" y="1062"/>
                </a:lnTo>
                <a:lnTo>
                  <a:pt x="2879" y="1062"/>
                </a:lnTo>
                <a:lnTo>
                  <a:pt x="2878" y="1063"/>
                </a:lnTo>
                <a:lnTo>
                  <a:pt x="2873" y="1064"/>
                </a:lnTo>
                <a:lnTo>
                  <a:pt x="2873" y="1064"/>
                </a:lnTo>
                <a:lnTo>
                  <a:pt x="2868" y="1064"/>
                </a:lnTo>
                <a:lnTo>
                  <a:pt x="2865" y="1064"/>
                </a:lnTo>
                <a:lnTo>
                  <a:pt x="2865" y="1064"/>
                </a:lnTo>
                <a:lnTo>
                  <a:pt x="2865" y="1064"/>
                </a:lnTo>
                <a:lnTo>
                  <a:pt x="2864" y="1064"/>
                </a:lnTo>
                <a:lnTo>
                  <a:pt x="2864" y="1064"/>
                </a:lnTo>
                <a:lnTo>
                  <a:pt x="2864" y="1064"/>
                </a:lnTo>
                <a:lnTo>
                  <a:pt x="2862" y="1064"/>
                </a:lnTo>
                <a:lnTo>
                  <a:pt x="2861" y="1063"/>
                </a:lnTo>
                <a:lnTo>
                  <a:pt x="2860" y="1063"/>
                </a:lnTo>
                <a:lnTo>
                  <a:pt x="2857" y="1063"/>
                </a:lnTo>
                <a:lnTo>
                  <a:pt x="2854" y="1063"/>
                </a:lnTo>
                <a:lnTo>
                  <a:pt x="2851" y="1063"/>
                </a:lnTo>
                <a:lnTo>
                  <a:pt x="2851" y="1063"/>
                </a:lnTo>
                <a:lnTo>
                  <a:pt x="2851" y="1062"/>
                </a:lnTo>
                <a:lnTo>
                  <a:pt x="2850" y="1062"/>
                </a:lnTo>
                <a:lnTo>
                  <a:pt x="2850" y="1062"/>
                </a:lnTo>
                <a:lnTo>
                  <a:pt x="2850" y="1060"/>
                </a:lnTo>
                <a:lnTo>
                  <a:pt x="2850" y="1060"/>
                </a:lnTo>
                <a:lnTo>
                  <a:pt x="2849" y="1060"/>
                </a:lnTo>
                <a:lnTo>
                  <a:pt x="2849" y="1060"/>
                </a:lnTo>
                <a:lnTo>
                  <a:pt x="2847" y="1060"/>
                </a:lnTo>
                <a:lnTo>
                  <a:pt x="2846" y="1060"/>
                </a:lnTo>
                <a:lnTo>
                  <a:pt x="2846" y="1060"/>
                </a:lnTo>
                <a:lnTo>
                  <a:pt x="2846" y="1060"/>
                </a:lnTo>
                <a:lnTo>
                  <a:pt x="2845" y="1060"/>
                </a:lnTo>
                <a:lnTo>
                  <a:pt x="2845" y="1062"/>
                </a:lnTo>
                <a:lnTo>
                  <a:pt x="2843" y="1063"/>
                </a:lnTo>
                <a:lnTo>
                  <a:pt x="2843" y="1063"/>
                </a:lnTo>
                <a:lnTo>
                  <a:pt x="2843" y="1064"/>
                </a:lnTo>
                <a:lnTo>
                  <a:pt x="2843" y="1064"/>
                </a:lnTo>
                <a:lnTo>
                  <a:pt x="2842" y="1064"/>
                </a:lnTo>
                <a:lnTo>
                  <a:pt x="2842" y="1064"/>
                </a:lnTo>
                <a:lnTo>
                  <a:pt x="2840" y="1064"/>
                </a:lnTo>
                <a:lnTo>
                  <a:pt x="2840" y="1064"/>
                </a:lnTo>
                <a:lnTo>
                  <a:pt x="2839" y="1063"/>
                </a:lnTo>
                <a:lnTo>
                  <a:pt x="2839" y="1063"/>
                </a:lnTo>
                <a:lnTo>
                  <a:pt x="2839" y="1063"/>
                </a:lnTo>
                <a:lnTo>
                  <a:pt x="2839" y="1064"/>
                </a:lnTo>
                <a:lnTo>
                  <a:pt x="2838" y="1066"/>
                </a:lnTo>
                <a:lnTo>
                  <a:pt x="2838" y="1066"/>
                </a:lnTo>
                <a:lnTo>
                  <a:pt x="2838" y="1066"/>
                </a:lnTo>
                <a:lnTo>
                  <a:pt x="2836" y="1067"/>
                </a:lnTo>
                <a:lnTo>
                  <a:pt x="2836" y="1067"/>
                </a:lnTo>
                <a:lnTo>
                  <a:pt x="2836" y="1069"/>
                </a:lnTo>
                <a:lnTo>
                  <a:pt x="2835" y="1070"/>
                </a:lnTo>
                <a:lnTo>
                  <a:pt x="2835" y="1071"/>
                </a:lnTo>
                <a:lnTo>
                  <a:pt x="2835" y="1073"/>
                </a:lnTo>
                <a:lnTo>
                  <a:pt x="2835" y="1073"/>
                </a:lnTo>
                <a:lnTo>
                  <a:pt x="2835" y="1073"/>
                </a:lnTo>
                <a:lnTo>
                  <a:pt x="2834" y="1073"/>
                </a:lnTo>
                <a:lnTo>
                  <a:pt x="2834" y="1074"/>
                </a:lnTo>
                <a:lnTo>
                  <a:pt x="2835" y="1077"/>
                </a:lnTo>
                <a:lnTo>
                  <a:pt x="2835" y="1080"/>
                </a:lnTo>
                <a:lnTo>
                  <a:pt x="2835" y="1080"/>
                </a:lnTo>
                <a:lnTo>
                  <a:pt x="2835" y="1081"/>
                </a:lnTo>
                <a:lnTo>
                  <a:pt x="2835" y="1080"/>
                </a:lnTo>
                <a:lnTo>
                  <a:pt x="2834" y="1080"/>
                </a:lnTo>
                <a:lnTo>
                  <a:pt x="2834" y="1080"/>
                </a:lnTo>
                <a:lnTo>
                  <a:pt x="2832" y="1081"/>
                </a:lnTo>
                <a:close/>
                <a:moveTo>
                  <a:pt x="2901" y="1037"/>
                </a:moveTo>
                <a:lnTo>
                  <a:pt x="2901" y="1037"/>
                </a:lnTo>
                <a:lnTo>
                  <a:pt x="2901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1" y="1037"/>
                </a:lnTo>
                <a:lnTo>
                  <a:pt x="2901" y="1037"/>
                </a:lnTo>
                <a:close/>
                <a:moveTo>
                  <a:pt x="2882" y="986"/>
                </a:moveTo>
                <a:lnTo>
                  <a:pt x="2880" y="986"/>
                </a:lnTo>
                <a:lnTo>
                  <a:pt x="2880" y="986"/>
                </a:lnTo>
                <a:lnTo>
                  <a:pt x="2882" y="986"/>
                </a:lnTo>
                <a:lnTo>
                  <a:pt x="2882" y="987"/>
                </a:lnTo>
                <a:lnTo>
                  <a:pt x="2882" y="986"/>
                </a:lnTo>
                <a:lnTo>
                  <a:pt x="2882" y="986"/>
                </a:lnTo>
                <a:lnTo>
                  <a:pt x="2882" y="986"/>
                </a:lnTo>
                <a:lnTo>
                  <a:pt x="2882" y="986"/>
                </a:lnTo>
                <a:close/>
                <a:moveTo>
                  <a:pt x="2900" y="1034"/>
                </a:moveTo>
                <a:lnTo>
                  <a:pt x="2900" y="1036"/>
                </a:lnTo>
                <a:lnTo>
                  <a:pt x="2901" y="1037"/>
                </a:lnTo>
                <a:lnTo>
                  <a:pt x="2901" y="1036"/>
                </a:lnTo>
                <a:lnTo>
                  <a:pt x="2901" y="1036"/>
                </a:lnTo>
                <a:lnTo>
                  <a:pt x="2900" y="1036"/>
                </a:lnTo>
                <a:lnTo>
                  <a:pt x="2900" y="1034"/>
                </a:lnTo>
                <a:close/>
                <a:moveTo>
                  <a:pt x="2856" y="945"/>
                </a:moveTo>
                <a:lnTo>
                  <a:pt x="2856" y="945"/>
                </a:lnTo>
                <a:lnTo>
                  <a:pt x="2854" y="945"/>
                </a:lnTo>
                <a:lnTo>
                  <a:pt x="2854" y="945"/>
                </a:lnTo>
                <a:lnTo>
                  <a:pt x="2854" y="946"/>
                </a:lnTo>
                <a:lnTo>
                  <a:pt x="2854" y="946"/>
                </a:lnTo>
                <a:lnTo>
                  <a:pt x="2854" y="947"/>
                </a:lnTo>
                <a:lnTo>
                  <a:pt x="2856" y="947"/>
                </a:lnTo>
                <a:lnTo>
                  <a:pt x="2856" y="947"/>
                </a:lnTo>
                <a:lnTo>
                  <a:pt x="2856" y="947"/>
                </a:lnTo>
                <a:lnTo>
                  <a:pt x="2857" y="946"/>
                </a:lnTo>
                <a:lnTo>
                  <a:pt x="2857" y="946"/>
                </a:lnTo>
                <a:lnTo>
                  <a:pt x="2857" y="945"/>
                </a:lnTo>
                <a:lnTo>
                  <a:pt x="2856" y="945"/>
                </a:lnTo>
                <a:close/>
                <a:moveTo>
                  <a:pt x="2882" y="962"/>
                </a:moveTo>
                <a:lnTo>
                  <a:pt x="2883" y="964"/>
                </a:lnTo>
                <a:lnTo>
                  <a:pt x="2883" y="962"/>
                </a:lnTo>
                <a:lnTo>
                  <a:pt x="2883" y="962"/>
                </a:lnTo>
                <a:lnTo>
                  <a:pt x="2882" y="962"/>
                </a:lnTo>
                <a:lnTo>
                  <a:pt x="2882" y="961"/>
                </a:lnTo>
                <a:lnTo>
                  <a:pt x="2882" y="962"/>
                </a:lnTo>
                <a:lnTo>
                  <a:pt x="2882" y="962"/>
                </a:lnTo>
                <a:lnTo>
                  <a:pt x="2882" y="962"/>
                </a:lnTo>
                <a:close/>
                <a:moveTo>
                  <a:pt x="2879" y="964"/>
                </a:moveTo>
                <a:lnTo>
                  <a:pt x="2880" y="964"/>
                </a:lnTo>
                <a:lnTo>
                  <a:pt x="2880" y="964"/>
                </a:lnTo>
                <a:lnTo>
                  <a:pt x="2880" y="962"/>
                </a:lnTo>
                <a:lnTo>
                  <a:pt x="2879" y="962"/>
                </a:lnTo>
                <a:lnTo>
                  <a:pt x="2879" y="962"/>
                </a:lnTo>
                <a:lnTo>
                  <a:pt x="2878" y="962"/>
                </a:lnTo>
                <a:lnTo>
                  <a:pt x="2879" y="964"/>
                </a:lnTo>
                <a:lnTo>
                  <a:pt x="2879" y="964"/>
                </a:lnTo>
                <a:close/>
                <a:moveTo>
                  <a:pt x="2856" y="960"/>
                </a:moveTo>
                <a:lnTo>
                  <a:pt x="2856" y="960"/>
                </a:lnTo>
                <a:lnTo>
                  <a:pt x="2854" y="960"/>
                </a:lnTo>
                <a:lnTo>
                  <a:pt x="2854" y="961"/>
                </a:lnTo>
                <a:lnTo>
                  <a:pt x="2856" y="961"/>
                </a:lnTo>
                <a:lnTo>
                  <a:pt x="2857" y="961"/>
                </a:lnTo>
                <a:lnTo>
                  <a:pt x="2857" y="962"/>
                </a:lnTo>
                <a:lnTo>
                  <a:pt x="2857" y="962"/>
                </a:lnTo>
                <a:lnTo>
                  <a:pt x="2856" y="965"/>
                </a:lnTo>
                <a:lnTo>
                  <a:pt x="2856" y="968"/>
                </a:lnTo>
                <a:lnTo>
                  <a:pt x="2856" y="968"/>
                </a:lnTo>
                <a:lnTo>
                  <a:pt x="2856" y="969"/>
                </a:lnTo>
                <a:lnTo>
                  <a:pt x="2856" y="971"/>
                </a:lnTo>
                <a:lnTo>
                  <a:pt x="2856" y="971"/>
                </a:lnTo>
                <a:lnTo>
                  <a:pt x="2856" y="972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7" y="972"/>
                </a:lnTo>
                <a:lnTo>
                  <a:pt x="2857" y="972"/>
                </a:lnTo>
                <a:lnTo>
                  <a:pt x="2861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4" y="969"/>
                </a:lnTo>
                <a:lnTo>
                  <a:pt x="2864" y="969"/>
                </a:lnTo>
                <a:lnTo>
                  <a:pt x="2864" y="968"/>
                </a:lnTo>
                <a:lnTo>
                  <a:pt x="2864" y="968"/>
                </a:lnTo>
                <a:lnTo>
                  <a:pt x="2865" y="968"/>
                </a:lnTo>
                <a:lnTo>
                  <a:pt x="2865" y="968"/>
                </a:lnTo>
                <a:lnTo>
                  <a:pt x="2867" y="967"/>
                </a:lnTo>
                <a:lnTo>
                  <a:pt x="2867" y="965"/>
                </a:lnTo>
                <a:lnTo>
                  <a:pt x="2867" y="965"/>
                </a:lnTo>
                <a:lnTo>
                  <a:pt x="2867" y="964"/>
                </a:lnTo>
                <a:lnTo>
                  <a:pt x="2867" y="964"/>
                </a:lnTo>
                <a:lnTo>
                  <a:pt x="2867" y="964"/>
                </a:lnTo>
                <a:lnTo>
                  <a:pt x="2864" y="964"/>
                </a:lnTo>
                <a:lnTo>
                  <a:pt x="2864" y="964"/>
                </a:lnTo>
                <a:lnTo>
                  <a:pt x="2865" y="964"/>
                </a:lnTo>
                <a:lnTo>
                  <a:pt x="2864" y="962"/>
                </a:lnTo>
                <a:lnTo>
                  <a:pt x="2862" y="962"/>
                </a:lnTo>
                <a:lnTo>
                  <a:pt x="2861" y="962"/>
                </a:lnTo>
                <a:lnTo>
                  <a:pt x="2861" y="962"/>
                </a:lnTo>
                <a:lnTo>
                  <a:pt x="2860" y="961"/>
                </a:lnTo>
                <a:lnTo>
                  <a:pt x="2858" y="961"/>
                </a:lnTo>
                <a:lnTo>
                  <a:pt x="2857" y="960"/>
                </a:lnTo>
                <a:lnTo>
                  <a:pt x="2856" y="960"/>
                </a:lnTo>
                <a:close/>
                <a:moveTo>
                  <a:pt x="2886" y="976"/>
                </a:moveTo>
                <a:lnTo>
                  <a:pt x="2886" y="976"/>
                </a:lnTo>
                <a:lnTo>
                  <a:pt x="2886" y="978"/>
                </a:lnTo>
                <a:lnTo>
                  <a:pt x="2887" y="979"/>
                </a:lnTo>
                <a:lnTo>
                  <a:pt x="2887" y="978"/>
                </a:lnTo>
                <a:lnTo>
                  <a:pt x="2886" y="976"/>
                </a:lnTo>
                <a:lnTo>
                  <a:pt x="2886" y="976"/>
                </a:lnTo>
                <a:close/>
                <a:moveTo>
                  <a:pt x="2878" y="964"/>
                </a:moveTo>
                <a:lnTo>
                  <a:pt x="2878" y="964"/>
                </a:lnTo>
                <a:lnTo>
                  <a:pt x="2878" y="965"/>
                </a:lnTo>
                <a:lnTo>
                  <a:pt x="2879" y="967"/>
                </a:lnTo>
                <a:lnTo>
                  <a:pt x="2879" y="969"/>
                </a:lnTo>
                <a:lnTo>
                  <a:pt x="2879" y="969"/>
                </a:lnTo>
                <a:lnTo>
                  <a:pt x="2880" y="969"/>
                </a:lnTo>
                <a:lnTo>
                  <a:pt x="2880" y="969"/>
                </a:lnTo>
                <a:lnTo>
                  <a:pt x="2882" y="969"/>
                </a:lnTo>
                <a:lnTo>
                  <a:pt x="2882" y="971"/>
                </a:lnTo>
                <a:lnTo>
                  <a:pt x="2882" y="971"/>
                </a:lnTo>
                <a:lnTo>
                  <a:pt x="2882" y="972"/>
                </a:lnTo>
                <a:lnTo>
                  <a:pt x="2882" y="973"/>
                </a:lnTo>
                <a:lnTo>
                  <a:pt x="2882" y="975"/>
                </a:lnTo>
                <a:lnTo>
                  <a:pt x="2882" y="975"/>
                </a:lnTo>
                <a:lnTo>
                  <a:pt x="2882" y="976"/>
                </a:lnTo>
                <a:lnTo>
                  <a:pt x="2883" y="976"/>
                </a:lnTo>
                <a:lnTo>
                  <a:pt x="2883" y="978"/>
                </a:lnTo>
                <a:lnTo>
                  <a:pt x="2884" y="978"/>
                </a:lnTo>
                <a:lnTo>
                  <a:pt x="2884" y="976"/>
                </a:lnTo>
                <a:lnTo>
                  <a:pt x="2884" y="976"/>
                </a:lnTo>
                <a:lnTo>
                  <a:pt x="2884" y="975"/>
                </a:lnTo>
                <a:lnTo>
                  <a:pt x="2884" y="975"/>
                </a:lnTo>
                <a:lnTo>
                  <a:pt x="2886" y="976"/>
                </a:lnTo>
                <a:lnTo>
                  <a:pt x="2886" y="976"/>
                </a:lnTo>
                <a:lnTo>
                  <a:pt x="2886" y="976"/>
                </a:lnTo>
                <a:lnTo>
                  <a:pt x="2886" y="975"/>
                </a:lnTo>
                <a:lnTo>
                  <a:pt x="2887" y="975"/>
                </a:lnTo>
                <a:lnTo>
                  <a:pt x="2887" y="975"/>
                </a:lnTo>
                <a:lnTo>
                  <a:pt x="2887" y="975"/>
                </a:lnTo>
                <a:lnTo>
                  <a:pt x="2886" y="973"/>
                </a:lnTo>
                <a:lnTo>
                  <a:pt x="2886" y="972"/>
                </a:lnTo>
                <a:lnTo>
                  <a:pt x="2886" y="972"/>
                </a:lnTo>
                <a:lnTo>
                  <a:pt x="2886" y="972"/>
                </a:lnTo>
                <a:lnTo>
                  <a:pt x="2884" y="971"/>
                </a:lnTo>
                <a:lnTo>
                  <a:pt x="2884" y="971"/>
                </a:lnTo>
                <a:lnTo>
                  <a:pt x="2884" y="971"/>
                </a:lnTo>
                <a:lnTo>
                  <a:pt x="2884" y="969"/>
                </a:lnTo>
                <a:lnTo>
                  <a:pt x="2884" y="967"/>
                </a:lnTo>
                <a:lnTo>
                  <a:pt x="2884" y="967"/>
                </a:lnTo>
                <a:lnTo>
                  <a:pt x="2884" y="967"/>
                </a:lnTo>
                <a:lnTo>
                  <a:pt x="2883" y="965"/>
                </a:lnTo>
                <a:lnTo>
                  <a:pt x="2883" y="965"/>
                </a:lnTo>
                <a:lnTo>
                  <a:pt x="2882" y="965"/>
                </a:lnTo>
                <a:lnTo>
                  <a:pt x="2880" y="965"/>
                </a:lnTo>
                <a:lnTo>
                  <a:pt x="2880" y="965"/>
                </a:lnTo>
                <a:lnTo>
                  <a:pt x="2880" y="965"/>
                </a:lnTo>
                <a:lnTo>
                  <a:pt x="2879" y="964"/>
                </a:lnTo>
                <a:lnTo>
                  <a:pt x="2879" y="964"/>
                </a:lnTo>
                <a:lnTo>
                  <a:pt x="2878" y="964"/>
                </a:lnTo>
                <a:lnTo>
                  <a:pt x="2878" y="964"/>
                </a:lnTo>
                <a:lnTo>
                  <a:pt x="2878" y="964"/>
                </a:lnTo>
                <a:close/>
                <a:moveTo>
                  <a:pt x="2861" y="956"/>
                </a:moveTo>
                <a:lnTo>
                  <a:pt x="2862" y="956"/>
                </a:lnTo>
                <a:lnTo>
                  <a:pt x="2862" y="956"/>
                </a:lnTo>
                <a:lnTo>
                  <a:pt x="2862" y="954"/>
                </a:lnTo>
                <a:lnTo>
                  <a:pt x="2861" y="954"/>
                </a:lnTo>
                <a:lnTo>
                  <a:pt x="2860" y="954"/>
                </a:lnTo>
                <a:lnTo>
                  <a:pt x="2860" y="954"/>
                </a:lnTo>
                <a:lnTo>
                  <a:pt x="2860" y="954"/>
                </a:lnTo>
                <a:lnTo>
                  <a:pt x="2861" y="956"/>
                </a:lnTo>
                <a:lnTo>
                  <a:pt x="2861" y="956"/>
                </a:lnTo>
                <a:close/>
                <a:moveTo>
                  <a:pt x="2858" y="954"/>
                </a:moveTo>
                <a:lnTo>
                  <a:pt x="2858" y="953"/>
                </a:lnTo>
                <a:lnTo>
                  <a:pt x="2858" y="953"/>
                </a:lnTo>
                <a:lnTo>
                  <a:pt x="2858" y="954"/>
                </a:lnTo>
                <a:lnTo>
                  <a:pt x="2858" y="954"/>
                </a:lnTo>
                <a:lnTo>
                  <a:pt x="2858" y="954"/>
                </a:lnTo>
                <a:lnTo>
                  <a:pt x="2858" y="954"/>
                </a:lnTo>
                <a:close/>
                <a:moveTo>
                  <a:pt x="2872" y="956"/>
                </a:moveTo>
                <a:lnTo>
                  <a:pt x="2872" y="954"/>
                </a:lnTo>
                <a:lnTo>
                  <a:pt x="2872" y="953"/>
                </a:lnTo>
                <a:lnTo>
                  <a:pt x="2871" y="953"/>
                </a:lnTo>
                <a:lnTo>
                  <a:pt x="2871" y="953"/>
                </a:lnTo>
                <a:lnTo>
                  <a:pt x="2871" y="953"/>
                </a:lnTo>
                <a:lnTo>
                  <a:pt x="2872" y="956"/>
                </a:lnTo>
                <a:lnTo>
                  <a:pt x="2872" y="956"/>
                </a:lnTo>
                <a:close/>
                <a:moveTo>
                  <a:pt x="2871" y="954"/>
                </a:moveTo>
                <a:lnTo>
                  <a:pt x="2869" y="954"/>
                </a:lnTo>
                <a:lnTo>
                  <a:pt x="2868" y="954"/>
                </a:lnTo>
                <a:lnTo>
                  <a:pt x="2868" y="953"/>
                </a:lnTo>
                <a:lnTo>
                  <a:pt x="2868" y="954"/>
                </a:lnTo>
                <a:lnTo>
                  <a:pt x="2868" y="956"/>
                </a:lnTo>
                <a:lnTo>
                  <a:pt x="2868" y="956"/>
                </a:lnTo>
                <a:lnTo>
                  <a:pt x="2867" y="958"/>
                </a:lnTo>
                <a:lnTo>
                  <a:pt x="2867" y="960"/>
                </a:lnTo>
                <a:lnTo>
                  <a:pt x="2867" y="960"/>
                </a:lnTo>
                <a:lnTo>
                  <a:pt x="2868" y="958"/>
                </a:lnTo>
                <a:lnTo>
                  <a:pt x="2869" y="957"/>
                </a:lnTo>
                <a:lnTo>
                  <a:pt x="2869" y="957"/>
                </a:lnTo>
                <a:lnTo>
                  <a:pt x="2871" y="957"/>
                </a:lnTo>
                <a:lnTo>
                  <a:pt x="2871" y="958"/>
                </a:lnTo>
                <a:lnTo>
                  <a:pt x="2872" y="958"/>
                </a:lnTo>
                <a:lnTo>
                  <a:pt x="2872" y="958"/>
                </a:lnTo>
                <a:lnTo>
                  <a:pt x="2872" y="958"/>
                </a:lnTo>
                <a:lnTo>
                  <a:pt x="2872" y="960"/>
                </a:lnTo>
                <a:lnTo>
                  <a:pt x="2872" y="960"/>
                </a:lnTo>
                <a:lnTo>
                  <a:pt x="2873" y="960"/>
                </a:lnTo>
                <a:lnTo>
                  <a:pt x="2875" y="961"/>
                </a:lnTo>
                <a:lnTo>
                  <a:pt x="2875" y="961"/>
                </a:lnTo>
                <a:lnTo>
                  <a:pt x="2875" y="961"/>
                </a:lnTo>
                <a:lnTo>
                  <a:pt x="2875" y="960"/>
                </a:lnTo>
                <a:lnTo>
                  <a:pt x="2873" y="957"/>
                </a:lnTo>
                <a:lnTo>
                  <a:pt x="2872" y="956"/>
                </a:lnTo>
                <a:lnTo>
                  <a:pt x="2871" y="956"/>
                </a:lnTo>
                <a:lnTo>
                  <a:pt x="2871" y="954"/>
                </a:lnTo>
                <a:close/>
                <a:moveTo>
                  <a:pt x="2901" y="1034"/>
                </a:moveTo>
                <a:lnTo>
                  <a:pt x="2901" y="1034"/>
                </a:lnTo>
                <a:lnTo>
                  <a:pt x="2901" y="1034"/>
                </a:lnTo>
                <a:lnTo>
                  <a:pt x="2901" y="1034"/>
                </a:lnTo>
                <a:lnTo>
                  <a:pt x="2902" y="1033"/>
                </a:lnTo>
                <a:lnTo>
                  <a:pt x="2902" y="1033"/>
                </a:lnTo>
                <a:lnTo>
                  <a:pt x="2902" y="1031"/>
                </a:lnTo>
                <a:lnTo>
                  <a:pt x="2902" y="1030"/>
                </a:lnTo>
                <a:lnTo>
                  <a:pt x="2901" y="1030"/>
                </a:lnTo>
                <a:lnTo>
                  <a:pt x="2901" y="1030"/>
                </a:lnTo>
                <a:lnTo>
                  <a:pt x="2901" y="1031"/>
                </a:lnTo>
                <a:lnTo>
                  <a:pt x="2901" y="1031"/>
                </a:lnTo>
                <a:lnTo>
                  <a:pt x="2901" y="1033"/>
                </a:lnTo>
                <a:lnTo>
                  <a:pt x="2901" y="1033"/>
                </a:lnTo>
                <a:lnTo>
                  <a:pt x="2901" y="1033"/>
                </a:lnTo>
                <a:lnTo>
                  <a:pt x="2901" y="1034"/>
                </a:lnTo>
                <a:close/>
                <a:moveTo>
                  <a:pt x="3078" y="1453"/>
                </a:moveTo>
                <a:lnTo>
                  <a:pt x="3078" y="1453"/>
                </a:lnTo>
                <a:lnTo>
                  <a:pt x="3077" y="1453"/>
                </a:lnTo>
                <a:lnTo>
                  <a:pt x="3077" y="1453"/>
                </a:lnTo>
                <a:lnTo>
                  <a:pt x="3077" y="1453"/>
                </a:lnTo>
                <a:lnTo>
                  <a:pt x="3077" y="1455"/>
                </a:lnTo>
                <a:lnTo>
                  <a:pt x="3078" y="1453"/>
                </a:lnTo>
                <a:close/>
                <a:moveTo>
                  <a:pt x="3076" y="1455"/>
                </a:moveTo>
                <a:lnTo>
                  <a:pt x="3077" y="1455"/>
                </a:lnTo>
                <a:lnTo>
                  <a:pt x="3078" y="1456"/>
                </a:lnTo>
                <a:lnTo>
                  <a:pt x="3078" y="1456"/>
                </a:lnTo>
                <a:lnTo>
                  <a:pt x="3077" y="1455"/>
                </a:lnTo>
                <a:lnTo>
                  <a:pt x="3077" y="1455"/>
                </a:lnTo>
                <a:lnTo>
                  <a:pt x="3077" y="1455"/>
                </a:lnTo>
                <a:lnTo>
                  <a:pt x="3076" y="1455"/>
                </a:lnTo>
                <a:close/>
                <a:moveTo>
                  <a:pt x="3106" y="1471"/>
                </a:moveTo>
                <a:lnTo>
                  <a:pt x="3106" y="1471"/>
                </a:lnTo>
                <a:lnTo>
                  <a:pt x="3105" y="1471"/>
                </a:lnTo>
                <a:lnTo>
                  <a:pt x="3103" y="1468"/>
                </a:lnTo>
                <a:lnTo>
                  <a:pt x="3102" y="1468"/>
                </a:lnTo>
                <a:lnTo>
                  <a:pt x="3102" y="1470"/>
                </a:lnTo>
                <a:lnTo>
                  <a:pt x="3100" y="1470"/>
                </a:lnTo>
                <a:lnTo>
                  <a:pt x="3102" y="1471"/>
                </a:lnTo>
                <a:lnTo>
                  <a:pt x="3102" y="1471"/>
                </a:lnTo>
                <a:lnTo>
                  <a:pt x="3102" y="1471"/>
                </a:lnTo>
                <a:lnTo>
                  <a:pt x="3102" y="1471"/>
                </a:lnTo>
                <a:lnTo>
                  <a:pt x="3103" y="1474"/>
                </a:lnTo>
                <a:lnTo>
                  <a:pt x="3103" y="1474"/>
                </a:lnTo>
                <a:lnTo>
                  <a:pt x="3103" y="1474"/>
                </a:lnTo>
                <a:lnTo>
                  <a:pt x="3105" y="1474"/>
                </a:lnTo>
                <a:lnTo>
                  <a:pt x="3105" y="1474"/>
                </a:lnTo>
                <a:lnTo>
                  <a:pt x="3106" y="1474"/>
                </a:lnTo>
                <a:lnTo>
                  <a:pt x="3106" y="1474"/>
                </a:lnTo>
                <a:lnTo>
                  <a:pt x="3106" y="1473"/>
                </a:lnTo>
                <a:lnTo>
                  <a:pt x="3106" y="1473"/>
                </a:lnTo>
                <a:lnTo>
                  <a:pt x="3106" y="1473"/>
                </a:lnTo>
                <a:lnTo>
                  <a:pt x="3106" y="1471"/>
                </a:lnTo>
                <a:close/>
                <a:moveTo>
                  <a:pt x="3106" y="1475"/>
                </a:moveTo>
                <a:lnTo>
                  <a:pt x="3105" y="1475"/>
                </a:lnTo>
                <a:lnTo>
                  <a:pt x="3103" y="1475"/>
                </a:lnTo>
                <a:lnTo>
                  <a:pt x="3103" y="1475"/>
                </a:lnTo>
                <a:lnTo>
                  <a:pt x="3103" y="1477"/>
                </a:lnTo>
                <a:lnTo>
                  <a:pt x="3105" y="1477"/>
                </a:lnTo>
                <a:lnTo>
                  <a:pt x="3105" y="1477"/>
                </a:lnTo>
                <a:lnTo>
                  <a:pt x="3106" y="1477"/>
                </a:lnTo>
                <a:lnTo>
                  <a:pt x="3106" y="1477"/>
                </a:lnTo>
                <a:lnTo>
                  <a:pt x="3107" y="1477"/>
                </a:lnTo>
                <a:lnTo>
                  <a:pt x="3107" y="1477"/>
                </a:lnTo>
                <a:lnTo>
                  <a:pt x="3107" y="1475"/>
                </a:lnTo>
                <a:lnTo>
                  <a:pt x="3106" y="1475"/>
                </a:lnTo>
                <a:close/>
                <a:moveTo>
                  <a:pt x="3105" y="1477"/>
                </a:moveTo>
                <a:lnTo>
                  <a:pt x="3105" y="1477"/>
                </a:lnTo>
                <a:lnTo>
                  <a:pt x="3105" y="1477"/>
                </a:lnTo>
                <a:lnTo>
                  <a:pt x="3105" y="1478"/>
                </a:lnTo>
                <a:lnTo>
                  <a:pt x="3105" y="1478"/>
                </a:lnTo>
                <a:lnTo>
                  <a:pt x="3105" y="1478"/>
                </a:lnTo>
                <a:lnTo>
                  <a:pt x="3105" y="1477"/>
                </a:lnTo>
                <a:close/>
                <a:moveTo>
                  <a:pt x="3073" y="1477"/>
                </a:moveTo>
                <a:lnTo>
                  <a:pt x="3073" y="1477"/>
                </a:lnTo>
                <a:lnTo>
                  <a:pt x="3073" y="1477"/>
                </a:lnTo>
                <a:lnTo>
                  <a:pt x="3072" y="1477"/>
                </a:lnTo>
                <a:lnTo>
                  <a:pt x="3072" y="1477"/>
                </a:lnTo>
                <a:lnTo>
                  <a:pt x="3072" y="1478"/>
                </a:lnTo>
                <a:lnTo>
                  <a:pt x="3073" y="1477"/>
                </a:lnTo>
                <a:close/>
                <a:moveTo>
                  <a:pt x="3066" y="1470"/>
                </a:moveTo>
                <a:lnTo>
                  <a:pt x="3066" y="1467"/>
                </a:lnTo>
                <a:lnTo>
                  <a:pt x="3065" y="1467"/>
                </a:lnTo>
                <a:lnTo>
                  <a:pt x="3065" y="1467"/>
                </a:lnTo>
                <a:lnTo>
                  <a:pt x="3065" y="1468"/>
                </a:lnTo>
                <a:lnTo>
                  <a:pt x="3063" y="1468"/>
                </a:lnTo>
                <a:lnTo>
                  <a:pt x="3063" y="1468"/>
                </a:lnTo>
                <a:lnTo>
                  <a:pt x="3063" y="1470"/>
                </a:lnTo>
                <a:lnTo>
                  <a:pt x="3063" y="1471"/>
                </a:lnTo>
                <a:lnTo>
                  <a:pt x="3063" y="1471"/>
                </a:lnTo>
                <a:lnTo>
                  <a:pt x="3063" y="1473"/>
                </a:lnTo>
                <a:lnTo>
                  <a:pt x="3063" y="1473"/>
                </a:lnTo>
                <a:lnTo>
                  <a:pt x="3065" y="1473"/>
                </a:lnTo>
                <a:lnTo>
                  <a:pt x="3065" y="1473"/>
                </a:lnTo>
                <a:lnTo>
                  <a:pt x="3066" y="1471"/>
                </a:lnTo>
                <a:lnTo>
                  <a:pt x="3066" y="1471"/>
                </a:lnTo>
                <a:lnTo>
                  <a:pt x="3066" y="1470"/>
                </a:lnTo>
                <a:lnTo>
                  <a:pt x="3066" y="1470"/>
                </a:lnTo>
                <a:close/>
                <a:moveTo>
                  <a:pt x="3106" y="1496"/>
                </a:moveTo>
                <a:lnTo>
                  <a:pt x="3106" y="1495"/>
                </a:lnTo>
                <a:lnTo>
                  <a:pt x="3106" y="1495"/>
                </a:lnTo>
                <a:lnTo>
                  <a:pt x="3106" y="1495"/>
                </a:lnTo>
                <a:lnTo>
                  <a:pt x="3106" y="1493"/>
                </a:lnTo>
                <a:lnTo>
                  <a:pt x="3106" y="1492"/>
                </a:lnTo>
                <a:lnTo>
                  <a:pt x="3106" y="1491"/>
                </a:lnTo>
                <a:lnTo>
                  <a:pt x="3106" y="1489"/>
                </a:lnTo>
                <a:lnTo>
                  <a:pt x="3106" y="1488"/>
                </a:lnTo>
                <a:lnTo>
                  <a:pt x="3106" y="1486"/>
                </a:lnTo>
                <a:lnTo>
                  <a:pt x="3106" y="1485"/>
                </a:lnTo>
                <a:lnTo>
                  <a:pt x="3106" y="1485"/>
                </a:lnTo>
                <a:lnTo>
                  <a:pt x="3106" y="1484"/>
                </a:lnTo>
                <a:lnTo>
                  <a:pt x="3106" y="1482"/>
                </a:lnTo>
                <a:lnTo>
                  <a:pt x="3105" y="1481"/>
                </a:lnTo>
                <a:lnTo>
                  <a:pt x="3103" y="1481"/>
                </a:lnTo>
                <a:lnTo>
                  <a:pt x="3103" y="1481"/>
                </a:lnTo>
                <a:lnTo>
                  <a:pt x="3102" y="1481"/>
                </a:lnTo>
                <a:lnTo>
                  <a:pt x="3102" y="1481"/>
                </a:lnTo>
                <a:lnTo>
                  <a:pt x="3099" y="1481"/>
                </a:lnTo>
                <a:lnTo>
                  <a:pt x="3099" y="1481"/>
                </a:lnTo>
                <a:lnTo>
                  <a:pt x="3098" y="1482"/>
                </a:lnTo>
                <a:lnTo>
                  <a:pt x="3098" y="1482"/>
                </a:lnTo>
                <a:lnTo>
                  <a:pt x="3098" y="1482"/>
                </a:lnTo>
                <a:lnTo>
                  <a:pt x="3096" y="1482"/>
                </a:lnTo>
                <a:lnTo>
                  <a:pt x="3096" y="1482"/>
                </a:lnTo>
                <a:lnTo>
                  <a:pt x="3095" y="1482"/>
                </a:lnTo>
                <a:lnTo>
                  <a:pt x="3095" y="1482"/>
                </a:lnTo>
                <a:lnTo>
                  <a:pt x="3094" y="1482"/>
                </a:lnTo>
                <a:lnTo>
                  <a:pt x="3092" y="1484"/>
                </a:lnTo>
                <a:lnTo>
                  <a:pt x="3092" y="1484"/>
                </a:lnTo>
                <a:lnTo>
                  <a:pt x="3092" y="1484"/>
                </a:lnTo>
                <a:lnTo>
                  <a:pt x="3092" y="1485"/>
                </a:lnTo>
                <a:lnTo>
                  <a:pt x="3091" y="1484"/>
                </a:lnTo>
                <a:lnTo>
                  <a:pt x="3091" y="1484"/>
                </a:lnTo>
                <a:lnTo>
                  <a:pt x="3091" y="1484"/>
                </a:lnTo>
                <a:lnTo>
                  <a:pt x="3089" y="1485"/>
                </a:lnTo>
                <a:lnTo>
                  <a:pt x="3087" y="1485"/>
                </a:lnTo>
                <a:lnTo>
                  <a:pt x="3085" y="1484"/>
                </a:lnTo>
                <a:lnTo>
                  <a:pt x="3083" y="1484"/>
                </a:lnTo>
                <a:lnTo>
                  <a:pt x="3081" y="1482"/>
                </a:lnTo>
                <a:lnTo>
                  <a:pt x="3081" y="1482"/>
                </a:lnTo>
                <a:lnTo>
                  <a:pt x="3081" y="1482"/>
                </a:lnTo>
                <a:lnTo>
                  <a:pt x="3080" y="1482"/>
                </a:lnTo>
                <a:lnTo>
                  <a:pt x="3080" y="1481"/>
                </a:lnTo>
                <a:lnTo>
                  <a:pt x="3078" y="1481"/>
                </a:lnTo>
                <a:lnTo>
                  <a:pt x="3078" y="1481"/>
                </a:lnTo>
                <a:lnTo>
                  <a:pt x="3078" y="1481"/>
                </a:lnTo>
                <a:lnTo>
                  <a:pt x="3077" y="1481"/>
                </a:lnTo>
                <a:lnTo>
                  <a:pt x="3077" y="1479"/>
                </a:lnTo>
                <a:lnTo>
                  <a:pt x="3076" y="1481"/>
                </a:lnTo>
                <a:lnTo>
                  <a:pt x="3074" y="1481"/>
                </a:lnTo>
                <a:lnTo>
                  <a:pt x="3073" y="1479"/>
                </a:lnTo>
                <a:lnTo>
                  <a:pt x="3072" y="1479"/>
                </a:lnTo>
                <a:lnTo>
                  <a:pt x="3072" y="1481"/>
                </a:lnTo>
                <a:lnTo>
                  <a:pt x="3072" y="1482"/>
                </a:lnTo>
                <a:lnTo>
                  <a:pt x="3072" y="1484"/>
                </a:lnTo>
                <a:lnTo>
                  <a:pt x="3072" y="1485"/>
                </a:lnTo>
                <a:lnTo>
                  <a:pt x="3072" y="1486"/>
                </a:lnTo>
                <a:lnTo>
                  <a:pt x="3072" y="1488"/>
                </a:lnTo>
                <a:lnTo>
                  <a:pt x="3073" y="1488"/>
                </a:lnTo>
                <a:lnTo>
                  <a:pt x="3074" y="1491"/>
                </a:lnTo>
                <a:lnTo>
                  <a:pt x="3074" y="1492"/>
                </a:lnTo>
                <a:lnTo>
                  <a:pt x="3077" y="1495"/>
                </a:lnTo>
                <a:lnTo>
                  <a:pt x="3077" y="1495"/>
                </a:lnTo>
                <a:lnTo>
                  <a:pt x="3077" y="1496"/>
                </a:lnTo>
                <a:lnTo>
                  <a:pt x="3077" y="1496"/>
                </a:lnTo>
                <a:lnTo>
                  <a:pt x="3077" y="1496"/>
                </a:lnTo>
                <a:lnTo>
                  <a:pt x="3077" y="1496"/>
                </a:lnTo>
                <a:lnTo>
                  <a:pt x="3078" y="1496"/>
                </a:lnTo>
                <a:lnTo>
                  <a:pt x="3080" y="1499"/>
                </a:lnTo>
                <a:lnTo>
                  <a:pt x="3080" y="1499"/>
                </a:lnTo>
                <a:lnTo>
                  <a:pt x="3078" y="1500"/>
                </a:lnTo>
                <a:lnTo>
                  <a:pt x="3078" y="1499"/>
                </a:lnTo>
                <a:lnTo>
                  <a:pt x="3078" y="1497"/>
                </a:lnTo>
                <a:lnTo>
                  <a:pt x="3076" y="1496"/>
                </a:lnTo>
                <a:lnTo>
                  <a:pt x="3077" y="1499"/>
                </a:lnTo>
                <a:lnTo>
                  <a:pt x="3077" y="1500"/>
                </a:lnTo>
                <a:lnTo>
                  <a:pt x="3078" y="1504"/>
                </a:lnTo>
                <a:lnTo>
                  <a:pt x="3080" y="1504"/>
                </a:lnTo>
                <a:lnTo>
                  <a:pt x="3080" y="1506"/>
                </a:lnTo>
                <a:lnTo>
                  <a:pt x="3080" y="1506"/>
                </a:lnTo>
                <a:lnTo>
                  <a:pt x="3081" y="1506"/>
                </a:lnTo>
                <a:lnTo>
                  <a:pt x="3083" y="1508"/>
                </a:lnTo>
                <a:lnTo>
                  <a:pt x="3083" y="1508"/>
                </a:lnTo>
                <a:lnTo>
                  <a:pt x="3084" y="1508"/>
                </a:lnTo>
                <a:lnTo>
                  <a:pt x="3085" y="1508"/>
                </a:lnTo>
                <a:lnTo>
                  <a:pt x="3085" y="1508"/>
                </a:lnTo>
                <a:lnTo>
                  <a:pt x="3085" y="1508"/>
                </a:lnTo>
                <a:lnTo>
                  <a:pt x="3087" y="1510"/>
                </a:lnTo>
                <a:lnTo>
                  <a:pt x="3085" y="1510"/>
                </a:lnTo>
                <a:lnTo>
                  <a:pt x="3084" y="1510"/>
                </a:lnTo>
                <a:lnTo>
                  <a:pt x="3084" y="1510"/>
                </a:lnTo>
                <a:lnTo>
                  <a:pt x="3084" y="1511"/>
                </a:lnTo>
                <a:lnTo>
                  <a:pt x="3084" y="1511"/>
                </a:lnTo>
                <a:lnTo>
                  <a:pt x="3085" y="1511"/>
                </a:lnTo>
                <a:lnTo>
                  <a:pt x="3088" y="1511"/>
                </a:lnTo>
                <a:lnTo>
                  <a:pt x="3089" y="1511"/>
                </a:lnTo>
                <a:lnTo>
                  <a:pt x="3091" y="1513"/>
                </a:lnTo>
                <a:lnTo>
                  <a:pt x="3092" y="1513"/>
                </a:lnTo>
                <a:lnTo>
                  <a:pt x="3092" y="1513"/>
                </a:lnTo>
                <a:lnTo>
                  <a:pt x="3094" y="1511"/>
                </a:lnTo>
                <a:lnTo>
                  <a:pt x="3094" y="1510"/>
                </a:lnTo>
                <a:lnTo>
                  <a:pt x="3094" y="1508"/>
                </a:lnTo>
                <a:lnTo>
                  <a:pt x="3094" y="1508"/>
                </a:lnTo>
                <a:lnTo>
                  <a:pt x="3094" y="1508"/>
                </a:lnTo>
                <a:lnTo>
                  <a:pt x="3094" y="1507"/>
                </a:lnTo>
                <a:lnTo>
                  <a:pt x="3094" y="1507"/>
                </a:lnTo>
                <a:lnTo>
                  <a:pt x="3095" y="1508"/>
                </a:lnTo>
                <a:lnTo>
                  <a:pt x="3096" y="1508"/>
                </a:lnTo>
                <a:lnTo>
                  <a:pt x="3096" y="1507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4"/>
                </a:lnTo>
                <a:lnTo>
                  <a:pt x="3096" y="1504"/>
                </a:lnTo>
                <a:lnTo>
                  <a:pt x="3096" y="1503"/>
                </a:lnTo>
                <a:lnTo>
                  <a:pt x="3098" y="1504"/>
                </a:lnTo>
                <a:lnTo>
                  <a:pt x="3098" y="1506"/>
                </a:lnTo>
                <a:lnTo>
                  <a:pt x="3099" y="1506"/>
                </a:lnTo>
                <a:lnTo>
                  <a:pt x="3099" y="1506"/>
                </a:lnTo>
                <a:lnTo>
                  <a:pt x="3099" y="1504"/>
                </a:lnTo>
                <a:lnTo>
                  <a:pt x="3099" y="1504"/>
                </a:lnTo>
                <a:lnTo>
                  <a:pt x="3100" y="1504"/>
                </a:lnTo>
                <a:lnTo>
                  <a:pt x="3100" y="1504"/>
                </a:lnTo>
                <a:lnTo>
                  <a:pt x="3102" y="1504"/>
                </a:lnTo>
                <a:lnTo>
                  <a:pt x="3100" y="1506"/>
                </a:lnTo>
                <a:lnTo>
                  <a:pt x="3100" y="1506"/>
                </a:lnTo>
                <a:lnTo>
                  <a:pt x="3100" y="1506"/>
                </a:lnTo>
                <a:lnTo>
                  <a:pt x="3099" y="1506"/>
                </a:lnTo>
                <a:lnTo>
                  <a:pt x="3100" y="1507"/>
                </a:lnTo>
                <a:lnTo>
                  <a:pt x="3100" y="1508"/>
                </a:lnTo>
                <a:lnTo>
                  <a:pt x="3102" y="1507"/>
                </a:lnTo>
                <a:lnTo>
                  <a:pt x="3102" y="1507"/>
                </a:lnTo>
                <a:lnTo>
                  <a:pt x="3103" y="1507"/>
                </a:lnTo>
                <a:lnTo>
                  <a:pt x="3103" y="1506"/>
                </a:lnTo>
                <a:lnTo>
                  <a:pt x="3102" y="1503"/>
                </a:lnTo>
                <a:lnTo>
                  <a:pt x="3102" y="1502"/>
                </a:lnTo>
                <a:lnTo>
                  <a:pt x="3102" y="1500"/>
                </a:lnTo>
                <a:lnTo>
                  <a:pt x="3103" y="1500"/>
                </a:lnTo>
                <a:lnTo>
                  <a:pt x="3103" y="1499"/>
                </a:lnTo>
                <a:lnTo>
                  <a:pt x="3103" y="1497"/>
                </a:lnTo>
                <a:lnTo>
                  <a:pt x="3103" y="1497"/>
                </a:lnTo>
                <a:lnTo>
                  <a:pt x="3103" y="1496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3"/>
                </a:lnTo>
                <a:lnTo>
                  <a:pt x="3106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6" y="1495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7"/>
                </a:lnTo>
                <a:lnTo>
                  <a:pt x="3106" y="1497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6"/>
                </a:lnTo>
                <a:close/>
                <a:moveTo>
                  <a:pt x="3096" y="1507"/>
                </a:moveTo>
                <a:lnTo>
                  <a:pt x="3096" y="1507"/>
                </a:lnTo>
                <a:lnTo>
                  <a:pt x="3096" y="1507"/>
                </a:lnTo>
                <a:lnTo>
                  <a:pt x="3096" y="1507"/>
                </a:lnTo>
                <a:lnTo>
                  <a:pt x="3096" y="1507"/>
                </a:lnTo>
                <a:lnTo>
                  <a:pt x="3096" y="1508"/>
                </a:lnTo>
                <a:lnTo>
                  <a:pt x="3096" y="1508"/>
                </a:lnTo>
                <a:lnTo>
                  <a:pt x="3098" y="1508"/>
                </a:lnTo>
                <a:lnTo>
                  <a:pt x="3098" y="1507"/>
                </a:lnTo>
                <a:lnTo>
                  <a:pt x="3096" y="1507"/>
                </a:lnTo>
                <a:close/>
                <a:moveTo>
                  <a:pt x="3105" y="1502"/>
                </a:moveTo>
                <a:lnTo>
                  <a:pt x="3103" y="1500"/>
                </a:lnTo>
                <a:lnTo>
                  <a:pt x="3103" y="1502"/>
                </a:lnTo>
                <a:lnTo>
                  <a:pt x="3103" y="1502"/>
                </a:lnTo>
                <a:lnTo>
                  <a:pt x="3103" y="1502"/>
                </a:lnTo>
                <a:lnTo>
                  <a:pt x="3103" y="1503"/>
                </a:lnTo>
                <a:lnTo>
                  <a:pt x="3105" y="1502"/>
                </a:lnTo>
                <a:lnTo>
                  <a:pt x="3105" y="1502"/>
                </a:lnTo>
                <a:lnTo>
                  <a:pt x="3105" y="1502"/>
                </a:lnTo>
                <a:lnTo>
                  <a:pt x="3105" y="1502"/>
                </a:lnTo>
                <a:close/>
                <a:moveTo>
                  <a:pt x="3096" y="1508"/>
                </a:moveTo>
                <a:lnTo>
                  <a:pt x="3096" y="1508"/>
                </a:lnTo>
                <a:lnTo>
                  <a:pt x="3096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1"/>
                </a:lnTo>
                <a:lnTo>
                  <a:pt x="3096" y="1511"/>
                </a:lnTo>
                <a:lnTo>
                  <a:pt x="3096" y="1511"/>
                </a:lnTo>
                <a:lnTo>
                  <a:pt x="3096" y="1510"/>
                </a:lnTo>
                <a:lnTo>
                  <a:pt x="3096" y="1510"/>
                </a:lnTo>
                <a:lnTo>
                  <a:pt x="3096" y="1508"/>
                </a:lnTo>
                <a:close/>
                <a:moveTo>
                  <a:pt x="3155" y="1347"/>
                </a:moveTo>
                <a:lnTo>
                  <a:pt x="3155" y="1344"/>
                </a:lnTo>
                <a:lnTo>
                  <a:pt x="3154" y="1343"/>
                </a:lnTo>
                <a:lnTo>
                  <a:pt x="3154" y="1342"/>
                </a:lnTo>
                <a:lnTo>
                  <a:pt x="3153" y="1337"/>
                </a:lnTo>
                <a:lnTo>
                  <a:pt x="3151" y="1336"/>
                </a:lnTo>
                <a:lnTo>
                  <a:pt x="3153" y="1333"/>
                </a:lnTo>
                <a:lnTo>
                  <a:pt x="3151" y="1326"/>
                </a:lnTo>
                <a:lnTo>
                  <a:pt x="3153" y="1324"/>
                </a:lnTo>
                <a:lnTo>
                  <a:pt x="3151" y="1322"/>
                </a:lnTo>
                <a:lnTo>
                  <a:pt x="3151" y="1322"/>
                </a:lnTo>
                <a:lnTo>
                  <a:pt x="3150" y="1322"/>
                </a:lnTo>
                <a:lnTo>
                  <a:pt x="3150" y="1321"/>
                </a:lnTo>
                <a:lnTo>
                  <a:pt x="3150" y="1318"/>
                </a:lnTo>
                <a:lnTo>
                  <a:pt x="3149" y="1317"/>
                </a:lnTo>
                <a:lnTo>
                  <a:pt x="3147" y="1315"/>
                </a:lnTo>
                <a:lnTo>
                  <a:pt x="3146" y="1314"/>
                </a:lnTo>
                <a:lnTo>
                  <a:pt x="3146" y="1313"/>
                </a:lnTo>
                <a:lnTo>
                  <a:pt x="3146" y="1313"/>
                </a:lnTo>
                <a:lnTo>
                  <a:pt x="3146" y="1311"/>
                </a:lnTo>
                <a:lnTo>
                  <a:pt x="3144" y="1311"/>
                </a:lnTo>
                <a:lnTo>
                  <a:pt x="3143" y="1311"/>
                </a:lnTo>
                <a:lnTo>
                  <a:pt x="3142" y="1310"/>
                </a:lnTo>
                <a:lnTo>
                  <a:pt x="3142" y="1309"/>
                </a:lnTo>
                <a:lnTo>
                  <a:pt x="3140" y="1306"/>
                </a:lnTo>
                <a:lnTo>
                  <a:pt x="3139" y="1304"/>
                </a:lnTo>
                <a:lnTo>
                  <a:pt x="3138" y="1304"/>
                </a:lnTo>
                <a:lnTo>
                  <a:pt x="3138" y="1304"/>
                </a:lnTo>
                <a:lnTo>
                  <a:pt x="3136" y="1304"/>
                </a:lnTo>
                <a:lnTo>
                  <a:pt x="3133" y="1302"/>
                </a:lnTo>
                <a:lnTo>
                  <a:pt x="3133" y="1302"/>
                </a:lnTo>
                <a:lnTo>
                  <a:pt x="3132" y="1300"/>
                </a:lnTo>
                <a:lnTo>
                  <a:pt x="3132" y="1300"/>
                </a:lnTo>
                <a:lnTo>
                  <a:pt x="3131" y="1299"/>
                </a:lnTo>
                <a:lnTo>
                  <a:pt x="3129" y="1299"/>
                </a:lnTo>
                <a:lnTo>
                  <a:pt x="3129" y="1295"/>
                </a:lnTo>
                <a:lnTo>
                  <a:pt x="3129" y="1293"/>
                </a:lnTo>
                <a:lnTo>
                  <a:pt x="3129" y="1289"/>
                </a:lnTo>
                <a:lnTo>
                  <a:pt x="3128" y="1288"/>
                </a:lnTo>
                <a:lnTo>
                  <a:pt x="3128" y="1288"/>
                </a:lnTo>
                <a:lnTo>
                  <a:pt x="3128" y="1288"/>
                </a:lnTo>
                <a:lnTo>
                  <a:pt x="3128" y="1289"/>
                </a:lnTo>
                <a:lnTo>
                  <a:pt x="3128" y="1289"/>
                </a:lnTo>
                <a:lnTo>
                  <a:pt x="3127" y="1289"/>
                </a:lnTo>
                <a:lnTo>
                  <a:pt x="3125" y="1288"/>
                </a:lnTo>
                <a:lnTo>
                  <a:pt x="3124" y="1288"/>
                </a:lnTo>
                <a:lnTo>
                  <a:pt x="3124" y="1286"/>
                </a:lnTo>
                <a:lnTo>
                  <a:pt x="3122" y="1285"/>
                </a:lnTo>
                <a:lnTo>
                  <a:pt x="3122" y="1285"/>
                </a:lnTo>
                <a:lnTo>
                  <a:pt x="3122" y="1285"/>
                </a:lnTo>
                <a:lnTo>
                  <a:pt x="3121" y="1286"/>
                </a:lnTo>
                <a:lnTo>
                  <a:pt x="3122" y="1289"/>
                </a:lnTo>
                <a:lnTo>
                  <a:pt x="3121" y="1289"/>
                </a:lnTo>
                <a:lnTo>
                  <a:pt x="3121" y="1289"/>
                </a:lnTo>
                <a:lnTo>
                  <a:pt x="3120" y="1288"/>
                </a:lnTo>
                <a:lnTo>
                  <a:pt x="3120" y="1288"/>
                </a:lnTo>
                <a:lnTo>
                  <a:pt x="3120" y="1288"/>
                </a:lnTo>
                <a:lnTo>
                  <a:pt x="3118" y="1286"/>
                </a:lnTo>
                <a:lnTo>
                  <a:pt x="3118" y="1286"/>
                </a:lnTo>
                <a:lnTo>
                  <a:pt x="3117" y="1284"/>
                </a:lnTo>
                <a:lnTo>
                  <a:pt x="3117" y="1281"/>
                </a:lnTo>
                <a:lnTo>
                  <a:pt x="3117" y="1280"/>
                </a:lnTo>
                <a:lnTo>
                  <a:pt x="3116" y="1278"/>
                </a:lnTo>
                <a:lnTo>
                  <a:pt x="3116" y="1277"/>
                </a:lnTo>
                <a:lnTo>
                  <a:pt x="3114" y="1277"/>
                </a:lnTo>
                <a:lnTo>
                  <a:pt x="3114" y="1275"/>
                </a:lnTo>
                <a:lnTo>
                  <a:pt x="3113" y="1274"/>
                </a:lnTo>
                <a:lnTo>
                  <a:pt x="3111" y="1273"/>
                </a:lnTo>
                <a:lnTo>
                  <a:pt x="3110" y="1271"/>
                </a:lnTo>
                <a:lnTo>
                  <a:pt x="3110" y="1270"/>
                </a:lnTo>
                <a:lnTo>
                  <a:pt x="3110" y="1269"/>
                </a:lnTo>
                <a:lnTo>
                  <a:pt x="3110" y="1269"/>
                </a:lnTo>
                <a:lnTo>
                  <a:pt x="3111" y="1269"/>
                </a:lnTo>
                <a:lnTo>
                  <a:pt x="3111" y="1267"/>
                </a:lnTo>
                <a:lnTo>
                  <a:pt x="3110" y="1267"/>
                </a:lnTo>
                <a:lnTo>
                  <a:pt x="3109" y="1266"/>
                </a:lnTo>
                <a:lnTo>
                  <a:pt x="3107" y="1264"/>
                </a:lnTo>
                <a:lnTo>
                  <a:pt x="3106" y="1264"/>
                </a:lnTo>
                <a:lnTo>
                  <a:pt x="3105" y="1263"/>
                </a:lnTo>
                <a:lnTo>
                  <a:pt x="3103" y="1263"/>
                </a:lnTo>
                <a:lnTo>
                  <a:pt x="3103" y="1263"/>
                </a:lnTo>
                <a:lnTo>
                  <a:pt x="3102" y="1263"/>
                </a:lnTo>
                <a:lnTo>
                  <a:pt x="3102" y="1262"/>
                </a:lnTo>
                <a:lnTo>
                  <a:pt x="3100" y="1262"/>
                </a:lnTo>
                <a:lnTo>
                  <a:pt x="3099" y="1260"/>
                </a:lnTo>
                <a:lnTo>
                  <a:pt x="3098" y="1259"/>
                </a:lnTo>
                <a:lnTo>
                  <a:pt x="3098" y="1259"/>
                </a:lnTo>
                <a:lnTo>
                  <a:pt x="3098" y="1258"/>
                </a:lnTo>
                <a:lnTo>
                  <a:pt x="3096" y="1258"/>
                </a:lnTo>
                <a:lnTo>
                  <a:pt x="3096" y="1259"/>
                </a:lnTo>
                <a:lnTo>
                  <a:pt x="3095" y="1258"/>
                </a:lnTo>
                <a:lnTo>
                  <a:pt x="3095" y="1258"/>
                </a:lnTo>
                <a:lnTo>
                  <a:pt x="3094" y="1256"/>
                </a:lnTo>
                <a:lnTo>
                  <a:pt x="3092" y="1256"/>
                </a:lnTo>
                <a:lnTo>
                  <a:pt x="3091" y="1256"/>
                </a:lnTo>
                <a:lnTo>
                  <a:pt x="3089" y="1256"/>
                </a:lnTo>
                <a:lnTo>
                  <a:pt x="3088" y="1255"/>
                </a:lnTo>
                <a:lnTo>
                  <a:pt x="3088" y="1253"/>
                </a:lnTo>
                <a:lnTo>
                  <a:pt x="3087" y="1252"/>
                </a:lnTo>
                <a:lnTo>
                  <a:pt x="3087" y="1251"/>
                </a:lnTo>
                <a:lnTo>
                  <a:pt x="3087" y="1249"/>
                </a:lnTo>
                <a:lnTo>
                  <a:pt x="3087" y="1249"/>
                </a:lnTo>
                <a:lnTo>
                  <a:pt x="3084" y="1246"/>
                </a:lnTo>
                <a:lnTo>
                  <a:pt x="3084" y="1246"/>
                </a:lnTo>
                <a:lnTo>
                  <a:pt x="3085" y="1244"/>
                </a:lnTo>
                <a:lnTo>
                  <a:pt x="3085" y="1241"/>
                </a:lnTo>
                <a:lnTo>
                  <a:pt x="3084" y="1238"/>
                </a:lnTo>
                <a:lnTo>
                  <a:pt x="3083" y="1235"/>
                </a:lnTo>
                <a:lnTo>
                  <a:pt x="3083" y="1234"/>
                </a:lnTo>
                <a:lnTo>
                  <a:pt x="3083" y="1234"/>
                </a:lnTo>
                <a:lnTo>
                  <a:pt x="3081" y="1234"/>
                </a:lnTo>
                <a:lnTo>
                  <a:pt x="3081" y="1233"/>
                </a:lnTo>
                <a:lnTo>
                  <a:pt x="3080" y="1231"/>
                </a:lnTo>
                <a:lnTo>
                  <a:pt x="3078" y="1230"/>
                </a:lnTo>
                <a:lnTo>
                  <a:pt x="3078" y="1229"/>
                </a:lnTo>
                <a:lnTo>
                  <a:pt x="3078" y="1229"/>
                </a:lnTo>
                <a:lnTo>
                  <a:pt x="3078" y="1227"/>
                </a:lnTo>
                <a:lnTo>
                  <a:pt x="3078" y="1226"/>
                </a:lnTo>
                <a:lnTo>
                  <a:pt x="3078" y="1224"/>
                </a:lnTo>
                <a:lnTo>
                  <a:pt x="3078" y="1222"/>
                </a:lnTo>
                <a:lnTo>
                  <a:pt x="3077" y="1220"/>
                </a:lnTo>
                <a:lnTo>
                  <a:pt x="3077" y="1219"/>
                </a:lnTo>
                <a:lnTo>
                  <a:pt x="3077" y="1218"/>
                </a:lnTo>
                <a:lnTo>
                  <a:pt x="3077" y="1216"/>
                </a:lnTo>
                <a:lnTo>
                  <a:pt x="3077" y="1216"/>
                </a:lnTo>
                <a:lnTo>
                  <a:pt x="3077" y="1215"/>
                </a:lnTo>
                <a:lnTo>
                  <a:pt x="3076" y="1213"/>
                </a:lnTo>
                <a:lnTo>
                  <a:pt x="3076" y="1213"/>
                </a:lnTo>
                <a:lnTo>
                  <a:pt x="3074" y="1212"/>
                </a:lnTo>
                <a:lnTo>
                  <a:pt x="3072" y="1211"/>
                </a:lnTo>
                <a:lnTo>
                  <a:pt x="3070" y="1209"/>
                </a:lnTo>
                <a:lnTo>
                  <a:pt x="3069" y="1208"/>
                </a:lnTo>
                <a:lnTo>
                  <a:pt x="3067" y="1208"/>
                </a:lnTo>
                <a:lnTo>
                  <a:pt x="3067" y="1209"/>
                </a:lnTo>
                <a:lnTo>
                  <a:pt x="3066" y="1209"/>
                </a:lnTo>
                <a:lnTo>
                  <a:pt x="3065" y="1211"/>
                </a:lnTo>
                <a:lnTo>
                  <a:pt x="3063" y="1209"/>
                </a:lnTo>
                <a:lnTo>
                  <a:pt x="3062" y="1209"/>
                </a:lnTo>
                <a:lnTo>
                  <a:pt x="3062" y="1208"/>
                </a:lnTo>
                <a:lnTo>
                  <a:pt x="3062" y="1205"/>
                </a:lnTo>
                <a:lnTo>
                  <a:pt x="3061" y="1204"/>
                </a:lnTo>
                <a:lnTo>
                  <a:pt x="3061" y="1204"/>
                </a:lnTo>
                <a:lnTo>
                  <a:pt x="3061" y="1201"/>
                </a:lnTo>
                <a:lnTo>
                  <a:pt x="3061" y="1200"/>
                </a:lnTo>
                <a:lnTo>
                  <a:pt x="3061" y="1197"/>
                </a:lnTo>
                <a:lnTo>
                  <a:pt x="3059" y="1194"/>
                </a:lnTo>
                <a:lnTo>
                  <a:pt x="3059" y="1194"/>
                </a:lnTo>
                <a:lnTo>
                  <a:pt x="3059" y="1193"/>
                </a:lnTo>
                <a:lnTo>
                  <a:pt x="3058" y="1191"/>
                </a:lnTo>
                <a:lnTo>
                  <a:pt x="3058" y="1190"/>
                </a:lnTo>
                <a:lnTo>
                  <a:pt x="3058" y="1190"/>
                </a:lnTo>
                <a:lnTo>
                  <a:pt x="3056" y="1190"/>
                </a:lnTo>
                <a:lnTo>
                  <a:pt x="3056" y="1189"/>
                </a:lnTo>
                <a:lnTo>
                  <a:pt x="3056" y="1189"/>
                </a:lnTo>
                <a:lnTo>
                  <a:pt x="3056" y="1187"/>
                </a:lnTo>
                <a:lnTo>
                  <a:pt x="3058" y="1186"/>
                </a:lnTo>
                <a:lnTo>
                  <a:pt x="3056" y="1186"/>
                </a:lnTo>
                <a:lnTo>
                  <a:pt x="3055" y="1186"/>
                </a:lnTo>
                <a:lnTo>
                  <a:pt x="3055" y="1186"/>
                </a:lnTo>
                <a:lnTo>
                  <a:pt x="3054" y="1184"/>
                </a:lnTo>
                <a:lnTo>
                  <a:pt x="3054" y="1183"/>
                </a:lnTo>
                <a:lnTo>
                  <a:pt x="3054" y="1182"/>
                </a:lnTo>
                <a:lnTo>
                  <a:pt x="3054" y="1180"/>
                </a:lnTo>
                <a:lnTo>
                  <a:pt x="3054" y="1179"/>
                </a:lnTo>
                <a:lnTo>
                  <a:pt x="3054" y="1178"/>
                </a:lnTo>
                <a:lnTo>
                  <a:pt x="3052" y="1178"/>
                </a:lnTo>
                <a:lnTo>
                  <a:pt x="3051" y="1176"/>
                </a:lnTo>
                <a:lnTo>
                  <a:pt x="3051" y="1175"/>
                </a:lnTo>
                <a:lnTo>
                  <a:pt x="3052" y="1175"/>
                </a:lnTo>
                <a:lnTo>
                  <a:pt x="3051" y="1175"/>
                </a:lnTo>
                <a:lnTo>
                  <a:pt x="3051" y="1175"/>
                </a:lnTo>
                <a:lnTo>
                  <a:pt x="3050" y="1175"/>
                </a:lnTo>
                <a:lnTo>
                  <a:pt x="3050" y="1176"/>
                </a:lnTo>
                <a:lnTo>
                  <a:pt x="3048" y="1176"/>
                </a:lnTo>
                <a:lnTo>
                  <a:pt x="3047" y="1179"/>
                </a:lnTo>
                <a:lnTo>
                  <a:pt x="3047" y="1183"/>
                </a:lnTo>
                <a:lnTo>
                  <a:pt x="3045" y="1186"/>
                </a:lnTo>
                <a:lnTo>
                  <a:pt x="3045" y="1186"/>
                </a:lnTo>
                <a:lnTo>
                  <a:pt x="3045" y="1187"/>
                </a:lnTo>
                <a:lnTo>
                  <a:pt x="3045" y="1187"/>
                </a:lnTo>
                <a:lnTo>
                  <a:pt x="3044" y="1186"/>
                </a:lnTo>
                <a:lnTo>
                  <a:pt x="3044" y="1187"/>
                </a:lnTo>
                <a:lnTo>
                  <a:pt x="3043" y="1190"/>
                </a:lnTo>
                <a:lnTo>
                  <a:pt x="3043" y="1191"/>
                </a:lnTo>
                <a:lnTo>
                  <a:pt x="3044" y="1191"/>
                </a:lnTo>
                <a:lnTo>
                  <a:pt x="3044" y="1191"/>
                </a:lnTo>
                <a:lnTo>
                  <a:pt x="3044" y="1193"/>
                </a:lnTo>
                <a:lnTo>
                  <a:pt x="3045" y="1193"/>
                </a:lnTo>
                <a:lnTo>
                  <a:pt x="3045" y="1193"/>
                </a:lnTo>
                <a:lnTo>
                  <a:pt x="3045" y="1194"/>
                </a:lnTo>
                <a:lnTo>
                  <a:pt x="3045" y="1194"/>
                </a:lnTo>
                <a:lnTo>
                  <a:pt x="3044" y="1194"/>
                </a:lnTo>
                <a:lnTo>
                  <a:pt x="3044" y="1194"/>
                </a:lnTo>
                <a:lnTo>
                  <a:pt x="3044" y="1194"/>
                </a:lnTo>
                <a:lnTo>
                  <a:pt x="3043" y="1195"/>
                </a:lnTo>
                <a:lnTo>
                  <a:pt x="3043" y="1198"/>
                </a:lnTo>
                <a:lnTo>
                  <a:pt x="3043" y="1200"/>
                </a:lnTo>
                <a:lnTo>
                  <a:pt x="3041" y="1201"/>
                </a:lnTo>
                <a:lnTo>
                  <a:pt x="3041" y="1204"/>
                </a:lnTo>
                <a:lnTo>
                  <a:pt x="3041" y="1205"/>
                </a:lnTo>
                <a:lnTo>
                  <a:pt x="3041" y="1206"/>
                </a:lnTo>
                <a:lnTo>
                  <a:pt x="3043" y="1206"/>
                </a:lnTo>
                <a:lnTo>
                  <a:pt x="3041" y="1209"/>
                </a:lnTo>
                <a:lnTo>
                  <a:pt x="3041" y="1211"/>
                </a:lnTo>
                <a:lnTo>
                  <a:pt x="3043" y="1213"/>
                </a:lnTo>
                <a:lnTo>
                  <a:pt x="3043" y="1216"/>
                </a:lnTo>
                <a:lnTo>
                  <a:pt x="3041" y="1218"/>
                </a:lnTo>
                <a:lnTo>
                  <a:pt x="3041" y="1222"/>
                </a:lnTo>
                <a:lnTo>
                  <a:pt x="3040" y="1224"/>
                </a:lnTo>
                <a:lnTo>
                  <a:pt x="3040" y="1226"/>
                </a:lnTo>
                <a:lnTo>
                  <a:pt x="3040" y="1227"/>
                </a:lnTo>
                <a:lnTo>
                  <a:pt x="3039" y="1230"/>
                </a:lnTo>
                <a:lnTo>
                  <a:pt x="3039" y="1231"/>
                </a:lnTo>
                <a:lnTo>
                  <a:pt x="3036" y="1235"/>
                </a:lnTo>
                <a:lnTo>
                  <a:pt x="3036" y="1237"/>
                </a:lnTo>
                <a:lnTo>
                  <a:pt x="3034" y="1238"/>
                </a:lnTo>
                <a:lnTo>
                  <a:pt x="3033" y="1240"/>
                </a:lnTo>
                <a:lnTo>
                  <a:pt x="3032" y="1241"/>
                </a:lnTo>
                <a:lnTo>
                  <a:pt x="3029" y="1241"/>
                </a:lnTo>
                <a:lnTo>
                  <a:pt x="3028" y="1241"/>
                </a:lnTo>
                <a:lnTo>
                  <a:pt x="3026" y="1241"/>
                </a:lnTo>
                <a:lnTo>
                  <a:pt x="3026" y="1241"/>
                </a:lnTo>
                <a:lnTo>
                  <a:pt x="3023" y="1240"/>
                </a:lnTo>
                <a:lnTo>
                  <a:pt x="3022" y="1238"/>
                </a:lnTo>
                <a:lnTo>
                  <a:pt x="3019" y="1238"/>
                </a:lnTo>
                <a:lnTo>
                  <a:pt x="3019" y="1237"/>
                </a:lnTo>
                <a:lnTo>
                  <a:pt x="3019" y="1235"/>
                </a:lnTo>
                <a:lnTo>
                  <a:pt x="3018" y="1235"/>
                </a:lnTo>
                <a:lnTo>
                  <a:pt x="3018" y="1234"/>
                </a:lnTo>
                <a:lnTo>
                  <a:pt x="3015" y="1233"/>
                </a:lnTo>
                <a:lnTo>
                  <a:pt x="3014" y="1233"/>
                </a:lnTo>
                <a:lnTo>
                  <a:pt x="3012" y="1233"/>
                </a:lnTo>
                <a:lnTo>
                  <a:pt x="3010" y="1231"/>
                </a:lnTo>
                <a:lnTo>
                  <a:pt x="3008" y="1231"/>
                </a:lnTo>
                <a:lnTo>
                  <a:pt x="3007" y="1230"/>
                </a:lnTo>
                <a:lnTo>
                  <a:pt x="3006" y="1227"/>
                </a:lnTo>
                <a:lnTo>
                  <a:pt x="3003" y="1227"/>
                </a:lnTo>
                <a:lnTo>
                  <a:pt x="3001" y="1226"/>
                </a:lnTo>
                <a:lnTo>
                  <a:pt x="3000" y="1224"/>
                </a:lnTo>
                <a:lnTo>
                  <a:pt x="2999" y="1224"/>
                </a:lnTo>
                <a:lnTo>
                  <a:pt x="2999" y="1224"/>
                </a:lnTo>
                <a:lnTo>
                  <a:pt x="2997" y="1224"/>
                </a:lnTo>
                <a:lnTo>
                  <a:pt x="2996" y="1224"/>
                </a:lnTo>
                <a:lnTo>
                  <a:pt x="2996" y="1223"/>
                </a:lnTo>
                <a:lnTo>
                  <a:pt x="2996" y="1223"/>
                </a:lnTo>
                <a:lnTo>
                  <a:pt x="2996" y="1223"/>
                </a:lnTo>
                <a:lnTo>
                  <a:pt x="2996" y="1222"/>
                </a:lnTo>
                <a:lnTo>
                  <a:pt x="2996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3" y="1222"/>
                </a:lnTo>
                <a:lnTo>
                  <a:pt x="2992" y="1220"/>
                </a:lnTo>
                <a:lnTo>
                  <a:pt x="2992" y="1220"/>
                </a:lnTo>
                <a:lnTo>
                  <a:pt x="2990" y="1219"/>
                </a:lnTo>
                <a:lnTo>
                  <a:pt x="2989" y="1218"/>
                </a:lnTo>
                <a:lnTo>
                  <a:pt x="2988" y="1218"/>
                </a:lnTo>
                <a:lnTo>
                  <a:pt x="2985" y="1215"/>
                </a:lnTo>
                <a:lnTo>
                  <a:pt x="2984" y="1215"/>
                </a:lnTo>
                <a:lnTo>
                  <a:pt x="2984" y="1213"/>
                </a:lnTo>
                <a:lnTo>
                  <a:pt x="2984" y="1213"/>
                </a:lnTo>
                <a:lnTo>
                  <a:pt x="2984" y="1212"/>
                </a:lnTo>
                <a:lnTo>
                  <a:pt x="2985" y="1212"/>
                </a:lnTo>
                <a:lnTo>
                  <a:pt x="2986" y="1208"/>
                </a:lnTo>
                <a:lnTo>
                  <a:pt x="2988" y="1208"/>
                </a:lnTo>
                <a:lnTo>
                  <a:pt x="2988" y="1208"/>
                </a:lnTo>
                <a:lnTo>
                  <a:pt x="2989" y="1205"/>
                </a:lnTo>
                <a:lnTo>
                  <a:pt x="2989" y="1204"/>
                </a:lnTo>
                <a:lnTo>
                  <a:pt x="2988" y="1202"/>
                </a:lnTo>
                <a:lnTo>
                  <a:pt x="2988" y="1200"/>
                </a:lnTo>
                <a:lnTo>
                  <a:pt x="2990" y="1198"/>
                </a:lnTo>
                <a:lnTo>
                  <a:pt x="2990" y="1198"/>
                </a:lnTo>
                <a:lnTo>
                  <a:pt x="2992" y="1197"/>
                </a:lnTo>
                <a:lnTo>
                  <a:pt x="2992" y="1198"/>
                </a:lnTo>
                <a:lnTo>
                  <a:pt x="2993" y="1198"/>
                </a:lnTo>
                <a:lnTo>
                  <a:pt x="2993" y="1198"/>
                </a:lnTo>
                <a:lnTo>
                  <a:pt x="2995" y="1195"/>
                </a:lnTo>
                <a:lnTo>
                  <a:pt x="2995" y="1195"/>
                </a:lnTo>
                <a:lnTo>
                  <a:pt x="2993" y="1194"/>
                </a:lnTo>
                <a:lnTo>
                  <a:pt x="2995" y="1194"/>
                </a:lnTo>
                <a:lnTo>
                  <a:pt x="2997" y="1190"/>
                </a:lnTo>
                <a:lnTo>
                  <a:pt x="2997" y="1189"/>
                </a:lnTo>
                <a:lnTo>
                  <a:pt x="2997" y="1189"/>
                </a:lnTo>
                <a:lnTo>
                  <a:pt x="2996" y="1189"/>
                </a:lnTo>
                <a:lnTo>
                  <a:pt x="2995" y="1187"/>
                </a:lnTo>
                <a:lnTo>
                  <a:pt x="2995" y="1186"/>
                </a:lnTo>
                <a:lnTo>
                  <a:pt x="2993" y="1186"/>
                </a:lnTo>
                <a:lnTo>
                  <a:pt x="2992" y="1187"/>
                </a:lnTo>
                <a:lnTo>
                  <a:pt x="2992" y="1189"/>
                </a:lnTo>
                <a:lnTo>
                  <a:pt x="2992" y="1189"/>
                </a:lnTo>
                <a:lnTo>
                  <a:pt x="2992" y="1190"/>
                </a:lnTo>
                <a:lnTo>
                  <a:pt x="2992" y="1191"/>
                </a:lnTo>
                <a:lnTo>
                  <a:pt x="2990" y="1191"/>
                </a:lnTo>
                <a:lnTo>
                  <a:pt x="2989" y="1190"/>
                </a:lnTo>
                <a:lnTo>
                  <a:pt x="2989" y="1190"/>
                </a:lnTo>
                <a:lnTo>
                  <a:pt x="2989" y="1189"/>
                </a:lnTo>
                <a:lnTo>
                  <a:pt x="2988" y="1189"/>
                </a:lnTo>
                <a:lnTo>
                  <a:pt x="2988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8" y="1187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4"/>
                </a:lnTo>
                <a:lnTo>
                  <a:pt x="2988" y="1184"/>
                </a:lnTo>
                <a:lnTo>
                  <a:pt x="2986" y="1186"/>
                </a:lnTo>
                <a:lnTo>
                  <a:pt x="2986" y="1186"/>
                </a:lnTo>
                <a:lnTo>
                  <a:pt x="2985" y="1187"/>
                </a:lnTo>
                <a:lnTo>
                  <a:pt x="2982" y="1187"/>
                </a:lnTo>
                <a:lnTo>
                  <a:pt x="2981" y="1189"/>
                </a:lnTo>
                <a:lnTo>
                  <a:pt x="2979" y="1189"/>
                </a:lnTo>
                <a:lnTo>
                  <a:pt x="2978" y="1187"/>
                </a:lnTo>
                <a:lnTo>
                  <a:pt x="2978" y="1187"/>
                </a:lnTo>
                <a:lnTo>
                  <a:pt x="2977" y="1186"/>
                </a:lnTo>
                <a:lnTo>
                  <a:pt x="2975" y="1187"/>
                </a:lnTo>
                <a:lnTo>
                  <a:pt x="2974" y="1187"/>
                </a:lnTo>
                <a:lnTo>
                  <a:pt x="2973" y="1187"/>
                </a:lnTo>
                <a:lnTo>
                  <a:pt x="2973" y="1187"/>
                </a:lnTo>
                <a:lnTo>
                  <a:pt x="2971" y="1186"/>
                </a:lnTo>
                <a:lnTo>
                  <a:pt x="2968" y="1184"/>
                </a:lnTo>
                <a:lnTo>
                  <a:pt x="2967" y="1184"/>
                </a:lnTo>
                <a:lnTo>
                  <a:pt x="2966" y="1184"/>
                </a:lnTo>
                <a:lnTo>
                  <a:pt x="2964" y="1184"/>
                </a:lnTo>
                <a:lnTo>
                  <a:pt x="2964" y="1184"/>
                </a:lnTo>
                <a:lnTo>
                  <a:pt x="2962" y="1183"/>
                </a:lnTo>
                <a:lnTo>
                  <a:pt x="2962" y="1183"/>
                </a:lnTo>
                <a:lnTo>
                  <a:pt x="2960" y="1182"/>
                </a:lnTo>
                <a:lnTo>
                  <a:pt x="2960" y="1180"/>
                </a:lnTo>
                <a:lnTo>
                  <a:pt x="2959" y="1180"/>
                </a:lnTo>
                <a:lnTo>
                  <a:pt x="2957" y="1182"/>
                </a:lnTo>
                <a:lnTo>
                  <a:pt x="2957" y="1182"/>
                </a:lnTo>
                <a:lnTo>
                  <a:pt x="2956" y="1180"/>
                </a:lnTo>
                <a:lnTo>
                  <a:pt x="2955" y="1179"/>
                </a:lnTo>
                <a:lnTo>
                  <a:pt x="2953" y="1179"/>
                </a:lnTo>
                <a:lnTo>
                  <a:pt x="2953" y="1179"/>
                </a:lnTo>
                <a:lnTo>
                  <a:pt x="2953" y="1180"/>
                </a:lnTo>
                <a:lnTo>
                  <a:pt x="2952" y="1180"/>
                </a:lnTo>
                <a:lnTo>
                  <a:pt x="2952" y="1180"/>
                </a:lnTo>
                <a:lnTo>
                  <a:pt x="2951" y="1179"/>
                </a:lnTo>
                <a:lnTo>
                  <a:pt x="2951" y="1179"/>
                </a:lnTo>
                <a:lnTo>
                  <a:pt x="2949" y="1179"/>
                </a:lnTo>
                <a:lnTo>
                  <a:pt x="2949" y="1180"/>
                </a:lnTo>
                <a:lnTo>
                  <a:pt x="2951" y="1180"/>
                </a:lnTo>
                <a:lnTo>
                  <a:pt x="2952" y="1182"/>
                </a:lnTo>
                <a:lnTo>
                  <a:pt x="2952" y="1182"/>
                </a:lnTo>
                <a:lnTo>
                  <a:pt x="2953" y="1182"/>
                </a:lnTo>
                <a:lnTo>
                  <a:pt x="2956" y="1182"/>
                </a:lnTo>
                <a:lnTo>
                  <a:pt x="2957" y="1183"/>
                </a:lnTo>
                <a:lnTo>
                  <a:pt x="2957" y="1184"/>
                </a:lnTo>
                <a:lnTo>
                  <a:pt x="2957" y="1184"/>
                </a:lnTo>
                <a:lnTo>
                  <a:pt x="2957" y="1186"/>
                </a:lnTo>
                <a:lnTo>
                  <a:pt x="2957" y="1187"/>
                </a:lnTo>
                <a:lnTo>
                  <a:pt x="2957" y="1187"/>
                </a:lnTo>
                <a:lnTo>
                  <a:pt x="2957" y="1187"/>
                </a:lnTo>
                <a:lnTo>
                  <a:pt x="2956" y="1187"/>
                </a:lnTo>
                <a:lnTo>
                  <a:pt x="2956" y="1187"/>
                </a:lnTo>
                <a:lnTo>
                  <a:pt x="2955" y="1189"/>
                </a:lnTo>
                <a:lnTo>
                  <a:pt x="2955" y="1190"/>
                </a:lnTo>
                <a:lnTo>
                  <a:pt x="2955" y="1189"/>
                </a:lnTo>
                <a:lnTo>
                  <a:pt x="2953" y="1189"/>
                </a:lnTo>
                <a:lnTo>
                  <a:pt x="2952" y="1189"/>
                </a:lnTo>
                <a:lnTo>
                  <a:pt x="2952" y="1189"/>
                </a:lnTo>
                <a:lnTo>
                  <a:pt x="2951" y="1189"/>
                </a:lnTo>
                <a:lnTo>
                  <a:pt x="2949" y="1189"/>
                </a:lnTo>
                <a:lnTo>
                  <a:pt x="2948" y="1189"/>
                </a:lnTo>
                <a:lnTo>
                  <a:pt x="2945" y="1189"/>
                </a:lnTo>
                <a:lnTo>
                  <a:pt x="2945" y="1189"/>
                </a:lnTo>
                <a:lnTo>
                  <a:pt x="2944" y="1187"/>
                </a:lnTo>
                <a:lnTo>
                  <a:pt x="2944" y="1187"/>
                </a:lnTo>
                <a:lnTo>
                  <a:pt x="2944" y="1187"/>
                </a:lnTo>
                <a:lnTo>
                  <a:pt x="2944" y="1189"/>
                </a:lnTo>
                <a:lnTo>
                  <a:pt x="2942" y="1189"/>
                </a:lnTo>
                <a:lnTo>
                  <a:pt x="2941" y="1189"/>
                </a:lnTo>
                <a:lnTo>
                  <a:pt x="2942" y="1189"/>
                </a:lnTo>
                <a:lnTo>
                  <a:pt x="2941" y="1190"/>
                </a:lnTo>
                <a:lnTo>
                  <a:pt x="2941" y="1190"/>
                </a:lnTo>
                <a:lnTo>
                  <a:pt x="2940" y="1190"/>
                </a:lnTo>
                <a:lnTo>
                  <a:pt x="2940" y="1191"/>
                </a:lnTo>
                <a:lnTo>
                  <a:pt x="2941" y="1191"/>
                </a:lnTo>
                <a:lnTo>
                  <a:pt x="2940" y="1191"/>
                </a:lnTo>
                <a:lnTo>
                  <a:pt x="2940" y="1191"/>
                </a:lnTo>
                <a:lnTo>
                  <a:pt x="2938" y="1190"/>
                </a:lnTo>
                <a:lnTo>
                  <a:pt x="2938" y="1190"/>
                </a:lnTo>
                <a:lnTo>
                  <a:pt x="2938" y="1191"/>
                </a:lnTo>
                <a:lnTo>
                  <a:pt x="2938" y="1191"/>
                </a:lnTo>
                <a:lnTo>
                  <a:pt x="2938" y="1193"/>
                </a:lnTo>
                <a:lnTo>
                  <a:pt x="2937" y="1193"/>
                </a:lnTo>
                <a:lnTo>
                  <a:pt x="2937" y="1193"/>
                </a:lnTo>
                <a:lnTo>
                  <a:pt x="2935" y="1193"/>
                </a:lnTo>
                <a:lnTo>
                  <a:pt x="2935" y="1195"/>
                </a:lnTo>
                <a:lnTo>
                  <a:pt x="2934" y="1195"/>
                </a:lnTo>
                <a:lnTo>
                  <a:pt x="2933" y="1197"/>
                </a:lnTo>
                <a:lnTo>
                  <a:pt x="2933" y="1197"/>
                </a:lnTo>
                <a:lnTo>
                  <a:pt x="2934" y="1200"/>
                </a:lnTo>
                <a:lnTo>
                  <a:pt x="2934" y="1200"/>
                </a:lnTo>
                <a:lnTo>
                  <a:pt x="2933" y="1201"/>
                </a:lnTo>
                <a:lnTo>
                  <a:pt x="2933" y="1201"/>
                </a:lnTo>
                <a:lnTo>
                  <a:pt x="2931" y="1201"/>
                </a:lnTo>
                <a:lnTo>
                  <a:pt x="2930" y="1201"/>
                </a:lnTo>
                <a:lnTo>
                  <a:pt x="2930" y="1202"/>
                </a:lnTo>
                <a:lnTo>
                  <a:pt x="2930" y="1202"/>
                </a:lnTo>
                <a:lnTo>
                  <a:pt x="2930" y="1204"/>
                </a:lnTo>
                <a:lnTo>
                  <a:pt x="2929" y="1205"/>
                </a:lnTo>
                <a:lnTo>
                  <a:pt x="2929" y="1205"/>
                </a:lnTo>
                <a:lnTo>
                  <a:pt x="2929" y="1206"/>
                </a:lnTo>
                <a:lnTo>
                  <a:pt x="2927" y="1208"/>
                </a:lnTo>
                <a:lnTo>
                  <a:pt x="2926" y="1209"/>
                </a:lnTo>
                <a:lnTo>
                  <a:pt x="2927" y="1211"/>
                </a:lnTo>
                <a:lnTo>
                  <a:pt x="2929" y="1211"/>
                </a:lnTo>
                <a:lnTo>
                  <a:pt x="2929" y="1211"/>
                </a:lnTo>
                <a:lnTo>
                  <a:pt x="2929" y="1211"/>
                </a:lnTo>
                <a:lnTo>
                  <a:pt x="2929" y="1212"/>
                </a:lnTo>
                <a:lnTo>
                  <a:pt x="2929" y="1212"/>
                </a:lnTo>
                <a:lnTo>
                  <a:pt x="2930" y="1213"/>
                </a:lnTo>
                <a:lnTo>
                  <a:pt x="2930" y="1213"/>
                </a:lnTo>
                <a:lnTo>
                  <a:pt x="2930" y="1213"/>
                </a:lnTo>
                <a:lnTo>
                  <a:pt x="2930" y="1213"/>
                </a:lnTo>
                <a:lnTo>
                  <a:pt x="2929" y="1213"/>
                </a:lnTo>
                <a:lnTo>
                  <a:pt x="2929" y="1215"/>
                </a:lnTo>
                <a:lnTo>
                  <a:pt x="2929" y="1216"/>
                </a:lnTo>
                <a:lnTo>
                  <a:pt x="2929" y="1216"/>
                </a:lnTo>
                <a:lnTo>
                  <a:pt x="2929" y="1216"/>
                </a:lnTo>
                <a:lnTo>
                  <a:pt x="2929" y="1216"/>
                </a:lnTo>
                <a:lnTo>
                  <a:pt x="2927" y="1216"/>
                </a:lnTo>
                <a:lnTo>
                  <a:pt x="2927" y="1215"/>
                </a:lnTo>
                <a:lnTo>
                  <a:pt x="2926" y="1215"/>
                </a:lnTo>
                <a:lnTo>
                  <a:pt x="2924" y="1215"/>
                </a:lnTo>
                <a:lnTo>
                  <a:pt x="2924" y="1215"/>
                </a:lnTo>
                <a:lnTo>
                  <a:pt x="2924" y="1216"/>
                </a:lnTo>
                <a:lnTo>
                  <a:pt x="2924" y="1218"/>
                </a:lnTo>
                <a:lnTo>
                  <a:pt x="2924" y="1216"/>
                </a:lnTo>
                <a:lnTo>
                  <a:pt x="2924" y="1215"/>
                </a:lnTo>
                <a:lnTo>
                  <a:pt x="2923" y="1215"/>
                </a:lnTo>
                <a:lnTo>
                  <a:pt x="2919" y="1213"/>
                </a:lnTo>
                <a:lnTo>
                  <a:pt x="2919" y="1213"/>
                </a:lnTo>
                <a:lnTo>
                  <a:pt x="2917" y="1213"/>
                </a:lnTo>
                <a:lnTo>
                  <a:pt x="2916" y="1213"/>
                </a:lnTo>
                <a:lnTo>
                  <a:pt x="2916" y="1215"/>
                </a:lnTo>
                <a:lnTo>
                  <a:pt x="2916" y="1215"/>
                </a:lnTo>
                <a:lnTo>
                  <a:pt x="2916" y="1215"/>
                </a:lnTo>
                <a:lnTo>
                  <a:pt x="2915" y="1215"/>
                </a:lnTo>
                <a:lnTo>
                  <a:pt x="2915" y="1216"/>
                </a:lnTo>
                <a:lnTo>
                  <a:pt x="2915" y="1216"/>
                </a:lnTo>
                <a:lnTo>
                  <a:pt x="2915" y="1218"/>
                </a:lnTo>
                <a:lnTo>
                  <a:pt x="2915" y="1218"/>
                </a:lnTo>
                <a:lnTo>
                  <a:pt x="2915" y="1219"/>
                </a:lnTo>
                <a:lnTo>
                  <a:pt x="2915" y="1218"/>
                </a:lnTo>
                <a:lnTo>
                  <a:pt x="2915" y="1218"/>
                </a:lnTo>
                <a:lnTo>
                  <a:pt x="2913" y="1219"/>
                </a:lnTo>
                <a:lnTo>
                  <a:pt x="2913" y="1219"/>
                </a:lnTo>
                <a:lnTo>
                  <a:pt x="2913" y="1216"/>
                </a:lnTo>
                <a:lnTo>
                  <a:pt x="2913" y="1215"/>
                </a:lnTo>
                <a:lnTo>
                  <a:pt x="2915" y="1213"/>
                </a:lnTo>
                <a:lnTo>
                  <a:pt x="2915" y="1213"/>
                </a:lnTo>
                <a:lnTo>
                  <a:pt x="2915" y="1212"/>
                </a:lnTo>
                <a:lnTo>
                  <a:pt x="2912" y="1211"/>
                </a:lnTo>
                <a:lnTo>
                  <a:pt x="2911" y="1209"/>
                </a:lnTo>
                <a:lnTo>
                  <a:pt x="2909" y="1208"/>
                </a:lnTo>
                <a:lnTo>
                  <a:pt x="2908" y="1206"/>
                </a:lnTo>
                <a:lnTo>
                  <a:pt x="2908" y="1206"/>
                </a:lnTo>
                <a:lnTo>
                  <a:pt x="2906" y="1205"/>
                </a:lnTo>
                <a:lnTo>
                  <a:pt x="2904" y="1205"/>
                </a:lnTo>
                <a:lnTo>
                  <a:pt x="2904" y="1204"/>
                </a:lnTo>
                <a:lnTo>
                  <a:pt x="2902" y="1204"/>
                </a:lnTo>
                <a:lnTo>
                  <a:pt x="2901" y="1204"/>
                </a:lnTo>
                <a:lnTo>
                  <a:pt x="2901" y="1205"/>
                </a:lnTo>
                <a:lnTo>
                  <a:pt x="2901" y="1205"/>
                </a:lnTo>
                <a:lnTo>
                  <a:pt x="2900" y="1206"/>
                </a:lnTo>
                <a:lnTo>
                  <a:pt x="2900" y="1208"/>
                </a:lnTo>
                <a:lnTo>
                  <a:pt x="2898" y="1206"/>
                </a:lnTo>
                <a:lnTo>
                  <a:pt x="2898" y="1206"/>
                </a:lnTo>
                <a:lnTo>
                  <a:pt x="2897" y="1206"/>
                </a:lnTo>
                <a:lnTo>
                  <a:pt x="2897" y="1206"/>
                </a:lnTo>
                <a:lnTo>
                  <a:pt x="2897" y="1208"/>
                </a:lnTo>
                <a:lnTo>
                  <a:pt x="2895" y="1206"/>
                </a:lnTo>
                <a:lnTo>
                  <a:pt x="2895" y="1205"/>
                </a:lnTo>
                <a:lnTo>
                  <a:pt x="2895" y="1205"/>
                </a:lnTo>
                <a:lnTo>
                  <a:pt x="2894" y="1205"/>
                </a:lnTo>
                <a:lnTo>
                  <a:pt x="2894" y="1206"/>
                </a:lnTo>
                <a:lnTo>
                  <a:pt x="2894" y="1206"/>
                </a:lnTo>
                <a:lnTo>
                  <a:pt x="2894" y="1208"/>
                </a:lnTo>
                <a:lnTo>
                  <a:pt x="2894" y="1208"/>
                </a:lnTo>
                <a:lnTo>
                  <a:pt x="2894" y="1208"/>
                </a:lnTo>
                <a:lnTo>
                  <a:pt x="2894" y="1209"/>
                </a:lnTo>
                <a:lnTo>
                  <a:pt x="2894" y="1211"/>
                </a:lnTo>
                <a:lnTo>
                  <a:pt x="2893" y="1211"/>
                </a:lnTo>
                <a:lnTo>
                  <a:pt x="2893" y="1212"/>
                </a:lnTo>
                <a:lnTo>
                  <a:pt x="2893" y="1212"/>
                </a:lnTo>
                <a:lnTo>
                  <a:pt x="2893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0" y="1211"/>
                </a:lnTo>
                <a:lnTo>
                  <a:pt x="2891" y="1211"/>
                </a:lnTo>
                <a:lnTo>
                  <a:pt x="2891" y="1209"/>
                </a:lnTo>
                <a:lnTo>
                  <a:pt x="2891" y="1208"/>
                </a:lnTo>
                <a:lnTo>
                  <a:pt x="2890" y="1208"/>
                </a:lnTo>
                <a:lnTo>
                  <a:pt x="2890" y="1208"/>
                </a:lnTo>
                <a:lnTo>
                  <a:pt x="2890" y="1209"/>
                </a:lnTo>
                <a:lnTo>
                  <a:pt x="2890" y="1211"/>
                </a:lnTo>
                <a:lnTo>
                  <a:pt x="2889" y="1211"/>
                </a:lnTo>
                <a:lnTo>
                  <a:pt x="2889" y="1211"/>
                </a:lnTo>
                <a:lnTo>
                  <a:pt x="2887" y="1211"/>
                </a:lnTo>
                <a:lnTo>
                  <a:pt x="2887" y="1212"/>
                </a:lnTo>
                <a:lnTo>
                  <a:pt x="2887" y="1212"/>
                </a:lnTo>
                <a:lnTo>
                  <a:pt x="2886" y="1212"/>
                </a:lnTo>
                <a:lnTo>
                  <a:pt x="2886" y="1213"/>
                </a:lnTo>
                <a:lnTo>
                  <a:pt x="2886" y="1215"/>
                </a:lnTo>
                <a:lnTo>
                  <a:pt x="2886" y="1215"/>
                </a:lnTo>
                <a:lnTo>
                  <a:pt x="2887" y="1216"/>
                </a:lnTo>
                <a:lnTo>
                  <a:pt x="2887" y="1216"/>
                </a:lnTo>
                <a:lnTo>
                  <a:pt x="2887" y="1216"/>
                </a:lnTo>
                <a:lnTo>
                  <a:pt x="2887" y="1216"/>
                </a:lnTo>
                <a:lnTo>
                  <a:pt x="2886" y="1216"/>
                </a:lnTo>
                <a:lnTo>
                  <a:pt x="2884" y="1216"/>
                </a:lnTo>
                <a:lnTo>
                  <a:pt x="2884" y="1215"/>
                </a:lnTo>
                <a:lnTo>
                  <a:pt x="2884" y="1216"/>
                </a:lnTo>
                <a:lnTo>
                  <a:pt x="2884" y="1216"/>
                </a:lnTo>
                <a:lnTo>
                  <a:pt x="2884" y="1216"/>
                </a:lnTo>
                <a:lnTo>
                  <a:pt x="2883" y="1216"/>
                </a:lnTo>
                <a:lnTo>
                  <a:pt x="2883" y="1218"/>
                </a:lnTo>
                <a:lnTo>
                  <a:pt x="2883" y="1218"/>
                </a:lnTo>
                <a:lnTo>
                  <a:pt x="2883" y="1218"/>
                </a:lnTo>
                <a:lnTo>
                  <a:pt x="2883" y="1219"/>
                </a:lnTo>
                <a:lnTo>
                  <a:pt x="2884" y="1219"/>
                </a:lnTo>
                <a:lnTo>
                  <a:pt x="2884" y="1219"/>
                </a:lnTo>
                <a:lnTo>
                  <a:pt x="2884" y="1219"/>
                </a:lnTo>
                <a:lnTo>
                  <a:pt x="2884" y="1220"/>
                </a:lnTo>
                <a:lnTo>
                  <a:pt x="2884" y="1220"/>
                </a:lnTo>
                <a:lnTo>
                  <a:pt x="2884" y="1219"/>
                </a:lnTo>
                <a:lnTo>
                  <a:pt x="2882" y="1218"/>
                </a:lnTo>
                <a:lnTo>
                  <a:pt x="2882" y="1218"/>
                </a:lnTo>
                <a:lnTo>
                  <a:pt x="2882" y="1219"/>
                </a:lnTo>
                <a:lnTo>
                  <a:pt x="2882" y="1219"/>
                </a:lnTo>
                <a:lnTo>
                  <a:pt x="2880" y="1219"/>
                </a:lnTo>
                <a:lnTo>
                  <a:pt x="2880" y="1220"/>
                </a:lnTo>
                <a:lnTo>
                  <a:pt x="2879" y="1220"/>
                </a:lnTo>
                <a:lnTo>
                  <a:pt x="2879" y="1220"/>
                </a:lnTo>
                <a:lnTo>
                  <a:pt x="2879" y="1222"/>
                </a:lnTo>
                <a:lnTo>
                  <a:pt x="2879" y="1223"/>
                </a:lnTo>
                <a:lnTo>
                  <a:pt x="2879" y="1223"/>
                </a:lnTo>
                <a:lnTo>
                  <a:pt x="2879" y="1224"/>
                </a:lnTo>
                <a:lnTo>
                  <a:pt x="2880" y="1223"/>
                </a:lnTo>
                <a:lnTo>
                  <a:pt x="2880" y="1223"/>
                </a:lnTo>
                <a:lnTo>
                  <a:pt x="2880" y="1224"/>
                </a:lnTo>
                <a:lnTo>
                  <a:pt x="2880" y="1224"/>
                </a:lnTo>
                <a:lnTo>
                  <a:pt x="2880" y="1226"/>
                </a:lnTo>
                <a:lnTo>
                  <a:pt x="2880" y="1226"/>
                </a:lnTo>
                <a:lnTo>
                  <a:pt x="2879" y="1226"/>
                </a:lnTo>
                <a:lnTo>
                  <a:pt x="2879" y="1226"/>
                </a:lnTo>
                <a:lnTo>
                  <a:pt x="2879" y="1226"/>
                </a:lnTo>
                <a:lnTo>
                  <a:pt x="2879" y="1227"/>
                </a:lnTo>
                <a:lnTo>
                  <a:pt x="2879" y="1229"/>
                </a:lnTo>
                <a:lnTo>
                  <a:pt x="2879" y="1229"/>
                </a:lnTo>
                <a:lnTo>
                  <a:pt x="2880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0" y="1229"/>
                </a:lnTo>
                <a:lnTo>
                  <a:pt x="2879" y="1229"/>
                </a:lnTo>
                <a:lnTo>
                  <a:pt x="2878" y="1229"/>
                </a:lnTo>
                <a:lnTo>
                  <a:pt x="2876" y="1229"/>
                </a:lnTo>
                <a:lnTo>
                  <a:pt x="2876" y="1227"/>
                </a:lnTo>
                <a:lnTo>
                  <a:pt x="2875" y="1227"/>
                </a:lnTo>
                <a:lnTo>
                  <a:pt x="2875" y="1227"/>
                </a:lnTo>
                <a:lnTo>
                  <a:pt x="2873" y="1229"/>
                </a:lnTo>
                <a:lnTo>
                  <a:pt x="2873" y="1229"/>
                </a:lnTo>
                <a:lnTo>
                  <a:pt x="2872" y="1227"/>
                </a:lnTo>
                <a:lnTo>
                  <a:pt x="2871" y="1227"/>
                </a:lnTo>
                <a:lnTo>
                  <a:pt x="2871" y="1227"/>
                </a:lnTo>
                <a:lnTo>
                  <a:pt x="2871" y="1229"/>
                </a:lnTo>
                <a:lnTo>
                  <a:pt x="2871" y="1229"/>
                </a:lnTo>
                <a:lnTo>
                  <a:pt x="2871" y="1230"/>
                </a:lnTo>
                <a:lnTo>
                  <a:pt x="2871" y="1230"/>
                </a:lnTo>
                <a:lnTo>
                  <a:pt x="2869" y="1230"/>
                </a:lnTo>
                <a:lnTo>
                  <a:pt x="2871" y="1230"/>
                </a:lnTo>
                <a:lnTo>
                  <a:pt x="2871" y="1231"/>
                </a:lnTo>
                <a:lnTo>
                  <a:pt x="2872" y="1233"/>
                </a:lnTo>
                <a:lnTo>
                  <a:pt x="2872" y="1233"/>
                </a:lnTo>
                <a:lnTo>
                  <a:pt x="2872" y="1234"/>
                </a:lnTo>
                <a:lnTo>
                  <a:pt x="2873" y="1234"/>
                </a:lnTo>
                <a:lnTo>
                  <a:pt x="2873" y="1234"/>
                </a:lnTo>
                <a:lnTo>
                  <a:pt x="2873" y="1234"/>
                </a:lnTo>
                <a:lnTo>
                  <a:pt x="2873" y="1235"/>
                </a:lnTo>
                <a:lnTo>
                  <a:pt x="2873" y="1235"/>
                </a:lnTo>
                <a:lnTo>
                  <a:pt x="2872" y="1235"/>
                </a:lnTo>
                <a:lnTo>
                  <a:pt x="2872" y="1235"/>
                </a:lnTo>
                <a:lnTo>
                  <a:pt x="2871" y="1235"/>
                </a:lnTo>
                <a:lnTo>
                  <a:pt x="2871" y="1235"/>
                </a:lnTo>
                <a:lnTo>
                  <a:pt x="2871" y="1235"/>
                </a:lnTo>
                <a:lnTo>
                  <a:pt x="2871" y="1237"/>
                </a:lnTo>
                <a:lnTo>
                  <a:pt x="2871" y="1238"/>
                </a:lnTo>
                <a:lnTo>
                  <a:pt x="2871" y="1240"/>
                </a:lnTo>
                <a:lnTo>
                  <a:pt x="2871" y="1240"/>
                </a:lnTo>
                <a:lnTo>
                  <a:pt x="2871" y="1240"/>
                </a:lnTo>
                <a:lnTo>
                  <a:pt x="2869" y="1238"/>
                </a:lnTo>
                <a:lnTo>
                  <a:pt x="2869" y="1238"/>
                </a:lnTo>
                <a:lnTo>
                  <a:pt x="2868" y="1235"/>
                </a:lnTo>
                <a:lnTo>
                  <a:pt x="2867" y="1234"/>
                </a:lnTo>
                <a:lnTo>
                  <a:pt x="2865" y="1231"/>
                </a:lnTo>
                <a:lnTo>
                  <a:pt x="2865" y="1230"/>
                </a:lnTo>
                <a:lnTo>
                  <a:pt x="2864" y="1229"/>
                </a:lnTo>
                <a:lnTo>
                  <a:pt x="2864" y="1230"/>
                </a:lnTo>
                <a:lnTo>
                  <a:pt x="2862" y="1231"/>
                </a:lnTo>
                <a:lnTo>
                  <a:pt x="2862" y="1233"/>
                </a:lnTo>
                <a:lnTo>
                  <a:pt x="2861" y="1234"/>
                </a:lnTo>
                <a:lnTo>
                  <a:pt x="2861" y="1234"/>
                </a:lnTo>
                <a:lnTo>
                  <a:pt x="2860" y="1234"/>
                </a:lnTo>
                <a:lnTo>
                  <a:pt x="2858" y="1235"/>
                </a:lnTo>
                <a:lnTo>
                  <a:pt x="2858" y="1235"/>
                </a:lnTo>
                <a:lnTo>
                  <a:pt x="2857" y="1238"/>
                </a:lnTo>
                <a:lnTo>
                  <a:pt x="2857" y="1238"/>
                </a:lnTo>
                <a:lnTo>
                  <a:pt x="2857" y="1240"/>
                </a:lnTo>
                <a:lnTo>
                  <a:pt x="2857" y="1242"/>
                </a:lnTo>
                <a:lnTo>
                  <a:pt x="2858" y="1244"/>
                </a:lnTo>
                <a:lnTo>
                  <a:pt x="2858" y="1244"/>
                </a:lnTo>
                <a:lnTo>
                  <a:pt x="2860" y="1245"/>
                </a:lnTo>
                <a:lnTo>
                  <a:pt x="2858" y="1245"/>
                </a:lnTo>
                <a:lnTo>
                  <a:pt x="2858" y="1246"/>
                </a:lnTo>
                <a:lnTo>
                  <a:pt x="2856" y="1248"/>
                </a:lnTo>
                <a:lnTo>
                  <a:pt x="2854" y="1249"/>
                </a:lnTo>
                <a:lnTo>
                  <a:pt x="2854" y="1249"/>
                </a:lnTo>
                <a:lnTo>
                  <a:pt x="2853" y="1251"/>
                </a:lnTo>
                <a:lnTo>
                  <a:pt x="2853" y="1252"/>
                </a:lnTo>
                <a:lnTo>
                  <a:pt x="2851" y="1253"/>
                </a:lnTo>
                <a:lnTo>
                  <a:pt x="2851" y="1255"/>
                </a:lnTo>
                <a:lnTo>
                  <a:pt x="2849" y="1258"/>
                </a:lnTo>
                <a:lnTo>
                  <a:pt x="2847" y="1259"/>
                </a:lnTo>
                <a:lnTo>
                  <a:pt x="2846" y="1260"/>
                </a:lnTo>
                <a:lnTo>
                  <a:pt x="2845" y="1260"/>
                </a:lnTo>
                <a:lnTo>
                  <a:pt x="2840" y="1263"/>
                </a:lnTo>
                <a:lnTo>
                  <a:pt x="2839" y="1263"/>
                </a:lnTo>
                <a:lnTo>
                  <a:pt x="2835" y="1263"/>
                </a:lnTo>
                <a:lnTo>
                  <a:pt x="2832" y="1264"/>
                </a:lnTo>
                <a:lnTo>
                  <a:pt x="2831" y="1264"/>
                </a:lnTo>
                <a:lnTo>
                  <a:pt x="2828" y="1264"/>
                </a:lnTo>
                <a:lnTo>
                  <a:pt x="2825" y="1267"/>
                </a:lnTo>
                <a:lnTo>
                  <a:pt x="2823" y="1267"/>
                </a:lnTo>
                <a:lnTo>
                  <a:pt x="2820" y="1267"/>
                </a:lnTo>
                <a:lnTo>
                  <a:pt x="2818" y="1269"/>
                </a:lnTo>
                <a:lnTo>
                  <a:pt x="2816" y="1270"/>
                </a:lnTo>
                <a:lnTo>
                  <a:pt x="2814" y="1270"/>
                </a:lnTo>
                <a:lnTo>
                  <a:pt x="2812" y="1271"/>
                </a:lnTo>
                <a:lnTo>
                  <a:pt x="2812" y="1271"/>
                </a:lnTo>
                <a:lnTo>
                  <a:pt x="2809" y="1270"/>
                </a:lnTo>
                <a:lnTo>
                  <a:pt x="2807" y="1270"/>
                </a:lnTo>
                <a:lnTo>
                  <a:pt x="2806" y="1270"/>
                </a:lnTo>
                <a:lnTo>
                  <a:pt x="2805" y="1270"/>
                </a:lnTo>
                <a:lnTo>
                  <a:pt x="2805" y="1271"/>
                </a:lnTo>
                <a:lnTo>
                  <a:pt x="2799" y="1274"/>
                </a:lnTo>
                <a:lnTo>
                  <a:pt x="2798" y="1275"/>
                </a:lnTo>
                <a:lnTo>
                  <a:pt x="2796" y="1277"/>
                </a:lnTo>
                <a:lnTo>
                  <a:pt x="2795" y="1277"/>
                </a:lnTo>
                <a:lnTo>
                  <a:pt x="2794" y="1278"/>
                </a:lnTo>
                <a:lnTo>
                  <a:pt x="2791" y="1280"/>
                </a:lnTo>
                <a:lnTo>
                  <a:pt x="2788" y="1281"/>
                </a:lnTo>
                <a:lnTo>
                  <a:pt x="2787" y="1282"/>
                </a:lnTo>
                <a:lnTo>
                  <a:pt x="2785" y="1284"/>
                </a:lnTo>
                <a:lnTo>
                  <a:pt x="2784" y="1286"/>
                </a:lnTo>
                <a:lnTo>
                  <a:pt x="2783" y="1286"/>
                </a:lnTo>
                <a:lnTo>
                  <a:pt x="2783" y="1288"/>
                </a:lnTo>
                <a:lnTo>
                  <a:pt x="2781" y="1288"/>
                </a:lnTo>
                <a:lnTo>
                  <a:pt x="2781" y="1288"/>
                </a:lnTo>
                <a:lnTo>
                  <a:pt x="2781" y="1286"/>
                </a:lnTo>
                <a:lnTo>
                  <a:pt x="2780" y="1285"/>
                </a:lnTo>
                <a:lnTo>
                  <a:pt x="2781" y="1282"/>
                </a:lnTo>
                <a:lnTo>
                  <a:pt x="2781" y="1282"/>
                </a:lnTo>
                <a:lnTo>
                  <a:pt x="2780" y="1282"/>
                </a:lnTo>
                <a:lnTo>
                  <a:pt x="2779" y="1284"/>
                </a:lnTo>
                <a:lnTo>
                  <a:pt x="2777" y="1286"/>
                </a:lnTo>
                <a:lnTo>
                  <a:pt x="2777" y="1291"/>
                </a:lnTo>
                <a:lnTo>
                  <a:pt x="2777" y="1292"/>
                </a:lnTo>
                <a:lnTo>
                  <a:pt x="2777" y="1293"/>
                </a:lnTo>
                <a:lnTo>
                  <a:pt x="2777" y="1293"/>
                </a:lnTo>
                <a:lnTo>
                  <a:pt x="2777" y="1296"/>
                </a:lnTo>
                <a:lnTo>
                  <a:pt x="2777" y="1296"/>
                </a:lnTo>
                <a:lnTo>
                  <a:pt x="2777" y="1297"/>
                </a:lnTo>
                <a:lnTo>
                  <a:pt x="2776" y="1302"/>
                </a:lnTo>
                <a:lnTo>
                  <a:pt x="2774" y="1303"/>
                </a:lnTo>
                <a:lnTo>
                  <a:pt x="2774" y="1304"/>
                </a:lnTo>
                <a:lnTo>
                  <a:pt x="2774" y="1306"/>
                </a:lnTo>
                <a:lnTo>
                  <a:pt x="2774" y="1309"/>
                </a:lnTo>
                <a:lnTo>
                  <a:pt x="2774" y="1310"/>
                </a:lnTo>
                <a:lnTo>
                  <a:pt x="2776" y="1310"/>
                </a:lnTo>
                <a:lnTo>
                  <a:pt x="2776" y="1314"/>
                </a:lnTo>
                <a:lnTo>
                  <a:pt x="2777" y="1315"/>
                </a:lnTo>
                <a:lnTo>
                  <a:pt x="2780" y="1320"/>
                </a:lnTo>
                <a:lnTo>
                  <a:pt x="2781" y="1322"/>
                </a:lnTo>
                <a:lnTo>
                  <a:pt x="2781" y="1324"/>
                </a:lnTo>
                <a:lnTo>
                  <a:pt x="2781" y="1325"/>
                </a:lnTo>
                <a:lnTo>
                  <a:pt x="2781" y="1326"/>
                </a:lnTo>
                <a:lnTo>
                  <a:pt x="2781" y="1326"/>
                </a:lnTo>
                <a:lnTo>
                  <a:pt x="2780" y="1328"/>
                </a:lnTo>
                <a:lnTo>
                  <a:pt x="2780" y="1326"/>
                </a:lnTo>
                <a:lnTo>
                  <a:pt x="2779" y="1326"/>
                </a:lnTo>
                <a:lnTo>
                  <a:pt x="2779" y="1324"/>
                </a:lnTo>
                <a:lnTo>
                  <a:pt x="2779" y="1324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4"/>
                </a:lnTo>
                <a:lnTo>
                  <a:pt x="2777" y="1324"/>
                </a:lnTo>
                <a:lnTo>
                  <a:pt x="2777" y="1322"/>
                </a:lnTo>
                <a:lnTo>
                  <a:pt x="2776" y="1321"/>
                </a:lnTo>
                <a:lnTo>
                  <a:pt x="2776" y="1320"/>
                </a:lnTo>
                <a:lnTo>
                  <a:pt x="2774" y="1320"/>
                </a:lnTo>
                <a:lnTo>
                  <a:pt x="2774" y="1320"/>
                </a:lnTo>
                <a:lnTo>
                  <a:pt x="2774" y="1321"/>
                </a:lnTo>
                <a:lnTo>
                  <a:pt x="2774" y="1322"/>
                </a:lnTo>
                <a:lnTo>
                  <a:pt x="2776" y="1325"/>
                </a:lnTo>
                <a:lnTo>
                  <a:pt x="2777" y="1326"/>
                </a:lnTo>
                <a:lnTo>
                  <a:pt x="2777" y="1326"/>
                </a:lnTo>
                <a:lnTo>
                  <a:pt x="2779" y="1326"/>
                </a:lnTo>
                <a:lnTo>
                  <a:pt x="2779" y="1329"/>
                </a:lnTo>
                <a:lnTo>
                  <a:pt x="2777" y="1329"/>
                </a:lnTo>
                <a:lnTo>
                  <a:pt x="2777" y="1329"/>
                </a:lnTo>
                <a:lnTo>
                  <a:pt x="2776" y="1329"/>
                </a:lnTo>
                <a:lnTo>
                  <a:pt x="2776" y="1328"/>
                </a:lnTo>
                <a:lnTo>
                  <a:pt x="2774" y="1325"/>
                </a:lnTo>
                <a:lnTo>
                  <a:pt x="2774" y="1325"/>
                </a:lnTo>
                <a:lnTo>
                  <a:pt x="2773" y="1325"/>
                </a:lnTo>
                <a:lnTo>
                  <a:pt x="2773" y="1325"/>
                </a:lnTo>
                <a:lnTo>
                  <a:pt x="2773" y="1326"/>
                </a:lnTo>
                <a:lnTo>
                  <a:pt x="2773" y="1326"/>
                </a:lnTo>
                <a:lnTo>
                  <a:pt x="2773" y="1326"/>
                </a:lnTo>
                <a:lnTo>
                  <a:pt x="2773" y="1325"/>
                </a:lnTo>
                <a:lnTo>
                  <a:pt x="2772" y="1325"/>
                </a:lnTo>
                <a:lnTo>
                  <a:pt x="2772" y="1325"/>
                </a:lnTo>
                <a:lnTo>
                  <a:pt x="2772" y="1326"/>
                </a:lnTo>
                <a:lnTo>
                  <a:pt x="2773" y="1328"/>
                </a:lnTo>
                <a:lnTo>
                  <a:pt x="2777" y="1332"/>
                </a:lnTo>
                <a:lnTo>
                  <a:pt x="2780" y="1337"/>
                </a:lnTo>
                <a:lnTo>
                  <a:pt x="2780" y="1339"/>
                </a:lnTo>
                <a:lnTo>
                  <a:pt x="2781" y="1344"/>
                </a:lnTo>
                <a:lnTo>
                  <a:pt x="2781" y="1344"/>
                </a:lnTo>
                <a:lnTo>
                  <a:pt x="2783" y="1347"/>
                </a:lnTo>
                <a:lnTo>
                  <a:pt x="2784" y="1350"/>
                </a:lnTo>
                <a:lnTo>
                  <a:pt x="2785" y="1351"/>
                </a:lnTo>
                <a:lnTo>
                  <a:pt x="2785" y="1351"/>
                </a:lnTo>
                <a:lnTo>
                  <a:pt x="2785" y="1353"/>
                </a:lnTo>
                <a:lnTo>
                  <a:pt x="2788" y="1355"/>
                </a:lnTo>
                <a:lnTo>
                  <a:pt x="2788" y="1358"/>
                </a:lnTo>
                <a:lnTo>
                  <a:pt x="2788" y="1360"/>
                </a:lnTo>
                <a:lnTo>
                  <a:pt x="2788" y="1362"/>
                </a:lnTo>
                <a:lnTo>
                  <a:pt x="2788" y="1365"/>
                </a:lnTo>
                <a:lnTo>
                  <a:pt x="2790" y="1366"/>
                </a:lnTo>
                <a:lnTo>
                  <a:pt x="2790" y="1371"/>
                </a:lnTo>
                <a:lnTo>
                  <a:pt x="2791" y="1373"/>
                </a:lnTo>
                <a:lnTo>
                  <a:pt x="2792" y="1375"/>
                </a:lnTo>
                <a:lnTo>
                  <a:pt x="2794" y="1377"/>
                </a:lnTo>
                <a:lnTo>
                  <a:pt x="2795" y="1382"/>
                </a:lnTo>
                <a:lnTo>
                  <a:pt x="2796" y="1384"/>
                </a:lnTo>
                <a:lnTo>
                  <a:pt x="2796" y="1390"/>
                </a:lnTo>
                <a:lnTo>
                  <a:pt x="2796" y="1391"/>
                </a:lnTo>
                <a:lnTo>
                  <a:pt x="2795" y="1391"/>
                </a:lnTo>
                <a:lnTo>
                  <a:pt x="2795" y="1393"/>
                </a:lnTo>
                <a:lnTo>
                  <a:pt x="2795" y="1395"/>
                </a:lnTo>
                <a:lnTo>
                  <a:pt x="2795" y="1398"/>
                </a:lnTo>
                <a:lnTo>
                  <a:pt x="2795" y="1400"/>
                </a:lnTo>
                <a:lnTo>
                  <a:pt x="2794" y="1401"/>
                </a:lnTo>
                <a:lnTo>
                  <a:pt x="2792" y="1402"/>
                </a:lnTo>
                <a:lnTo>
                  <a:pt x="2791" y="1402"/>
                </a:lnTo>
                <a:lnTo>
                  <a:pt x="2790" y="1402"/>
                </a:lnTo>
                <a:lnTo>
                  <a:pt x="2790" y="1401"/>
                </a:lnTo>
                <a:lnTo>
                  <a:pt x="2790" y="1405"/>
                </a:lnTo>
                <a:lnTo>
                  <a:pt x="2788" y="1406"/>
                </a:lnTo>
                <a:lnTo>
                  <a:pt x="2790" y="1408"/>
                </a:lnTo>
                <a:lnTo>
                  <a:pt x="2790" y="1409"/>
                </a:lnTo>
                <a:lnTo>
                  <a:pt x="2791" y="1411"/>
                </a:lnTo>
                <a:lnTo>
                  <a:pt x="2791" y="1409"/>
                </a:lnTo>
                <a:lnTo>
                  <a:pt x="2792" y="1409"/>
                </a:lnTo>
                <a:lnTo>
                  <a:pt x="2795" y="1411"/>
                </a:lnTo>
                <a:lnTo>
                  <a:pt x="2796" y="1412"/>
                </a:lnTo>
                <a:lnTo>
                  <a:pt x="2798" y="1415"/>
                </a:lnTo>
                <a:lnTo>
                  <a:pt x="2801" y="1416"/>
                </a:lnTo>
                <a:lnTo>
                  <a:pt x="2803" y="1417"/>
                </a:lnTo>
                <a:lnTo>
                  <a:pt x="2807" y="1417"/>
                </a:lnTo>
                <a:lnTo>
                  <a:pt x="2809" y="1417"/>
                </a:lnTo>
                <a:lnTo>
                  <a:pt x="2814" y="1419"/>
                </a:lnTo>
                <a:lnTo>
                  <a:pt x="2814" y="1417"/>
                </a:lnTo>
                <a:lnTo>
                  <a:pt x="2816" y="1417"/>
                </a:lnTo>
                <a:lnTo>
                  <a:pt x="2817" y="1417"/>
                </a:lnTo>
                <a:lnTo>
                  <a:pt x="2818" y="1417"/>
                </a:lnTo>
                <a:lnTo>
                  <a:pt x="2823" y="1415"/>
                </a:lnTo>
                <a:lnTo>
                  <a:pt x="2827" y="1412"/>
                </a:lnTo>
                <a:lnTo>
                  <a:pt x="2828" y="1412"/>
                </a:lnTo>
                <a:lnTo>
                  <a:pt x="2829" y="1412"/>
                </a:lnTo>
                <a:lnTo>
                  <a:pt x="2831" y="1411"/>
                </a:lnTo>
                <a:lnTo>
                  <a:pt x="2834" y="1408"/>
                </a:lnTo>
                <a:lnTo>
                  <a:pt x="2834" y="1406"/>
                </a:lnTo>
                <a:lnTo>
                  <a:pt x="2835" y="1406"/>
                </a:lnTo>
                <a:lnTo>
                  <a:pt x="2839" y="1406"/>
                </a:lnTo>
                <a:lnTo>
                  <a:pt x="2840" y="1406"/>
                </a:lnTo>
                <a:lnTo>
                  <a:pt x="2842" y="1405"/>
                </a:lnTo>
                <a:lnTo>
                  <a:pt x="2845" y="1405"/>
                </a:lnTo>
                <a:lnTo>
                  <a:pt x="2850" y="1405"/>
                </a:lnTo>
                <a:lnTo>
                  <a:pt x="2853" y="1405"/>
                </a:lnTo>
                <a:lnTo>
                  <a:pt x="2856" y="1405"/>
                </a:lnTo>
                <a:lnTo>
                  <a:pt x="2856" y="1405"/>
                </a:lnTo>
                <a:lnTo>
                  <a:pt x="2857" y="1406"/>
                </a:lnTo>
                <a:lnTo>
                  <a:pt x="2862" y="1405"/>
                </a:lnTo>
                <a:lnTo>
                  <a:pt x="2865" y="1405"/>
                </a:lnTo>
                <a:lnTo>
                  <a:pt x="2865" y="1405"/>
                </a:lnTo>
                <a:lnTo>
                  <a:pt x="2867" y="1406"/>
                </a:lnTo>
                <a:lnTo>
                  <a:pt x="2869" y="1405"/>
                </a:lnTo>
                <a:lnTo>
                  <a:pt x="2869" y="1405"/>
                </a:lnTo>
                <a:lnTo>
                  <a:pt x="2871" y="1405"/>
                </a:lnTo>
                <a:lnTo>
                  <a:pt x="2873" y="1402"/>
                </a:lnTo>
                <a:lnTo>
                  <a:pt x="2875" y="1401"/>
                </a:lnTo>
                <a:lnTo>
                  <a:pt x="2876" y="1397"/>
                </a:lnTo>
                <a:lnTo>
                  <a:pt x="2878" y="1395"/>
                </a:lnTo>
                <a:lnTo>
                  <a:pt x="2878" y="1395"/>
                </a:lnTo>
                <a:lnTo>
                  <a:pt x="2880" y="1395"/>
                </a:lnTo>
                <a:lnTo>
                  <a:pt x="2882" y="1394"/>
                </a:lnTo>
                <a:lnTo>
                  <a:pt x="2887" y="1391"/>
                </a:lnTo>
                <a:lnTo>
                  <a:pt x="2889" y="1391"/>
                </a:lnTo>
                <a:lnTo>
                  <a:pt x="2890" y="1391"/>
                </a:lnTo>
                <a:lnTo>
                  <a:pt x="2893" y="1388"/>
                </a:lnTo>
                <a:lnTo>
                  <a:pt x="2895" y="1388"/>
                </a:lnTo>
                <a:lnTo>
                  <a:pt x="2901" y="1388"/>
                </a:lnTo>
                <a:lnTo>
                  <a:pt x="2904" y="1388"/>
                </a:lnTo>
                <a:lnTo>
                  <a:pt x="2906" y="1388"/>
                </a:lnTo>
                <a:lnTo>
                  <a:pt x="2909" y="1387"/>
                </a:lnTo>
                <a:lnTo>
                  <a:pt x="2913" y="1386"/>
                </a:lnTo>
                <a:lnTo>
                  <a:pt x="2917" y="1384"/>
                </a:lnTo>
                <a:lnTo>
                  <a:pt x="2922" y="1382"/>
                </a:lnTo>
                <a:lnTo>
                  <a:pt x="2924" y="1382"/>
                </a:lnTo>
                <a:lnTo>
                  <a:pt x="2927" y="1382"/>
                </a:lnTo>
                <a:lnTo>
                  <a:pt x="2933" y="1382"/>
                </a:lnTo>
                <a:lnTo>
                  <a:pt x="2940" y="1382"/>
                </a:lnTo>
                <a:lnTo>
                  <a:pt x="2941" y="1380"/>
                </a:lnTo>
                <a:lnTo>
                  <a:pt x="2942" y="1380"/>
                </a:lnTo>
                <a:lnTo>
                  <a:pt x="2942" y="1380"/>
                </a:lnTo>
                <a:lnTo>
                  <a:pt x="2944" y="1380"/>
                </a:lnTo>
                <a:lnTo>
                  <a:pt x="2945" y="1380"/>
                </a:lnTo>
                <a:lnTo>
                  <a:pt x="2948" y="1382"/>
                </a:lnTo>
                <a:lnTo>
                  <a:pt x="2953" y="1386"/>
                </a:lnTo>
                <a:lnTo>
                  <a:pt x="2953" y="1386"/>
                </a:lnTo>
                <a:lnTo>
                  <a:pt x="2957" y="1384"/>
                </a:lnTo>
                <a:lnTo>
                  <a:pt x="2957" y="1384"/>
                </a:lnTo>
                <a:lnTo>
                  <a:pt x="2963" y="1387"/>
                </a:lnTo>
                <a:lnTo>
                  <a:pt x="2964" y="1387"/>
                </a:lnTo>
                <a:lnTo>
                  <a:pt x="2966" y="1387"/>
                </a:lnTo>
                <a:lnTo>
                  <a:pt x="2967" y="1387"/>
                </a:lnTo>
                <a:lnTo>
                  <a:pt x="2968" y="1388"/>
                </a:lnTo>
                <a:lnTo>
                  <a:pt x="2970" y="1390"/>
                </a:lnTo>
                <a:lnTo>
                  <a:pt x="2973" y="1391"/>
                </a:lnTo>
                <a:lnTo>
                  <a:pt x="2973" y="1393"/>
                </a:lnTo>
                <a:lnTo>
                  <a:pt x="2973" y="1393"/>
                </a:lnTo>
                <a:lnTo>
                  <a:pt x="2971" y="1393"/>
                </a:lnTo>
                <a:lnTo>
                  <a:pt x="2971" y="1393"/>
                </a:lnTo>
                <a:lnTo>
                  <a:pt x="2971" y="1395"/>
                </a:lnTo>
                <a:lnTo>
                  <a:pt x="2973" y="1398"/>
                </a:lnTo>
                <a:lnTo>
                  <a:pt x="2975" y="1398"/>
                </a:lnTo>
                <a:lnTo>
                  <a:pt x="2977" y="1398"/>
                </a:lnTo>
                <a:lnTo>
                  <a:pt x="2978" y="1400"/>
                </a:lnTo>
                <a:lnTo>
                  <a:pt x="2978" y="1401"/>
                </a:lnTo>
                <a:lnTo>
                  <a:pt x="2978" y="1402"/>
                </a:lnTo>
                <a:lnTo>
                  <a:pt x="2979" y="1404"/>
                </a:lnTo>
                <a:lnTo>
                  <a:pt x="2981" y="1405"/>
                </a:lnTo>
                <a:lnTo>
                  <a:pt x="2981" y="1406"/>
                </a:lnTo>
                <a:lnTo>
                  <a:pt x="2982" y="1408"/>
                </a:lnTo>
                <a:lnTo>
                  <a:pt x="2982" y="1409"/>
                </a:lnTo>
                <a:lnTo>
                  <a:pt x="2984" y="1411"/>
                </a:lnTo>
                <a:lnTo>
                  <a:pt x="2984" y="1413"/>
                </a:lnTo>
                <a:lnTo>
                  <a:pt x="2984" y="1413"/>
                </a:lnTo>
                <a:lnTo>
                  <a:pt x="2984" y="1413"/>
                </a:lnTo>
                <a:lnTo>
                  <a:pt x="2982" y="1412"/>
                </a:lnTo>
                <a:lnTo>
                  <a:pt x="2981" y="1412"/>
                </a:lnTo>
                <a:lnTo>
                  <a:pt x="2981" y="1412"/>
                </a:lnTo>
                <a:lnTo>
                  <a:pt x="2981" y="1412"/>
                </a:lnTo>
                <a:lnTo>
                  <a:pt x="2981" y="1413"/>
                </a:lnTo>
                <a:lnTo>
                  <a:pt x="2981" y="1412"/>
                </a:lnTo>
                <a:lnTo>
                  <a:pt x="2982" y="1412"/>
                </a:lnTo>
                <a:lnTo>
                  <a:pt x="2982" y="1413"/>
                </a:lnTo>
                <a:lnTo>
                  <a:pt x="2984" y="1415"/>
                </a:lnTo>
                <a:lnTo>
                  <a:pt x="2984" y="1415"/>
                </a:lnTo>
                <a:lnTo>
                  <a:pt x="2985" y="1416"/>
                </a:lnTo>
                <a:lnTo>
                  <a:pt x="2986" y="1416"/>
                </a:lnTo>
                <a:lnTo>
                  <a:pt x="2986" y="1416"/>
                </a:lnTo>
                <a:lnTo>
                  <a:pt x="2988" y="1416"/>
                </a:lnTo>
                <a:lnTo>
                  <a:pt x="2989" y="1417"/>
                </a:lnTo>
                <a:lnTo>
                  <a:pt x="2989" y="1416"/>
                </a:lnTo>
                <a:lnTo>
                  <a:pt x="2989" y="1415"/>
                </a:lnTo>
                <a:lnTo>
                  <a:pt x="2988" y="1415"/>
                </a:lnTo>
                <a:lnTo>
                  <a:pt x="2988" y="1413"/>
                </a:lnTo>
                <a:lnTo>
                  <a:pt x="2989" y="1413"/>
                </a:lnTo>
                <a:lnTo>
                  <a:pt x="2989" y="1412"/>
                </a:lnTo>
                <a:lnTo>
                  <a:pt x="2990" y="1411"/>
                </a:lnTo>
                <a:lnTo>
                  <a:pt x="2993" y="1406"/>
                </a:lnTo>
                <a:lnTo>
                  <a:pt x="2995" y="1406"/>
                </a:lnTo>
                <a:lnTo>
                  <a:pt x="2995" y="1405"/>
                </a:lnTo>
                <a:lnTo>
                  <a:pt x="2996" y="1405"/>
                </a:lnTo>
                <a:lnTo>
                  <a:pt x="2997" y="1404"/>
                </a:lnTo>
                <a:lnTo>
                  <a:pt x="2999" y="1404"/>
                </a:lnTo>
                <a:lnTo>
                  <a:pt x="3000" y="1404"/>
                </a:lnTo>
                <a:lnTo>
                  <a:pt x="3000" y="1402"/>
                </a:lnTo>
                <a:lnTo>
                  <a:pt x="3001" y="1401"/>
                </a:lnTo>
                <a:lnTo>
                  <a:pt x="3003" y="1398"/>
                </a:lnTo>
                <a:lnTo>
                  <a:pt x="3003" y="1397"/>
                </a:lnTo>
                <a:lnTo>
                  <a:pt x="3004" y="1395"/>
                </a:lnTo>
                <a:lnTo>
                  <a:pt x="3006" y="1394"/>
                </a:lnTo>
                <a:lnTo>
                  <a:pt x="3006" y="1393"/>
                </a:lnTo>
                <a:lnTo>
                  <a:pt x="3006" y="1391"/>
                </a:lnTo>
                <a:lnTo>
                  <a:pt x="3007" y="1393"/>
                </a:lnTo>
                <a:lnTo>
                  <a:pt x="3007" y="1394"/>
                </a:lnTo>
                <a:lnTo>
                  <a:pt x="3008" y="1397"/>
                </a:lnTo>
                <a:lnTo>
                  <a:pt x="3007" y="1398"/>
                </a:lnTo>
                <a:lnTo>
                  <a:pt x="3007" y="1398"/>
                </a:lnTo>
                <a:lnTo>
                  <a:pt x="3007" y="1400"/>
                </a:lnTo>
                <a:lnTo>
                  <a:pt x="3007" y="1401"/>
                </a:lnTo>
                <a:lnTo>
                  <a:pt x="3007" y="1402"/>
                </a:lnTo>
                <a:lnTo>
                  <a:pt x="3006" y="1404"/>
                </a:lnTo>
                <a:lnTo>
                  <a:pt x="3004" y="1405"/>
                </a:lnTo>
                <a:lnTo>
                  <a:pt x="3003" y="1408"/>
                </a:lnTo>
                <a:lnTo>
                  <a:pt x="3003" y="1409"/>
                </a:lnTo>
                <a:lnTo>
                  <a:pt x="3003" y="1411"/>
                </a:lnTo>
                <a:lnTo>
                  <a:pt x="3003" y="1412"/>
                </a:lnTo>
                <a:lnTo>
                  <a:pt x="3003" y="1413"/>
                </a:lnTo>
                <a:lnTo>
                  <a:pt x="3003" y="1415"/>
                </a:lnTo>
                <a:lnTo>
                  <a:pt x="3001" y="1416"/>
                </a:lnTo>
                <a:lnTo>
                  <a:pt x="3001" y="1416"/>
                </a:lnTo>
                <a:lnTo>
                  <a:pt x="3001" y="1416"/>
                </a:lnTo>
                <a:lnTo>
                  <a:pt x="3000" y="1416"/>
                </a:lnTo>
                <a:lnTo>
                  <a:pt x="2999" y="1416"/>
                </a:lnTo>
                <a:lnTo>
                  <a:pt x="2997" y="1420"/>
                </a:lnTo>
                <a:lnTo>
                  <a:pt x="2999" y="1420"/>
                </a:lnTo>
                <a:lnTo>
                  <a:pt x="2999" y="1420"/>
                </a:lnTo>
                <a:lnTo>
                  <a:pt x="3000" y="1420"/>
                </a:lnTo>
                <a:lnTo>
                  <a:pt x="3001" y="1419"/>
                </a:lnTo>
                <a:lnTo>
                  <a:pt x="3003" y="1419"/>
                </a:lnTo>
                <a:lnTo>
                  <a:pt x="3004" y="1419"/>
                </a:lnTo>
                <a:lnTo>
                  <a:pt x="3006" y="1419"/>
                </a:lnTo>
                <a:lnTo>
                  <a:pt x="3007" y="1415"/>
                </a:lnTo>
                <a:lnTo>
                  <a:pt x="3007" y="1412"/>
                </a:lnTo>
                <a:lnTo>
                  <a:pt x="3008" y="1411"/>
                </a:lnTo>
                <a:lnTo>
                  <a:pt x="3008" y="1409"/>
                </a:lnTo>
                <a:lnTo>
                  <a:pt x="3008" y="1408"/>
                </a:lnTo>
                <a:lnTo>
                  <a:pt x="3010" y="1409"/>
                </a:lnTo>
                <a:lnTo>
                  <a:pt x="3011" y="1411"/>
                </a:lnTo>
                <a:lnTo>
                  <a:pt x="3012" y="1413"/>
                </a:lnTo>
                <a:lnTo>
                  <a:pt x="3012" y="1415"/>
                </a:lnTo>
                <a:lnTo>
                  <a:pt x="3012" y="1417"/>
                </a:lnTo>
                <a:lnTo>
                  <a:pt x="3011" y="1420"/>
                </a:lnTo>
                <a:lnTo>
                  <a:pt x="3011" y="1422"/>
                </a:lnTo>
                <a:lnTo>
                  <a:pt x="3010" y="1423"/>
                </a:lnTo>
                <a:lnTo>
                  <a:pt x="3010" y="1424"/>
                </a:lnTo>
                <a:lnTo>
                  <a:pt x="3011" y="1424"/>
                </a:lnTo>
                <a:lnTo>
                  <a:pt x="3012" y="1424"/>
                </a:lnTo>
                <a:lnTo>
                  <a:pt x="3015" y="1423"/>
                </a:lnTo>
                <a:lnTo>
                  <a:pt x="3015" y="1423"/>
                </a:lnTo>
                <a:lnTo>
                  <a:pt x="3017" y="1423"/>
                </a:lnTo>
                <a:lnTo>
                  <a:pt x="3017" y="1423"/>
                </a:lnTo>
                <a:lnTo>
                  <a:pt x="3018" y="1422"/>
                </a:lnTo>
                <a:lnTo>
                  <a:pt x="3018" y="1422"/>
                </a:lnTo>
                <a:lnTo>
                  <a:pt x="3019" y="1420"/>
                </a:lnTo>
                <a:lnTo>
                  <a:pt x="3021" y="1422"/>
                </a:lnTo>
                <a:lnTo>
                  <a:pt x="3021" y="1422"/>
                </a:lnTo>
                <a:lnTo>
                  <a:pt x="3021" y="1422"/>
                </a:lnTo>
                <a:lnTo>
                  <a:pt x="3021" y="1423"/>
                </a:lnTo>
                <a:lnTo>
                  <a:pt x="3021" y="1424"/>
                </a:lnTo>
                <a:lnTo>
                  <a:pt x="3019" y="1423"/>
                </a:lnTo>
                <a:lnTo>
                  <a:pt x="3019" y="1423"/>
                </a:lnTo>
                <a:lnTo>
                  <a:pt x="3018" y="1423"/>
                </a:lnTo>
                <a:lnTo>
                  <a:pt x="3018" y="1423"/>
                </a:lnTo>
                <a:lnTo>
                  <a:pt x="3017" y="1423"/>
                </a:lnTo>
                <a:lnTo>
                  <a:pt x="3018" y="1424"/>
                </a:lnTo>
                <a:lnTo>
                  <a:pt x="3018" y="1424"/>
                </a:lnTo>
                <a:lnTo>
                  <a:pt x="3019" y="1426"/>
                </a:lnTo>
                <a:lnTo>
                  <a:pt x="3022" y="1428"/>
                </a:lnTo>
                <a:lnTo>
                  <a:pt x="3022" y="1428"/>
                </a:lnTo>
                <a:lnTo>
                  <a:pt x="3025" y="1431"/>
                </a:lnTo>
                <a:lnTo>
                  <a:pt x="3026" y="1435"/>
                </a:lnTo>
                <a:lnTo>
                  <a:pt x="3025" y="1435"/>
                </a:lnTo>
                <a:lnTo>
                  <a:pt x="3025" y="1438"/>
                </a:lnTo>
                <a:lnTo>
                  <a:pt x="3025" y="1440"/>
                </a:lnTo>
                <a:lnTo>
                  <a:pt x="3025" y="1440"/>
                </a:lnTo>
                <a:lnTo>
                  <a:pt x="3025" y="1441"/>
                </a:lnTo>
                <a:lnTo>
                  <a:pt x="3026" y="1442"/>
                </a:lnTo>
                <a:lnTo>
                  <a:pt x="3029" y="1445"/>
                </a:lnTo>
                <a:lnTo>
                  <a:pt x="3030" y="1448"/>
                </a:lnTo>
                <a:lnTo>
                  <a:pt x="3033" y="1451"/>
                </a:lnTo>
                <a:lnTo>
                  <a:pt x="3037" y="1451"/>
                </a:lnTo>
                <a:lnTo>
                  <a:pt x="3039" y="1452"/>
                </a:lnTo>
                <a:lnTo>
                  <a:pt x="3040" y="1453"/>
                </a:lnTo>
                <a:lnTo>
                  <a:pt x="3041" y="1453"/>
                </a:lnTo>
                <a:lnTo>
                  <a:pt x="3043" y="1453"/>
                </a:lnTo>
                <a:lnTo>
                  <a:pt x="3043" y="1452"/>
                </a:lnTo>
                <a:lnTo>
                  <a:pt x="3045" y="1453"/>
                </a:lnTo>
                <a:lnTo>
                  <a:pt x="3048" y="1453"/>
                </a:lnTo>
                <a:lnTo>
                  <a:pt x="3050" y="1453"/>
                </a:lnTo>
                <a:lnTo>
                  <a:pt x="3051" y="1453"/>
                </a:lnTo>
                <a:lnTo>
                  <a:pt x="3052" y="1455"/>
                </a:lnTo>
                <a:lnTo>
                  <a:pt x="3054" y="1456"/>
                </a:lnTo>
                <a:lnTo>
                  <a:pt x="3056" y="1456"/>
                </a:lnTo>
                <a:lnTo>
                  <a:pt x="3058" y="1457"/>
                </a:lnTo>
                <a:lnTo>
                  <a:pt x="3059" y="1457"/>
                </a:lnTo>
                <a:lnTo>
                  <a:pt x="3061" y="1459"/>
                </a:lnTo>
                <a:lnTo>
                  <a:pt x="3062" y="1457"/>
                </a:lnTo>
                <a:lnTo>
                  <a:pt x="3063" y="1457"/>
                </a:lnTo>
                <a:lnTo>
                  <a:pt x="3066" y="1455"/>
                </a:lnTo>
                <a:lnTo>
                  <a:pt x="3067" y="1453"/>
                </a:lnTo>
                <a:lnTo>
                  <a:pt x="3069" y="1453"/>
                </a:lnTo>
                <a:lnTo>
                  <a:pt x="3070" y="1453"/>
                </a:lnTo>
                <a:lnTo>
                  <a:pt x="3072" y="1452"/>
                </a:lnTo>
                <a:lnTo>
                  <a:pt x="3070" y="1452"/>
                </a:lnTo>
                <a:lnTo>
                  <a:pt x="3070" y="1452"/>
                </a:lnTo>
                <a:lnTo>
                  <a:pt x="3069" y="1451"/>
                </a:lnTo>
                <a:lnTo>
                  <a:pt x="3069" y="1451"/>
                </a:lnTo>
                <a:lnTo>
                  <a:pt x="3070" y="1451"/>
                </a:lnTo>
                <a:lnTo>
                  <a:pt x="3073" y="1448"/>
                </a:lnTo>
                <a:lnTo>
                  <a:pt x="3074" y="1449"/>
                </a:lnTo>
                <a:lnTo>
                  <a:pt x="3074" y="1449"/>
                </a:lnTo>
                <a:lnTo>
                  <a:pt x="3076" y="1451"/>
                </a:lnTo>
                <a:lnTo>
                  <a:pt x="3076" y="1452"/>
                </a:lnTo>
                <a:lnTo>
                  <a:pt x="3074" y="1452"/>
                </a:lnTo>
                <a:lnTo>
                  <a:pt x="3073" y="1453"/>
                </a:lnTo>
                <a:lnTo>
                  <a:pt x="3073" y="1453"/>
                </a:lnTo>
                <a:lnTo>
                  <a:pt x="3072" y="1453"/>
                </a:lnTo>
                <a:lnTo>
                  <a:pt x="3073" y="1455"/>
                </a:lnTo>
                <a:lnTo>
                  <a:pt x="3074" y="1455"/>
                </a:lnTo>
                <a:lnTo>
                  <a:pt x="3076" y="1453"/>
                </a:lnTo>
                <a:lnTo>
                  <a:pt x="3077" y="1453"/>
                </a:lnTo>
                <a:lnTo>
                  <a:pt x="3077" y="1452"/>
                </a:lnTo>
                <a:lnTo>
                  <a:pt x="3078" y="1452"/>
                </a:lnTo>
                <a:lnTo>
                  <a:pt x="3078" y="1452"/>
                </a:lnTo>
                <a:lnTo>
                  <a:pt x="3080" y="1453"/>
                </a:lnTo>
                <a:lnTo>
                  <a:pt x="3080" y="1453"/>
                </a:lnTo>
                <a:lnTo>
                  <a:pt x="3078" y="1455"/>
                </a:lnTo>
                <a:lnTo>
                  <a:pt x="3078" y="1455"/>
                </a:lnTo>
                <a:lnTo>
                  <a:pt x="3078" y="1456"/>
                </a:lnTo>
                <a:lnTo>
                  <a:pt x="3080" y="1456"/>
                </a:lnTo>
                <a:lnTo>
                  <a:pt x="3080" y="1457"/>
                </a:lnTo>
                <a:lnTo>
                  <a:pt x="3081" y="1457"/>
                </a:lnTo>
                <a:lnTo>
                  <a:pt x="3083" y="1457"/>
                </a:lnTo>
                <a:lnTo>
                  <a:pt x="3083" y="1457"/>
                </a:lnTo>
                <a:lnTo>
                  <a:pt x="3084" y="1459"/>
                </a:lnTo>
                <a:lnTo>
                  <a:pt x="3084" y="1459"/>
                </a:lnTo>
                <a:lnTo>
                  <a:pt x="3084" y="1459"/>
                </a:lnTo>
                <a:lnTo>
                  <a:pt x="3085" y="1459"/>
                </a:lnTo>
                <a:lnTo>
                  <a:pt x="3087" y="1460"/>
                </a:lnTo>
                <a:lnTo>
                  <a:pt x="3087" y="1462"/>
                </a:lnTo>
                <a:lnTo>
                  <a:pt x="3087" y="1462"/>
                </a:lnTo>
                <a:lnTo>
                  <a:pt x="3088" y="1462"/>
                </a:lnTo>
                <a:lnTo>
                  <a:pt x="3088" y="1462"/>
                </a:lnTo>
                <a:lnTo>
                  <a:pt x="3088" y="1462"/>
                </a:lnTo>
                <a:lnTo>
                  <a:pt x="3088" y="1460"/>
                </a:lnTo>
                <a:lnTo>
                  <a:pt x="3088" y="1459"/>
                </a:lnTo>
                <a:lnTo>
                  <a:pt x="3088" y="1459"/>
                </a:lnTo>
                <a:lnTo>
                  <a:pt x="3087" y="1459"/>
                </a:lnTo>
                <a:lnTo>
                  <a:pt x="3087" y="1459"/>
                </a:lnTo>
                <a:lnTo>
                  <a:pt x="3087" y="1459"/>
                </a:lnTo>
                <a:lnTo>
                  <a:pt x="3087" y="1457"/>
                </a:lnTo>
                <a:lnTo>
                  <a:pt x="3087" y="1457"/>
                </a:lnTo>
                <a:lnTo>
                  <a:pt x="3087" y="1457"/>
                </a:lnTo>
                <a:lnTo>
                  <a:pt x="3088" y="1457"/>
                </a:lnTo>
                <a:lnTo>
                  <a:pt x="3092" y="1457"/>
                </a:lnTo>
                <a:lnTo>
                  <a:pt x="3098" y="1452"/>
                </a:lnTo>
                <a:lnTo>
                  <a:pt x="3099" y="1451"/>
                </a:lnTo>
                <a:lnTo>
                  <a:pt x="3102" y="1449"/>
                </a:lnTo>
                <a:lnTo>
                  <a:pt x="3105" y="1448"/>
                </a:lnTo>
                <a:lnTo>
                  <a:pt x="3106" y="1448"/>
                </a:lnTo>
                <a:lnTo>
                  <a:pt x="3111" y="1448"/>
                </a:lnTo>
                <a:lnTo>
                  <a:pt x="3116" y="1448"/>
                </a:lnTo>
                <a:lnTo>
                  <a:pt x="3117" y="1446"/>
                </a:lnTo>
                <a:lnTo>
                  <a:pt x="3118" y="1446"/>
                </a:lnTo>
                <a:lnTo>
                  <a:pt x="3120" y="1445"/>
                </a:lnTo>
                <a:lnTo>
                  <a:pt x="3120" y="1445"/>
                </a:lnTo>
                <a:lnTo>
                  <a:pt x="3121" y="1445"/>
                </a:lnTo>
                <a:lnTo>
                  <a:pt x="3121" y="1444"/>
                </a:lnTo>
                <a:lnTo>
                  <a:pt x="3121" y="1442"/>
                </a:lnTo>
                <a:lnTo>
                  <a:pt x="3122" y="1441"/>
                </a:lnTo>
                <a:lnTo>
                  <a:pt x="3121" y="1440"/>
                </a:lnTo>
                <a:lnTo>
                  <a:pt x="3121" y="1437"/>
                </a:lnTo>
                <a:lnTo>
                  <a:pt x="3122" y="1435"/>
                </a:lnTo>
                <a:lnTo>
                  <a:pt x="3122" y="1434"/>
                </a:lnTo>
                <a:lnTo>
                  <a:pt x="3122" y="1431"/>
                </a:lnTo>
                <a:lnTo>
                  <a:pt x="3124" y="1428"/>
                </a:lnTo>
                <a:lnTo>
                  <a:pt x="3124" y="1427"/>
                </a:lnTo>
                <a:lnTo>
                  <a:pt x="3124" y="1426"/>
                </a:lnTo>
                <a:lnTo>
                  <a:pt x="3125" y="1424"/>
                </a:lnTo>
                <a:lnTo>
                  <a:pt x="3125" y="1423"/>
                </a:lnTo>
                <a:lnTo>
                  <a:pt x="3128" y="1419"/>
                </a:lnTo>
                <a:lnTo>
                  <a:pt x="3128" y="1419"/>
                </a:lnTo>
                <a:lnTo>
                  <a:pt x="3128" y="1419"/>
                </a:lnTo>
                <a:lnTo>
                  <a:pt x="3129" y="1419"/>
                </a:lnTo>
                <a:lnTo>
                  <a:pt x="3129" y="1419"/>
                </a:lnTo>
                <a:lnTo>
                  <a:pt x="3129" y="1419"/>
                </a:lnTo>
                <a:lnTo>
                  <a:pt x="3128" y="1417"/>
                </a:lnTo>
                <a:lnTo>
                  <a:pt x="3128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6"/>
                </a:lnTo>
                <a:lnTo>
                  <a:pt x="3129" y="1415"/>
                </a:lnTo>
                <a:lnTo>
                  <a:pt x="3131" y="1412"/>
                </a:lnTo>
                <a:lnTo>
                  <a:pt x="3131" y="1411"/>
                </a:lnTo>
                <a:lnTo>
                  <a:pt x="3131" y="1409"/>
                </a:lnTo>
                <a:lnTo>
                  <a:pt x="3132" y="1408"/>
                </a:lnTo>
                <a:lnTo>
                  <a:pt x="3133" y="1406"/>
                </a:lnTo>
                <a:lnTo>
                  <a:pt x="3133" y="1406"/>
                </a:lnTo>
                <a:lnTo>
                  <a:pt x="3132" y="1406"/>
                </a:lnTo>
                <a:lnTo>
                  <a:pt x="3133" y="1406"/>
                </a:lnTo>
                <a:lnTo>
                  <a:pt x="3133" y="1406"/>
                </a:lnTo>
                <a:lnTo>
                  <a:pt x="3133" y="1406"/>
                </a:lnTo>
                <a:lnTo>
                  <a:pt x="3135" y="1405"/>
                </a:lnTo>
                <a:lnTo>
                  <a:pt x="3135" y="1405"/>
                </a:lnTo>
                <a:lnTo>
                  <a:pt x="3135" y="1404"/>
                </a:lnTo>
                <a:lnTo>
                  <a:pt x="3135" y="1402"/>
                </a:lnTo>
                <a:lnTo>
                  <a:pt x="3135" y="1402"/>
                </a:lnTo>
                <a:lnTo>
                  <a:pt x="3136" y="1401"/>
                </a:lnTo>
                <a:lnTo>
                  <a:pt x="3136" y="1400"/>
                </a:lnTo>
                <a:lnTo>
                  <a:pt x="3136" y="1400"/>
                </a:lnTo>
                <a:lnTo>
                  <a:pt x="3136" y="1400"/>
                </a:lnTo>
                <a:lnTo>
                  <a:pt x="3138" y="1398"/>
                </a:lnTo>
                <a:lnTo>
                  <a:pt x="3138" y="1397"/>
                </a:lnTo>
                <a:lnTo>
                  <a:pt x="3139" y="1395"/>
                </a:lnTo>
                <a:lnTo>
                  <a:pt x="3140" y="1394"/>
                </a:lnTo>
                <a:lnTo>
                  <a:pt x="3143" y="1394"/>
                </a:lnTo>
                <a:lnTo>
                  <a:pt x="3143" y="1393"/>
                </a:lnTo>
                <a:lnTo>
                  <a:pt x="3142" y="1393"/>
                </a:lnTo>
                <a:lnTo>
                  <a:pt x="3142" y="1393"/>
                </a:lnTo>
                <a:lnTo>
                  <a:pt x="3143" y="1393"/>
                </a:lnTo>
                <a:lnTo>
                  <a:pt x="3143" y="1391"/>
                </a:lnTo>
                <a:lnTo>
                  <a:pt x="3144" y="1391"/>
                </a:lnTo>
                <a:lnTo>
                  <a:pt x="3146" y="1390"/>
                </a:lnTo>
                <a:lnTo>
                  <a:pt x="3146" y="1388"/>
                </a:lnTo>
                <a:lnTo>
                  <a:pt x="3146" y="1388"/>
                </a:lnTo>
                <a:lnTo>
                  <a:pt x="3146" y="1386"/>
                </a:lnTo>
                <a:lnTo>
                  <a:pt x="3149" y="1383"/>
                </a:lnTo>
                <a:lnTo>
                  <a:pt x="3150" y="1379"/>
                </a:lnTo>
                <a:lnTo>
                  <a:pt x="3150" y="1377"/>
                </a:lnTo>
                <a:lnTo>
                  <a:pt x="3151" y="1376"/>
                </a:lnTo>
                <a:lnTo>
                  <a:pt x="3151" y="1373"/>
                </a:lnTo>
                <a:lnTo>
                  <a:pt x="3151" y="1372"/>
                </a:lnTo>
                <a:lnTo>
                  <a:pt x="3151" y="1371"/>
                </a:lnTo>
                <a:lnTo>
                  <a:pt x="3153" y="1366"/>
                </a:lnTo>
                <a:lnTo>
                  <a:pt x="3153" y="1365"/>
                </a:lnTo>
                <a:lnTo>
                  <a:pt x="3153" y="1364"/>
                </a:lnTo>
                <a:lnTo>
                  <a:pt x="3154" y="1360"/>
                </a:lnTo>
                <a:lnTo>
                  <a:pt x="3154" y="1357"/>
                </a:lnTo>
                <a:lnTo>
                  <a:pt x="3155" y="1355"/>
                </a:lnTo>
                <a:lnTo>
                  <a:pt x="3157" y="1353"/>
                </a:lnTo>
                <a:lnTo>
                  <a:pt x="3157" y="1351"/>
                </a:lnTo>
                <a:lnTo>
                  <a:pt x="3155" y="1350"/>
                </a:lnTo>
                <a:lnTo>
                  <a:pt x="3155" y="1347"/>
                </a:lnTo>
                <a:close/>
                <a:moveTo>
                  <a:pt x="3161" y="1180"/>
                </a:moveTo>
                <a:lnTo>
                  <a:pt x="3161" y="1180"/>
                </a:lnTo>
                <a:lnTo>
                  <a:pt x="3160" y="1180"/>
                </a:lnTo>
                <a:lnTo>
                  <a:pt x="3161" y="1180"/>
                </a:lnTo>
                <a:lnTo>
                  <a:pt x="3161" y="1180"/>
                </a:lnTo>
                <a:lnTo>
                  <a:pt x="3161" y="1182"/>
                </a:lnTo>
                <a:lnTo>
                  <a:pt x="3162" y="1180"/>
                </a:lnTo>
                <a:lnTo>
                  <a:pt x="3162" y="1180"/>
                </a:lnTo>
                <a:lnTo>
                  <a:pt x="3162" y="1180"/>
                </a:lnTo>
                <a:lnTo>
                  <a:pt x="3162" y="1180"/>
                </a:lnTo>
                <a:lnTo>
                  <a:pt x="3161" y="1180"/>
                </a:lnTo>
                <a:close/>
                <a:moveTo>
                  <a:pt x="3157" y="1111"/>
                </a:moveTo>
                <a:lnTo>
                  <a:pt x="3157" y="1111"/>
                </a:lnTo>
                <a:lnTo>
                  <a:pt x="3155" y="1111"/>
                </a:lnTo>
                <a:lnTo>
                  <a:pt x="3157" y="1111"/>
                </a:lnTo>
                <a:lnTo>
                  <a:pt x="3157" y="1111"/>
                </a:lnTo>
                <a:lnTo>
                  <a:pt x="3157" y="1111"/>
                </a:lnTo>
                <a:close/>
                <a:moveTo>
                  <a:pt x="3161" y="572"/>
                </a:moveTo>
                <a:lnTo>
                  <a:pt x="3162" y="571"/>
                </a:lnTo>
                <a:lnTo>
                  <a:pt x="3162" y="571"/>
                </a:lnTo>
                <a:lnTo>
                  <a:pt x="3162" y="571"/>
                </a:lnTo>
                <a:lnTo>
                  <a:pt x="3161" y="571"/>
                </a:lnTo>
                <a:lnTo>
                  <a:pt x="3161" y="571"/>
                </a:lnTo>
                <a:lnTo>
                  <a:pt x="3160" y="572"/>
                </a:lnTo>
                <a:lnTo>
                  <a:pt x="3160" y="572"/>
                </a:lnTo>
                <a:lnTo>
                  <a:pt x="3161" y="572"/>
                </a:lnTo>
                <a:lnTo>
                  <a:pt x="3161" y="572"/>
                </a:lnTo>
                <a:close/>
                <a:moveTo>
                  <a:pt x="3155" y="1182"/>
                </a:moveTo>
                <a:lnTo>
                  <a:pt x="3154" y="1180"/>
                </a:lnTo>
                <a:lnTo>
                  <a:pt x="3153" y="1180"/>
                </a:lnTo>
                <a:lnTo>
                  <a:pt x="3153" y="1180"/>
                </a:lnTo>
                <a:lnTo>
                  <a:pt x="3153" y="1180"/>
                </a:lnTo>
                <a:lnTo>
                  <a:pt x="3154" y="1182"/>
                </a:lnTo>
                <a:lnTo>
                  <a:pt x="3153" y="1182"/>
                </a:lnTo>
                <a:lnTo>
                  <a:pt x="3154" y="1182"/>
                </a:lnTo>
                <a:lnTo>
                  <a:pt x="3154" y="1182"/>
                </a:lnTo>
                <a:lnTo>
                  <a:pt x="3155" y="1183"/>
                </a:lnTo>
                <a:lnTo>
                  <a:pt x="3155" y="1183"/>
                </a:lnTo>
                <a:lnTo>
                  <a:pt x="3157" y="1183"/>
                </a:lnTo>
                <a:lnTo>
                  <a:pt x="3158" y="1183"/>
                </a:lnTo>
                <a:lnTo>
                  <a:pt x="3157" y="1182"/>
                </a:lnTo>
                <a:lnTo>
                  <a:pt x="3155" y="1182"/>
                </a:lnTo>
                <a:close/>
                <a:moveTo>
                  <a:pt x="2853" y="1077"/>
                </a:moveTo>
                <a:lnTo>
                  <a:pt x="2853" y="1077"/>
                </a:lnTo>
                <a:lnTo>
                  <a:pt x="2853" y="1078"/>
                </a:lnTo>
                <a:lnTo>
                  <a:pt x="2853" y="1078"/>
                </a:lnTo>
                <a:lnTo>
                  <a:pt x="2853" y="1077"/>
                </a:lnTo>
                <a:lnTo>
                  <a:pt x="2853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3" y="1077"/>
                </a:lnTo>
                <a:close/>
                <a:moveTo>
                  <a:pt x="2990" y="1204"/>
                </a:moveTo>
                <a:lnTo>
                  <a:pt x="2990" y="1204"/>
                </a:lnTo>
                <a:lnTo>
                  <a:pt x="2990" y="1204"/>
                </a:lnTo>
                <a:lnTo>
                  <a:pt x="2990" y="1204"/>
                </a:lnTo>
                <a:lnTo>
                  <a:pt x="2990" y="1204"/>
                </a:lnTo>
                <a:lnTo>
                  <a:pt x="2992" y="1204"/>
                </a:lnTo>
                <a:lnTo>
                  <a:pt x="2992" y="1204"/>
                </a:lnTo>
                <a:lnTo>
                  <a:pt x="2992" y="1202"/>
                </a:lnTo>
                <a:lnTo>
                  <a:pt x="2990" y="1202"/>
                </a:lnTo>
                <a:lnTo>
                  <a:pt x="2990" y="1204"/>
                </a:lnTo>
                <a:close/>
                <a:moveTo>
                  <a:pt x="3154" y="1339"/>
                </a:moveTo>
                <a:lnTo>
                  <a:pt x="3154" y="1340"/>
                </a:lnTo>
                <a:lnTo>
                  <a:pt x="3154" y="1342"/>
                </a:lnTo>
                <a:lnTo>
                  <a:pt x="3155" y="1342"/>
                </a:lnTo>
                <a:lnTo>
                  <a:pt x="3155" y="1339"/>
                </a:lnTo>
                <a:lnTo>
                  <a:pt x="3155" y="1337"/>
                </a:lnTo>
                <a:lnTo>
                  <a:pt x="3154" y="1337"/>
                </a:lnTo>
                <a:lnTo>
                  <a:pt x="3154" y="1339"/>
                </a:lnTo>
                <a:close/>
                <a:moveTo>
                  <a:pt x="3154" y="1335"/>
                </a:moveTo>
                <a:lnTo>
                  <a:pt x="3154" y="1335"/>
                </a:lnTo>
                <a:lnTo>
                  <a:pt x="3154" y="1335"/>
                </a:lnTo>
                <a:lnTo>
                  <a:pt x="3154" y="1336"/>
                </a:lnTo>
                <a:lnTo>
                  <a:pt x="3154" y="1337"/>
                </a:lnTo>
                <a:lnTo>
                  <a:pt x="3154" y="1337"/>
                </a:lnTo>
                <a:lnTo>
                  <a:pt x="3154" y="1336"/>
                </a:lnTo>
                <a:lnTo>
                  <a:pt x="3155" y="1335"/>
                </a:lnTo>
                <a:lnTo>
                  <a:pt x="3154" y="1335"/>
                </a:lnTo>
                <a:close/>
                <a:moveTo>
                  <a:pt x="2813" y="1041"/>
                </a:moveTo>
                <a:lnTo>
                  <a:pt x="2813" y="1041"/>
                </a:lnTo>
                <a:lnTo>
                  <a:pt x="2814" y="1042"/>
                </a:lnTo>
                <a:lnTo>
                  <a:pt x="2814" y="1041"/>
                </a:lnTo>
                <a:lnTo>
                  <a:pt x="2814" y="1041"/>
                </a:lnTo>
                <a:lnTo>
                  <a:pt x="2814" y="1040"/>
                </a:lnTo>
                <a:lnTo>
                  <a:pt x="2813" y="1040"/>
                </a:lnTo>
                <a:lnTo>
                  <a:pt x="2813" y="1041"/>
                </a:lnTo>
                <a:close/>
                <a:moveTo>
                  <a:pt x="2806" y="1153"/>
                </a:moveTo>
                <a:lnTo>
                  <a:pt x="2806" y="1151"/>
                </a:lnTo>
                <a:lnTo>
                  <a:pt x="2805" y="1151"/>
                </a:lnTo>
                <a:lnTo>
                  <a:pt x="2805" y="1151"/>
                </a:lnTo>
                <a:lnTo>
                  <a:pt x="2802" y="1150"/>
                </a:lnTo>
                <a:lnTo>
                  <a:pt x="2802" y="1150"/>
                </a:lnTo>
                <a:lnTo>
                  <a:pt x="2801" y="1151"/>
                </a:lnTo>
                <a:lnTo>
                  <a:pt x="2799" y="1153"/>
                </a:lnTo>
                <a:lnTo>
                  <a:pt x="2799" y="1154"/>
                </a:lnTo>
                <a:lnTo>
                  <a:pt x="2799" y="1155"/>
                </a:lnTo>
                <a:lnTo>
                  <a:pt x="2799" y="1155"/>
                </a:lnTo>
                <a:lnTo>
                  <a:pt x="2798" y="1155"/>
                </a:lnTo>
                <a:lnTo>
                  <a:pt x="2798" y="1155"/>
                </a:lnTo>
                <a:lnTo>
                  <a:pt x="2798" y="1155"/>
                </a:lnTo>
                <a:lnTo>
                  <a:pt x="2798" y="1157"/>
                </a:lnTo>
                <a:lnTo>
                  <a:pt x="2799" y="1157"/>
                </a:lnTo>
                <a:lnTo>
                  <a:pt x="2801" y="1157"/>
                </a:lnTo>
                <a:lnTo>
                  <a:pt x="2802" y="1157"/>
                </a:lnTo>
                <a:lnTo>
                  <a:pt x="2802" y="1157"/>
                </a:lnTo>
                <a:lnTo>
                  <a:pt x="2805" y="1157"/>
                </a:lnTo>
                <a:lnTo>
                  <a:pt x="2803" y="1157"/>
                </a:lnTo>
                <a:lnTo>
                  <a:pt x="2803" y="1157"/>
                </a:lnTo>
                <a:lnTo>
                  <a:pt x="2805" y="1154"/>
                </a:lnTo>
                <a:lnTo>
                  <a:pt x="2806" y="1153"/>
                </a:lnTo>
                <a:close/>
                <a:moveTo>
                  <a:pt x="2794" y="1155"/>
                </a:moveTo>
                <a:lnTo>
                  <a:pt x="2794" y="1155"/>
                </a:lnTo>
                <a:lnTo>
                  <a:pt x="2795" y="1155"/>
                </a:lnTo>
                <a:lnTo>
                  <a:pt x="2795" y="1155"/>
                </a:lnTo>
                <a:lnTo>
                  <a:pt x="2795" y="1155"/>
                </a:lnTo>
                <a:lnTo>
                  <a:pt x="2795" y="1154"/>
                </a:lnTo>
                <a:lnTo>
                  <a:pt x="2794" y="1155"/>
                </a:lnTo>
                <a:lnTo>
                  <a:pt x="2794" y="1155"/>
                </a:lnTo>
                <a:close/>
                <a:moveTo>
                  <a:pt x="2803" y="1104"/>
                </a:moveTo>
                <a:lnTo>
                  <a:pt x="2802" y="1104"/>
                </a:lnTo>
                <a:lnTo>
                  <a:pt x="2802" y="1106"/>
                </a:lnTo>
                <a:lnTo>
                  <a:pt x="2802" y="1107"/>
                </a:lnTo>
                <a:lnTo>
                  <a:pt x="2803" y="1106"/>
                </a:lnTo>
                <a:lnTo>
                  <a:pt x="2803" y="1104"/>
                </a:lnTo>
                <a:close/>
                <a:moveTo>
                  <a:pt x="2796" y="1153"/>
                </a:moveTo>
                <a:lnTo>
                  <a:pt x="2795" y="1151"/>
                </a:lnTo>
                <a:lnTo>
                  <a:pt x="2794" y="1150"/>
                </a:lnTo>
                <a:lnTo>
                  <a:pt x="2794" y="1150"/>
                </a:lnTo>
                <a:lnTo>
                  <a:pt x="2792" y="1150"/>
                </a:lnTo>
                <a:lnTo>
                  <a:pt x="2791" y="1149"/>
                </a:lnTo>
                <a:lnTo>
                  <a:pt x="2791" y="1149"/>
                </a:lnTo>
                <a:lnTo>
                  <a:pt x="2790" y="1150"/>
                </a:lnTo>
                <a:lnTo>
                  <a:pt x="2788" y="1150"/>
                </a:lnTo>
                <a:lnTo>
                  <a:pt x="2788" y="1150"/>
                </a:lnTo>
                <a:lnTo>
                  <a:pt x="2785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1"/>
                </a:lnTo>
                <a:lnTo>
                  <a:pt x="2785" y="1151"/>
                </a:lnTo>
                <a:lnTo>
                  <a:pt x="2785" y="1151"/>
                </a:lnTo>
                <a:lnTo>
                  <a:pt x="2787" y="1153"/>
                </a:lnTo>
                <a:lnTo>
                  <a:pt x="2788" y="1153"/>
                </a:lnTo>
                <a:lnTo>
                  <a:pt x="2788" y="1153"/>
                </a:lnTo>
                <a:lnTo>
                  <a:pt x="2790" y="1154"/>
                </a:lnTo>
                <a:lnTo>
                  <a:pt x="2790" y="1154"/>
                </a:lnTo>
                <a:lnTo>
                  <a:pt x="2791" y="1155"/>
                </a:lnTo>
                <a:lnTo>
                  <a:pt x="2791" y="1155"/>
                </a:lnTo>
                <a:lnTo>
                  <a:pt x="2790" y="1157"/>
                </a:lnTo>
                <a:lnTo>
                  <a:pt x="2791" y="1157"/>
                </a:lnTo>
                <a:lnTo>
                  <a:pt x="2791" y="1157"/>
                </a:lnTo>
                <a:lnTo>
                  <a:pt x="2791" y="1157"/>
                </a:lnTo>
                <a:lnTo>
                  <a:pt x="2791" y="1155"/>
                </a:lnTo>
                <a:lnTo>
                  <a:pt x="2791" y="1155"/>
                </a:lnTo>
                <a:lnTo>
                  <a:pt x="2792" y="1154"/>
                </a:lnTo>
                <a:lnTo>
                  <a:pt x="2792" y="1154"/>
                </a:lnTo>
                <a:lnTo>
                  <a:pt x="2795" y="1153"/>
                </a:lnTo>
                <a:lnTo>
                  <a:pt x="2795" y="1153"/>
                </a:lnTo>
                <a:lnTo>
                  <a:pt x="2796" y="1153"/>
                </a:lnTo>
                <a:close/>
                <a:moveTo>
                  <a:pt x="2801" y="1103"/>
                </a:moveTo>
                <a:lnTo>
                  <a:pt x="2799" y="1104"/>
                </a:lnTo>
                <a:lnTo>
                  <a:pt x="2799" y="1106"/>
                </a:lnTo>
                <a:lnTo>
                  <a:pt x="2799" y="1107"/>
                </a:lnTo>
                <a:lnTo>
                  <a:pt x="2799" y="1107"/>
                </a:lnTo>
                <a:lnTo>
                  <a:pt x="2799" y="1109"/>
                </a:lnTo>
                <a:lnTo>
                  <a:pt x="2799" y="1110"/>
                </a:lnTo>
                <a:lnTo>
                  <a:pt x="2799" y="1111"/>
                </a:lnTo>
                <a:lnTo>
                  <a:pt x="2802" y="1109"/>
                </a:lnTo>
                <a:lnTo>
                  <a:pt x="2802" y="1109"/>
                </a:lnTo>
                <a:lnTo>
                  <a:pt x="2802" y="1109"/>
                </a:lnTo>
                <a:lnTo>
                  <a:pt x="2802" y="1107"/>
                </a:lnTo>
                <a:lnTo>
                  <a:pt x="2802" y="1106"/>
                </a:lnTo>
                <a:lnTo>
                  <a:pt x="2802" y="1106"/>
                </a:lnTo>
                <a:lnTo>
                  <a:pt x="2802" y="1106"/>
                </a:lnTo>
                <a:lnTo>
                  <a:pt x="2801" y="1104"/>
                </a:lnTo>
                <a:lnTo>
                  <a:pt x="2801" y="1103"/>
                </a:lnTo>
                <a:lnTo>
                  <a:pt x="2801" y="1103"/>
                </a:lnTo>
                <a:close/>
                <a:moveTo>
                  <a:pt x="2809" y="1004"/>
                </a:moveTo>
                <a:lnTo>
                  <a:pt x="2809" y="1005"/>
                </a:lnTo>
                <a:lnTo>
                  <a:pt x="2809" y="1005"/>
                </a:lnTo>
                <a:lnTo>
                  <a:pt x="2809" y="1005"/>
                </a:lnTo>
                <a:lnTo>
                  <a:pt x="2810" y="1005"/>
                </a:lnTo>
                <a:lnTo>
                  <a:pt x="2810" y="1004"/>
                </a:lnTo>
                <a:lnTo>
                  <a:pt x="2810" y="1004"/>
                </a:lnTo>
                <a:lnTo>
                  <a:pt x="2810" y="1004"/>
                </a:lnTo>
                <a:lnTo>
                  <a:pt x="2810" y="1004"/>
                </a:lnTo>
                <a:lnTo>
                  <a:pt x="2809" y="1004"/>
                </a:lnTo>
                <a:close/>
                <a:moveTo>
                  <a:pt x="2816" y="1036"/>
                </a:moveTo>
                <a:lnTo>
                  <a:pt x="2817" y="1034"/>
                </a:lnTo>
                <a:lnTo>
                  <a:pt x="2817" y="1034"/>
                </a:lnTo>
                <a:lnTo>
                  <a:pt x="2817" y="1033"/>
                </a:lnTo>
                <a:lnTo>
                  <a:pt x="2816" y="1033"/>
                </a:lnTo>
                <a:lnTo>
                  <a:pt x="2814" y="1033"/>
                </a:lnTo>
                <a:lnTo>
                  <a:pt x="2814" y="1033"/>
                </a:lnTo>
                <a:lnTo>
                  <a:pt x="2814" y="1033"/>
                </a:lnTo>
                <a:lnTo>
                  <a:pt x="2814" y="1034"/>
                </a:lnTo>
                <a:lnTo>
                  <a:pt x="2816" y="1036"/>
                </a:lnTo>
                <a:close/>
                <a:moveTo>
                  <a:pt x="2810" y="994"/>
                </a:moveTo>
                <a:lnTo>
                  <a:pt x="2810" y="994"/>
                </a:lnTo>
                <a:lnTo>
                  <a:pt x="2810" y="996"/>
                </a:lnTo>
                <a:lnTo>
                  <a:pt x="2812" y="996"/>
                </a:lnTo>
                <a:lnTo>
                  <a:pt x="2812" y="994"/>
                </a:lnTo>
                <a:lnTo>
                  <a:pt x="2812" y="994"/>
                </a:lnTo>
                <a:lnTo>
                  <a:pt x="2810" y="994"/>
                </a:lnTo>
                <a:close/>
                <a:moveTo>
                  <a:pt x="2807" y="997"/>
                </a:moveTo>
                <a:lnTo>
                  <a:pt x="2807" y="997"/>
                </a:lnTo>
                <a:lnTo>
                  <a:pt x="2807" y="998"/>
                </a:lnTo>
                <a:lnTo>
                  <a:pt x="2809" y="998"/>
                </a:lnTo>
                <a:lnTo>
                  <a:pt x="2809" y="998"/>
                </a:lnTo>
                <a:lnTo>
                  <a:pt x="2809" y="997"/>
                </a:lnTo>
                <a:lnTo>
                  <a:pt x="2807" y="997"/>
                </a:lnTo>
                <a:close/>
                <a:moveTo>
                  <a:pt x="2730" y="1044"/>
                </a:moveTo>
                <a:lnTo>
                  <a:pt x="2730" y="1045"/>
                </a:lnTo>
                <a:lnTo>
                  <a:pt x="2730" y="1045"/>
                </a:lnTo>
                <a:lnTo>
                  <a:pt x="2730" y="1045"/>
                </a:lnTo>
                <a:lnTo>
                  <a:pt x="2730" y="1044"/>
                </a:lnTo>
                <a:lnTo>
                  <a:pt x="2730" y="1044"/>
                </a:lnTo>
                <a:close/>
                <a:moveTo>
                  <a:pt x="3007" y="1424"/>
                </a:moveTo>
                <a:lnTo>
                  <a:pt x="3007" y="1426"/>
                </a:lnTo>
                <a:lnTo>
                  <a:pt x="3004" y="1424"/>
                </a:lnTo>
                <a:lnTo>
                  <a:pt x="3004" y="1424"/>
                </a:lnTo>
                <a:lnTo>
                  <a:pt x="3004" y="1424"/>
                </a:lnTo>
                <a:lnTo>
                  <a:pt x="3004" y="1424"/>
                </a:lnTo>
                <a:lnTo>
                  <a:pt x="3003" y="1423"/>
                </a:lnTo>
                <a:lnTo>
                  <a:pt x="3001" y="1423"/>
                </a:lnTo>
                <a:lnTo>
                  <a:pt x="2999" y="1424"/>
                </a:lnTo>
                <a:lnTo>
                  <a:pt x="2995" y="1426"/>
                </a:lnTo>
                <a:lnTo>
                  <a:pt x="2995" y="1426"/>
                </a:lnTo>
                <a:lnTo>
                  <a:pt x="2995" y="1427"/>
                </a:lnTo>
                <a:lnTo>
                  <a:pt x="2995" y="1427"/>
                </a:lnTo>
                <a:lnTo>
                  <a:pt x="2996" y="1428"/>
                </a:lnTo>
                <a:lnTo>
                  <a:pt x="2997" y="1428"/>
                </a:lnTo>
                <a:lnTo>
                  <a:pt x="2999" y="1428"/>
                </a:lnTo>
                <a:lnTo>
                  <a:pt x="3000" y="1428"/>
                </a:lnTo>
                <a:lnTo>
                  <a:pt x="3000" y="1427"/>
                </a:lnTo>
                <a:lnTo>
                  <a:pt x="3001" y="1428"/>
                </a:lnTo>
                <a:lnTo>
                  <a:pt x="3003" y="1428"/>
                </a:lnTo>
                <a:lnTo>
                  <a:pt x="3004" y="1428"/>
                </a:lnTo>
                <a:lnTo>
                  <a:pt x="3004" y="1427"/>
                </a:lnTo>
                <a:lnTo>
                  <a:pt x="3004" y="1427"/>
                </a:lnTo>
                <a:lnTo>
                  <a:pt x="3007" y="1427"/>
                </a:lnTo>
                <a:lnTo>
                  <a:pt x="3008" y="1427"/>
                </a:lnTo>
                <a:lnTo>
                  <a:pt x="3008" y="1427"/>
                </a:lnTo>
                <a:lnTo>
                  <a:pt x="3010" y="1426"/>
                </a:lnTo>
                <a:lnTo>
                  <a:pt x="3008" y="1426"/>
                </a:lnTo>
                <a:lnTo>
                  <a:pt x="3007" y="1424"/>
                </a:lnTo>
                <a:close/>
                <a:moveTo>
                  <a:pt x="2730" y="1088"/>
                </a:moveTo>
                <a:lnTo>
                  <a:pt x="2730" y="1088"/>
                </a:lnTo>
                <a:lnTo>
                  <a:pt x="2732" y="1088"/>
                </a:lnTo>
                <a:lnTo>
                  <a:pt x="2732" y="1088"/>
                </a:lnTo>
                <a:lnTo>
                  <a:pt x="2730" y="1088"/>
                </a:lnTo>
                <a:lnTo>
                  <a:pt x="2730" y="1088"/>
                </a:lnTo>
                <a:close/>
                <a:moveTo>
                  <a:pt x="2792" y="1273"/>
                </a:moveTo>
                <a:lnTo>
                  <a:pt x="2792" y="1273"/>
                </a:lnTo>
                <a:lnTo>
                  <a:pt x="2792" y="1273"/>
                </a:lnTo>
                <a:lnTo>
                  <a:pt x="2794" y="1271"/>
                </a:lnTo>
                <a:lnTo>
                  <a:pt x="2794" y="1271"/>
                </a:lnTo>
                <a:lnTo>
                  <a:pt x="2794" y="1270"/>
                </a:lnTo>
                <a:lnTo>
                  <a:pt x="2792" y="1271"/>
                </a:lnTo>
                <a:lnTo>
                  <a:pt x="2792" y="1273"/>
                </a:lnTo>
                <a:close/>
                <a:moveTo>
                  <a:pt x="2737" y="1082"/>
                </a:moveTo>
                <a:lnTo>
                  <a:pt x="2736" y="1082"/>
                </a:lnTo>
                <a:lnTo>
                  <a:pt x="2736" y="1082"/>
                </a:lnTo>
                <a:lnTo>
                  <a:pt x="2736" y="1084"/>
                </a:lnTo>
                <a:lnTo>
                  <a:pt x="2736" y="1085"/>
                </a:lnTo>
                <a:lnTo>
                  <a:pt x="2737" y="1085"/>
                </a:lnTo>
                <a:lnTo>
                  <a:pt x="2739" y="1084"/>
                </a:lnTo>
                <a:lnTo>
                  <a:pt x="2739" y="1084"/>
                </a:lnTo>
                <a:lnTo>
                  <a:pt x="2739" y="1084"/>
                </a:lnTo>
                <a:lnTo>
                  <a:pt x="2739" y="1082"/>
                </a:lnTo>
                <a:lnTo>
                  <a:pt x="2739" y="1082"/>
                </a:lnTo>
                <a:lnTo>
                  <a:pt x="2737" y="1082"/>
                </a:lnTo>
                <a:close/>
                <a:moveTo>
                  <a:pt x="2772" y="1324"/>
                </a:moveTo>
                <a:lnTo>
                  <a:pt x="2772" y="1322"/>
                </a:lnTo>
                <a:lnTo>
                  <a:pt x="2772" y="1322"/>
                </a:lnTo>
                <a:lnTo>
                  <a:pt x="2770" y="1320"/>
                </a:lnTo>
                <a:lnTo>
                  <a:pt x="2769" y="1320"/>
                </a:lnTo>
                <a:lnTo>
                  <a:pt x="2769" y="1320"/>
                </a:lnTo>
                <a:lnTo>
                  <a:pt x="2770" y="1321"/>
                </a:lnTo>
                <a:lnTo>
                  <a:pt x="2772" y="1325"/>
                </a:lnTo>
                <a:lnTo>
                  <a:pt x="2772" y="1324"/>
                </a:lnTo>
                <a:lnTo>
                  <a:pt x="2772" y="1324"/>
                </a:lnTo>
                <a:lnTo>
                  <a:pt x="2772" y="1324"/>
                </a:lnTo>
                <a:close/>
                <a:moveTo>
                  <a:pt x="2766" y="1127"/>
                </a:moveTo>
                <a:lnTo>
                  <a:pt x="2766" y="1128"/>
                </a:lnTo>
                <a:lnTo>
                  <a:pt x="2766" y="1128"/>
                </a:lnTo>
                <a:lnTo>
                  <a:pt x="2768" y="1128"/>
                </a:lnTo>
                <a:lnTo>
                  <a:pt x="2768" y="1128"/>
                </a:lnTo>
                <a:lnTo>
                  <a:pt x="2768" y="1127"/>
                </a:lnTo>
                <a:lnTo>
                  <a:pt x="2768" y="1127"/>
                </a:lnTo>
                <a:lnTo>
                  <a:pt x="2766" y="1127"/>
                </a:lnTo>
                <a:close/>
                <a:moveTo>
                  <a:pt x="2783" y="1139"/>
                </a:moveTo>
                <a:lnTo>
                  <a:pt x="2783" y="1140"/>
                </a:lnTo>
                <a:lnTo>
                  <a:pt x="2783" y="1140"/>
                </a:lnTo>
                <a:lnTo>
                  <a:pt x="2783" y="1140"/>
                </a:lnTo>
                <a:lnTo>
                  <a:pt x="2784" y="1140"/>
                </a:lnTo>
                <a:lnTo>
                  <a:pt x="2784" y="1140"/>
                </a:lnTo>
                <a:lnTo>
                  <a:pt x="2783" y="1140"/>
                </a:lnTo>
                <a:lnTo>
                  <a:pt x="2783" y="1139"/>
                </a:lnTo>
                <a:close/>
                <a:moveTo>
                  <a:pt x="2794" y="1139"/>
                </a:moveTo>
                <a:lnTo>
                  <a:pt x="2794" y="1139"/>
                </a:lnTo>
                <a:lnTo>
                  <a:pt x="2794" y="1138"/>
                </a:lnTo>
                <a:lnTo>
                  <a:pt x="2794" y="1138"/>
                </a:lnTo>
                <a:lnTo>
                  <a:pt x="2794" y="1138"/>
                </a:lnTo>
                <a:lnTo>
                  <a:pt x="2792" y="1138"/>
                </a:lnTo>
                <a:lnTo>
                  <a:pt x="2791" y="1138"/>
                </a:lnTo>
                <a:lnTo>
                  <a:pt x="2791" y="1138"/>
                </a:lnTo>
                <a:lnTo>
                  <a:pt x="2791" y="1139"/>
                </a:lnTo>
                <a:lnTo>
                  <a:pt x="2792" y="1139"/>
                </a:lnTo>
                <a:lnTo>
                  <a:pt x="2792" y="1139"/>
                </a:lnTo>
                <a:lnTo>
                  <a:pt x="2794" y="1139"/>
                </a:lnTo>
                <a:close/>
                <a:moveTo>
                  <a:pt x="2770" y="1140"/>
                </a:moveTo>
                <a:lnTo>
                  <a:pt x="2772" y="1142"/>
                </a:lnTo>
                <a:lnTo>
                  <a:pt x="2772" y="1140"/>
                </a:lnTo>
                <a:lnTo>
                  <a:pt x="2772" y="1140"/>
                </a:lnTo>
                <a:lnTo>
                  <a:pt x="2772" y="1140"/>
                </a:lnTo>
                <a:lnTo>
                  <a:pt x="2774" y="1140"/>
                </a:lnTo>
                <a:lnTo>
                  <a:pt x="2776" y="1140"/>
                </a:lnTo>
                <a:lnTo>
                  <a:pt x="2776" y="1140"/>
                </a:lnTo>
                <a:lnTo>
                  <a:pt x="2779" y="1140"/>
                </a:lnTo>
                <a:lnTo>
                  <a:pt x="2779" y="1140"/>
                </a:lnTo>
                <a:lnTo>
                  <a:pt x="2779" y="1139"/>
                </a:lnTo>
                <a:lnTo>
                  <a:pt x="2780" y="1139"/>
                </a:lnTo>
                <a:lnTo>
                  <a:pt x="2780" y="1139"/>
                </a:lnTo>
                <a:lnTo>
                  <a:pt x="2780" y="1138"/>
                </a:lnTo>
                <a:lnTo>
                  <a:pt x="2770" y="1138"/>
                </a:lnTo>
                <a:lnTo>
                  <a:pt x="2769" y="1138"/>
                </a:lnTo>
                <a:lnTo>
                  <a:pt x="2768" y="1139"/>
                </a:lnTo>
                <a:lnTo>
                  <a:pt x="2768" y="1139"/>
                </a:lnTo>
                <a:lnTo>
                  <a:pt x="2768" y="1140"/>
                </a:lnTo>
                <a:lnTo>
                  <a:pt x="2770" y="1140"/>
                </a:lnTo>
                <a:close/>
                <a:moveTo>
                  <a:pt x="1799" y="462"/>
                </a:moveTo>
                <a:lnTo>
                  <a:pt x="1799" y="463"/>
                </a:lnTo>
                <a:lnTo>
                  <a:pt x="1800" y="463"/>
                </a:lnTo>
                <a:lnTo>
                  <a:pt x="1800" y="463"/>
                </a:lnTo>
                <a:lnTo>
                  <a:pt x="1800" y="463"/>
                </a:lnTo>
                <a:lnTo>
                  <a:pt x="1802" y="462"/>
                </a:lnTo>
                <a:lnTo>
                  <a:pt x="1800" y="462"/>
                </a:lnTo>
                <a:lnTo>
                  <a:pt x="1799" y="462"/>
                </a:lnTo>
                <a:close/>
                <a:moveTo>
                  <a:pt x="2023" y="723"/>
                </a:moveTo>
                <a:lnTo>
                  <a:pt x="2023" y="721"/>
                </a:lnTo>
                <a:lnTo>
                  <a:pt x="2022" y="721"/>
                </a:lnTo>
                <a:lnTo>
                  <a:pt x="2022" y="723"/>
                </a:lnTo>
                <a:lnTo>
                  <a:pt x="2021" y="723"/>
                </a:lnTo>
                <a:lnTo>
                  <a:pt x="2019" y="723"/>
                </a:lnTo>
                <a:lnTo>
                  <a:pt x="2015" y="724"/>
                </a:lnTo>
                <a:lnTo>
                  <a:pt x="2014" y="725"/>
                </a:lnTo>
                <a:lnTo>
                  <a:pt x="2012" y="725"/>
                </a:lnTo>
                <a:lnTo>
                  <a:pt x="2011" y="724"/>
                </a:lnTo>
                <a:lnTo>
                  <a:pt x="2008" y="724"/>
                </a:lnTo>
                <a:lnTo>
                  <a:pt x="2008" y="725"/>
                </a:lnTo>
                <a:lnTo>
                  <a:pt x="2008" y="727"/>
                </a:lnTo>
                <a:lnTo>
                  <a:pt x="2007" y="727"/>
                </a:lnTo>
                <a:lnTo>
                  <a:pt x="2007" y="727"/>
                </a:lnTo>
                <a:lnTo>
                  <a:pt x="2005" y="727"/>
                </a:lnTo>
                <a:lnTo>
                  <a:pt x="2005" y="727"/>
                </a:lnTo>
                <a:lnTo>
                  <a:pt x="2004" y="727"/>
                </a:lnTo>
                <a:lnTo>
                  <a:pt x="2004" y="728"/>
                </a:lnTo>
                <a:lnTo>
                  <a:pt x="2003" y="728"/>
                </a:lnTo>
                <a:lnTo>
                  <a:pt x="2003" y="729"/>
                </a:lnTo>
                <a:lnTo>
                  <a:pt x="2004" y="731"/>
                </a:lnTo>
                <a:lnTo>
                  <a:pt x="2004" y="731"/>
                </a:lnTo>
                <a:lnTo>
                  <a:pt x="2004" y="731"/>
                </a:lnTo>
                <a:lnTo>
                  <a:pt x="2007" y="732"/>
                </a:lnTo>
                <a:lnTo>
                  <a:pt x="2007" y="732"/>
                </a:lnTo>
                <a:lnTo>
                  <a:pt x="2008" y="732"/>
                </a:lnTo>
                <a:lnTo>
                  <a:pt x="2008" y="732"/>
                </a:lnTo>
                <a:lnTo>
                  <a:pt x="2008" y="732"/>
                </a:lnTo>
                <a:lnTo>
                  <a:pt x="2010" y="734"/>
                </a:lnTo>
                <a:lnTo>
                  <a:pt x="2010" y="732"/>
                </a:lnTo>
                <a:lnTo>
                  <a:pt x="2010" y="732"/>
                </a:lnTo>
                <a:lnTo>
                  <a:pt x="2010" y="732"/>
                </a:lnTo>
                <a:lnTo>
                  <a:pt x="2011" y="732"/>
                </a:lnTo>
                <a:lnTo>
                  <a:pt x="2011" y="732"/>
                </a:lnTo>
                <a:lnTo>
                  <a:pt x="2012" y="731"/>
                </a:lnTo>
                <a:lnTo>
                  <a:pt x="2014" y="731"/>
                </a:lnTo>
                <a:lnTo>
                  <a:pt x="2014" y="731"/>
                </a:lnTo>
                <a:lnTo>
                  <a:pt x="2016" y="728"/>
                </a:lnTo>
                <a:lnTo>
                  <a:pt x="2016" y="728"/>
                </a:lnTo>
                <a:lnTo>
                  <a:pt x="2016" y="728"/>
                </a:lnTo>
                <a:lnTo>
                  <a:pt x="2018" y="728"/>
                </a:lnTo>
                <a:lnTo>
                  <a:pt x="2019" y="728"/>
                </a:lnTo>
                <a:lnTo>
                  <a:pt x="2019" y="728"/>
                </a:lnTo>
                <a:lnTo>
                  <a:pt x="2019" y="728"/>
                </a:lnTo>
                <a:lnTo>
                  <a:pt x="2018" y="727"/>
                </a:lnTo>
                <a:lnTo>
                  <a:pt x="2018" y="727"/>
                </a:lnTo>
                <a:lnTo>
                  <a:pt x="2018" y="725"/>
                </a:lnTo>
                <a:lnTo>
                  <a:pt x="2023" y="723"/>
                </a:lnTo>
                <a:close/>
                <a:moveTo>
                  <a:pt x="1997" y="603"/>
                </a:moveTo>
                <a:lnTo>
                  <a:pt x="2000" y="603"/>
                </a:lnTo>
                <a:lnTo>
                  <a:pt x="2001" y="603"/>
                </a:lnTo>
                <a:lnTo>
                  <a:pt x="2000" y="603"/>
                </a:lnTo>
                <a:lnTo>
                  <a:pt x="1996" y="601"/>
                </a:lnTo>
                <a:lnTo>
                  <a:pt x="1996" y="601"/>
                </a:lnTo>
                <a:lnTo>
                  <a:pt x="1994" y="601"/>
                </a:lnTo>
                <a:lnTo>
                  <a:pt x="1996" y="601"/>
                </a:lnTo>
                <a:lnTo>
                  <a:pt x="1996" y="603"/>
                </a:lnTo>
                <a:lnTo>
                  <a:pt x="1997" y="603"/>
                </a:lnTo>
                <a:close/>
                <a:moveTo>
                  <a:pt x="1953" y="724"/>
                </a:moveTo>
                <a:lnTo>
                  <a:pt x="1953" y="724"/>
                </a:lnTo>
                <a:lnTo>
                  <a:pt x="1955" y="723"/>
                </a:lnTo>
                <a:lnTo>
                  <a:pt x="1955" y="723"/>
                </a:lnTo>
                <a:lnTo>
                  <a:pt x="1953" y="721"/>
                </a:lnTo>
                <a:lnTo>
                  <a:pt x="1955" y="721"/>
                </a:lnTo>
                <a:lnTo>
                  <a:pt x="1955" y="720"/>
                </a:lnTo>
                <a:lnTo>
                  <a:pt x="1953" y="720"/>
                </a:lnTo>
                <a:lnTo>
                  <a:pt x="1953" y="721"/>
                </a:lnTo>
                <a:lnTo>
                  <a:pt x="1953" y="723"/>
                </a:lnTo>
                <a:lnTo>
                  <a:pt x="1953" y="723"/>
                </a:lnTo>
                <a:lnTo>
                  <a:pt x="1953" y="724"/>
                </a:lnTo>
                <a:lnTo>
                  <a:pt x="1953" y="724"/>
                </a:lnTo>
                <a:close/>
                <a:moveTo>
                  <a:pt x="1960" y="712"/>
                </a:moveTo>
                <a:lnTo>
                  <a:pt x="1960" y="712"/>
                </a:lnTo>
                <a:lnTo>
                  <a:pt x="1960" y="712"/>
                </a:lnTo>
                <a:lnTo>
                  <a:pt x="1960" y="710"/>
                </a:lnTo>
                <a:lnTo>
                  <a:pt x="1960" y="710"/>
                </a:lnTo>
                <a:lnTo>
                  <a:pt x="1960" y="712"/>
                </a:lnTo>
                <a:lnTo>
                  <a:pt x="1960" y="712"/>
                </a:lnTo>
                <a:lnTo>
                  <a:pt x="1960" y="712"/>
                </a:lnTo>
                <a:lnTo>
                  <a:pt x="1960" y="712"/>
                </a:lnTo>
                <a:close/>
                <a:moveTo>
                  <a:pt x="1861" y="643"/>
                </a:moveTo>
                <a:lnTo>
                  <a:pt x="1860" y="643"/>
                </a:lnTo>
                <a:lnTo>
                  <a:pt x="1864" y="644"/>
                </a:lnTo>
                <a:lnTo>
                  <a:pt x="1862" y="643"/>
                </a:lnTo>
                <a:lnTo>
                  <a:pt x="1861" y="643"/>
                </a:lnTo>
                <a:lnTo>
                  <a:pt x="1861" y="643"/>
                </a:lnTo>
                <a:close/>
                <a:moveTo>
                  <a:pt x="1952" y="698"/>
                </a:moveTo>
                <a:lnTo>
                  <a:pt x="1952" y="698"/>
                </a:lnTo>
                <a:lnTo>
                  <a:pt x="1950" y="698"/>
                </a:lnTo>
                <a:lnTo>
                  <a:pt x="1949" y="698"/>
                </a:lnTo>
                <a:lnTo>
                  <a:pt x="1949" y="698"/>
                </a:lnTo>
                <a:lnTo>
                  <a:pt x="1948" y="699"/>
                </a:lnTo>
                <a:lnTo>
                  <a:pt x="1949" y="699"/>
                </a:lnTo>
                <a:lnTo>
                  <a:pt x="1949" y="699"/>
                </a:lnTo>
                <a:lnTo>
                  <a:pt x="1950" y="699"/>
                </a:lnTo>
                <a:lnTo>
                  <a:pt x="1950" y="699"/>
                </a:lnTo>
                <a:lnTo>
                  <a:pt x="1952" y="699"/>
                </a:lnTo>
                <a:lnTo>
                  <a:pt x="1953" y="699"/>
                </a:lnTo>
                <a:lnTo>
                  <a:pt x="1953" y="698"/>
                </a:lnTo>
                <a:lnTo>
                  <a:pt x="1952" y="698"/>
                </a:lnTo>
                <a:close/>
                <a:moveTo>
                  <a:pt x="1952" y="707"/>
                </a:moveTo>
                <a:lnTo>
                  <a:pt x="1952" y="707"/>
                </a:lnTo>
                <a:lnTo>
                  <a:pt x="1953" y="707"/>
                </a:lnTo>
                <a:lnTo>
                  <a:pt x="1952" y="706"/>
                </a:lnTo>
                <a:lnTo>
                  <a:pt x="1952" y="706"/>
                </a:lnTo>
                <a:lnTo>
                  <a:pt x="1950" y="706"/>
                </a:lnTo>
                <a:lnTo>
                  <a:pt x="1952" y="706"/>
                </a:lnTo>
                <a:lnTo>
                  <a:pt x="1952" y="707"/>
                </a:lnTo>
                <a:lnTo>
                  <a:pt x="1952" y="707"/>
                </a:lnTo>
                <a:close/>
                <a:moveTo>
                  <a:pt x="1955" y="707"/>
                </a:moveTo>
                <a:lnTo>
                  <a:pt x="1955" y="707"/>
                </a:lnTo>
                <a:lnTo>
                  <a:pt x="1953" y="709"/>
                </a:lnTo>
                <a:lnTo>
                  <a:pt x="1952" y="709"/>
                </a:lnTo>
                <a:lnTo>
                  <a:pt x="1952" y="710"/>
                </a:lnTo>
                <a:lnTo>
                  <a:pt x="1952" y="710"/>
                </a:lnTo>
                <a:lnTo>
                  <a:pt x="1952" y="709"/>
                </a:lnTo>
                <a:lnTo>
                  <a:pt x="1953" y="709"/>
                </a:lnTo>
                <a:lnTo>
                  <a:pt x="1955" y="709"/>
                </a:lnTo>
                <a:lnTo>
                  <a:pt x="1956" y="709"/>
                </a:lnTo>
                <a:lnTo>
                  <a:pt x="1955" y="707"/>
                </a:lnTo>
                <a:close/>
                <a:moveTo>
                  <a:pt x="1855" y="637"/>
                </a:moveTo>
                <a:lnTo>
                  <a:pt x="1855" y="637"/>
                </a:lnTo>
                <a:lnTo>
                  <a:pt x="1855" y="636"/>
                </a:lnTo>
                <a:lnTo>
                  <a:pt x="1855" y="636"/>
                </a:lnTo>
                <a:lnTo>
                  <a:pt x="1853" y="636"/>
                </a:lnTo>
                <a:lnTo>
                  <a:pt x="1851" y="636"/>
                </a:lnTo>
                <a:lnTo>
                  <a:pt x="1851" y="636"/>
                </a:lnTo>
                <a:lnTo>
                  <a:pt x="1851" y="636"/>
                </a:lnTo>
                <a:lnTo>
                  <a:pt x="1853" y="637"/>
                </a:lnTo>
                <a:lnTo>
                  <a:pt x="1854" y="637"/>
                </a:lnTo>
                <a:lnTo>
                  <a:pt x="1855" y="637"/>
                </a:lnTo>
                <a:close/>
                <a:moveTo>
                  <a:pt x="1959" y="718"/>
                </a:moveTo>
                <a:lnTo>
                  <a:pt x="1960" y="718"/>
                </a:lnTo>
                <a:lnTo>
                  <a:pt x="1960" y="718"/>
                </a:lnTo>
                <a:lnTo>
                  <a:pt x="1961" y="717"/>
                </a:lnTo>
                <a:lnTo>
                  <a:pt x="1963" y="717"/>
                </a:lnTo>
                <a:lnTo>
                  <a:pt x="1963" y="716"/>
                </a:lnTo>
                <a:lnTo>
                  <a:pt x="1963" y="716"/>
                </a:lnTo>
                <a:lnTo>
                  <a:pt x="1964" y="713"/>
                </a:lnTo>
                <a:lnTo>
                  <a:pt x="1964" y="713"/>
                </a:lnTo>
                <a:lnTo>
                  <a:pt x="1963" y="713"/>
                </a:lnTo>
                <a:lnTo>
                  <a:pt x="1961" y="714"/>
                </a:lnTo>
                <a:lnTo>
                  <a:pt x="1960" y="714"/>
                </a:lnTo>
                <a:lnTo>
                  <a:pt x="1960" y="716"/>
                </a:lnTo>
                <a:lnTo>
                  <a:pt x="1959" y="716"/>
                </a:lnTo>
                <a:lnTo>
                  <a:pt x="1959" y="716"/>
                </a:lnTo>
                <a:lnTo>
                  <a:pt x="1959" y="717"/>
                </a:lnTo>
                <a:lnTo>
                  <a:pt x="1959" y="718"/>
                </a:lnTo>
                <a:lnTo>
                  <a:pt x="1959" y="718"/>
                </a:lnTo>
                <a:close/>
                <a:moveTo>
                  <a:pt x="1851" y="637"/>
                </a:moveTo>
                <a:lnTo>
                  <a:pt x="1853" y="638"/>
                </a:lnTo>
                <a:lnTo>
                  <a:pt x="1854" y="638"/>
                </a:lnTo>
                <a:lnTo>
                  <a:pt x="1858" y="638"/>
                </a:lnTo>
                <a:lnTo>
                  <a:pt x="1858" y="638"/>
                </a:lnTo>
                <a:lnTo>
                  <a:pt x="1858" y="638"/>
                </a:lnTo>
                <a:lnTo>
                  <a:pt x="1854" y="638"/>
                </a:lnTo>
                <a:lnTo>
                  <a:pt x="1854" y="637"/>
                </a:lnTo>
                <a:lnTo>
                  <a:pt x="1853" y="637"/>
                </a:lnTo>
                <a:lnTo>
                  <a:pt x="1851" y="637"/>
                </a:lnTo>
                <a:lnTo>
                  <a:pt x="1851" y="637"/>
                </a:lnTo>
                <a:close/>
                <a:moveTo>
                  <a:pt x="1854" y="641"/>
                </a:moveTo>
                <a:lnTo>
                  <a:pt x="1854" y="641"/>
                </a:lnTo>
                <a:lnTo>
                  <a:pt x="1855" y="641"/>
                </a:lnTo>
                <a:lnTo>
                  <a:pt x="1857" y="641"/>
                </a:lnTo>
                <a:lnTo>
                  <a:pt x="1858" y="641"/>
                </a:lnTo>
                <a:lnTo>
                  <a:pt x="1858" y="641"/>
                </a:lnTo>
                <a:lnTo>
                  <a:pt x="1858" y="641"/>
                </a:lnTo>
                <a:lnTo>
                  <a:pt x="1858" y="640"/>
                </a:lnTo>
                <a:lnTo>
                  <a:pt x="1857" y="640"/>
                </a:lnTo>
                <a:lnTo>
                  <a:pt x="1855" y="640"/>
                </a:lnTo>
                <a:lnTo>
                  <a:pt x="1854" y="640"/>
                </a:lnTo>
                <a:lnTo>
                  <a:pt x="1854" y="640"/>
                </a:lnTo>
                <a:lnTo>
                  <a:pt x="1854" y="641"/>
                </a:lnTo>
                <a:close/>
                <a:moveTo>
                  <a:pt x="1840" y="627"/>
                </a:moveTo>
                <a:lnTo>
                  <a:pt x="1839" y="626"/>
                </a:lnTo>
                <a:lnTo>
                  <a:pt x="1839" y="627"/>
                </a:lnTo>
                <a:lnTo>
                  <a:pt x="1839" y="627"/>
                </a:lnTo>
                <a:lnTo>
                  <a:pt x="1840" y="629"/>
                </a:lnTo>
                <a:lnTo>
                  <a:pt x="1840" y="627"/>
                </a:lnTo>
                <a:close/>
                <a:moveTo>
                  <a:pt x="1839" y="630"/>
                </a:moveTo>
                <a:lnTo>
                  <a:pt x="1839" y="629"/>
                </a:lnTo>
                <a:lnTo>
                  <a:pt x="1840" y="630"/>
                </a:lnTo>
                <a:lnTo>
                  <a:pt x="1840" y="630"/>
                </a:lnTo>
                <a:lnTo>
                  <a:pt x="1840" y="629"/>
                </a:lnTo>
                <a:lnTo>
                  <a:pt x="1838" y="627"/>
                </a:lnTo>
                <a:lnTo>
                  <a:pt x="1836" y="626"/>
                </a:lnTo>
                <a:lnTo>
                  <a:pt x="1838" y="627"/>
                </a:lnTo>
                <a:lnTo>
                  <a:pt x="1839" y="630"/>
                </a:lnTo>
                <a:close/>
                <a:moveTo>
                  <a:pt x="1683" y="607"/>
                </a:moveTo>
                <a:lnTo>
                  <a:pt x="1683" y="607"/>
                </a:lnTo>
                <a:lnTo>
                  <a:pt x="1683" y="605"/>
                </a:lnTo>
                <a:lnTo>
                  <a:pt x="1682" y="604"/>
                </a:lnTo>
                <a:lnTo>
                  <a:pt x="1682" y="605"/>
                </a:lnTo>
                <a:lnTo>
                  <a:pt x="1682" y="605"/>
                </a:lnTo>
                <a:lnTo>
                  <a:pt x="1683" y="607"/>
                </a:lnTo>
                <a:lnTo>
                  <a:pt x="1683" y="607"/>
                </a:lnTo>
                <a:close/>
                <a:moveTo>
                  <a:pt x="1836" y="622"/>
                </a:moveTo>
                <a:lnTo>
                  <a:pt x="1838" y="623"/>
                </a:lnTo>
                <a:lnTo>
                  <a:pt x="1838" y="623"/>
                </a:lnTo>
                <a:lnTo>
                  <a:pt x="1839" y="623"/>
                </a:lnTo>
                <a:lnTo>
                  <a:pt x="1839" y="625"/>
                </a:lnTo>
                <a:lnTo>
                  <a:pt x="1839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39" y="623"/>
                </a:lnTo>
                <a:lnTo>
                  <a:pt x="1838" y="622"/>
                </a:lnTo>
                <a:lnTo>
                  <a:pt x="1838" y="622"/>
                </a:lnTo>
                <a:lnTo>
                  <a:pt x="1836" y="622"/>
                </a:lnTo>
                <a:lnTo>
                  <a:pt x="1836" y="621"/>
                </a:lnTo>
                <a:lnTo>
                  <a:pt x="1835" y="621"/>
                </a:lnTo>
                <a:lnTo>
                  <a:pt x="1836" y="621"/>
                </a:lnTo>
                <a:lnTo>
                  <a:pt x="1836" y="622"/>
                </a:lnTo>
                <a:close/>
                <a:moveTo>
                  <a:pt x="1836" y="619"/>
                </a:moveTo>
                <a:lnTo>
                  <a:pt x="1836" y="621"/>
                </a:lnTo>
                <a:lnTo>
                  <a:pt x="1836" y="619"/>
                </a:lnTo>
                <a:lnTo>
                  <a:pt x="1836" y="619"/>
                </a:lnTo>
                <a:lnTo>
                  <a:pt x="1836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6" y="619"/>
                </a:lnTo>
                <a:close/>
                <a:moveTo>
                  <a:pt x="1832" y="618"/>
                </a:moveTo>
                <a:lnTo>
                  <a:pt x="1832" y="619"/>
                </a:lnTo>
                <a:lnTo>
                  <a:pt x="1832" y="621"/>
                </a:lnTo>
                <a:lnTo>
                  <a:pt x="1833" y="622"/>
                </a:lnTo>
                <a:lnTo>
                  <a:pt x="1833" y="621"/>
                </a:lnTo>
                <a:lnTo>
                  <a:pt x="1833" y="621"/>
                </a:lnTo>
                <a:lnTo>
                  <a:pt x="1833" y="621"/>
                </a:lnTo>
                <a:lnTo>
                  <a:pt x="1832" y="618"/>
                </a:lnTo>
                <a:lnTo>
                  <a:pt x="1833" y="618"/>
                </a:lnTo>
                <a:lnTo>
                  <a:pt x="1832" y="616"/>
                </a:lnTo>
                <a:lnTo>
                  <a:pt x="1832" y="616"/>
                </a:lnTo>
                <a:lnTo>
                  <a:pt x="1832" y="615"/>
                </a:lnTo>
                <a:lnTo>
                  <a:pt x="1832" y="615"/>
                </a:lnTo>
                <a:lnTo>
                  <a:pt x="1831" y="615"/>
                </a:lnTo>
                <a:lnTo>
                  <a:pt x="1832" y="616"/>
                </a:lnTo>
                <a:lnTo>
                  <a:pt x="1832" y="616"/>
                </a:lnTo>
                <a:lnTo>
                  <a:pt x="1831" y="618"/>
                </a:lnTo>
                <a:lnTo>
                  <a:pt x="1832" y="618"/>
                </a:lnTo>
                <a:close/>
                <a:moveTo>
                  <a:pt x="1840" y="629"/>
                </a:moveTo>
                <a:lnTo>
                  <a:pt x="1842" y="629"/>
                </a:lnTo>
                <a:lnTo>
                  <a:pt x="1842" y="630"/>
                </a:lnTo>
                <a:lnTo>
                  <a:pt x="1842" y="629"/>
                </a:lnTo>
                <a:lnTo>
                  <a:pt x="1840" y="629"/>
                </a:lnTo>
                <a:lnTo>
                  <a:pt x="1840" y="629"/>
                </a:lnTo>
                <a:close/>
                <a:moveTo>
                  <a:pt x="1748" y="513"/>
                </a:moveTo>
                <a:lnTo>
                  <a:pt x="1748" y="513"/>
                </a:lnTo>
                <a:lnTo>
                  <a:pt x="1747" y="514"/>
                </a:lnTo>
                <a:lnTo>
                  <a:pt x="1744" y="514"/>
                </a:lnTo>
                <a:lnTo>
                  <a:pt x="1745" y="514"/>
                </a:lnTo>
                <a:lnTo>
                  <a:pt x="1745" y="514"/>
                </a:lnTo>
                <a:lnTo>
                  <a:pt x="1748" y="513"/>
                </a:lnTo>
                <a:close/>
                <a:moveTo>
                  <a:pt x="1835" y="616"/>
                </a:moveTo>
                <a:lnTo>
                  <a:pt x="1835" y="616"/>
                </a:lnTo>
                <a:lnTo>
                  <a:pt x="1835" y="618"/>
                </a:lnTo>
                <a:lnTo>
                  <a:pt x="1836" y="618"/>
                </a:lnTo>
                <a:lnTo>
                  <a:pt x="1835" y="616"/>
                </a:lnTo>
                <a:lnTo>
                  <a:pt x="1835" y="616"/>
                </a:lnTo>
                <a:lnTo>
                  <a:pt x="1835" y="615"/>
                </a:lnTo>
                <a:lnTo>
                  <a:pt x="1833" y="614"/>
                </a:lnTo>
                <a:lnTo>
                  <a:pt x="1833" y="615"/>
                </a:lnTo>
                <a:lnTo>
                  <a:pt x="1832" y="615"/>
                </a:lnTo>
                <a:lnTo>
                  <a:pt x="1832" y="616"/>
                </a:lnTo>
                <a:lnTo>
                  <a:pt x="1833" y="616"/>
                </a:lnTo>
                <a:lnTo>
                  <a:pt x="1835" y="616"/>
                </a:lnTo>
                <a:close/>
                <a:moveTo>
                  <a:pt x="1928" y="710"/>
                </a:moveTo>
                <a:lnTo>
                  <a:pt x="1928" y="709"/>
                </a:lnTo>
                <a:lnTo>
                  <a:pt x="1928" y="710"/>
                </a:lnTo>
                <a:lnTo>
                  <a:pt x="1928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8" y="710"/>
                </a:lnTo>
                <a:lnTo>
                  <a:pt x="1928" y="710"/>
                </a:lnTo>
                <a:close/>
                <a:moveTo>
                  <a:pt x="1941" y="709"/>
                </a:moveTo>
                <a:lnTo>
                  <a:pt x="1941" y="709"/>
                </a:lnTo>
                <a:lnTo>
                  <a:pt x="1941" y="709"/>
                </a:lnTo>
                <a:lnTo>
                  <a:pt x="1941" y="709"/>
                </a:lnTo>
                <a:lnTo>
                  <a:pt x="1942" y="707"/>
                </a:lnTo>
                <a:lnTo>
                  <a:pt x="1944" y="707"/>
                </a:lnTo>
                <a:lnTo>
                  <a:pt x="1942" y="707"/>
                </a:lnTo>
                <a:lnTo>
                  <a:pt x="1942" y="707"/>
                </a:lnTo>
                <a:lnTo>
                  <a:pt x="1941" y="709"/>
                </a:lnTo>
                <a:lnTo>
                  <a:pt x="1941" y="709"/>
                </a:lnTo>
                <a:lnTo>
                  <a:pt x="1941" y="709"/>
                </a:lnTo>
                <a:close/>
                <a:moveTo>
                  <a:pt x="1946" y="681"/>
                </a:moveTo>
                <a:lnTo>
                  <a:pt x="1944" y="681"/>
                </a:lnTo>
                <a:lnTo>
                  <a:pt x="1944" y="681"/>
                </a:lnTo>
                <a:lnTo>
                  <a:pt x="1944" y="681"/>
                </a:lnTo>
                <a:lnTo>
                  <a:pt x="1942" y="681"/>
                </a:lnTo>
                <a:lnTo>
                  <a:pt x="1942" y="681"/>
                </a:lnTo>
                <a:lnTo>
                  <a:pt x="1941" y="683"/>
                </a:lnTo>
                <a:lnTo>
                  <a:pt x="1941" y="683"/>
                </a:lnTo>
                <a:lnTo>
                  <a:pt x="1942" y="684"/>
                </a:lnTo>
                <a:lnTo>
                  <a:pt x="1944" y="684"/>
                </a:lnTo>
                <a:lnTo>
                  <a:pt x="1945" y="683"/>
                </a:lnTo>
                <a:lnTo>
                  <a:pt x="1945" y="683"/>
                </a:lnTo>
                <a:lnTo>
                  <a:pt x="1945" y="683"/>
                </a:lnTo>
                <a:lnTo>
                  <a:pt x="1944" y="684"/>
                </a:lnTo>
                <a:lnTo>
                  <a:pt x="1944" y="684"/>
                </a:lnTo>
                <a:lnTo>
                  <a:pt x="1946" y="685"/>
                </a:lnTo>
                <a:lnTo>
                  <a:pt x="1948" y="685"/>
                </a:lnTo>
                <a:lnTo>
                  <a:pt x="1948" y="685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3"/>
                </a:lnTo>
                <a:lnTo>
                  <a:pt x="1946" y="683"/>
                </a:lnTo>
                <a:lnTo>
                  <a:pt x="1946" y="681"/>
                </a:lnTo>
                <a:lnTo>
                  <a:pt x="1946" y="681"/>
                </a:lnTo>
                <a:close/>
                <a:moveTo>
                  <a:pt x="1945" y="701"/>
                </a:moveTo>
                <a:lnTo>
                  <a:pt x="1944" y="701"/>
                </a:lnTo>
                <a:lnTo>
                  <a:pt x="1942" y="701"/>
                </a:lnTo>
                <a:lnTo>
                  <a:pt x="1942" y="701"/>
                </a:lnTo>
                <a:lnTo>
                  <a:pt x="1944" y="701"/>
                </a:lnTo>
                <a:lnTo>
                  <a:pt x="1945" y="701"/>
                </a:lnTo>
                <a:lnTo>
                  <a:pt x="1945" y="701"/>
                </a:lnTo>
                <a:lnTo>
                  <a:pt x="1946" y="699"/>
                </a:lnTo>
                <a:lnTo>
                  <a:pt x="1946" y="699"/>
                </a:lnTo>
                <a:lnTo>
                  <a:pt x="1945" y="701"/>
                </a:lnTo>
                <a:close/>
                <a:moveTo>
                  <a:pt x="1944" y="689"/>
                </a:moveTo>
                <a:lnTo>
                  <a:pt x="1942" y="689"/>
                </a:lnTo>
                <a:lnTo>
                  <a:pt x="1941" y="689"/>
                </a:lnTo>
                <a:lnTo>
                  <a:pt x="1941" y="691"/>
                </a:lnTo>
                <a:lnTo>
                  <a:pt x="1942" y="691"/>
                </a:lnTo>
                <a:lnTo>
                  <a:pt x="1942" y="692"/>
                </a:lnTo>
                <a:lnTo>
                  <a:pt x="1942" y="692"/>
                </a:lnTo>
                <a:lnTo>
                  <a:pt x="1941" y="694"/>
                </a:lnTo>
                <a:lnTo>
                  <a:pt x="1942" y="694"/>
                </a:lnTo>
                <a:lnTo>
                  <a:pt x="1942" y="694"/>
                </a:lnTo>
                <a:lnTo>
                  <a:pt x="1944" y="694"/>
                </a:lnTo>
                <a:lnTo>
                  <a:pt x="1944" y="694"/>
                </a:lnTo>
                <a:lnTo>
                  <a:pt x="1944" y="692"/>
                </a:lnTo>
                <a:lnTo>
                  <a:pt x="1944" y="692"/>
                </a:lnTo>
                <a:lnTo>
                  <a:pt x="1944" y="691"/>
                </a:lnTo>
                <a:lnTo>
                  <a:pt x="1944" y="691"/>
                </a:lnTo>
                <a:lnTo>
                  <a:pt x="1944" y="689"/>
                </a:lnTo>
                <a:lnTo>
                  <a:pt x="1944" y="689"/>
                </a:lnTo>
                <a:close/>
                <a:moveTo>
                  <a:pt x="1945" y="712"/>
                </a:moveTo>
                <a:lnTo>
                  <a:pt x="1945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0"/>
                </a:lnTo>
                <a:lnTo>
                  <a:pt x="1946" y="712"/>
                </a:lnTo>
                <a:lnTo>
                  <a:pt x="1946" y="712"/>
                </a:lnTo>
                <a:lnTo>
                  <a:pt x="1945" y="712"/>
                </a:lnTo>
                <a:close/>
                <a:moveTo>
                  <a:pt x="1927" y="702"/>
                </a:moveTo>
                <a:lnTo>
                  <a:pt x="1927" y="702"/>
                </a:lnTo>
                <a:lnTo>
                  <a:pt x="1927" y="702"/>
                </a:lnTo>
                <a:lnTo>
                  <a:pt x="1927" y="703"/>
                </a:lnTo>
                <a:lnTo>
                  <a:pt x="1927" y="703"/>
                </a:lnTo>
                <a:lnTo>
                  <a:pt x="1927" y="703"/>
                </a:lnTo>
                <a:lnTo>
                  <a:pt x="1928" y="702"/>
                </a:lnTo>
                <a:lnTo>
                  <a:pt x="1928" y="702"/>
                </a:lnTo>
                <a:lnTo>
                  <a:pt x="1927" y="702"/>
                </a:lnTo>
                <a:close/>
                <a:moveTo>
                  <a:pt x="1928" y="685"/>
                </a:move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30" y="687"/>
                </a:lnTo>
                <a:lnTo>
                  <a:pt x="1930" y="687"/>
                </a:lnTo>
                <a:lnTo>
                  <a:pt x="1928" y="685"/>
                </a:lnTo>
                <a:lnTo>
                  <a:pt x="1928" y="685"/>
                </a:lnTo>
                <a:lnTo>
                  <a:pt x="1928" y="685"/>
                </a:lnTo>
                <a:close/>
                <a:moveTo>
                  <a:pt x="1928" y="706"/>
                </a:moveTo>
                <a:lnTo>
                  <a:pt x="1928" y="706"/>
                </a:lnTo>
                <a:lnTo>
                  <a:pt x="1928" y="705"/>
                </a:lnTo>
                <a:lnTo>
                  <a:pt x="1928" y="705"/>
                </a:lnTo>
                <a:lnTo>
                  <a:pt x="1928" y="705"/>
                </a:lnTo>
                <a:lnTo>
                  <a:pt x="1928" y="705"/>
                </a:lnTo>
                <a:lnTo>
                  <a:pt x="1927" y="706"/>
                </a:lnTo>
                <a:lnTo>
                  <a:pt x="1928" y="706"/>
                </a:lnTo>
                <a:close/>
                <a:moveTo>
                  <a:pt x="1927" y="699"/>
                </a:moveTo>
                <a:lnTo>
                  <a:pt x="1926" y="701"/>
                </a:lnTo>
                <a:lnTo>
                  <a:pt x="1926" y="701"/>
                </a:lnTo>
                <a:lnTo>
                  <a:pt x="1927" y="701"/>
                </a:lnTo>
                <a:lnTo>
                  <a:pt x="1927" y="699"/>
                </a:lnTo>
                <a:lnTo>
                  <a:pt x="1927" y="699"/>
                </a:lnTo>
                <a:lnTo>
                  <a:pt x="1927" y="699"/>
                </a:lnTo>
                <a:close/>
                <a:moveTo>
                  <a:pt x="1919" y="696"/>
                </a:move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7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close/>
                <a:moveTo>
                  <a:pt x="1937" y="674"/>
                </a:moveTo>
                <a:lnTo>
                  <a:pt x="1935" y="674"/>
                </a:lnTo>
                <a:lnTo>
                  <a:pt x="1935" y="674"/>
                </a:lnTo>
                <a:lnTo>
                  <a:pt x="1934" y="674"/>
                </a:lnTo>
                <a:lnTo>
                  <a:pt x="1934" y="674"/>
                </a:lnTo>
                <a:lnTo>
                  <a:pt x="1934" y="674"/>
                </a:lnTo>
                <a:lnTo>
                  <a:pt x="1934" y="676"/>
                </a:lnTo>
                <a:lnTo>
                  <a:pt x="1934" y="676"/>
                </a:lnTo>
                <a:lnTo>
                  <a:pt x="1935" y="676"/>
                </a:lnTo>
                <a:lnTo>
                  <a:pt x="1935" y="676"/>
                </a:lnTo>
                <a:lnTo>
                  <a:pt x="1935" y="674"/>
                </a:lnTo>
                <a:lnTo>
                  <a:pt x="1935" y="674"/>
                </a:lnTo>
                <a:lnTo>
                  <a:pt x="1935" y="676"/>
                </a:lnTo>
                <a:lnTo>
                  <a:pt x="1935" y="676"/>
                </a:lnTo>
                <a:lnTo>
                  <a:pt x="1935" y="676"/>
                </a:lnTo>
                <a:lnTo>
                  <a:pt x="1937" y="676"/>
                </a:lnTo>
                <a:lnTo>
                  <a:pt x="1937" y="676"/>
                </a:lnTo>
                <a:lnTo>
                  <a:pt x="1937" y="674"/>
                </a:lnTo>
                <a:lnTo>
                  <a:pt x="1937" y="674"/>
                </a:lnTo>
                <a:lnTo>
                  <a:pt x="1938" y="673"/>
                </a:lnTo>
                <a:lnTo>
                  <a:pt x="1937" y="674"/>
                </a:lnTo>
                <a:lnTo>
                  <a:pt x="1937" y="674"/>
                </a:lnTo>
                <a:close/>
                <a:moveTo>
                  <a:pt x="1941" y="672"/>
                </a:moveTo>
                <a:lnTo>
                  <a:pt x="1941" y="672"/>
                </a:lnTo>
                <a:lnTo>
                  <a:pt x="1939" y="673"/>
                </a:lnTo>
                <a:lnTo>
                  <a:pt x="1941" y="673"/>
                </a:lnTo>
                <a:lnTo>
                  <a:pt x="1942" y="673"/>
                </a:lnTo>
                <a:lnTo>
                  <a:pt x="1942" y="672"/>
                </a:lnTo>
                <a:lnTo>
                  <a:pt x="1942" y="672"/>
                </a:lnTo>
                <a:lnTo>
                  <a:pt x="1941" y="672"/>
                </a:lnTo>
                <a:close/>
                <a:moveTo>
                  <a:pt x="1932" y="699"/>
                </a:moveTo>
                <a:lnTo>
                  <a:pt x="1934" y="699"/>
                </a:lnTo>
                <a:lnTo>
                  <a:pt x="1934" y="701"/>
                </a:lnTo>
                <a:lnTo>
                  <a:pt x="1934" y="701"/>
                </a:lnTo>
                <a:lnTo>
                  <a:pt x="1935" y="701"/>
                </a:lnTo>
                <a:lnTo>
                  <a:pt x="1935" y="701"/>
                </a:lnTo>
                <a:lnTo>
                  <a:pt x="1935" y="701"/>
                </a:lnTo>
                <a:lnTo>
                  <a:pt x="1934" y="699"/>
                </a:lnTo>
                <a:lnTo>
                  <a:pt x="1934" y="699"/>
                </a:lnTo>
                <a:lnTo>
                  <a:pt x="1932" y="699"/>
                </a:lnTo>
                <a:close/>
                <a:moveTo>
                  <a:pt x="1938" y="706"/>
                </a:moveTo>
                <a:lnTo>
                  <a:pt x="1938" y="705"/>
                </a:lnTo>
                <a:lnTo>
                  <a:pt x="1938" y="705"/>
                </a:lnTo>
                <a:lnTo>
                  <a:pt x="1938" y="705"/>
                </a:lnTo>
                <a:lnTo>
                  <a:pt x="1937" y="706"/>
                </a:lnTo>
                <a:lnTo>
                  <a:pt x="1937" y="707"/>
                </a:lnTo>
                <a:lnTo>
                  <a:pt x="1938" y="707"/>
                </a:lnTo>
                <a:lnTo>
                  <a:pt x="1938" y="707"/>
                </a:lnTo>
                <a:lnTo>
                  <a:pt x="1938" y="706"/>
                </a:lnTo>
                <a:close/>
                <a:moveTo>
                  <a:pt x="1938" y="702"/>
                </a:moveTo>
                <a:lnTo>
                  <a:pt x="1938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8" y="702"/>
                </a:lnTo>
                <a:close/>
                <a:moveTo>
                  <a:pt x="1935" y="705"/>
                </a:moveTo>
                <a:lnTo>
                  <a:pt x="1934" y="706"/>
                </a:lnTo>
                <a:lnTo>
                  <a:pt x="1934" y="706"/>
                </a:lnTo>
                <a:lnTo>
                  <a:pt x="1934" y="707"/>
                </a:lnTo>
                <a:lnTo>
                  <a:pt x="1935" y="707"/>
                </a:lnTo>
                <a:lnTo>
                  <a:pt x="1935" y="706"/>
                </a:lnTo>
                <a:lnTo>
                  <a:pt x="1935" y="706"/>
                </a:lnTo>
                <a:lnTo>
                  <a:pt x="1935" y="705"/>
                </a:lnTo>
                <a:lnTo>
                  <a:pt x="1935" y="705"/>
                </a:lnTo>
                <a:close/>
                <a:moveTo>
                  <a:pt x="1938" y="713"/>
                </a:moveTo>
                <a:lnTo>
                  <a:pt x="1938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4"/>
                </a:lnTo>
                <a:lnTo>
                  <a:pt x="1937" y="714"/>
                </a:lnTo>
                <a:lnTo>
                  <a:pt x="1938" y="713"/>
                </a:lnTo>
                <a:close/>
                <a:moveTo>
                  <a:pt x="1939" y="669"/>
                </a:moveTo>
                <a:lnTo>
                  <a:pt x="1938" y="667"/>
                </a:lnTo>
                <a:lnTo>
                  <a:pt x="1938" y="669"/>
                </a:lnTo>
                <a:lnTo>
                  <a:pt x="1938" y="669"/>
                </a:lnTo>
                <a:lnTo>
                  <a:pt x="1939" y="669"/>
                </a:lnTo>
                <a:lnTo>
                  <a:pt x="1939" y="669"/>
                </a:lnTo>
                <a:lnTo>
                  <a:pt x="1939" y="669"/>
                </a:lnTo>
                <a:close/>
                <a:moveTo>
                  <a:pt x="1937" y="710"/>
                </a:moveTo>
                <a:lnTo>
                  <a:pt x="1937" y="710"/>
                </a:lnTo>
                <a:lnTo>
                  <a:pt x="1937" y="710"/>
                </a:lnTo>
                <a:lnTo>
                  <a:pt x="1935" y="709"/>
                </a:lnTo>
                <a:lnTo>
                  <a:pt x="1935" y="709"/>
                </a:lnTo>
                <a:lnTo>
                  <a:pt x="1935" y="710"/>
                </a:lnTo>
                <a:lnTo>
                  <a:pt x="1937" y="710"/>
                </a:lnTo>
                <a:close/>
                <a:moveTo>
                  <a:pt x="1752" y="513"/>
                </a:moveTo>
                <a:lnTo>
                  <a:pt x="1752" y="513"/>
                </a:lnTo>
                <a:lnTo>
                  <a:pt x="1751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2" y="513"/>
                </a:lnTo>
                <a:close/>
                <a:moveTo>
                  <a:pt x="1931" y="666"/>
                </a:moveTo>
                <a:lnTo>
                  <a:pt x="1930" y="665"/>
                </a:lnTo>
                <a:lnTo>
                  <a:pt x="1930" y="665"/>
                </a:lnTo>
                <a:lnTo>
                  <a:pt x="1930" y="665"/>
                </a:lnTo>
                <a:lnTo>
                  <a:pt x="1928" y="666"/>
                </a:lnTo>
                <a:lnTo>
                  <a:pt x="1928" y="666"/>
                </a:lnTo>
                <a:lnTo>
                  <a:pt x="1930" y="667"/>
                </a:lnTo>
                <a:lnTo>
                  <a:pt x="1931" y="667"/>
                </a:lnTo>
                <a:lnTo>
                  <a:pt x="1931" y="666"/>
                </a:lnTo>
                <a:lnTo>
                  <a:pt x="1931" y="666"/>
                </a:lnTo>
                <a:lnTo>
                  <a:pt x="1931" y="666"/>
                </a:lnTo>
                <a:close/>
                <a:moveTo>
                  <a:pt x="1901" y="423"/>
                </a:moveTo>
                <a:lnTo>
                  <a:pt x="1901" y="423"/>
                </a:lnTo>
                <a:lnTo>
                  <a:pt x="1901" y="423"/>
                </a:lnTo>
                <a:lnTo>
                  <a:pt x="1899" y="423"/>
                </a:lnTo>
                <a:lnTo>
                  <a:pt x="1899" y="423"/>
                </a:lnTo>
                <a:lnTo>
                  <a:pt x="1899" y="423"/>
                </a:lnTo>
                <a:lnTo>
                  <a:pt x="1901" y="423"/>
                </a:lnTo>
                <a:lnTo>
                  <a:pt x="1901" y="423"/>
                </a:lnTo>
                <a:close/>
                <a:moveTo>
                  <a:pt x="1897" y="378"/>
                </a:moveTo>
                <a:lnTo>
                  <a:pt x="1895" y="378"/>
                </a:lnTo>
                <a:lnTo>
                  <a:pt x="1897" y="379"/>
                </a:lnTo>
                <a:lnTo>
                  <a:pt x="1897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9" y="379"/>
                </a:lnTo>
                <a:lnTo>
                  <a:pt x="1899" y="378"/>
                </a:lnTo>
                <a:lnTo>
                  <a:pt x="1898" y="378"/>
                </a:lnTo>
                <a:lnTo>
                  <a:pt x="1898" y="379"/>
                </a:lnTo>
                <a:lnTo>
                  <a:pt x="1897" y="379"/>
                </a:lnTo>
                <a:lnTo>
                  <a:pt x="1897" y="378"/>
                </a:lnTo>
                <a:lnTo>
                  <a:pt x="1897" y="378"/>
                </a:lnTo>
                <a:lnTo>
                  <a:pt x="1897" y="378"/>
                </a:lnTo>
                <a:close/>
                <a:moveTo>
                  <a:pt x="1909" y="421"/>
                </a:moveTo>
                <a:lnTo>
                  <a:pt x="1908" y="421"/>
                </a:lnTo>
                <a:lnTo>
                  <a:pt x="1908" y="421"/>
                </a:lnTo>
                <a:lnTo>
                  <a:pt x="1906" y="421"/>
                </a:lnTo>
                <a:lnTo>
                  <a:pt x="1906" y="421"/>
                </a:lnTo>
                <a:lnTo>
                  <a:pt x="1905" y="421"/>
                </a:lnTo>
                <a:lnTo>
                  <a:pt x="1905" y="422"/>
                </a:lnTo>
                <a:lnTo>
                  <a:pt x="1906" y="422"/>
                </a:lnTo>
                <a:lnTo>
                  <a:pt x="1906" y="422"/>
                </a:lnTo>
                <a:lnTo>
                  <a:pt x="1906" y="422"/>
                </a:lnTo>
                <a:lnTo>
                  <a:pt x="1906" y="423"/>
                </a:lnTo>
                <a:lnTo>
                  <a:pt x="1908" y="423"/>
                </a:lnTo>
                <a:lnTo>
                  <a:pt x="1908" y="422"/>
                </a:lnTo>
                <a:lnTo>
                  <a:pt x="1908" y="422"/>
                </a:lnTo>
                <a:lnTo>
                  <a:pt x="1908" y="422"/>
                </a:lnTo>
                <a:lnTo>
                  <a:pt x="1909" y="421"/>
                </a:lnTo>
                <a:close/>
                <a:moveTo>
                  <a:pt x="1906" y="441"/>
                </a:moveTo>
                <a:lnTo>
                  <a:pt x="1908" y="441"/>
                </a:lnTo>
                <a:lnTo>
                  <a:pt x="1909" y="441"/>
                </a:lnTo>
                <a:lnTo>
                  <a:pt x="1909" y="443"/>
                </a:lnTo>
                <a:lnTo>
                  <a:pt x="1909" y="444"/>
                </a:lnTo>
                <a:lnTo>
                  <a:pt x="1909" y="444"/>
                </a:lnTo>
                <a:lnTo>
                  <a:pt x="1910" y="444"/>
                </a:lnTo>
                <a:lnTo>
                  <a:pt x="1912" y="441"/>
                </a:lnTo>
                <a:lnTo>
                  <a:pt x="1912" y="443"/>
                </a:lnTo>
                <a:lnTo>
                  <a:pt x="1912" y="443"/>
                </a:lnTo>
                <a:lnTo>
                  <a:pt x="1913" y="441"/>
                </a:lnTo>
                <a:lnTo>
                  <a:pt x="1915" y="441"/>
                </a:lnTo>
                <a:lnTo>
                  <a:pt x="1913" y="440"/>
                </a:lnTo>
                <a:lnTo>
                  <a:pt x="1913" y="440"/>
                </a:lnTo>
                <a:lnTo>
                  <a:pt x="1912" y="439"/>
                </a:lnTo>
                <a:lnTo>
                  <a:pt x="1912" y="439"/>
                </a:lnTo>
                <a:lnTo>
                  <a:pt x="1912" y="439"/>
                </a:lnTo>
                <a:lnTo>
                  <a:pt x="1910" y="439"/>
                </a:lnTo>
                <a:lnTo>
                  <a:pt x="1910" y="439"/>
                </a:lnTo>
                <a:lnTo>
                  <a:pt x="1909" y="439"/>
                </a:lnTo>
                <a:lnTo>
                  <a:pt x="1909" y="440"/>
                </a:lnTo>
                <a:lnTo>
                  <a:pt x="1905" y="440"/>
                </a:lnTo>
                <a:lnTo>
                  <a:pt x="1906" y="441"/>
                </a:lnTo>
                <a:close/>
                <a:moveTo>
                  <a:pt x="1902" y="421"/>
                </a:moveTo>
                <a:lnTo>
                  <a:pt x="1904" y="421"/>
                </a:lnTo>
                <a:lnTo>
                  <a:pt x="1905" y="421"/>
                </a:lnTo>
                <a:lnTo>
                  <a:pt x="1905" y="421"/>
                </a:lnTo>
                <a:lnTo>
                  <a:pt x="1904" y="419"/>
                </a:lnTo>
                <a:lnTo>
                  <a:pt x="1904" y="419"/>
                </a:lnTo>
                <a:lnTo>
                  <a:pt x="1904" y="419"/>
                </a:lnTo>
                <a:lnTo>
                  <a:pt x="1902" y="419"/>
                </a:lnTo>
                <a:lnTo>
                  <a:pt x="1902" y="419"/>
                </a:lnTo>
                <a:lnTo>
                  <a:pt x="1904" y="419"/>
                </a:lnTo>
                <a:lnTo>
                  <a:pt x="1902" y="419"/>
                </a:lnTo>
                <a:lnTo>
                  <a:pt x="1902" y="421"/>
                </a:lnTo>
                <a:close/>
                <a:moveTo>
                  <a:pt x="1890" y="425"/>
                </a:moveTo>
                <a:lnTo>
                  <a:pt x="1891" y="425"/>
                </a:lnTo>
                <a:lnTo>
                  <a:pt x="1891" y="425"/>
                </a:lnTo>
                <a:lnTo>
                  <a:pt x="1891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close/>
                <a:moveTo>
                  <a:pt x="1882" y="423"/>
                </a:moveTo>
                <a:lnTo>
                  <a:pt x="1882" y="423"/>
                </a:lnTo>
                <a:lnTo>
                  <a:pt x="1883" y="423"/>
                </a:lnTo>
                <a:lnTo>
                  <a:pt x="1882" y="423"/>
                </a:lnTo>
                <a:lnTo>
                  <a:pt x="1882" y="422"/>
                </a:lnTo>
                <a:lnTo>
                  <a:pt x="1882" y="422"/>
                </a:lnTo>
                <a:lnTo>
                  <a:pt x="1882" y="423"/>
                </a:lnTo>
                <a:lnTo>
                  <a:pt x="1882" y="423"/>
                </a:lnTo>
                <a:lnTo>
                  <a:pt x="1882" y="423"/>
                </a:lnTo>
                <a:lnTo>
                  <a:pt x="1882" y="423"/>
                </a:lnTo>
                <a:close/>
                <a:moveTo>
                  <a:pt x="1877" y="455"/>
                </a:moveTo>
                <a:lnTo>
                  <a:pt x="1877" y="454"/>
                </a:lnTo>
                <a:lnTo>
                  <a:pt x="1879" y="454"/>
                </a:lnTo>
                <a:lnTo>
                  <a:pt x="1879" y="454"/>
                </a:lnTo>
                <a:lnTo>
                  <a:pt x="1877" y="454"/>
                </a:lnTo>
                <a:lnTo>
                  <a:pt x="1876" y="454"/>
                </a:lnTo>
                <a:lnTo>
                  <a:pt x="1877" y="455"/>
                </a:lnTo>
                <a:lnTo>
                  <a:pt x="1877" y="455"/>
                </a:lnTo>
                <a:close/>
                <a:moveTo>
                  <a:pt x="1872" y="432"/>
                </a:moveTo>
                <a:lnTo>
                  <a:pt x="1872" y="432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3" y="432"/>
                </a:lnTo>
                <a:lnTo>
                  <a:pt x="1873" y="432"/>
                </a:lnTo>
                <a:lnTo>
                  <a:pt x="1872" y="432"/>
                </a:lnTo>
                <a:close/>
                <a:moveTo>
                  <a:pt x="1884" y="422"/>
                </a:move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3"/>
                </a:lnTo>
                <a:lnTo>
                  <a:pt x="1883" y="425"/>
                </a:lnTo>
                <a:lnTo>
                  <a:pt x="1886" y="423"/>
                </a:lnTo>
                <a:lnTo>
                  <a:pt x="1886" y="423"/>
                </a:lnTo>
                <a:lnTo>
                  <a:pt x="1886" y="423"/>
                </a:lnTo>
                <a:lnTo>
                  <a:pt x="1886" y="422"/>
                </a:lnTo>
                <a:lnTo>
                  <a:pt x="1887" y="422"/>
                </a:lnTo>
                <a:lnTo>
                  <a:pt x="1887" y="422"/>
                </a:lnTo>
                <a:lnTo>
                  <a:pt x="1887" y="422"/>
                </a:lnTo>
                <a:lnTo>
                  <a:pt x="1888" y="422"/>
                </a:lnTo>
                <a:lnTo>
                  <a:pt x="1887" y="422"/>
                </a:lnTo>
                <a:lnTo>
                  <a:pt x="1887" y="421"/>
                </a:lnTo>
                <a:lnTo>
                  <a:pt x="1887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4" y="421"/>
                </a:lnTo>
                <a:lnTo>
                  <a:pt x="1884" y="419"/>
                </a:lnTo>
                <a:lnTo>
                  <a:pt x="1884" y="419"/>
                </a:lnTo>
                <a:lnTo>
                  <a:pt x="1883" y="421"/>
                </a:lnTo>
                <a:lnTo>
                  <a:pt x="1884" y="421"/>
                </a:lnTo>
                <a:lnTo>
                  <a:pt x="1884" y="421"/>
                </a:lnTo>
                <a:lnTo>
                  <a:pt x="1884" y="421"/>
                </a:lnTo>
                <a:lnTo>
                  <a:pt x="1884" y="422"/>
                </a:lnTo>
                <a:lnTo>
                  <a:pt x="1884" y="422"/>
                </a:lnTo>
                <a:close/>
                <a:moveTo>
                  <a:pt x="2362" y="325"/>
                </a:moveTo>
                <a:lnTo>
                  <a:pt x="2360" y="325"/>
                </a:lnTo>
                <a:lnTo>
                  <a:pt x="2359" y="325"/>
                </a:lnTo>
                <a:lnTo>
                  <a:pt x="2358" y="325"/>
                </a:lnTo>
                <a:lnTo>
                  <a:pt x="2356" y="324"/>
                </a:lnTo>
                <a:lnTo>
                  <a:pt x="2356" y="325"/>
                </a:lnTo>
                <a:lnTo>
                  <a:pt x="2358" y="327"/>
                </a:lnTo>
                <a:lnTo>
                  <a:pt x="2359" y="328"/>
                </a:lnTo>
                <a:lnTo>
                  <a:pt x="2362" y="328"/>
                </a:lnTo>
                <a:lnTo>
                  <a:pt x="2362" y="328"/>
                </a:lnTo>
                <a:lnTo>
                  <a:pt x="2362" y="327"/>
                </a:lnTo>
                <a:lnTo>
                  <a:pt x="2362" y="327"/>
                </a:lnTo>
                <a:lnTo>
                  <a:pt x="2362" y="327"/>
                </a:lnTo>
                <a:lnTo>
                  <a:pt x="2362" y="325"/>
                </a:lnTo>
                <a:close/>
                <a:moveTo>
                  <a:pt x="2336" y="281"/>
                </a:moveTo>
                <a:lnTo>
                  <a:pt x="2336" y="280"/>
                </a:lnTo>
                <a:lnTo>
                  <a:pt x="2336" y="279"/>
                </a:lnTo>
                <a:lnTo>
                  <a:pt x="2334" y="279"/>
                </a:lnTo>
                <a:lnTo>
                  <a:pt x="2333" y="280"/>
                </a:lnTo>
                <a:lnTo>
                  <a:pt x="2333" y="280"/>
                </a:lnTo>
                <a:lnTo>
                  <a:pt x="2333" y="281"/>
                </a:lnTo>
                <a:lnTo>
                  <a:pt x="2336" y="281"/>
                </a:lnTo>
                <a:close/>
                <a:moveTo>
                  <a:pt x="2036" y="350"/>
                </a:moveTo>
                <a:lnTo>
                  <a:pt x="2036" y="349"/>
                </a:lnTo>
                <a:lnTo>
                  <a:pt x="2036" y="349"/>
                </a:lnTo>
                <a:lnTo>
                  <a:pt x="2034" y="349"/>
                </a:lnTo>
                <a:lnTo>
                  <a:pt x="2034" y="349"/>
                </a:lnTo>
                <a:lnTo>
                  <a:pt x="2033" y="349"/>
                </a:lnTo>
                <a:lnTo>
                  <a:pt x="2033" y="350"/>
                </a:lnTo>
                <a:lnTo>
                  <a:pt x="2034" y="352"/>
                </a:lnTo>
                <a:lnTo>
                  <a:pt x="2034" y="352"/>
                </a:lnTo>
                <a:lnTo>
                  <a:pt x="2036" y="352"/>
                </a:lnTo>
                <a:lnTo>
                  <a:pt x="2036" y="352"/>
                </a:lnTo>
                <a:lnTo>
                  <a:pt x="2036" y="352"/>
                </a:lnTo>
                <a:lnTo>
                  <a:pt x="2036" y="350"/>
                </a:lnTo>
                <a:lnTo>
                  <a:pt x="2036" y="350"/>
                </a:lnTo>
                <a:close/>
                <a:moveTo>
                  <a:pt x="2762" y="190"/>
                </a:moveTo>
                <a:lnTo>
                  <a:pt x="2761" y="192"/>
                </a:lnTo>
                <a:lnTo>
                  <a:pt x="2761" y="192"/>
                </a:lnTo>
                <a:lnTo>
                  <a:pt x="2761" y="193"/>
                </a:lnTo>
                <a:lnTo>
                  <a:pt x="2761" y="193"/>
                </a:lnTo>
                <a:lnTo>
                  <a:pt x="2759" y="195"/>
                </a:lnTo>
                <a:lnTo>
                  <a:pt x="2757" y="195"/>
                </a:lnTo>
                <a:lnTo>
                  <a:pt x="2757" y="195"/>
                </a:lnTo>
                <a:lnTo>
                  <a:pt x="2755" y="195"/>
                </a:lnTo>
                <a:lnTo>
                  <a:pt x="2757" y="196"/>
                </a:lnTo>
                <a:lnTo>
                  <a:pt x="2759" y="197"/>
                </a:lnTo>
                <a:lnTo>
                  <a:pt x="2762" y="199"/>
                </a:lnTo>
                <a:lnTo>
                  <a:pt x="2762" y="199"/>
                </a:lnTo>
                <a:lnTo>
                  <a:pt x="2768" y="199"/>
                </a:lnTo>
                <a:lnTo>
                  <a:pt x="2769" y="199"/>
                </a:lnTo>
                <a:lnTo>
                  <a:pt x="2770" y="197"/>
                </a:lnTo>
                <a:lnTo>
                  <a:pt x="2772" y="196"/>
                </a:lnTo>
                <a:lnTo>
                  <a:pt x="2773" y="196"/>
                </a:lnTo>
                <a:lnTo>
                  <a:pt x="2773" y="195"/>
                </a:lnTo>
                <a:lnTo>
                  <a:pt x="2773" y="195"/>
                </a:lnTo>
                <a:lnTo>
                  <a:pt x="2774" y="193"/>
                </a:lnTo>
                <a:lnTo>
                  <a:pt x="2773" y="193"/>
                </a:lnTo>
                <a:lnTo>
                  <a:pt x="2770" y="192"/>
                </a:lnTo>
                <a:lnTo>
                  <a:pt x="2762" y="190"/>
                </a:lnTo>
                <a:close/>
                <a:moveTo>
                  <a:pt x="1904" y="445"/>
                </a:moveTo>
                <a:lnTo>
                  <a:pt x="1904" y="447"/>
                </a:lnTo>
                <a:lnTo>
                  <a:pt x="1905" y="448"/>
                </a:lnTo>
                <a:lnTo>
                  <a:pt x="1904" y="448"/>
                </a:lnTo>
                <a:lnTo>
                  <a:pt x="1904" y="448"/>
                </a:lnTo>
                <a:lnTo>
                  <a:pt x="1904" y="450"/>
                </a:lnTo>
                <a:lnTo>
                  <a:pt x="1904" y="450"/>
                </a:lnTo>
                <a:lnTo>
                  <a:pt x="1904" y="450"/>
                </a:lnTo>
                <a:lnTo>
                  <a:pt x="1905" y="450"/>
                </a:lnTo>
                <a:lnTo>
                  <a:pt x="1905" y="451"/>
                </a:lnTo>
                <a:lnTo>
                  <a:pt x="1906" y="451"/>
                </a:lnTo>
                <a:lnTo>
                  <a:pt x="1906" y="451"/>
                </a:lnTo>
                <a:lnTo>
                  <a:pt x="1905" y="454"/>
                </a:lnTo>
                <a:lnTo>
                  <a:pt x="1905" y="454"/>
                </a:lnTo>
                <a:lnTo>
                  <a:pt x="1905" y="454"/>
                </a:lnTo>
                <a:lnTo>
                  <a:pt x="1905" y="454"/>
                </a:lnTo>
                <a:lnTo>
                  <a:pt x="1906" y="454"/>
                </a:lnTo>
                <a:lnTo>
                  <a:pt x="1906" y="452"/>
                </a:lnTo>
                <a:lnTo>
                  <a:pt x="1908" y="451"/>
                </a:lnTo>
                <a:lnTo>
                  <a:pt x="1908" y="450"/>
                </a:lnTo>
                <a:lnTo>
                  <a:pt x="1909" y="450"/>
                </a:lnTo>
                <a:lnTo>
                  <a:pt x="1912" y="450"/>
                </a:lnTo>
                <a:lnTo>
                  <a:pt x="1912" y="450"/>
                </a:lnTo>
                <a:lnTo>
                  <a:pt x="1913" y="450"/>
                </a:lnTo>
                <a:lnTo>
                  <a:pt x="1913" y="448"/>
                </a:lnTo>
                <a:lnTo>
                  <a:pt x="1915" y="448"/>
                </a:lnTo>
                <a:lnTo>
                  <a:pt x="1915" y="448"/>
                </a:lnTo>
                <a:lnTo>
                  <a:pt x="1915" y="447"/>
                </a:lnTo>
                <a:lnTo>
                  <a:pt x="1917" y="447"/>
                </a:lnTo>
                <a:lnTo>
                  <a:pt x="1917" y="447"/>
                </a:lnTo>
                <a:lnTo>
                  <a:pt x="1913" y="445"/>
                </a:lnTo>
                <a:lnTo>
                  <a:pt x="1912" y="444"/>
                </a:lnTo>
                <a:lnTo>
                  <a:pt x="1912" y="445"/>
                </a:lnTo>
                <a:lnTo>
                  <a:pt x="1910" y="445"/>
                </a:lnTo>
                <a:lnTo>
                  <a:pt x="1910" y="444"/>
                </a:lnTo>
                <a:lnTo>
                  <a:pt x="1909" y="444"/>
                </a:lnTo>
                <a:lnTo>
                  <a:pt x="1909" y="445"/>
                </a:lnTo>
                <a:lnTo>
                  <a:pt x="1908" y="445"/>
                </a:lnTo>
                <a:lnTo>
                  <a:pt x="1908" y="447"/>
                </a:lnTo>
                <a:lnTo>
                  <a:pt x="1906" y="445"/>
                </a:lnTo>
                <a:lnTo>
                  <a:pt x="1906" y="445"/>
                </a:lnTo>
                <a:lnTo>
                  <a:pt x="1905" y="447"/>
                </a:lnTo>
                <a:lnTo>
                  <a:pt x="1905" y="447"/>
                </a:lnTo>
                <a:lnTo>
                  <a:pt x="1904" y="445"/>
                </a:lnTo>
                <a:close/>
                <a:moveTo>
                  <a:pt x="1917" y="445"/>
                </a:moveTo>
                <a:lnTo>
                  <a:pt x="1917" y="444"/>
                </a:lnTo>
                <a:lnTo>
                  <a:pt x="1916" y="444"/>
                </a:lnTo>
                <a:lnTo>
                  <a:pt x="1915" y="444"/>
                </a:lnTo>
                <a:lnTo>
                  <a:pt x="1915" y="445"/>
                </a:lnTo>
                <a:lnTo>
                  <a:pt x="1916" y="445"/>
                </a:lnTo>
                <a:lnTo>
                  <a:pt x="1917" y="445"/>
                </a:lnTo>
                <a:lnTo>
                  <a:pt x="1917" y="445"/>
                </a:lnTo>
                <a:close/>
                <a:moveTo>
                  <a:pt x="1979" y="273"/>
                </a:moveTo>
                <a:lnTo>
                  <a:pt x="1978" y="274"/>
                </a:lnTo>
                <a:lnTo>
                  <a:pt x="1978" y="274"/>
                </a:lnTo>
                <a:lnTo>
                  <a:pt x="1978" y="276"/>
                </a:lnTo>
                <a:lnTo>
                  <a:pt x="1981" y="274"/>
                </a:lnTo>
                <a:lnTo>
                  <a:pt x="1981" y="274"/>
                </a:lnTo>
                <a:lnTo>
                  <a:pt x="1981" y="273"/>
                </a:lnTo>
                <a:lnTo>
                  <a:pt x="1979" y="273"/>
                </a:lnTo>
                <a:lnTo>
                  <a:pt x="1979" y="273"/>
                </a:lnTo>
                <a:close/>
                <a:moveTo>
                  <a:pt x="1902" y="423"/>
                </a:moveTo>
                <a:lnTo>
                  <a:pt x="1902" y="423"/>
                </a:lnTo>
                <a:lnTo>
                  <a:pt x="1902" y="423"/>
                </a:lnTo>
                <a:lnTo>
                  <a:pt x="1904" y="423"/>
                </a:lnTo>
                <a:lnTo>
                  <a:pt x="1904" y="422"/>
                </a:lnTo>
                <a:lnTo>
                  <a:pt x="1902" y="422"/>
                </a:lnTo>
                <a:lnTo>
                  <a:pt x="1902" y="423"/>
                </a:lnTo>
                <a:close/>
                <a:moveTo>
                  <a:pt x="1931" y="352"/>
                </a:moveTo>
                <a:lnTo>
                  <a:pt x="1932" y="352"/>
                </a:lnTo>
                <a:lnTo>
                  <a:pt x="1932" y="352"/>
                </a:lnTo>
                <a:lnTo>
                  <a:pt x="1932" y="352"/>
                </a:lnTo>
                <a:lnTo>
                  <a:pt x="1931" y="350"/>
                </a:lnTo>
                <a:lnTo>
                  <a:pt x="1930" y="350"/>
                </a:lnTo>
                <a:lnTo>
                  <a:pt x="1928" y="352"/>
                </a:lnTo>
                <a:lnTo>
                  <a:pt x="1928" y="352"/>
                </a:lnTo>
                <a:lnTo>
                  <a:pt x="1930" y="353"/>
                </a:lnTo>
                <a:lnTo>
                  <a:pt x="1931" y="352"/>
                </a:lnTo>
                <a:close/>
                <a:moveTo>
                  <a:pt x="1898" y="418"/>
                </a:moveTo>
                <a:lnTo>
                  <a:pt x="1899" y="418"/>
                </a:lnTo>
                <a:lnTo>
                  <a:pt x="1899" y="418"/>
                </a:lnTo>
                <a:lnTo>
                  <a:pt x="1898" y="416"/>
                </a:lnTo>
                <a:lnTo>
                  <a:pt x="1898" y="416"/>
                </a:lnTo>
                <a:lnTo>
                  <a:pt x="1897" y="416"/>
                </a:lnTo>
                <a:lnTo>
                  <a:pt x="1897" y="416"/>
                </a:lnTo>
                <a:lnTo>
                  <a:pt x="1897" y="418"/>
                </a:lnTo>
                <a:lnTo>
                  <a:pt x="1898" y="419"/>
                </a:lnTo>
                <a:lnTo>
                  <a:pt x="1898" y="418"/>
                </a:lnTo>
                <a:close/>
                <a:moveTo>
                  <a:pt x="2904" y="1103"/>
                </a:moveTo>
                <a:lnTo>
                  <a:pt x="2904" y="1103"/>
                </a:lnTo>
                <a:lnTo>
                  <a:pt x="2902" y="1102"/>
                </a:lnTo>
                <a:lnTo>
                  <a:pt x="2901" y="1102"/>
                </a:lnTo>
                <a:lnTo>
                  <a:pt x="2900" y="1102"/>
                </a:lnTo>
                <a:lnTo>
                  <a:pt x="2897" y="1102"/>
                </a:lnTo>
                <a:lnTo>
                  <a:pt x="2895" y="1103"/>
                </a:lnTo>
                <a:lnTo>
                  <a:pt x="2894" y="1102"/>
                </a:lnTo>
                <a:lnTo>
                  <a:pt x="2894" y="1102"/>
                </a:lnTo>
                <a:lnTo>
                  <a:pt x="2894" y="1103"/>
                </a:lnTo>
                <a:lnTo>
                  <a:pt x="2894" y="1104"/>
                </a:lnTo>
                <a:lnTo>
                  <a:pt x="2894" y="1104"/>
                </a:lnTo>
                <a:lnTo>
                  <a:pt x="2895" y="1106"/>
                </a:lnTo>
                <a:lnTo>
                  <a:pt x="2895" y="1106"/>
                </a:lnTo>
                <a:lnTo>
                  <a:pt x="2895" y="1107"/>
                </a:lnTo>
                <a:lnTo>
                  <a:pt x="2898" y="1107"/>
                </a:lnTo>
                <a:lnTo>
                  <a:pt x="2900" y="1109"/>
                </a:lnTo>
                <a:lnTo>
                  <a:pt x="2900" y="1109"/>
                </a:lnTo>
                <a:lnTo>
                  <a:pt x="2901" y="1109"/>
                </a:lnTo>
                <a:lnTo>
                  <a:pt x="2901" y="1109"/>
                </a:lnTo>
                <a:lnTo>
                  <a:pt x="2902" y="1109"/>
                </a:lnTo>
                <a:lnTo>
                  <a:pt x="2902" y="1109"/>
                </a:lnTo>
                <a:lnTo>
                  <a:pt x="2904" y="1107"/>
                </a:lnTo>
                <a:lnTo>
                  <a:pt x="2905" y="1107"/>
                </a:lnTo>
                <a:lnTo>
                  <a:pt x="2905" y="1107"/>
                </a:lnTo>
                <a:lnTo>
                  <a:pt x="2905" y="1106"/>
                </a:lnTo>
                <a:lnTo>
                  <a:pt x="2905" y="1104"/>
                </a:lnTo>
                <a:lnTo>
                  <a:pt x="2905" y="1104"/>
                </a:lnTo>
                <a:lnTo>
                  <a:pt x="2905" y="1104"/>
                </a:lnTo>
                <a:lnTo>
                  <a:pt x="2904" y="1103"/>
                </a:lnTo>
                <a:lnTo>
                  <a:pt x="2904" y="1103"/>
                </a:lnTo>
                <a:close/>
                <a:moveTo>
                  <a:pt x="1814" y="485"/>
                </a:moveTo>
                <a:lnTo>
                  <a:pt x="1816" y="485"/>
                </a:lnTo>
                <a:lnTo>
                  <a:pt x="1816" y="485"/>
                </a:lnTo>
                <a:lnTo>
                  <a:pt x="1816" y="484"/>
                </a:lnTo>
                <a:lnTo>
                  <a:pt x="1816" y="484"/>
                </a:lnTo>
                <a:lnTo>
                  <a:pt x="1814" y="485"/>
                </a:lnTo>
                <a:lnTo>
                  <a:pt x="1814" y="485"/>
                </a:lnTo>
                <a:lnTo>
                  <a:pt x="1814" y="485"/>
                </a:lnTo>
                <a:lnTo>
                  <a:pt x="1814" y="485"/>
                </a:lnTo>
                <a:close/>
                <a:moveTo>
                  <a:pt x="1803" y="484"/>
                </a:moveTo>
                <a:lnTo>
                  <a:pt x="1802" y="484"/>
                </a:lnTo>
                <a:lnTo>
                  <a:pt x="1800" y="484"/>
                </a:lnTo>
                <a:lnTo>
                  <a:pt x="1799" y="484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7"/>
                </a:lnTo>
                <a:lnTo>
                  <a:pt x="1802" y="487"/>
                </a:lnTo>
                <a:lnTo>
                  <a:pt x="1802" y="490"/>
                </a:lnTo>
                <a:lnTo>
                  <a:pt x="1803" y="491"/>
                </a:lnTo>
                <a:lnTo>
                  <a:pt x="1803" y="491"/>
                </a:lnTo>
                <a:lnTo>
                  <a:pt x="1803" y="491"/>
                </a:lnTo>
                <a:lnTo>
                  <a:pt x="1805" y="491"/>
                </a:lnTo>
                <a:lnTo>
                  <a:pt x="1806" y="491"/>
                </a:lnTo>
                <a:lnTo>
                  <a:pt x="1806" y="492"/>
                </a:lnTo>
                <a:lnTo>
                  <a:pt x="1806" y="492"/>
                </a:lnTo>
                <a:lnTo>
                  <a:pt x="1807" y="494"/>
                </a:lnTo>
                <a:lnTo>
                  <a:pt x="1807" y="495"/>
                </a:lnTo>
                <a:lnTo>
                  <a:pt x="1809" y="496"/>
                </a:lnTo>
                <a:lnTo>
                  <a:pt x="1810" y="496"/>
                </a:lnTo>
                <a:lnTo>
                  <a:pt x="1810" y="495"/>
                </a:lnTo>
                <a:lnTo>
                  <a:pt x="1810" y="494"/>
                </a:lnTo>
                <a:lnTo>
                  <a:pt x="1810" y="492"/>
                </a:lnTo>
                <a:lnTo>
                  <a:pt x="1810" y="491"/>
                </a:lnTo>
                <a:lnTo>
                  <a:pt x="1813" y="491"/>
                </a:lnTo>
                <a:lnTo>
                  <a:pt x="1813" y="490"/>
                </a:lnTo>
                <a:lnTo>
                  <a:pt x="1813" y="488"/>
                </a:lnTo>
                <a:lnTo>
                  <a:pt x="1811" y="488"/>
                </a:lnTo>
                <a:lnTo>
                  <a:pt x="1811" y="487"/>
                </a:lnTo>
                <a:lnTo>
                  <a:pt x="1811" y="487"/>
                </a:lnTo>
                <a:lnTo>
                  <a:pt x="1813" y="485"/>
                </a:lnTo>
                <a:lnTo>
                  <a:pt x="1813" y="485"/>
                </a:lnTo>
                <a:lnTo>
                  <a:pt x="1814" y="485"/>
                </a:lnTo>
                <a:lnTo>
                  <a:pt x="1814" y="484"/>
                </a:lnTo>
                <a:lnTo>
                  <a:pt x="1814" y="484"/>
                </a:lnTo>
                <a:lnTo>
                  <a:pt x="1814" y="483"/>
                </a:lnTo>
                <a:lnTo>
                  <a:pt x="1814" y="481"/>
                </a:lnTo>
                <a:lnTo>
                  <a:pt x="1814" y="481"/>
                </a:lnTo>
                <a:lnTo>
                  <a:pt x="1816" y="480"/>
                </a:lnTo>
                <a:lnTo>
                  <a:pt x="1816" y="480"/>
                </a:lnTo>
                <a:lnTo>
                  <a:pt x="1814" y="479"/>
                </a:lnTo>
                <a:lnTo>
                  <a:pt x="1813" y="479"/>
                </a:lnTo>
                <a:lnTo>
                  <a:pt x="1813" y="479"/>
                </a:lnTo>
                <a:lnTo>
                  <a:pt x="1811" y="479"/>
                </a:lnTo>
                <a:lnTo>
                  <a:pt x="1810" y="480"/>
                </a:lnTo>
                <a:lnTo>
                  <a:pt x="1809" y="480"/>
                </a:lnTo>
                <a:lnTo>
                  <a:pt x="1809" y="481"/>
                </a:lnTo>
                <a:lnTo>
                  <a:pt x="1809" y="481"/>
                </a:lnTo>
                <a:lnTo>
                  <a:pt x="1809" y="483"/>
                </a:lnTo>
                <a:lnTo>
                  <a:pt x="1809" y="483"/>
                </a:lnTo>
                <a:lnTo>
                  <a:pt x="1809" y="483"/>
                </a:lnTo>
                <a:lnTo>
                  <a:pt x="1807" y="484"/>
                </a:lnTo>
                <a:lnTo>
                  <a:pt x="1807" y="484"/>
                </a:lnTo>
                <a:lnTo>
                  <a:pt x="1806" y="484"/>
                </a:lnTo>
                <a:lnTo>
                  <a:pt x="1806" y="483"/>
                </a:lnTo>
                <a:lnTo>
                  <a:pt x="1806" y="481"/>
                </a:lnTo>
                <a:lnTo>
                  <a:pt x="1806" y="481"/>
                </a:lnTo>
                <a:lnTo>
                  <a:pt x="1805" y="481"/>
                </a:lnTo>
                <a:lnTo>
                  <a:pt x="1805" y="481"/>
                </a:lnTo>
                <a:lnTo>
                  <a:pt x="1805" y="481"/>
                </a:lnTo>
                <a:lnTo>
                  <a:pt x="1803" y="484"/>
                </a:lnTo>
                <a:lnTo>
                  <a:pt x="1803" y="484"/>
                </a:lnTo>
                <a:close/>
                <a:moveTo>
                  <a:pt x="1806" y="498"/>
                </a:moveTo>
                <a:lnTo>
                  <a:pt x="1806" y="498"/>
                </a:lnTo>
                <a:lnTo>
                  <a:pt x="1807" y="498"/>
                </a:lnTo>
                <a:lnTo>
                  <a:pt x="1807" y="496"/>
                </a:lnTo>
                <a:lnTo>
                  <a:pt x="1807" y="496"/>
                </a:lnTo>
                <a:lnTo>
                  <a:pt x="1806" y="495"/>
                </a:lnTo>
                <a:lnTo>
                  <a:pt x="1805" y="495"/>
                </a:lnTo>
                <a:lnTo>
                  <a:pt x="1803" y="495"/>
                </a:lnTo>
                <a:lnTo>
                  <a:pt x="1802" y="494"/>
                </a:lnTo>
                <a:lnTo>
                  <a:pt x="1800" y="494"/>
                </a:lnTo>
                <a:lnTo>
                  <a:pt x="1800" y="495"/>
                </a:lnTo>
                <a:lnTo>
                  <a:pt x="1800" y="496"/>
                </a:lnTo>
                <a:lnTo>
                  <a:pt x="1805" y="498"/>
                </a:lnTo>
                <a:lnTo>
                  <a:pt x="1806" y="498"/>
                </a:lnTo>
                <a:close/>
                <a:moveTo>
                  <a:pt x="1871" y="439"/>
                </a:moveTo>
                <a:lnTo>
                  <a:pt x="1871" y="439"/>
                </a:lnTo>
                <a:lnTo>
                  <a:pt x="1871" y="439"/>
                </a:lnTo>
                <a:lnTo>
                  <a:pt x="1871" y="439"/>
                </a:lnTo>
                <a:lnTo>
                  <a:pt x="1869" y="439"/>
                </a:lnTo>
                <a:lnTo>
                  <a:pt x="1871" y="439"/>
                </a:lnTo>
                <a:lnTo>
                  <a:pt x="1871" y="439"/>
                </a:lnTo>
                <a:lnTo>
                  <a:pt x="1871" y="439"/>
                </a:lnTo>
                <a:close/>
                <a:moveTo>
                  <a:pt x="1814" y="494"/>
                </a:moveTo>
                <a:lnTo>
                  <a:pt x="1813" y="492"/>
                </a:lnTo>
                <a:lnTo>
                  <a:pt x="1813" y="492"/>
                </a:lnTo>
                <a:lnTo>
                  <a:pt x="1811" y="492"/>
                </a:lnTo>
                <a:lnTo>
                  <a:pt x="1811" y="494"/>
                </a:lnTo>
                <a:lnTo>
                  <a:pt x="1811" y="494"/>
                </a:lnTo>
                <a:lnTo>
                  <a:pt x="1811" y="494"/>
                </a:lnTo>
                <a:lnTo>
                  <a:pt x="1811" y="494"/>
                </a:lnTo>
                <a:lnTo>
                  <a:pt x="1810" y="495"/>
                </a:lnTo>
                <a:lnTo>
                  <a:pt x="1811" y="495"/>
                </a:lnTo>
                <a:lnTo>
                  <a:pt x="1813" y="494"/>
                </a:lnTo>
                <a:lnTo>
                  <a:pt x="1814" y="494"/>
                </a:lnTo>
                <a:lnTo>
                  <a:pt x="1814" y="494"/>
                </a:lnTo>
                <a:lnTo>
                  <a:pt x="1814" y="494"/>
                </a:lnTo>
                <a:lnTo>
                  <a:pt x="1814" y="494"/>
                </a:lnTo>
                <a:close/>
                <a:moveTo>
                  <a:pt x="1755" y="513"/>
                </a:moveTo>
                <a:lnTo>
                  <a:pt x="1754" y="513"/>
                </a:lnTo>
                <a:lnTo>
                  <a:pt x="1754" y="513"/>
                </a:lnTo>
                <a:lnTo>
                  <a:pt x="1754" y="513"/>
                </a:lnTo>
                <a:lnTo>
                  <a:pt x="1755" y="513"/>
                </a:lnTo>
                <a:lnTo>
                  <a:pt x="1755" y="513"/>
                </a:lnTo>
                <a:close/>
                <a:moveTo>
                  <a:pt x="1759" y="512"/>
                </a:moveTo>
                <a:lnTo>
                  <a:pt x="1759" y="512"/>
                </a:lnTo>
                <a:lnTo>
                  <a:pt x="1758" y="512"/>
                </a:lnTo>
                <a:lnTo>
                  <a:pt x="1759" y="512"/>
                </a:lnTo>
                <a:lnTo>
                  <a:pt x="1761" y="512"/>
                </a:lnTo>
                <a:lnTo>
                  <a:pt x="1759" y="512"/>
                </a:lnTo>
                <a:close/>
                <a:moveTo>
                  <a:pt x="1776" y="496"/>
                </a:moveTo>
                <a:lnTo>
                  <a:pt x="1776" y="496"/>
                </a:lnTo>
                <a:lnTo>
                  <a:pt x="1776" y="496"/>
                </a:lnTo>
                <a:lnTo>
                  <a:pt x="1776" y="498"/>
                </a:lnTo>
                <a:lnTo>
                  <a:pt x="1777" y="498"/>
                </a:lnTo>
                <a:lnTo>
                  <a:pt x="1777" y="496"/>
                </a:lnTo>
                <a:lnTo>
                  <a:pt x="1777" y="496"/>
                </a:lnTo>
                <a:lnTo>
                  <a:pt x="1776" y="496"/>
                </a:lnTo>
                <a:lnTo>
                  <a:pt x="1776" y="496"/>
                </a:lnTo>
                <a:close/>
                <a:moveTo>
                  <a:pt x="1776" y="494"/>
                </a:moveTo>
                <a:lnTo>
                  <a:pt x="1776" y="492"/>
                </a:lnTo>
                <a:lnTo>
                  <a:pt x="1776" y="492"/>
                </a:lnTo>
                <a:lnTo>
                  <a:pt x="1774" y="495"/>
                </a:lnTo>
                <a:lnTo>
                  <a:pt x="1774" y="496"/>
                </a:lnTo>
                <a:lnTo>
                  <a:pt x="1774" y="496"/>
                </a:lnTo>
                <a:lnTo>
                  <a:pt x="1774" y="495"/>
                </a:lnTo>
                <a:lnTo>
                  <a:pt x="1777" y="495"/>
                </a:lnTo>
                <a:lnTo>
                  <a:pt x="1777" y="495"/>
                </a:lnTo>
                <a:lnTo>
                  <a:pt x="1774" y="495"/>
                </a:lnTo>
                <a:lnTo>
                  <a:pt x="1774" y="494"/>
                </a:lnTo>
                <a:lnTo>
                  <a:pt x="1776" y="494"/>
                </a:lnTo>
                <a:lnTo>
                  <a:pt x="1776" y="494"/>
                </a:lnTo>
                <a:close/>
                <a:moveTo>
                  <a:pt x="1800" y="499"/>
                </a:moveTo>
                <a:lnTo>
                  <a:pt x="1800" y="499"/>
                </a:lnTo>
                <a:lnTo>
                  <a:pt x="1800" y="501"/>
                </a:lnTo>
                <a:lnTo>
                  <a:pt x="1800" y="501"/>
                </a:lnTo>
                <a:lnTo>
                  <a:pt x="1800" y="501"/>
                </a:lnTo>
                <a:lnTo>
                  <a:pt x="1803" y="501"/>
                </a:lnTo>
                <a:lnTo>
                  <a:pt x="1803" y="501"/>
                </a:lnTo>
                <a:lnTo>
                  <a:pt x="1802" y="501"/>
                </a:lnTo>
                <a:lnTo>
                  <a:pt x="1800" y="499"/>
                </a:lnTo>
                <a:close/>
                <a:moveTo>
                  <a:pt x="3393" y="534"/>
                </a:move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4"/>
                </a:lnTo>
                <a:lnTo>
                  <a:pt x="3393" y="534"/>
                </a:lnTo>
                <a:close/>
                <a:moveTo>
                  <a:pt x="1858" y="462"/>
                </a:moveTo>
                <a:lnTo>
                  <a:pt x="1857" y="462"/>
                </a:lnTo>
                <a:lnTo>
                  <a:pt x="1857" y="462"/>
                </a:lnTo>
                <a:lnTo>
                  <a:pt x="1857" y="463"/>
                </a:lnTo>
                <a:lnTo>
                  <a:pt x="1855" y="465"/>
                </a:lnTo>
                <a:lnTo>
                  <a:pt x="1855" y="466"/>
                </a:lnTo>
                <a:lnTo>
                  <a:pt x="1854" y="468"/>
                </a:lnTo>
                <a:lnTo>
                  <a:pt x="1854" y="469"/>
                </a:lnTo>
                <a:lnTo>
                  <a:pt x="1851" y="473"/>
                </a:lnTo>
                <a:lnTo>
                  <a:pt x="1851" y="474"/>
                </a:lnTo>
                <a:lnTo>
                  <a:pt x="1851" y="476"/>
                </a:lnTo>
                <a:lnTo>
                  <a:pt x="1851" y="477"/>
                </a:lnTo>
                <a:lnTo>
                  <a:pt x="1851" y="477"/>
                </a:lnTo>
                <a:lnTo>
                  <a:pt x="1853" y="476"/>
                </a:lnTo>
                <a:lnTo>
                  <a:pt x="1855" y="469"/>
                </a:lnTo>
                <a:lnTo>
                  <a:pt x="1855" y="469"/>
                </a:lnTo>
                <a:lnTo>
                  <a:pt x="1855" y="468"/>
                </a:lnTo>
                <a:lnTo>
                  <a:pt x="1857" y="463"/>
                </a:lnTo>
                <a:lnTo>
                  <a:pt x="1857" y="463"/>
                </a:lnTo>
                <a:lnTo>
                  <a:pt x="1857" y="463"/>
                </a:lnTo>
                <a:lnTo>
                  <a:pt x="1858" y="462"/>
                </a:lnTo>
                <a:lnTo>
                  <a:pt x="1858" y="462"/>
                </a:lnTo>
                <a:close/>
                <a:moveTo>
                  <a:pt x="1798" y="491"/>
                </a:moveTo>
                <a:lnTo>
                  <a:pt x="1798" y="491"/>
                </a:lnTo>
                <a:lnTo>
                  <a:pt x="1798" y="490"/>
                </a:lnTo>
                <a:lnTo>
                  <a:pt x="1798" y="490"/>
                </a:lnTo>
                <a:lnTo>
                  <a:pt x="1798" y="488"/>
                </a:lnTo>
                <a:lnTo>
                  <a:pt x="1796" y="485"/>
                </a:lnTo>
                <a:lnTo>
                  <a:pt x="1796" y="485"/>
                </a:lnTo>
                <a:lnTo>
                  <a:pt x="1796" y="485"/>
                </a:lnTo>
                <a:lnTo>
                  <a:pt x="1795" y="485"/>
                </a:lnTo>
                <a:lnTo>
                  <a:pt x="1795" y="485"/>
                </a:lnTo>
                <a:lnTo>
                  <a:pt x="1794" y="485"/>
                </a:lnTo>
                <a:lnTo>
                  <a:pt x="1794" y="485"/>
                </a:lnTo>
                <a:lnTo>
                  <a:pt x="1791" y="487"/>
                </a:lnTo>
                <a:lnTo>
                  <a:pt x="1789" y="487"/>
                </a:lnTo>
                <a:lnTo>
                  <a:pt x="1789" y="488"/>
                </a:lnTo>
                <a:lnTo>
                  <a:pt x="1789" y="491"/>
                </a:lnTo>
                <a:lnTo>
                  <a:pt x="1789" y="491"/>
                </a:lnTo>
                <a:lnTo>
                  <a:pt x="1791" y="491"/>
                </a:lnTo>
                <a:lnTo>
                  <a:pt x="1792" y="492"/>
                </a:lnTo>
                <a:lnTo>
                  <a:pt x="1795" y="492"/>
                </a:lnTo>
                <a:lnTo>
                  <a:pt x="1796" y="492"/>
                </a:lnTo>
                <a:lnTo>
                  <a:pt x="1798" y="491"/>
                </a:lnTo>
                <a:close/>
                <a:moveTo>
                  <a:pt x="1821" y="502"/>
                </a:moveTo>
                <a:lnTo>
                  <a:pt x="1821" y="502"/>
                </a:lnTo>
                <a:lnTo>
                  <a:pt x="1822" y="503"/>
                </a:lnTo>
                <a:lnTo>
                  <a:pt x="1822" y="503"/>
                </a:lnTo>
                <a:lnTo>
                  <a:pt x="1824" y="502"/>
                </a:lnTo>
                <a:lnTo>
                  <a:pt x="1825" y="502"/>
                </a:lnTo>
                <a:lnTo>
                  <a:pt x="1825" y="503"/>
                </a:lnTo>
                <a:lnTo>
                  <a:pt x="1827" y="502"/>
                </a:lnTo>
                <a:lnTo>
                  <a:pt x="1825" y="502"/>
                </a:lnTo>
                <a:lnTo>
                  <a:pt x="1825" y="501"/>
                </a:lnTo>
                <a:lnTo>
                  <a:pt x="1824" y="501"/>
                </a:lnTo>
                <a:lnTo>
                  <a:pt x="1825" y="501"/>
                </a:lnTo>
                <a:lnTo>
                  <a:pt x="1825" y="499"/>
                </a:lnTo>
                <a:lnTo>
                  <a:pt x="1825" y="499"/>
                </a:lnTo>
                <a:lnTo>
                  <a:pt x="1825" y="499"/>
                </a:lnTo>
                <a:lnTo>
                  <a:pt x="1824" y="498"/>
                </a:lnTo>
                <a:lnTo>
                  <a:pt x="1824" y="498"/>
                </a:lnTo>
                <a:lnTo>
                  <a:pt x="1822" y="498"/>
                </a:lnTo>
                <a:lnTo>
                  <a:pt x="1822" y="498"/>
                </a:lnTo>
                <a:lnTo>
                  <a:pt x="1821" y="498"/>
                </a:lnTo>
                <a:lnTo>
                  <a:pt x="1821" y="499"/>
                </a:lnTo>
                <a:lnTo>
                  <a:pt x="1821" y="499"/>
                </a:lnTo>
                <a:lnTo>
                  <a:pt x="1821" y="499"/>
                </a:lnTo>
                <a:lnTo>
                  <a:pt x="1821" y="501"/>
                </a:lnTo>
                <a:lnTo>
                  <a:pt x="1821" y="502"/>
                </a:lnTo>
                <a:close/>
                <a:moveTo>
                  <a:pt x="1868" y="463"/>
                </a:moveTo>
                <a:lnTo>
                  <a:pt x="1868" y="465"/>
                </a:lnTo>
                <a:lnTo>
                  <a:pt x="1869" y="466"/>
                </a:lnTo>
                <a:lnTo>
                  <a:pt x="1868" y="466"/>
                </a:lnTo>
                <a:lnTo>
                  <a:pt x="1868" y="468"/>
                </a:lnTo>
                <a:lnTo>
                  <a:pt x="1869" y="468"/>
                </a:lnTo>
                <a:lnTo>
                  <a:pt x="1869" y="468"/>
                </a:lnTo>
                <a:lnTo>
                  <a:pt x="1871" y="466"/>
                </a:lnTo>
                <a:lnTo>
                  <a:pt x="1871" y="465"/>
                </a:lnTo>
                <a:lnTo>
                  <a:pt x="1872" y="465"/>
                </a:lnTo>
                <a:lnTo>
                  <a:pt x="1873" y="463"/>
                </a:lnTo>
                <a:lnTo>
                  <a:pt x="1873" y="462"/>
                </a:lnTo>
                <a:lnTo>
                  <a:pt x="1873" y="462"/>
                </a:lnTo>
                <a:lnTo>
                  <a:pt x="1875" y="462"/>
                </a:lnTo>
                <a:lnTo>
                  <a:pt x="1875" y="462"/>
                </a:lnTo>
                <a:lnTo>
                  <a:pt x="1873" y="461"/>
                </a:lnTo>
                <a:lnTo>
                  <a:pt x="1875" y="458"/>
                </a:lnTo>
                <a:lnTo>
                  <a:pt x="1875" y="456"/>
                </a:lnTo>
                <a:lnTo>
                  <a:pt x="1876" y="456"/>
                </a:lnTo>
                <a:lnTo>
                  <a:pt x="1876" y="455"/>
                </a:lnTo>
                <a:lnTo>
                  <a:pt x="1876" y="455"/>
                </a:lnTo>
                <a:lnTo>
                  <a:pt x="1876" y="455"/>
                </a:lnTo>
                <a:lnTo>
                  <a:pt x="1875" y="454"/>
                </a:lnTo>
                <a:lnTo>
                  <a:pt x="1875" y="455"/>
                </a:lnTo>
                <a:lnTo>
                  <a:pt x="1875" y="455"/>
                </a:lnTo>
                <a:lnTo>
                  <a:pt x="1873" y="455"/>
                </a:lnTo>
                <a:lnTo>
                  <a:pt x="1872" y="455"/>
                </a:lnTo>
                <a:lnTo>
                  <a:pt x="1871" y="456"/>
                </a:lnTo>
                <a:lnTo>
                  <a:pt x="1869" y="458"/>
                </a:lnTo>
                <a:lnTo>
                  <a:pt x="1868" y="458"/>
                </a:lnTo>
                <a:lnTo>
                  <a:pt x="1868" y="459"/>
                </a:lnTo>
                <a:lnTo>
                  <a:pt x="1868" y="461"/>
                </a:lnTo>
                <a:lnTo>
                  <a:pt x="1868" y="462"/>
                </a:lnTo>
                <a:lnTo>
                  <a:pt x="1868" y="463"/>
                </a:lnTo>
                <a:lnTo>
                  <a:pt x="1868" y="463"/>
                </a:lnTo>
                <a:close/>
                <a:moveTo>
                  <a:pt x="1794" y="495"/>
                </a:moveTo>
                <a:lnTo>
                  <a:pt x="1794" y="494"/>
                </a:lnTo>
                <a:lnTo>
                  <a:pt x="1792" y="494"/>
                </a:lnTo>
                <a:lnTo>
                  <a:pt x="1792" y="494"/>
                </a:lnTo>
                <a:lnTo>
                  <a:pt x="1794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4" y="495"/>
                </a:lnTo>
                <a:close/>
                <a:moveTo>
                  <a:pt x="1789" y="492"/>
                </a:moveTo>
                <a:lnTo>
                  <a:pt x="1788" y="492"/>
                </a:lnTo>
                <a:lnTo>
                  <a:pt x="1788" y="492"/>
                </a:lnTo>
                <a:lnTo>
                  <a:pt x="1788" y="495"/>
                </a:lnTo>
                <a:lnTo>
                  <a:pt x="1789" y="495"/>
                </a:lnTo>
                <a:lnTo>
                  <a:pt x="1789" y="495"/>
                </a:lnTo>
                <a:lnTo>
                  <a:pt x="1791" y="495"/>
                </a:lnTo>
                <a:lnTo>
                  <a:pt x="1791" y="495"/>
                </a:lnTo>
                <a:lnTo>
                  <a:pt x="1791" y="494"/>
                </a:lnTo>
                <a:lnTo>
                  <a:pt x="1789" y="492"/>
                </a:lnTo>
                <a:close/>
                <a:moveTo>
                  <a:pt x="1795" y="483"/>
                </a:moveTo>
                <a:lnTo>
                  <a:pt x="1796" y="483"/>
                </a:lnTo>
                <a:lnTo>
                  <a:pt x="1796" y="483"/>
                </a:lnTo>
                <a:lnTo>
                  <a:pt x="1796" y="483"/>
                </a:lnTo>
                <a:lnTo>
                  <a:pt x="1796" y="481"/>
                </a:lnTo>
                <a:lnTo>
                  <a:pt x="1796" y="481"/>
                </a:lnTo>
                <a:lnTo>
                  <a:pt x="1795" y="480"/>
                </a:lnTo>
                <a:lnTo>
                  <a:pt x="1795" y="481"/>
                </a:lnTo>
                <a:lnTo>
                  <a:pt x="1795" y="481"/>
                </a:lnTo>
                <a:lnTo>
                  <a:pt x="1795" y="483"/>
                </a:lnTo>
                <a:lnTo>
                  <a:pt x="1795" y="483"/>
                </a:lnTo>
                <a:close/>
                <a:moveTo>
                  <a:pt x="1796" y="496"/>
                </a:moveTo>
                <a:lnTo>
                  <a:pt x="1798" y="496"/>
                </a:lnTo>
                <a:lnTo>
                  <a:pt x="1798" y="496"/>
                </a:lnTo>
                <a:lnTo>
                  <a:pt x="1799" y="492"/>
                </a:lnTo>
                <a:lnTo>
                  <a:pt x="1799" y="491"/>
                </a:lnTo>
                <a:lnTo>
                  <a:pt x="1799" y="491"/>
                </a:lnTo>
                <a:lnTo>
                  <a:pt x="1799" y="492"/>
                </a:lnTo>
                <a:lnTo>
                  <a:pt x="1798" y="494"/>
                </a:lnTo>
                <a:lnTo>
                  <a:pt x="1796" y="495"/>
                </a:lnTo>
                <a:lnTo>
                  <a:pt x="1796" y="495"/>
                </a:lnTo>
                <a:lnTo>
                  <a:pt x="1796" y="495"/>
                </a:lnTo>
                <a:lnTo>
                  <a:pt x="1796" y="496"/>
                </a:lnTo>
                <a:close/>
                <a:moveTo>
                  <a:pt x="1839" y="494"/>
                </a:moveTo>
                <a:lnTo>
                  <a:pt x="1839" y="494"/>
                </a:lnTo>
                <a:lnTo>
                  <a:pt x="1839" y="492"/>
                </a:lnTo>
                <a:lnTo>
                  <a:pt x="1839" y="491"/>
                </a:lnTo>
                <a:lnTo>
                  <a:pt x="1836" y="490"/>
                </a:lnTo>
                <a:lnTo>
                  <a:pt x="1835" y="490"/>
                </a:lnTo>
                <a:lnTo>
                  <a:pt x="1835" y="492"/>
                </a:lnTo>
                <a:lnTo>
                  <a:pt x="1836" y="492"/>
                </a:lnTo>
                <a:lnTo>
                  <a:pt x="1839" y="494"/>
                </a:lnTo>
                <a:close/>
                <a:moveTo>
                  <a:pt x="2685" y="975"/>
                </a:moveTo>
                <a:lnTo>
                  <a:pt x="2685" y="975"/>
                </a:lnTo>
                <a:lnTo>
                  <a:pt x="2685" y="973"/>
                </a:lnTo>
                <a:lnTo>
                  <a:pt x="2685" y="973"/>
                </a:lnTo>
                <a:lnTo>
                  <a:pt x="2684" y="975"/>
                </a:lnTo>
                <a:lnTo>
                  <a:pt x="2684" y="975"/>
                </a:lnTo>
                <a:lnTo>
                  <a:pt x="2684" y="975"/>
                </a:lnTo>
                <a:lnTo>
                  <a:pt x="2684" y="976"/>
                </a:lnTo>
                <a:lnTo>
                  <a:pt x="2685" y="978"/>
                </a:lnTo>
                <a:lnTo>
                  <a:pt x="2685" y="978"/>
                </a:lnTo>
                <a:lnTo>
                  <a:pt x="2685" y="978"/>
                </a:lnTo>
                <a:lnTo>
                  <a:pt x="2685" y="976"/>
                </a:lnTo>
                <a:lnTo>
                  <a:pt x="2685" y="975"/>
                </a:lnTo>
                <a:close/>
                <a:moveTo>
                  <a:pt x="2671" y="962"/>
                </a:moveTo>
                <a:lnTo>
                  <a:pt x="2670" y="962"/>
                </a:lnTo>
                <a:lnTo>
                  <a:pt x="2671" y="962"/>
                </a:lnTo>
                <a:lnTo>
                  <a:pt x="2671" y="962"/>
                </a:lnTo>
                <a:lnTo>
                  <a:pt x="2671" y="962"/>
                </a:lnTo>
                <a:lnTo>
                  <a:pt x="2671" y="962"/>
                </a:lnTo>
                <a:close/>
                <a:moveTo>
                  <a:pt x="2686" y="1047"/>
                </a:moveTo>
                <a:lnTo>
                  <a:pt x="2686" y="1047"/>
                </a:lnTo>
                <a:lnTo>
                  <a:pt x="2686" y="1047"/>
                </a:lnTo>
                <a:lnTo>
                  <a:pt x="2686" y="1047"/>
                </a:lnTo>
                <a:lnTo>
                  <a:pt x="2686" y="1047"/>
                </a:lnTo>
                <a:lnTo>
                  <a:pt x="2686" y="1045"/>
                </a:lnTo>
                <a:lnTo>
                  <a:pt x="2686" y="1045"/>
                </a:lnTo>
                <a:lnTo>
                  <a:pt x="2686" y="1047"/>
                </a:lnTo>
                <a:close/>
                <a:moveTo>
                  <a:pt x="2675" y="965"/>
                </a:move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close/>
                <a:moveTo>
                  <a:pt x="2677" y="971"/>
                </a:moveTo>
                <a:lnTo>
                  <a:pt x="2678" y="972"/>
                </a:lnTo>
                <a:lnTo>
                  <a:pt x="2678" y="971"/>
                </a:lnTo>
                <a:lnTo>
                  <a:pt x="2677" y="971"/>
                </a:lnTo>
                <a:lnTo>
                  <a:pt x="2677" y="971"/>
                </a:lnTo>
                <a:close/>
                <a:moveTo>
                  <a:pt x="2711" y="873"/>
                </a:moveTo>
                <a:lnTo>
                  <a:pt x="2711" y="873"/>
                </a:lnTo>
                <a:lnTo>
                  <a:pt x="2711" y="874"/>
                </a:lnTo>
                <a:lnTo>
                  <a:pt x="2711" y="873"/>
                </a:lnTo>
                <a:lnTo>
                  <a:pt x="2711" y="873"/>
                </a:lnTo>
                <a:lnTo>
                  <a:pt x="2711" y="873"/>
                </a:lnTo>
                <a:lnTo>
                  <a:pt x="2711" y="873"/>
                </a:lnTo>
                <a:close/>
                <a:moveTo>
                  <a:pt x="2713" y="873"/>
                </a:moveTo>
                <a:lnTo>
                  <a:pt x="2713" y="874"/>
                </a:lnTo>
                <a:lnTo>
                  <a:pt x="2714" y="874"/>
                </a:lnTo>
                <a:lnTo>
                  <a:pt x="2714" y="874"/>
                </a:lnTo>
                <a:lnTo>
                  <a:pt x="2714" y="874"/>
                </a:lnTo>
                <a:lnTo>
                  <a:pt x="2714" y="873"/>
                </a:lnTo>
                <a:lnTo>
                  <a:pt x="2714" y="873"/>
                </a:lnTo>
                <a:lnTo>
                  <a:pt x="2713" y="873"/>
                </a:lnTo>
                <a:lnTo>
                  <a:pt x="2713" y="873"/>
                </a:lnTo>
                <a:close/>
                <a:moveTo>
                  <a:pt x="2718" y="869"/>
                </a:moveTo>
                <a:lnTo>
                  <a:pt x="2718" y="869"/>
                </a:lnTo>
                <a:lnTo>
                  <a:pt x="2717" y="869"/>
                </a:lnTo>
                <a:lnTo>
                  <a:pt x="2717" y="870"/>
                </a:lnTo>
                <a:lnTo>
                  <a:pt x="2718" y="870"/>
                </a:lnTo>
                <a:lnTo>
                  <a:pt x="2719" y="870"/>
                </a:lnTo>
                <a:lnTo>
                  <a:pt x="2718" y="869"/>
                </a:lnTo>
                <a:close/>
                <a:moveTo>
                  <a:pt x="2774" y="852"/>
                </a:moveTo>
                <a:lnTo>
                  <a:pt x="2774" y="852"/>
                </a:lnTo>
                <a:lnTo>
                  <a:pt x="2774" y="854"/>
                </a:lnTo>
                <a:lnTo>
                  <a:pt x="2774" y="854"/>
                </a:lnTo>
                <a:lnTo>
                  <a:pt x="2774" y="854"/>
                </a:lnTo>
                <a:lnTo>
                  <a:pt x="2776" y="854"/>
                </a:lnTo>
                <a:lnTo>
                  <a:pt x="2776" y="854"/>
                </a:lnTo>
                <a:lnTo>
                  <a:pt x="2774" y="854"/>
                </a:lnTo>
                <a:lnTo>
                  <a:pt x="2774" y="852"/>
                </a:lnTo>
                <a:close/>
                <a:moveTo>
                  <a:pt x="2717" y="873"/>
                </a:moveTo>
                <a:lnTo>
                  <a:pt x="2718" y="873"/>
                </a:lnTo>
                <a:lnTo>
                  <a:pt x="2718" y="873"/>
                </a:lnTo>
                <a:lnTo>
                  <a:pt x="2718" y="871"/>
                </a:lnTo>
                <a:lnTo>
                  <a:pt x="2718" y="871"/>
                </a:lnTo>
                <a:lnTo>
                  <a:pt x="2718" y="871"/>
                </a:lnTo>
                <a:lnTo>
                  <a:pt x="2718" y="871"/>
                </a:lnTo>
                <a:lnTo>
                  <a:pt x="2717" y="873"/>
                </a:lnTo>
                <a:close/>
                <a:moveTo>
                  <a:pt x="2208" y="840"/>
                </a:moveTo>
                <a:lnTo>
                  <a:pt x="2206" y="840"/>
                </a:lnTo>
                <a:lnTo>
                  <a:pt x="2205" y="840"/>
                </a:lnTo>
                <a:lnTo>
                  <a:pt x="2206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close/>
                <a:moveTo>
                  <a:pt x="2202" y="838"/>
                </a:moveTo>
                <a:lnTo>
                  <a:pt x="2201" y="838"/>
                </a:lnTo>
                <a:lnTo>
                  <a:pt x="2202" y="840"/>
                </a:lnTo>
                <a:lnTo>
                  <a:pt x="2202" y="840"/>
                </a:lnTo>
                <a:lnTo>
                  <a:pt x="2204" y="838"/>
                </a:lnTo>
                <a:lnTo>
                  <a:pt x="2204" y="838"/>
                </a:lnTo>
                <a:lnTo>
                  <a:pt x="2204" y="838"/>
                </a:lnTo>
                <a:lnTo>
                  <a:pt x="2204" y="837"/>
                </a:lnTo>
                <a:lnTo>
                  <a:pt x="2204" y="838"/>
                </a:lnTo>
                <a:lnTo>
                  <a:pt x="2202" y="838"/>
                </a:lnTo>
                <a:close/>
                <a:moveTo>
                  <a:pt x="2851" y="764"/>
                </a:moveTo>
                <a:lnTo>
                  <a:pt x="2851" y="764"/>
                </a:lnTo>
                <a:lnTo>
                  <a:pt x="2851" y="764"/>
                </a:lnTo>
                <a:lnTo>
                  <a:pt x="2850" y="763"/>
                </a:lnTo>
                <a:lnTo>
                  <a:pt x="2850" y="763"/>
                </a:lnTo>
                <a:lnTo>
                  <a:pt x="2849" y="763"/>
                </a:lnTo>
                <a:lnTo>
                  <a:pt x="2849" y="763"/>
                </a:lnTo>
                <a:lnTo>
                  <a:pt x="2849" y="764"/>
                </a:lnTo>
                <a:lnTo>
                  <a:pt x="2851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1" y="764"/>
                </a:lnTo>
                <a:close/>
                <a:moveTo>
                  <a:pt x="2195" y="838"/>
                </a:moveTo>
                <a:lnTo>
                  <a:pt x="2195" y="838"/>
                </a:lnTo>
                <a:lnTo>
                  <a:pt x="2195" y="838"/>
                </a:lnTo>
                <a:lnTo>
                  <a:pt x="2195" y="838"/>
                </a:lnTo>
                <a:lnTo>
                  <a:pt x="2197" y="838"/>
                </a:lnTo>
                <a:lnTo>
                  <a:pt x="2195" y="838"/>
                </a:lnTo>
                <a:lnTo>
                  <a:pt x="2195" y="838"/>
                </a:lnTo>
                <a:close/>
                <a:moveTo>
                  <a:pt x="1930" y="707"/>
                </a:moveTo>
                <a:lnTo>
                  <a:pt x="1930" y="707"/>
                </a:lnTo>
                <a:lnTo>
                  <a:pt x="1930" y="707"/>
                </a:lnTo>
                <a:lnTo>
                  <a:pt x="1930" y="707"/>
                </a:lnTo>
                <a:lnTo>
                  <a:pt x="1931" y="707"/>
                </a:lnTo>
                <a:lnTo>
                  <a:pt x="1930" y="706"/>
                </a:lnTo>
                <a:lnTo>
                  <a:pt x="1930" y="706"/>
                </a:lnTo>
                <a:lnTo>
                  <a:pt x="1930" y="707"/>
                </a:lnTo>
                <a:close/>
                <a:moveTo>
                  <a:pt x="2668" y="958"/>
                </a:moveTo>
                <a:lnTo>
                  <a:pt x="2668" y="957"/>
                </a:lnTo>
                <a:lnTo>
                  <a:pt x="2668" y="957"/>
                </a:lnTo>
                <a:lnTo>
                  <a:pt x="2668" y="958"/>
                </a:lnTo>
                <a:lnTo>
                  <a:pt x="2668" y="960"/>
                </a:lnTo>
                <a:lnTo>
                  <a:pt x="2668" y="960"/>
                </a:lnTo>
                <a:lnTo>
                  <a:pt x="2668" y="960"/>
                </a:lnTo>
                <a:lnTo>
                  <a:pt x="2670" y="960"/>
                </a:lnTo>
                <a:lnTo>
                  <a:pt x="2670" y="958"/>
                </a:lnTo>
                <a:lnTo>
                  <a:pt x="2670" y="958"/>
                </a:lnTo>
                <a:lnTo>
                  <a:pt x="2668" y="958"/>
                </a:lnTo>
                <a:close/>
                <a:moveTo>
                  <a:pt x="2646" y="982"/>
                </a:moveTo>
                <a:lnTo>
                  <a:pt x="2645" y="983"/>
                </a:lnTo>
                <a:lnTo>
                  <a:pt x="2646" y="983"/>
                </a:lnTo>
                <a:lnTo>
                  <a:pt x="2646" y="983"/>
                </a:lnTo>
                <a:lnTo>
                  <a:pt x="2646" y="983"/>
                </a:lnTo>
                <a:lnTo>
                  <a:pt x="2646" y="982"/>
                </a:lnTo>
                <a:lnTo>
                  <a:pt x="2646" y="982"/>
                </a:lnTo>
                <a:lnTo>
                  <a:pt x="2646" y="982"/>
                </a:lnTo>
                <a:lnTo>
                  <a:pt x="2646" y="982"/>
                </a:lnTo>
                <a:close/>
                <a:moveTo>
                  <a:pt x="2646" y="980"/>
                </a:move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close/>
                <a:moveTo>
                  <a:pt x="2587" y="888"/>
                </a:moveTo>
                <a:lnTo>
                  <a:pt x="2587" y="888"/>
                </a:lnTo>
                <a:lnTo>
                  <a:pt x="2589" y="888"/>
                </a:lnTo>
                <a:lnTo>
                  <a:pt x="2589" y="888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7" y="887"/>
                </a:lnTo>
                <a:lnTo>
                  <a:pt x="2587" y="885"/>
                </a:lnTo>
                <a:lnTo>
                  <a:pt x="2586" y="885"/>
                </a:lnTo>
                <a:lnTo>
                  <a:pt x="2586" y="887"/>
                </a:lnTo>
                <a:lnTo>
                  <a:pt x="2586" y="887"/>
                </a:lnTo>
                <a:lnTo>
                  <a:pt x="2587" y="887"/>
                </a:lnTo>
                <a:lnTo>
                  <a:pt x="2587" y="888"/>
                </a:lnTo>
                <a:close/>
                <a:moveTo>
                  <a:pt x="2223" y="815"/>
                </a:moveTo>
                <a:lnTo>
                  <a:pt x="2221" y="815"/>
                </a:lnTo>
                <a:lnTo>
                  <a:pt x="2221" y="815"/>
                </a:lnTo>
                <a:lnTo>
                  <a:pt x="2221" y="815"/>
                </a:lnTo>
                <a:lnTo>
                  <a:pt x="2221" y="816"/>
                </a:lnTo>
                <a:lnTo>
                  <a:pt x="2221" y="816"/>
                </a:lnTo>
                <a:lnTo>
                  <a:pt x="2223" y="816"/>
                </a:lnTo>
                <a:lnTo>
                  <a:pt x="2224" y="815"/>
                </a:lnTo>
                <a:lnTo>
                  <a:pt x="2224" y="815"/>
                </a:lnTo>
                <a:lnTo>
                  <a:pt x="2226" y="815"/>
                </a:lnTo>
                <a:lnTo>
                  <a:pt x="2227" y="815"/>
                </a:lnTo>
                <a:lnTo>
                  <a:pt x="2227" y="815"/>
                </a:lnTo>
                <a:lnTo>
                  <a:pt x="2227" y="815"/>
                </a:lnTo>
                <a:lnTo>
                  <a:pt x="2228" y="814"/>
                </a:lnTo>
                <a:lnTo>
                  <a:pt x="2230" y="812"/>
                </a:lnTo>
                <a:lnTo>
                  <a:pt x="2231" y="812"/>
                </a:lnTo>
                <a:lnTo>
                  <a:pt x="2230" y="812"/>
                </a:lnTo>
                <a:lnTo>
                  <a:pt x="2228" y="812"/>
                </a:lnTo>
                <a:lnTo>
                  <a:pt x="2227" y="812"/>
                </a:lnTo>
                <a:lnTo>
                  <a:pt x="2226" y="812"/>
                </a:lnTo>
                <a:lnTo>
                  <a:pt x="2226" y="812"/>
                </a:lnTo>
                <a:lnTo>
                  <a:pt x="2226" y="814"/>
                </a:lnTo>
                <a:lnTo>
                  <a:pt x="2226" y="814"/>
                </a:lnTo>
                <a:lnTo>
                  <a:pt x="2223" y="815"/>
                </a:lnTo>
                <a:close/>
                <a:moveTo>
                  <a:pt x="2213" y="837"/>
                </a:moveTo>
                <a:lnTo>
                  <a:pt x="2212" y="837"/>
                </a:lnTo>
                <a:lnTo>
                  <a:pt x="2212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close/>
                <a:moveTo>
                  <a:pt x="3404" y="534"/>
                </a:moveTo>
                <a:lnTo>
                  <a:pt x="3406" y="532"/>
                </a:lnTo>
                <a:lnTo>
                  <a:pt x="3404" y="531"/>
                </a:lnTo>
                <a:lnTo>
                  <a:pt x="3403" y="532"/>
                </a:lnTo>
                <a:lnTo>
                  <a:pt x="3403" y="532"/>
                </a:lnTo>
                <a:lnTo>
                  <a:pt x="3403" y="534"/>
                </a:lnTo>
                <a:lnTo>
                  <a:pt x="3404" y="534"/>
                </a:lnTo>
                <a:lnTo>
                  <a:pt x="3404" y="534"/>
                </a:lnTo>
                <a:close/>
                <a:moveTo>
                  <a:pt x="3406" y="1227"/>
                </a:moveTo>
                <a:lnTo>
                  <a:pt x="3404" y="1227"/>
                </a:lnTo>
                <a:lnTo>
                  <a:pt x="3404" y="1227"/>
                </a:lnTo>
                <a:lnTo>
                  <a:pt x="3403" y="1227"/>
                </a:lnTo>
                <a:lnTo>
                  <a:pt x="3402" y="1227"/>
                </a:lnTo>
                <a:lnTo>
                  <a:pt x="3402" y="1229"/>
                </a:lnTo>
                <a:lnTo>
                  <a:pt x="3400" y="1229"/>
                </a:lnTo>
                <a:lnTo>
                  <a:pt x="3400" y="1229"/>
                </a:lnTo>
                <a:lnTo>
                  <a:pt x="3399" y="1230"/>
                </a:lnTo>
                <a:lnTo>
                  <a:pt x="3398" y="1230"/>
                </a:lnTo>
                <a:lnTo>
                  <a:pt x="3396" y="1230"/>
                </a:lnTo>
                <a:lnTo>
                  <a:pt x="3396" y="1231"/>
                </a:lnTo>
                <a:lnTo>
                  <a:pt x="3395" y="1231"/>
                </a:lnTo>
                <a:lnTo>
                  <a:pt x="3395" y="1231"/>
                </a:lnTo>
                <a:lnTo>
                  <a:pt x="3395" y="1231"/>
                </a:lnTo>
                <a:lnTo>
                  <a:pt x="3393" y="1231"/>
                </a:lnTo>
                <a:lnTo>
                  <a:pt x="3393" y="1231"/>
                </a:lnTo>
                <a:lnTo>
                  <a:pt x="3393" y="1231"/>
                </a:lnTo>
                <a:lnTo>
                  <a:pt x="3393" y="1233"/>
                </a:lnTo>
                <a:lnTo>
                  <a:pt x="3393" y="1233"/>
                </a:lnTo>
                <a:lnTo>
                  <a:pt x="3393" y="1233"/>
                </a:lnTo>
                <a:lnTo>
                  <a:pt x="3395" y="1233"/>
                </a:lnTo>
                <a:lnTo>
                  <a:pt x="3395" y="1234"/>
                </a:lnTo>
                <a:lnTo>
                  <a:pt x="3395" y="1234"/>
                </a:lnTo>
                <a:lnTo>
                  <a:pt x="3396" y="1234"/>
                </a:lnTo>
                <a:lnTo>
                  <a:pt x="3396" y="1234"/>
                </a:lnTo>
                <a:lnTo>
                  <a:pt x="3398" y="1234"/>
                </a:lnTo>
                <a:lnTo>
                  <a:pt x="3398" y="1234"/>
                </a:lnTo>
                <a:lnTo>
                  <a:pt x="3399" y="1233"/>
                </a:lnTo>
                <a:lnTo>
                  <a:pt x="3400" y="1231"/>
                </a:lnTo>
                <a:lnTo>
                  <a:pt x="3400" y="1231"/>
                </a:lnTo>
                <a:lnTo>
                  <a:pt x="3400" y="1231"/>
                </a:lnTo>
                <a:lnTo>
                  <a:pt x="3402" y="1233"/>
                </a:lnTo>
                <a:lnTo>
                  <a:pt x="3402" y="1233"/>
                </a:lnTo>
                <a:lnTo>
                  <a:pt x="3402" y="1233"/>
                </a:lnTo>
                <a:lnTo>
                  <a:pt x="3402" y="1233"/>
                </a:lnTo>
                <a:lnTo>
                  <a:pt x="3403" y="1233"/>
                </a:lnTo>
                <a:lnTo>
                  <a:pt x="3404" y="1233"/>
                </a:lnTo>
                <a:lnTo>
                  <a:pt x="3406" y="1233"/>
                </a:lnTo>
                <a:lnTo>
                  <a:pt x="3407" y="1233"/>
                </a:lnTo>
                <a:lnTo>
                  <a:pt x="3406" y="1231"/>
                </a:lnTo>
                <a:lnTo>
                  <a:pt x="3406" y="1231"/>
                </a:lnTo>
                <a:lnTo>
                  <a:pt x="3407" y="1230"/>
                </a:lnTo>
                <a:lnTo>
                  <a:pt x="3407" y="1230"/>
                </a:lnTo>
                <a:lnTo>
                  <a:pt x="3406" y="1230"/>
                </a:lnTo>
                <a:lnTo>
                  <a:pt x="3406" y="1230"/>
                </a:lnTo>
                <a:lnTo>
                  <a:pt x="3404" y="1231"/>
                </a:lnTo>
                <a:lnTo>
                  <a:pt x="3403" y="1233"/>
                </a:lnTo>
                <a:lnTo>
                  <a:pt x="3403" y="1231"/>
                </a:lnTo>
                <a:lnTo>
                  <a:pt x="3403" y="1230"/>
                </a:lnTo>
                <a:lnTo>
                  <a:pt x="3404" y="1230"/>
                </a:lnTo>
                <a:lnTo>
                  <a:pt x="3406" y="1229"/>
                </a:lnTo>
                <a:lnTo>
                  <a:pt x="3406" y="1229"/>
                </a:lnTo>
                <a:lnTo>
                  <a:pt x="3407" y="1227"/>
                </a:lnTo>
                <a:lnTo>
                  <a:pt x="3407" y="1227"/>
                </a:lnTo>
                <a:lnTo>
                  <a:pt x="3406" y="1227"/>
                </a:lnTo>
                <a:lnTo>
                  <a:pt x="3406" y="1227"/>
                </a:lnTo>
                <a:close/>
                <a:moveTo>
                  <a:pt x="3402" y="539"/>
                </a:moveTo>
                <a:lnTo>
                  <a:pt x="3402" y="539"/>
                </a:lnTo>
                <a:lnTo>
                  <a:pt x="3400" y="539"/>
                </a:lnTo>
                <a:lnTo>
                  <a:pt x="3399" y="539"/>
                </a:lnTo>
                <a:lnTo>
                  <a:pt x="3399" y="538"/>
                </a:lnTo>
                <a:lnTo>
                  <a:pt x="3398" y="536"/>
                </a:lnTo>
                <a:lnTo>
                  <a:pt x="3395" y="536"/>
                </a:lnTo>
                <a:lnTo>
                  <a:pt x="3395" y="536"/>
                </a:lnTo>
                <a:lnTo>
                  <a:pt x="3395" y="538"/>
                </a:lnTo>
                <a:lnTo>
                  <a:pt x="3398" y="538"/>
                </a:lnTo>
                <a:lnTo>
                  <a:pt x="3400" y="539"/>
                </a:lnTo>
                <a:lnTo>
                  <a:pt x="3402" y="539"/>
                </a:lnTo>
                <a:close/>
                <a:moveTo>
                  <a:pt x="3407" y="1230"/>
                </a:moveTo>
                <a:lnTo>
                  <a:pt x="3407" y="1230"/>
                </a:lnTo>
                <a:lnTo>
                  <a:pt x="3407" y="1230"/>
                </a:lnTo>
                <a:lnTo>
                  <a:pt x="3407" y="1230"/>
                </a:lnTo>
                <a:lnTo>
                  <a:pt x="3407" y="1230"/>
                </a:lnTo>
                <a:close/>
                <a:moveTo>
                  <a:pt x="3407" y="1234"/>
                </a:moveTo>
                <a:lnTo>
                  <a:pt x="3406" y="1234"/>
                </a:lnTo>
                <a:lnTo>
                  <a:pt x="3407" y="1234"/>
                </a:lnTo>
                <a:lnTo>
                  <a:pt x="3407" y="1234"/>
                </a:lnTo>
                <a:lnTo>
                  <a:pt x="3407" y="1233"/>
                </a:lnTo>
                <a:lnTo>
                  <a:pt x="3407" y="1233"/>
                </a:lnTo>
                <a:lnTo>
                  <a:pt x="3407" y="1234"/>
                </a:lnTo>
                <a:close/>
                <a:moveTo>
                  <a:pt x="3400" y="1244"/>
                </a:moveTo>
                <a:lnTo>
                  <a:pt x="3400" y="1244"/>
                </a:lnTo>
                <a:lnTo>
                  <a:pt x="3400" y="1245"/>
                </a:lnTo>
                <a:lnTo>
                  <a:pt x="3400" y="1245"/>
                </a:lnTo>
                <a:lnTo>
                  <a:pt x="3402" y="1245"/>
                </a:lnTo>
                <a:lnTo>
                  <a:pt x="3402" y="1245"/>
                </a:lnTo>
                <a:lnTo>
                  <a:pt x="3402" y="1245"/>
                </a:lnTo>
                <a:lnTo>
                  <a:pt x="3402" y="1244"/>
                </a:lnTo>
                <a:lnTo>
                  <a:pt x="3400" y="1244"/>
                </a:lnTo>
                <a:close/>
                <a:moveTo>
                  <a:pt x="2883" y="678"/>
                </a:moveTo>
                <a:lnTo>
                  <a:pt x="2883" y="678"/>
                </a:lnTo>
                <a:lnTo>
                  <a:pt x="2883" y="678"/>
                </a:lnTo>
                <a:lnTo>
                  <a:pt x="2883" y="680"/>
                </a:lnTo>
                <a:lnTo>
                  <a:pt x="2883" y="678"/>
                </a:lnTo>
                <a:lnTo>
                  <a:pt x="2883" y="678"/>
                </a:lnTo>
                <a:close/>
                <a:moveTo>
                  <a:pt x="3402" y="1237"/>
                </a:moveTo>
                <a:lnTo>
                  <a:pt x="3402" y="1237"/>
                </a:lnTo>
                <a:lnTo>
                  <a:pt x="3402" y="1238"/>
                </a:lnTo>
                <a:lnTo>
                  <a:pt x="3402" y="1238"/>
                </a:lnTo>
                <a:lnTo>
                  <a:pt x="3402" y="1238"/>
                </a:lnTo>
                <a:lnTo>
                  <a:pt x="3402" y="1237"/>
                </a:lnTo>
                <a:lnTo>
                  <a:pt x="3402" y="1237"/>
                </a:lnTo>
                <a:close/>
                <a:moveTo>
                  <a:pt x="3396" y="1241"/>
                </a:moveTo>
                <a:lnTo>
                  <a:pt x="3395" y="1241"/>
                </a:lnTo>
                <a:lnTo>
                  <a:pt x="3396" y="1242"/>
                </a:lnTo>
                <a:lnTo>
                  <a:pt x="3396" y="1242"/>
                </a:lnTo>
                <a:lnTo>
                  <a:pt x="3396" y="1241"/>
                </a:lnTo>
                <a:lnTo>
                  <a:pt x="3396" y="1241"/>
                </a:lnTo>
                <a:lnTo>
                  <a:pt x="3396" y="1241"/>
                </a:lnTo>
                <a:close/>
                <a:moveTo>
                  <a:pt x="3008" y="492"/>
                </a:moveTo>
                <a:lnTo>
                  <a:pt x="3007" y="492"/>
                </a:lnTo>
                <a:lnTo>
                  <a:pt x="3007" y="492"/>
                </a:lnTo>
                <a:lnTo>
                  <a:pt x="3004" y="491"/>
                </a:lnTo>
                <a:lnTo>
                  <a:pt x="3004" y="491"/>
                </a:lnTo>
                <a:lnTo>
                  <a:pt x="3003" y="494"/>
                </a:lnTo>
                <a:lnTo>
                  <a:pt x="3001" y="494"/>
                </a:lnTo>
                <a:lnTo>
                  <a:pt x="3001" y="495"/>
                </a:lnTo>
                <a:lnTo>
                  <a:pt x="3000" y="496"/>
                </a:lnTo>
                <a:lnTo>
                  <a:pt x="3001" y="496"/>
                </a:lnTo>
                <a:lnTo>
                  <a:pt x="3003" y="495"/>
                </a:lnTo>
                <a:lnTo>
                  <a:pt x="3003" y="495"/>
                </a:lnTo>
                <a:lnTo>
                  <a:pt x="3004" y="498"/>
                </a:lnTo>
                <a:lnTo>
                  <a:pt x="3006" y="498"/>
                </a:lnTo>
                <a:lnTo>
                  <a:pt x="3006" y="498"/>
                </a:lnTo>
                <a:lnTo>
                  <a:pt x="3007" y="496"/>
                </a:lnTo>
                <a:lnTo>
                  <a:pt x="3007" y="496"/>
                </a:lnTo>
                <a:lnTo>
                  <a:pt x="3008" y="495"/>
                </a:lnTo>
                <a:lnTo>
                  <a:pt x="3008" y="495"/>
                </a:lnTo>
                <a:lnTo>
                  <a:pt x="3008" y="494"/>
                </a:lnTo>
                <a:lnTo>
                  <a:pt x="3010" y="492"/>
                </a:lnTo>
                <a:lnTo>
                  <a:pt x="3010" y="492"/>
                </a:lnTo>
                <a:lnTo>
                  <a:pt x="3008" y="492"/>
                </a:lnTo>
                <a:close/>
                <a:moveTo>
                  <a:pt x="2999" y="492"/>
                </a:moveTo>
                <a:lnTo>
                  <a:pt x="2996" y="494"/>
                </a:lnTo>
                <a:lnTo>
                  <a:pt x="2996" y="494"/>
                </a:lnTo>
                <a:lnTo>
                  <a:pt x="2996" y="494"/>
                </a:lnTo>
                <a:lnTo>
                  <a:pt x="2997" y="494"/>
                </a:lnTo>
                <a:lnTo>
                  <a:pt x="2999" y="494"/>
                </a:lnTo>
                <a:lnTo>
                  <a:pt x="2999" y="494"/>
                </a:lnTo>
                <a:lnTo>
                  <a:pt x="3000" y="492"/>
                </a:lnTo>
                <a:lnTo>
                  <a:pt x="3000" y="492"/>
                </a:lnTo>
                <a:lnTo>
                  <a:pt x="2999" y="492"/>
                </a:lnTo>
                <a:lnTo>
                  <a:pt x="2999" y="492"/>
                </a:lnTo>
                <a:close/>
                <a:moveTo>
                  <a:pt x="2197" y="612"/>
                </a:moveTo>
                <a:lnTo>
                  <a:pt x="2197" y="612"/>
                </a:lnTo>
                <a:lnTo>
                  <a:pt x="2197" y="611"/>
                </a:lnTo>
                <a:lnTo>
                  <a:pt x="2197" y="611"/>
                </a:lnTo>
                <a:lnTo>
                  <a:pt x="2195" y="611"/>
                </a:lnTo>
                <a:lnTo>
                  <a:pt x="2195" y="611"/>
                </a:lnTo>
                <a:lnTo>
                  <a:pt x="2195" y="612"/>
                </a:lnTo>
                <a:lnTo>
                  <a:pt x="2197" y="612"/>
                </a:lnTo>
                <a:close/>
                <a:moveTo>
                  <a:pt x="2898" y="701"/>
                </a:moveTo>
                <a:lnTo>
                  <a:pt x="2898" y="701"/>
                </a:lnTo>
                <a:lnTo>
                  <a:pt x="2898" y="699"/>
                </a:lnTo>
                <a:lnTo>
                  <a:pt x="2898" y="698"/>
                </a:lnTo>
                <a:lnTo>
                  <a:pt x="2898" y="698"/>
                </a:lnTo>
                <a:lnTo>
                  <a:pt x="2897" y="698"/>
                </a:lnTo>
                <a:lnTo>
                  <a:pt x="2898" y="699"/>
                </a:lnTo>
                <a:lnTo>
                  <a:pt x="2898" y="701"/>
                </a:lnTo>
                <a:lnTo>
                  <a:pt x="2898" y="701"/>
                </a:lnTo>
                <a:close/>
                <a:moveTo>
                  <a:pt x="2898" y="713"/>
                </a:moveTo>
                <a:lnTo>
                  <a:pt x="2897" y="712"/>
                </a:lnTo>
                <a:lnTo>
                  <a:pt x="2897" y="712"/>
                </a:lnTo>
                <a:lnTo>
                  <a:pt x="2897" y="713"/>
                </a:lnTo>
                <a:lnTo>
                  <a:pt x="2898" y="713"/>
                </a:lnTo>
                <a:lnTo>
                  <a:pt x="2898" y="713"/>
                </a:lnTo>
                <a:close/>
                <a:moveTo>
                  <a:pt x="2151" y="610"/>
                </a:moveTo>
                <a:lnTo>
                  <a:pt x="2151" y="611"/>
                </a:lnTo>
                <a:lnTo>
                  <a:pt x="2151" y="611"/>
                </a:lnTo>
                <a:lnTo>
                  <a:pt x="2151" y="611"/>
                </a:lnTo>
                <a:lnTo>
                  <a:pt x="2151" y="611"/>
                </a:lnTo>
                <a:lnTo>
                  <a:pt x="2151" y="610"/>
                </a:lnTo>
                <a:lnTo>
                  <a:pt x="2151" y="610"/>
                </a:lnTo>
                <a:close/>
                <a:moveTo>
                  <a:pt x="2173" y="618"/>
                </a:moveTo>
                <a:lnTo>
                  <a:pt x="2175" y="616"/>
                </a:lnTo>
                <a:lnTo>
                  <a:pt x="2175" y="616"/>
                </a:lnTo>
                <a:lnTo>
                  <a:pt x="2173" y="616"/>
                </a:lnTo>
                <a:lnTo>
                  <a:pt x="2173" y="616"/>
                </a:lnTo>
                <a:lnTo>
                  <a:pt x="2173" y="618"/>
                </a:lnTo>
                <a:lnTo>
                  <a:pt x="2173" y="618"/>
                </a:lnTo>
                <a:close/>
                <a:moveTo>
                  <a:pt x="2172" y="618"/>
                </a:moveTo>
                <a:lnTo>
                  <a:pt x="2172" y="616"/>
                </a:lnTo>
                <a:lnTo>
                  <a:pt x="2172" y="616"/>
                </a:lnTo>
                <a:lnTo>
                  <a:pt x="2172" y="616"/>
                </a:lnTo>
                <a:lnTo>
                  <a:pt x="2172" y="616"/>
                </a:lnTo>
                <a:lnTo>
                  <a:pt x="2170" y="616"/>
                </a:lnTo>
                <a:lnTo>
                  <a:pt x="2170" y="618"/>
                </a:lnTo>
                <a:lnTo>
                  <a:pt x="2172" y="619"/>
                </a:lnTo>
                <a:lnTo>
                  <a:pt x="2172" y="619"/>
                </a:lnTo>
                <a:lnTo>
                  <a:pt x="2173" y="619"/>
                </a:lnTo>
                <a:lnTo>
                  <a:pt x="2172" y="618"/>
                </a:lnTo>
                <a:lnTo>
                  <a:pt x="2172" y="618"/>
                </a:lnTo>
                <a:close/>
                <a:moveTo>
                  <a:pt x="2201" y="688"/>
                </a:moveTo>
                <a:lnTo>
                  <a:pt x="2201" y="687"/>
                </a:lnTo>
                <a:lnTo>
                  <a:pt x="2199" y="684"/>
                </a:lnTo>
                <a:lnTo>
                  <a:pt x="2201" y="684"/>
                </a:lnTo>
                <a:lnTo>
                  <a:pt x="2199" y="684"/>
                </a:lnTo>
                <a:lnTo>
                  <a:pt x="2199" y="684"/>
                </a:lnTo>
                <a:lnTo>
                  <a:pt x="2199" y="685"/>
                </a:lnTo>
                <a:lnTo>
                  <a:pt x="2201" y="688"/>
                </a:lnTo>
                <a:close/>
                <a:moveTo>
                  <a:pt x="2176" y="823"/>
                </a:moveTo>
                <a:lnTo>
                  <a:pt x="2176" y="823"/>
                </a:lnTo>
                <a:lnTo>
                  <a:pt x="2176" y="823"/>
                </a:lnTo>
                <a:lnTo>
                  <a:pt x="2177" y="822"/>
                </a:lnTo>
                <a:lnTo>
                  <a:pt x="2176" y="820"/>
                </a:lnTo>
                <a:lnTo>
                  <a:pt x="2176" y="819"/>
                </a:lnTo>
                <a:lnTo>
                  <a:pt x="2176" y="819"/>
                </a:lnTo>
                <a:lnTo>
                  <a:pt x="2176" y="819"/>
                </a:lnTo>
                <a:lnTo>
                  <a:pt x="2175" y="819"/>
                </a:lnTo>
                <a:lnTo>
                  <a:pt x="2175" y="820"/>
                </a:lnTo>
                <a:lnTo>
                  <a:pt x="2176" y="820"/>
                </a:lnTo>
                <a:lnTo>
                  <a:pt x="2175" y="822"/>
                </a:lnTo>
                <a:lnTo>
                  <a:pt x="2176" y="823"/>
                </a:lnTo>
                <a:close/>
                <a:moveTo>
                  <a:pt x="1828" y="666"/>
                </a:moveTo>
                <a:lnTo>
                  <a:pt x="1828" y="666"/>
                </a:lnTo>
                <a:lnTo>
                  <a:pt x="1828" y="666"/>
                </a:lnTo>
                <a:lnTo>
                  <a:pt x="1827" y="665"/>
                </a:lnTo>
                <a:lnTo>
                  <a:pt x="1827" y="666"/>
                </a:lnTo>
                <a:lnTo>
                  <a:pt x="1827" y="666"/>
                </a:lnTo>
                <a:lnTo>
                  <a:pt x="1828" y="666"/>
                </a:lnTo>
                <a:lnTo>
                  <a:pt x="1828" y="666"/>
                </a:lnTo>
                <a:close/>
                <a:moveTo>
                  <a:pt x="1831" y="717"/>
                </a:moveTo>
                <a:lnTo>
                  <a:pt x="1831" y="717"/>
                </a:lnTo>
                <a:lnTo>
                  <a:pt x="1831" y="717"/>
                </a:lnTo>
                <a:lnTo>
                  <a:pt x="1832" y="717"/>
                </a:lnTo>
                <a:lnTo>
                  <a:pt x="1832" y="717"/>
                </a:lnTo>
                <a:lnTo>
                  <a:pt x="1831" y="717"/>
                </a:lnTo>
                <a:lnTo>
                  <a:pt x="1831" y="717"/>
                </a:lnTo>
                <a:lnTo>
                  <a:pt x="1831" y="717"/>
                </a:lnTo>
                <a:close/>
                <a:moveTo>
                  <a:pt x="1795" y="643"/>
                </a:moveTo>
                <a:lnTo>
                  <a:pt x="1794" y="641"/>
                </a:lnTo>
                <a:lnTo>
                  <a:pt x="1794" y="643"/>
                </a:lnTo>
                <a:lnTo>
                  <a:pt x="1794" y="643"/>
                </a:lnTo>
                <a:lnTo>
                  <a:pt x="1792" y="643"/>
                </a:lnTo>
                <a:lnTo>
                  <a:pt x="1792" y="643"/>
                </a:lnTo>
                <a:lnTo>
                  <a:pt x="1791" y="643"/>
                </a:lnTo>
                <a:lnTo>
                  <a:pt x="1792" y="643"/>
                </a:lnTo>
                <a:lnTo>
                  <a:pt x="1792" y="643"/>
                </a:lnTo>
                <a:lnTo>
                  <a:pt x="1794" y="643"/>
                </a:lnTo>
                <a:lnTo>
                  <a:pt x="1795" y="643"/>
                </a:lnTo>
                <a:lnTo>
                  <a:pt x="1795" y="643"/>
                </a:lnTo>
                <a:lnTo>
                  <a:pt x="1795" y="643"/>
                </a:lnTo>
                <a:lnTo>
                  <a:pt x="1795" y="643"/>
                </a:lnTo>
                <a:close/>
                <a:moveTo>
                  <a:pt x="1891" y="687"/>
                </a:moveTo>
                <a:lnTo>
                  <a:pt x="1891" y="688"/>
                </a:lnTo>
                <a:lnTo>
                  <a:pt x="1891" y="688"/>
                </a:lnTo>
                <a:lnTo>
                  <a:pt x="1891" y="689"/>
                </a:lnTo>
                <a:lnTo>
                  <a:pt x="1891" y="689"/>
                </a:lnTo>
                <a:lnTo>
                  <a:pt x="1891" y="689"/>
                </a:lnTo>
                <a:lnTo>
                  <a:pt x="1891" y="689"/>
                </a:lnTo>
                <a:lnTo>
                  <a:pt x="1893" y="689"/>
                </a:lnTo>
                <a:lnTo>
                  <a:pt x="1893" y="689"/>
                </a:lnTo>
                <a:lnTo>
                  <a:pt x="1893" y="687"/>
                </a:lnTo>
                <a:lnTo>
                  <a:pt x="1893" y="687"/>
                </a:lnTo>
                <a:lnTo>
                  <a:pt x="1891" y="687"/>
                </a:lnTo>
                <a:close/>
                <a:moveTo>
                  <a:pt x="1884" y="677"/>
                </a:moveTo>
                <a:lnTo>
                  <a:pt x="1884" y="676"/>
                </a:lnTo>
                <a:lnTo>
                  <a:pt x="1884" y="676"/>
                </a:lnTo>
                <a:lnTo>
                  <a:pt x="1884" y="676"/>
                </a:lnTo>
                <a:lnTo>
                  <a:pt x="1883" y="676"/>
                </a:lnTo>
                <a:lnTo>
                  <a:pt x="1882" y="677"/>
                </a:lnTo>
                <a:lnTo>
                  <a:pt x="1882" y="677"/>
                </a:lnTo>
                <a:lnTo>
                  <a:pt x="1884" y="678"/>
                </a:lnTo>
                <a:lnTo>
                  <a:pt x="1884" y="680"/>
                </a:lnTo>
                <a:lnTo>
                  <a:pt x="1886" y="680"/>
                </a:lnTo>
                <a:lnTo>
                  <a:pt x="1887" y="681"/>
                </a:lnTo>
                <a:lnTo>
                  <a:pt x="1886" y="680"/>
                </a:lnTo>
                <a:lnTo>
                  <a:pt x="1886" y="680"/>
                </a:lnTo>
                <a:lnTo>
                  <a:pt x="1886" y="680"/>
                </a:lnTo>
                <a:lnTo>
                  <a:pt x="1884" y="680"/>
                </a:lnTo>
                <a:lnTo>
                  <a:pt x="1884" y="678"/>
                </a:lnTo>
                <a:lnTo>
                  <a:pt x="1884" y="678"/>
                </a:lnTo>
                <a:lnTo>
                  <a:pt x="1884" y="677"/>
                </a:lnTo>
                <a:lnTo>
                  <a:pt x="1884" y="677"/>
                </a:lnTo>
                <a:lnTo>
                  <a:pt x="1884" y="677"/>
                </a:lnTo>
                <a:close/>
                <a:moveTo>
                  <a:pt x="1891" y="691"/>
                </a:moveTo>
                <a:lnTo>
                  <a:pt x="1891" y="691"/>
                </a:lnTo>
                <a:lnTo>
                  <a:pt x="1891" y="691"/>
                </a:lnTo>
                <a:lnTo>
                  <a:pt x="1891" y="691"/>
                </a:lnTo>
                <a:lnTo>
                  <a:pt x="1893" y="692"/>
                </a:lnTo>
                <a:lnTo>
                  <a:pt x="1893" y="692"/>
                </a:lnTo>
                <a:lnTo>
                  <a:pt x="1893" y="692"/>
                </a:lnTo>
                <a:lnTo>
                  <a:pt x="1893" y="691"/>
                </a:lnTo>
                <a:lnTo>
                  <a:pt x="1893" y="691"/>
                </a:lnTo>
                <a:lnTo>
                  <a:pt x="1893" y="691"/>
                </a:lnTo>
                <a:lnTo>
                  <a:pt x="1891" y="691"/>
                </a:lnTo>
                <a:close/>
                <a:moveTo>
                  <a:pt x="1799" y="740"/>
                </a:moveTo>
                <a:lnTo>
                  <a:pt x="1798" y="740"/>
                </a:lnTo>
                <a:lnTo>
                  <a:pt x="1798" y="740"/>
                </a:lnTo>
                <a:lnTo>
                  <a:pt x="1798" y="742"/>
                </a:lnTo>
                <a:lnTo>
                  <a:pt x="1798" y="742"/>
                </a:lnTo>
                <a:lnTo>
                  <a:pt x="1798" y="742"/>
                </a:lnTo>
                <a:lnTo>
                  <a:pt x="1799" y="742"/>
                </a:lnTo>
                <a:lnTo>
                  <a:pt x="1799" y="742"/>
                </a:lnTo>
                <a:lnTo>
                  <a:pt x="1799" y="742"/>
                </a:lnTo>
                <a:lnTo>
                  <a:pt x="1799" y="742"/>
                </a:lnTo>
                <a:lnTo>
                  <a:pt x="1800" y="742"/>
                </a:lnTo>
                <a:lnTo>
                  <a:pt x="1800" y="742"/>
                </a:lnTo>
                <a:lnTo>
                  <a:pt x="1800" y="740"/>
                </a:lnTo>
                <a:lnTo>
                  <a:pt x="1800" y="740"/>
                </a:lnTo>
                <a:lnTo>
                  <a:pt x="1799" y="740"/>
                </a:lnTo>
                <a:close/>
                <a:moveTo>
                  <a:pt x="1827" y="696"/>
                </a:moveTo>
                <a:lnTo>
                  <a:pt x="1825" y="696"/>
                </a:lnTo>
                <a:lnTo>
                  <a:pt x="1824" y="695"/>
                </a:lnTo>
                <a:lnTo>
                  <a:pt x="1822" y="695"/>
                </a:lnTo>
                <a:lnTo>
                  <a:pt x="1822" y="695"/>
                </a:lnTo>
                <a:lnTo>
                  <a:pt x="1822" y="694"/>
                </a:lnTo>
                <a:lnTo>
                  <a:pt x="1821" y="694"/>
                </a:lnTo>
                <a:lnTo>
                  <a:pt x="1821" y="694"/>
                </a:lnTo>
                <a:lnTo>
                  <a:pt x="1820" y="695"/>
                </a:lnTo>
                <a:lnTo>
                  <a:pt x="1820" y="695"/>
                </a:lnTo>
                <a:lnTo>
                  <a:pt x="1818" y="695"/>
                </a:lnTo>
                <a:lnTo>
                  <a:pt x="1818" y="695"/>
                </a:lnTo>
                <a:lnTo>
                  <a:pt x="1817" y="695"/>
                </a:lnTo>
                <a:lnTo>
                  <a:pt x="1817" y="694"/>
                </a:lnTo>
                <a:lnTo>
                  <a:pt x="1816" y="695"/>
                </a:lnTo>
                <a:lnTo>
                  <a:pt x="1816" y="695"/>
                </a:lnTo>
                <a:lnTo>
                  <a:pt x="1816" y="695"/>
                </a:lnTo>
                <a:lnTo>
                  <a:pt x="1814" y="695"/>
                </a:lnTo>
                <a:lnTo>
                  <a:pt x="1814" y="696"/>
                </a:lnTo>
                <a:lnTo>
                  <a:pt x="1814" y="698"/>
                </a:lnTo>
                <a:lnTo>
                  <a:pt x="1814" y="698"/>
                </a:lnTo>
                <a:lnTo>
                  <a:pt x="1814" y="699"/>
                </a:lnTo>
                <a:lnTo>
                  <a:pt x="1816" y="701"/>
                </a:lnTo>
                <a:lnTo>
                  <a:pt x="1816" y="701"/>
                </a:lnTo>
                <a:lnTo>
                  <a:pt x="1817" y="701"/>
                </a:lnTo>
                <a:lnTo>
                  <a:pt x="1818" y="701"/>
                </a:lnTo>
                <a:lnTo>
                  <a:pt x="1818" y="701"/>
                </a:lnTo>
                <a:lnTo>
                  <a:pt x="1820" y="702"/>
                </a:lnTo>
                <a:lnTo>
                  <a:pt x="1821" y="702"/>
                </a:lnTo>
                <a:lnTo>
                  <a:pt x="1821" y="702"/>
                </a:lnTo>
                <a:lnTo>
                  <a:pt x="1821" y="702"/>
                </a:lnTo>
                <a:lnTo>
                  <a:pt x="1822" y="703"/>
                </a:lnTo>
                <a:lnTo>
                  <a:pt x="1824" y="705"/>
                </a:lnTo>
                <a:lnTo>
                  <a:pt x="1827" y="705"/>
                </a:lnTo>
                <a:lnTo>
                  <a:pt x="1828" y="706"/>
                </a:lnTo>
                <a:lnTo>
                  <a:pt x="1829" y="706"/>
                </a:lnTo>
                <a:lnTo>
                  <a:pt x="1829" y="706"/>
                </a:lnTo>
                <a:lnTo>
                  <a:pt x="1831" y="706"/>
                </a:lnTo>
                <a:lnTo>
                  <a:pt x="1832" y="707"/>
                </a:lnTo>
                <a:lnTo>
                  <a:pt x="1833" y="709"/>
                </a:lnTo>
                <a:lnTo>
                  <a:pt x="1833" y="709"/>
                </a:lnTo>
                <a:lnTo>
                  <a:pt x="1835" y="709"/>
                </a:lnTo>
                <a:lnTo>
                  <a:pt x="1836" y="710"/>
                </a:lnTo>
                <a:lnTo>
                  <a:pt x="1836" y="710"/>
                </a:lnTo>
                <a:lnTo>
                  <a:pt x="1838" y="710"/>
                </a:lnTo>
                <a:lnTo>
                  <a:pt x="1839" y="710"/>
                </a:lnTo>
                <a:lnTo>
                  <a:pt x="1839" y="710"/>
                </a:lnTo>
                <a:lnTo>
                  <a:pt x="1839" y="709"/>
                </a:lnTo>
                <a:lnTo>
                  <a:pt x="1839" y="709"/>
                </a:lnTo>
                <a:lnTo>
                  <a:pt x="1839" y="707"/>
                </a:lnTo>
                <a:lnTo>
                  <a:pt x="1840" y="707"/>
                </a:lnTo>
                <a:lnTo>
                  <a:pt x="1840" y="706"/>
                </a:lnTo>
                <a:lnTo>
                  <a:pt x="1840" y="706"/>
                </a:lnTo>
                <a:lnTo>
                  <a:pt x="1840" y="706"/>
                </a:lnTo>
                <a:lnTo>
                  <a:pt x="1840" y="705"/>
                </a:lnTo>
                <a:lnTo>
                  <a:pt x="1839" y="705"/>
                </a:lnTo>
                <a:lnTo>
                  <a:pt x="1840" y="705"/>
                </a:lnTo>
                <a:lnTo>
                  <a:pt x="1840" y="703"/>
                </a:lnTo>
                <a:lnTo>
                  <a:pt x="1839" y="703"/>
                </a:lnTo>
                <a:lnTo>
                  <a:pt x="1839" y="703"/>
                </a:lnTo>
                <a:lnTo>
                  <a:pt x="1839" y="703"/>
                </a:lnTo>
                <a:lnTo>
                  <a:pt x="1839" y="702"/>
                </a:lnTo>
                <a:lnTo>
                  <a:pt x="1839" y="701"/>
                </a:lnTo>
                <a:lnTo>
                  <a:pt x="1839" y="701"/>
                </a:lnTo>
                <a:lnTo>
                  <a:pt x="1840" y="699"/>
                </a:lnTo>
                <a:lnTo>
                  <a:pt x="1840" y="699"/>
                </a:lnTo>
                <a:lnTo>
                  <a:pt x="1840" y="698"/>
                </a:lnTo>
                <a:lnTo>
                  <a:pt x="1843" y="695"/>
                </a:lnTo>
                <a:lnTo>
                  <a:pt x="1843" y="695"/>
                </a:lnTo>
                <a:lnTo>
                  <a:pt x="1843" y="694"/>
                </a:lnTo>
                <a:lnTo>
                  <a:pt x="1844" y="694"/>
                </a:lnTo>
                <a:lnTo>
                  <a:pt x="1843" y="692"/>
                </a:lnTo>
                <a:lnTo>
                  <a:pt x="1843" y="692"/>
                </a:lnTo>
                <a:lnTo>
                  <a:pt x="1842" y="694"/>
                </a:lnTo>
                <a:lnTo>
                  <a:pt x="1840" y="694"/>
                </a:lnTo>
                <a:lnTo>
                  <a:pt x="1840" y="694"/>
                </a:lnTo>
                <a:lnTo>
                  <a:pt x="1839" y="694"/>
                </a:lnTo>
                <a:lnTo>
                  <a:pt x="1839" y="694"/>
                </a:lnTo>
                <a:lnTo>
                  <a:pt x="1838" y="694"/>
                </a:lnTo>
                <a:lnTo>
                  <a:pt x="1836" y="694"/>
                </a:lnTo>
                <a:lnTo>
                  <a:pt x="1836" y="694"/>
                </a:lnTo>
                <a:lnTo>
                  <a:pt x="1835" y="694"/>
                </a:lnTo>
                <a:lnTo>
                  <a:pt x="1835" y="695"/>
                </a:lnTo>
                <a:lnTo>
                  <a:pt x="1833" y="695"/>
                </a:lnTo>
                <a:lnTo>
                  <a:pt x="1832" y="695"/>
                </a:lnTo>
                <a:lnTo>
                  <a:pt x="1831" y="696"/>
                </a:lnTo>
                <a:lnTo>
                  <a:pt x="1829" y="695"/>
                </a:lnTo>
                <a:lnTo>
                  <a:pt x="1828" y="695"/>
                </a:lnTo>
                <a:lnTo>
                  <a:pt x="1827" y="696"/>
                </a:lnTo>
                <a:lnTo>
                  <a:pt x="1827" y="696"/>
                </a:lnTo>
                <a:close/>
                <a:moveTo>
                  <a:pt x="1803" y="731"/>
                </a:moveTo>
                <a:lnTo>
                  <a:pt x="1802" y="731"/>
                </a:lnTo>
                <a:lnTo>
                  <a:pt x="1802" y="731"/>
                </a:lnTo>
                <a:lnTo>
                  <a:pt x="1800" y="732"/>
                </a:lnTo>
                <a:lnTo>
                  <a:pt x="1803" y="731"/>
                </a:lnTo>
                <a:lnTo>
                  <a:pt x="1803" y="731"/>
                </a:lnTo>
                <a:close/>
                <a:moveTo>
                  <a:pt x="1810" y="709"/>
                </a:moveTo>
                <a:lnTo>
                  <a:pt x="1810" y="709"/>
                </a:lnTo>
                <a:lnTo>
                  <a:pt x="1810" y="709"/>
                </a:lnTo>
                <a:lnTo>
                  <a:pt x="1809" y="709"/>
                </a:lnTo>
                <a:lnTo>
                  <a:pt x="1809" y="709"/>
                </a:lnTo>
                <a:lnTo>
                  <a:pt x="1809" y="709"/>
                </a:lnTo>
                <a:lnTo>
                  <a:pt x="1810" y="710"/>
                </a:lnTo>
                <a:lnTo>
                  <a:pt x="1810" y="709"/>
                </a:lnTo>
                <a:close/>
                <a:moveTo>
                  <a:pt x="1832" y="718"/>
                </a:moveTo>
                <a:lnTo>
                  <a:pt x="1832" y="718"/>
                </a:lnTo>
                <a:lnTo>
                  <a:pt x="1832" y="718"/>
                </a:lnTo>
                <a:lnTo>
                  <a:pt x="1832" y="720"/>
                </a:lnTo>
                <a:lnTo>
                  <a:pt x="1833" y="720"/>
                </a:lnTo>
                <a:lnTo>
                  <a:pt x="1833" y="720"/>
                </a:lnTo>
                <a:lnTo>
                  <a:pt x="1833" y="718"/>
                </a:lnTo>
                <a:lnTo>
                  <a:pt x="1832" y="718"/>
                </a:lnTo>
                <a:close/>
                <a:moveTo>
                  <a:pt x="1923" y="683"/>
                </a:moveTo>
                <a:lnTo>
                  <a:pt x="1923" y="683"/>
                </a:lnTo>
                <a:lnTo>
                  <a:pt x="1923" y="683"/>
                </a:lnTo>
                <a:lnTo>
                  <a:pt x="1921" y="684"/>
                </a:lnTo>
                <a:lnTo>
                  <a:pt x="1923" y="683"/>
                </a:lnTo>
                <a:lnTo>
                  <a:pt x="1923" y="683"/>
                </a:lnTo>
                <a:close/>
                <a:moveTo>
                  <a:pt x="1931" y="696"/>
                </a:moveTo>
                <a:lnTo>
                  <a:pt x="1931" y="696"/>
                </a:lnTo>
                <a:lnTo>
                  <a:pt x="1931" y="696"/>
                </a:lnTo>
                <a:lnTo>
                  <a:pt x="1930" y="696"/>
                </a:lnTo>
                <a:lnTo>
                  <a:pt x="1930" y="696"/>
                </a:lnTo>
                <a:lnTo>
                  <a:pt x="1931" y="698"/>
                </a:lnTo>
                <a:lnTo>
                  <a:pt x="1931" y="698"/>
                </a:lnTo>
                <a:lnTo>
                  <a:pt x="1932" y="698"/>
                </a:lnTo>
                <a:lnTo>
                  <a:pt x="1932" y="699"/>
                </a:lnTo>
                <a:lnTo>
                  <a:pt x="1932" y="699"/>
                </a:lnTo>
                <a:lnTo>
                  <a:pt x="1932" y="698"/>
                </a:lnTo>
                <a:lnTo>
                  <a:pt x="1932" y="698"/>
                </a:lnTo>
                <a:lnTo>
                  <a:pt x="1932" y="696"/>
                </a:lnTo>
                <a:lnTo>
                  <a:pt x="1931" y="696"/>
                </a:lnTo>
                <a:close/>
                <a:moveTo>
                  <a:pt x="1932" y="702"/>
                </a:move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close/>
                <a:moveTo>
                  <a:pt x="1921" y="684"/>
                </a:moveTo>
                <a:lnTo>
                  <a:pt x="1921" y="684"/>
                </a:lnTo>
                <a:lnTo>
                  <a:pt x="1920" y="683"/>
                </a:lnTo>
                <a:lnTo>
                  <a:pt x="1920" y="684"/>
                </a:lnTo>
                <a:lnTo>
                  <a:pt x="1921" y="684"/>
                </a:lnTo>
                <a:close/>
                <a:moveTo>
                  <a:pt x="1893" y="696"/>
                </a:moveTo>
                <a:lnTo>
                  <a:pt x="1891" y="698"/>
                </a:lnTo>
                <a:lnTo>
                  <a:pt x="1891" y="698"/>
                </a:lnTo>
                <a:lnTo>
                  <a:pt x="1893" y="699"/>
                </a:lnTo>
                <a:lnTo>
                  <a:pt x="1893" y="699"/>
                </a:lnTo>
                <a:lnTo>
                  <a:pt x="1894" y="699"/>
                </a:lnTo>
                <a:lnTo>
                  <a:pt x="1895" y="699"/>
                </a:lnTo>
                <a:lnTo>
                  <a:pt x="1894" y="698"/>
                </a:lnTo>
                <a:lnTo>
                  <a:pt x="1894" y="698"/>
                </a:lnTo>
                <a:lnTo>
                  <a:pt x="1893" y="698"/>
                </a:lnTo>
                <a:lnTo>
                  <a:pt x="1893" y="696"/>
                </a:lnTo>
                <a:close/>
                <a:moveTo>
                  <a:pt x="1891" y="692"/>
                </a:moveTo>
                <a:lnTo>
                  <a:pt x="1890" y="692"/>
                </a:lnTo>
                <a:lnTo>
                  <a:pt x="1890" y="692"/>
                </a:lnTo>
                <a:lnTo>
                  <a:pt x="1890" y="692"/>
                </a:lnTo>
                <a:lnTo>
                  <a:pt x="1890" y="692"/>
                </a:lnTo>
                <a:lnTo>
                  <a:pt x="1888" y="694"/>
                </a:lnTo>
                <a:lnTo>
                  <a:pt x="1888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5"/>
                </a:lnTo>
                <a:lnTo>
                  <a:pt x="1891" y="695"/>
                </a:lnTo>
                <a:lnTo>
                  <a:pt x="1891" y="695"/>
                </a:lnTo>
                <a:lnTo>
                  <a:pt x="1893" y="695"/>
                </a:lnTo>
                <a:lnTo>
                  <a:pt x="1893" y="695"/>
                </a:lnTo>
                <a:lnTo>
                  <a:pt x="1893" y="695"/>
                </a:lnTo>
                <a:lnTo>
                  <a:pt x="1893" y="694"/>
                </a:lnTo>
                <a:lnTo>
                  <a:pt x="1891" y="694"/>
                </a:lnTo>
                <a:lnTo>
                  <a:pt x="1891" y="692"/>
                </a:lnTo>
                <a:lnTo>
                  <a:pt x="1891" y="691"/>
                </a:lnTo>
                <a:lnTo>
                  <a:pt x="1891" y="691"/>
                </a:lnTo>
                <a:lnTo>
                  <a:pt x="1891" y="692"/>
                </a:lnTo>
                <a:close/>
                <a:moveTo>
                  <a:pt x="1915" y="716"/>
                </a:moveTo>
                <a:lnTo>
                  <a:pt x="1915" y="716"/>
                </a:lnTo>
                <a:lnTo>
                  <a:pt x="1915" y="714"/>
                </a:lnTo>
                <a:lnTo>
                  <a:pt x="1915" y="714"/>
                </a:lnTo>
                <a:lnTo>
                  <a:pt x="1913" y="713"/>
                </a:lnTo>
                <a:lnTo>
                  <a:pt x="1913" y="714"/>
                </a:lnTo>
                <a:lnTo>
                  <a:pt x="1913" y="714"/>
                </a:lnTo>
                <a:lnTo>
                  <a:pt x="1913" y="716"/>
                </a:lnTo>
                <a:lnTo>
                  <a:pt x="1913" y="716"/>
                </a:lnTo>
                <a:lnTo>
                  <a:pt x="1915" y="716"/>
                </a:lnTo>
                <a:close/>
                <a:moveTo>
                  <a:pt x="1919" y="687"/>
                </a:moveTo>
                <a:lnTo>
                  <a:pt x="1917" y="685"/>
                </a:lnTo>
                <a:lnTo>
                  <a:pt x="1917" y="684"/>
                </a:lnTo>
                <a:lnTo>
                  <a:pt x="1916" y="684"/>
                </a:lnTo>
                <a:lnTo>
                  <a:pt x="1916" y="685"/>
                </a:lnTo>
                <a:lnTo>
                  <a:pt x="1913" y="685"/>
                </a:lnTo>
                <a:lnTo>
                  <a:pt x="1913" y="687"/>
                </a:lnTo>
                <a:lnTo>
                  <a:pt x="1913" y="687"/>
                </a:lnTo>
                <a:lnTo>
                  <a:pt x="1913" y="687"/>
                </a:lnTo>
                <a:lnTo>
                  <a:pt x="1915" y="687"/>
                </a:lnTo>
                <a:lnTo>
                  <a:pt x="1916" y="687"/>
                </a:lnTo>
                <a:lnTo>
                  <a:pt x="1916" y="687"/>
                </a:lnTo>
                <a:lnTo>
                  <a:pt x="1917" y="688"/>
                </a:lnTo>
                <a:lnTo>
                  <a:pt x="1919" y="688"/>
                </a:lnTo>
                <a:lnTo>
                  <a:pt x="1919" y="689"/>
                </a:lnTo>
                <a:lnTo>
                  <a:pt x="1919" y="689"/>
                </a:lnTo>
                <a:lnTo>
                  <a:pt x="1920" y="689"/>
                </a:lnTo>
                <a:lnTo>
                  <a:pt x="1920" y="691"/>
                </a:lnTo>
                <a:lnTo>
                  <a:pt x="1921" y="691"/>
                </a:lnTo>
                <a:lnTo>
                  <a:pt x="1923" y="691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4"/>
                </a:lnTo>
                <a:lnTo>
                  <a:pt x="1926" y="694"/>
                </a:lnTo>
                <a:lnTo>
                  <a:pt x="1926" y="694"/>
                </a:lnTo>
                <a:lnTo>
                  <a:pt x="1926" y="695"/>
                </a:lnTo>
                <a:lnTo>
                  <a:pt x="1927" y="695"/>
                </a:lnTo>
                <a:lnTo>
                  <a:pt x="1927" y="695"/>
                </a:lnTo>
                <a:lnTo>
                  <a:pt x="1927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5"/>
                </a:lnTo>
                <a:lnTo>
                  <a:pt x="1930" y="695"/>
                </a:lnTo>
                <a:lnTo>
                  <a:pt x="1928" y="694"/>
                </a:lnTo>
                <a:lnTo>
                  <a:pt x="1928" y="694"/>
                </a:lnTo>
                <a:lnTo>
                  <a:pt x="1927" y="694"/>
                </a:lnTo>
                <a:lnTo>
                  <a:pt x="1926" y="694"/>
                </a:lnTo>
                <a:lnTo>
                  <a:pt x="1926" y="692"/>
                </a:lnTo>
                <a:lnTo>
                  <a:pt x="1926" y="691"/>
                </a:lnTo>
                <a:lnTo>
                  <a:pt x="1926" y="691"/>
                </a:lnTo>
                <a:lnTo>
                  <a:pt x="1926" y="689"/>
                </a:lnTo>
                <a:lnTo>
                  <a:pt x="1926" y="689"/>
                </a:lnTo>
                <a:lnTo>
                  <a:pt x="1924" y="688"/>
                </a:lnTo>
                <a:lnTo>
                  <a:pt x="1924" y="688"/>
                </a:lnTo>
                <a:lnTo>
                  <a:pt x="1923" y="688"/>
                </a:lnTo>
                <a:lnTo>
                  <a:pt x="1920" y="688"/>
                </a:lnTo>
                <a:lnTo>
                  <a:pt x="1920" y="688"/>
                </a:lnTo>
                <a:lnTo>
                  <a:pt x="1919" y="687"/>
                </a:lnTo>
                <a:lnTo>
                  <a:pt x="1919" y="687"/>
                </a:lnTo>
                <a:close/>
                <a:moveTo>
                  <a:pt x="1920" y="723"/>
                </a:moveTo>
                <a:lnTo>
                  <a:pt x="1920" y="723"/>
                </a:lnTo>
                <a:lnTo>
                  <a:pt x="1920" y="723"/>
                </a:lnTo>
                <a:lnTo>
                  <a:pt x="1919" y="724"/>
                </a:lnTo>
                <a:lnTo>
                  <a:pt x="1919" y="725"/>
                </a:lnTo>
                <a:lnTo>
                  <a:pt x="1920" y="725"/>
                </a:lnTo>
                <a:lnTo>
                  <a:pt x="1920" y="725"/>
                </a:lnTo>
                <a:lnTo>
                  <a:pt x="1920" y="725"/>
                </a:lnTo>
                <a:lnTo>
                  <a:pt x="1923" y="725"/>
                </a:lnTo>
                <a:lnTo>
                  <a:pt x="1923" y="725"/>
                </a:lnTo>
                <a:lnTo>
                  <a:pt x="1928" y="727"/>
                </a:lnTo>
                <a:lnTo>
                  <a:pt x="1930" y="727"/>
                </a:lnTo>
                <a:lnTo>
                  <a:pt x="1930" y="727"/>
                </a:lnTo>
                <a:lnTo>
                  <a:pt x="1931" y="728"/>
                </a:lnTo>
                <a:lnTo>
                  <a:pt x="1931" y="728"/>
                </a:lnTo>
                <a:lnTo>
                  <a:pt x="1931" y="729"/>
                </a:lnTo>
                <a:lnTo>
                  <a:pt x="1931" y="729"/>
                </a:lnTo>
                <a:lnTo>
                  <a:pt x="1935" y="728"/>
                </a:lnTo>
                <a:lnTo>
                  <a:pt x="1939" y="728"/>
                </a:lnTo>
                <a:lnTo>
                  <a:pt x="1941" y="728"/>
                </a:lnTo>
                <a:lnTo>
                  <a:pt x="1944" y="728"/>
                </a:lnTo>
                <a:lnTo>
                  <a:pt x="1944" y="728"/>
                </a:lnTo>
                <a:lnTo>
                  <a:pt x="1945" y="728"/>
                </a:lnTo>
                <a:lnTo>
                  <a:pt x="1945" y="727"/>
                </a:lnTo>
                <a:lnTo>
                  <a:pt x="1945" y="727"/>
                </a:lnTo>
                <a:lnTo>
                  <a:pt x="1945" y="725"/>
                </a:lnTo>
                <a:lnTo>
                  <a:pt x="1946" y="725"/>
                </a:lnTo>
                <a:lnTo>
                  <a:pt x="1945" y="725"/>
                </a:lnTo>
                <a:lnTo>
                  <a:pt x="1944" y="727"/>
                </a:lnTo>
                <a:lnTo>
                  <a:pt x="1944" y="727"/>
                </a:lnTo>
                <a:lnTo>
                  <a:pt x="1942" y="727"/>
                </a:lnTo>
                <a:lnTo>
                  <a:pt x="1941" y="727"/>
                </a:lnTo>
                <a:lnTo>
                  <a:pt x="1941" y="727"/>
                </a:lnTo>
                <a:lnTo>
                  <a:pt x="1941" y="727"/>
                </a:lnTo>
                <a:lnTo>
                  <a:pt x="1939" y="727"/>
                </a:lnTo>
                <a:lnTo>
                  <a:pt x="1941" y="725"/>
                </a:lnTo>
                <a:lnTo>
                  <a:pt x="1939" y="724"/>
                </a:lnTo>
                <a:lnTo>
                  <a:pt x="1938" y="725"/>
                </a:lnTo>
                <a:lnTo>
                  <a:pt x="1938" y="725"/>
                </a:lnTo>
                <a:lnTo>
                  <a:pt x="1935" y="725"/>
                </a:lnTo>
                <a:lnTo>
                  <a:pt x="1934" y="724"/>
                </a:lnTo>
                <a:lnTo>
                  <a:pt x="1932" y="724"/>
                </a:lnTo>
                <a:lnTo>
                  <a:pt x="1930" y="724"/>
                </a:lnTo>
                <a:lnTo>
                  <a:pt x="1930" y="724"/>
                </a:lnTo>
                <a:lnTo>
                  <a:pt x="1928" y="724"/>
                </a:lnTo>
                <a:lnTo>
                  <a:pt x="1928" y="724"/>
                </a:lnTo>
                <a:lnTo>
                  <a:pt x="1927" y="724"/>
                </a:lnTo>
                <a:lnTo>
                  <a:pt x="1927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4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6" y="723"/>
                </a:lnTo>
                <a:lnTo>
                  <a:pt x="1926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3" y="723"/>
                </a:lnTo>
                <a:lnTo>
                  <a:pt x="1921" y="723"/>
                </a:lnTo>
                <a:lnTo>
                  <a:pt x="1921" y="723"/>
                </a:lnTo>
                <a:lnTo>
                  <a:pt x="1921" y="721"/>
                </a:lnTo>
                <a:lnTo>
                  <a:pt x="1921" y="721"/>
                </a:lnTo>
                <a:lnTo>
                  <a:pt x="1921" y="721"/>
                </a:lnTo>
                <a:lnTo>
                  <a:pt x="1921" y="723"/>
                </a:lnTo>
                <a:lnTo>
                  <a:pt x="1920" y="723"/>
                </a:lnTo>
                <a:lnTo>
                  <a:pt x="1920" y="723"/>
                </a:lnTo>
                <a:close/>
                <a:moveTo>
                  <a:pt x="2043" y="823"/>
                </a:moveTo>
                <a:lnTo>
                  <a:pt x="2043" y="825"/>
                </a:lnTo>
                <a:lnTo>
                  <a:pt x="2044" y="825"/>
                </a:lnTo>
                <a:lnTo>
                  <a:pt x="2044" y="825"/>
                </a:lnTo>
                <a:lnTo>
                  <a:pt x="2044" y="825"/>
                </a:lnTo>
                <a:lnTo>
                  <a:pt x="2043" y="823"/>
                </a:lnTo>
                <a:lnTo>
                  <a:pt x="2043" y="823"/>
                </a:lnTo>
                <a:lnTo>
                  <a:pt x="2043" y="823"/>
                </a:lnTo>
                <a:close/>
                <a:moveTo>
                  <a:pt x="2077" y="920"/>
                </a:moveTo>
                <a:lnTo>
                  <a:pt x="2076" y="920"/>
                </a:lnTo>
                <a:lnTo>
                  <a:pt x="2076" y="920"/>
                </a:lnTo>
                <a:lnTo>
                  <a:pt x="2076" y="920"/>
                </a:lnTo>
                <a:lnTo>
                  <a:pt x="2076" y="920"/>
                </a:lnTo>
                <a:lnTo>
                  <a:pt x="2077" y="921"/>
                </a:lnTo>
                <a:lnTo>
                  <a:pt x="2077" y="920"/>
                </a:lnTo>
                <a:close/>
                <a:moveTo>
                  <a:pt x="2073" y="1149"/>
                </a:moveTo>
                <a:lnTo>
                  <a:pt x="2073" y="1149"/>
                </a:lnTo>
                <a:lnTo>
                  <a:pt x="2073" y="1149"/>
                </a:lnTo>
                <a:lnTo>
                  <a:pt x="2073" y="1147"/>
                </a:lnTo>
                <a:lnTo>
                  <a:pt x="2074" y="1147"/>
                </a:lnTo>
                <a:lnTo>
                  <a:pt x="2074" y="1146"/>
                </a:lnTo>
                <a:lnTo>
                  <a:pt x="2074" y="1144"/>
                </a:lnTo>
                <a:lnTo>
                  <a:pt x="2074" y="1146"/>
                </a:lnTo>
                <a:lnTo>
                  <a:pt x="2074" y="1146"/>
                </a:lnTo>
                <a:lnTo>
                  <a:pt x="2073" y="1147"/>
                </a:lnTo>
                <a:lnTo>
                  <a:pt x="2073" y="1147"/>
                </a:lnTo>
                <a:lnTo>
                  <a:pt x="2071" y="1147"/>
                </a:lnTo>
                <a:lnTo>
                  <a:pt x="2073" y="1149"/>
                </a:lnTo>
                <a:close/>
                <a:moveTo>
                  <a:pt x="2076" y="924"/>
                </a:moveTo>
                <a:lnTo>
                  <a:pt x="2076" y="924"/>
                </a:lnTo>
                <a:lnTo>
                  <a:pt x="2076" y="924"/>
                </a:lnTo>
                <a:lnTo>
                  <a:pt x="2077" y="924"/>
                </a:lnTo>
                <a:lnTo>
                  <a:pt x="2077" y="924"/>
                </a:lnTo>
                <a:lnTo>
                  <a:pt x="2078" y="924"/>
                </a:lnTo>
                <a:lnTo>
                  <a:pt x="2080" y="924"/>
                </a:lnTo>
                <a:lnTo>
                  <a:pt x="2080" y="924"/>
                </a:lnTo>
                <a:lnTo>
                  <a:pt x="2078" y="924"/>
                </a:lnTo>
                <a:lnTo>
                  <a:pt x="2078" y="924"/>
                </a:lnTo>
                <a:lnTo>
                  <a:pt x="2078" y="924"/>
                </a:lnTo>
                <a:lnTo>
                  <a:pt x="2077" y="924"/>
                </a:lnTo>
                <a:lnTo>
                  <a:pt x="2077" y="924"/>
                </a:lnTo>
                <a:lnTo>
                  <a:pt x="2077" y="922"/>
                </a:lnTo>
                <a:lnTo>
                  <a:pt x="2077" y="922"/>
                </a:lnTo>
                <a:lnTo>
                  <a:pt x="2076" y="921"/>
                </a:lnTo>
                <a:lnTo>
                  <a:pt x="2076" y="921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7" y="924"/>
                </a:lnTo>
                <a:lnTo>
                  <a:pt x="2077" y="924"/>
                </a:lnTo>
                <a:lnTo>
                  <a:pt x="2076" y="924"/>
                </a:lnTo>
                <a:close/>
                <a:moveTo>
                  <a:pt x="2043" y="825"/>
                </a:moveTo>
                <a:lnTo>
                  <a:pt x="2043" y="826"/>
                </a:lnTo>
                <a:lnTo>
                  <a:pt x="2044" y="826"/>
                </a:lnTo>
                <a:lnTo>
                  <a:pt x="2045" y="827"/>
                </a:lnTo>
                <a:lnTo>
                  <a:pt x="2045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5" y="826"/>
                </a:lnTo>
                <a:lnTo>
                  <a:pt x="2044" y="826"/>
                </a:lnTo>
                <a:lnTo>
                  <a:pt x="2043" y="825"/>
                </a:lnTo>
                <a:lnTo>
                  <a:pt x="2043" y="825"/>
                </a:lnTo>
                <a:lnTo>
                  <a:pt x="2043" y="825"/>
                </a:lnTo>
                <a:close/>
                <a:moveTo>
                  <a:pt x="2073" y="1124"/>
                </a:moveTo>
                <a:lnTo>
                  <a:pt x="2073" y="1124"/>
                </a:lnTo>
                <a:lnTo>
                  <a:pt x="2073" y="1124"/>
                </a:lnTo>
                <a:lnTo>
                  <a:pt x="2074" y="1124"/>
                </a:lnTo>
                <a:lnTo>
                  <a:pt x="2074" y="1122"/>
                </a:lnTo>
                <a:lnTo>
                  <a:pt x="2074" y="1121"/>
                </a:lnTo>
                <a:lnTo>
                  <a:pt x="2074" y="1120"/>
                </a:lnTo>
                <a:lnTo>
                  <a:pt x="2074" y="1120"/>
                </a:lnTo>
                <a:lnTo>
                  <a:pt x="2074" y="1120"/>
                </a:lnTo>
                <a:lnTo>
                  <a:pt x="2074" y="1120"/>
                </a:lnTo>
                <a:lnTo>
                  <a:pt x="2073" y="1120"/>
                </a:lnTo>
                <a:lnTo>
                  <a:pt x="2073" y="1121"/>
                </a:lnTo>
                <a:lnTo>
                  <a:pt x="2073" y="1124"/>
                </a:lnTo>
                <a:lnTo>
                  <a:pt x="2073" y="1124"/>
                </a:lnTo>
                <a:close/>
                <a:moveTo>
                  <a:pt x="2153" y="785"/>
                </a:moveTo>
                <a:lnTo>
                  <a:pt x="2154" y="785"/>
                </a:lnTo>
                <a:lnTo>
                  <a:pt x="2154" y="785"/>
                </a:lnTo>
                <a:lnTo>
                  <a:pt x="2154" y="785"/>
                </a:lnTo>
                <a:lnTo>
                  <a:pt x="2155" y="785"/>
                </a:lnTo>
                <a:lnTo>
                  <a:pt x="2155" y="783"/>
                </a:lnTo>
                <a:lnTo>
                  <a:pt x="2155" y="783"/>
                </a:lnTo>
                <a:lnTo>
                  <a:pt x="2154" y="782"/>
                </a:lnTo>
                <a:lnTo>
                  <a:pt x="2154" y="780"/>
                </a:lnTo>
                <a:lnTo>
                  <a:pt x="2154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3"/>
                </a:lnTo>
                <a:lnTo>
                  <a:pt x="2153" y="785"/>
                </a:lnTo>
                <a:close/>
                <a:moveTo>
                  <a:pt x="1774" y="684"/>
                </a:moveTo>
                <a:lnTo>
                  <a:pt x="1774" y="684"/>
                </a:lnTo>
                <a:lnTo>
                  <a:pt x="1776" y="685"/>
                </a:lnTo>
                <a:lnTo>
                  <a:pt x="1776" y="684"/>
                </a:lnTo>
                <a:lnTo>
                  <a:pt x="1776" y="684"/>
                </a:lnTo>
                <a:lnTo>
                  <a:pt x="1774" y="684"/>
                </a:lnTo>
                <a:lnTo>
                  <a:pt x="1774" y="684"/>
                </a:lnTo>
                <a:close/>
                <a:moveTo>
                  <a:pt x="2102" y="942"/>
                </a:moveTo>
                <a:lnTo>
                  <a:pt x="2102" y="943"/>
                </a:lnTo>
                <a:lnTo>
                  <a:pt x="2102" y="943"/>
                </a:lnTo>
                <a:lnTo>
                  <a:pt x="2102" y="942"/>
                </a:lnTo>
                <a:lnTo>
                  <a:pt x="2102" y="942"/>
                </a:lnTo>
                <a:lnTo>
                  <a:pt x="2102" y="942"/>
                </a:lnTo>
                <a:close/>
                <a:moveTo>
                  <a:pt x="2102" y="939"/>
                </a:moveTo>
                <a:lnTo>
                  <a:pt x="2102" y="939"/>
                </a:lnTo>
                <a:lnTo>
                  <a:pt x="2102" y="940"/>
                </a:lnTo>
                <a:lnTo>
                  <a:pt x="2102" y="940"/>
                </a:lnTo>
                <a:lnTo>
                  <a:pt x="2102" y="940"/>
                </a:lnTo>
                <a:lnTo>
                  <a:pt x="2102" y="939"/>
                </a:lnTo>
                <a:lnTo>
                  <a:pt x="2102" y="939"/>
                </a:lnTo>
                <a:close/>
                <a:moveTo>
                  <a:pt x="2100" y="927"/>
                </a:moveTo>
                <a:lnTo>
                  <a:pt x="2100" y="928"/>
                </a:lnTo>
                <a:lnTo>
                  <a:pt x="2100" y="927"/>
                </a:lnTo>
                <a:lnTo>
                  <a:pt x="2100" y="927"/>
                </a:lnTo>
                <a:lnTo>
                  <a:pt x="2100" y="927"/>
                </a:lnTo>
                <a:lnTo>
                  <a:pt x="2100" y="925"/>
                </a:lnTo>
                <a:lnTo>
                  <a:pt x="2100" y="927"/>
                </a:lnTo>
                <a:lnTo>
                  <a:pt x="2100" y="927"/>
                </a:lnTo>
                <a:close/>
                <a:moveTo>
                  <a:pt x="2093" y="911"/>
                </a:moveTo>
                <a:lnTo>
                  <a:pt x="2092" y="913"/>
                </a:lnTo>
                <a:lnTo>
                  <a:pt x="2093" y="913"/>
                </a:lnTo>
                <a:lnTo>
                  <a:pt x="2093" y="914"/>
                </a:lnTo>
                <a:lnTo>
                  <a:pt x="2095" y="914"/>
                </a:lnTo>
                <a:lnTo>
                  <a:pt x="2095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4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1"/>
                </a:lnTo>
                <a:lnTo>
                  <a:pt x="2093" y="911"/>
                </a:lnTo>
                <a:lnTo>
                  <a:pt x="2093" y="910"/>
                </a:lnTo>
                <a:lnTo>
                  <a:pt x="2093" y="911"/>
                </a:lnTo>
                <a:lnTo>
                  <a:pt x="2093" y="911"/>
                </a:lnTo>
                <a:lnTo>
                  <a:pt x="2093" y="911"/>
                </a:lnTo>
                <a:close/>
                <a:moveTo>
                  <a:pt x="1736" y="676"/>
                </a:moveTo>
                <a:lnTo>
                  <a:pt x="1736" y="676"/>
                </a:lnTo>
                <a:lnTo>
                  <a:pt x="1736" y="674"/>
                </a:lnTo>
                <a:lnTo>
                  <a:pt x="1736" y="674"/>
                </a:lnTo>
                <a:lnTo>
                  <a:pt x="1736" y="673"/>
                </a:lnTo>
                <a:lnTo>
                  <a:pt x="1734" y="673"/>
                </a:lnTo>
                <a:lnTo>
                  <a:pt x="1732" y="673"/>
                </a:lnTo>
                <a:lnTo>
                  <a:pt x="1732" y="673"/>
                </a:lnTo>
                <a:lnTo>
                  <a:pt x="1732" y="674"/>
                </a:lnTo>
                <a:lnTo>
                  <a:pt x="1732" y="674"/>
                </a:lnTo>
                <a:lnTo>
                  <a:pt x="1733" y="674"/>
                </a:lnTo>
                <a:lnTo>
                  <a:pt x="1736" y="676"/>
                </a:lnTo>
                <a:close/>
                <a:moveTo>
                  <a:pt x="1773" y="665"/>
                </a:moveTo>
                <a:lnTo>
                  <a:pt x="1773" y="666"/>
                </a:lnTo>
                <a:lnTo>
                  <a:pt x="1773" y="667"/>
                </a:lnTo>
                <a:lnTo>
                  <a:pt x="1774" y="667"/>
                </a:lnTo>
                <a:lnTo>
                  <a:pt x="1774" y="669"/>
                </a:lnTo>
                <a:lnTo>
                  <a:pt x="1776" y="669"/>
                </a:lnTo>
                <a:lnTo>
                  <a:pt x="1776" y="670"/>
                </a:lnTo>
                <a:lnTo>
                  <a:pt x="1776" y="670"/>
                </a:lnTo>
                <a:lnTo>
                  <a:pt x="1776" y="673"/>
                </a:lnTo>
                <a:lnTo>
                  <a:pt x="1776" y="673"/>
                </a:lnTo>
                <a:lnTo>
                  <a:pt x="1776" y="673"/>
                </a:lnTo>
                <a:lnTo>
                  <a:pt x="1776" y="674"/>
                </a:lnTo>
                <a:lnTo>
                  <a:pt x="1776" y="674"/>
                </a:lnTo>
                <a:lnTo>
                  <a:pt x="1776" y="674"/>
                </a:lnTo>
                <a:lnTo>
                  <a:pt x="1777" y="676"/>
                </a:lnTo>
                <a:lnTo>
                  <a:pt x="1777" y="676"/>
                </a:lnTo>
                <a:lnTo>
                  <a:pt x="1777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8"/>
                </a:lnTo>
                <a:lnTo>
                  <a:pt x="1776" y="678"/>
                </a:lnTo>
                <a:lnTo>
                  <a:pt x="1776" y="680"/>
                </a:lnTo>
                <a:lnTo>
                  <a:pt x="1776" y="681"/>
                </a:lnTo>
                <a:lnTo>
                  <a:pt x="1776" y="683"/>
                </a:lnTo>
                <a:lnTo>
                  <a:pt x="1776" y="684"/>
                </a:lnTo>
                <a:lnTo>
                  <a:pt x="1777" y="684"/>
                </a:lnTo>
                <a:lnTo>
                  <a:pt x="1777" y="685"/>
                </a:lnTo>
                <a:lnTo>
                  <a:pt x="1777" y="685"/>
                </a:lnTo>
                <a:lnTo>
                  <a:pt x="1778" y="685"/>
                </a:lnTo>
                <a:lnTo>
                  <a:pt x="1778" y="685"/>
                </a:lnTo>
                <a:lnTo>
                  <a:pt x="1780" y="685"/>
                </a:lnTo>
                <a:lnTo>
                  <a:pt x="1781" y="685"/>
                </a:lnTo>
                <a:lnTo>
                  <a:pt x="1781" y="684"/>
                </a:lnTo>
                <a:lnTo>
                  <a:pt x="1781" y="683"/>
                </a:lnTo>
                <a:lnTo>
                  <a:pt x="1781" y="683"/>
                </a:lnTo>
                <a:lnTo>
                  <a:pt x="1783" y="683"/>
                </a:lnTo>
                <a:lnTo>
                  <a:pt x="1783" y="683"/>
                </a:lnTo>
                <a:lnTo>
                  <a:pt x="1784" y="683"/>
                </a:lnTo>
                <a:lnTo>
                  <a:pt x="1784" y="683"/>
                </a:lnTo>
                <a:lnTo>
                  <a:pt x="1785" y="684"/>
                </a:lnTo>
                <a:lnTo>
                  <a:pt x="1787" y="683"/>
                </a:lnTo>
                <a:lnTo>
                  <a:pt x="1787" y="683"/>
                </a:lnTo>
                <a:lnTo>
                  <a:pt x="1787" y="681"/>
                </a:lnTo>
                <a:lnTo>
                  <a:pt x="1788" y="674"/>
                </a:lnTo>
                <a:lnTo>
                  <a:pt x="1788" y="673"/>
                </a:lnTo>
                <a:lnTo>
                  <a:pt x="1788" y="673"/>
                </a:lnTo>
                <a:lnTo>
                  <a:pt x="1787" y="672"/>
                </a:lnTo>
                <a:lnTo>
                  <a:pt x="1787" y="670"/>
                </a:lnTo>
                <a:lnTo>
                  <a:pt x="1788" y="669"/>
                </a:lnTo>
                <a:lnTo>
                  <a:pt x="1788" y="669"/>
                </a:lnTo>
                <a:lnTo>
                  <a:pt x="1788" y="669"/>
                </a:lnTo>
                <a:lnTo>
                  <a:pt x="1788" y="667"/>
                </a:lnTo>
                <a:lnTo>
                  <a:pt x="1787" y="665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2"/>
                </a:lnTo>
                <a:lnTo>
                  <a:pt x="1787" y="662"/>
                </a:lnTo>
                <a:lnTo>
                  <a:pt x="1787" y="662"/>
                </a:lnTo>
                <a:lnTo>
                  <a:pt x="1785" y="662"/>
                </a:lnTo>
                <a:lnTo>
                  <a:pt x="1785" y="662"/>
                </a:lnTo>
                <a:lnTo>
                  <a:pt x="1785" y="661"/>
                </a:lnTo>
                <a:lnTo>
                  <a:pt x="1784" y="661"/>
                </a:lnTo>
                <a:lnTo>
                  <a:pt x="1784" y="661"/>
                </a:lnTo>
                <a:lnTo>
                  <a:pt x="1783" y="659"/>
                </a:lnTo>
                <a:lnTo>
                  <a:pt x="1783" y="661"/>
                </a:lnTo>
                <a:lnTo>
                  <a:pt x="1783" y="661"/>
                </a:lnTo>
                <a:lnTo>
                  <a:pt x="1783" y="661"/>
                </a:lnTo>
                <a:lnTo>
                  <a:pt x="1781" y="662"/>
                </a:lnTo>
                <a:lnTo>
                  <a:pt x="1780" y="663"/>
                </a:lnTo>
                <a:lnTo>
                  <a:pt x="1778" y="663"/>
                </a:lnTo>
                <a:lnTo>
                  <a:pt x="1777" y="665"/>
                </a:lnTo>
                <a:lnTo>
                  <a:pt x="1776" y="665"/>
                </a:lnTo>
                <a:lnTo>
                  <a:pt x="1774" y="665"/>
                </a:lnTo>
                <a:lnTo>
                  <a:pt x="1774" y="665"/>
                </a:lnTo>
                <a:lnTo>
                  <a:pt x="1774" y="663"/>
                </a:lnTo>
                <a:lnTo>
                  <a:pt x="1773" y="663"/>
                </a:lnTo>
                <a:lnTo>
                  <a:pt x="1773" y="665"/>
                </a:lnTo>
                <a:lnTo>
                  <a:pt x="1773" y="665"/>
                </a:lnTo>
                <a:close/>
                <a:moveTo>
                  <a:pt x="1774" y="662"/>
                </a:moveTo>
                <a:lnTo>
                  <a:pt x="1774" y="662"/>
                </a:lnTo>
                <a:lnTo>
                  <a:pt x="1774" y="662"/>
                </a:lnTo>
                <a:lnTo>
                  <a:pt x="1774" y="662"/>
                </a:lnTo>
                <a:lnTo>
                  <a:pt x="1774" y="662"/>
                </a:lnTo>
                <a:lnTo>
                  <a:pt x="1773" y="662"/>
                </a:lnTo>
                <a:lnTo>
                  <a:pt x="1773" y="663"/>
                </a:lnTo>
                <a:lnTo>
                  <a:pt x="1774" y="663"/>
                </a:lnTo>
                <a:lnTo>
                  <a:pt x="1774" y="662"/>
                </a:lnTo>
                <a:close/>
                <a:moveTo>
                  <a:pt x="1784" y="644"/>
                </a:moveTo>
                <a:lnTo>
                  <a:pt x="1784" y="643"/>
                </a:lnTo>
                <a:lnTo>
                  <a:pt x="1783" y="643"/>
                </a:lnTo>
                <a:lnTo>
                  <a:pt x="1783" y="643"/>
                </a:lnTo>
                <a:lnTo>
                  <a:pt x="1781" y="644"/>
                </a:lnTo>
                <a:lnTo>
                  <a:pt x="1781" y="644"/>
                </a:lnTo>
                <a:lnTo>
                  <a:pt x="1781" y="644"/>
                </a:lnTo>
                <a:lnTo>
                  <a:pt x="1778" y="644"/>
                </a:lnTo>
                <a:lnTo>
                  <a:pt x="1778" y="645"/>
                </a:lnTo>
                <a:lnTo>
                  <a:pt x="1777" y="647"/>
                </a:lnTo>
                <a:lnTo>
                  <a:pt x="1777" y="647"/>
                </a:lnTo>
                <a:lnTo>
                  <a:pt x="1777" y="647"/>
                </a:lnTo>
                <a:lnTo>
                  <a:pt x="1777" y="648"/>
                </a:lnTo>
                <a:lnTo>
                  <a:pt x="1777" y="648"/>
                </a:lnTo>
                <a:lnTo>
                  <a:pt x="1778" y="648"/>
                </a:lnTo>
                <a:lnTo>
                  <a:pt x="1777" y="648"/>
                </a:lnTo>
                <a:lnTo>
                  <a:pt x="1777" y="649"/>
                </a:lnTo>
                <a:lnTo>
                  <a:pt x="1777" y="649"/>
                </a:lnTo>
                <a:lnTo>
                  <a:pt x="1777" y="649"/>
                </a:lnTo>
                <a:lnTo>
                  <a:pt x="1778" y="651"/>
                </a:lnTo>
                <a:lnTo>
                  <a:pt x="1778" y="651"/>
                </a:lnTo>
                <a:lnTo>
                  <a:pt x="1777" y="651"/>
                </a:lnTo>
                <a:lnTo>
                  <a:pt x="1777" y="652"/>
                </a:lnTo>
                <a:lnTo>
                  <a:pt x="1777" y="652"/>
                </a:lnTo>
                <a:lnTo>
                  <a:pt x="1778" y="652"/>
                </a:lnTo>
                <a:lnTo>
                  <a:pt x="1778" y="652"/>
                </a:lnTo>
                <a:lnTo>
                  <a:pt x="1778" y="652"/>
                </a:lnTo>
                <a:lnTo>
                  <a:pt x="1778" y="654"/>
                </a:lnTo>
                <a:lnTo>
                  <a:pt x="1778" y="654"/>
                </a:lnTo>
                <a:lnTo>
                  <a:pt x="1778" y="654"/>
                </a:lnTo>
                <a:lnTo>
                  <a:pt x="1780" y="655"/>
                </a:lnTo>
                <a:lnTo>
                  <a:pt x="1780" y="655"/>
                </a:lnTo>
                <a:lnTo>
                  <a:pt x="1780" y="655"/>
                </a:lnTo>
                <a:lnTo>
                  <a:pt x="1778" y="656"/>
                </a:lnTo>
                <a:lnTo>
                  <a:pt x="1780" y="656"/>
                </a:lnTo>
                <a:lnTo>
                  <a:pt x="1780" y="656"/>
                </a:lnTo>
                <a:lnTo>
                  <a:pt x="1781" y="658"/>
                </a:lnTo>
                <a:lnTo>
                  <a:pt x="1783" y="658"/>
                </a:lnTo>
                <a:lnTo>
                  <a:pt x="1784" y="658"/>
                </a:lnTo>
                <a:lnTo>
                  <a:pt x="1784" y="655"/>
                </a:lnTo>
                <a:lnTo>
                  <a:pt x="1784" y="655"/>
                </a:lnTo>
                <a:lnTo>
                  <a:pt x="1785" y="655"/>
                </a:lnTo>
                <a:lnTo>
                  <a:pt x="1785" y="652"/>
                </a:lnTo>
                <a:lnTo>
                  <a:pt x="1785" y="652"/>
                </a:lnTo>
                <a:lnTo>
                  <a:pt x="1787" y="649"/>
                </a:lnTo>
                <a:lnTo>
                  <a:pt x="1787" y="649"/>
                </a:lnTo>
                <a:lnTo>
                  <a:pt x="1785" y="645"/>
                </a:lnTo>
                <a:lnTo>
                  <a:pt x="1785" y="645"/>
                </a:lnTo>
                <a:lnTo>
                  <a:pt x="1785" y="644"/>
                </a:lnTo>
                <a:lnTo>
                  <a:pt x="1785" y="644"/>
                </a:lnTo>
                <a:lnTo>
                  <a:pt x="1785" y="643"/>
                </a:lnTo>
                <a:lnTo>
                  <a:pt x="1785" y="641"/>
                </a:lnTo>
                <a:lnTo>
                  <a:pt x="1785" y="641"/>
                </a:lnTo>
                <a:lnTo>
                  <a:pt x="1785" y="640"/>
                </a:lnTo>
                <a:lnTo>
                  <a:pt x="1785" y="640"/>
                </a:lnTo>
                <a:lnTo>
                  <a:pt x="1784" y="640"/>
                </a:lnTo>
                <a:lnTo>
                  <a:pt x="1784" y="641"/>
                </a:lnTo>
                <a:lnTo>
                  <a:pt x="1784" y="643"/>
                </a:lnTo>
                <a:lnTo>
                  <a:pt x="1784" y="643"/>
                </a:lnTo>
                <a:lnTo>
                  <a:pt x="1784" y="643"/>
                </a:lnTo>
                <a:lnTo>
                  <a:pt x="1784" y="644"/>
                </a:lnTo>
                <a:close/>
                <a:moveTo>
                  <a:pt x="1539" y="885"/>
                </a:moveTo>
                <a:lnTo>
                  <a:pt x="1539" y="884"/>
                </a:lnTo>
                <a:lnTo>
                  <a:pt x="1540" y="882"/>
                </a:lnTo>
                <a:lnTo>
                  <a:pt x="1539" y="882"/>
                </a:lnTo>
                <a:lnTo>
                  <a:pt x="1539" y="884"/>
                </a:lnTo>
                <a:lnTo>
                  <a:pt x="1539" y="884"/>
                </a:lnTo>
                <a:lnTo>
                  <a:pt x="1539" y="885"/>
                </a:lnTo>
                <a:lnTo>
                  <a:pt x="1539" y="885"/>
                </a:lnTo>
                <a:close/>
                <a:moveTo>
                  <a:pt x="2069" y="1132"/>
                </a:moveTo>
                <a:lnTo>
                  <a:pt x="2069" y="1132"/>
                </a:lnTo>
                <a:lnTo>
                  <a:pt x="2070" y="1133"/>
                </a:lnTo>
                <a:lnTo>
                  <a:pt x="2070" y="1132"/>
                </a:lnTo>
                <a:lnTo>
                  <a:pt x="2070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1"/>
                </a:lnTo>
                <a:lnTo>
                  <a:pt x="2071" y="1131"/>
                </a:lnTo>
                <a:lnTo>
                  <a:pt x="2070" y="1131"/>
                </a:lnTo>
                <a:lnTo>
                  <a:pt x="2070" y="1129"/>
                </a:lnTo>
                <a:lnTo>
                  <a:pt x="2070" y="1128"/>
                </a:lnTo>
                <a:lnTo>
                  <a:pt x="2069" y="1127"/>
                </a:lnTo>
                <a:lnTo>
                  <a:pt x="2069" y="1128"/>
                </a:lnTo>
                <a:lnTo>
                  <a:pt x="2069" y="1129"/>
                </a:lnTo>
                <a:lnTo>
                  <a:pt x="2069" y="1131"/>
                </a:lnTo>
                <a:lnTo>
                  <a:pt x="2067" y="1131"/>
                </a:lnTo>
                <a:lnTo>
                  <a:pt x="2069" y="1132"/>
                </a:lnTo>
                <a:close/>
                <a:moveTo>
                  <a:pt x="1711" y="684"/>
                </a:moveTo>
                <a:lnTo>
                  <a:pt x="1710" y="684"/>
                </a:lnTo>
                <a:lnTo>
                  <a:pt x="1708" y="684"/>
                </a:lnTo>
                <a:lnTo>
                  <a:pt x="1708" y="684"/>
                </a:lnTo>
                <a:lnTo>
                  <a:pt x="1708" y="685"/>
                </a:lnTo>
                <a:lnTo>
                  <a:pt x="1707" y="685"/>
                </a:lnTo>
                <a:lnTo>
                  <a:pt x="1707" y="685"/>
                </a:lnTo>
                <a:lnTo>
                  <a:pt x="1707" y="687"/>
                </a:lnTo>
                <a:lnTo>
                  <a:pt x="1708" y="687"/>
                </a:lnTo>
                <a:lnTo>
                  <a:pt x="1710" y="685"/>
                </a:lnTo>
                <a:lnTo>
                  <a:pt x="1710" y="685"/>
                </a:lnTo>
                <a:lnTo>
                  <a:pt x="1711" y="684"/>
                </a:lnTo>
                <a:lnTo>
                  <a:pt x="1711" y="684"/>
                </a:lnTo>
                <a:close/>
                <a:moveTo>
                  <a:pt x="1725" y="674"/>
                </a:moveTo>
                <a:lnTo>
                  <a:pt x="1723" y="674"/>
                </a:lnTo>
                <a:lnTo>
                  <a:pt x="1722" y="676"/>
                </a:lnTo>
                <a:lnTo>
                  <a:pt x="1718" y="678"/>
                </a:lnTo>
                <a:lnTo>
                  <a:pt x="1718" y="678"/>
                </a:lnTo>
                <a:lnTo>
                  <a:pt x="1718" y="678"/>
                </a:lnTo>
                <a:lnTo>
                  <a:pt x="1719" y="678"/>
                </a:lnTo>
                <a:lnTo>
                  <a:pt x="1719" y="680"/>
                </a:lnTo>
                <a:lnTo>
                  <a:pt x="1719" y="678"/>
                </a:lnTo>
                <a:lnTo>
                  <a:pt x="1721" y="678"/>
                </a:lnTo>
                <a:lnTo>
                  <a:pt x="1721" y="678"/>
                </a:lnTo>
                <a:lnTo>
                  <a:pt x="1722" y="680"/>
                </a:lnTo>
                <a:lnTo>
                  <a:pt x="1722" y="680"/>
                </a:lnTo>
                <a:lnTo>
                  <a:pt x="1722" y="681"/>
                </a:lnTo>
                <a:lnTo>
                  <a:pt x="1723" y="681"/>
                </a:lnTo>
                <a:lnTo>
                  <a:pt x="1725" y="681"/>
                </a:lnTo>
                <a:lnTo>
                  <a:pt x="1725" y="681"/>
                </a:lnTo>
                <a:lnTo>
                  <a:pt x="1726" y="681"/>
                </a:lnTo>
                <a:lnTo>
                  <a:pt x="1726" y="680"/>
                </a:lnTo>
                <a:lnTo>
                  <a:pt x="1728" y="678"/>
                </a:lnTo>
                <a:lnTo>
                  <a:pt x="1728" y="678"/>
                </a:lnTo>
                <a:lnTo>
                  <a:pt x="1728" y="677"/>
                </a:lnTo>
                <a:lnTo>
                  <a:pt x="1728" y="677"/>
                </a:lnTo>
                <a:lnTo>
                  <a:pt x="1728" y="676"/>
                </a:lnTo>
                <a:lnTo>
                  <a:pt x="1728" y="676"/>
                </a:lnTo>
                <a:lnTo>
                  <a:pt x="1726" y="677"/>
                </a:lnTo>
                <a:lnTo>
                  <a:pt x="1725" y="676"/>
                </a:lnTo>
                <a:lnTo>
                  <a:pt x="1725" y="676"/>
                </a:lnTo>
                <a:lnTo>
                  <a:pt x="1726" y="676"/>
                </a:lnTo>
                <a:lnTo>
                  <a:pt x="1726" y="676"/>
                </a:lnTo>
                <a:lnTo>
                  <a:pt x="1725" y="674"/>
                </a:lnTo>
                <a:lnTo>
                  <a:pt x="1725" y="674"/>
                </a:lnTo>
                <a:lnTo>
                  <a:pt x="1726" y="674"/>
                </a:lnTo>
                <a:lnTo>
                  <a:pt x="1725" y="674"/>
                </a:lnTo>
                <a:close/>
                <a:moveTo>
                  <a:pt x="1708" y="688"/>
                </a:moveTo>
                <a:lnTo>
                  <a:pt x="1708" y="688"/>
                </a:lnTo>
                <a:lnTo>
                  <a:pt x="1708" y="688"/>
                </a:lnTo>
                <a:lnTo>
                  <a:pt x="1708" y="688"/>
                </a:lnTo>
                <a:lnTo>
                  <a:pt x="1710" y="688"/>
                </a:lnTo>
                <a:lnTo>
                  <a:pt x="1710" y="688"/>
                </a:lnTo>
                <a:lnTo>
                  <a:pt x="1711" y="688"/>
                </a:lnTo>
                <a:lnTo>
                  <a:pt x="1711" y="688"/>
                </a:lnTo>
                <a:lnTo>
                  <a:pt x="1710" y="688"/>
                </a:lnTo>
                <a:lnTo>
                  <a:pt x="1708" y="688"/>
                </a:lnTo>
                <a:close/>
                <a:moveTo>
                  <a:pt x="3087" y="1246"/>
                </a:moveTo>
                <a:lnTo>
                  <a:pt x="3087" y="1246"/>
                </a:lnTo>
                <a:lnTo>
                  <a:pt x="3085" y="1246"/>
                </a:lnTo>
                <a:lnTo>
                  <a:pt x="3085" y="1246"/>
                </a:lnTo>
                <a:lnTo>
                  <a:pt x="3085" y="1248"/>
                </a:lnTo>
                <a:lnTo>
                  <a:pt x="3085" y="1248"/>
                </a:lnTo>
                <a:lnTo>
                  <a:pt x="3087" y="1249"/>
                </a:lnTo>
                <a:lnTo>
                  <a:pt x="3087" y="1249"/>
                </a:lnTo>
                <a:lnTo>
                  <a:pt x="3087" y="1249"/>
                </a:lnTo>
                <a:lnTo>
                  <a:pt x="3087" y="1248"/>
                </a:lnTo>
                <a:lnTo>
                  <a:pt x="3087" y="1248"/>
                </a:lnTo>
                <a:lnTo>
                  <a:pt x="3087" y="1246"/>
                </a:lnTo>
                <a:lnTo>
                  <a:pt x="3087" y="1246"/>
                </a:lnTo>
                <a:close/>
                <a:moveTo>
                  <a:pt x="2691" y="1062"/>
                </a:moveTo>
                <a:lnTo>
                  <a:pt x="2691" y="1062"/>
                </a:lnTo>
                <a:lnTo>
                  <a:pt x="2689" y="1062"/>
                </a:lnTo>
                <a:lnTo>
                  <a:pt x="2689" y="1062"/>
                </a:lnTo>
                <a:lnTo>
                  <a:pt x="2688" y="1062"/>
                </a:lnTo>
                <a:lnTo>
                  <a:pt x="2686" y="1062"/>
                </a:lnTo>
                <a:lnTo>
                  <a:pt x="2686" y="1063"/>
                </a:lnTo>
                <a:lnTo>
                  <a:pt x="2686" y="1063"/>
                </a:lnTo>
                <a:lnTo>
                  <a:pt x="2688" y="1063"/>
                </a:lnTo>
                <a:lnTo>
                  <a:pt x="2689" y="1063"/>
                </a:lnTo>
                <a:lnTo>
                  <a:pt x="2689" y="1063"/>
                </a:lnTo>
                <a:lnTo>
                  <a:pt x="2689" y="1063"/>
                </a:lnTo>
                <a:lnTo>
                  <a:pt x="2689" y="1064"/>
                </a:lnTo>
                <a:lnTo>
                  <a:pt x="2689" y="1064"/>
                </a:lnTo>
                <a:lnTo>
                  <a:pt x="2689" y="1064"/>
                </a:lnTo>
                <a:lnTo>
                  <a:pt x="2689" y="1064"/>
                </a:lnTo>
                <a:lnTo>
                  <a:pt x="2691" y="1064"/>
                </a:lnTo>
                <a:lnTo>
                  <a:pt x="2691" y="1064"/>
                </a:lnTo>
                <a:lnTo>
                  <a:pt x="2691" y="1063"/>
                </a:lnTo>
                <a:lnTo>
                  <a:pt x="2691" y="1063"/>
                </a:lnTo>
                <a:lnTo>
                  <a:pt x="2691" y="1062"/>
                </a:lnTo>
                <a:lnTo>
                  <a:pt x="2691" y="1062"/>
                </a:lnTo>
                <a:close/>
                <a:moveTo>
                  <a:pt x="2697" y="1091"/>
                </a:moveTo>
                <a:lnTo>
                  <a:pt x="2696" y="1091"/>
                </a:lnTo>
                <a:lnTo>
                  <a:pt x="2695" y="1091"/>
                </a:lnTo>
                <a:lnTo>
                  <a:pt x="2695" y="1092"/>
                </a:lnTo>
                <a:lnTo>
                  <a:pt x="2696" y="1092"/>
                </a:lnTo>
                <a:lnTo>
                  <a:pt x="2697" y="1092"/>
                </a:lnTo>
                <a:lnTo>
                  <a:pt x="2697" y="1093"/>
                </a:lnTo>
                <a:lnTo>
                  <a:pt x="2699" y="1092"/>
                </a:lnTo>
                <a:lnTo>
                  <a:pt x="2700" y="1092"/>
                </a:lnTo>
                <a:lnTo>
                  <a:pt x="2700" y="1093"/>
                </a:lnTo>
                <a:lnTo>
                  <a:pt x="2702" y="1093"/>
                </a:lnTo>
                <a:lnTo>
                  <a:pt x="2702" y="1095"/>
                </a:lnTo>
                <a:lnTo>
                  <a:pt x="2702" y="1096"/>
                </a:lnTo>
                <a:lnTo>
                  <a:pt x="2703" y="1096"/>
                </a:lnTo>
                <a:lnTo>
                  <a:pt x="2703" y="1096"/>
                </a:lnTo>
                <a:lnTo>
                  <a:pt x="2703" y="1098"/>
                </a:lnTo>
                <a:lnTo>
                  <a:pt x="2703" y="1099"/>
                </a:lnTo>
                <a:lnTo>
                  <a:pt x="2703" y="1099"/>
                </a:lnTo>
                <a:lnTo>
                  <a:pt x="2704" y="1100"/>
                </a:lnTo>
                <a:lnTo>
                  <a:pt x="2706" y="1100"/>
                </a:lnTo>
                <a:lnTo>
                  <a:pt x="2707" y="1100"/>
                </a:lnTo>
                <a:lnTo>
                  <a:pt x="2707" y="1100"/>
                </a:lnTo>
                <a:lnTo>
                  <a:pt x="2708" y="1100"/>
                </a:lnTo>
                <a:lnTo>
                  <a:pt x="2708" y="1102"/>
                </a:lnTo>
                <a:lnTo>
                  <a:pt x="2708" y="1102"/>
                </a:lnTo>
                <a:lnTo>
                  <a:pt x="2710" y="1102"/>
                </a:lnTo>
                <a:lnTo>
                  <a:pt x="2710" y="1102"/>
                </a:lnTo>
                <a:lnTo>
                  <a:pt x="2710" y="1102"/>
                </a:lnTo>
                <a:lnTo>
                  <a:pt x="2710" y="1100"/>
                </a:lnTo>
                <a:lnTo>
                  <a:pt x="2710" y="1100"/>
                </a:lnTo>
                <a:lnTo>
                  <a:pt x="2710" y="1098"/>
                </a:lnTo>
                <a:lnTo>
                  <a:pt x="2710" y="1098"/>
                </a:lnTo>
                <a:lnTo>
                  <a:pt x="2711" y="1098"/>
                </a:lnTo>
                <a:lnTo>
                  <a:pt x="2711" y="1098"/>
                </a:lnTo>
                <a:lnTo>
                  <a:pt x="2707" y="1096"/>
                </a:lnTo>
                <a:lnTo>
                  <a:pt x="2706" y="1093"/>
                </a:lnTo>
                <a:lnTo>
                  <a:pt x="2706" y="1091"/>
                </a:lnTo>
                <a:lnTo>
                  <a:pt x="2704" y="1089"/>
                </a:lnTo>
                <a:lnTo>
                  <a:pt x="2704" y="1089"/>
                </a:lnTo>
                <a:lnTo>
                  <a:pt x="2704" y="1088"/>
                </a:lnTo>
                <a:lnTo>
                  <a:pt x="2704" y="1088"/>
                </a:lnTo>
                <a:lnTo>
                  <a:pt x="2703" y="1088"/>
                </a:lnTo>
                <a:lnTo>
                  <a:pt x="2703" y="1087"/>
                </a:lnTo>
                <a:lnTo>
                  <a:pt x="2702" y="1087"/>
                </a:lnTo>
                <a:lnTo>
                  <a:pt x="2702" y="1087"/>
                </a:lnTo>
                <a:lnTo>
                  <a:pt x="2702" y="1088"/>
                </a:lnTo>
                <a:lnTo>
                  <a:pt x="2700" y="1089"/>
                </a:lnTo>
                <a:lnTo>
                  <a:pt x="2700" y="1088"/>
                </a:lnTo>
                <a:lnTo>
                  <a:pt x="2700" y="1088"/>
                </a:lnTo>
                <a:lnTo>
                  <a:pt x="2700" y="1087"/>
                </a:lnTo>
                <a:lnTo>
                  <a:pt x="2699" y="1088"/>
                </a:lnTo>
                <a:lnTo>
                  <a:pt x="2697" y="1088"/>
                </a:lnTo>
                <a:lnTo>
                  <a:pt x="2697" y="1088"/>
                </a:lnTo>
                <a:lnTo>
                  <a:pt x="2697" y="1089"/>
                </a:lnTo>
                <a:lnTo>
                  <a:pt x="2697" y="1089"/>
                </a:lnTo>
                <a:lnTo>
                  <a:pt x="2697" y="1089"/>
                </a:lnTo>
                <a:lnTo>
                  <a:pt x="2697" y="1091"/>
                </a:lnTo>
                <a:close/>
                <a:moveTo>
                  <a:pt x="2702" y="1045"/>
                </a:moveTo>
                <a:lnTo>
                  <a:pt x="2702" y="1045"/>
                </a:lnTo>
                <a:lnTo>
                  <a:pt x="2702" y="1045"/>
                </a:lnTo>
                <a:lnTo>
                  <a:pt x="2702" y="1045"/>
                </a:lnTo>
                <a:lnTo>
                  <a:pt x="2702" y="1045"/>
                </a:lnTo>
                <a:lnTo>
                  <a:pt x="2702" y="1044"/>
                </a:lnTo>
                <a:lnTo>
                  <a:pt x="2702" y="1044"/>
                </a:lnTo>
                <a:lnTo>
                  <a:pt x="2702" y="1044"/>
                </a:lnTo>
                <a:lnTo>
                  <a:pt x="2700" y="1044"/>
                </a:lnTo>
                <a:lnTo>
                  <a:pt x="2700" y="1044"/>
                </a:lnTo>
                <a:lnTo>
                  <a:pt x="2700" y="1045"/>
                </a:lnTo>
                <a:lnTo>
                  <a:pt x="2700" y="1045"/>
                </a:lnTo>
                <a:lnTo>
                  <a:pt x="2700" y="1045"/>
                </a:lnTo>
                <a:lnTo>
                  <a:pt x="2702" y="1045"/>
                </a:lnTo>
                <a:close/>
                <a:moveTo>
                  <a:pt x="2708" y="990"/>
                </a:move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08" y="990"/>
                </a:lnTo>
                <a:close/>
                <a:moveTo>
                  <a:pt x="2691" y="1071"/>
                </a:moveTo>
                <a:lnTo>
                  <a:pt x="2689" y="1070"/>
                </a:lnTo>
                <a:lnTo>
                  <a:pt x="2689" y="1070"/>
                </a:lnTo>
                <a:lnTo>
                  <a:pt x="2691" y="1071"/>
                </a:lnTo>
                <a:lnTo>
                  <a:pt x="2691" y="1071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1"/>
                </a:lnTo>
                <a:close/>
                <a:moveTo>
                  <a:pt x="2706" y="1044"/>
                </a:moveTo>
                <a:lnTo>
                  <a:pt x="2706" y="1042"/>
                </a:lnTo>
                <a:lnTo>
                  <a:pt x="2706" y="1042"/>
                </a:lnTo>
                <a:lnTo>
                  <a:pt x="2706" y="1042"/>
                </a:lnTo>
                <a:lnTo>
                  <a:pt x="2706" y="1042"/>
                </a:lnTo>
                <a:lnTo>
                  <a:pt x="2706" y="1044"/>
                </a:lnTo>
                <a:lnTo>
                  <a:pt x="2706" y="1044"/>
                </a:lnTo>
                <a:close/>
                <a:moveTo>
                  <a:pt x="2688" y="1077"/>
                </a:moveTo>
                <a:lnTo>
                  <a:pt x="2688" y="1077"/>
                </a:lnTo>
                <a:lnTo>
                  <a:pt x="2688" y="1077"/>
                </a:lnTo>
                <a:lnTo>
                  <a:pt x="2688" y="1077"/>
                </a:lnTo>
                <a:lnTo>
                  <a:pt x="2686" y="1077"/>
                </a:lnTo>
                <a:lnTo>
                  <a:pt x="2688" y="1078"/>
                </a:lnTo>
                <a:lnTo>
                  <a:pt x="2688" y="1078"/>
                </a:lnTo>
                <a:lnTo>
                  <a:pt x="2688" y="1078"/>
                </a:lnTo>
                <a:lnTo>
                  <a:pt x="2689" y="1078"/>
                </a:lnTo>
                <a:lnTo>
                  <a:pt x="2689" y="1078"/>
                </a:lnTo>
                <a:lnTo>
                  <a:pt x="2689" y="1078"/>
                </a:lnTo>
                <a:lnTo>
                  <a:pt x="2691" y="1077"/>
                </a:lnTo>
                <a:lnTo>
                  <a:pt x="2691" y="1077"/>
                </a:lnTo>
                <a:lnTo>
                  <a:pt x="2689" y="1076"/>
                </a:lnTo>
                <a:lnTo>
                  <a:pt x="2688" y="1077"/>
                </a:lnTo>
                <a:close/>
                <a:moveTo>
                  <a:pt x="2964" y="716"/>
                </a:moveTo>
                <a:lnTo>
                  <a:pt x="2964" y="714"/>
                </a:lnTo>
                <a:lnTo>
                  <a:pt x="2963" y="714"/>
                </a:lnTo>
                <a:lnTo>
                  <a:pt x="2963" y="714"/>
                </a:lnTo>
                <a:lnTo>
                  <a:pt x="2962" y="716"/>
                </a:lnTo>
                <a:lnTo>
                  <a:pt x="2963" y="716"/>
                </a:lnTo>
                <a:lnTo>
                  <a:pt x="2963" y="716"/>
                </a:lnTo>
                <a:lnTo>
                  <a:pt x="2964" y="716"/>
                </a:lnTo>
                <a:close/>
                <a:moveTo>
                  <a:pt x="2679" y="1076"/>
                </a:moveTo>
                <a:lnTo>
                  <a:pt x="2679" y="1076"/>
                </a:lnTo>
                <a:lnTo>
                  <a:pt x="2679" y="1076"/>
                </a:lnTo>
                <a:lnTo>
                  <a:pt x="2681" y="1077"/>
                </a:lnTo>
                <a:lnTo>
                  <a:pt x="2682" y="1076"/>
                </a:lnTo>
                <a:lnTo>
                  <a:pt x="2682" y="1076"/>
                </a:lnTo>
                <a:lnTo>
                  <a:pt x="2682" y="1076"/>
                </a:lnTo>
                <a:lnTo>
                  <a:pt x="2681" y="1076"/>
                </a:lnTo>
                <a:lnTo>
                  <a:pt x="2679" y="1076"/>
                </a:lnTo>
                <a:close/>
                <a:moveTo>
                  <a:pt x="2693" y="1076"/>
                </a:moveTo>
                <a:lnTo>
                  <a:pt x="2693" y="1076"/>
                </a:lnTo>
                <a:lnTo>
                  <a:pt x="2693" y="1076"/>
                </a:lnTo>
                <a:lnTo>
                  <a:pt x="2695" y="1076"/>
                </a:lnTo>
                <a:lnTo>
                  <a:pt x="2693" y="1076"/>
                </a:lnTo>
                <a:lnTo>
                  <a:pt x="2693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3"/>
                </a:lnTo>
                <a:lnTo>
                  <a:pt x="2689" y="1073"/>
                </a:lnTo>
                <a:lnTo>
                  <a:pt x="2689" y="1074"/>
                </a:lnTo>
                <a:lnTo>
                  <a:pt x="2689" y="1074"/>
                </a:lnTo>
                <a:lnTo>
                  <a:pt x="2689" y="1074"/>
                </a:lnTo>
                <a:lnTo>
                  <a:pt x="2691" y="1076"/>
                </a:lnTo>
                <a:lnTo>
                  <a:pt x="2691" y="1074"/>
                </a:lnTo>
                <a:lnTo>
                  <a:pt x="2693" y="1076"/>
                </a:lnTo>
                <a:close/>
                <a:moveTo>
                  <a:pt x="2696" y="1135"/>
                </a:moveTo>
                <a:lnTo>
                  <a:pt x="2696" y="1135"/>
                </a:lnTo>
                <a:lnTo>
                  <a:pt x="2696" y="1135"/>
                </a:lnTo>
                <a:lnTo>
                  <a:pt x="2696" y="1135"/>
                </a:lnTo>
                <a:lnTo>
                  <a:pt x="2695" y="1135"/>
                </a:lnTo>
                <a:lnTo>
                  <a:pt x="2696" y="1136"/>
                </a:lnTo>
                <a:lnTo>
                  <a:pt x="2696" y="1136"/>
                </a:lnTo>
                <a:lnTo>
                  <a:pt x="2696" y="1135"/>
                </a:lnTo>
                <a:lnTo>
                  <a:pt x="2696" y="1135"/>
                </a:lnTo>
                <a:close/>
                <a:moveTo>
                  <a:pt x="2718" y="1100"/>
                </a:moveTo>
                <a:lnTo>
                  <a:pt x="2718" y="1100"/>
                </a:lnTo>
                <a:lnTo>
                  <a:pt x="2718" y="1102"/>
                </a:lnTo>
                <a:lnTo>
                  <a:pt x="2719" y="1102"/>
                </a:lnTo>
                <a:lnTo>
                  <a:pt x="2719" y="1103"/>
                </a:lnTo>
                <a:lnTo>
                  <a:pt x="2719" y="1103"/>
                </a:lnTo>
                <a:lnTo>
                  <a:pt x="2721" y="1103"/>
                </a:lnTo>
                <a:lnTo>
                  <a:pt x="2721" y="1102"/>
                </a:lnTo>
                <a:lnTo>
                  <a:pt x="2721" y="1102"/>
                </a:lnTo>
                <a:lnTo>
                  <a:pt x="2722" y="1102"/>
                </a:lnTo>
                <a:lnTo>
                  <a:pt x="2722" y="1103"/>
                </a:lnTo>
                <a:lnTo>
                  <a:pt x="2722" y="1103"/>
                </a:lnTo>
                <a:lnTo>
                  <a:pt x="2724" y="1103"/>
                </a:lnTo>
                <a:lnTo>
                  <a:pt x="2724" y="1103"/>
                </a:lnTo>
                <a:lnTo>
                  <a:pt x="2724" y="1102"/>
                </a:lnTo>
                <a:lnTo>
                  <a:pt x="2725" y="1102"/>
                </a:lnTo>
                <a:lnTo>
                  <a:pt x="2725" y="1100"/>
                </a:lnTo>
                <a:lnTo>
                  <a:pt x="2725" y="1099"/>
                </a:lnTo>
                <a:lnTo>
                  <a:pt x="2725" y="1098"/>
                </a:lnTo>
                <a:lnTo>
                  <a:pt x="2724" y="1098"/>
                </a:lnTo>
                <a:lnTo>
                  <a:pt x="2721" y="1096"/>
                </a:lnTo>
                <a:lnTo>
                  <a:pt x="2721" y="1096"/>
                </a:lnTo>
                <a:lnTo>
                  <a:pt x="2719" y="1098"/>
                </a:lnTo>
                <a:lnTo>
                  <a:pt x="2719" y="1099"/>
                </a:lnTo>
                <a:lnTo>
                  <a:pt x="2718" y="1099"/>
                </a:lnTo>
                <a:lnTo>
                  <a:pt x="2719" y="1100"/>
                </a:lnTo>
                <a:lnTo>
                  <a:pt x="2718" y="1100"/>
                </a:lnTo>
                <a:lnTo>
                  <a:pt x="2718" y="1100"/>
                </a:lnTo>
                <a:close/>
                <a:moveTo>
                  <a:pt x="2718" y="1100"/>
                </a:moveTo>
                <a:lnTo>
                  <a:pt x="2718" y="1099"/>
                </a:lnTo>
                <a:lnTo>
                  <a:pt x="2718" y="1099"/>
                </a:lnTo>
                <a:lnTo>
                  <a:pt x="2717" y="1099"/>
                </a:lnTo>
                <a:lnTo>
                  <a:pt x="2717" y="1100"/>
                </a:lnTo>
                <a:lnTo>
                  <a:pt x="2717" y="1100"/>
                </a:lnTo>
                <a:lnTo>
                  <a:pt x="2717" y="1100"/>
                </a:lnTo>
                <a:lnTo>
                  <a:pt x="2718" y="1100"/>
                </a:lnTo>
                <a:close/>
                <a:moveTo>
                  <a:pt x="2725" y="1037"/>
                </a:moveTo>
                <a:lnTo>
                  <a:pt x="2725" y="1037"/>
                </a:lnTo>
                <a:lnTo>
                  <a:pt x="2724" y="1038"/>
                </a:lnTo>
                <a:lnTo>
                  <a:pt x="2725" y="1038"/>
                </a:lnTo>
                <a:lnTo>
                  <a:pt x="2725" y="1038"/>
                </a:lnTo>
                <a:lnTo>
                  <a:pt x="2726" y="1037"/>
                </a:lnTo>
                <a:lnTo>
                  <a:pt x="2726" y="1036"/>
                </a:lnTo>
                <a:lnTo>
                  <a:pt x="2726" y="1036"/>
                </a:lnTo>
                <a:lnTo>
                  <a:pt x="2725" y="1034"/>
                </a:lnTo>
                <a:lnTo>
                  <a:pt x="2725" y="1033"/>
                </a:lnTo>
                <a:lnTo>
                  <a:pt x="2725" y="1033"/>
                </a:lnTo>
                <a:lnTo>
                  <a:pt x="2722" y="1034"/>
                </a:lnTo>
                <a:lnTo>
                  <a:pt x="2722" y="1036"/>
                </a:lnTo>
                <a:lnTo>
                  <a:pt x="2724" y="1036"/>
                </a:lnTo>
                <a:lnTo>
                  <a:pt x="2724" y="1037"/>
                </a:lnTo>
                <a:lnTo>
                  <a:pt x="2725" y="1037"/>
                </a:lnTo>
                <a:lnTo>
                  <a:pt x="2725" y="1037"/>
                </a:lnTo>
                <a:lnTo>
                  <a:pt x="2725" y="1037"/>
                </a:lnTo>
                <a:close/>
                <a:moveTo>
                  <a:pt x="2732" y="1062"/>
                </a:moveTo>
                <a:lnTo>
                  <a:pt x="2732" y="1062"/>
                </a:lnTo>
                <a:lnTo>
                  <a:pt x="2732" y="1064"/>
                </a:lnTo>
                <a:lnTo>
                  <a:pt x="2732" y="1066"/>
                </a:lnTo>
                <a:lnTo>
                  <a:pt x="2732" y="1067"/>
                </a:lnTo>
                <a:lnTo>
                  <a:pt x="2732" y="1070"/>
                </a:lnTo>
                <a:lnTo>
                  <a:pt x="2733" y="1070"/>
                </a:lnTo>
                <a:lnTo>
                  <a:pt x="2733" y="1071"/>
                </a:lnTo>
                <a:lnTo>
                  <a:pt x="2733" y="1071"/>
                </a:lnTo>
                <a:lnTo>
                  <a:pt x="2735" y="1071"/>
                </a:lnTo>
                <a:lnTo>
                  <a:pt x="2735" y="1073"/>
                </a:lnTo>
                <a:lnTo>
                  <a:pt x="2735" y="1073"/>
                </a:lnTo>
                <a:lnTo>
                  <a:pt x="2735" y="1073"/>
                </a:lnTo>
                <a:lnTo>
                  <a:pt x="2733" y="1074"/>
                </a:lnTo>
                <a:lnTo>
                  <a:pt x="2733" y="1074"/>
                </a:lnTo>
                <a:lnTo>
                  <a:pt x="2733" y="1076"/>
                </a:lnTo>
                <a:lnTo>
                  <a:pt x="2733" y="1077"/>
                </a:lnTo>
                <a:lnTo>
                  <a:pt x="2733" y="1077"/>
                </a:lnTo>
                <a:lnTo>
                  <a:pt x="2733" y="1077"/>
                </a:lnTo>
                <a:lnTo>
                  <a:pt x="2735" y="1078"/>
                </a:lnTo>
                <a:lnTo>
                  <a:pt x="2736" y="1078"/>
                </a:lnTo>
                <a:lnTo>
                  <a:pt x="2736" y="1080"/>
                </a:lnTo>
                <a:lnTo>
                  <a:pt x="2735" y="1080"/>
                </a:lnTo>
                <a:lnTo>
                  <a:pt x="2735" y="1080"/>
                </a:lnTo>
                <a:lnTo>
                  <a:pt x="2735" y="1080"/>
                </a:lnTo>
                <a:lnTo>
                  <a:pt x="2735" y="1081"/>
                </a:lnTo>
                <a:lnTo>
                  <a:pt x="2735" y="1081"/>
                </a:lnTo>
                <a:lnTo>
                  <a:pt x="2736" y="1081"/>
                </a:lnTo>
                <a:lnTo>
                  <a:pt x="2739" y="1081"/>
                </a:lnTo>
                <a:lnTo>
                  <a:pt x="2740" y="1082"/>
                </a:lnTo>
                <a:lnTo>
                  <a:pt x="2740" y="1084"/>
                </a:lnTo>
                <a:lnTo>
                  <a:pt x="2741" y="1084"/>
                </a:lnTo>
                <a:lnTo>
                  <a:pt x="2741" y="1085"/>
                </a:lnTo>
                <a:lnTo>
                  <a:pt x="2741" y="1087"/>
                </a:lnTo>
                <a:lnTo>
                  <a:pt x="2741" y="1087"/>
                </a:lnTo>
                <a:lnTo>
                  <a:pt x="2741" y="1088"/>
                </a:lnTo>
                <a:lnTo>
                  <a:pt x="2741" y="1089"/>
                </a:lnTo>
                <a:lnTo>
                  <a:pt x="2741" y="1091"/>
                </a:lnTo>
                <a:lnTo>
                  <a:pt x="2743" y="1091"/>
                </a:lnTo>
                <a:lnTo>
                  <a:pt x="2743" y="1092"/>
                </a:lnTo>
                <a:lnTo>
                  <a:pt x="2743" y="1093"/>
                </a:lnTo>
                <a:lnTo>
                  <a:pt x="2744" y="1098"/>
                </a:lnTo>
                <a:lnTo>
                  <a:pt x="2744" y="1100"/>
                </a:lnTo>
                <a:lnTo>
                  <a:pt x="2744" y="1100"/>
                </a:lnTo>
                <a:lnTo>
                  <a:pt x="2744" y="1100"/>
                </a:lnTo>
                <a:lnTo>
                  <a:pt x="2746" y="1100"/>
                </a:lnTo>
                <a:lnTo>
                  <a:pt x="2746" y="1100"/>
                </a:lnTo>
                <a:lnTo>
                  <a:pt x="2747" y="1100"/>
                </a:lnTo>
                <a:lnTo>
                  <a:pt x="2748" y="1102"/>
                </a:lnTo>
                <a:lnTo>
                  <a:pt x="2748" y="1102"/>
                </a:lnTo>
                <a:lnTo>
                  <a:pt x="2748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2"/>
                </a:lnTo>
                <a:lnTo>
                  <a:pt x="2751" y="1102"/>
                </a:lnTo>
                <a:lnTo>
                  <a:pt x="2751" y="1102"/>
                </a:lnTo>
                <a:lnTo>
                  <a:pt x="2754" y="1100"/>
                </a:lnTo>
                <a:lnTo>
                  <a:pt x="2755" y="1100"/>
                </a:lnTo>
                <a:lnTo>
                  <a:pt x="2755" y="1100"/>
                </a:lnTo>
                <a:lnTo>
                  <a:pt x="2757" y="1100"/>
                </a:lnTo>
                <a:lnTo>
                  <a:pt x="2758" y="1100"/>
                </a:lnTo>
                <a:lnTo>
                  <a:pt x="2758" y="1100"/>
                </a:lnTo>
                <a:lnTo>
                  <a:pt x="2758" y="1100"/>
                </a:lnTo>
                <a:lnTo>
                  <a:pt x="2759" y="1102"/>
                </a:lnTo>
                <a:lnTo>
                  <a:pt x="2759" y="1102"/>
                </a:lnTo>
                <a:lnTo>
                  <a:pt x="2759" y="1104"/>
                </a:lnTo>
                <a:lnTo>
                  <a:pt x="2759" y="1104"/>
                </a:lnTo>
                <a:lnTo>
                  <a:pt x="2759" y="1106"/>
                </a:lnTo>
                <a:lnTo>
                  <a:pt x="2759" y="1106"/>
                </a:lnTo>
                <a:lnTo>
                  <a:pt x="2759" y="1106"/>
                </a:lnTo>
                <a:lnTo>
                  <a:pt x="2761" y="1106"/>
                </a:lnTo>
                <a:lnTo>
                  <a:pt x="2762" y="1104"/>
                </a:lnTo>
                <a:lnTo>
                  <a:pt x="2763" y="1104"/>
                </a:lnTo>
                <a:lnTo>
                  <a:pt x="2765" y="1104"/>
                </a:lnTo>
                <a:lnTo>
                  <a:pt x="2766" y="1104"/>
                </a:lnTo>
                <a:lnTo>
                  <a:pt x="2768" y="1104"/>
                </a:lnTo>
                <a:lnTo>
                  <a:pt x="2770" y="1103"/>
                </a:lnTo>
                <a:lnTo>
                  <a:pt x="2770" y="1100"/>
                </a:lnTo>
                <a:lnTo>
                  <a:pt x="2773" y="1103"/>
                </a:lnTo>
                <a:lnTo>
                  <a:pt x="2773" y="1103"/>
                </a:lnTo>
                <a:lnTo>
                  <a:pt x="2774" y="1103"/>
                </a:lnTo>
                <a:lnTo>
                  <a:pt x="2774" y="1103"/>
                </a:lnTo>
                <a:lnTo>
                  <a:pt x="2776" y="1103"/>
                </a:lnTo>
                <a:lnTo>
                  <a:pt x="2776" y="1103"/>
                </a:lnTo>
                <a:lnTo>
                  <a:pt x="2776" y="1103"/>
                </a:lnTo>
                <a:lnTo>
                  <a:pt x="2776" y="1104"/>
                </a:lnTo>
                <a:lnTo>
                  <a:pt x="2776" y="1104"/>
                </a:lnTo>
                <a:lnTo>
                  <a:pt x="2777" y="1106"/>
                </a:lnTo>
                <a:lnTo>
                  <a:pt x="2777" y="1106"/>
                </a:lnTo>
                <a:lnTo>
                  <a:pt x="2779" y="1104"/>
                </a:lnTo>
                <a:lnTo>
                  <a:pt x="2780" y="1103"/>
                </a:lnTo>
                <a:lnTo>
                  <a:pt x="2781" y="1103"/>
                </a:lnTo>
                <a:lnTo>
                  <a:pt x="2781" y="1104"/>
                </a:lnTo>
                <a:lnTo>
                  <a:pt x="2781" y="1104"/>
                </a:lnTo>
                <a:lnTo>
                  <a:pt x="2781" y="1104"/>
                </a:lnTo>
                <a:lnTo>
                  <a:pt x="2783" y="1104"/>
                </a:lnTo>
                <a:lnTo>
                  <a:pt x="2783" y="1103"/>
                </a:lnTo>
                <a:lnTo>
                  <a:pt x="2783" y="1104"/>
                </a:lnTo>
                <a:lnTo>
                  <a:pt x="2783" y="1104"/>
                </a:lnTo>
                <a:lnTo>
                  <a:pt x="2783" y="1106"/>
                </a:lnTo>
                <a:lnTo>
                  <a:pt x="2784" y="1106"/>
                </a:lnTo>
                <a:lnTo>
                  <a:pt x="2784" y="1106"/>
                </a:lnTo>
                <a:lnTo>
                  <a:pt x="2784" y="1104"/>
                </a:lnTo>
                <a:lnTo>
                  <a:pt x="2784" y="1106"/>
                </a:lnTo>
                <a:lnTo>
                  <a:pt x="2785" y="1107"/>
                </a:lnTo>
                <a:lnTo>
                  <a:pt x="2785" y="1111"/>
                </a:lnTo>
                <a:lnTo>
                  <a:pt x="2785" y="1111"/>
                </a:lnTo>
                <a:lnTo>
                  <a:pt x="2787" y="1113"/>
                </a:lnTo>
                <a:lnTo>
                  <a:pt x="2791" y="1110"/>
                </a:lnTo>
                <a:lnTo>
                  <a:pt x="2798" y="1107"/>
                </a:lnTo>
                <a:lnTo>
                  <a:pt x="2799" y="1106"/>
                </a:lnTo>
                <a:lnTo>
                  <a:pt x="2799" y="1104"/>
                </a:lnTo>
                <a:lnTo>
                  <a:pt x="2799" y="1104"/>
                </a:lnTo>
                <a:lnTo>
                  <a:pt x="2801" y="1103"/>
                </a:lnTo>
                <a:lnTo>
                  <a:pt x="2801" y="1103"/>
                </a:lnTo>
                <a:lnTo>
                  <a:pt x="2801" y="1103"/>
                </a:lnTo>
                <a:lnTo>
                  <a:pt x="2801" y="1102"/>
                </a:lnTo>
                <a:lnTo>
                  <a:pt x="2801" y="1102"/>
                </a:lnTo>
                <a:lnTo>
                  <a:pt x="2801" y="1100"/>
                </a:lnTo>
                <a:lnTo>
                  <a:pt x="2801" y="1100"/>
                </a:lnTo>
                <a:lnTo>
                  <a:pt x="2801" y="1100"/>
                </a:lnTo>
                <a:lnTo>
                  <a:pt x="2802" y="1100"/>
                </a:lnTo>
                <a:lnTo>
                  <a:pt x="2802" y="1100"/>
                </a:lnTo>
                <a:lnTo>
                  <a:pt x="2802" y="1099"/>
                </a:lnTo>
                <a:lnTo>
                  <a:pt x="2802" y="1098"/>
                </a:lnTo>
                <a:lnTo>
                  <a:pt x="2802" y="1098"/>
                </a:lnTo>
                <a:lnTo>
                  <a:pt x="2802" y="1098"/>
                </a:lnTo>
                <a:lnTo>
                  <a:pt x="2802" y="1096"/>
                </a:lnTo>
                <a:lnTo>
                  <a:pt x="2802" y="1096"/>
                </a:lnTo>
                <a:lnTo>
                  <a:pt x="2802" y="1096"/>
                </a:lnTo>
                <a:lnTo>
                  <a:pt x="2803" y="1096"/>
                </a:lnTo>
                <a:lnTo>
                  <a:pt x="2803" y="1096"/>
                </a:lnTo>
                <a:lnTo>
                  <a:pt x="2803" y="1095"/>
                </a:lnTo>
                <a:lnTo>
                  <a:pt x="2803" y="1095"/>
                </a:lnTo>
                <a:lnTo>
                  <a:pt x="2803" y="1093"/>
                </a:lnTo>
                <a:lnTo>
                  <a:pt x="2802" y="1093"/>
                </a:lnTo>
                <a:lnTo>
                  <a:pt x="2802" y="1093"/>
                </a:lnTo>
                <a:lnTo>
                  <a:pt x="2802" y="1093"/>
                </a:lnTo>
                <a:lnTo>
                  <a:pt x="2803" y="1092"/>
                </a:lnTo>
                <a:lnTo>
                  <a:pt x="2803" y="1091"/>
                </a:lnTo>
                <a:lnTo>
                  <a:pt x="2803" y="1091"/>
                </a:lnTo>
                <a:lnTo>
                  <a:pt x="2803" y="1089"/>
                </a:lnTo>
                <a:lnTo>
                  <a:pt x="2802" y="1089"/>
                </a:lnTo>
                <a:lnTo>
                  <a:pt x="2801" y="1089"/>
                </a:lnTo>
                <a:lnTo>
                  <a:pt x="2802" y="1089"/>
                </a:lnTo>
                <a:lnTo>
                  <a:pt x="2802" y="1089"/>
                </a:lnTo>
                <a:lnTo>
                  <a:pt x="2803" y="1088"/>
                </a:lnTo>
                <a:lnTo>
                  <a:pt x="2803" y="1088"/>
                </a:lnTo>
                <a:lnTo>
                  <a:pt x="2803" y="1088"/>
                </a:lnTo>
                <a:lnTo>
                  <a:pt x="2803" y="1087"/>
                </a:lnTo>
                <a:lnTo>
                  <a:pt x="2805" y="1087"/>
                </a:lnTo>
                <a:lnTo>
                  <a:pt x="2806" y="1085"/>
                </a:lnTo>
                <a:lnTo>
                  <a:pt x="2806" y="1085"/>
                </a:lnTo>
                <a:lnTo>
                  <a:pt x="2806" y="1085"/>
                </a:lnTo>
                <a:lnTo>
                  <a:pt x="2806" y="1084"/>
                </a:lnTo>
                <a:lnTo>
                  <a:pt x="2806" y="1084"/>
                </a:lnTo>
                <a:lnTo>
                  <a:pt x="2806" y="1082"/>
                </a:lnTo>
                <a:lnTo>
                  <a:pt x="2806" y="1082"/>
                </a:lnTo>
                <a:lnTo>
                  <a:pt x="2806" y="1084"/>
                </a:lnTo>
                <a:lnTo>
                  <a:pt x="2806" y="1084"/>
                </a:lnTo>
                <a:lnTo>
                  <a:pt x="2806" y="1084"/>
                </a:lnTo>
                <a:lnTo>
                  <a:pt x="2807" y="1084"/>
                </a:lnTo>
                <a:lnTo>
                  <a:pt x="2809" y="1084"/>
                </a:lnTo>
                <a:lnTo>
                  <a:pt x="2809" y="1084"/>
                </a:lnTo>
                <a:lnTo>
                  <a:pt x="2810" y="1082"/>
                </a:lnTo>
                <a:lnTo>
                  <a:pt x="2810" y="1081"/>
                </a:lnTo>
                <a:lnTo>
                  <a:pt x="2812" y="1081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78"/>
                </a:lnTo>
                <a:lnTo>
                  <a:pt x="2813" y="1076"/>
                </a:lnTo>
                <a:lnTo>
                  <a:pt x="2813" y="1074"/>
                </a:lnTo>
                <a:lnTo>
                  <a:pt x="2813" y="1070"/>
                </a:lnTo>
                <a:lnTo>
                  <a:pt x="2813" y="1070"/>
                </a:lnTo>
                <a:lnTo>
                  <a:pt x="2816" y="1066"/>
                </a:lnTo>
                <a:lnTo>
                  <a:pt x="2816" y="1066"/>
                </a:lnTo>
                <a:lnTo>
                  <a:pt x="2816" y="1066"/>
                </a:lnTo>
                <a:lnTo>
                  <a:pt x="2817" y="1064"/>
                </a:lnTo>
                <a:lnTo>
                  <a:pt x="2817" y="1064"/>
                </a:lnTo>
                <a:lnTo>
                  <a:pt x="2817" y="1063"/>
                </a:lnTo>
                <a:lnTo>
                  <a:pt x="2817" y="1063"/>
                </a:lnTo>
                <a:lnTo>
                  <a:pt x="2817" y="1062"/>
                </a:lnTo>
                <a:lnTo>
                  <a:pt x="2818" y="1063"/>
                </a:lnTo>
                <a:lnTo>
                  <a:pt x="2818" y="1064"/>
                </a:lnTo>
                <a:lnTo>
                  <a:pt x="2820" y="1064"/>
                </a:lnTo>
                <a:lnTo>
                  <a:pt x="2821" y="1064"/>
                </a:lnTo>
                <a:lnTo>
                  <a:pt x="2823" y="1064"/>
                </a:lnTo>
                <a:lnTo>
                  <a:pt x="2825" y="1064"/>
                </a:lnTo>
                <a:lnTo>
                  <a:pt x="2827" y="1064"/>
                </a:lnTo>
                <a:lnTo>
                  <a:pt x="2827" y="1063"/>
                </a:lnTo>
                <a:lnTo>
                  <a:pt x="2827" y="1063"/>
                </a:lnTo>
                <a:lnTo>
                  <a:pt x="2825" y="1062"/>
                </a:lnTo>
                <a:lnTo>
                  <a:pt x="2824" y="1060"/>
                </a:lnTo>
                <a:lnTo>
                  <a:pt x="2823" y="1059"/>
                </a:lnTo>
                <a:lnTo>
                  <a:pt x="2818" y="1058"/>
                </a:lnTo>
                <a:lnTo>
                  <a:pt x="2818" y="1056"/>
                </a:lnTo>
                <a:lnTo>
                  <a:pt x="2817" y="1055"/>
                </a:lnTo>
                <a:lnTo>
                  <a:pt x="2816" y="1053"/>
                </a:lnTo>
                <a:lnTo>
                  <a:pt x="2816" y="1053"/>
                </a:lnTo>
                <a:lnTo>
                  <a:pt x="2816" y="1053"/>
                </a:lnTo>
                <a:lnTo>
                  <a:pt x="2817" y="1053"/>
                </a:lnTo>
                <a:lnTo>
                  <a:pt x="2817" y="1053"/>
                </a:lnTo>
                <a:lnTo>
                  <a:pt x="2817" y="1052"/>
                </a:lnTo>
                <a:lnTo>
                  <a:pt x="2818" y="1052"/>
                </a:lnTo>
                <a:lnTo>
                  <a:pt x="2818" y="1051"/>
                </a:lnTo>
                <a:lnTo>
                  <a:pt x="2818" y="1051"/>
                </a:lnTo>
                <a:lnTo>
                  <a:pt x="2818" y="1051"/>
                </a:lnTo>
                <a:lnTo>
                  <a:pt x="2817" y="1049"/>
                </a:lnTo>
                <a:lnTo>
                  <a:pt x="2816" y="1048"/>
                </a:lnTo>
                <a:lnTo>
                  <a:pt x="2816" y="1047"/>
                </a:lnTo>
                <a:lnTo>
                  <a:pt x="2816" y="1047"/>
                </a:lnTo>
                <a:lnTo>
                  <a:pt x="2814" y="1047"/>
                </a:lnTo>
                <a:lnTo>
                  <a:pt x="2814" y="1047"/>
                </a:lnTo>
                <a:lnTo>
                  <a:pt x="2814" y="1045"/>
                </a:lnTo>
                <a:lnTo>
                  <a:pt x="2814" y="1045"/>
                </a:lnTo>
                <a:lnTo>
                  <a:pt x="2814" y="1045"/>
                </a:lnTo>
                <a:lnTo>
                  <a:pt x="2813" y="1045"/>
                </a:lnTo>
                <a:lnTo>
                  <a:pt x="2814" y="1045"/>
                </a:lnTo>
                <a:lnTo>
                  <a:pt x="2814" y="1044"/>
                </a:lnTo>
                <a:lnTo>
                  <a:pt x="2814" y="1044"/>
                </a:lnTo>
                <a:lnTo>
                  <a:pt x="2813" y="1044"/>
                </a:lnTo>
                <a:lnTo>
                  <a:pt x="2813" y="1044"/>
                </a:lnTo>
                <a:lnTo>
                  <a:pt x="2812" y="1042"/>
                </a:lnTo>
                <a:lnTo>
                  <a:pt x="2812" y="1042"/>
                </a:lnTo>
                <a:lnTo>
                  <a:pt x="2812" y="1042"/>
                </a:lnTo>
                <a:lnTo>
                  <a:pt x="2812" y="1041"/>
                </a:lnTo>
                <a:lnTo>
                  <a:pt x="2812" y="1040"/>
                </a:lnTo>
                <a:lnTo>
                  <a:pt x="2810" y="1038"/>
                </a:lnTo>
                <a:lnTo>
                  <a:pt x="2809" y="1038"/>
                </a:lnTo>
                <a:lnTo>
                  <a:pt x="2809" y="1038"/>
                </a:lnTo>
                <a:lnTo>
                  <a:pt x="2810" y="1038"/>
                </a:lnTo>
                <a:lnTo>
                  <a:pt x="2810" y="1038"/>
                </a:lnTo>
                <a:lnTo>
                  <a:pt x="2813" y="1038"/>
                </a:lnTo>
                <a:lnTo>
                  <a:pt x="2813" y="1038"/>
                </a:lnTo>
                <a:lnTo>
                  <a:pt x="2813" y="1037"/>
                </a:lnTo>
                <a:lnTo>
                  <a:pt x="2813" y="1038"/>
                </a:lnTo>
                <a:lnTo>
                  <a:pt x="2814" y="1038"/>
                </a:lnTo>
                <a:lnTo>
                  <a:pt x="2814" y="1038"/>
                </a:lnTo>
                <a:lnTo>
                  <a:pt x="2816" y="1038"/>
                </a:lnTo>
                <a:lnTo>
                  <a:pt x="2816" y="1037"/>
                </a:lnTo>
                <a:lnTo>
                  <a:pt x="2816" y="1037"/>
                </a:lnTo>
                <a:lnTo>
                  <a:pt x="2816" y="1037"/>
                </a:lnTo>
                <a:lnTo>
                  <a:pt x="2814" y="1036"/>
                </a:lnTo>
                <a:lnTo>
                  <a:pt x="2813" y="1036"/>
                </a:lnTo>
                <a:lnTo>
                  <a:pt x="2813" y="1036"/>
                </a:lnTo>
                <a:lnTo>
                  <a:pt x="2813" y="1034"/>
                </a:lnTo>
                <a:lnTo>
                  <a:pt x="2813" y="1034"/>
                </a:lnTo>
                <a:lnTo>
                  <a:pt x="2813" y="1033"/>
                </a:lnTo>
                <a:lnTo>
                  <a:pt x="2814" y="1033"/>
                </a:lnTo>
                <a:lnTo>
                  <a:pt x="2814" y="1031"/>
                </a:lnTo>
                <a:lnTo>
                  <a:pt x="2814" y="1031"/>
                </a:lnTo>
                <a:lnTo>
                  <a:pt x="2816" y="1031"/>
                </a:lnTo>
                <a:lnTo>
                  <a:pt x="2817" y="1033"/>
                </a:lnTo>
                <a:lnTo>
                  <a:pt x="2817" y="1033"/>
                </a:lnTo>
                <a:lnTo>
                  <a:pt x="2818" y="1033"/>
                </a:lnTo>
                <a:lnTo>
                  <a:pt x="2820" y="1031"/>
                </a:lnTo>
                <a:lnTo>
                  <a:pt x="2821" y="1031"/>
                </a:lnTo>
                <a:lnTo>
                  <a:pt x="2823" y="1031"/>
                </a:lnTo>
                <a:lnTo>
                  <a:pt x="2823" y="1031"/>
                </a:lnTo>
                <a:lnTo>
                  <a:pt x="2823" y="1031"/>
                </a:lnTo>
                <a:lnTo>
                  <a:pt x="2824" y="1030"/>
                </a:lnTo>
                <a:lnTo>
                  <a:pt x="2823" y="1030"/>
                </a:lnTo>
                <a:lnTo>
                  <a:pt x="2821" y="1029"/>
                </a:lnTo>
                <a:lnTo>
                  <a:pt x="2820" y="1027"/>
                </a:lnTo>
                <a:lnTo>
                  <a:pt x="2820" y="1026"/>
                </a:lnTo>
                <a:lnTo>
                  <a:pt x="2821" y="1026"/>
                </a:lnTo>
                <a:lnTo>
                  <a:pt x="2821" y="1026"/>
                </a:lnTo>
                <a:lnTo>
                  <a:pt x="2823" y="1026"/>
                </a:lnTo>
                <a:lnTo>
                  <a:pt x="2824" y="1026"/>
                </a:lnTo>
                <a:lnTo>
                  <a:pt x="2827" y="1026"/>
                </a:lnTo>
                <a:lnTo>
                  <a:pt x="2828" y="1025"/>
                </a:lnTo>
                <a:lnTo>
                  <a:pt x="2829" y="1025"/>
                </a:lnTo>
                <a:lnTo>
                  <a:pt x="2829" y="1023"/>
                </a:lnTo>
                <a:lnTo>
                  <a:pt x="2829" y="1023"/>
                </a:lnTo>
                <a:lnTo>
                  <a:pt x="2829" y="1023"/>
                </a:lnTo>
                <a:lnTo>
                  <a:pt x="2829" y="1022"/>
                </a:lnTo>
                <a:lnTo>
                  <a:pt x="2829" y="1022"/>
                </a:lnTo>
                <a:lnTo>
                  <a:pt x="2829" y="1022"/>
                </a:lnTo>
                <a:lnTo>
                  <a:pt x="2828" y="1022"/>
                </a:lnTo>
                <a:lnTo>
                  <a:pt x="2827" y="1022"/>
                </a:lnTo>
                <a:lnTo>
                  <a:pt x="2827" y="1022"/>
                </a:lnTo>
                <a:lnTo>
                  <a:pt x="2824" y="1020"/>
                </a:lnTo>
                <a:lnTo>
                  <a:pt x="2824" y="1020"/>
                </a:lnTo>
                <a:lnTo>
                  <a:pt x="2823" y="1019"/>
                </a:lnTo>
                <a:lnTo>
                  <a:pt x="2823" y="1019"/>
                </a:lnTo>
                <a:lnTo>
                  <a:pt x="2823" y="1018"/>
                </a:lnTo>
                <a:lnTo>
                  <a:pt x="2821" y="1018"/>
                </a:lnTo>
                <a:lnTo>
                  <a:pt x="2820" y="1018"/>
                </a:lnTo>
                <a:lnTo>
                  <a:pt x="2820" y="1018"/>
                </a:lnTo>
                <a:lnTo>
                  <a:pt x="2818" y="1019"/>
                </a:lnTo>
                <a:lnTo>
                  <a:pt x="2818" y="1019"/>
                </a:lnTo>
                <a:lnTo>
                  <a:pt x="2817" y="1019"/>
                </a:lnTo>
                <a:lnTo>
                  <a:pt x="2817" y="1018"/>
                </a:lnTo>
                <a:lnTo>
                  <a:pt x="2817" y="1018"/>
                </a:lnTo>
                <a:lnTo>
                  <a:pt x="2818" y="1018"/>
                </a:lnTo>
                <a:lnTo>
                  <a:pt x="2818" y="1018"/>
                </a:lnTo>
                <a:lnTo>
                  <a:pt x="2818" y="1016"/>
                </a:lnTo>
                <a:lnTo>
                  <a:pt x="2817" y="1015"/>
                </a:lnTo>
                <a:lnTo>
                  <a:pt x="2817" y="1016"/>
                </a:lnTo>
                <a:lnTo>
                  <a:pt x="2816" y="1016"/>
                </a:lnTo>
                <a:lnTo>
                  <a:pt x="2813" y="1018"/>
                </a:lnTo>
                <a:lnTo>
                  <a:pt x="2814" y="1016"/>
                </a:lnTo>
                <a:lnTo>
                  <a:pt x="2814" y="1016"/>
                </a:lnTo>
                <a:lnTo>
                  <a:pt x="2814" y="1015"/>
                </a:lnTo>
                <a:lnTo>
                  <a:pt x="2814" y="1013"/>
                </a:lnTo>
                <a:lnTo>
                  <a:pt x="2814" y="1013"/>
                </a:lnTo>
                <a:lnTo>
                  <a:pt x="2814" y="1012"/>
                </a:lnTo>
                <a:lnTo>
                  <a:pt x="2814" y="1012"/>
                </a:lnTo>
                <a:lnTo>
                  <a:pt x="2814" y="1012"/>
                </a:lnTo>
                <a:lnTo>
                  <a:pt x="2814" y="1011"/>
                </a:lnTo>
                <a:lnTo>
                  <a:pt x="2813" y="1011"/>
                </a:lnTo>
                <a:lnTo>
                  <a:pt x="2812" y="1011"/>
                </a:lnTo>
                <a:lnTo>
                  <a:pt x="2812" y="1009"/>
                </a:lnTo>
                <a:lnTo>
                  <a:pt x="2810" y="1008"/>
                </a:lnTo>
                <a:lnTo>
                  <a:pt x="2810" y="1008"/>
                </a:lnTo>
                <a:lnTo>
                  <a:pt x="2810" y="1008"/>
                </a:lnTo>
                <a:lnTo>
                  <a:pt x="2810" y="1007"/>
                </a:lnTo>
                <a:lnTo>
                  <a:pt x="2809" y="1007"/>
                </a:lnTo>
                <a:lnTo>
                  <a:pt x="2809" y="1008"/>
                </a:lnTo>
                <a:lnTo>
                  <a:pt x="2809" y="1008"/>
                </a:lnTo>
                <a:lnTo>
                  <a:pt x="2807" y="1009"/>
                </a:lnTo>
                <a:lnTo>
                  <a:pt x="2806" y="1011"/>
                </a:lnTo>
                <a:lnTo>
                  <a:pt x="2806" y="1011"/>
                </a:lnTo>
                <a:lnTo>
                  <a:pt x="2806" y="1009"/>
                </a:lnTo>
                <a:lnTo>
                  <a:pt x="2806" y="1009"/>
                </a:lnTo>
                <a:lnTo>
                  <a:pt x="2806" y="1008"/>
                </a:lnTo>
                <a:lnTo>
                  <a:pt x="2806" y="1007"/>
                </a:lnTo>
                <a:lnTo>
                  <a:pt x="2806" y="1007"/>
                </a:lnTo>
                <a:lnTo>
                  <a:pt x="2806" y="1007"/>
                </a:lnTo>
                <a:lnTo>
                  <a:pt x="2803" y="1011"/>
                </a:lnTo>
                <a:lnTo>
                  <a:pt x="2803" y="1011"/>
                </a:lnTo>
                <a:lnTo>
                  <a:pt x="2801" y="1015"/>
                </a:lnTo>
                <a:lnTo>
                  <a:pt x="2799" y="1016"/>
                </a:lnTo>
                <a:lnTo>
                  <a:pt x="2799" y="1018"/>
                </a:lnTo>
                <a:lnTo>
                  <a:pt x="2798" y="1019"/>
                </a:lnTo>
                <a:lnTo>
                  <a:pt x="2798" y="1019"/>
                </a:lnTo>
                <a:lnTo>
                  <a:pt x="2796" y="1020"/>
                </a:lnTo>
                <a:lnTo>
                  <a:pt x="2796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4" y="1022"/>
                </a:lnTo>
                <a:lnTo>
                  <a:pt x="2794" y="1022"/>
                </a:lnTo>
                <a:lnTo>
                  <a:pt x="2794" y="1023"/>
                </a:lnTo>
                <a:lnTo>
                  <a:pt x="2795" y="1023"/>
                </a:lnTo>
                <a:lnTo>
                  <a:pt x="2795" y="1025"/>
                </a:lnTo>
                <a:lnTo>
                  <a:pt x="2794" y="1025"/>
                </a:lnTo>
                <a:lnTo>
                  <a:pt x="2794" y="1026"/>
                </a:lnTo>
                <a:lnTo>
                  <a:pt x="2792" y="1026"/>
                </a:lnTo>
                <a:lnTo>
                  <a:pt x="2791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88" y="1026"/>
                </a:lnTo>
                <a:lnTo>
                  <a:pt x="2787" y="1027"/>
                </a:lnTo>
                <a:lnTo>
                  <a:pt x="2785" y="1027"/>
                </a:lnTo>
                <a:lnTo>
                  <a:pt x="2785" y="1029"/>
                </a:lnTo>
                <a:lnTo>
                  <a:pt x="2784" y="1029"/>
                </a:lnTo>
                <a:lnTo>
                  <a:pt x="2783" y="1029"/>
                </a:lnTo>
                <a:lnTo>
                  <a:pt x="2781" y="1030"/>
                </a:lnTo>
                <a:lnTo>
                  <a:pt x="2780" y="1029"/>
                </a:lnTo>
                <a:lnTo>
                  <a:pt x="2780" y="1030"/>
                </a:lnTo>
                <a:lnTo>
                  <a:pt x="2780" y="1030"/>
                </a:lnTo>
                <a:lnTo>
                  <a:pt x="2780" y="1030"/>
                </a:lnTo>
                <a:lnTo>
                  <a:pt x="2780" y="1031"/>
                </a:lnTo>
                <a:lnTo>
                  <a:pt x="2779" y="1033"/>
                </a:lnTo>
                <a:lnTo>
                  <a:pt x="2779" y="1033"/>
                </a:lnTo>
                <a:lnTo>
                  <a:pt x="2777" y="1036"/>
                </a:lnTo>
                <a:lnTo>
                  <a:pt x="2774" y="1037"/>
                </a:lnTo>
                <a:lnTo>
                  <a:pt x="2773" y="1040"/>
                </a:lnTo>
                <a:lnTo>
                  <a:pt x="2772" y="1041"/>
                </a:lnTo>
                <a:lnTo>
                  <a:pt x="2770" y="1042"/>
                </a:lnTo>
                <a:lnTo>
                  <a:pt x="2770" y="1042"/>
                </a:lnTo>
                <a:lnTo>
                  <a:pt x="2769" y="1044"/>
                </a:lnTo>
                <a:lnTo>
                  <a:pt x="2768" y="1044"/>
                </a:lnTo>
                <a:lnTo>
                  <a:pt x="2762" y="1045"/>
                </a:lnTo>
                <a:lnTo>
                  <a:pt x="2758" y="1045"/>
                </a:lnTo>
                <a:lnTo>
                  <a:pt x="2757" y="1047"/>
                </a:lnTo>
                <a:lnTo>
                  <a:pt x="2757" y="1047"/>
                </a:lnTo>
                <a:lnTo>
                  <a:pt x="2755" y="1048"/>
                </a:lnTo>
                <a:lnTo>
                  <a:pt x="2755" y="1049"/>
                </a:lnTo>
                <a:lnTo>
                  <a:pt x="2755" y="1049"/>
                </a:lnTo>
                <a:lnTo>
                  <a:pt x="2755" y="1051"/>
                </a:lnTo>
                <a:lnTo>
                  <a:pt x="2755" y="1051"/>
                </a:lnTo>
                <a:lnTo>
                  <a:pt x="2754" y="1051"/>
                </a:lnTo>
                <a:lnTo>
                  <a:pt x="2754" y="1051"/>
                </a:lnTo>
                <a:lnTo>
                  <a:pt x="2754" y="1049"/>
                </a:lnTo>
                <a:lnTo>
                  <a:pt x="2752" y="1051"/>
                </a:lnTo>
                <a:lnTo>
                  <a:pt x="2752" y="1051"/>
                </a:lnTo>
                <a:lnTo>
                  <a:pt x="2752" y="1052"/>
                </a:lnTo>
                <a:lnTo>
                  <a:pt x="2754" y="1052"/>
                </a:lnTo>
                <a:lnTo>
                  <a:pt x="2754" y="1053"/>
                </a:lnTo>
                <a:lnTo>
                  <a:pt x="2752" y="1053"/>
                </a:lnTo>
                <a:lnTo>
                  <a:pt x="2752" y="1055"/>
                </a:lnTo>
                <a:lnTo>
                  <a:pt x="2752" y="1056"/>
                </a:lnTo>
                <a:lnTo>
                  <a:pt x="2752" y="1056"/>
                </a:lnTo>
                <a:lnTo>
                  <a:pt x="2751" y="1058"/>
                </a:lnTo>
                <a:lnTo>
                  <a:pt x="2751" y="1058"/>
                </a:lnTo>
                <a:lnTo>
                  <a:pt x="2751" y="1059"/>
                </a:lnTo>
                <a:lnTo>
                  <a:pt x="2752" y="1059"/>
                </a:lnTo>
                <a:lnTo>
                  <a:pt x="2754" y="1059"/>
                </a:lnTo>
                <a:lnTo>
                  <a:pt x="2752" y="1059"/>
                </a:lnTo>
                <a:lnTo>
                  <a:pt x="2752" y="1059"/>
                </a:lnTo>
                <a:lnTo>
                  <a:pt x="2751" y="1059"/>
                </a:lnTo>
                <a:lnTo>
                  <a:pt x="2750" y="1058"/>
                </a:lnTo>
                <a:lnTo>
                  <a:pt x="2750" y="1059"/>
                </a:lnTo>
                <a:lnTo>
                  <a:pt x="2748" y="1058"/>
                </a:lnTo>
                <a:lnTo>
                  <a:pt x="2746" y="1056"/>
                </a:lnTo>
                <a:lnTo>
                  <a:pt x="2746" y="1056"/>
                </a:lnTo>
                <a:lnTo>
                  <a:pt x="2744" y="1056"/>
                </a:lnTo>
                <a:lnTo>
                  <a:pt x="2744" y="1056"/>
                </a:lnTo>
                <a:lnTo>
                  <a:pt x="2743" y="1056"/>
                </a:lnTo>
                <a:lnTo>
                  <a:pt x="2741" y="1056"/>
                </a:lnTo>
                <a:lnTo>
                  <a:pt x="2740" y="1056"/>
                </a:lnTo>
                <a:lnTo>
                  <a:pt x="2739" y="1055"/>
                </a:lnTo>
                <a:lnTo>
                  <a:pt x="2739" y="1055"/>
                </a:lnTo>
                <a:lnTo>
                  <a:pt x="2739" y="1053"/>
                </a:lnTo>
                <a:lnTo>
                  <a:pt x="2736" y="1055"/>
                </a:lnTo>
                <a:lnTo>
                  <a:pt x="2735" y="1055"/>
                </a:lnTo>
                <a:lnTo>
                  <a:pt x="2735" y="1056"/>
                </a:lnTo>
                <a:lnTo>
                  <a:pt x="2733" y="1058"/>
                </a:lnTo>
                <a:lnTo>
                  <a:pt x="2733" y="1059"/>
                </a:lnTo>
                <a:lnTo>
                  <a:pt x="2733" y="1059"/>
                </a:lnTo>
                <a:lnTo>
                  <a:pt x="2732" y="1060"/>
                </a:lnTo>
                <a:lnTo>
                  <a:pt x="2733" y="1060"/>
                </a:lnTo>
                <a:lnTo>
                  <a:pt x="2733" y="1060"/>
                </a:lnTo>
                <a:lnTo>
                  <a:pt x="2733" y="1060"/>
                </a:lnTo>
                <a:lnTo>
                  <a:pt x="2733" y="1062"/>
                </a:lnTo>
                <a:lnTo>
                  <a:pt x="2732" y="1062"/>
                </a:lnTo>
                <a:close/>
                <a:moveTo>
                  <a:pt x="2684" y="1059"/>
                </a:moveTo>
                <a:lnTo>
                  <a:pt x="2682" y="1059"/>
                </a:lnTo>
                <a:lnTo>
                  <a:pt x="2682" y="1059"/>
                </a:lnTo>
                <a:lnTo>
                  <a:pt x="2681" y="1060"/>
                </a:lnTo>
                <a:lnTo>
                  <a:pt x="2682" y="1060"/>
                </a:lnTo>
                <a:lnTo>
                  <a:pt x="2684" y="1060"/>
                </a:lnTo>
                <a:lnTo>
                  <a:pt x="2685" y="1060"/>
                </a:lnTo>
                <a:lnTo>
                  <a:pt x="2684" y="1059"/>
                </a:lnTo>
                <a:lnTo>
                  <a:pt x="2684" y="1059"/>
                </a:lnTo>
                <a:close/>
                <a:moveTo>
                  <a:pt x="2715" y="973"/>
                </a:moveTo>
                <a:lnTo>
                  <a:pt x="2715" y="973"/>
                </a:lnTo>
                <a:lnTo>
                  <a:pt x="2714" y="973"/>
                </a:lnTo>
                <a:lnTo>
                  <a:pt x="2714" y="975"/>
                </a:lnTo>
                <a:lnTo>
                  <a:pt x="2714" y="975"/>
                </a:lnTo>
                <a:lnTo>
                  <a:pt x="2715" y="975"/>
                </a:lnTo>
                <a:lnTo>
                  <a:pt x="2715" y="973"/>
                </a:lnTo>
                <a:close/>
                <a:moveTo>
                  <a:pt x="2711" y="1100"/>
                </a:moveTo>
                <a:lnTo>
                  <a:pt x="2711" y="1100"/>
                </a:lnTo>
                <a:lnTo>
                  <a:pt x="2711" y="1102"/>
                </a:lnTo>
                <a:lnTo>
                  <a:pt x="2711" y="1102"/>
                </a:lnTo>
                <a:lnTo>
                  <a:pt x="2713" y="1102"/>
                </a:lnTo>
                <a:lnTo>
                  <a:pt x="2713" y="1100"/>
                </a:lnTo>
                <a:lnTo>
                  <a:pt x="2711" y="1100"/>
                </a:lnTo>
                <a:lnTo>
                  <a:pt x="2711" y="1100"/>
                </a:lnTo>
                <a:lnTo>
                  <a:pt x="2711" y="1100"/>
                </a:lnTo>
                <a:close/>
                <a:moveTo>
                  <a:pt x="2772" y="1151"/>
                </a:moveTo>
                <a:lnTo>
                  <a:pt x="2773" y="1151"/>
                </a:lnTo>
                <a:lnTo>
                  <a:pt x="2777" y="1153"/>
                </a:lnTo>
                <a:lnTo>
                  <a:pt x="2779" y="1154"/>
                </a:lnTo>
                <a:lnTo>
                  <a:pt x="2781" y="1154"/>
                </a:lnTo>
                <a:lnTo>
                  <a:pt x="2783" y="1154"/>
                </a:lnTo>
                <a:lnTo>
                  <a:pt x="2783" y="1154"/>
                </a:lnTo>
                <a:lnTo>
                  <a:pt x="2783" y="1155"/>
                </a:lnTo>
                <a:lnTo>
                  <a:pt x="2784" y="1155"/>
                </a:lnTo>
                <a:lnTo>
                  <a:pt x="2785" y="1155"/>
                </a:lnTo>
                <a:lnTo>
                  <a:pt x="2785" y="1155"/>
                </a:lnTo>
                <a:lnTo>
                  <a:pt x="2785" y="1155"/>
                </a:lnTo>
                <a:lnTo>
                  <a:pt x="2784" y="1154"/>
                </a:lnTo>
                <a:lnTo>
                  <a:pt x="2784" y="1154"/>
                </a:lnTo>
                <a:lnTo>
                  <a:pt x="2783" y="1153"/>
                </a:lnTo>
                <a:lnTo>
                  <a:pt x="2783" y="1151"/>
                </a:lnTo>
                <a:lnTo>
                  <a:pt x="2783" y="1151"/>
                </a:lnTo>
                <a:lnTo>
                  <a:pt x="2784" y="1149"/>
                </a:lnTo>
                <a:lnTo>
                  <a:pt x="2784" y="1147"/>
                </a:lnTo>
                <a:lnTo>
                  <a:pt x="2784" y="1146"/>
                </a:lnTo>
                <a:lnTo>
                  <a:pt x="2783" y="1146"/>
                </a:lnTo>
                <a:lnTo>
                  <a:pt x="2780" y="1144"/>
                </a:lnTo>
                <a:lnTo>
                  <a:pt x="2780" y="1144"/>
                </a:lnTo>
                <a:lnTo>
                  <a:pt x="2779" y="1146"/>
                </a:lnTo>
                <a:lnTo>
                  <a:pt x="2777" y="1146"/>
                </a:lnTo>
                <a:lnTo>
                  <a:pt x="2774" y="1146"/>
                </a:lnTo>
                <a:lnTo>
                  <a:pt x="2773" y="1146"/>
                </a:lnTo>
                <a:lnTo>
                  <a:pt x="2770" y="1144"/>
                </a:lnTo>
                <a:lnTo>
                  <a:pt x="2768" y="1144"/>
                </a:lnTo>
                <a:lnTo>
                  <a:pt x="2768" y="1143"/>
                </a:lnTo>
                <a:lnTo>
                  <a:pt x="2768" y="1142"/>
                </a:lnTo>
                <a:lnTo>
                  <a:pt x="2768" y="1142"/>
                </a:lnTo>
                <a:lnTo>
                  <a:pt x="2766" y="1140"/>
                </a:lnTo>
                <a:lnTo>
                  <a:pt x="2766" y="1140"/>
                </a:lnTo>
                <a:lnTo>
                  <a:pt x="2766" y="1139"/>
                </a:lnTo>
                <a:lnTo>
                  <a:pt x="2766" y="1138"/>
                </a:lnTo>
                <a:lnTo>
                  <a:pt x="2765" y="1138"/>
                </a:lnTo>
                <a:lnTo>
                  <a:pt x="2763" y="1138"/>
                </a:lnTo>
                <a:lnTo>
                  <a:pt x="2762" y="1138"/>
                </a:lnTo>
                <a:lnTo>
                  <a:pt x="2762" y="1138"/>
                </a:lnTo>
                <a:lnTo>
                  <a:pt x="2761" y="1138"/>
                </a:lnTo>
                <a:lnTo>
                  <a:pt x="2758" y="1136"/>
                </a:lnTo>
                <a:lnTo>
                  <a:pt x="2758" y="1136"/>
                </a:lnTo>
                <a:lnTo>
                  <a:pt x="2757" y="1136"/>
                </a:lnTo>
                <a:lnTo>
                  <a:pt x="2757" y="1136"/>
                </a:lnTo>
                <a:lnTo>
                  <a:pt x="2755" y="1136"/>
                </a:lnTo>
                <a:lnTo>
                  <a:pt x="2755" y="1136"/>
                </a:lnTo>
                <a:lnTo>
                  <a:pt x="2754" y="1136"/>
                </a:lnTo>
                <a:lnTo>
                  <a:pt x="2752" y="1136"/>
                </a:lnTo>
                <a:lnTo>
                  <a:pt x="2752" y="1136"/>
                </a:lnTo>
                <a:lnTo>
                  <a:pt x="2751" y="1133"/>
                </a:lnTo>
                <a:lnTo>
                  <a:pt x="2751" y="1133"/>
                </a:lnTo>
                <a:lnTo>
                  <a:pt x="2750" y="1133"/>
                </a:lnTo>
                <a:lnTo>
                  <a:pt x="2750" y="1133"/>
                </a:lnTo>
                <a:lnTo>
                  <a:pt x="2748" y="1133"/>
                </a:lnTo>
                <a:lnTo>
                  <a:pt x="2748" y="1135"/>
                </a:lnTo>
                <a:lnTo>
                  <a:pt x="2748" y="1135"/>
                </a:lnTo>
                <a:lnTo>
                  <a:pt x="2747" y="1136"/>
                </a:lnTo>
                <a:lnTo>
                  <a:pt x="2747" y="1138"/>
                </a:lnTo>
                <a:lnTo>
                  <a:pt x="2747" y="1138"/>
                </a:lnTo>
                <a:lnTo>
                  <a:pt x="2746" y="1139"/>
                </a:lnTo>
                <a:lnTo>
                  <a:pt x="2746" y="1139"/>
                </a:lnTo>
                <a:lnTo>
                  <a:pt x="2744" y="1139"/>
                </a:lnTo>
                <a:lnTo>
                  <a:pt x="2744" y="1138"/>
                </a:lnTo>
                <a:lnTo>
                  <a:pt x="2743" y="1138"/>
                </a:lnTo>
                <a:lnTo>
                  <a:pt x="2743" y="1138"/>
                </a:lnTo>
                <a:lnTo>
                  <a:pt x="2741" y="1138"/>
                </a:lnTo>
                <a:lnTo>
                  <a:pt x="2740" y="1138"/>
                </a:lnTo>
                <a:lnTo>
                  <a:pt x="2737" y="1138"/>
                </a:lnTo>
                <a:lnTo>
                  <a:pt x="2737" y="1138"/>
                </a:lnTo>
                <a:lnTo>
                  <a:pt x="2736" y="1138"/>
                </a:lnTo>
                <a:lnTo>
                  <a:pt x="2735" y="1138"/>
                </a:lnTo>
                <a:lnTo>
                  <a:pt x="2732" y="1138"/>
                </a:lnTo>
                <a:lnTo>
                  <a:pt x="2730" y="1138"/>
                </a:lnTo>
                <a:lnTo>
                  <a:pt x="2730" y="1138"/>
                </a:lnTo>
                <a:lnTo>
                  <a:pt x="2729" y="1138"/>
                </a:lnTo>
                <a:lnTo>
                  <a:pt x="2728" y="1136"/>
                </a:lnTo>
                <a:lnTo>
                  <a:pt x="2728" y="1135"/>
                </a:lnTo>
                <a:lnTo>
                  <a:pt x="2728" y="1133"/>
                </a:lnTo>
                <a:lnTo>
                  <a:pt x="2726" y="1133"/>
                </a:lnTo>
                <a:lnTo>
                  <a:pt x="2726" y="1132"/>
                </a:lnTo>
                <a:lnTo>
                  <a:pt x="2725" y="1132"/>
                </a:lnTo>
                <a:lnTo>
                  <a:pt x="2725" y="1132"/>
                </a:lnTo>
                <a:lnTo>
                  <a:pt x="2725" y="1132"/>
                </a:lnTo>
                <a:lnTo>
                  <a:pt x="2724" y="1132"/>
                </a:lnTo>
                <a:lnTo>
                  <a:pt x="2722" y="1132"/>
                </a:lnTo>
                <a:lnTo>
                  <a:pt x="2721" y="1132"/>
                </a:lnTo>
                <a:lnTo>
                  <a:pt x="2721" y="1132"/>
                </a:lnTo>
                <a:lnTo>
                  <a:pt x="2719" y="1132"/>
                </a:lnTo>
                <a:lnTo>
                  <a:pt x="2718" y="1131"/>
                </a:lnTo>
                <a:lnTo>
                  <a:pt x="2718" y="1131"/>
                </a:lnTo>
                <a:lnTo>
                  <a:pt x="2717" y="1129"/>
                </a:lnTo>
                <a:lnTo>
                  <a:pt x="2717" y="1129"/>
                </a:lnTo>
                <a:lnTo>
                  <a:pt x="2714" y="1129"/>
                </a:lnTo>
                <a:lnTo>
                  <a:pt x="2714" y="1128"/>
                </a:lnTo>
                <a:lnTo>
                  <a:pt x="2713" y="1129"/>
                </a:lnTo>
                <a:lnTo>
                  <a:pt x="2713" y="1131"/>
                </a:lnTo>
                <a:lnTo>
                  <a:pt x="2713" y="1131"/>
                </a:lnTo>
                <a:lnTo>
                  <a:pt x="2711" y="1131"/>
                </a:lnTo>
                <a:lnTo>
                  <a:pt x="2710" y="1129"/>
                </a:lnTo>
                <a:lnTo>
                  <a:pt x="2708" y="1129"/>
                </a:lnTo>
                <a:lnTo>
                  <a:pt x="2708" y="1129"/>
                </a:lnTo>
                <a:lnTo>
                  <a:pt x="2707" y="1129"/>
                </a:lnTo>
                <a:lnTo>
                  <a:pt x="2706" y="1129"/>
                </a:lnTo>
                <a:lnTo>
                  <a:pt x="2704" y="1128"/>
                </a:lnTo>
                <a:lnTo>
                  <a:pt x="2704" y="1129"/>
                </a:lnTo>
                <a:lnTo>
                  <a:pt x="2703" y="1129"/>
                </a:lnTo>
                <a:lnTo>
                  <a:pt x="2703" y="1131"/>
                </a:lnTo>
                <a:lnTo>
                  <a:pt x="2702" y="1133"/>
                </a:lnTo>
                <a:lnTo>
                  <a:pt x="2702" y="1133"/>
                </a:lnTo>
                <a:lnTo>
                  <a:pt x="2700" y="1135"/>
                </a:lnTo>
                <a:lnTo>
                  <a:pt x="2700" y="1133"/>
                </a:lnTo>
                <a:lnTo>
                  <a:pt x="2700" y="1135"/>
                </a:lnTo>
                <a:lnTo>
                  <a:pt x="2700" y="1136"/>
                </a:lnTo>
                <a:lnTo>
                  <a:pt x="2699" y="1136"/>
                </a:lnTo>
                <a:lnTo>
                  <a:pt x="2699" y="1138"/>
                </a:lnTo>
                <a:lnTo>
                  <a:pt x="2697" y="1136"/>
                </a:lnTo>
                <a:lnTo>
                  <a:pt x="2697" y="1136"/>
                </a:lnTo>
                <a:lnTo>
                  <a:pt x="2697" y="1136"/>
                </a:lnTo>
                <a:lnTo>
                  <a:pt x="2697" y="1136"/>
                </a:lnTo>
                <a:lnTo>
                  <a:pt x="2696" y="1136"/>
                </a:lnTo>
                <a:lnTo>
                  <a:pt x="2696" y="1136"/>
                </a:lnTo>
                <a:lnTo>
                  <a:pt x="2696" y="1138"/>
                </a:lnTo>
                <a:lnTo>
                  <a:pt x="2697" y="1138"/>
                </a:lnTo>
                <a:lnTo>
                  <a:pt x="2697" y="1138"/>
                </a:lnTo>
                <a:lnTo>
                  <a:pt x="2697" y="1138"/>
                </a:lnTo>
                <a:lnTo>
                  <a:pt x="2699" y="1138"/>
                </a:lnTo>
                <a:lnTo>
                  <a:pt x="2700" y="1138"/>
                </a:lnTo>
                <a:lnTo>
                  <a:pt x="2702" y="1138"/>
                </a:lnTo>
                <a:lnTo>
                  <a:pt x="2702" y="1138"/>
                </a:lnTo>
                <a:lnTo>
                  <a:pt x="2703" y="1138"/>
                </a:lnTo>
                <a:lnTo>
                  <a:pt x="2706" y="1138"/>
                </a:lnTo>
                <a:lnTo>
                  <a:pt x="2708" y="1139"/>
                </a:lnTo>
                <a:lnTo>
                  <a:pt x="2708" y="1140"/>
                </a:lnTo>
                <a:lnTo>
                  <a:pt x="2708" y="1140"/>
                </a:lnTo>
                <a:lnTo>
                  <a:pt x="2707" y="1142"/>
                </a:lnTo>
                <a:lnTo>
                  <a:pt x="2707" y="1142"/>
                </a:lnTo>
                <a:lnTo>
                  <a:pt x="2708" y="1143"/>
                </a:lnTo>
                <a:lnTo>
                  <a:pt x="2708" y="1143"/>
                </a:lnTo>
                <a:lnTo>
                  <a:pt x="2710" y="1143"/>
                </a:lnTo>
                <a:lnTo>
                  <a:pt x="2714" y="1143"/>
                </a:lnTo>
                <a:lnTo>
                  <a:pt x="2715" y="1143"/>
                </a:lnTo>
                <a:lnTo>
                  <a:pt x="2718" y="1144"/>
                </a:lnTo>
                <a:lnTo>
                  <a:pt x="2718" y="1144"/>
                </a:lnTo>
                <a:lnTo>
                  <a:pt x="2719" y="1144"/>
                </a:lnTo>
                <a:lnTo>
                  <a:pt x="2721" y="1146"/>
                </a:lnTo>
                <a:lnTo>
                  <a:pt x="2722" y="1146"/>
                </a:lnTo>
                <a:lnTo>
                  <a:pt x="2725" y="1146"/>
                </a:lnTo>
                <a:lnTo>
                  <a:pt x="2726" y="1146"/>
                </a:lnTo>
                <a:lnTo>
                  <a:pt x="2726" y="1146"/>
                </a:lnTo>
                <a:lnTo>
                  <a:pt x="2728" y="1146"/>
                </a:lnTo>
                <a:lnTo>
                  <a:pt x="2728" y="1146"/>
                </a:lnTo>
                <a:lnTo>
                  <a:pt x="2729" y="1146"/>
                </a:lnTo>
                <a:lnTo>
                  <a:pt x="2730" y="1146"/>
                </a:lnTo>
                <a:lnTo>
                  <a:pt x="2732" y="1146"/>
                </a:lnTo>
                <a:lnTo>
                  <a:pt x="2735" y="1146"/>
                </a:lnTo>
                <a:lnTo>
                  <a:pt x="2735" y="1146"/>
                </a:lnTo>
                <a:lnTo>
                  <a:pt x="2740" y="1147"/>
                </a:lnTo>
                <a:lnTo>
                  <a:pt x="2741" y="1147"/>
                </a:lnTo>
                <a:lnTo>
                  <a:pt x="2747" y="1150"/>
                </a:lnTo>
                <a:lnTo>
                  <a:pt x="2750" y="1150"/>
                </a:lnTo>
                <a:lnTo>
                  <a:pt x="2751" y="1151"/>
                </a:lnTo>
                <a:lnTo>
                  <a:pt x="2754" y="1151"/>
                </a:lnTo>
                <a:lnTo>
                  <a:pt x="2757" y="1151"/>
                </a:lnTo>
                <a:lnTo>
                  <a:pt x="2762" y="1151"/>
                </a:lnTo>
                <a:lnTo>
                  <a:pt x="2763" y="1151"/>
                </a:lnTo>
                <a:lnTo>
                  <a:pt x="2766" y="1153"/>
                </a:lnTo>
                <a:lnTo>
                  <a:pt x="2768" y="1153"/>
                </a:lnTo>
                <a:lnTo>
                  <a:pt x="2768" y="1153"/>
                </a:lnTo>
                <a:lnTo>
                  <a:pt x="2769" y="1151"/>
                </a:lnTo>
                <a:lnTo>
                  <a:pt x="2770" y="1151"/>
                </a:lnTo>
                <a:lnTo>
                  <a:pt x="2772" y="1151"/>
                </a:lnTo>
                <a:close/>
                <a:moveTo>
                  <a:pt x="2629" y="961"/>
                </a:moveTo>
                <a:lnTo>
                  <a:pt x="2627" y="960"/>
                </a:lnTo>
                <a:lnTo>
                  <a:pt x="2627" y="962"/>
                </a:lnTo>
                <a:lnTo>
                  <a:pt x="2629" y="962"/>
                </a:lnTo>
                <a:lnTo>
                  <a:pt x="2629" y="962"/>
                </a:lnTo>
                <a:lnTo>
                  <a:pt x="2629" y="961"/>
                </a:lnTo>
                <a:lnTo>
                  <a:pt x="2629" y="961"/>
                </a:lnTo>
                <a:close/>
                <a:moveTo>
                  <a:pt x="2638" y="1001"/>
                </a:moveTo>
                <a:lnTo>
                  <a:pt x="2637" y="1001"/>
                </a:lnTo>
                <a:lnTo>
                  <a:pt x="2637" y="1001"/>
                </a:lnTo>
                <a:lnTo>
                  <a:pt x="2637" y="1001"/>
                </a:lnTo>
                <a:lnTo>
                  <a:pt x="2638" y="1002"/>
                </a:lnTo>
                <a:lnTo>
                  <a:pt x="2638" y="1002"/>
                </a:lnTo>
                <a:lnTo>
                  <a:pt x="2638" y="1001"/>
                </a:lnTo>
                <a:close/>
                <a:moveTo>
                  <a:pt x="2642" y="1011"/>
                </a:moveTo>
                <a:lnTo>
                  <a:pt x="2644" y="1011"/>
                </a:lnTo>
                <a:lnTo>
                  <a:pt x="2644" y="1011"/>
                </a:lnTo>
                <a:lnTo>
                  <a:pt x="2644" y="1011"/>
                </a:lnTo>
                <a:lnTo>
                  <a:pt x="2644" y="1009"/>
                </a:lnTo>
                <a:lnTo>
                  <a:pt x="2642" y="1011"/>
                </a:lnTo>
                <a:close/>
                <a:moveTo>
                  <a:pt x="2633" y="997"/>
                </a:moveTo>
                <a:lnTo>
                  <a:pt x="2633" y="996"/>
                </a:lnTo>
                <a:lnTo>
                  <a:pt x="2633" y="998"/>
                </a:lnTo>
                <a:lnTo>
                  <a:pt x="2633" y="998"/>
                </a:lnTo>
                <a:lnTo>
                  <a:pt x="2633" y="997"/>
                </a:lnTo>
                <a:close/>
                <a:moveTo>
                  <a:pt x="2659" y="1044"/>
                </a:moveTo>
                <a:lnTo>
                  <a:pt x="2659" y="1044"/>
                </a:lnTo>
                <a:lnTo>
                  <a:pt x="2659" y="1044"/>
                </a:lnTo>
                <a:lnTo>
                  <a:pt x="2659" y="1044"/>
                </a:lnTo>
                <a:lnTo>
                  <a:pt x="2659" y="1045"/>
                </a:lnTo>
                <a:lnTo>
                  <a:pt x="2659" y="1044"/>
                </a:lnTo>
                <a:lnTo>
                  <a:pt x="2659" y="1044"/>
                </a:lnTo>
                <a:close/>
                <a:moveTo>
                  <a:pt x="2644" y="1012"/>
                </a:moveTo>
                <a:lnTo>
                  <a:pt x="2644" y="1013"/>
                </a:lnTo>
                <a:lnTo>
                  <a:pt x="2644" y="1013"/>
                </a:lnTo>
                <a:lnTo>
                  <a:pt x="2644" y="1013"/>
                </a:lnTo>
                <a:lnTo>
                  <a:pt x="2645" y="1013"/>
                </a:lnTo>
                <a:lnTo>
                  <a:pt x="2645" y="1013"/>
                </a:lnTo>
                <a:lnTo>
                  <a:pt x="2645" y="1013"/>
                </a:lnTo>
                <a:lnTo>
                  <a:pt x="2645" y="1012"/>
                </a:lnTo>
                <a:lnTo>
                  <a:pt x="2645" y="1012"/>
                </a:lnTo>
                <a:lnTo>
                  <a:pt x="2645" y="1012"/>
                </a:lnTo>
                <a:lnTo>
                  <a:pt x="2644" y="1012"/>
                </a:lnTo>
                <a:lnTo>
                  <a:pt x="2644" y="1012"/>
                </a:lnTo>
                <a:lnTo>
                  <a:pt x="2644" y="1012"/>
                </a:lnTo>
                <a:lnTo>
                  <a:pt x="2644" y="1012"/>
                </a:lnTo>
                <a:close/>
                <a:moveTo>
                  <a:pt x="2649" y="1022"/>
                </a:moveTo>
                <a:lnTo>
                  <a:pt x="2649" y="1022"/>
                </a:lnTo>
                <a:lnTo>
                  <a:pt x="2649" y="1020"/>
                </a:lnTo>
                <a:lnTo>
                  <a:pt x="2648" y="1022"/>
                </a:lnTo>
                <a:lnTo>
                  <a:pt x="2648" y="1023"/>
                </a:lnTo>
                <a:lnTo>
                  <a:pt x="2649" y="1023"/>
                </a:lnTo>
                <a:lnTo>
                  <a:pt x="2649" y="1023"/>
                </a:lnTo>
                <a:lnTo>
                  <a:pt x="2649" y="1022"/>
                </a:lnTo>
                <a:close/>
                <a:moveTo>
                  <a:pt x="2629" y="969"/>
                </a:moveTo>
                <a:lnTo>
                  <a:pt x="2629" y="969"/>
                </a:lnTo>
                <a:lnTo>
                  <a:pt x="2629" y="969"/>
                </a:lnTo>
                <a:lnTo>
                  <a:pt x="2630" y="969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69"/>
                </a:lnTo>
                <a:lnTo>
                  <a:pt x="2629" y="968"/>
                </a:lnTo>
                <a:lnTo>
                  <a:pt x="2629" y="969"/>
                </a:lnTo>
                <a:close/>
                <a:moveTo>
                  <a:pt x="2733" y="885"/>
                </a:moveTo>
                <a:lnTo>
                  <a:pt x="2732" y="887"/>
                </a:lnTo>
                <a:lnTo>
                  <a:pt x="2730" y="887"/>
                </a:lnTo>
                <a:lnTo>
                  <a:pt x="2729" y="888"/>
                </a:lnTo>
                <a:lnTo>
                  <a:pt x="2729" y="888"/>
                </a:lnTo>
                <a:lnTo>
                  <a:pt x="2729" y="888"/>
                </a:lnTo>
                <a:lnTo>
                  <a:pt x="2729" y="892"/>
                </a:lnTo>
                <a:lnTo>
                  <a:pt x="2729" y="892"/>
                </a:lnTo>
                <a:lnTo>
                  <a:pt x="2729" y="894"/>
                </a:lnTo>
                <a:lnTo>
                  <a:pt x="2729" y="896"/>
                </a:lnTo>
                <a:lnTo>
                  <a:pt x="2732" y="896"/>
                </a:lnTo>
                <a:lnTo>
                  <a:pt x="2732" y="898"/>
                </a:lnTo>
                <a:lnTo>
                  <a:pt x="2733" y="898"/>
                </a:lnTo>
                <a:lnTo>
                  <a:pt x="2736" y="898"/>
                </a:lnTo>
                <a:lnTo>
                  <a:pt x="2736" y="898"/>
                </a:lnTo>
                <a:lnTo>
                  <a:pt x="2737" y="899"/>
                </a:lnTo>
                <a:lnTo>
                  <a:pt x="2737" y="899"/>
                </a:lnTo>
                <a:lnTo>
                  <a:pt x="2739" y="899"/>
                </a:lnTo>
                <a:lnTo>
                  <a:pt x="2739" y="899"/>
                </a:lnTo>
                <a:lnTo>
                  <a:pt x="2739" y="898"/>
                </a:lnTo>
                <a:lnTo>
                  <a:pt x="2740" y="898"/>
                </a:lnTo>
                <a:lnTo>
                  <a:pt x="2741" y="896"/>
                </a:lnTo>
                <a:lnTo>
                  <a:pt x="2741" y="896"/>
                </a:lnTo>
                <a:lnTo>
                  <a:pt x="2743" y="896"/>
                </a:lnTo>
                <a:lnTo>
                  <a:pt x="2743" y="896"/>
                </a:lnTo>
                <a:lnTo>
                  <a:pt x="2741" y="896"/>
                </a:lnTo>
                <a:lnTo>
                  <a:pt x="2743" y="895"/>
                </a:lnTo>
                <a:lnTo>
                  <a:pt x="2744" y="895"/>
                </a:lnTo>
                <a:lnTo>
                  <a:pt x="2744" y="895"/>
                </a:lnTo>
                <a:lnTo>
                  <a:pt x="2744" y="895"/>
                </a:lnTo>
                <a:lnTo>
                  <a:pt x="2746" y="894"/>
                </a:lnTo>
                <a:lnTo>
                  <a:pt x="2746" y="894"/>
                </a:lnTo>
                <a:lnTo>
                  <a:pt x="2746" y="894"/>
                </a:lnTo>
                <a:lnTo>
                  <a:pt x="2747" y="892"/>
                </a:lnTo>
                <a:lnTo>
                  <a:pt x="2747" y="891"/>
                </a:lnTo>
                <a:lnTo>
                  <a:pt x="2747" y="889"/>
                </a:lnTo>
                <a:lnTo>
                  <a:pt x="2747" y="889"/>
                </a:lnTo>
                <a:lnTo>
                  <a:pt x="2747" y="889"/>
                </a:lnTo>
                <a:lnTo>
                  <a:pt x="2748" y="888"/>
                </a:lnTo>
                <a:lnTo>
                  <a:pt x="2750" y="885"/>
                </a:lnTo>
                <a:lnTo>
                  <a:pt x="2750" y="885"/>
                </a:lnTo>
                <a:lnTo>
                  <a:pt x="2751" y="885"/>
                </a:lnTo>
                <a:lnTo>
                  <a:pt x="2751" y="884"/>
                </a:lnTo>
                <a:lnTo>
                  <a:pt x="2751" y="882"/>
                </a:lnTo>
                <a:lnTo>
                  <a:pt x="2751" y="882"/>
                </a:lnTo>
                <a:lnTo>
                  <a:pt x="2750" y="881"/>
                </a:lnTo>
                <a:lnTo>
                  <a:pt x="2750" y="881"/>
                </a:lnTo>
                <a:lnTo>
                  <a:pt x="2748" y="881"/>
                </a:lnTo>
                <a:lnTo>
                  <a:pt x="2748" y="880"/>
                </a:lnTo>
                <a:lnTo>
                  <a:pt x="2748" y="880"/>
                </a:lnTo>
                <a:lnTo>
                  <a:pt x="2747" y="881"/>
                </a:lnTo>
                <a:lnTo>
                  <a:pt x="2747" y="881"/>
                </a:lnTo>
                <a:lnTo>
                  <a:pt x="2747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4" y="881"/>
                </a:lnTo>
                <a:lnTo>
                  <a:pt x="2744" y="881"/>
                </a:lnTo>
                <a:lnTo>
                  <a:pt x="2743" y="881"/>
                </a:lnTo>
                <a:lnTo>
                  <a:pt x="2743" y="881"/>
                </a:lnTo>
                <a:lnTo>
                  <a:pt x="2740" y="881"/>
                </a:lnTo>
                <a:lnTo>
                  <a:pt x="2739" y="881"/>
                </a:lnTo>
                <a:lnTo>
                  <a:pt x="2737" y="881"/>
                </a:lnTo>
                <a:lnTo>
                  <a:pt x="2737" y="882"/>
                </a:lnTo>
                <a:lnTo>
                  <a:pt x="2736" y="882"/>
                </a:lnTo>
                <a:lnTo>
                  <a:pt x="2735" y="882"/>
                </a:lnTo>
                <a:lnTo>
                  <a:pt x="2735" y="882"/>
                </a:lnTo>
                <a:lnTo>
                  <a:pt x="2735" y="882"/>
                </a:lnTo>
                <a:lnTo>
                  <a:pt x="2733" y="884"/>
                </a:lnTo>
                <a:lnTo>
                  <a:pt x="2735" y="884"/>
                </a:lnTo>
                <a:lnTo>
                  <a:pt x="2735" y="884"/>
                </a:lnTo>
                <a:lnTo>
                  <a:pt x="2733" y="885"/>
                </a:lnTo>
                <a:lnTo>
                  <a:pt x="2733" y="885"/>
                </a:lnTo>
                <a:close/>
                <a:moveTo>
                  <a:pt x="2627" y="956"/>
                </a:moveTo>
                <a:lnTo>
                  <a:pt x="2627" y="956"/>
                </a:lnTo>
                <a:lnTo>
                  <a:pt x="2627" y="956"/>
                </a:lnTo>
                <a:lnTo>
                  <a:pt x="2627" y="956"/>
                </a:lnTo>
                <a:lnTo>
                  <a:pt x="2627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7" y="956"/>
                </a:lnTo>
                <a:close/>
                <a:moveTo>
                  <a:pt x="2631" y="996"/>
                </a:moveTo>
                <a:lnTo>
                  <a:pt x="2630" y="996"/>
                </a:lnTo>
                <a:lnTo>
                  <a:pt x="2630" y="996"/>
                </a:lnTo>
                <a:lnTo>
                  <a:pt x="2630" y="998"/>
                </a:lnTo>
                <a:lnTo>
                  <a:pt x="2630" y="1000"/>
                </a:lnTo>
                <a:lnTo>
                  <a:pt x="2630" y="1000"/>
                </a:lnTo>
                <a:lnTo>
                  <a:pt x="2631" y="998"/>
                </a:lnTo>
                <a:lnTo>
                  <a:pt x="2631" y="998"/>
                </a:lnTo>
                <a:lnTo>
                  <a:pt x="2631" y="998"/>
                </a:lnTo>
                <a:lnTo>
                  <a:pt x="2631" y="997"/>
                </a:lnTo>
                <a:lnTo>
                  <a:pt x="2631" y="996"/>
                </a:lnTo>
                <a:lnTo>
                  <a:pt x="2631" y="996"/>
                </a:lnTo>
                <a:close/>
                <a:moveTo>
                  <a:pt x="2668" y="1060"/>
                </a:moveTo>
                <a:lnTo>
                  <a:pt x="2668" y="1059"/>
                </a:lnTo>
                <a:lnTo>
                  <a:pt x="2668" y="1059"/>
                </a:lnTo>
                <a:lnTo>
                  <a:pt x="2667" y="1060"/>
                </a:lnTo>
                <a:lnTo>
                  <a:pt x="2667" y="1060"/>
                </a:lnTo>
                <a:lnTo>
                  <a:pt x="2668" y="1062"/>
                </a:lnTo>
                <a:lnTo>
                  <a:pt x="2668" y="1063"/>
                </a:lnTo>
                <a:lnTo>
                  <a:pt x="2668" y="1063"/>
                </a:lnTo>
                <a:lnTo>
                  <a:pt x="2668" y="1063"/>
                </a:lnTo>
                <a:lnTo>
                  <a:pt x="2670" y="1063"/>
                </a:lnTo>
                <a:lnTo>
                  <a:pt x="2670" y="1063"/>
                </a:lnTo>
                <a:lnTo>
                  <a:pt x="2670" y="1062"/>
                </a:lnTo>
                <a:lnTo>
                  <a:pt x="2670" y="1062"/>
                </a:lnTo>
                <a:lnTo>
                  <a:pt x="2670" y="1060"/>
                </a:lnTo>
                <a:lnTo>
                  <a:pt x="2668" y="1060"/>
                </a:lnTo>
                <a:close/>
                <a:moveTo>
                  <a:pt x="2630" y="962"/>
                </a:moveTo>
                <a:lnTo>
                  <a:pt x="2629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2"/>
                </a:lnTo>
                <a:lnTo>
                  <a:pt x="2630" y="961"/>
                </a:lnTo>
                <a:lnTo>
                  <a:pt x="2630" y="961"/>
                </a:lnTo>
                <a:lnTo>
                  <a:pt x="2630" y="961"/>
                </a:lnTo>
                <a:lnTo>
                  <a:pt x="2630" y="962"/>
                </a:lnTo>
                <a:lnTo>
                  <a:pt x="2630" y="962"/>
                </a:lnTo>
                <a:close/>
                <a:moveTo>
                  <a:pt x="2678" y="1066"/>
                </a:moveTo>
                <a:lnTo>
                  <a:pt x="2679" y="1067"/>
                </a:lnTo>
                <a:lnTo>
                  <a:pt x="2679" y="1066"/>
                </a:lnTo>
                <a:lnTo>
                  <a:pt x="2679" y="1066"/>
                </a:lnTo>
                <a:lnTo>
                  <a:pt x="2679" y="1066"/>
                </a:lnTo>
                <a:lnTo>
                  <a:pt x="2679" y="1064"/>
                </a:lnTo>
                <a:lnTo>
                  <a:pt x="2678" y="1064"/>
                </a:lnTo>
                <a:lnTo>
                  <a:pt x="2678" y="1064"/>
                </a:lnTo>
                <a:lnTo>
                  <a:pt x="2678" y="1066"/>
                </a:lnTo>
                <a:close/>
                <a:moveTo>
                  <a:pt x="2679" y="1063"/>
                </a:moveTo>
                <a:lnTo>
                  <a:pt x="2678" y="1062"/>
                </a:lnTo>
                <a:lnTo>
                  <a:pt x="2678" y="1062"/>
                </a:lnTo>
                <a:lnTo>
                  <a:pt x="2678" y="1063"/>
                </a:lnTo>
                <a:lnTo>
                  <a:pt x="2678" y="1063"/>
                </a:lnTo>
                <a:lnTo>
                  <a:pt x="2679" y="1063"/>
                </a:lnTo>
                <a:lnTo>
                  <a:pt x="2679" y="1063"/>
                </a:lnTo>
                <a:lnTo>
                  <a:pt x="2679" y="1063"/>
                </a:lnTo>
                <a:close/>
                <a:moveTo>
                  <a:pt x="2685" y="1062"/>
                </a:moveTo>
                <a:lnTo>
                  <a:pt x="2685" y="1062"/>
                </a:lnTo>
                <a:lnTo>
                  <a:pt x="2684" y="1062"/>
                </a:lnTo>
                <a:lnTo>
                  <a:pt x="2684" y="1063"/>
                </a:lnTo>
                <a:lnTo>
                  <a:pt x="2684" y="1063"/>
                </a:lnTo>
                <a:lnTo>
                  <a:pt x="2684" y="1063"/>
                </a:lnTo>
                <a:lnTo>
                  <a:pt x="2684" y="1063"/>
                </a:lnTo>
                <a:lnTo>
                  <a:pt x="2685" y="1063"/>
                </a:lnTo>
                <a:lnTo>
                  <a:pt x="2685" y="1062"/>
                </a:lnTo>
                <a:lnTo>
                  <a:pt x="2686" y="1062"/>
                </a:lnTo>
                <a:lnTo>
                  <a:pt x="2686" y="1062"/>
                </a:lnTo>
                <a:lnTo>
                  <a:pt x="2685" y="1062"/>
                </a:lnTo>
                <a:lnTo>
                  <a:pt x="2685" y="1062"/>
                </a:lnTo>
                <a:close/>
                <a:moveTo>
                  <a:pt x="2660" y="1056"/>
                </a:moveTo>
                <a:lnTo>
                  <a:pt x="2662" y="1056"/>
                </a:lnTo>
                <a:lnTo>
                  <a:pt x="2663" y="1056"/>
                </a:lnTo>
                <a:lnTo>
                  <a:pt x="2663" y="1055"/>
                </a:lnTo>
                <a:lnTo>
                  <a:pt x="2663" y="1055"/>
                </a:lnTo>
                <a:lnTo>
                  <a:pt x="2663" y="1053"/>
                </a:lnTo>
                <a:lnTo>
                  <a:pt x="2663" y="1053"/>
                </a:lnTo>
                <a:lnTo>
                  <a:pt x="2662" y="1052"/>
                </a:lnTo>
                <a:lnTo>
                  <a:pt x="2662" y="1053"/>
                </a:lnTo>
                <a:lnTo>
                  <a:pt x="2660" y="1053"/>
                </a:lnTo>
                <a:lnTo>
                  <a:pt x="2660" y="1053"/>
                </a:lnTo>
                <a:lnTo>
                  <a:pt x="2660" y="1055"/>
                </a:lnTo>
                <a:lnTo>
                  <a:pt x="2660" y="1056"/>
                </a:lnTo>
                <a:lnTo>
                  <a:pt x="2660" y="1056"/>
                </a:lnTo>
                <a:close/>
                <a:moveTo>
                  <a:pt x="2677" y="1067"/>
                </a:moveTo>
                <a:lnTo>
                  <a:pt x="2678" y="1067"/>
                </a:lnTo>
                <a:lnTo>
                  <a:pt x="2678" y="1067"/>
                </a:lnTo>
                <a:lnTo>
                  <a:pt x="2677" y="1066"/>
                </a:lnTo>
                <a:lnTo>
                  <a:pt x="2677" y="1066"/>
                </a:lnTo>
                <a:lnTo>
                  <a:pt x="2677" y="1067"/>
                </a:lnTo>
                <a:lnTo>
                  <a:pt x="2677" y="1067"/>
                </a:lnTo>
                <a:lnTo>
                  <a:pt x="2677" y="1067"/>
                </a:lnTo>
                <a:close/>
                <a:moveTo>
                  <a:pt x="2675" y="1063"/>
                </a:moveTo>
                <a:lnTo>
                  <a:pt x="2673" y="1062"/>
                </a:lnTo>
                <a:lnTo>
                  <a:pt x="2673" y="1062"/>
                </a:lnTo>
                <a:lnTo>
                  <a:pt x="2673" y="1063"/>
                </a:lnTo>
                <a:lnTo>
                  <a:pt x="2673" y="1063"/>
                </a:lnTo>
                <a:lnTo>
                  <a:pt x="2673" y="1063"/>
                </a:lnTo>
                <a:lnTo>
                  <a:pt x="2674" y="1063"/>
                </a:lnTo>
                <a:lnTo>
                  <a:pt x="2674" y="1064"/>
                </a:lnTo>
                <a:lnTo>
                  <a:pt x="2675" y="1064"/>
                </a:lnTo>
                <a:lnTo>
                  <a:pt x="2675" y="1064"/>
                </a:lnTo>
                <a:lnTo>
                  <a:pt x="2677" y="1064"/>
                </a:lnTo>
                <a:lnTo>
                  <a:pt x="2677" y="1064"/>
                </a:lnTo>
                <a:lnTo>
                  <a:pt x="2675" y="1063"/>
                </a:lnTo>
                <a:lnTo>
                  <a:pt x="2675" y="1063"/>
                </a:lnTo>
                <a:close/>
                <a:moveTo>
                  <a:pt x="2670" y="1059"/>
                </a:moveTo>
                <a:lnTo>
                  <a:pt x="2666" y="1058"/>
                </a:lnTo>
                <a:lnTo>
                  <a:pt x="2666" y="1058"/>
                </a:lnTo>
                <a:lnTo>
                  <a:pt x="2666" y="1058"/>
                </a:lnTo>
                <a:lnTo>
                  <a:pt x="2666" y="1058"/>
                </a:lnTo>
                <a:lnTo>
                  <a:pt x="2666" y="1059"/>
                </a:lnTo>
                <a:lnTo>
                  <a:pt x="2667" y="1059"/>
                </a:lnTo>
                <a:lnTo>
                  <a:pt x="2668" y="1059"/>
                </a:lnTo>
                <a:lnTo>
                  <a:pt x="2668" y="1059"/>
                </a:lnTo>
                <a:lnTo>
                  <a:pt x="2670" y="1060"/>
                </a:lnTo>
                <a:lnTo>
                  <a:pt x="2670" y="1060"/>
                </a:lnTo>
                <a:lnTo>
                  <a:pt x="2670" y="1059"/>
                </a:lnTo>
                <a:lnTo>
                  <a:pt x="2670" y="1059"/>
                </a:lnTo>
                <a:close/>
                <a:moveTo>
                  <a:pt x="2671" y="1062"/>
                </a:moveTo>
                <a:lnTo>
                  <a:pt x="2670" y="1063"/>
                </a:lnTo>
                <a:lnTo>
                  <a:pt x="2670" y="1063"/>
                </a:lnTo>
                <a:lnTo>
                  <a:pt x="2670" y="1063"/>
                </a:lnTo>
                <a:lnTo>
                  <a:pt x="2670" y="1064"/>
                </a:lnTo>
                <a:lnTo>
                  <a:pt x="2670" y="1064"/>
                </a:lnTo>
                <a:lnTo>
                  <a:pt x="2671" y="1064"/>
                </a:lnTo>
                <a:lnTo>
                  <a:pt x="2673" y="1066"/>
                </a:lnTo>
                <a:lnTo>
                  <a:pt x="2673" y="1066"/>
                </a:lnTo>
                <a:lnTo>
                  <a:pt x="2674" y="1066"/>
                </a:lnTo>
                <a:lnTo>
                  <a:pt x="2675" y="1066"/>
                </a:lnTo>
                <a:lnTo>
                  <a:pt x="2675" y="1066"/>
                </a:lnTo>
                <a:lnTo>
                  <a:pt x="2675" y="1064"/>
                </a:lnTo>
                <a:lnTo>
                  <a:pt x="2674" y="1064"/>
                </a:lnTo>
                <a:lnTo>
                  <a:pt x="2673" y="1063"/>
                </a:lnTo>
                <a:lnTo>
                  <a:pt x="2673" y="1063"/>
                </a:lnTo>
                <a:lnTo>
                  <a:pt x="2671" y="1063"/>
                </a:lnTo>
                <a:lnTo>
                  <a:pt x="2671" y="1062"/>
                </a:lnTo>
                <a:close/>
                <a:moveTo>
                  <a:pt x="2685" y="1064"/>
                </a:moveTo>
                <a:lnTo>
                  <a:pt x="2685" y="1064"/>
                </a:lnTo>
                <a:lnTo>
                  <a:pt x="2685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5" y="1063"/>
                </a:lnTo>
                <a:lnTo>
                  <a:pt x="2685" y="1064"/>
                </a:lnTo>
                <a:close/>
                <a:moveTo>
                  <a:pt x="2856" y="938"/>
                </a:moveTo>
                <a:lnTo>
                  <a:pt x="2857" y="939"/>
                </a:lnTo>
                <a:lnTo>
                  <a:pt x="2857" y="939"/>
                </a:lnTo>
                <a:lnTo>
                  <a:pt x="2856" y="938"/>
                </a:lnTo>
                <a:lnTo>
                  <a:pt x="2856" y="938"/>
                </a:lnTo>
                <a:lnTo>
                  <a:pt x="2856" y="938"/>
                </a:lnTo>
                <a:lnTo>
                  <a:pt x="2856" y="938"/>
                </a:lnTo>
                <a:close/>
                <a:moveTo>
                  <a:pt x="2895" y="746"/>
                </a:moveTo>
                <a:lnTo>
                  <a:pt x="2895" y="746"/>
                </a:lnTo>
                <a:lnTo>
                  <a:pt x="2895" y="746"/>
                </a:lnTo>
                <a:lnTo>
                  <a:pt x="2895" y="747"/>
                </a:lnTo>
                <a:lnTo>
                  <a:pt x="2895" y="747"/>
                </a:lnTo>
                <a:lnTo>
                  <a:pt x="2897" y="747"/>
                </a:lnTo>
                <a:lnTo>
                  <a:pt x="2897" y="747"/>
                </a:lnTo>
                <a:lnTo>
                  <a:pt x="2900" y="747"/>
                </a:lnTo>
                <a:lnTo>
                  <a:pt x="2901" y="746"/>
                </a:lnTo>
                <a:lnTo>
                  <a:pt x="2902" y="746"/>
                </a:lnTo>
                <a:lnTo>
                  <a:pt x="2902" y="746"/>
                </a:lnTo>
                <a:lnTo>
                  <a:pt x="2902" y="745"/>
                </a:lnTo>
                <a:lnTo>
                  <a:pt x="2902" y="745"/>
                </a:lnTo>
                <a:lnTo>
                  <a:pt x="2901" y="743"/>
                </a:lnTo>
                <a:lnTo>
                  <a:pt x="2901" y="743"/>
                </a:lnTo>
                <a:lnTo>
                  <a:pt x="2897" y="745"/>
                </a:lnTo>
                <a:lnTo>
                  <a:pt x="2895" y="746"/>
                </a:lnTo>
                <a:close/>
                <a:moveTo>
                  <a:pt x="2908" y="1062"/>
                </a:moveTo>
                <a:lnTo>
                  <a:pt x="2908" y="1064"/>
                </a:lnTo>
                <a:lnTo>
                  <a:pt x="2909" y="1064"/>
                </a:lnTo>
                <a:lnTo>
                  <a:pt x="2909" y="1066"/>
                </a:lnTo>
                <a:lnTo>
                  <a:pt x="2909" y="1066"/>
                </a:lnTo>
                <a:lnTo>
                  <a:pt x="2908" y="1066"/>
                </a:lnTo>
                <a:lnTo>
                  <a:pt x="2908" y="1067"/>
                </a:lnTo>
                <a:lnTo>
                  <a:pt x="2908" y="1069"/>
                </a:lnTo>
                <a:lnTo>
                  <a:pt x="2909" y="1069"/>
                </a:lnTo>
                <a:lnTo>
                  <a:pt x="2909" y="1070"/>
                </a:lnTo>
                <a:lnTo>
                  <a:pt x="2911" y="1070"/>
                </a:lnTo>
                <a:lnTo>
                  <a:pt x="2909" y="1071"/>
                </a:lnTo>
                <a:lnTo>
                  <a:pt x="2909" y="1073"/>
                </a:lnTo>
                <a:lnTo>
                  <a:pt x="2909" y="1074"/>
                </a:lnTo>
                <a:lnTo>
                  <a:pt x="2909" y="1074"/>
                </a:lnTo>
                <a:lnTo>
                  <a:pt x="2909" y="1076"/>
                </a:lnTo>
                <a:lnTo>
                  <a:pt x="2911" y="1076"/>
                </a:lnTo>
                <a:lnTo>
                  <a:pt x="2912" y="1077"/>
                </a:lnTo>
                <a:lnTo>
                  <a:pt x="2912" y="1077"/>
                </a:lnTo>
                <a:lnTo>
                  <a:pt x="2913" y="1078"/>
                </a:lnTo>
                <a:lnTo>
                  <a:pt x="2913" y="1080"/>
                </a:lnTo>
                <a:lnTo>
                  <a:pt x="2915" y="1080"/>
                </a:lnTo>
                <a:lnTo>
                  <a:pt x="2915" y="1081"/>
                </a:lnTo>
                <a:lnTo>
                  <a:pt x="2916" y="1081"/>
                </a:lnTo>
                <a:lnTo>
                  <a:pt x="2916" y="1081"/>
                </a:lnTo>
                <a:lnTo>
                  <a:pt x="2915" y="1080"/>
                </a:lnTo>
                <a:lnTo>
                  <a:pt x="2913" y="1077"/>
                </a:lnTo>
                <a:lnTo>
                  <a:pt x="2912" y="1076"/>
                </a:lnTo>
                <a:lnTo>
                  <a:pt x="2912" y="1073"/>
                </a:lnTo>
                <a:lnTo>
                  <a:pt x="2912" y="1071"/>
                </a:lnTo>
                <a:lnTo>
                  <a:pt x="2912" y="1071"/>
                </a:lnTo>
                <a:lnTo>
                  <a:pt x="2912" y="1070"/>
                </a:lnTo>
                <a:lnTo>
                  <a:pt x="2912" y="1069"/>
                </a:lnTo>
                <a:lnTo>
                  <a:pt x="2912" y="1069"/>
                </a:lnTo>
                <a:lnTo>
                  <a:pt x="2912" y="1069"/>
                </a:lnTo>
                <a:lnTo>
                  <a:pt x="2913" y="1069"/>
                </a:lnTo>
                <a:lnTo>
                  <a:pt x="2915" y="1069"/>
                </a:lnTo>
                <a:lnTo>
                  <a:pt x="2916" y="1069"/>
                </a:lnTo>
                <a:lnTo>
                  <a:pt x="2917" y="1069"/>
                </a:lnTo>
                <a:lnTo>
                  <a:pt x="2917" y="1070"/>
                </a:lnTo>
                <a:lnTo>
                  <a:pt x="2922" y="1070"/>
                </a:lnTo>
                <a:lnTo>
                  <a:pt x="2922" y="1070"/>
                </a:lnTo>
                <a:lnTo>
                  <a:pt x="2920" y="1070"/>
                </a:lnTo>
                <a:lnTo>
                  <a:pt x="2920" y="1070"/>
                </a:lnTo>
                <a:lnTo>
                  <a:pt x="2919" y="1069"/>
                </a:lnTo>
                <a:lnTo>
                  <a:pt x="2919" y="1069"/>
                </a:lnTo>
                <a:lnTo>
                  <a:pt x="2919" y="1067"/>
                </a:lnTo>
                <a:lnTo>
                  <a:pt x="2919" y="1067"/>
                </a:lnTo>
                <a:lnTo>
                  <a:pt x="2916" y="1067"/>
                </a:lnTo>
                <a:lnTo>
                  <a:pt x="2915" y="1066"/>
                </a:lnTo>
                <a:lnTo>
                  <a:pt x="2915" y="1064"/>
                </a:lnTo>
                <a:lnTo>
                  <a:pt x="2916" y="1064"/>
                </a:lnTo>
                <a:lnTo>
                  <a:pt x="2916" y="1064"/>
                </a:lnTo>
                <a:lnTo>
                  <a:pt x="2917" y="1063"/>
                </a:lnTo>
                <a:lnTo>
                  <a:pt x="2919" y="1063"/>
                </a:lnTo>
                <a:lnTo>
                  <a:pt x="2919" y="1062"/>
                </a:lnTo>
                <a:lnTo>
                  <a:pt x="2920" y="1060"/>
                </a:lnTo>
                <a:lnTo>
                  <a:pt x="2919" y="1059"/>
                </a:lnTo>
                <a:lnTo>
                  <a:pt x="2919" y="1058"/>
                </a:lnTo>
                <a:lnTo>
                  <a:pt x="2919" y="1058"/>
                </a:lnTo>
                <a:lnTo>
                  <a:pt x="2917" y="1058"/>
                </a:lnTo>
                <a:lnTo>
                  <a:pt x="2916" y="1059"/>
                </a:lnTo>
                <a:lnTo>
                  <a:pt x="2915" y="1059"/>
                </a:lnTo>
                <a:lnTo>
                  <a:pt x="2915" y="1060"/>
                </a:lnTo>
                <a:lnTo>
                  <a:pt x="2915" y="1060"/>
                </a:lnTo>
                <a:lnTo>
                  <a:pt x="2915" y="1062"/>
                </a:lnTo>
                <a:lnTo>
                  <a:pt x="2913" y="1062"/>
                </a:lnTo>
                <a:lnTo>
                  <a:pt x="2913" y="1062"/>
                </a:lnTo>
                <a:lnTo>
                  <a:pt x="2912" y="1063"/>
                </a:lnTo>
                <a:lnTo>
                  <a:pt x="2912" y="1064"/>
                </a:lnTo>
                <a:lnTo>
                  <a:pt x="2912" y="1064"/>
                </a:lnTo>
                <a:lnTo>
                  <a:pt x="2912" y="1064"/>
                </a:lnTo>
                <a:lnTo>
                  <a:pt x="2911" y="1064"/>
                </a:lnTo>
                <a:lnTo>
                  <a:pt x="2911" y="1064"/>
                </a:lnTo>
                <a:lnTo>
                  <a:pt x="2909" y="1064"/>
                </a:lnTo>
                <a:lnTo>
                  <a:pt x="2909" y="1064"/>
                </a:lnTo>
                <a:lnTo>
                  <a:pt x="2909" y="1063"/>
                </a:lnTo>
                <a:lnTo>
                  <a:pt x="2909" y="1063"/>
                </a:lnTo>
                <a:lnTo>
                  <a:pt x="2912" y="1062"/>
                </a:lnTo>
                <a:lnTo>
                  <a:pt x="2912" y="1060"/>
                </a:lnTo>
                <a:lnTo>
                  <a:pt x="2913" y="1060"/>
                </a:lnTo>
                <a:lnTo>
                  <a:pt x="2913" y="1059"/>
                </a:lnTo>
                <a:lnTo>
                  <a:pt x="2913" y="1058"/>
                </a:lnTo>
                <a:lnTo>
                  <a:pt x="2913" y="1056"/>
                </a:lnTo>
                <a:lnTo>
                  <a:pt x="2912" y="1056"/>
                </a:lnTo>
                <a:lnTo>
                  <a:pt x="2912" y="1055"/>
                </a:lnTo>
                <a:lnTo>
                  <a:pt x="2912" y="1055"/>
                </a:lnTo>
                <a:lnTo>
                  <a:pt x="2912" y="1055"/>
                </a:lnTo>
                <a:lnTo>
                  <a:pt x="2913" y="1052"/>
                </a:lnTo>
                <a:lnTo>
                  <a:pt x="2913" y="1052"/>
                </a:lnTo>
                <a:lnTo>
                  <a:pt x="2913" y="1052"/>
                </a:lnTo>
                <a:lnTo>
                  <a:pt x="2912" y="1052"/>
                </a:lnTo>
                <a:lnTo>
                  <a:pt x="2912" y="1052"/>
                </a:lnTo>
                <a:lnTo>
                  <a:pt x="2911" y="1055"/>
                </a:lnTo>
                <a:lnTo>
                  <a:pt x="2909" y="1055"/>
                </a:lnTo>
                <a:lnTo>
                  <a:pt x="2909" y="1056"/>
                </a:lnTo>
                <a:lnTo>
                  <a:pt x="2909" y="1058"/>
                </a:lnTo>
                <a:lnTo>
                  <a:pt x="2908" y="1058"/>
                </a:lnTo>
                <a:lnTo>
                  <a:pt x="2908" y="1059"/>
                </a:lnTo>
                <a:lnTo>
                  <a:pt x="2908" y="1060"/>
                </a:lnTo>
                <a:lnTo>
                  <a:pt x="2908" y="1062"/>
                </a:lnTo>
                <a:close/>
                <a:moveTo>
                  <a:pt x="2882" y="696"/>
                </a:move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2" y="696"/>
                </a:lnTo>
                <a:lnTo>
                  <a:pt x="2882" y="696"/>
                </a:lnTo>
                <a:close/>
                <a:moveTo>
                  <a:pt x="2901" y="735"/>
                </a:moveTo>
                <a:lnTo>
                  <a:pt x="2901" y="735"/>
                </a:lnTo>
                <a:lnTo>
                  <a:pt x="2900" y="735"/>
                </a:lnTo>
                <a:lnTo>
                  <a:pt x="2900" y="735"/>
                </a:lnTo>
                <a:lnTo>
                  <a:pt x="2900" y="736"/>
                </a:lnTo>
                <a:lnTo>
                  <a:pt x="2901" y="736"/>
                </a:lnTo>
                <a:lnTo>
                  <a:pt x="2901" y="735"/>
                </a:lnTo>
                <a:close/>
                <a:moveTo>
                  <a:pt x="2873" y="840"/>
                </a:moveTo>
                <a:lnTo>
                  <a:pt x="2873" y="838"/>
                </a:lnTo>
                <a:lnTo>
                  <a:pt x="2873" y="838"/>
                </a:lnTo>
                <a:lnTo>
                  <a:pt x="2873" y="838"/>
                </a:lnTo>
                <a:lnTo>
                  <a:pt x="2872" y="837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3" y="840"/>
                </a:lnTo>
                <a:close/>
                <a:moveTo>
                  <a:pt x="2875" y="943"/>
                </a:moveTo>
                <a:lnTo>
                  <a:pt x="2876" y="945"/>
                </a:lnTo>
                <a:lnTo>
                  <a:pt x="2878" y="943"/>
                </a:lnTo>
                <a:lnTo>
                  <a:pt x="2878" y="943"/>
                </a:lnTo>
                <a:lnTo>
                  <a:pt x="2878" y="945"/>
                </a:lnTo>
                <a:lnTo>
                  <a:pt x="2878" y="943"/>
                </a:lnTo>
                <a:lnTo>
                  <a:pt x="2879" y="943"/>
                </a:lnTo>
                <a:lnTo>
                  <a:pt x="2879" y="942"/>
                </a:lnTo>
                <a:lnTo>
                  <a:pt x="2879" y="940"/>
                </a:lnTo>
                <a:lnTo>
                  <a:pt x="2878" y="940"/>
                </a:lnTo>
                <a:lnTo>
                  <a:pt x="2878" y="940"/>
                </a:lnTo>
                <a:lnTo>
                  <a:pt x="2876" y="939"/>
                </a:lnTo>
                <a:lnTo>
                  <a:pt x="2876" y="939"/>
                </a:lnTo>
                <a:lnTo>
                  <a:pt x="2876" y="939"/>
                </a:lnTo>
                <a:lnTo>
                  <a:pt x="2876" y="940"/>
                </a:lnTo>
                <a:lnTo>
                  <a:pt x="2876" y="942"/>
                </a:lnTo>
                <a:lnTo>
                  <a:pt x="2875" y="943"/>
                </a:lnTo>
                <a:lnTo>
                  <a:pt x="2875" y="943"/>
                </a:lnTo>
                <a:close/>
                <a:moveTo>
                  <a:pt x="2911" y="819"/>
                </a:moveTo>
                <a:lnTo>
                  <a:pt x="2909" y="819"/>
                </a:lnTo>
                <a:lnTo>
                  <a:pt x="2909" y="820"/>
                </a:lnTo>
                <a:lnTo>
                  <a:pt x="2909" y="820"/>
                </a:lnTo>
                <a:lnTo>
                  <a:pt x="2911" y="820"/>
                </a:lnTo>
                <a:lnTo>
                  <a:pt x="2911" y="820"/>
                </a:lnTo>
                <a:lnTo>
                  <a:pt x="2911" y="820"/>
                </a:lnTo>
                <a:lnTo>
                  <a:pt x="2911" y="819"/>
                </a:lnTo>
                <a:lnTo>
                  <a:pt x="2911" y="819"/>
                </a:lnTo>
                <a:lnTo>
                  <a:pt x="2912" y="819"/>
                </a:lnTo>
                <a:lnTo>
                  <a:pt x="2912" y="818"/>
                </a:lnTo>
                <a:lnTo>
                  <a:pt x="2912" y="818"/>
                </a:lnTo>
                <a:lnTo>
                  <a:pt x="2912" y="818"/>
                </a:lnTo>
                <a:lnTo>
                  <a:pt x="2912" y="818"/>
                </a:lnTo>
                <a:lnTo>
                  <a:pt x="2913" y="816"/>
                </a:lnTo>
                <a:lnTo>
                  <a:pt x="2913" y="816"/>
                </a:lnTo>
                <a:lnTo>
                  <a:pt x="2915" y="815"/>
                </a:lnTo>
                <a:lnTo>
                  <a:pt x="2915" y="815"/>
                </a:lnTo>
                <a:lnTo>
                  <a:pt x="2916" y="815"/>
                </a:lnTo>
                <a:lnTo>
                  <a:pt x="2916" y="814"/>
                </a:lnTo>
                <a:lnTo>
                  <a:pt x="2915" y="812"/>
                </a:lnTo>
                <a:lnTo>
                  <a:pt x="2915" y="814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2" y="815"/>
                </a:lnTo>
                <a:lnTo>
                  <a:pt x="2912" y="815"/>
                </a:lnTo>
                <a:lnTo>
                  <a:pt x="2912" y="815"/>
                </a:lnTo>
                <a:lnTo>
                  <a:pt x="2912" y="816"/>
                </a:lnTo>
                <a:lnTo>
                  <a:pt x="2912" y="816"/>
                </a:lnTo>
                <a:lnTo>
                  <a:pt x="2911" y="816"/>
                </a:lnTo>
                <a:lnTo>
                  <a:pt x="2911" y="818"/>
                </a:lnTo>
                <a:lnTo>
                  <a:pt x="2911" y="818"/>
                </a:lnTo>
                <a:lnTo>
                  <a:pt x="2911" y="819"/>
                </a:lnTo>
                <a:close/>
                <a:moveTo>
                  <a:pt x="2878" y="953"/>
                </a:moveTo>
                <a:lnTo>
                  <a:pt x="2878" y="956"/>
                </a:lnTo>
                <a:lnTo>
                  <a:pt x="2879" y="957"/>
                </a:lnTo>
                <a:lnTo>
                  <a:pt x="2879" y="957"/>
                </a:lnTo>
                <a:lnTo>
                  <a:pt x="2880" y="958"/>
                </a:lnTo>
                <a:lnTo>
                  <a:pt x="2880" y="958"/>
                </a:lnTo>
                <a:lnTo>
                  <a:pt x="2882" y="958"/>
                </a:lnTo>
                <a:lnTo>
                  <a:pt x="2882" y="960"/>
                </a:lnTo>
                <a:lnTo>
                  <a:pt x="2882" y="960"/>
                </a:lnTo>
                <a:lnTo>
                  <a:pt x="2883" y="960"/>
                </a:lnTo>
                <a:lnTo>
                  <a:pt x="2883" y="961"/>
                </a:lnTo>
                <a:lnTo>
                  <a:pt x="2883" y="961"/>
                </a:lnTo>
                <a:lnTo>
                  <a:pt x="2884" y="961"/>
                </a:lnTo>
                <a:lnTo>
                  <a:pt x="2884" y="961"/>
                </a:lnTo>
                <a:lnTo>
                  <a:pt x="2884" y="962"/>
                </a:lnTo>
                <a:lnTo>
                  <a:pt x="2883" y="962"/>
                </a:lnTo>
                <a:lnTo>
                  <a:pt x="2883" y="964"/>
                </a:lnTo>
                <a:lnTo>
                  <a:pt x="2884" y="965"/>
                </a:lnTo>
                <a:lnTo>
                  <a:pt x="2884" y="965"/>
                </a:lnTo>
                <a:lnTo>
                  <a:pt x="2886" y="967"/>
                </a:lnTo>
                <a:lnTo>
                  <a:pt x="2886" y="967"/>
                </a:lnTo>
                <a:lnTo>
                  <a:pt x="2887" y="967"/>
                </a:lnTo>
                <a:lnTo>
                  <a:pt x="2889" y="968"/>
                </a:lnTo>
                <a:lnTo>
                  <a:pt x="2890" y="967"/>
                </a:lnTo>
                <a:lnTo>
                  <a:pt x="2890" y="968"/>
                </a:lnTo>
                <a:lnTo>
                  <a:pt x="2891" y="968"/>
                </a:lnTo>
                <a:lnTo>
                  <a:pt x="2891" y="968"/>
                </a:lnTo>
                <a:lnTo>
                  <a:pt x="2891" y="967"/>
                </a:lnTo>
                <a:lnTo>
                  <a:pt x="2890" y="967"/>
                </a:lnTo>
                <a:lnTo>
                  <a:pt x="2890" y="967"/>
                </a:lnTo>
                <a:lnTo>
                  <a:pt x="2890" y="965"/>
                </a:lnTo>
                <a:lnTo>
                  <a:pt x="2890" y="965"/>
                </a:lnTo>
                <a:lnTo>
                  <a:pt x="2890" y="965"/>
                </a:lnTo>
                <a:lnTo>
                  <a:pt x="2889" y="964"/>
                </a:lnTo>
                <a:lnTo>
                  <a:pt x="2889" y="962"/>
                </a:lnTo>
                <a:lnTo>
                  <a:pt x="2889" y="962"/>
                </a:lnTo>
                <a:lnTo>
                  <a:pt x="2889" y="961"/>
                </a:lnTo>
                <a:lnTo>
                  <a:pt x="2889" y="961"/>
                </a:lnTo>
                <a:lnTo>
                  <a:pt x="2889" y="960"/>
                </a:lnTo>
                <a:lnTo>
                  <a:pt x="2889" y="958"/>
                </a:lnTo>
                <a:lnTo>
                  <a:pt x="2889" y="957"/>
                </a:lnTo>
                <a:lnTo>
                  <a:pt x="2890" y="957"/>
                </a:lnTo>
                <a:lnTo>
                  <a:pt x="2889" y="957"/>
                </a:lnTo>
                <a:lnTo>
                  <a:pt x="2889" y="956"/>
                </a:lnTo>
                <a:lnTo>
                  <a:pt x="2887" y="956"/>
                </a:lnTo>
                <a:lnTo>
                  <a:pt x="2887" y="956"/>
                </a:lnTo>
                <a:lnTo>
                  <a:pt x="2887" y="956"/>
                </a:lnTo>
                <a:lnTo>
                  <a:pt x="2887" y="954"/>
                </a:lnTo>
                <a:lnTo>
                  <a:pt x="2886" y="954"/>
                </a:lnTo>
                <a:lnTo>
                  <a:pt x="2886" y="953"/>
                </a:lnTo>
                <a:lnTo>
                  <a:pt x="2883" y="954"/>
                </a:lnTo>
                <a:lnTo>
                  <a:pt x="2880" y="954"/>
                </a:lnTo>
                <a:lnTo>
                  <a:pt x="2878" y="953"/>
                </a:lnTo>
                <a:close/>
                <a:moveTo>
                  <a:pt x="2876" y="838"/>
                </a:moveTo>
                <a:lnTo>
                  <a:pt x="2878" y="838"/>
                </a:lnTo>
                <a:lnTo>
                  <a:pt x="2878" y="837"/>
                </a:lnTo>
                <a:lnTo>
                  <a:pt x="2878" y="836"/>
                </a:lnTo>
                <a:lnTo>
                  <a:pt x="2878" y="836"/>
                </a:lnTo>
                <a:lnTo>
                  <a:pt x="2876" y="837"/>
                </a:lnTo>
                <a:lnTo>
                  <a:pt x="2876" y="837"/>
                </a:lnTo>
                <a:lnTo>
                  <a:pt x="2876" y="837"/>
                </a:lnTo>
                <a:lnTo>
                  <a:pt x="2875" y="837"/>
                </a:lnTo>
                <a:lnTo>
                  <a:pt x="2876" y="838"/>
                </a:lnTo>
                <a:lnTo>
                  <a:pt x="2876" y="838"/>
                </a:lnTo>
                <a:close/>
                <a:moveTo>
                  <a:pt x="2889" y="834"/>
                </a:moveTo>
                <a:lnTo>
                  <a:pt x="2889" y="834"/>
                </a:lnTo>
                <a:lnTo>
                  <a:pt x="2887" y="834"/>
                </a:lnTo>
                <a:lnTo>
                  <a:pt x="2887" y="833"/>
                </a:lnTo>
                <a:lnTo>
                  <a:pt x="2887" y="833"/>
                </a:lnTo>
                <a:lnTo>
                  <a:pt x="2887" y="834"/>
                </a:lnTo>
                <a:lnTo>
                  <a:pt x="2887" y="834"/>
                </a:lnTo>
                <a:lnTo>
                  <a:pt x="2889" y="834"/>
                </a:lnTo>
                <a:close/>
                <a:moveTo>
                  <a:pt x="2929" y="746"/>
                </a:moveTo>
                <a:lnTo>
                  <a:pt x="2927" y="747"/>
                </a:lnTo>
                <a:lnTo>
                  <a:pt x="2929" y="747"/>
                </a:lnTo>
                <a:lnTo>
                  <a:pt x="2930" y="749"/>
                </a:lnTo>
                <a:lnTo>
                  <a:pt x="2931" y="749"/>
                </a:lnTo>
                <a:lnTo>
                  <a:pt x="2931" y="750"/>
                </a:lnTo>
                <a:lnTo>
                  <a:pt x="2931" y="752"/>
                </a:lnTo>
                <a:lnTo>
                  <a:pt x="2931" y="752"/>
                </a:lnTo>
                <a:lnTo>
                  <a:pt x="2930" y="750"/>
                </a:lnTo>
                <a:lnTo>
                  <a:pt x="2930" y="750"/>
                </a:lnTo>
                <a:lnTo>
                  <a:pt x="2929" y="749"/>
                </a:lnTo>
                <a:lnTo>
                  <a:pt x="2929" y="750"/>
                </a:lnTo>
                <a:lnTo>
                  <a:pt x="2929" y="750"/>
                </a:lnTo>
                <a:lnTo>
                  <a:pt x="2929" y="752"/>
                </a:lnTo>
                <a:lnTo>
                  <a:pt x="2930" y="752"/>
                </a:lnTo>
                <a:lnTo>
                  <a:pt x="2930" y="753"/>
                </a:lnTo>
                <a:lnTo>
                  <a:pt x="2930" y="753"/>
                </a:lnTo>
                <a:lnTo>
                  <a:pt x="2930" y="754"/>
                </a:lnTo>
                <a:lnTo>
                  <a:pt x="2930" y="753"/>
                </a:lnTo>
                <a:lnTo>
                  <a:pt x="2931" y="753"/>
                </a:lnTo>
                <a:lnTo>
                  <a:pt x="2933" y="752"/>
                </a:lnTo>
                <a:lnTo>
                  <a:pt x="2933" y="752"/>
                </a:lnTo>
                <a:lnTo>
                  <a:pt x="2934" y="753"/>
                </a:lnTo>
                <a:lnTo>
                  <a:pt x="2934" y="753"/>
                </a:lnTo>
                <a:lnTo>
                  <a:pt x="2934" y="753"/>
                </a:lnTo>
                <a:lnTo>
                  <a:pt x="2935" y="753"/>
                </a:lnTo>
                <a:lnTo>
                  <a:pt x="2935" y="752"/>
                </a:lnTo>
                <a:lnTo>
                  <a:pt x="2935" y="752"/>
                </a:lnTo>
                <a:lnTo>
                  <a:pt x="2935" y="752"/>
                </a:lnTo>
                <a:lnTo>
                  <a:pt x="2934" y="752"/>
                </a:lnTo>
                <a:lnTo>
                  <a:pt x="2934" y="752"/>
                </a:lnTo>
                <a:lnTo>
                  <a:pt x="2934" y="752"/>
                </a:lnTo>
                <a:lnTo>
                  <a:pt x="2934" y="750"/>
                </a:lnTo>
                <a:lnTo>
                  <a:pt x="2934" y="749"/>
                </a:lnTo>
                <a:lnTo>
                  <a:pt x="2933" y="749"/>
                </a:lnTo>
                <a:lnTo>
                  <a:pt x="2934" y="747"/>
                </a:lnTo>
                <a:lnTo>
                  <a:pt x="2934" y="747"/>
                </a:lnTo>
                <a:lnTo>
                  <a:pt x="2934" y="747"/>
                </a:lnTo>
                <a:lnTo>
                  <a:pt x="2935" y="749"/>
                </a:lnTo>
                <a:lnTo>
                  <a:pt x="2935" y="750"/>
                </a:lnTo>
                <a:lnTo>
                  <a:pt x="2937" y="752"/>
                </a:lnTo>
                <a:lnTo>
                  <a:pt x="2937" y="753"/>
                </a:lnTo>
                <a:lnTo>
                  <a:pt x="2937" y="753"/>
                </a:lnTo>
                <a:lnTo>
                  <a:pt x="2937" y="753"/>
                </a:lnTo>
                <a:lnTo>
                  <a:pt x="2938" y="753"/>
                </a:lnTo>
                <a:lnTo>
                  <a:pt x="2937" y="756"/>
                </a:lnTo>
                <a:lnTo>
                  <a:pt x="2937" y="757"/>
                </a:lnTo>
                <a:lnTo>
                  <a:pt x="2935" y="758"/>
                </a:lnTo>
                <a:lnTo>
                  <a:pt x="2935" y="758"/>
                </a:lnTo>
                <a:lnTo>
                  <a:pt x="2934" y="758"/>
                </a:lnTo>
                <a:lnTo>
                  <a:pt x="2934" y="760"/>
                </a:lnTo>
                <a:lnTo>
                  <a:pt x="2934" y="761"/>
                </a:lnTo>
                <a:lnTo>
                  <a:pt x="2934" y="761"/>
                </a:lnTo>
                <a:lnTo>
                  <a:pt x="2934" y="763"/>
                </a:lnTo>
                <a:lnTo>
                  <a:pt x="2934" y="763"/>
                </a:lnTo>
                <a:lnTo>
                  <a:pt x="2934" y="763"/>
                </a:lnTo>
                <a:lnTo>
                  <a:pt x="2935" y="764"/>
                </a:lnTo>
                <a:lnTo>
                  <a:pt x="2935" y="765"/>
                </a:lnTo>
                <a:lnTo>
                  <a:pt x="2934" y="765"/>
                </a:lnTo>
                <a:lnTo>
                  <a:pt x="2934" y="765"/>
                </a:lnTo>
                <a:lnTo>
                  <a:pt x="2933" y="767"/>
                </a:lnTo>
                <a:lnTo>
                  <a:pt x="2934" y="768"/>
                </a:lnTo>
                <a:lnTo>
                  <a:pt x="2934" y="768"/>
                </a:lnTo>
                <a:lnTo>
                  <a:pt x="2935" y="768"/>
                </a:lnTo>
                <a:lnTo>
                  <a:pt x="2937" y="768"/>
                </a:lnTo>
                <a:lnTo>
                  <a:pt x="2938" y="768"/>
                </a:lnTo>
                <a:lnTo>
                  <a:pt x="2938" y="768"/>
                </a:lnTo>
                <a:lnTo>
                  <a:pt x="2937" y="767"/>
                </a:lnTo>
                <a:lnTo>
                  <a:pt x="2937" y="767"/>
                </a:lnTo>
                <a:lnTo>
                  <a:pt x="2937" y="765"/>
                </a:lnTo>
                <a:lnTo>
                  <a:pt x="2937" y="765"/>
                </a:lnTo>
                <a:lnTo>
                  <a:pt x="2938" y="764"/>
                </a:lnTo>
                <a:lnTo>
                  <a:pt x="2938" y="763"/>
                </a:lnTo>
                <a:lnTo>
                  <a:pt x="2938" y="763"/>
                </a:lnTo>
                <a:lnTo>
                  <a:pt x="2940" y="763"/>
                </a:lnTo>
                <a:lnTo>
                  <a:pt x="2940" y="764"/>
                </a:lnTo>
                <a:lnTo>
                  <a:pt x="2940" y="764"/>
                </a:lnTo>
                <a:lnTo>
                  <a:pt x="2940" y="764"/>
                </a:lnTo>
                <a:lnTo>
                  <a:pt x="2940" y="764"/>
                </a:lnTo>
                <a:lnTo>
                  <a:pt x="2938" y="764"/>
                </a:lnTo>
                <a:lnTo>
                  <a:pt x="2938" y="765"/>
                </a:lnTo>
                <a:lnTo>
                  <a:pt x="2940" y="767"/>
                </a:lnTo>
                <a:lnTo>
                  <a:pt x="2940" y="768"/>
                </a:lnTo>
                <a:lnTo>
                  <a:pt x="2940" y="769"/>
                </a:lnTo>
                <a:lnTo>
                  <a:pt x="2938" y="769"/>
                </a:lnTo>
                <a:lnTo>
                  <a:pt x="2938" y="769"/>
                </a:lnTo>
                <a:lnTo>
                  <a:pt x="2938" y="769"/>
                </a:lnTo>
                <a:lnTo>
                  <a:pt x="2938" y="771"/>
                </a:lnTo>
                <a:lnTo>
                  <a:pt x="2941" y="769"/>
                </a:lnTo>
                <a:lnTo>
                  <a:pt x="2942" y="768"/>
                </a:lnTo>
                <a:lnTo>
                  <a:pt x="2942" y="767"/>
                </a:lnTo>
                <a:lnTo>
                  <a:pt x="2942" y="765"/>
                </a:lnTo>
                <a:lnTo>
                  <a:pt x="2942" y="765"/>
                </a:lnTo>
                <a:lnTo>
                  <a:pt x="2944" y="767"/>
                </a:lnTo>
                <a:lnTo>
                  <a:pt x="2945" y="767"/>
                </a:lnTo>
                <a:lnTo>
                  <a:pt x="2945" y="764"/>
                </a:lnTo>
                <a:lnTo>
                  <a:pt x="2946" y="763"/>
                </a:lnTo>
                <a:lnTo>
                  <a:pt x="2945" y="761"/>
                </a:lnTo>
                <a:lnTo>
                  <a:pt x="2946" y="760"/>
                </a:lnTo>
                <a:lnTo>
                  <a:pt x="2946" y="758"/>
                </a:lnTo>
                <a:lnTo>
                  <a:pt x="2946" y="757"/>
                </a:lnTo>
                <a:lnTo>
                  <a:pt x="2948" y="757"/>
                </a:lnTo>
                <a:lnTo>
                  <a:pt x="2948" y="756"/>
                </a:lnTo>
                <a:lnTo>
                  <a:pt x="2948" y="754"/>
                </a:lnTo>
                <a:lnTo>
                  <a:pt x="2951" y="752"/>
                </a:lnTo>
                <a:lnTo>
                  <a:pt x="2951" y="750"/>
                </a:lnTo>
                <a:lnTo>
                  <a:pt x="2951" y="750"/>
                </a:lnTo>
                <a:lnTo>
                  <a:pt x="2951" y="750"/>
                </a:lnTo>
                <a:lnTo>
                  <a:pt x="2951" y="749"/>
                </a:lnTo>
                <a:lnTo>
                  <a:pt x="2951" y="749"/>
                </a:lnTo>
                <a:lnTo>
                  <a:pt x="2951" y="749"/>
                </a:lnTo>
                <a:lnTo>
                  <a:pt x="2949" y="749"/>
                </a:lnTo>
                <a:lnTo>
                  <a:pt x="2949" y="747"/>
                </a:lnTo>
                <a:lnTo>
                  <a:pt x="2951" y="747"/>
                </a:lnTo>
                <a:lnTo>
                  <a:pt x="2948" y="747"/>
                </a:lnTo>
                <a:lnTo>
                  <a:pt x="2946" y="746"/>
                </a:lnTo>
                <a:lnTo>
                  <a:pt x="2948" y="746"/>
                </a:lnTo>
                <a:lnTo>
                  <a:pt x="2948" y="745"/>
                </a:lnTo>
                <a:lnTo>
                  <a:pt x="2948" y="743"/>
                </a:lnTo>
                <a:lnTo>
                  <a:pt x="2948" y="743"/>
                </a:lnTo>
                <a:lnTo>
                  <a:pt x="2948" y="743"/>
                </a:lnTo>
                <a:lnTo>
                  <a:pt x="2946" y="743"/>
                </a:lnTo>
                <a:lnTo>
                  <a:pt x="2946" y="743"/>
                </a:lnTo>
                <a:lnTo>
                  <a:pt x="2945" y="743"/>
                </a:lnTo>
                <a:lnTo>
                  <a:pt x="2945" y="743"/>
                </a:lnTo>
                <a:lnTo>
                  <a:pt x="2944" y="743"/>
                </a:lnTo>
                <a:lnTo>
                  <a:pt x="2944" y="743"/>
                </a:lnTo>
                <a:lnTo>
                  <a:pt x="2942" y="742"/>
                </a:lnTo>
                <a:lnTo>
                  <a:pt x="2941" y="742"/>
                </a:lnTo>
                <a:lnTo>
                  <a:pt x="2941" y="740"/>
                </a:lnTo>
                <a:lnTo>
                  <a:pt x="2940" y="740"/>
                </a:lnTo>
                <a:lnTo>
                  <a:pt x="2938" y="739"/>
                </a:lnTo>
                <a:lnTo>
                  <a:pt x="2938" y="740"/>
                </a:lnTo>
                <a:lnTo>
                  <a:pt x="2937" y="740"/>
                </a:lnTo>
                <a:lnTo>
                  <a:pt x="2937" y="742"/>
                </a:lnTo>
                <a:lnTo>
                  <a:pt x="2935" y="742"/>
                </a:lnTo>
                <a:lnTo>
                  <a:pt x="2935" y="743"/>
                </a:lnTo>
                <a:lnTo>
                  <a:pt x="2934" y="743"/>
                </a:lnTo>
                <a:lnTo>
                  <a:pt x="2934" y="743"/>
                </a:lnTo>
                <a:lnTo>
                  <a:pt x="2933" y="743"/>
                </a:lnTo>
                <a:lnTo>
                  <a:pt x="2933" y="743"/>
                </a:lnTo>
                <a:lnTo>
                  <a:pt x="2933" y="745"/>
                </a:lnTo>
                <a:lnTo>
                  <a:pt x="2931" y="745"/>
                </a:lnTo>
                <a:lnTo>
                  <a:pt x="2930" y="745"/>
                </a:lnTo>
                <a:lnTo>
                  <a:pt x="2930" y="745"/>
                </a:lnTo>
                <a:lnTo>
                  <a:pt x="2930" y="746"/>
                </a:lnTo>
                <a:lnTo>
                  <a:pt x="2930" y="746"/>
                </a:lnTo>
                <a:lnTo>
                  <a:pt x="2929" y="746"/>
                </a:lnTo>
                <a:lnTo>
                  <a:pt x="2929" y="746"/>
                </a:lnTo>
                <a:lnTo>
                  <a:pt x="2929" y="746"/>
                </a:lnTo>
                <a:close/>
                <a:moveTo>
                  <a:pt x="2911" y="732"/>
                </a:moveTo>
                <a:lnTo>
                  <a:pt x="2911" y="732"/>
                </a:lnTo>
                <a:lnTo>
                  <a:pt x="2911" y="732"/>
                </a:lnTo>
                <a:lnTo>
                  <a:pt x="2911" y="732"/>
                </a:lnTo>
                <a:lnTo>
                  <a:pt x="2911" y="732"/>
                </a:lnTo>
                <a:close/>
                <a:moveTo>
                  <a:pt x="2930" y="742"/>
                </a:moveTo>
                <a:lnTo>
                  <a:pt x="2930" y="740"/>
                </a:lnTo>
                <a:lnTo>
                  <a:pt x="2929" y="740"/>
                </a:lnTo>
                <a:lnTo>
                  <a:pt x="2929" y="740"/>
                </a:lnTo>
                <a:lnTo>
                  <a:pt x="2929" y="742"/>
                </a:lnTo>
                <a:lnTo>
                  <a:pt x="2929" y="742"/>
                </a:lnTo>
                <a:lnTo>
                  <a:pt x="2930" y="742"/>
                </a:lnTo>
                <a:close/>
                <a:moveTo>
                  <a:pt x="2960" y="723"/>
                </a:moveTo>
                <a:lnTo>
                  <a:pt x="2957" y="724"/>
                </a:lnTo>
                <a:lnTo>
                  <a:pt x="2957" y="724"/>
                </a:lnTo>
                <a:lnTo>
                  <a:pt x="2956" y="725"/>
                </a:lnTo>
                <a:lnTo>
                  <a:pt x="2955" y="727"/>
                </a:lnTo>
                <a:lnTo>
                  <a:pt x="2953" y="728"/>
                </a:lnTo>
                <a:lnTo>
                  <a:pt x="2952" y="728"/>
                </a:lnTo>
                <a:lnTo>
                  <a:pt x="2952" y="729"/>
                </a:lnTo>
                <a:lnTo>
                  <a:pt x="2951" y="731"/>
                </a:lnTo>
                <a:lnTo>
                  <a:pt x="2949" y="731"/>
                </a:lnTo>
                <a:lnTo>
                  <a:pt x="2948" y="732"/>
                </a:lnTo>
                <a:lnTo>
                  <a:pt x="2948" y="732"/>
                </a:lnTo>
                <a:lnTo>
                  <a:pt x="2946" y="734"/>
                </a:lnTo>
                <a:lnTo>
                  <a:pt x="2945" y="734"/>
                </a:lnTo>
                <a:lnTo>
                  <a:pt x="2945" y="735"/>
                </a:lnTo>
                <a:lnTo>
                  <a:pt x="2944" y="735"/>
                </a:lnTo>
                <a:lnTo>
                  <a:pt x="2942" y="735"/>
                </a:lnTo>
                <a:lnTo>
                  <a:pt x="2941" y="735"/>
                </a:lnTo>
                <a:lnTo>
                  <a:pt x="2941" y="735"/>
                </a:lnTo>
                <a:lnTo>
                  <a:pt x="2941" y="736"/>
                </a:lnTo>
                <a:lnTo>
                  <a:pt x="2941" y="736"/>
                </a:lnTo>
                <a:lnTo>
                  <a:pt x="2941" y="739"/>
                </a:lnTo>
                <a:lnTo>
                  <a:pt x="2941" y="739"/>
                </a:lnTo>
                <a:lnTo>
                  <a:pt x="2942" y="739"/>
                </a:lnTo>
                <a:lnTo>
                  <a:pt x="2942" y="739"/>
                </a:lnTo>
                <a:lnTo>
                  <a:pt x="2944" y="739"/>
                </a:lnTo>
                <a:lnTo>
                  <a:pt x="2945" y="739"/>
                </a:lnTo>
                <a:lnTo>
                  <a:pt x="2945" y="739"/>
                </a:lnTo>
                <a:lnTo>
                  <a:pt x="2946" y="739"/>
                </a:lnTo>
                <a:lnTo>
                  <a:pt x="2948" y="739"/>
                </a:lnTo>
                <a:lnTo>
                  <a:pt x="2949" y="739"/>
                </a:lnTo>
                <a:lnTo>
                  <a:pt x="2952" y="740"/>
                </a:lnTo>
                <a:lnTo>
                  <a:pt x="2952" y="740"/>
                </a:lnTo>
                <a:lnTo>
                  <a:pt x="2952" y="739"/>
                </a:lnTo>
                <a:lnTo>
                  <a:pt x="2953" y="739"/>
                </a:lnTo>
                <a:lnTo>
                  <a:pt x="2953" y="736"/>
                </a:lnTo>
                <a:lnTo>
                  <a:pt x="2953" y="735"/>
                </a:lnTo>
                <a:lnTo>
                  <a:pt x="2955" y="735"/>
                </a:lnTo>
                <a:lnTo>
                  <a:pt x="2956" y="736"/>
                </a:lnTo>
                <a:lnTo>
                  <a:pt x="2957" y="736"/>
                </a:lnTo>
                <a:lnTo>
                  <a:pt x="2959" y="736"/>
                </a:lnTo>
                <a:lnTo>
                  <a:pt x="2960" y="735"/>
                </a:lnTo>
                <a:lnTo>
                  <a:pt x="2962" y="736"/>
                </a:lnTo>
                <a:lnTo>
                  <a:pt x="2963" y="735"/>
                </a:lnTo>
                <a:lnTo>
                  <a:pt x="2963" y="735"/>
                </a:lnTo>
                <a:lnTo>
                  <a:pt x="2964" y="735"/>
                </a:lnTo>
                <a:lnTo>
                  <a:pt x="2964" y="735"/>
                </a:lnTo>
                <a:lnTo>
                  <a:pt x="2966" y="734"/>
                </a:lnTo>
                <a:lnTo>
                  <a:pt x="2967" y="734"/>
                </a:lnTo>
                <a:lnTo>
                  <a:pt x="2968" y="734"/>
                </a:lnTo>
                <a:lnTo>
                  <a:pt x="2970" y="734"/>
                </a:lnTo>
                <a:lnTo>
                  <a:pt x="2971" y="732"/>
                </a:lnTo>
                <a:lnTo>
                  <a:pt x="2971" y="732"/>
                </a:lnTo>
                <a:lnTo>
                  <a:pt x="2973" y="731"/>
                </a:lnTo>
                <a:lnTo>
                  <a:pt x="2974" y="731"/>
                </a:lnTo>
                <a:lnTo>
                  <a:pt x="2974" y="731"/>
                </a:lnTo>
                <a:lnTo>
                  <a:pt x="2975" y="731"/>
                </a:lnTo>
                <a:lnTo>
                  <a:pt x="2977" y="731"/>
                </a:lnTo>
                <a:lnTo>
                  <a:pt x="2977" y="731"/>
                </a:lnTo>
                <a:lnTo>
                  <a:pt x="2978" y="732"/>
                </a:lnTo>
                <a:lnTo>
                  <a:pt x="2979" y="732"/>
                </a:lnTo>
                <a:lnTo>
                  <a:pt x="2981" y="732"/>
                </a:lnTo>
                <a:lnTo>
                  <a:pt x="2982" y="732"/>
                </a:lnTo>
                <a:lnTo>
                  <a:pt x="2984" y="732"/>
                </a:lnTo>
                <a:lnTo>
                  <a:pt x="2984" y="734"/>
                </a:lnTo>
                <a:lnTo>
                  <a:pt x="2984" y="734"/>
                </a:lnTo>
                <a:lnTo>
                  <a:pt x="2982" y="735"/>
                </a:lnTo>
                <a:lnTo>
                  <a:pt x="2982" y="735"/>
                </a:lnTo>
                <a:lnTo>
                  <a:pt x="2981" y="735"/>
                </a:lnTo>
                <a:lnTo>
                  <a:pt x="2981" y="736"/>
                </a:lnTo>
                <a:lnTo>
                  <a:pt x="2981" y="736"/>
                </a:lnTo>
                <a:lnTo>
                  <a:pt x="2981" y="739"/>
                </a:lnTo>
                <a:lnTo>
                  <a:pt x="2981" y="740"/>
                </a:lnTo>
                <a:lnTo>
                  <a:pt x="2982" y="740"/>
                </a:lnTo>
                <a:lnTo>
                  <a:pt x="2982" y="742"/>
                </a:lnTo>
                <a:lnTo>
                  <a:pt x="2984" y="743"/>
                </a:lnTo>
                <a:lnTo>
                  <a:pt x="2984" y="743"/>
                </a:lnTo>
                <a:lnTo>
                  <a:pt x="2986" y="745"/>
                </a:lnTo>
                <a:lnTo>
                  <a:pt x="2988" y="743"/>
                </a:lnTo>
                <a:lnTo>
                  <a:pt x="2989" y="742"/>
                </a:lnTo>
                <a:lnTo>
                  <a:pt x="2992" y="738"/>
                </a:lnTo>
                <a:lnTo>
                  <a:pt x="2992" y="738"/>
                </a:lnTo>
                <a:lnTo>
                  <a:pt x="2995" y="736"/>
                </a:lnTo>
                <a:lnTo>
                  <a:pt x="2996" y="736"/>
                </a:lnTo>
                <a:lnTo>
                  <a:pt x="2997" y="735"/>
                </a:lnTo>
                <a:lnTo>
                  <a:pt x="2997" y="735"/>
                </a:lnTo>
                <a:lnTo>
                  <a:pt x="2997" y="735"/>
                </a:lnTo>
                <a:lnTo>
                  <a:pt x="2997" y="734"/>
                </a:lnTo>
                <a:lnTo>
                  <a:pt x="2995" y="732"/>
                </a:lnTo>
                <a:lnTo>
                  <a:pt x="2995" y="732"/>
                </a:lnTo>
                <a:lnTo>
                  <a:pt x="2995" y="731"/>
                </a:lnTo>
                <a:lnTo>
                  <a:pt x="2996" y="728"/>
                </a:lnTo>
                <a:lnTo>
                  <a:pt x="2996" y="728"/>
                </a:lnTo>
                <a:lnTo>
                  <a:pt x="2996" y="728"/>
                </a:lnTo>
                <a:lnTo>
                  <a:pt x="2997" y="728"/>
                </a:lnTo>
                <a:lnTo>
                  <a:pt x="2997" y="728"/>
                </a:lnTo>
                <a:lnTo>
                  <a:pt x="2997" y="728"/>
                </a:lnTo>
                <a:lnTo>
                  <a:pt x="2997" y="729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9" y="729"/>
                </a:lnTo>
                <a:lnTo>
                  <a:pt x="2999" y="731"/>
                </a:lnTo>
                <a:lnTo>
                  <a:pt x="2999" y="731"/>
                </a:lnTo>
                <a:lnTo>
                  <a:pt x="2999" y="731"/>
                </a:lnTo>
                <a:lnTo>
                  <a:pt x="3000" y="731"/>
                </a:lnTo>
                <a:lnTo>
                  <a:pt x="3001" y="731"/>
                </a:lnTo>
                <a:lnTo>
                  <a:pt x="3001" y="731"/>
                </a:lnTo>
                <a:lnTo>
                  <a:pt x="3001" y="731"/>
                </a:lnTo>
                <a:lnTo>
                  <a:pt x="2999" y="732"/>
                </a:lnTo>
                <a:lnTo>
                  <a:pt x="2999" y="732"/>
                </a:lnTo>
                <a:lnTo>
                  <a:pt x="3001" y="732"/>
                </a:lnTo>
                <a:lnTo>
                  <a:pt x="3004" y="732"/>
                </a:lnTo>
                <a:lnTo>
                  <a:pt x="3006" y="732"/>
                </a:lnTo>
                <a:lnTo>
                  <a:pt x="3007" y="732"/>
                </a:lnTo>
                <a:lnTo>
                  <a:pt x="3008" y="732"/>
                </a:lnTo>
                <a:lnTo>
                  <a:pt x="3010" y="732"/>
                </a:lnTo>
                <a:lnTo>
                  <a:pt x="3010" y="731"/>
                </a:lnTo>
                <a:lnTo>
                  <a:pt x="3011" y="729"/>
                </a:lnTo>
                <a:lnTo>
                  <a:pt x="3012" y="729"/>
                </a:lnTo>
                <a:lnTo>
                  <a:pt x="3012" y="728"/>
                </a:lnTo>
                <a:lnTo>
                  <a:pt x="3012" y="728"/>
                </a:lnTo>
                <a:lnTo>
                  <a:pt x="3014" y="728"/>
                </a:lnTo>
                <a:lnTo>
                  <a:pt x="3015" y="727"/>
                </a:lnTo>
                <a:lnTo>
                  <a:pt x="3015" y="727"/>
                </a:lnTo>
                <a:lnTo>
                  <a:pt x="3017" y="728"/>
                </a:lnTo>
                <a:lnTo>
                  <a:pt x="3015" y="728"/>
                </a:lnTo>
                <a:lnTo>
                  <a:pt x="3015" y="729"/>
                </a:lnTo>
                <a:lnTo>
                  <a:pt x="3015" y="732"/>
                </a:lnTo>
                <a:lnTo>
                  <a:pt x="3015" y="732"/>
                </a:lnTo>
                <a:lnTo>
                  <a:pt x="3015" y="732"/>
                </a:lnTo>
                <a:lnTo>
                  <a:pt x="3017" y="732"/>
                </a:lnTo>
                <a:lnTo>
                  <a:pt x="3017" y="732"/>
                </a:lnTo>
                <a:lnTo>
                  <a:pt x="3018" y="731"/>
                </a:lnTo>
                <a:lnTo>
                  <a:pt x="3018" y="729"/>
                </a:lnTo>
                <a:lnTo>
                  <a:pt x="3018" y="729"/>
                </a:lnTo>
                <a:lnTo>
                  <a:pt x="3018" y="727"/>
                </a:lnTo>
                <a:lnTo>
                  <a:pt x="3019" y="727"/>
                </a:lnTo>
                <a:lnTo>
                  <a:pt x="3019" y="727"/>
                </a:lnTo>
                <a:lnTo>
                  <a:pt x="3019" y="725"/>
                </a:lnTo>
                <a:lnTo>
                  <a:pt x="3021" y="725"/>
                </a:lnTo>
                <a:lnTo>
                  <a:pt x="3022" y="725"/>
                </a:lnTo>
                <a:lnTo>
                  <a:pt x="3023" y="725"/>
                </a:lnTo>
                <a:lnTo>
                  <a:pt x="3023" y="727"/>
                </a:lnTo>
                <a:lnTo>
                  <a:pt x="3023" y="727"/>
                </a:lnTo>
                <a:lnTo>
                  <a:pt x="3025" y="725"/>
                </a:lnTo>
                <a:lnTo>
                  <a:pt x="3025" y="725"/>
                </a:lnTo>
                <a:lnTo>
                  <a:pt x="3023" y="725"/>
                </a:lnTo>
                <a:lnTo>
                  <a:pt x="3023" y="725"/>
                </a:lnTo>
                <a:lnTo>
                  <a:pt x="3023" y="724"/>
                </a:lnTo>
                <a:lnTo>
                  <a:pt x="3025" y="723"/>
                </a:lnTo>
                <a:lnTo>
                  <a:pt x="3025" y="723"/>
                </a:lnTo>
                <a:lnTo>
                  <a:pt x="3025" y="723"/>
                </a:lnTo>
                <a:lnTo>
                  <a:pt x="3025" y="721"/>
                </a:lnTo>
                <a:lnTo>
                  <a:pt x="3025" y="721"/>
                </a:lnTo>
                <a:lnTo>
                  <a:pt x="3026" y="721"/>
                </a:lnTo>
                <a:lnTo>
                  <a:pt x="3026" y="721"/>
                </a:lnTo>
                <a:lnTo>
                  <a:pt x="3028" y="721"/>
                </a:lnTo>
                <a:lnTo>
                  <a:pt x="3028" y="723"/>
                </a:lnTo>
                <a:lnTo>
                  <a:pt x="3028" y="723"/>
                </a:lnTo>
                <a:lnTo>
                  <a:pt x="3028" y="723"/>
                </a:lnTo>
                <a:lnTo>
                  <a:pt x="3026" y="724"/>
                </a:lnTo>
                <a:lnTo>
                  <a:pt x="3026" y="724"/>
                </a:lnTo>
                <a:lnTo>
                  <a:pt x="3025" y="725"/>
                </a:lnTo>
                <a:lnTo>
                  <a:pt x="3025" y="725"/>
                </a:lnTo>
                <a:lnTo>
                  <a:pt x="3025" y="728"/>
                </a:lnTo>
                <a:lnTo>
                  <a:pt x="3025" y="728"/>
                </a:lnTo>
                <a:lnTo>
                  <a:pt x="3025" y="729"/>
                </a:lnTo>
                <a:lnTo>
                  <a:pt x="3025" y="729"/>
                </a:lnTo>
                <a:lnTo>
                  <a:pt x="3026" y="729"/>
                </a:lnTo>
                <a:lnTo>
                  <a:pt x="3026" y="729"/>
                </a:lnTo>
                <a:lnTo>
                  <a:pt x="3028" y="728"/>
                </a:lnTo>
                <a:lnTo>
                  <a:pt x="3029" y="727"/>
                </a:lnTo>
                <a:lnTo>
                  <a:pt x="3030" y="727"/>
                </a:lnTo>
                <a:lnTo>
                  <a:pt x="3030" y="727"/>
                </a:lnTo>
                <a:lnTo>
                  <a:pt x="3030" y="725"/>
                </a:lnTo>
                <a:lnTo>
                  <a:pt x="3030" y="725"/>
                </a:lnTo>
                <a:lnTo>
                  <a:pt x="3030" y="724"/>
                </a:lnTo>
                <a:lnTo>
                  <a:pt x="3032" y="723"/>
                </a:lnTo>
                <a:lnTo>
                  <a:pt x="3033" y="721"/>
                </a:lnTo>
                <a:lnTo>
                  <a:pt x="3033" y="721"/>
                </a:lnTo>
                <a:lnTo>
                  <a:pt x="3036" y="721"/>
                </a:lnTo>
                <a:lnTo>
                  <a:pt x="3034" y="720"/>
                </a:lnTo>
                <a:lnTo>
                  <a:pt x="3034" y="720"/>
                </a:lnTo>
                <a:lnTo>
                  <a:pt x="3033" y="717"/>
                </a:lnTo>
                <a:lnTo>
                  <a:pt x="3033" y="716"/>
                </a:lnTo>
                <a:lnTo>
                  <a:pt x="3032" y="716"/>
                </a:lnTo>
                <a:lnTo>
                  <a:pt x="3033" y="714"/>
                </a:lnTo>
                <a:lnTo>
                  <a:pt x="3033" y="713"/>
                </a:lnTo>
                <a:lnTo>
                  <a:pt x="3033" y="713"/>
                </a:lnTo>
                <a:lnTo>
                  <a:pt x="3033" y="712"/>
                </a:lnTo>
                <a:lnTo>
                  <a:pt x="3034" y="710"/>
                </a:lnTo>
                <a:lnTo>
                  <a:pt x="3034" y="709"/>
                </a:lnTo>
                <a:lnTo>
                  <a:pt x="3034" y="707"/>
                </a:lnTo>
                <a:lnTo>
                  <a:pt x="3036" y="707"/>
                </a:lnTo>
                <a:lnTo>
                  <a:pt x="3036" y="707"/>
                </a:lnTo>
                <a:lnTo>
                  <a:pt x="3036" y="706"/>
                </a:lnTo>
                <a:lnTo>
                  <a:pt x="3037" y="702"/>
                </a:lnTo>
                <a:lnTo>
                  <a:pt x="3036" y="699"/>
                </a:lnTo>
                <a:lnTo>
                  <a:pt x="3036" y="698"/>
                </a:lnTo>
                <a:lnTo>
                  <a:pt x="3036" y="696"/>
                </a:lnTo>
                <a:lnTo>
                  <a:pt x="3036" y="695"/>
                </a:lnTo>
                <a:lnTo>
                  <a:pt x="3036" y="694"/>
                </a:lnTo>
                <a:lnTo>
                  <a:pt x="3037" y="692"/>
                </a:lnTo>
                <a:lnTo>
                  <a:pt x="3037" y="692"/>
                </a:lnTo>
                <a:lnTo>
                  <a:pt x="3039" y="692"/>
                </a:lnTo>
                <a:lnTo>
                  <a:pt x="3040" y="692"/>
                </a:lnTo>
                <a:lnTo>
                  <a:pt x="3041" y="691"/>
                </a:lnTo>
                <a:lnTo>
                  <a:pt x="3041" y="691"/>
                </a:lnTo>
                <a:lnTo>
                  <a:pt x="3041" y="689"/>
                </a:lnTo>
                <a:lnTo>
                  <a:pt x="3041" y="688"/>
                </a:lnTo>
                <a:lnTo>
                  <a:pt x="3041" y="687"/>
                </a:lnTo>
                <a:lnTo>
                  <a:pt x="3043" y="687"/>
                </a:lnTo>
                <a:lnTo>
                  <a:pt x="3043" y="685"/>
                </a:lnTo>
                <a:lnTo>
                  <a:pt x="3043" y="685"/>
                </a:lnTo>
                <a:lnTo>
                  <a:pt x="3043" y="685"/>
                </a:lnTo>
                <a:lnTo>
                  <a:pt x="3044" y="685"/>
                </a:lnTo>
                <a:lnTo>
                  <a:pt x="3044" y="685"/>
                </a:lnTo>
                <a:lnTo>
                  <a:pt x="3044" y="684"/>
                </a:lnTo>
                <a:lnTo>
                  <a:pt x="3044" y="684"/>
                </a:lnTo>
                <a:lnTo>
                  <a:pt x="3045" y="684"/>
                </a:lnTo>
                <a:lnTo>
                  <a:pt x="3045" y="683"/>
                </a:lnTo>
                <a:lnTo>
                  <a:pt x="3045" y="680"/>
                </a:lnTo>
                <a:lnTo>
                  <a:pt x="3045" y="678"/>
                </a:lnTo>
                <a:lnTo>
                  <a:pt x="3045" y="677"/>
                </a:lnTo>
                <a:lnTo>
                  <a:pt x="3045" y="677"/>
                </a:lnTo>
                <a:lnTo>
                  <a:pt x="3045" y="676"/>
                </a:lnTo>
                <a:lnTo>
                  <a:pt x="3045" y="676"/>
                </a:lnTo>
                <a:lnTo>
                  <a:pt x="3045" y="674"/>
                </a:lnTo>
                <a:lnTo>
                  <a:pt x="3045" y="673"/>
                </a:lnTo>
                <a:lnTo>
                  <a:pt x="3044" y="670"/>
                </a:lnTo>
                <a:lnTo>
                  <a:pt x="3043" y="669"/>
                </a:lnTo>
                <a:lnTo>
                  <a:pt x="3041" y="667"/>
                </a:lnTo>
                <a:lnTo>
                  <a:pt x="3041" y="667"/>
                </a:lnTo>
                <a:lnTo>
                  <a:pt x="3040" y="666"/>
                </a:lnTo>
                <a:lnTo>
                  <a:pt x="3040" y="665"/>
                </a:lnTo>
                <a:lnTo>
                  <a:pt x="3040" y="662"/>
                </a:lnTo>
                <a:lnTo>
                  <a:pt x="3040" y="659"/>
                </a:lnTo>
                <a:lnTo>
                  <a:pt x="3041" y="658"/>
                </a:lnTo>
                <a:lnTo>
                  <a:pt x="3039" y="659"/>
                </a:lnTo>
                <a:lnTo>
                  <a:pt x="3039" y="658"/>
                </a:lnTo>
                <a:lnTo>
                  <a:pt x="3037" y="658"/>
                </a:lnTo>
                <a:lnTo>
                  <a:pt x="3037" y="658"/>
                </a:lnTo>
                <a:lnTo>
                  <a:pt x="3036" y="656"/>
                </a:lnTo>
                <a:lnTo>
                  <a:pt x="3036" y="658"/>
                </a:lnTo>
                <a:lnTo>
                  <a:pt x="3034" y="658"/>
                </a:lnTo>
                <a:lnTo>
                  <a:pt x="3034" y="659"/>
                </a:lnTo>
                <a:lnTo>
                  <a:pt x="3034" y="661"/>
                </a:lnTo>
                <a:lnTo>
                  <a:pt x="3037" y="661"/>
                </a:lnTo>
                <a:lnTo>
                  <a:pt x="3037" y="661"/>
                </a:lnTo>
                <a:lnTo>
                  <a:pt x="3039" y="661"/>
                </a:lnTo>
                <a:lnTo>
                  <a:pt x="3039" y="661"/>
                </a:lnTo>
                <a:lnTo>
                  <a:pt x="3039" y="661"/>
                </a:lnTo>
                <a:lnTo>
                  <a:pt x="3039" y="662"/>
                </a:lnTo>
                <a:lnTo>
                  <a:pt x="3039" y="663"/>
                </a:lnTo>
                <a:lnTo>
                  <a:pt x="3039" y="663"/>
                </a:lnTo>
                <a:lnTo>
                  <a:pt x="3037" y="663"/>
                </a:lnTo>
                <a:lnTo>
                  <a:pt x="3036" y="663"/>
                </a:lnTo>
                <a:lnTo>
                  <a:pt x="3036" y="663"/>
                </a:lnTo>
                <a:lnTo>
                  <a:pt x="3034" y="665"/>
                </a:lnTo>
                <a:lnTo>
                  <a:pt x="3034" y="665"/>
                </a:lnTo>
                <a:lnTo>
                  <a:pt x="3034" y="665"/>
                </a:lnTo>
                <a:lnTo>
                  <a:pt x="3033" y="665"/>
                </a:lnTo>
                <a:lnTo>
                  <a:pt x="3033" y="663"/>
                </a:lnTo>
                <a:lnTo>
                  <a:pt x="3033" y="661"/>
                </a:lnTo>
                <a:lnTo>
                  <a:pt x="3033" y="661"/>
                </a:lnTo>
                <a:lnTo>
                  <a:pt x="3032" y="661"/>
                </a:lnTo>
                <a:lnTo>
                  <a:pt x="3032" y="661"/>
                </a:lnTo>
                <a:lnTo>
                  <a:pt x="3032" y="661"/>
                </a:lnTo>
                <a:lnTo>
                  <a:pt x="3030" y="661"/>
                </a:lnTo>
                <a:lnTo>
                  <a:pt x="3030" y="661"/>
                </a:lnTo>
                <a:lnTo>
                  <a:pt x="3030" y="661"/>
                </a:lnTo>
                <a:lnTo>
                  <a:pt x="3030" y="662"/>
                </a:lnTo>
                <a:lnTo>
                  <a:pt x="3030" y="663"/>
                </a:lnTo>
                <a:lnTo>
                  <a:pt x="3029" y="665"/>
                </a:lnTo>
                <a:lnTo>
                  <a:pt x="3029" y="665"/>
                </a:lnTo>
                <a:lnTo>
                  <a:pt x="3029" y="665"/>
                </a:lnTo>
                <a:lnTo>
                  <a:pt x="3029" y="666"/>
                </a:lnTo>
                <a:lnTo>
                  <a:pt x="3028" y="666"/>
                </a:lnTo>
                <a:lnTo>
                  <a:pt x="3028" y="666"/>
                </a:lnTo>
                <a:lnTo>
                  <a:pt x="3026" y="666"/>
                </a:lnTo>
                <a:lnTo>
                  <a:pt x="3026" y="667"/>
                </a:lnTo>
                <a:lnTo>
                  <a:pt x="3026" y="667"/>
                </a:lnTo>
                <a:lnTo>
                  <a:pt x="3026" y="669"/>
                </a:lnTo>
                <a:lnTo>
                  <a:pt x="3028" y="670"/>
                </a:lnTo>
                <a:lnTo>
                  <a:pt x="3028" y="672"/>
                </a:lnTo>
                <a:lnTo>
                  <a:pt x="3026" y="673"/>
                </a:lnTo>
                <a:lnTo>
                  <a:pt x="3026" y="673"/>
                </a:lnTo>
                <a:lnTo>
                  <a:pt x="3026" y="674"/>
                </a:lnTo>
                <a:lnTo>
                  <a:pt x="3025" y="674"/>
                </a:lnTo>
                <a:lnTo>
                  <a:pt x="3025" y="674"/>
                </a:lnTo>
                <a:lnTo>
                  <a:pt x="3025" y="674"/>
                </a:lnTo>
                <a:lnTo>
                  <a:pt x="3025" y="676"/>
                </a:lnTo>
                <a:lnTo>
                  <a:pt x="3026" y="676"/>
                </a:lnTo>
                <a:lnTo>
                  <a:pt x="3026" y="676"/>
                </a:lnTo>
                <a:lnTo>
                  <a:pt x="3026" y="676"/>
                </a:lnTo>
                <a:lnTo>
                  <a:pt x="3028" y="677"/>
                </a:lnTo>
                <a:lnTo>
                  <a:pt x="3028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28" y="681"/>
                </a:lnTo>
                <a:lnTo>
                  <a:pt x="3026" y="681"/>
                </a:lnTo>
                <a:lnTo>
                  <a:pt x="3026" y="681"/>
                </a:lnTo>
                <a:lnTo>
                  <a:pt x="3026" y="683"/>
                </a:lnTo>
                <a:lnTo>
                  <a:pt x="3026" y="684"/>
                </a:lnTo>
                <a:lnTo>
                  <a:pt x="3025" y="687"/>
                </a:lnTo>
                <a:lnTo>
                  <a:pt x="3025" y="687"/>
                </a:lnTo>
                <a:lnTo>
                  <a:pt x="3023" y="688"/>
                </a:lnTo>
                <a:lnTo>
                  <a:pt x="3023" y="689"/>
                </a:lnTo>
                <a:lnTo>
                  <a:pt x="3022" y="691"/>
                </a:lnTo>
                <a:lnTo>
                  <a:pt x="3022" y="691"/>
                </a:lnTo>
                <a:lnTo>
                  <a:pt x="3022" y="694"/>
                </a:lnTo>
                <a:lnTo>
                  <a:pt x="3021" y="695"/>
                </a:lnTo>
                <a:lnTo>
                  <a:pt x="3021" y="695"/>
                </a:lnTo>
                <a:lnTo>
                  <a:pt x="3019" y="696"/>
                </a:lnTo>
                <a:lnTo>
                  <a:pt x="3017" y="698"/>
                </a:lnTo>
                <a:lnTo>
                  <a:pt x="3015" y="698"/>
                </a:lnTo>
                <a:lnTo>
                  <a:pt x="3015" y="699"/>
                </a:lnTo>
                <a:lnTo>
                  <a:pt x="3015" y="701"/>
                </a:lnTo>
                <a:lnTo>
                  <a:pt x="3014" y="702"/>
                </a:lnTo>
                <a:lnTo>
                  <a:pt x="3012" y="702"/>
                </a:lnTo>
                <a:lnTo>
                  <a:pt x="3011" y="705"/>
                </a:lnTo>
                <a:lnTo>
                  <a:pt x="3010" y="705"/>
                </a:lnTo>
                <a:lnTo>
                  <a:pt x="3008" y="705"/>
                </a:lnTo>
                <a:lnTo>
                  <a:pt x="3007" y="706"/>
                </a:lnTo>
                <a:lnTo>
                  <a:pt x="3003" y="707"/>
                </a:lnTo>
                <a:lnTo>
                  <a:pt x="3003" y="707"/>
                </a:lnTo>
                <a:lnTo>
                  <a:pt x="3001" y="709"/>
                </a:lnTo>
                <a:lnTo>
                  <a:pt x="3001" y="709"/>
                </a:lnTo>
                <a:lnTo>
                  <a:pt x="3000" y="709"/>
                </a:lnTo>
                <a:lnTo>
                  <a:pt x="3000" y="709"/>
                </a:lnTo>
                <a:lnTo>
                  <a:pt x="2999" y="709"/>
                </a:lnTo>
                <a:lnTo>
                  <a:pt x="2999" y="707"/>
                </a:lnTo>
                <a:lnTo>
                  <a:pt x="2999" y="707"/>
                </a:lnTo>
                <a:lnTo>
                  <a:pt x="2999" y="706"/>
                </a:lnTo>
                <a:lnTo>
                  <a:pt x="2997" y="706"/>
                </a:lnTo>
                <a:lnTo>
                  <a:pt x="2997" y="705"/>
                </a:lnTo>
                <a:lnTo>
                  <a:pt x="2999" y="705"/>
                </a:lnTo>
                <a:lnTo>
                  <a:pt x="2999" y="705"/>
                </a:lnTo>
                <a:lnTo>
                  <a:pt x="3000" y="703"/>
                </a:lnTo>
                <a:lnTo>
                  <a:pt x="3001" y="702"/>
                </a:lnTo>
                <a:lnTo>
                  <a:pt x="3001" y="702"/>
                </a:lnTo>
                <a:lnTo>
                  <a:pt x="3001" y="701"/>
                </a:lnTo>
                <a:lnTo>
                  <a:pt x="3000" y="702"/>
                </a:lnTo>
                <a:lnTo>
                  <a:pt x="2999" y="702"/>
                </a:lnTo>
                <a:lnTo>
                  <a:pt x="2997" y="703"/>
                </a:lnTo>
                <a:lnTo>
                  <a:pt x="2996" y="705"/>
                </a:lnTo>
                <a:lnTo>
                  <a:pt x="2996" y="707"/>
                </a:lnTo>
                <a:lnTo>
                  <a:pt x="2996" y="710"/>
                </a:lnTo>
                <a:lnTo>
                  <a:pt x="2995" y="712"/>
                </a:lnTo>
                <a:lnTo>
                  <a:pt x="2992" y="714"/>
                </a:lnTo>
                <a:lnTo>
                  <a:pt x="2992" y="714"/>
                </a:lnTo>
                <a:lnTo>
                  <a:pt x="2990" y="716"/>
                </a:lnTo>
                <a:lnTo>
                  <a:pt x="2989" y="716"/>
                </a:lnTo>
                <a:lnTo>
                  <a:pt x="2989" y="717"/>
                </a:lnTo>
                <a:lnTo>
                  <a:pt x="2989" y="718"/>
                </a:lnTo>
                <a:lnTo>
                  <a:pt x="2990" y="720"/>
                </a:lnTo>
                <a:lnTo>
                  <a:pt x="2989" y="721"/>
                </a:lnTo>
                <a:lnTo>
                  <a:pt x="2988" y="721"/>
                </a:lnTo>
                <a:lnTo>
                  <a:pt x="2986" y="723"/>
                </a:lnTo>
                <a:lnTo>
                  <a:pt x="2986" y="723"/>
                </a:lnTo>
                <a:lnTo>
                  <a:pt x="2985" y="723"/>
                </a:lnTo>
                <a:lnTo>
                  <a:pt x="2982" y="723"/>
                </a:lnTo>
                <a:lnTo>
                  <a:pt x="2982" y="723"/>
                </a:lnTo>
                <a:lnTo>
                  <a:pt x="2982" y="723"/>
                </a:lnTo>
                <a:lnTo>
                  <a:pt x="2982" y="721"/>
                </a:lnTo>
                <a:lnTo>
                  <a:pt x="2982" y="721"/>
                </a:lnTo>
                <a:lnTo>
                  <a:pt x="2981" y="720"/>
                </a:lnTo>
                <a:lnTo>
                  <a:pt x="2981" y="720"/>
                </a:lnTo>
                <a:lnTo>
                  <a:pt x="2978" y="721"/>
                </a:lnTo>
                <a:lnTo>
                  <a:pt x="2974" y="721"/>
                </a:lnTo>
                <a:lnTo>
                  <a:pt x="2973" y="723"/>
                </a:lnTo>
                <a:lnTo>
                  <a:pt x="2973" y="723"/>
                </a:lnTo>
                <a:lnTo>
                  <a:pt x="2970" y="723"/>
                </a:lnTo>
                <a:lnTo>
                  <a:pt x="2968" y="723"/>
                </a:lnTo>
                <a:lnTo>
                  <a:pt x="2967" y="723"/>
                </a:lnTo>
                <a:lnTo>
                  <a:pt x="2966" y="723"/>
                </a:lnTo>
                <a:lnTo>
                  <a:pt x="2966" y="723"/>
                </a:lnTo>
                <a:lnTo>
                  <a:pt x="2964" y="724"/>
                </a:lnTo>
                <a:lnTo>
                  <a:pt x="2964" y="724"/>
                </a:lnTo>
                <a:lnTo>
                  <a:pt x="2963" y="723"/>
                </a:lnTo>
                <a:lnTo>
                  <a:pt x="2962" y="723"/>
                </a:lnTo>
                <a:lnTo>
                  <a:pt x="2960" y="723"/>
                </a:lnTo>
                <a:close/>
                <a:moveTo>
                  <a:pt x="2924" y="800"/>
                </a:moveTo>
                <a:lnTo>
                  <a:pt x="2926" y="800"/>
                </a:lnTo>
                <a:lnTo>
                  <a:pt x="2927" y="800"/>
                </a:lnTo>
                <a:lnTo>
                  <a:pt x="2927" y="798"/>
                </a:lnTo>
                <a:lnTo>
                  <a:pt x="2927" y="798"/>
                </a:lnTo>
                <a:lnTo>
                  <a:pt x="2927" y="798"/>
                </a:lnTo>
                <a:lnTo>
                  <a:pt x="2927" y="797"/>
                </a:lnTo>
                <a:lnTo>
                  <a:pt x="2929" y="797"/>
                </a:lnTo>
                <a:lnTo>
                  <a:pt x="2929" y="797"/>
                </a:lnTo>
                <a:lnTo>
                  <a:pt x="2929" y="797"/>
                </a:lnTo>
                <a:lnTo>
                  <a:pt x="2929" y="796"/>
                </a:lnTo>
                <a:lnTo>
                  <a:pt x="2929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6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800"/>
                </a:lnTo>
                <a:close/>
                <a:moveTo>
                  <a:pt x="2912" y="731"/>
                </a:moveTo>
                <a:lnTo>
                  <a:pt x="2912" y="731"/>
                </a:lnTo>
                <a:lnTo>
                  <a:pt x="2912" y="731"/>
                </a:lnTo>
                <a:lnTo>
                  <a:pt x="2913" y="731"/>
                </a:lnTo>
                <a:lnTo>
                  <a:pt x="2913" y="731"/>
                </a:lnTo>
                <a:lnTo>
                  <a:pt x="2913" y="729"/>
                </a:lnTo>
                <a:lnTo>
                  <a:pt x="2912" y="729"/>
                </a:lnTo>
                <a:lnTo>
                  <a:pt x="2912" y="729"/>
                </a:lnTo>
                <a:lnTo>
                  <a:pt x="2911" y="729"/>
                </a:lnTo>
                <a:lnTo>
                  <a:pt x="2911" y="731"/>
                </a:lnTo>
                <a:lnTo>
                  <a:pt x="2912" y="731"/>
                </a:lnTo>
                <a:lnTo>
                  <a:pt x="2912" y="731"/>
                </a:lnTo>
                <a:close/>
                <a:moveTo>
                  <a:pt x="2926" y="735"/>
                </a:moveTo>
                <a:lnTo>
                  <a:pt x="2926" y="736"/>
                </a:lnTo>
                <a:lnTo>
                  <a:pt x="2926" y="735"/>
                </a:lnTo>
                <a:lnTo>
                  <a:pt x="2926" y="735"/>
                </a:lnTo>
                <a:lnTo>
                  <a:pt x="2927" y="734"/>
                </a:lnTo>
                <a:lnTo>
                  <a:pt x="2927" y="732"/>
                </a:lnTo>
                <a:lnTo>
                  <a:pt x="2927" y="732"/>
                </a:lnTo>
                <a:lnTo>
                  <a:pt x="2927" y="732"/>
                </a:lnTo>
                <a:lnTo>
                  <a:pt x="2927" y="732"/>
                </a:lnTo>
                <a:lnTo>
                  <a:pt x="2926" y="732"/>
                </a:lnTo>
                <a:lnTo>
                  <a:pt x="2926" y="732"/>
                </a:lnTo>
                <a:lnTo>
                  <a:pt x="2926" y="734"/>
                </a:lnTo>
                <a:lnTo>
                  <a:pt x="2924" y="735"/>
                </a:lnTo>
                <a:lnTo>
                  <a:pt x="2926" y="735"/>
                </a:lnTo>
                <a:close/>
                <a:moveTo>
                  <a:pt x="2926" y="747"/>
                </a:moveTo>
                <a:lnTo>
                  <a:pt x="2926" y="747"/>
                </a:lnTo>
                <a:lnTo>
                  <a:pt x="2926" y="747"/>
                </a:lnTo>
                <a:lnTo>
                  <a:pt x="2926" y="747"/>
                </a:lnTo>
                <a:lnTo>
                  <a:pt x="2927" y="747"/>
                </a:lnTo>
                <a:lnTo>
                  <a:pt x="2927" y="746"/>
                </a:lnTo>
                <a:lnTo>
                  <a:pt x="2927" y="746"/>
                </a:lnTo>
                <a:lnTo>
                  <a:pt x="2927" y="746"/>
                </a:lnTo>
                <a:lnTo>
                  <a:pt x="2927" y="746"/>
                </a:lnTo>
                <a:lnTo>
                  <a:pt x="2926" y="747"/>
                </a:lnTo>
                <a:close/>
                <a:moveTo>
                  <a:pt x="2924" y="738"/>
                </a:moveTo>
                <a:lnTo>
                  <a:pt x="2924" y="738"/>
                </a:lnTo>
                <a:lnTo>
                  <a:pt x="2924" y="738"/>
                </a:lnTo>
                <a:lnTo>
                  <a:pt x="2926" y="736"/>
                </a:lnTo>
                <a:lnTo>
                  <a:pt x="2926" y="736"/>
                </a:lnTo>
                <a:lnTo>
                  <a:pt x="2924" y="735"/>
                </a:lnTo>
                <a:lnTo>
                  <a:pt x="2924" y="738"/>
                </a:lnTo>
                <a:close/>
                <a:moveTo>
                  <a:pt x="2850" y="887"/>
                </a:moveTo>
                <a:lnTo>
                  <a:pt x="2850" y="888"/>
                </a:lnTo>
                <a:lnTo>
                  <a:pt x="2850" y="888"/>
                </a:lnTo>
                <a:lnTo>
                  <a:pt x="2850" y="888"/>
                </a:lnTo>
                <a:lnTo>
                  <a:pt x="2850" y="888"/>
                </a:lnTo>
                <a:lnTo>
                  <a:pt x="2851" y="888"/>
                </a:lnTo>
                <a:lnTo>
                  <a:pt x="2851" y="888"/>
                </a:lnTo>
                <a:lnTo>
                  <a:pt x="2850" y="887"/>
                </a:lnTo>
                <a:close/>
                <a:moveTo>
                  <a:pt x="2818" y="837"/>
                </a:moveTo>
                <a:lnTo>
                  <a:pt x="2820" y="837"/>
                </a:lnTo>
                <a:lnTo>
                  <a:pt x="2820" y="837"/>
                </a:lnTo>
                <a:lnTo>
                  <a:pt x="2818" y="836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close/>
                <a:moveTo>
                  <a:pt x="2854" y="934"/>
                </a:moveTo>
                <a:lnTo>
                  <a:pt x="2856" y="934"/>
                </a:lnTo>
                <a:lnTo>
                  <a:pt x="2856" y="934"/>
                </a:lnTo>
                <a:lnTo>
                  <a:pt x="2856" y="932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29"/>
                </a:lnTo>
                <a:lnTo>
                  <a:pt x="2856" y="929"/>
                </a:lnTo>
                <a:lnTo>
                  <a:pt x="2854" y="929"/>
                </a:lnTo>
                <a:lnTo>
                  <a:pt x="2854" y="931"/>
                </a:lnTo>
                <a:lnTo>
                  <a:pt x="2854" y="931"/>
                </a:lnTo>
                <a:lnTo>
                  <a:pt x="2854" y="932"/>
                </a:lnTo>
                <a:lnTo>
                  <a:pt x="2856" y="932"/>
                </a:lnTo>
                <a:lnTo>
                  <a:pt x="2856" y="932"/>
                </a:lnTo>
                <a:lnTo>
                  <a:pt x="2856" y="932"/>
                </a:lnTo>
                <a:lnTo>
                  <a:pt x="2854" y="934"/>
                </a:lnTo>
                <a:close/>
                <a:moveTo>
                  <a:pt x="2823" y="837"/>
                </a:moveTo>
                <a:lnTo>
                  <a:pt x="2821" y="837"/>
                </a:lnTo>
                <a:lnTo>
                  <a:pt x="2821" y="837"/>
                </a:lnTo>
                <a:lnTo>
                  <a:pt x="2820" y="837"/>
                </a:lnTo>
                <a:lnTo>
                  <a:pt x="2820" y="837"/>
                </a:lnTo>
                <a:lnTo>
                  <a:pt x="2821" y="837"/>
                </a:lnTo>
                <a:lnTo>
                  <a:pt x="2823" y="837"/>
                </a:lnTo>
                <a:close/>
                <a:moveTo>
                  <a:pt x="2781" y="859"/>
                </a:move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60"/>
                </a:lnTo>
                <a:lnTo>
                  <a:pt x="2781" y="859"/>
                </a:lnTo>
                <a:close/>
                <a:moveTo>
                  <a:pt x="2838" y="849"/>
                </a:moveTo>
                <a:lnTo>
                  <a:pt x="2838" y="851"/>
                </a:lnTo>
                <a:lnTo>
                  <a:pt x="2838" y="851"/>
                </a:lnTo>
                <a:lnTo>
                  <a:pt x="2838" y="851"/>
                </a:lnTo>
                <a:lnTo>
                  <a:pt x="2838" y="852"/>
                </a:lnTo>
                <a:lnTo>
                  <a:pt x="2839" y="855"/>
                </a:lnTo>
                <a:lnTo>
                  <a:pt x="2839" y="855"/>
                </a:lnTo>
                <a:lnTo>
                  <a:pt x="2839" y="856"/>
                </a:lnTo>
                <a:lnTo>
                  <a:pt x="2839" y="856"/>
                </a:lnTo>
                <a:lnTo>
                  <a:pt x="2840" y="856"/>
                </a:lnTo>
                <a:lnTo>
                  <a:pt x="2842" y="858"/>
                </a:lnTo>
                <a:lnTo>
                  <a:pt x="2842" y="858"/>
                </a:lnTo>
                <a:lnTo>
                  <a:pt x="2842" y="859"/>
                </a:lnTo>
                <a:lnTo>
                  <a:pt x="2843" y="860"/>
                </a:lnTo>
                <a:lnTo>
                  <a:pt x="2843" y="862"/>
                </a:lnTo>
                <a:lnTo>
                  <a:pt x="2843" y="862"/>
                </a:lnTo>
                <a:lnTo>
                  <a:pt x="2845" y="862"/>
                </a:lnTo>
                <a:lnTo>
                  <a:pt x="2845" y="862"/>
                </a:lnTo>
                <a:lnTo>
                  <a:pt x="2845" y="860"/>
                </a:lnTo>
                <a:lnTo>
                  <a:pt x="2845" y="859"/>
                </a:lnTo>
                <a:lnTo>
                  <a:pt x="2845" y="858"/>
                </a:lnTo>
                <a:lnTo>
                  <a:pt x="2846" y="856"/>
                </a:lnTo>
                <a:lnTo>
                  <a:pt x="2846" y="855"/>
                </a:lnTo>
                <a:lnTo>
                  <a:pt x="2847" y="854"/>
                </a:lnTo>
                <a:lnTo>
                  <a:pt x="2849" y="852"/>
                </a:lnTo>
                <a:lnTo>
                  <a:pt x="2850" y="851"/>
                </a:lnTo>
                <a:lnTo>
                  <a:pt x="2850" y="849"/>
                </a:lnTo>
                <a:lnTo>
                  <a:pt x="2850" y="848"/>
                </a:lnTo>
                <a:lnTo>
                  <a:pt x="2851" y="845"/>
                </a:lnTo>
                <a:lnTo>
                  <a:pt x="2851" y="843"/>
                </a:lnTo>
                <a:lnTo>
                  <a:pt x="2851" y="841"/>
                </a:lnTo>
                <a:lnTo>
                  <a:pt x="2853" y="841"/>
                </a:lnTo>
                <a:lnTo>
                  <a:pt x="2853" y="838"/>
                </a:lnTo>
                <a:lnTo>
                  <a:pt x="2854" y="837"/>
                </a:lnTo>
                <a:lnTo>
                  <a:pt x="2854" y="836"/>
                </a:lnTo>
                <a:lnTo>
                  <a:pt x="2854" y="834"/>
                </a:lnTo>
                <a:lnTo>
                  <a:pt x="2854" y="833"/>
                </a:lnTo>
                <a:lnTo>
                  <a:pt x="2854" y="833"/>
                </a:lnTo>
                <a:lnTo>
                  <a:pt x="2856" y="831"/>
                </a:lnTo>
                <a:lnTo>
                  <a:pt x="2854" y="831"/>
                </a:lnTo>
                <a:lnTo>
                  <a:pt x="2854" y="830"/>
                </a:lnTo>
                <a:lnTo>
                  <a:pt x="2853" y="830"/>
                </a:lnTo>
                <a:lnTo>
                  <a:pt x="2853" y="830"/>
                </a:lnTo>
                <a:lnTo>
                  <a:pt x="2853" y="830"/>
                </a:lnTo>
                <a:lnTo>
                  <a:pt x="2851" y="829"/>
                </a:lnTo>
                <a:lnTo>
                  <a:pt x="2851" y="829"/>
                </a:lnTo>
                <a:lnTo>
                  <a:pt x="2850" y="829"/>
                </a:lnTo>
                <a:lnTo>
                  <a:pt x="2850" y="830"/>
                </a:lnTo>
                <a:lnTo>
                  <a:pt x="2847" y="831"/>
                </a:lnTo>
                <a:lnTo>
                  <a:pt x="2846" y="831"/>
                </a:lnTo>
                <a:lnTo>
                  <a:pt x="2846" y="833"/>
                </a:lnTo>
                <a:lnTo>
                  <a:pt x="2845" y="834"/>
                </a:lnTo>
                <a:lnTo>
                  <a:pt x="2845" y="834"/>
                </a:lnTo>
                <a:lnTo>
                  <a:pt x="2843" y="836"/>
                </a:lnTo>
                <a:lnTo>
                  <a:pt x="2843" y="837"/>
                </a:lnTo>
                <a:lnTo>
                  <a:pt x="2838" y="845"/>
                </a:lnTo>
                <a:lnTo>
                  <a:pt x="2838" y="845"/>
                </a:lnTo>
                <a:lnTo>
                  <a:pt x="2838" y="847"/>
                </a:lnTo>
                <a:lnTo>
                  <a:pt x="2838" y="848"/>
                </a:lnTo>
                <a:lnTo>
                  <a:pt x="2838" y="849"/>
                </a:lnTo>
                <a:lnTo>
                  <a:pt x="2838" y="849"/>
                </a:lnTo>
                <a:close/>
                <a:moveTo>
                  <a:pt x="2817" y="985"/>
                </a:moveTo>
                <a:lnTo>
                  <a:pt x="2817" y="985"/>
                </a:lnTo>
                <a:lnTo>
                  <a:pt x="2817" y="986"/>
                </a:lnTo>
                <a:lnTo>
                  <a:pt x="2816" y="986"/>
                </a:lnTo>
                <a:lnTo>
                  <a:pt x="2814" y="987"/>
                </a:lnTo>
                <a:lnTo>
                  <a:pt x="2813" y="989"/>
                </a:lnTo>
                <a:lnTo>
                  <a:pt x="2812" y="990"/>
                </a:lnTo>
                <a:lnTo>
                  <a:pt x="2812" y="990"/>
                </a:lnTo>
                <a:lnTo>
                  <a:pt x="2810" y="991"/>
                </a:lnTo>
                <a:lnTo>
                  <a:pt x="2810" y="993"/>
                </a:lnTo>
                <a:lnTo>
                  <a:pt x="2810" y="994"/>
                </a:lnTo>
                <a:lnTo>
                  <a:pt x="2812" y="993"/>
                </a:lnTo>
                <a:lnTo>
                  <a:pt x="2812" y="993"/>
                </a:lnTo>
                <a:lnTo>
                  <a:pt x="2813" y="993"/>
                </a:lnTo>
                <a:lnTo>
                  <a:pt x="2813" y="991"/>
                </a:lnTo>
                <a:lnTo>
                  <a:pt x="2813" y="991"/>
                </a:lnTo>
                <a:lnTo>
                  <a:pt x="2813" y="991"/>
                </a:lnTo>
                <a:lnTo>
                  <a:pt x="2814" y="990"/>
                </a:lnTo>
                <a:lnTo>
                  <a:pt x="2816" y="990"/>
                </a:lnTo>
                <a:lnTo>
                  <a:pt x="2817" y="990"/>
                </a:lnTo>
                <a:lnTo>
                  <a:pt x="2817" y="989"/>
                </a:lnTo>
                <a:lnTo>
                  <a:pt x="2818" y="987"/>
                </a:lnTo>
                <a:lnTo>
                  <a:pt x="2818" y="986"/>
                </a:lnTo>
                <a:lnTo>
                  <a:pt x="2820" y="986"/>
                </a:lnTo>
                <a:lnTo>
                  <a:pt x="2821" y="986"/>
                </a:lnTo>
                <a:lnTo>
                  <a:pt x="2821" y="985"/>
                </a:lnTo>
                <a:lnTo>
                  <a:pt x="2823" y="985"/>
                </a:lnTo>
                <a:lnTo>
                  <a:pt x="2823" y="983"/>
                </a:lnTo>
                <a:lnTo>
                  <a:pt x="2825" y="980"/>
                </a:lnTo>
                <a:lnTo>
                  <a:pt x="2825" y="979"/>
                </a:lnTo>
                <a:lnTo>
                  <a:pt x="2825" y="979"/>
                </a:lnTo>
                <a:lnTo>
                  <a:pt x="2825" y="979"/>
                </a:lnTo>
                <a:lnTo>
                  <a:pt x="2827" y="978"/>
                </a:lnTo>
                <a:lnTo>
                  <a:pt x="2829" y="978"/>
                </a:lnTo>
                <a:lnTo>
                  <a:pt x="2829" y="978"/>
                </a:lnTo>
                <a:lnTo>
                  <a:pt x="2829" y="976"/>
                </a:lnTo>
                <a:lnTo>
                  <a:pt x="2829" y="976"/>
                </a:lnTo>
                <a:lnTo>
                  <a:pt x="2831" y="975"/>
                </a:lnTo>
                <a:lnTo>
                  <a:pt x="2831" y="975"/>
                </a:lnTo>
                <a:lnTo>
                  <a:pt x="2832" y="975"/>
                </a:lnTo>
                <a:lnTo>
                  <a:pt x="2832" y="973"/>
                </a:lnTo>
                <a:lnTo>
                  <a:pt x="2834" y="973"/>
                </a:lnTo>
                <a:lnTo>
                  <a:pt x="2834" y="972"/>
                </a:lnTo>
                <a:lnTo>
                  <a:pt x="2834" y="971"/>
                </a:lnTo>
                <a:lnTo>
                  <a:pt x="2832" y="969"/>
                </a:lnTo>
                <a:lnTo>
                  <a:pt x="2832" y="968"/>
                </a:lnTo>
                <a:lnTo>
                  <a:pt x="2832" y="968"/>
                </a:lnTo>
                <a:lnTo>
                  <a:pt x="2832" y="967"/>
                </a:lnTo>
                <a:lnTo>
                  <a:pt x="2832" y="967"/>
                </a:lnTo>
                <a:lnTo>
                  <a:pt x="2832" y="965"/>
                </a:lnTo>
                <a:lnTo>
                  <a:pt x="2832" y="965"/>
                </a:lnTo>
                <a:lnTo>
                  <a:pt x="2832" y="965"/>
                </a:lnTo>
                <a:lnTo>
                  <a:pt x="2831" y="968"/>
                </a:lnTo>
                <a:lnTo>
                  <a:pt x="2829" y="969"/>
                </a:lnTo>
                <a:lnTo>
                  <a:pt x="2829" y="969"/>
                </a:lnTo>
                <a:lnTo>
                  <a:pt x="2829" y="971"/>
                </a:lnTo>
                <a:lnTo>
                  <a:pt x="2829" y="972"/>
                </a:lnTo>
                <a:lnTo>
                  <a:pt x="2829" y="972"/>
                </a:lnTo>
                <a:lnTo>
                  <a:pt x="2829" y="973"/>
                </a:lnTo>
                <a:lnTo>
                  <a:pt x="2829" y="973"/>
                </a:lnTo>
                <a:lnTo>
                  <a:pt x="2828" y="973"/>
                </a:lnTo>
                <a:lnTo>
                  <a:pt x="2828" y="975"/>
                </a:lnTo>
                <a:lnTo>
                  <a:pt x="2827" y="975"/>
                </a:lnTo>
                <a:lnTo>
                  <a:pt x="2825" y="976"/>
                </a:lnTo>
                <a:lnTo>
                  <a:pt x="2825" y="978"/>
                </a:lnTo>
                <a:lnTo>
                  <a:pt x="2824" y="978"/>
                </a:lnTo>
                <a:lnTo>
                  <a:pt x="2823" y="980"/>
                </a:lnTo>
                <a:lnTo>
                  <a:pt x="2821" y="982"/>
                </a:lnTo>
                <a:lnTo>
                  <a:pt x="2818" y="985"/>
                </a:lnTo>
                <a:lnTo>
                  <a:pt x="2818" y="985"/>
                </a:lnTo>
                <a:lnTo>
                  <a:pt x="2817" y="985"/>
                </a:lnTo>
                <a:close/>
                <a:moveTo>
                  <a:pt x="2754" y="1047"/>
                </a:moveTo>
                <a:lnTo>
                  <a:pt x="2754" y="1047"/>
                </a:lnTo>
                <a:lnTo>
                  <a:pt x="2754" y="1047"/>
                </a:lnTo>
                <a:lnTo>
                  <a:pt x="2754" y="1049"/>
                </a:lnTo>
                <a:lnTo>
                  <a:pt x="2754" y="1051"/>
                </a:lnTo>
                <a:lnTo>
                  <a:pt x="2755" y="1049"/>
                </a:lnTo>
                <a:lnTo>
                  <a:pt x="2755" y="1049"/>
                </a:lnTo>
                <a:lnTo>
                  <a:pt x="2755" y="1048"/>
                </a:lnTo>
                <a:lnTo>
                  <a:pt x="2755" y="1047"/>
                </a:lnTo>
                <a:lnTo>
                  <a:pt x="2754" y="1047"/>
                </a:lnTo>
                <a:close/>
                <a:moveTo>
                  <a:pt x="2766" y="865"/>
                </a:moveTo>
                <a:lnTo>
                  <a:pt x="2766" y="865"/>
                </a:lnTo>
                <a:lnTo>
                  <a:pt x="2766" y="866"/>
                </a:lnTo>
                <a:lnTo>
                  <a:pt x="2766" y="866"/>
                </a:lnTo>
                <a:lnTo>
                  <a:pt x="2766" y="865"/>
                </a:lnTo>
                <a:lnTo>
                  <a:pt x="2766" y="865"/>
                </a:lnTo>
                <a:close/>
                <a:moveTo>
                  <a:pt x="2768" y="866"/>
                </a:moveTo>
                <a:lnTo>
                  <a:pt x="2768" y="866"/>
                </a:lnTo>
                <a:lnTo>
                  <a:pt x="2768" y="865"/>
                </a:lnTo>
                <a:lnTo>
                  <a:pt x="2769" y="865"/>
                </a:lnTo>
                <a:lnTo>
                  <a:pt x="2769" y="865"/>
                </a:lnTo>
                <a:lnTo>
                  <a:pt x="2769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6"/>
                </a:lnTo>
                <a:lnTo>
                  <a:pt x="2768" y="866"/>
                </a:lnTo>
                <a:close/>
                <a:moveTo>
                  <a:pt x="2780" y="859"/>
                </a:moveTo>
                <a:lnTo>
                  <a:pt x="2780" y="859"/>
                </a:lnTo>
                <a:lnTo>
                  <a:pt x="2780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80" y="859"/>
                </a:lnTo>
                <a:close/>
                <a:moveTo>
                  <a:pt x="2849" y="800"/>
                </a:moveTo>
                <a:lnTo>
                  <a:pt x="2849" y="800"/>
                </a:lnTo>
                <a:lnTo>
                  <a:pt x="2849" y="800"/>
                </a:lnTo>
                <a:lnTo>
                  <a:pt x="2847" y="800"/>
                </a:lnTo>
                <a:lnTo>
                  <a:pt x="2847" y="801"/>
                </a:lnTo>
                <a:lnTo>
                  <a:pt x="2847" y="801"/>
                </a:lnTo>
                <a:lnTo>
                  <a:pt x="2849" y="801"/>
                </a:lnTo>
                <a:lnTo>
                  <a:pt x="2849" y="800"/>
                </a:lnTo>
                <a:close/>
                <a:moveTo>
                  <a:pt x="2858" y="782"/>
                </a:moveTo>
                <a:lnTo>
                  <a:pt x="2858" y="780"/>
                </a:lnTo>
                <a:lnTo>
                  <a:pt x="2858" y="780"/>
                </a:lnTo>
                <a:lnTo>
                  <a:pt x="2857" y="779"/>
                </a:lnTo>
                <a:lnTo>
                  <a:pt x="2856" y="779"/>
                </a:lnTo>
                <a:lnTo>
                  <a:pt x="2856" y="780"/>
                </a:lnTo>
                <a:lnTo>
                  <a:pt x="2856" y="780"/>
                </a:lnTo>
                <a:lnTo>
                  <a:pt x="2857" y="780"/>
                </a:lnTo>
                <a:lnTo>
                  <a:pt x="2858" y="782"/>
                </a:lnTo>
                <a:lnTo>
                  <a:pt x="2858" y="782"/>
                </a:lnTo>
                <a:close/>
                <a:moveTo>
                  <a:pt x="2856" y="783"/>
                </a:moveTo>
                <a:lnTo>
                  <a:pt x="2857" y="783"/>
                </a:lnTo>
                <a:lnTo>
                  <a:pt x="2857" y="785"/>
                </a:lnTo>
                <a:lnTo>
                  <a:pt x="2857" y="785"/>
                </a:lnTo>
                <a:lnTo>
                  <a:pt x="2857" y="785"/>
                </a:lnTo>
                <a:lnTo>
                  <a:pt x="2857" y="783"/>
                </a:lnTo>
                <a:lnTo>
                  <a:pt x="2857" y="783"/>
                </a:lnTo>
                <a:lnTo>
                  <a:pt x="2856" y="783"/>
                </a:lnTo>
                <a:close/>
                <a:moveTo>
                  <a:pt x="2836" y="918"/>
                </a:moveTo>
                <a:lnTo>
                  <a:pt x="2836" y="918"/>
                </a:lnTo>
                <a:lnTo>
                  <a:pt x="2835" y="917"/>
                </a:lnTo>
                <a:lnTo>
                  <a:pt x="2835" y="917"/>
                </a:lnTo>
                <a:lnTo>
                  <a:pt x="2835" y="917"/>
                </a:lnTo>
                <a:lnTo>
                  <a:pt x="2835" y="918"/>
                </a:lnTo>
                <a:lnTo>
                  <a:pt x="2835" y="920"/>
                </a:lnTo>
                <a:lnTo>
                  <a:pt x="2835" y="920"/>
                </a:lnTo>
                <a:lnTo>
                  <a:pt x="2835" y="921"/>
                </a:lnTo>
                <a:lnTo>
                  <a:pt x="2835" y="921"/>
                </a:lnTo>
                <a:lnTo>
                  <a:pt x="2835" y="921"/>
                </a:lnTo>
                <a:lnTo>
                  <a:pt x="2835" y="922"/>
                </a:lnTo>
                <a:lnTo>
                  <a:pt x="2836" y="925"/>
                </a:lnTo>
                <a:lnTo>
                  <a:pt x="2836" y="927"/>
                </a:lnTo>
                <a:lnTo>
                  <a:pt x="2836" y="928"/>
                </a:lnTo>
                <a:lnTo>
                  <a:pt x="2836" y="929"/>
                </a:lnTo>
                <a:lnTo>
                  <a:pt x="2838" y="931"/>
                </a:lnTo>
                <a:lnTo>
                  <a:pt x="2838" y="932"/>
                </a:lnTo>
                <a:lnTo>
                  <a:pt x="2838" y="932"/>
                </a:lnTo>
                <a:lnTo>
                  <a:pt x="2839" y="932"/>
                </a:lnTo>
                <a:lnTo>
                  <a:pt x="2839" y="932"/>
                </a:lnTo>
                <a:lnTo>
                  <a:pt x="2839" y="934"/>
                </a:lnTo>
                <a:lnTo>
                  <a:pt x="2840" y="934"/>
                </a:lnTo>
                <a:lnTo>
                  <a:pt x="2840" y="935"/>
                </a:lnTo>
                <a:lnTo>
                  <a:pt x="2840" y="935"/>
                </a:lnTo>
                <a:lnTo>
                  <a:pt x="2842" y="935"/>
                </a:lnTo>
                <a:lnTo>
                  <a:pt x="2842" y="935"/>
                </a:lnTo>
                <a:lnTo>
                  <a:pt x="2842" y="935"/>
                </a:lnTo>
                <a:lnTo>
                  <a:pt x="2842" y="934"/>
                </a:lnTo>
                <a:lnTo>
                  <a:pt x="2842" y="932"/>
                </a:lnTo>
                <a:lnTo>
                  <a:pt x="2842" y="931"/>
                </a:lnTo>
                <a:lnTo>
                  <a:pt x="2843" y="932"/>
                </a:lnTo>
                <a:lnTo>
                  <a:pt x="2843" y="932"/>
                </a:lnTo>
                <a:lnTo>
                  <a:pt x="2845" y="932"/>
                </a:lnTo>
                <a:lnTo>
                  <a:pt x="2845" y="932"/>
                </a:lnTo>
                <a:lnTo>
                  <a:pt x="2846" y="934"/>
                </a:lnTo>
                <a:lnTo>
                  <a:pt x="2846" y="935"/>
                </a:lnTo>
                <a:lnTo>
                  <a:pt x="2846" y="935"/>
                </a:lnTo>
                <a:lnTo>
                  <a:pt x="2843" y="936"/>
                </a:lnTo>
                <a:lnTo>
                  <a:pt x="2843" y="938"/>
                </a:lnTo>
                <a:lnTo>
                  <a:pt x="2843" y="938"/>
                </a:lnTo>
                <a:lnTo>
                  <a:pt x="2843" y="940"/>
                </a:lnTo>
                <a:lnTo>
                  <a:pt x="2843" y="942"/>
                </a:lnTo>
                <a:lnTo>
                  <a:pt x="2843" y="940"/>
                </a:lnTo>
                <a:lnTo>
                  <a:pt x="2845" y="940"/>
                </a:lnTo>
                <a:lnTo>
                  <a:pt x="2846" y="942"/>
                </a:lnTo>
                <a:lnTo>
                  <a:pt x="2846" y="942"/>
                </a:lnTo>
                <a:lnTo>
                  <a:pt x="2847" y="943"/>
                </a:lnTo>
                <a:lnTo>
                  <a:pt x="2849" y="943"/>
                </a:lnTo>
                <a:lnTo>
                  <a:pt x="2850" y="943"/>
                </a:lnTo>
                <a:lnTo>
                  <a:pt x="2850" y="943"/>
                </a:lnTo>
                <a:lnTo>
                  <a:pt x="2850" y="942"/>
                </a:lnTo>
                <a:lnTo>
                  <a:pt x="2851" y="942"/>
                </a:lnTo>
                <a:lnTo>
                  <a:pt x="2853" y="940"/>
                </a:lnTo>
                <a:lnTo>
                  <a:pt x="2853" y="940"/>
                </a:lnTo>
                <a:lnTo>
                  <a:pt x="2853" y="940"/>
                </a:lnTo>
                <a:lnTo>
                  <a:pt x="2854" y="940"/>
                </a:lnTo>
                <a:lnTo>
                  <a:pt x="2857" y="942"/>
                </a:lnTo>
                <a:lnTo>
                  <a:pt x="2857" y="943"/>
                </a:lnTo>
                <a:lnTo>
                  <a:pt x="2860" y="945"/>
                </a:lnTo>
                <a:lnTo>
                  <a:pt x="2860" y="945"/>
                </a:lnTo>
                <a:lnTo>
                  <a:pt x="2861" y="946"/>
                </a:lnTo>
                <a:lnTo>
                  <a:pt x="2861" y="946"/>
                </a:lnTo>
                <a:lnTo>
                  <a:pt x="2861" y="947"/>
                </a:lnTo>
                <a:lnTo>
                  <a:pt x="2861" y="947"/>
                </a:lnTo>
                <a:lnTo>
                  <a:pt x="2862" y="947"/>
                </a:lnTo>
                <a:lnTo>
                  <a:pt x="2862" y="946"/>
                </a:lnTo>
                <a:lnTo>
                  <a:pt x="2861" y="945"/>
                </a:lnTo>
                <a:lnTo>
                  <a:pt x="2861" y="945"/>
                </a:lnTo>
                <a:lnTo>
                  <a:pt x="2861" y="943"/>
                </a:lnTo>
                <a:lnTo>
                  <a:pt x="2861" y="943"/>
                </a:lnTo>
                <a:lnTo>
                  <a:pt x="2861" y="942"/>
                </a:lnTo>
                <a:lnTo>
                  <a:pt x="2860" y="942"/>
                </a:lnTo>
                <a:lnTo>
                  <a:pt x="2860" y="940"/>
                </a:lnTo>
                <a:lnTo>
                  <a:pt x="2860" y="940"/>
                </a:lnTo>
                <a:lnTo>
                  <a:pt x="2861" y="940"/>
                </a:lnTo>
                <a:lnTo>
                  <a:pt x="2861" y="940"/>
                </a:lnTo>
                <a:lnTo>
                  <a:pt x="2862" y="942"/>
                </a:lnTo>
                <a:lnTo>
                  <a:pt x="2864" y="943"/>
                </a:lnTo>
                <a:lnTo>
                  <a:pt x="2864" y="943"/>
                </a:lnTo>
                <a:lnTo>
                  <a:pt x="2867" y="945"/>
                </a:lnTo>
                <a:lnTo>
                  <a:pt x="2867" y="946"/>
                </a:lnTo>
                <a:lnTo>
                  <a:pt x="2867" y="946"/>
                </a:lnTo>
                <a:lnTo>
                  <a:pt x="2868" y="947"/>
                </a:lnTo>
                <a:lnTo>
                  <a:pt x="2868" y="949"/>
                </a:lnTo>
                <a:lnTo>
                  <a:pt x="2868" y="949"/>
                </a:lnTo>
                <a:lnTo>
                  <a:pt x="2869" y="949"/>
                </a:lnTo>
                <a:lnTo>
                  <a:pt x="2871" y="950"/>
                </a:lnTo>
                <a:lnTo>
                  <a:pt x="2872" y="950"/>
                </a:lnTo>
                <a:lnTo>
                  <a:pt x="2873" y="950"/>
                </a:lnTo>
                <a:lnTo>
                  <a:pt x="2873" y="950"/>
                </a:lnTo>
                <a:lnTo>
                  <a:pt x="2873" y="950"/>
                </a:lnTo>
                <a:lnTo>
                  <a:pt x="2875" y="950"/>
                </a:lnTo>
                <a:lnTo>
                  <a:pt x="2873" y="951"/>
                </a:lnTo>
                <a:lnTo>
                  <a:pt x="2873" y="953"/>
                </a:lnTo>
                <a:lnTo>
                  <a:pt x="2875" y="953"/>
                </a:lnTo>
                <a:lnTo>
                  <a:pt x="2875" y="953"/>
                </a:lnTo>
                <a:lnTo>
                  <a:pt x="2876" y="951"/>
                </a:lnTo>
                <a:lnTo>
                  <a:pt x="2876" y="949"/>
                </a:lnTo>
                <a:lnTo>
                  <a:pt x="2876" y="949"/>
                </a:lnTo>
                <a:lnTo>
                  <a:pt x="2875" y="949"/>
                </a:lnTo>
                <a:lnTo>
                  <a:pt x="2875" y="949"/>
                </a:lnTo>
                <a:lnTo>
                  <a:pt x="2873" y="949"/>
                </a:lnTo>
                <a:lnTo>
                  <a:pt x="2872" y="949"/>
                </a:lnTo>
                <a:lnTo>
                  <a:pt x="2873" y="947"/>
                </a:lnTo>
                <a:lnTo>
                  <a:pt x="2873" y="947"/>
                </a:lnTo>
                <a:lnTo>
                  <a:pt x="2872" y="946"/>
                </a:lnTo>
                <a:lnTo>
                  <a:pt x="2872" y="945"/>
                </a:lnTo>
                <a:lnTo>
                  <a:pt x="2871" y="945"/>
                </a:lnTo>
                <a:lnTo>
                  <a:pt x="2871" y="943"/>
                </a:lnTo>
                <a:lnTo>
                  <a:pt x="2871" y="943"/>
                </a:lnTo>
                <a:lnTo>
                  <a:pt x="2873" y="942"/>
                </a:lnTo>
                <a:lnTo>
                  <a:pt x="2873" y="942"/>
                </a:lnTo>
                <a:lnTo>
                  <a:pt x="2873" y="942"/>
                </a:lnTo>
                <a:lnTo>
                  <a:pt x="2872" y="940"/>
                </a:lnTo>
                <a:lnTo>
                  <a:pt x="2872" y="940"/>
                </a:lnTo>
                <a:lnTo>
                  <a:pt x="2871" y="940"/>
                </a:lnTo>
                <a:lnTo>
                  <a:pt x="2869" y="940"/>
                </a:lnTo>
                <a:lnTo>
                  <a:pt x="2869" y="939"/>
                </a:lnTo>
                <a:lnTo>
                  <a:pt x="2868" y="939"/>
                </a:lnTo>
                <a:lnTo>
                  <a:pt x="2868" y="939"/>
                </a:lnTo>
                <a:lnTo>
                  <a:pt x="2868" y="940"/>
                </a:lnTo>
                <a:lnTo>
                  <a:pt x="2868" y="940"/>
                </a:lnTo>
                <a:lnTo>
                  <a:pt x="2868" y="942"/>
                </a:lnTo>
                <a:lnTo>
                  <a:pt x="2868" y="942"/>
                </a:lnTo>
                <a:lnTo>
                  <a:pt x="2867" y="942"/>
                </a:lnTo>
                <a:lnTo>
                  <a:pt x="2865" y="942"/>
                </a:lnTo>
                <a:lnTo>
                  <a:pt x="2865" y="942"/>
                </a:lnTo>
                <a:lnTo>
                  <a:pt x="2865" y="940"/>
                </a:lnTo>
                <a:lnTo>
                  <a:pt x="2865" y="940"/>
                </a:lnTo>
                <a:lnTo>
                  <a:pt x="2865" y="939"/>
                </a:lnTo>
                <a:lnTo>
                  <a:pt x="2865" y="938"/>
                </a:lnTo>
                <a:lnTo>
                  <a:pt x="2864" y="938"/>
                </a:lnTo>
                <a:lnTo>
                  <a:pt x="2862" y="938"/>
                </a:lnTo>
                <a:lnTo>
                  <a:pt x="2861" y="936"/>
                </a:lnTo>
                <a:lnTo>
                  <a:pt x="2860" y="936"/>
                </a:lnTo>
                <a:lnTo>
                  <a:pt x="2860" y="938"/>
                </a:lnTo>
                <a:lnTo>
                  <a:pt x="2858" y="938"/>
                </a:lnTo>
                <a:lnTo>
                  <a:pt x="2858" y="938"/>
                </a:lnTo>
                <a:lnTo>
                  <a:pt x="2857" y="938"/>
                </a:lnTo>
                <a:lnTo>
                  <a:pt x="2857" y="939"/>
                </a:lnTo>
                <a:lnTo>
                  <a:pt x="2858" y="939"/>
                </a:lnTo>
                <a:lnTo>
                  <a:pt x="2858" y="940"/>
                </a:lnTo>
                <a:lnTo>
                  <a:pt x="2858" y="940"/>
                </a:lnTo>
                <a:lnTo>
                  <a:pt x="2858" y="940"/>
                </a:lnTo>
                <a:lnTo>
                  <a:pt x="2857" y="940"/>
                </a:lnTo>
                <a:lnTo>
                  <a:pt x="2857" y="940"/>
                </a:lnTo>
                <a:lnTo>
                  <a:pt x="2854" y="939"/>
                </a:lnTo>
                <a:lnTo>
                  <a:pt x="2854" y="939"/>
                </a:lnTo>
                <a:lnTo>
                  <a:pt x="2854" y="939"/>
                </a:lnTo>
                <a:lnTo>
                  <a:pt x="2853" y="938"/>
                </a:lnTo>
                <a:lnTo>
                  <a:pt x="2853" y="938"/>
                </a:lnTo>
                <a:lnTo>
                  <a:pt x="2853" y="935"/>
                </a:lnTo>
                <a:lnTo>
                  <a:pt x="2851" y="934"/>
                </a:lnTo>
                <a:lnTo>
                  <a:pt x="2851" y="934"/>
                </a:lnTo>
                <a:lnTo>
                  <a:pt x="2853" y="932"/>
                </a:lnTo>
                <a:lnTo>
                  <a:pt x="2853" y="932"/>
                </a:lnTo>
                <a:lnTo>
                  <a:pt x="2853" y="932"/>
                </a:lnTo>
                <a:lnTo>
                  <a:pt x="2851" y="931"/>
                </a:lnTo>
                <a:lnTo>
                  <a:pt x="2850" y="928"/>
                </a:lnTo>
                <a:lnTo>
                  <a:pt x="2850" y="928"/>
                </a:lnTo>
                <a:lnTo>
                  <a:pt x="2850" y="927"/>
                </a:lnTo>
                <a:lnTo>
                  <a:pt x="2850" y="927"/>
                </a:lnTo>
                <a:lnTo>
                  <a:pt x="2850" y="927"/>
                </a:lnTo>
                <a:lnTo>
                  <a:pt x="2851" y="925"/>
                </a:lnTo>
                <a:lnTo>
                  <a:pt x="2851" y="924"/>
                </a:lnTo>
                <a:lnTo>
                  <a:pt x="2851" y="924"/>
                </a:lnTo>
                <a:lnTo>
                  <a:pt x="2851" y="922"/>
                </a:lnTo>
                <a:lnTo>
                  <a:pt x="2851" y="922"/>
                </a:lnTo>
                <a:lnTo>
                  <a:pt x="2851" y="922"/>
                </a:lnTo>
                <a:lnTo>
                  <a:pt x="2851" y="921"/>
                </a:lnTo>
                <a:lnTo>
                  <a:pt x="2853" y="920"/>
                </a:lnTo>
                <a:lnTo>
                  <a:pt x="2854" y="920"/>
                </a:lnTo>
                <a:lnTo>
                  <a:pt x="2856" y="918"/>
                </a:lnTo>
                <a:lnTo>
                  <a:pt x="2857" y="918"/>
                </a:lnTo>
                <a:lnTo>
                  <a:pt x="2858" y="917"/>
                </a:lnTo>
                <a:lnTo>
                  <a:pt x="2858" y="916"/>
                </a:lnTo>
                <a:lnTo>
                  <a:pt x="2860" y="913"/>
                </a:lnTo>
                <a:lnTo>
                  <a:pt x="2860" y="911"/>
                </a:lnTo>
                <a:lnTo>
                  <a:pt x="2861" y="910"/>
                </a:lnTo>
                <a:lnTo>
                  <a:pt x="2861" y="910"/>
                </a:lnTo>
                <a:lnTo>
                  <a:pt x="2860" y="909"/>
                </a:lnTo>
                <a:lnTo>
                  <a:pt x="2860" y="909"/>
                </a:lnTo>
                <a:lnTo>
                  <a:pt x="2860" y="909"/>
                </a:lnTo>
                <a:lnTo>
                  <a:pt x="2860" y="907"/>
                </a:lnTo>
                <a:lnTo>
                  <a:pt x="2860" y="907"/>
                </a:lnTo>
                <a:lnTo>
                  <a:pt x="2858" y="907"/>
                </a:lnTo>
                <a:lnTo>
                  <a:pt x="2858" y="906"/>
                </a:lnTo>
                <a:lnTo>
                  <a:pt x="2857" y="905"/>
                </a:lnTo>
                <a:lnTo>
                  <a:pt x="2857" y="905"/>
                </a:lnTo>
                <a:lnTo>
                  <a:pt x="2857" y="903"/>
                </a:lnTo>
                <a:lnTo>
                  <a:pt x="2857" y="900"/>
                </a:lnTo>
                <a:lnTo>
                  <a:pt x="2858" y="899"/>
                </a:lnTo>
                <a:lnTo>
                  <a:pt x="2858" y="899"/>
                </a:lnTo>
                <a:lnTo>
                  <a:pt x="2858" y="898"/>
                </a:lnTo>
                <a:lnTo>
                  <a:pt x="2858" y="898"/>
                </a:lnTo>
                <a:lnTo>
                  <a:pt x="2858" y="896"/>
                </a:lnTo>
                <a:lnTo>
                  <a:pt x="2858" y="896"/>
                </a:lnTo>
                <a:lnTo>
                  <a:pt x="2857" y="896"/>
                </a:lnTo>
                <a:lnTo>
                  <a:pt x="2857" y="898"/>
                </a:lnTo>
                <a:lnTo>
                  <a:pt x="2856" y="898"/>
                </a:lnTo>
                <a:lnTo>
                  <a:pt x="2856" y="898"/>
                </a:lnTo>
                <a:lnTo>
                  <a:pt x="2854" y="898"/>
                </a:lnTo>
                <a:lnTo>
                  <a:pt x="2853" y="898"/>
                </a:lnTo>
                <a:lnTo>
                  <a:pt x="2851" y="898"/>
                </a:lnTo>
                <a:lnTo>
                  <a:pt x="2849" y="895"/>
                </a:lnTo>
                <a:lnTo>
                  <a:pt x="2847" y="895"/>
                </a:lnTo>
                <a:lnTo>
                  <a:pt x="2847" y="895"/>
                </a:lnTo>
                <a:lnTo>
                  <a:pt x="2846" y="895"/>
                </a:lnTo>
                <a:lnTo>
                  <a:pt x="2845" y="895"/>
                </a:lnTo>
                <a:lnTo>
                  <a:pt x="2845" y="895"/>
                </a:lnTo>
                <a:lnTo>
                  <a:pt x="2843" y="896"/>
                </a:lnTo>
                <a:lnTo>
                  <a:pt x="2842" y="896"/>
                </a:lnTo>
                <a:lnTo>
                  <a:pt x="2842" y="898"/>
                </a:lnTo>
                <a:lnTo>
                  <a:pt x="2842" y="899"/>
                </a:lnTo>
                <a:lnTo>
                  <a:pt x="2842" y="899"/>
                </a:lnTo>
                <a:lnTo>
                  <a:pt x="2840" y="905"/>
                </a:lnTo>
                <a:lnTo>
                  <a:pt x="2840" y="906"/>
                </a:lnTo>
                <a:lnTo>
                  <a:pt x="2840" y="906"/>
                </a:lnTo>
                <a:lnTo>
                  <a:pt x="2840" y="907"/>
                </a:lnTo>
                <a:lnTo>
                  <a:pt x="2840" y="909"/>
                </a:lnTo>
                <a:lnTo>
                  <a:pt x="2840" y="910"/>
                </a:lnTo>
                <a:lnTo>
                  <a:pt x="2840" y="911"/>
                </a:lnTo>
                <a:lnTo>
                  <a:pt x="2839" y="913"/>
                </a:lnTo>
                <a:lnTo>
                  <a:pt x="2839" y="914"/>
                </a:lnTo>
                <a:lnTo>
                  <a:pt x="2839" y="916"/>
                </a:lnTo>
                <a:lnTo>
                  <a:pt x="2839" y="917"/>
                </a:lnTo>
                <a:lnTo>
                  <a:pt x="2840" y="918"/>
                </a:lnTo>
                <a:lnTo>
                  <a:pt x="2840" y="918"/>
                </a:lnTo>
                <a:lnTo>
                  <a:pt x="2840" y="920"/>
                </a:lnTo>
                <a:lnTo>
                  <a:pt x="2840" y="920"/>
                </a:lnTo>
                <a:lnTo>
                  <a:pt x="2839" y="920"/>
                </a:lnTo>
                <a:lnTo>
                  <a:pt x="2838" y="920"/>
                </a:lnTo>
                <a:lnTo>
                  <a:pt x="2838" y="920"/>
                </a:lnTo>
                <a:lnTo>
                  <a:pt x="2836" y="918"/>
                </a:lnTo>
                <a:lnTo>
                  <a:pt x="2836" y="918"/>
                </a:lnTo>
                <a:close/>
                <a:moveTo>
                  <a:pt x="2860" y="782"/>
                </a:moveTo>
                <a:lnTo>
                  <a:pt x="2860" y="782"/>
                </a:lnTo>
                <a:lnTo>
                  <a:pt x="2860" y="782"/>
                </a:lnTo>
                <a:lnTo>
                  <a:pt x="2858" y="782"/>
                </a:lnTo>
                <a:lnTo>
                  <a:pt x="2858" y="782"/>
                </a:lnTo>
                <a:lnTo>
                  <a:pt x="2860" y="782"/>
                </a:lnTo>
                <a:lnTo>
                  <a:pt x="2860" y="782"/>
                </a:lnTo>
                <a:close/>
                <a:moveTo>
                  <a:pt x="2856" y="892"/>
                </a:moveTo>
                <a:lnTo>
                  <a:pt x="2856" y="892"/>
                </a:lnTo>
                <a:lnTo>
                  <a:pt x="2856" y="891"/>
                </a:lnTo>
                <a:lnTo>
                  <a:pt x="2854" y="891"/>
                </a:lnTo>
                <a:lnTo>
                  <a:pt x="2854" y="892"/>
                </a:lnTo>
                <a:lnTo>
                  <a:pt x="2854" y="892"/>
                </a:lnTo>
                <a:lnTo>
                  <a:pt x="2854" y="892"/>
                </a:lnTo>
                <a:lnTo>
                  <a:pt x="2854" y="894"/>
                </a:lnTo>
                <a:lnTo>
                  <a:pt x="2856" y="892"/>
                </a:lnTo>
                <a:close/>
                <a:moveTo>
                  <a:pt x="2856" y="877"/>
                </a:moveTo>
                <a:lnTo>
                  <a:pt x="2856" y="877"/>
                </a:lnTo>
                <a:lnTo>
                  <a:pt x="2854" y="878"/>
                </a:lnTo>
                <a:lnTo>
                  <a:pt x="2856" y="878"/>
                </a:lnTo>
                <a:lnTo>
                  <a:pt x="2856" y="878"/>
                </a:lnTo>
                <a:lnTo>
                  <a:pt x="2856" y="877"/>
                </a:lnTo>
                <a:lnTo>
                  <a:pt x="2856" y="877"/>
                </a:lnTo>
                <a:close/>
                <a:moveTo>
                  <a:pt x="2847" y="889"/>
                </a:moveTo>
                <a:lnTo>
                  <a:pt x="2847" y="891"/>
                </a:lnTo>
                <a:lnTo>
                  <a:pt x="2849" y="891"/>
                </a:lnTo>
                <a:lnTo>
                  <a:pt x="2849" y="891"/>
                </a:lnTo>
                <a:lnTo>
                  <a:pt x="2849" y="891"/>
                </a:lnTo>
                <a:lnTo>
                  <a:pt x="2849" y="889"/>
                </a:lnTo>
                <a:lnTo>
                  <a:pt x="2849" y="889"/>
                </a:lnTo>
                <a:lnTo>
                  <a:pt x="2847" y="889"/>
                </a:lnTo>
                <a:close/>
                <a:moveTo>
                  <a:pt x="2854" y="873"/>
                </a:moveTo>
                <a:lnTo>
                  <a:pt x="2854" y="873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3"/>
                </a:lnTo>
                <a:close/>
                <a:moveTo>
                  <a:pt x="2746" y="871"/>
                </a:moveTo>
                <a:lnTo>
                  <a:pt x="2746" y="870"/>
                </a:lnTo>
                <a:lnTo>
                  <a:pt x="2744" y="871"/>
                </a:lnTo>
                <a:lnTo>
                  <a:pt x="2744" y="871"/>
                </a:lnTo>
                <a:lnTo>
                  <a:pt x="2744" y="871"/>
                </a:lnTo>
                <a:lnTo>
                  <a:pt x="2744" y="871"/>
                </a:lnTo>
                <a:lnTo>
                  <a:pt x="2746" y="871"/>
                </a:lnTo>
                <a:lnTo>
                  <a:pt x="2747" y="871"/>
                </a:lnTo>
                <a:lnTo>
                  <a:pt x="2747" y="871"/>
                </a:lnTo>
                <a:lnTo>
                  <a:pt x="2747" y="871"/>
                </a:lnTo>
                <a:lnTo>
                  <a:pt x="2747" y="870"/>
                </a:lnTo>
                <a:lnTo>
                  <a:pt x="2746" y="871"/>
                </a:lnTo>
                <a:close/>
                <a:moveTo>
                  <a:pt x="2682" y="1064"/>
                </a:moveTo>
                <a:lnTo>
                  <a:pt x="2682" y="1064"/>
                </a:lnTo>
                <a:lnTo>
                  <a:pt x="2682" y="1064"/>
                </a:lnTo>
                <a:lnTo>
                  <a:pt x="2682" y="1066"/>
                </a:lnTo>
                <a:lnTo>
                  <a:pt x="2682" y="1064"/>
                </a:lnTo>
                <a:lnTo>
                  <a:pt x="2682" y="1064"/>
                </a:lnTo>
                <a:lnTo>
                  <a:pt x="2682" y="1064"/>
                </a:lnTo>
                <a:close/>
                <a:moveTo>
                  <a:pt x="2113" y="1190"/>
                </a:moveTo>
                <a:lnTo>
                  <a:pt x="2111" y="1190"/>
                </a:lnTo>
                <a:lnTo>
                  <a:pt x="2111" y="1189"/>
                </a:lnTo>
                <a:lnTo>
                  <a:pt x="2110" y="1189"/>
                </a:lnTo>
                <a:lnTo>
                  <a:pt x="2110" y="1190"/>
                </a:lnTo>
                <a:lnTo>
                  <a:pt x="2110" y="1190"/>
                </a:lnTo>
                <a:lnTo>
                  <a:pt x="2113" y="1190"/>
                </a:lnTo>
                <a:close/>
                <a:moveTo>
                  <a:pt x="2254" y="877"/>
                </a:moveTo>
                <a:lnTo>
                  <a:pt x="2253" y="878"/>
                </a:lnTo>
                <a:lnTo>
                  <a:pt x="2253" y="880"/>
                </a:lnTo>
                <a:lnTo>
                  <a:pt x="2253" y="880"/>
                </a:lnTo>
                <a:lnTo>
                  <a:pt x="2254" y="880"/>
                </a:lnTo>
                <a:lnTo>
                  <a:pt x="2254" y="878"/>
                </a:lnTo>
                <a:lnTo>
                  <a:pt x="2254" y="877"/>
                </a:lnTo>
                <a:lnTo>
                  <a:pt x="2256" y="877"/>
                </a:lnTo>
                <a:lnTo>
                  <a:pt x="2256" y="874"/>
                </a:lnTo>
                <a:lnTo>
                  <a:pt x="2254" y="877"/>
                </a:lnTo>
                <a:close/>
                <a:moveTo>
                  <a:pt x="2118" y="1190"/>
                </a:moveTo>
                <a:lnTo>
                  <a:pt x="2118" y="1190"/>
                </a:lnTo>
                <a:lnTo>
                  <a:pt x="2118" y="1189"/>
                </a:lnTo>
                <a:lnTo>
                  <a:pt x="2118" y="1187"/>
                </a:lnTo>
                <a:lnTo>
                  <a:pt x="2118" y="1187"/>
                </a:lnTo>
                <a:lnTo>
                  <a:pt x="2118" y="1187"/>
                </a:lnTo>
                <a:lnTo>
                  <a:pt x="2118" y="1187"/>
                </a:lnTo>
                <a:lnTo>
                  <a:pt x="2117" y="1189"/>
                </a:lnTo>
                <a:lnTo>
                  <a:pt x="2117" y="1189"/>
                </a:lnTo>
                <a:lnTo>
                  <a:pt x="2117" y="1189"/>
                </a:lnTo>
                <a:lnTo>
                  <a:pt x="2115" y="1189"/>
                </a:lnTo>
                <a:lnTo>
                  <a:pt x="2117" y="1189"/>
                </a:lnTo>
                <a:lnTo>
                  <a:pt x="2118" y="1190"/>
                </a:lnTo>
                <a:lnTo>
                  <a:pt x="2118" y="1190"/>
                </a:lnTo>
                <a:close/>
                <a:moveTo>
                  <a:pt x="2125" y="1193"/>
                </a:moveTo>
                <a:lnTo>
                  <a:pt x="2125" y="1193"/>
                </a:lnTo>
                <a:lnTo>
                  <a:pt x="2124" y="1193"/>
                </a:lnTo>
                <a:lnTo>
                  <a:pt x="2124" y="1193"/>
                </a:lnTo>
                <a:lnTo>
                  <a:pt x="2124" y="1194"/>
                </a:lnTo>
                <a:lnTo>
                  <a:pt x="2124" y="1194"/>
                </a:lnTo>
                <a:lnTo>
                  <a:pt x="2124" y="1195"/>
                </a:lnTo>
                <a:lnTo>
                  <a:pt x="2124" y="1195"/>
                </a:lnTo>
                <a:lnTo>
                  <a:pt x="2124" y="1195"/>
                </a:lnTo>
                <a:lnTo>
                  <a:pt x="2125" y="1195"/>
                </a:lnTo>
                <a:lnTo>
                  <a:pt x="2125" y="1195"/>
                </a:lnTo>
                <a:lnTo>
                  <a:pt x="2125" y="1194"/>
                </a:lnTo>
                <a:lnTo>
                  <a:pt x="2125" y="1194"/>
                </a:lnTo>
                <a:lnTo>
                  <a:pt x="2125" y="1194"/>
                </a:lnTo>
                <a:lnTo>
                  <a:pt x="2125" y="1193"/>
                </a:lnTo>
                <a:close/>
                <a:moveTo>
                  <a:pt x="2155" y="1198"/>
                </a:moveTo>
                <a:lnTo>
                  <a:pt x="2154" y="1198"/>
                </a:lnTo>
                <a:lnTo>
                  <a:pt x="2154" y="1198"/>
                </a:lnTo>
                <a:lnTo>
                  <a:pt x="2154" y="1198"/>
                </a:lnTo>
                <a:lnTo>
                  <a:pt x="2154" y="1200"/>
                </a:lnTo>
                <a:lnTo>
                  <a:pt x="2155" y="1200"/>
                </a:lnTo>
                <a:lnTo>
                  <a:pt x="2155" y="1200"/>
                </a:lnTo>
                <a:lnTo>
                  <a:pt x="2155" y="1200"/>
                </a:lnTo>
                <a:lnTo>
                  <a:pt x="2155" y="1198"/>
                </a:lnTo>
                <a:close/>
                <a:moveTo>
                  <a:pt x="2473" y="1002"/>
                </a:moveTo>
                <a:lnTo>
                  <a:pt x="2473" y="1002"/>
                </a:lnTo>
                <a:lnTo>
                  <a:pt x="2473" y="1001"/>
                </a:lnTo>
                <a:lnTo>
                  <a:pt x="2472" y="1000"/>
                </a:lnTo>
                <a:lnTo>
                  <a:pt x="2472" y="1000"/>
                </a:lnTo>
                <a:lnTo>
                  <a:pt x="2472" y="1000"/>
                </a:lnTo>
                <a:lnTo>
                  <a:pt x="2472" y="1000"/>
                </a:lnTo>
                <a:lnTo>
                  <a:pt x="2470" y="996"/>
                </a:lnTo>
                <a:lnTo>
                  <a:pt x="2470" y="996"/>
                </a:lnTo>
                <a:lnTo>
                  <a:pt x="2470" y="996"/>
                </a:lnTo>
                <a:lnTo>
                  <a:pt x="2469" y="993"/>
                </a:lnTo>
                <a:lnTo>
                  <a:pt x="2469" y="993"/>
                </a:lnTo>
                <a:lnTo>
                  <a:pt x="2468" y="993"/>
                </a:lnTo>
                <a:lnTo>
                  <a:pt x="2468" y="993"/>
                </a:lnTo>
                <a:lnTo>
                  <a:pt x="2468" y="991"/>
                </a:lnTo>
                <a:lnTo>
                  <a:pt x="2468" y="991"/>
                </a:lnTo>
                <a:lnTo>
                  <a:pt x="2468" y="991"/>
                </a:lnTo>
                <a:lnTo>
                  <a:pt x="2466" y="989"/>
                </a:lnTo>
                <a:lnTo>
                  <a:pt x="2465" y="987"/>
                </a:lnTo>
                <a:lnTo>
                  <a:pt x="2465" y="987"/>
                </a:lnTo>
                <a:lnTo>
                  <a:pt x="2465" y="987"/>
                </a:lnTo>
                <a:lnTo>
                  <a:pt x="2465" y="987"/>
                </a:lnTo>
                <a:lnTo>
                  <a:pt x="2464" y="985"/>
                </a:lnTo>
                <a:lnTo>
                  <a:pt x="2459" y="982"/>
                </a:lnTo>
                <a:lnTo>
                  <a:pt x="2458" y="980"/>
                </a:lnTo>
                <a:lnTo>
                  <a:pt x="2458" y="980"/>
                </a:lnTo>
                <a:lnTo>
                  <a:pt x="2457" y="980"/>
                </a:lnTo>
                <a:lnTo>
                  <a:pt x="2457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7" y="980"/>
                </a:lnTo>
                <a:lnTo>
                  <a:pt x="2457" y="982"/>
                </a:lnTo>
                <a:lnTo>
                  <a:pt x="2458" y="982"/>
                </a:lnTo>
                <a:lnTo>
                  <a:pt x="2459" y="982"/>
                </a:lnTo>
                <a:lnTo>
                  <a:pt x="2461" y="983"/>
                </a:lnTo>
                <a:lnTo>
                  <a:pt x="2459" y="983"/>
                </a:lnTo>
                <a:lnTo>
                  <a:pt x="2459" y="983"/>
                </a:lnTo>
                <a:lnTo>
                  <a:pt x="2458" y="983"/>
                </a:lnTo>
                <a:lnTo>
                  <a:pt x="2458" y="982"/>
                </a:lnTo>
                <a:lnTo>
                  <a:pt x="2457" y="982"/>
                </a:lnTo>
                <a:lnTo>
                  <a:pt x="2457" y="983"/>
                </a:lnTo>
                <a:lnTo>
                  <a:pt x="2457" y="985"/>
                </a:lnTo>
                <a:lnTo>
                  <a:pt x="2457" y="986"/>
                </a:lnTo>
                <a:lnTo>
                  <a:pt x="2457" y="987"/>
                </a:lnTo>
                <a:lnTo>
                  <a:pt x="2455" y="989"/>
                </a:lnTo>
                <a:lnTo>
                  <a:pt x="2455" y="989"/>
                </a:lnTo>
                <a:lnTo>
                  <a:pt x="2455" y="990"/>
                </a:lnTo>
                <a:lnTo>
                  <a:pt x="2455" y="990"/>
                </a:lnTo>
                <a:lnTo>
                  <a:pt x="2455" y="993"/>
                </a:lnTo>
                <a:lnTo>
                  <a:pt x="2455" y="994"/>
                </a:lnTo>
                <a:lnTo>
                  <a:pt x="2454" y="997"/>
                </a:lnTo>
                <a:lnTo>
                  <a:pt x="2454" y="997"/>
                </a:lnTo>
                <a:lnTo>
                  <a:pt x="2454" y="997"/>
                </a:lnTo>
                <a:lnTo>
                  <a:pt x="2454" y="994"/>
                </a:lnTo>
                <a:lnTo>
                  <a:pt x="2454" y="996"/>
                </a:lnTo>
                <a:lnTo>
                  <a:pt x="2454" y="997"/>
                </a:lnTo>
                <a:lnTo>
                  <a:pt x="2454" y="998"/>
                </a:lnTo>
                <a:lnTo>
                  <a:pt x="2454" y="1001"/>
                </a:lnTo>
                <a:lnTo>
                  <a:pt x="2455" y="1008"/>
                </a:lnTo>
                <a:lnTo>
                  <a:pt x="2455" y="1011"/>
                </a:lnTo>
                <a:lnTo>
                  <a:pt x="2457" y="1012"/>
                </a:lnTo>
                <a:lnTo>
                  <a:pt x="2457" y="1015"/>
                </a:lnTo>
                <a:lnTo>
                  <a:pt x="2459" y="1016"/>
                </a:lnTo>
                <a:lnTo>
                  <a:pt x="2461" y="1016"/>
                </a:lnTo>
                <a:lnTo>
                  <a:pt x="2464" y="1016"/>
                </a:lnTo>
                <a:lnTo>
                  <a:pt x="2465" y="1015"/>
                </a:lnTo>
                <a:lnTo>
                  <a:pt x="2469" y="1013"/>
                </a:lnTo>
                <a:lnTo>
                  <a:pt x="2469" y="1013"/>
                </a:lnTo>
                <a:lnTo>
                  <a:pt x="2472" y="1012"/>
                </a:lnTo>
                <a:lnTo>
                  <a:pt x="2473" y="1011"/>
                </a:lnTo>
                <a:lnTo>
                  <a:pt x="2473" y="1011"/>
                </a:lnTo>
                <a:lnTo>
                  <a:pt x="2473" y="1009"/>
                </a:lnTo>
                <a:lnTo>
                  <a:pt x="2475" y="1008"/>
                </a:lnTo>
                <a:lnTo>
                  <a:pt x="2475" y="1007"/>
                </a:lnTo>
                <a:lnTo>
                  <a:pt x="2475" y="1004"/>
                </a:lnTo>
                <a:lnTo>
                  <a:pt x="2473" y="1002"/>
                </a:lnTo>
                <a:close/>
                <a:moveTo>
                  <a:pt x="2454" y="987"/>
                </a:moveTo>
                <a:lnTo>
                  <a:pt x="2454" y="987"/>
                </a:lnTo>
                <a:lnTo>
                  <a:pt x="2455" y="987"/>
                </a:lnTo>
                <a:lnTo>
                  <a:pt x="2455" y="987"/>
                </a:lnTo>
                <a:lnTo>
                  <a:pt x="2455" y="987"/>
                </a:lnTo>
                <a:lnTo>
                  <a:pt x="2454" y="986"/>
                </a:lnTo>
                <a:lnTo>
                  <a:pt x="2454" y="987"/>
                </a:lnTo>
                <a:close/>
                <a:moveTo>
                  <a:pt x="2388" y="967"/>
                </a:move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close/>
                <a:moveTo>
                  <a:pt x="1543" y="960"/>
                </a:moveTo>
                <a:lnTo>
                  <a:pt x="1542" y="960"/>
                </a:lnTo>
                <a:lnTo>
                  <a:pt x="1542" y="960"/>
                </a:lnTo>
                <a:lnTo>
                  <a:pt x="1542" y="961"/>
                </a:lnTo>
                <a:lnTo>
                  <a:pt x="1543" y="961"/>
                </a:lnTo>
                <a:lnTo>
                  <a:pt x="1543" y="960"/>
                </a:lnTo>
                <a:lnTo>
                  <a:pt x="1543" y="960"/>
                </a:lnTo>
                <a:close/>
                <a:moveTo>
                  <a:pt x="1546" y="965"/>
                </a:moveTo>
                <a:lnTo>
                  <a:pt x="1546" y="965"/>
                </a:lnTo>
                <a:lnTo>
                  <a:pt x="1545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5"/>
                </a:lnTo>
                <a:lnTo>
                  <a:pt x="1546" y="965"/>
                </a:lnTo>
                <a:lnTo>
                  <a:pt x="1546" y="965"/>
                </a:lnTo>
                <a:close/>
                <a:moveTo>
                  <a:pt x="1545" y="964"/>
                </a:moveTo>
                <a:lnTo>
                  <a:pt x="1545" y="962"/>
                </a:lnTo>
                <a:lnTo>
                  <a:pt x="1543" y="962"/>
                </a:lnTo>
                <a:lnTo>
                  <a:pt x="1543" y="964"/>
                </a:lnTo>
                <a:lnTo>
                  <a:pt x="1543" y="964"/>
                </a:lnTo>
                <a:lnTo>
                  <a:pt x="1543" y="964"/>
                </a:lnTo>
                <a:lnTo>
                  <a:pt x="1543" y="964"/>
                </a:lnTo>
                <a:lnTo>
                  <a:pt x="1545" y="964"/>
                </a:lnTo>
                <a:close/>
                <a:moveTo>
                  <a:pt x="1545" y="967"/>
                </a:moveTo>
                <a:lnTo>
                  <a:pt x="1543" y="967"/>
                </a:lnTo>
                <a:lnTo>
                  <a:pt x="1543" y="967"/>
                </a:lnTo>
                <a:lnTo>
                  <a:pt x="1543" y="968"/>
                </a:lnTo>
                <a:lnTo>
                  <a:pt x="1543" y="968"/>
                </a:lnTo>
                <a:lnTo>
                  <a:pt x="1543" y="968"/>
                </a:lnTo>
                <a:lnTo>
                  <a:pt x="1545" y="968"/>
                </a:lnTo>
                <a:lnTo>
                  <a:pt x="1545" y="968"/>
                </a:lnTo>
                <a:lnTo>
                  <a:pt x="1545" y="967"/>
                </a:lnTo>
                <a:lnTo>
                  <a:pt x="1545" y="967"/>
                </a:lnTo>
                <a:close/>
                <a:moveTo>
                  <a:pt x="1576" y="1001"/>
                </a:moveTo>
                <a:lnTo>
                  <a:pt x="1575" y="1001"/>
                </a:lnTo>
                <a:lnTo>
                  <a:pt x="1573" y="1001"/>
                </a:lnTo>
                <a:lnTo>
                  <a:pt x="1572" y="1001"/>
                </a:lnTo>
                <a:lnTo>
                  <a:pt x="1575" y="1002"/>
                </a:lnTo>
                <a:lnTo>
                  <a:pt x="1576" y="1002"/>
                </a:lnTo>
                <a:lnTo>
                  <a:pt x="1576" y="1002"/>
                </a:lnTo>
                <a:lnTo>
                  <a:pt x="1576" y="1001"/>
                </a:lnTo>
                <a:lnTo>
                  <a:pt x="1576" y="1001"/>
                </a:lnTo>
                <a:lnTo>
                  <a:pt x="1576" y="1001"/>
                </a:lnTo>
                <a:close/>
                <a:moveTo>
                  <a:pt x="1547" y="964"/>
                </a:moveTo>
                <a:lnTo>
                  <a:pt x="1547" y="964"/>
                </a:lnTo>
                <a:lnTo>
                  <a:pt x="1547" y="964"/>
                </a:lnTo>
                <a:lnTo>
                  <a:pt x="1547" y="964"/>
                </a:lnTo>
                <a:lnTo>
                  <a:pt x="1547" y="962"/>
                </a:lnTo>
                <a:lnTo>
                  <a:pt x="1547" y="962"/>
                </a:lnTo>
                <a:lnTo>
                  <a:pt x="1547" y="962"/>
                </a:lnTo>
                <a:lnTo>
                  <a:pt x="1547" y="964"/>
                </a:lnTo>
                <a:close/>
                <a:moveTo>
                  <a:pt x="2905" y="1076"/>
                </a:moveTo>
                <a:lnTo>
                  <a:pt x="2904" y="1077"/>
                </a:lnTo>
                <a:lnTo>
                  <a:pt x="2904" y="1078"/>
                </a:lnTo>
                <a:lnTo>
                  <a:pt x="2905" y="1078"/>
                </a:lnTo>
                <a:lnTo>
                  <a:pt x="2905" y="1077"/>
                </a:lnTo>
                <a:lnTo>
                  <a:pt x="2906" y="1077"/>
                </a:lnTo>
                <a:lnTo>
                  <a:pt x="2905" y="1076"/>
                </a:lnTo>
                <a:lnTo>
                  <a:pt x="2906" y="1076"/>
                </a:lnTo>
                <a:lnTo>
                  <a:pt x="2905" y="1076"/>
                </a:lnTo>
                <a:lnTo>
                  <a:pt x="2905" y="1076"/>
                </a:lnTo>
                <a:close/>
                <a:moveTo>
                  <a:pt x="1542" y="967"/>
                </a:moveTo>
                <a:lnTo>
                  <a:pt x="1542" y="967"/>
                </a:lnTo>
                <a:lnTo>
                  <a:pt x="1542" y="967"/>
                </a:lnTo>
                <a:lnTo>
                  <a:pt x="1542" y="967"/>
                </a:lnTo>
                <a:lnTo>
                  <a:pt x="1542" y="967"/>
                </a:lnTo>
                <a:lnTo>
                  <a:pt x="1540" y="968"/>
                </a:lnTo>
                <a:lnTo>
                  <a:pt x="1540" y="968"/>
                </a:lnTo>
                <a:lnTo>
                  <a:pt x="1542" y="968"/>
                </a:lnTo>
                <a:lnTo>
                  <a:pt x="1542" y="968"/>
                </a:lnTo>
                <a:lnTo>
                  <a:pt x="1542" y="968"/>
                </a:lnTo>
                <a:lnTo>
                  <a:pt x="1543" y="968"/>
                </a:lnTo>
                <a:lnTo>
                  <a:pt x="1542" y="967"/>
                </a:lnTo>
                <a:lnTo>
                  <a:pt x="1542" y="967"/>
                </a:lnTo>
                <a:close/>
                <a:moveTo>
                  <a:pt x="2107" y="1180"/>
                </a:moveTo>
                <a:lnTo>
                  <a:pt x="2107" y="1180"/>
                </a:lnTo>
                <a:lnTo>
                  <a:pt x="2107" y="1180"/>
                </a:lnTo>
                <a:lnTo>
                  <a:pt x="2107" y="1182"/>
                </a:lnTo>
                <a:lnTo>
                  <a:pt x="2106" y="1184"/>
                </a:lnTo>
                <a:lnTo>
                  <a:pt x="2107" y="1184"/>
                </a:lnTo>
                <a:lnTo>
                  <a:pt x="2107" y="1186"/>
                </a:lnTo>
                <a:lnTo>
                  <a:pt x="2109" y="1186"/>
                </a:lnTo>
                <a:lnTo>
                  <a:pt x="2109" y="1186"/>
                </a:lnTo>
                <a:lnTo>
                  <a:pt x="2109" y="1186"/>
                </a:lnTo>
                <a:lnTo>
                  <a:pt x="2109" y="1184"/>
                </a:lnTo>
                <a:lnTo>
                  <a:pt x="2107" y="1183"/>
                </a:lnTo>
                <a:lnTo>
                  <a:pt x="2109" y="1180"/>
                </a:lnTo>
                <a:lnTo>
                  <a:pt x="2107" y="1180"/>
                </a:lnTo>
                <a:close/>
                <a:moveTo>
                  <a:pt x="2173" y="1215"/>
                </a:moveTo>
                <a:lnTo>
                  <a:pt x="2173" y="1213"/>
                </a:lnTo>
                <a:lnTo>
                  <a:pt x="2173" y="1211"/>
                </a:lnTo>
                <a:lnTo>
                  <a:pt x="2172" y="1206"/>
                </a:lnTo>
                <a:lnTo>
                  <a:pt x="2172" y="1201"/>
                </a:lnTo>
                <a:lnTo>
                  <a:pt x="2170" y="1198"/>
                </a:lnTo>
                <a:lnTo>
                  <a:pt x="2170" y="1197"/>
                </a:lnTo>
                <a:lnTo>
                  <a:pt x="2169" y="1195"/>
                </a:lnTo>
                <a:lnTo>
                  <a:pt x="2169" y="1195"/>
                </a:lnTo>
                <a:lnTo>
                  <a:pt x="2168" y="1193"/>
                </a:lnTo>
                <a:lnTo>
                  <a:pt x="2166" y="1191"/>
                </a:lnTo>
                <a:lnTo>
                  <a:pt x="2166" y="1191"/>
                </a:lnTo>
                <a:lnTo>
                  <a:pt x="2166" y="1190"/>
                </a:lnTo>
                <a:lnTo>
                  <a:pt x="2165" y="1189"/>
                </a:lnTo>
                <a:lnTo>
                  <a:pt x="2165" y="1189"/>
                </a:lnTo>
                <a:lnTo>
                  <a:pt x="2164" y="1187"/>
                </a:lnTo>
                <a:lnTo>
                  <a:pt x="2164" y="1187"/>
                </a:lnTo>
                <a:lnTo>
                  <a:pt x="2164" y="1187"/>
                </a:lnTo>
                <a:lnTo>
                  <a:pt x="2162" y="1190"/>
                </a:lnTo>
                <a:lnTo>
                  <a:pt x="2161" y="1191"/>
                </a:lnTo>
                <a:lnTo>
                  <a:pt x="2161" y="1191"/>
                </a:lnTo>
                <a:lnTo>
                  <a:pt x="2159" y="1191"/>
                </a:lnTo>
                <a:lnTo>
                  <a:pt x="2159" y="1191"/>
                </a:lnTo>
                <a:lnTo>
                  <a:pt x="2159" y="1193"/>
                </a:lnTo>
                <a:lnTo>
                  <a:pt x="2161" y="1194"/>
                </a:lnTo>
                <a:lnTo>
                  <a:pt x="2161" y="1194"/>
                </a:lnTo>
                <a:lnTo>
                  <a:pt x="2161" y="1195"/>
                </a:lnTo>
                <a:lnTo>
                  <a:pt x="2159" y="1198"/>
                </a:lnTo>
                <a:lnTo>
                  <a:pt x="2158" y="1200"/>
                </a:lnTo>
                <a:lnTo>
                  <a:pt x="2157" y="1201"/>
                </a:lnTo>
                <a:lnTo>
                  <a:pt x="2155" y="1201"/>
                </a:lnTo>
                <a:lnTo>
                  <a:pt x="2155" y="1202"/>
                </a:lnTo>
                <a:lnTo>
                  <a:pt x="2154" y="1202"/>
                </a:lnTo>
                <a:lnTo>
                  <a:pt x="2154" y="1202"/>
                </a:lnTo>
                <a:lnTo>
                  <a:pt x="2153" y="1202"/>
                </a:lnTo>
                <a:lnTo>
                  <a:pt x="2153" y="1202"/>
                </a:lnTo>
                <a:lnTo>
                  <a:pt x="2151" y="1202"/>
                </a:lnTo>
                <a:lnTo>
                  <a:pt x="2151" y="1202"/>
                </a:lnTo>
                <a:lnTo>
                  <a:pt x="2151" y="1204"/>
                </a:lnTo>
                <a:lnTo>
                  <a:pt x="2151" y="1204"/>
                </a:lnTo>
                <a:lnTo>
                  <a:pt x="2151" y="1204"/>
                </a:lnTo>
                <a:lnTo>
                  <a:pt x="2151" y="1205"/>
                </a:lnTo>
                <a:lnTo>
                  <a:pt x="2151" y="1205"/>
                </a:lnTo>
                <a:lnTo>
                  <a:pt x="2151" y="1205"/>
                </a:lnTo>
                <a:lnTo>
                  <a:pt x="2151" y="1206"/>
                </a:lnTo>
                <a:lnTo>
                  <a:pt x="2150" y="1209"/>
                </a:lnTo>
                <a:lnTo>
                  <a:pt x="2150" y="1211"/>
                </a:lnTo>
                <a:lnTo>
                  <a:pt x="2151" y="1212"/>
                </a:lnTo>
                <a:lnTo>
                  <a:pt x="2151" y="1212"/>
                </a:lnTo>
                <a:lnTo>
                  <a:pt x="2150" y="1212"/>
                </a:lnTo>
                <a:lnTo>
                  <a:pt x="2148" y="1212"/>
                </a:lnTo>
                <a:lnTo>
                  <a:pt x="2148" y="1213"/>
                </a:lnTo>
                <a:lnTo>
                  <a:pt x="2148" y="1213"/>
                </a:lnTo>
                <a:lnTo>
                  <a:pt x="2147" y="1215"/>
                </a:lnTo>
                <a:lnTo>
                  <a:pt x="2147" y="1215"/>
                </a:lnTo>
                <a:lnTo>
                  <a:pt x="2146" y="1215"/>
                </a:lnTo>
                <a:lnTo>
                  <a:pt x="2147" y="1215"/>
                </a:lnTo>
                <a:lnTo>
                  <a:pt x="2147" y="1215"/>
                </a:lnTo>
                <a:lnTo>
                  <a:pt x="2147" y="1213"/>
                </a:lnTo>
                <a:lnTo>
                  <a:pt x="2147" y="1213"/>
                </a:lnTo>
                <a:lnTo>
                  <a:pt x="2147" y="1212"/>
                </a:lnTo>
                <a:lnTo>
                  <a:pt x="2147" y="1212"/>
                </a:lnTo>
                <a:lnTo>
                  <a:pt x="2146" y="1213"/>
                </a:lnTo>
                <a:lnTo>
                  <a:pt x="2146" y="1213"/>
                </a:lnTo>
                <a:lnTo>
                  <a:pt x="2144" y="1215"/>
                </a:lnTo>
                <a:lnTo>
                  <a:pt x="2144" y="1216"/>
                </a:lnTo>
                <a:lnTo>
                  <a:pt x="2143" y="1216"/>
                </a:lnTo>
                <a:lnTo>
                  <a:pt x="2143" y="1218"/>
                </a:lnTo>
                <a:lnTo>
                  <a:pt x="2143" y="1218"/>
                </a:lnTo>
                <a:lnTo>
                  <a:pt x="2143" y="1219"/>
                </a:lnTo>
                <a:lnTo>
                  <a:pt x="2143" y="1219"/>
                </a:lnTo>
                <a:lnTo>
                  <a:pt x="2143" y="1219"/>
                </a:lnTo>
                <a:lnTo>
                  <a:pt x="2143" y="1220"/>
                </a:lnTo>
                <a:lnTo>
                  <a:pt x="2143" y="1220"/>
                </a:lnTo>
                <a:lnTo>
                  <a:pt x="2143" y="1219"/>
                </a:lnTo>
                <a:lnTo>
                  <a:pt x="2142" y="1218"/>
                </a:lnTo>
                <a:lnTo>
                  <a:pt x="2142" y="1218"/>
                </a:lnTo>
                <a:lnTo>
                  <a:pt x="2142" y="1218"/>
                </a:lnTo>
                <a:lnTo>
                  <a:pt x="2139" y="1219"/>
                </a:lnTo>
                <a:lnTo>
                  <a:pt x="2137" y="1220"/>
                </a:lnTo>
                <a:lnTo>
                  <a:pt x="2136" y="1222"/>
                </a:lnTo>
                <a:lnTo>
                  <a:pt x="2136" y="1222"/>
                </a:lnTo>
                <a:lnTo>
                  <a:pt x="2136" y="1223"/>
                </a:lnTo>
                <a:lnTo>
                  <a:pt x="2136" y="1223"/>
                </a:lnTo>
                <a:lnTo>
                  <a:pt x="2137" y="1224"/>
                </a:lnTo>
                <a:lnTo>
                  <a:pt x="2136" y="1224"/>
                </a:lnTo>
                <a:lnTo>
                  <a:pt x="2136" y="1224"/>
                </a:lnTo>
                <a:lnTo>
                  <a:pt x="2136" y="1224"/>
                </a:lnTo>
                <a:lnTo>
                  <a:pt x="2135" y="1223"/>
                </a:lnTo>
                <a:lnTo>
                  <a:pt x="2135" y="1223"/>
                </a:lnTo>
                <a:lnTo>
                  <a:pt x="2133" y="1223"/>
                </a:lnTo>
                <a:lnTo>
                  <a:pt x="2132" y="1223"/>
                </a:lnTo>
                <a:lnTo>
                  <a:pt x="2131" y="1223"/>
                </a:lnTo>
                <a:lnTo>
                  <a:pt x="2129" y="1223"/>
                </a:lnTo>
                <a:lnTo>
                  <a:pt x="2129" y="1224"/>
                </a:lnTo>
                <a:lnTo>
                  <a:pt x="2129" y="1224"/>
                </a:lnTo>
                <a:lnTo>
                  <a:pt x="2129" y="1224"/>
                </a:lnTo>
                <a:lnTo>
                  <a:pt x="2128" y="1224"/>
                </a:lnTo>
                <a:lnTo>
                  <a:pt x="2128" y="1224"/>
                </a:lnTo>
                <a:lnTo>
                  <a:pt x="2126" y="1226"/>
                </a:lnTo>
                <a:lnTo>
                  <a:pt x="2126" y="1226"/>
                </a:lnTo>
                <a:lnTo>
                  <a:pt x="2126" y="1224"/>
                </a:lnTo>
                <a:lnTo>
                  <a:pt x="2125" y="1224"/>
                </a:lnTo>
                <a:lnTo>
                  <a:pt x="2125" y="1224"/>
                </a:lnTo>
                <a:lnTo>
                  <a:pt x="2124" y="1226"/>
                </a:lnTo>
                <a:lnTo>
                  <a:pt x="2122" y="1227"/>
                </a:lnTo>
                <a:lnTo>
                  <a:pt x="2122" y="1227"/>
                </a:lnTo>
                <a:lnTo>
                  <a:pt x="2120" y="1227"/>
                </a:lnTo>
                <a:lnTo>
                  <a:pt x="2118" y="1227"/>
                </a:lnTo>
                <a:lnTo>
                  <a:pt x="2118" y="1227"/>
                </a:lnTo>
                <a:lnTo>
                  <a:pt x="2118" y="1227"/>
                </a:lnTo>
                <a:lnTo>
                  <a:pt x="2118" y="1229"/>
                </a:lnTo>
                <a:lnTo>
                  <a:pt x="2118" y="1231"/>
                </a:lnTo>
                <a:lnTo>
                  <a:pt x="2118" y="1231"/>
                </a:lnTo>
                <a:lnTo>
                  <a:pt x="2114" y="1238"/>
                </a:lnTo>
                <a:lnTo>
                  <a:pt x="2113" y="1241"/>
                </a:lnTo>
                <a:lnTo>
                  <a:pt x="2114" y="1241"/>
                </a:lnTo>
                <a:lnTo>
                  <a:pt x="2114" y="1242"/>
                </a:lnTo>
                <a:lnTo>
                  <a:pt x="2114" y="1244"/>
                </a:lnTo>
                <a:lnTo>
                  <a:pt x="2114" y="1248"/>
                </a:lnTo>
                <a:lnTo>
                  <a:pt x="2115" y="1249"/>
                </a:lnTo>
                <a:lnTo>
                  <a:pt x="2115" y="1251"/>
                </a:lnTo>
                <a:lnTo>
                  <a:pt x="2115" y="1252"/>
                </a:lnTo>
                <a:lnTo>
                  <a:pt x="2115" y="1253"/>
                </a:lnTo>
                <a:lnTo>
                  <a:pt x="2115" y="1255"/>
                </a:lnTo>
                <a:lnTo>
                  <a:pt x="2115" y="1255"/>
                </a:lnTo>
                <a:lnTo>
                  <a:pt x="2117" y="1258"/>
                </a:lnTo>
                <a:lnTo>
                  <a:pt x="2118" y="1259"/>
                </a:lnTo>
                <a:lnTo>
                  <a:pt x="2118" y="1260"/>
                </a:lnTo>
                <a:lnTo>
                  <a:pt x="2118" y="1260"/>
                </a:lnTo>
                <a:lnTo>
                  <a:pt x="2118" y="1263"/>
                </a:lnTo>
                <a:lnTo>
                  <a:pt x="2117" y="1264"/>
                </a:lnTo>
                <a:lnTo>
                  <a:pt x="2117" y="1266"/>
                </a:lnTo>
                <a:lnTo>
                  <a:pt x="2115" y="1267"/>
                </a:lnTo>
                <a:lnTo>
                  <a:pt x="2115" y="1270"/>
                </a:lnTo>
                <a:lnTo>
                  <a:pt x="2114" y="1270"/>
                </a:lnTo>
                <a:lnTo>
                  <a:pt x="2113" y="1273"/>
                </a:lnTo>
                <a:lnTo>
                  <a:pt x="2113" y="1274"/>
                </a:lnTo>
                <a:lnTo>
                  <a:pt x="2111" y="1275"/>
                </a:lnTo>
                <a:lnTo>
                  <a:pt x="2111" y="1277"/>
                </a:lnTo>
                <a:lnTo>
                  <a:pt x="2110" y="1277"/>
                </a:lnTo>
                <a:lnTo>
                  <a:pt x="2109" y="1277"/>
                </a:lnTo>
                <a:lnTo>
                  <a:pt x="2109" y="1280"/>
                </a:lnTo>
                <a:lnTo>
                  <a:pt x="2109" y="1281"/>
                </a:lnTo>
                <a:lnTo>
                  <a:pt x="2107" y="1281"/>
                </a:lnTo>
                <a:lnTo>
                  <a:pt x="2107" y="1282"/>
                </a:lnTo>
                <a:lnTo>
                  <a:pt x="2107" y="1282"/>
                </a:lnTo>
                <a:lnTo>
                  <a:pt x="2107" y="1284"/>
                </a:lnTo>
                <a:lnTo>
                  <a:pt x="2107" y="1284"/>
                </a:lnTo>
                <a:lnTo>
                  <a:pt x="2107" y="1286"/>
                </a:lnTo>
                <a:lnTo>
                  <a:pt x="2107" y="1288"/>
                </a:lnTo>
                <a:lnTo>
                  <a:pt x="2107" y="1291"/>
                </a:lnTo>
                <a:lnTo>
                  <a:pt x="2107" y="1292"/>
                </a:lnTo>
                <a:lnTo>
                  <a:pt x="2109" y="1292"/>
                </a:lnTo>
                <a:lnTo>
                  <a:pt x="2110" y="1295"/>
                </a:lnTo>
                <a:lnTo>
                  <a:pt x="2110" y="1296"/>
                </a:lnTo>
                <a:lnTo>
                  <a:pt x="2110" y="1296"/>
                </a:lnTo>
                <a:lnTo>
                  <a:pt x="2111" y="1297"/>
                </a:lnTo>
                <a:lnTo>
                  <a:pt x="2111" y="1299"/>
                </a:lnTo>
                <a:lnTo>
                  <a:pt x="2110" y="1300"/>
                </a:lnTo>
                <a:lnTo>
                  <a:pt x="2110" y="1302"/>
                </a:lnTo>
                <a:lnTo>
                  <a:pt x="2110" y="1303"/>
                </a:lnTo>
                <a:lnTo>
                  <a:pt x="2110" y="1304"/>
                </a:lnTo>
                <a:lnTo>
                  <a:pt x="2110" y="1307"/>
                </a:lnTo>
                <a:lnTo>
                  <a:pt x="2111" y="1307"/>
                </a:lnTo>
                <a:lnTo>
                  <a:pt x="2113" y="1309"/>
                </a:lnTo>
                <a:lnTo>
                  <a:pt x="2113" y="1310"/>
                </a:lnTo>
                <a:lnTo>
                  <a:pt x="2113" y="1311"/>
                </a:lnTo>
                <a:lnTo>
                  <a:pt x="2114" y="1313"/>
                </a:lnTo>
                <a:lnTo>
                  <a:pt x="2114" y="1313"/>
                </a:lnTo>
                <a:lnTo>
                  <a:pt x="2114" y="1314"/>
                </a:lnTo>
                <a:lnTo>
                  <a:pt x="2114" y="1314"/>
                </a:lnTo>
                <a:lnTo>
                  <a:pt x="2117" y="1315"/>
                </a:lnTo>
                <a:lnTo>
                  <a:pt x="2117" y="1315"/>
                </a:lnTo>
                <a:lnTo>
                  <a:pt x="2118" y="1317"/>
                </a:lnTo>
                <a:lnTo>
                  <a:pt x="2118" y="1317"/>
                </a:lnTo>
                <a:lnTo>
                  <a:pt x="2121" y="1317"/>
                </a:lnTo>
                <a:lnTo>
                  <a:pt x="2121" y="1317"/>
                </a:lnTo>
                <a:lnTo>
                  <a:pt x="2124" y="1320"/>
                </a:lnTo>
                <a:lnTo>
                  <a:pt x="2125" y="1320"/>
                </a:lnTo>
                <a:lnTo>
                  <a:pt x="2128" y="1320"/>
                </a:lnTo>
                <a:lnTo>
                  <a:pt x="2129" y="1320"/>
                </a:lnTo>
                <a:lnTo>
                  <a:pt x="2129" y="1318"/>
                </a:lnTo>
                <a:lnTo>
                  <a:pt x="2132" y="1317"/>
                </a:lnTo>
                <a:lnTo>
                  <a:pt x="2135" y="1315"/>
                </a:lnTo>
                <a:lnTo>
                  <a:pt x="2136" y="1315"/>
                </a:lnTo>
                <a:lnTo>
                  <a:pt x="2139" y="1315"/>
                </a:lnTo>
                <a:lnTo>
                  <a:pt x="2140" y="1315"/>
                </a:lnTo>
                <a:lnTo>
                  <a:pt x="2142" y="1314"/>
                </a:lnTo>
                <a:lnTo>
                  <a:pt x="2143" y="1314"/>
                </a:lnTo>
                <a:lnTo>
                  <a:pt x="2144" y="1311"/>
                </a:lnTo>
                <a:lnTo>
                  <a:pt x="2144" y="1310"/>
                </a:lnTo>
                <a:lnTo>
                  <a:pt x="2146" y="1309"/>
                </a:lnTo>
                <a:lnTo>
                  <a:pt x="2146" y="1307"/>
                </a:lnTo>
                <a:lnTo>
                  <a:pt x="2146" y="1306"/>
                </a:lnTo>
                <a:lnTo>
                  <a:pt x="2146" y="1304"/>
                </a:lnTo>
                <a:lnTo>
                  <a:pt x="2147" y="1303"/>
                </a:lnTo>
                <a:lnTo>
                  <a:pt x="2148" y="1302"/>
                </a:lnTo>
                <a:lnTo>
                  <a:pt x="2148" y="1300"/>
                </a:lnTo>
                <a:lnTo>
                  <a:pt x="2150" y="1296"/>
                </a:lnTo>
                <a:lnTo>
                  <a:pt x="2150" y="1293"/>
                </a:lnTo>
                <a:lnTo>
                  <a:pt x="2150" y="1291"/>
                </a:lnTo>
                <a:lnTo>
                  <a:pt x="2151" y="1288"/>
                </a:lnTo>
                <a:lnTo>
                  <a:pt x="2151" y="1288"/>
                </a:lnTo>
                <a:lnTo>
                  <a:pt x="2154" y="1282"/>
                </a:lnTo>
                <a:lnTo>
                  <a:pt x="2155" y="1277"/>
                </a:lnTo>
                <a:lnTo>
                  <a:pt x="2157" y="1273"/>
                </a:lnTo>
                <a:lnTo>
                  <a:pt x="2158" y="1269"/>
                </a:lnTo>
                <a:lnTo>
                  <a:pt x="2158" y="1266"/>
                </a:lnTo>
                <a:lnTo>
                  <a:pt x="2159" y="1263"/>
                </a:lnTo>
                <a:lnTo>
                  <a:pt x="2161" y="1259"/>
                </a:lnTo>
                <a:lnTo>
                  <a:pt x="2162" y="1255"/>
                </a:lnTo>
                <a:lnTo>
                  <a:pt x="2164" y="1252"/>
                </a:lnTo>
                <a:lnTo>
                  <a:pt x="2164" y="1249"/>
                </a:lnTo>
                <a:lnTo>
                  <a:pt x="2165" y="1248"/>
                </a:lnTo>
                <a:lnTo>
                  <a:pt x="2166" y="1244"/>
                </a:lnTo>
                <a:lnTo>
                  <a:pt x="2166" y="1241"/>
                </a:lnTo>
                <a:lnTo>
                  <a:pt x="2165" y="1238"/>
                </a:lnTo>
                <a:lnTo>
                  <a:pt x="2165" y="1237"/>
                </a:lnTo>
                <a:lnTo>
                  <a:pt x="2166" y="1235"/>
                </a:lnTo>
                <a:lnTo>
                  <a:pt x="2166" y="1234"/>
                </a:lnTo>
                <a:lnTo>
                  <a:pt x="2168" y="1234"/>
                </a:lnTo>
                <a:lnTo>
                  <a:pt x="2168" y="1233"/>
                </a:lnTo>
                <a:lnTo>
                  <a:pt x="2169" y="1233"/>
                </a:lnTo>
                <a:lnTo>
                  <a:pt x="2168" y="1233"/>
                </a:lnTo>
                <a:lnTo>
                  <a:pt x="2168" y="1231"/>
                </a:lnTo>
                <a:lnTo>
                  <a:pt x="2169" y="1231"/>
                </a:lnTo>
                <a:lnTo>
                  <a:pt x="2169" y="1230"/>
                </a:lnTo>
                <a:lnTo>
                  <a:pt x="2169" y="1227"/>
                </a:lnTo>
                <a:lnTo>
                  <a:pt x="2169" y="1227"/>
                </a:lnTo>
                <a:lnTo>
                  <a:pt x="2168" y="1226"/>
                </a:lnTo>
                <a:lnTo>
                  <a:pt x="2168" y="1226"/>
                </a:lnTo>
                <a:lnTo>
                  <a:pt x="2168" y="1224"/>
                </a:lnTo>
                <a:lnTo>
                  <a:pt x="2168" y="1223"/>
                </a:lnTo>
                <a:lnTo>
                  <a:pt x="2168" y="1222"/>
                </a:lnTo>
                <a:lnTo>
                  <a:pt x="2168" y="1220"/>
                </a:lnTo>
                <a:lnTo>
                  <a:pt x="2168" y="1220"/>
                </a:lnTo>
                <a:lnTo>
                  <a:pt x="2168" y="1220"/>
                </a:lnTo>
                <a:lnTo>
                  <a:pt x="2169" y="1220"/>
                </a:lnTo>
                <a:lnTo>
                  <a:pt x="2170" y="1220"/>
                </a:lnTo>
                <a:lnTo>
                  <a:pt x="2170" y="1220"/>
                </a:lnTo>
                <a:lnTo>
                  <a:pt x="2170" y="1223"/>
                </a:lnTo>
                <a:lnTo>
                  <a:pt x="2172" y="1224"/>
                </a:lnTo>
                <a:lnTo>
                  <a:pt x="2173" y="1224"/>
                </a:lnTo>
                <a:lnTo>
                  <a:pt x="2173" y="1224"/>
                </a:lnTo>
                <a:lnTo>
                  <a:pt x="2173" y="1224"/>
                </a:lnTo>
                <a:lnTo>
                  <a:pt x="2173" y="1223"/>
                </a:lnTo>
                <a:lnTo>
                  <a:pt x="2175" y="1222"/>
                </a:lnTo>
                <a:lnTo>
                  <a:pt x="2176" y="1219"/>
                </a:lnTo>
                <a:lnTo>
                  <a:pt x="2175" y="1216"/>
                </a:lnTo>
                <a:lnTo>
                  <a:pt x="2173" y="1215"/>
                </a:lnTo>
                <a:close/>
                <a:moveTo>
                  <a:pt x="2087" y="1092"/>
                </a:moveTo>
                <a:lnTo>
                  <a:pt x="2085" y="1092"/>
                </a:lnTo>
                <a:lnTo>
                  <a:pt x="2085" y="1093"/>
                </a:lnTo>
                <a:lnTo>
                  <a:pt x="2085" y="1093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close/>
                <a:moveTo>
                  <a:pt x="2169" y="1234"/>
                </a:moveTo>
                <a:lnTo>
                  <a:pt x="2169" y="1235"/>
                </a:lnTo>
                <a:lnTo>
                  <a:pt x="2170" y="1234"/>
                </a:lnTo>
                <a:lnTo>
                  <a:pt x="2170" y="1231"/>
                </a:lnTo>
                <a:lnTo>
                  <a:pt x="2170" y="1231"/>
                </a:lnTo>
                <a:lnTo>
                  <a:pt x="2169" y="1234"/>
                </a:lnTo>
                <a:close/>
                <a:moveTo>
                  <a:pt x="1778" y="1041"/>
                </a:moveTo>
                <a:lnTo>
                  <a:pt x="1778" y="1041"/>
                </a:lnTo>
                <a:lnTo>
                  <a:pt x="1780" y="1038"/>
                </a:lnTo>
                <a:lnTo>
                  <a:pt x="1780" y="1038"/>
                </a:lnTo>
                <a:lnTo>
                  <a:pt x="1780" y="1037"/>
                </a:lnTo>
                <a:lnTo>
                  <a:pt x="1778" y="1037"/>
                </a:lnTo>
                <a:lnTo>
                  <a:pt x="1778" y="1037"/>
                </a:lnTo>
                <a:lnTo>
                  <a:pt x="1778" y="1037"/>
                </a:lnTo>
                <a:lnTo>
                  <a:pt x="1777" y="1038"/>
                </a:lnTo>
                <a:lnTo>
                  <a:pt x="1777" y="1038"/>
                </a:lnTo>
                <a:lnTo>
                  <a:pt x="1777" y="1040"/>
                </a:lnTo>
                <a:lnTo>
                  <a:pt x="1777" y="1040"/>
                </a:lnTo>
                <a:lnTo>
                  <a:pt x="1776" y="1040"/>
                </a:lnTo>
                <a:lnTo>
                  <a:pt x="1776" y="1041"/>
                </a:lnTo>
                <a:lnTo>
                  <a:pt x="1776" y="1041"/>
                </a:lnTo>
                <a:lnTo>
                  <a:pt x="1776" y="1041"/>
                </a:lnTo>
                <a:lnTo>
                  <a:pt x="1776" y="1042"/>
                </a:lnTo>
                <a:lnTo>
                  <a:pt x="1777" y="1042"/>
                </a:lnTo>
                <a:lnTo>
                  <a:pt x="1778" y="1042"/>
                </a:lnTo>
                <a:lnTo>
                  <a:pt x="1778" y="1041"/>
                </a:lnTo>
                <a:close/>
                <a:moveTo>
                  <a:pt x="2630" y="947"/>
                </a:moveTo>
                <a:lnTo>
                  <a:pt x="2630" y="947"/>
                </a:lnTo>
                <a:lnTo>
                  <a:pt x="2630" y="947"/>
                </a:lnTo>
                <a:lnTo>
                  <a:pt x="2630" y="949"/>
                </a:lnTo>
                <a:lnTo>
                  <a:pt x="2630" y="949"/>
                </a:lnTo>
                <a:lnTo>
                  <a:pt x="2630" y="950"/>
                </a:lnTo>
                <a:lnTo>
                  <a:pt x="2630" y="949"/>
                </a:lnTo>
                <a:lnTo>
                  <a:pt x="2630" y="947"/>
                </a:lnTo>
                <a:lnTo>
                  <a:pt x="2630" y="947"/>
                </a:lnTo>
                <a:close/>
                <a:moveTo>
                  <a:pt x="1765" y="1030"/>
                </a:moveTo>
                <a:lnTo>
                  <a:pt x="1763" y="1031"/>
                </a:lnTo>
                <a:lnTo>
                  <a:pt x="1763" y="1031"/>
                </a:lnTo>
                <a:lnTo>
                  <a:pt x="1765" y="1031"/>
                </a:lnTo>
                <a:lnTo>
                  <a:pt x="1765" y="1030"/>
                </a:lnTo>
                <a:lnTo>
                  <a:pt x="1765" y="1030"/>
                </a:lnTo>
                <a:lnTo>
                  <a:pt x="1765" y="1030"/>
                </a:lnTo>
                <a:close/>
                <a:moveTo>
                  <a:pt x="1758" y="1069"/>
                </a:moveTo>
                <a:lnTo>
                  <a:pt x="1758" y="1070"/>
                </a:lnTo>
                <a:lnTo>
                  <a:pt x="1756" y="1070"/>
                </a:lnTo>
                <a:lnTo>
                  <a:pt x="1756" y="1070"/>
                </a:lnTo>
                <a:lnTo>
                  <a:pt x="1756" y="1071"/>
                </a:lnTo>
                <a:lnTo>
                  <a:pt x="1758" y="1073"/>
                </a:lnTo>
                <a:lnTo>
                  <a:pt x="1758" y="1073"/>
                </a:lnTo>
                <a:lnTo>
                  <a:pt x="1759" y="1071"/>
                </a:lnTo>
                <a:lnTo>
                  <a:pt x="1759" y="1070"/>
                </a:lnTo>
                <a:lnTo>
                  <a:pt x="1759" y="1070"/>
                </a:lnTo>
                <a:lnTo>
                  <a:pt x="1759" y="1069"/>
                </a:lnTo>
                <a:lnTo>
                  <a:pt x="1758" y="1069"/>
                </a:lnTo>
                <a:close/>
                <a:moveTo>
                  <a:pt x="1766" y="1056"/>
                </a:moveTo>
                <a:lnTo>
                  <a:pt x="1766" y="1056"/>
                </a:lnTo>
                <a:lnTo>
                  <a:pt x="1766" y="1056"/>
                </a:lnTo>
                <a:lnTo>
                  <a:pt x="1765" y="1058"/>
                </a:lnTo>
                <a:lnTo>
                  <a:pt x="1765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6"/>
                </a:lnTo>
                <a:close/>
                <a:moveTo>
                  <a:pt x="2645" y="1095"/>
                </a:moveTo>
                <a:lnTo>
                  <a:pt x="2644" y="1093"/>
                </a:lnTo>
                <a:lnTo>
                  <a:pt x="2644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3"/>
                </a:lnTo>
                <a:lnTo>
                  <a:pt x="2642" y="1093"/>
                </a:lnTo>
                <a:lnTo>
                  <a:pt x="2644" y="1095"/>
                </a:lnTo>
                <a:lnTo>
                  <a:pt x="2645" y="1095"/>
                </a:lnTo>
                <a:lnTo>
                  <a:pt x="2645" y="1095"/>
                </a:lnTo>
                <a:lnTo>
                  <a:pt x="2645" y="1095"/>
                </a:lnTo>
                <a:close/>
                <a:moveTo>
                  <a:pt x="2648" y="1098"/>
                </a:moveTo>
                <a:lnTo>
                  <a:pt x="2646" y="1096"/>
                </a:lnTo>
                <a:lnTo>
                  <a:pt x="2646" y="1096"/>
                </a:lnTo>
                <a:lnTo>
                  <a:pt x="2646" y="1098"/>
                </a:lnTo>
                <a:lnTo>
                  <a:pt x="2646" y="1098"/>
                </a:lnTo>
                <a:lnTo>
                  <a:pt x="2646" y="1098"/>
                </a:lnTo>
                <a:lnTo>
                  <a:pt x="2646" y="1099"/>
                </a:lnTo>
                <a:lnTo>
                  <a:pt x="2646" y="1099"/>
                </a:lnTo>
                <a:lnTo>
                  <a:pt x="2648" y="1099"/>
                </a:lnTo>
                <a:lnTo>
                  <a:pt x="2648" y="1099"/>
                </a:lnTo>
                <a:lnTo>
                  <a:pt x="2648" y="1098"/>
                </a:lnTo>
                <a:close/>
                <a:moveTo>
                  <a:pt x="2667" y="1122"/>
                </a:moveTo>
                <a:lnTo>
                  <a:pt x="2667" y="1122"/>
                </a:lnTo>
                <a:lnTo>
                  <a:pt x="2667" y="1122"/>
                </a:lnTo>
                <a:lnTo>
                  <a:pt x="2667" y="1124"/>
                </a:lnTo>
                <a:lnTo>
                  <a:pt x="2668" y="1125"/>
                </a:lnTo>
                <a:lnTo>
                  <a:pt x="2668" y="1125"/>
                </a:lnTo>
                <a:lnTo>
                  <a:pt x="2670" y="1124"/>
                </a:lnTo>
                <a:lnTo>
                  <a:pt x="2668" y="1124"/>
                </a:lnTo>
                <a:lnTo>
                  <a:pt x="2667" y="1122"/>
                </a:lnTo>
                <a:close/>
                <a:moveTo>
                  <a:pt x="2638" y="1088"/>
                </a:moveTo>
                <a:lnTo>
                  <a:pt x="2638" y="1087"/>
                </a:lnTo>
                <a:lnTo>
                  <a:pt x="2638" y="1087"/>
                </a:lnTo>
                <a:lnTo>
                  <a:pt x="2638" y="1085"/>
                </a:lnTo>
                <a:lnTo>
                  <a:pt x="2638" y="1085"/>
                </a:lnTo>
                <a:lnTo>
                  <a:pt x="2637" y="1084"/>
                </a:lnTo>
                <a:lnTo>
                  <a:pt x="2637" y="1082"/>
                </a:lnTo>
                <a:lnTo>
                  <a:pt x="2637" y="1081"/>
                </a:lnTo>
                <a:lnTo>
                  <a:pt x="2635" y="1081"/>
                </a:lnTo>
                <a:lnTo>
                  <a:pt x="2634" y="1082"/>
                </a:lnTo>
                <a:lnTo>
                  <a:pt x="2633" y="1084"/>
                </a:lnTo>
                <a:lnTo>
                  <a:pt x="2633" y="1085"/>
                </a:lnTo>
                <a:lnTo>
                  <a:pt x="2635" y="1087"/>
                </a:lnTo>
                <a:lnTo>
                  <a:pt x="2635" y="1088"/>
                </a:lnTo>
                <a:lnTo>
                  <a:pt x="2635" y="1088"/>
                </a:lnTo>
                <a:lnTo>
                  <a:pt x="2638" y="1089"/>
                </a:lnTo>
                <a:lnTo>
                  <a:pt x="2638" y="1089"/>
                </a:lnTo>
                <a:lnTo>
                  <a:pt x="2640" y="1089"/>
                </a:lnTo>
                <a:lnTo>
                  <a:pt x="2640" y="1088"/>
                </a:lnTo>
                <a:lnTo>
                  <a:pt x="2638" y="1088"/>
                </a:lnTo>
                <a:close/>
                <a:moveTo>
                  <a:pt x="2558" y="855"/>
                </a:moveTo>
                <a:lnTo>
                  <a:pt x="2558" y="854"/>
                </a:lnTo>
                <a:lnTo>
                  <a:pt x="2557" y="854"/>
                </a:lnTo>
                <a:lnTo>
                  <a:pt x="2557" y="854"/>
                </a:lnTo>
                <a:lnTo>
                  <a:pt x="2556" y="854"/>
                </a:lnTo>
                <a:lnTo>
                  <a:pt x="2556" y="855"/>
                </a:lnTo>
                <a:lnTo>
                  <a:pt x="2557" y="855"/>
                </a:lnTo>
                <a:lnTo>
                  <a:pt x="2557" y="855"/>
                </a:lnTo>
                <a:lnTo>
                  <a:pt x="2557" y="856"/>
                </a:lnTo>
                <a:lnTo>
                  <a:pt x="2557" y="858"/>
                </a:lnTo>
                <a:lnTo>
                  <a:pt x="2558" y="859"/>
                </a:lnTo>
                <a:lnTo>
                  <a:pt x="2556" y="860"/>
                </a:lnTo>
                <a:lnTo>
                  <a:pt x="2557" y="862"/>
                </a:lnTo>
                <a:lnTo>
                  <a:pt x="2558" y="860"/>
                </a:lnTo>
                <a:lnTo>
                  <a:pt x="2560" y="860"/>
                </a:lnTo>
                <a:lnTo>
                  <a:pt x="2560" y="858"/>
                </a:lnTo>
                <a:lnTo>
                  <a:pt x="2560" y="856"/>
                </a:lnTo>
                <a:lnTo>
                  <a:pt x="2558" y="855"/>
                </a:lnTo>
                <a:lnTo>
                  <a:pt x="2558" y="855"/>
                </a:lnTo>
                <a:close/>
                <a:moveTo>
                  <a:pt x="2631" y="1073"/>
                </a:moveTo>
                <a:lnTo>
                  <a:pt x="2631" y="1073"/>
                </a:lnTo>
                <a:lnTo>
                  <a:pt x="2630" y="1073"/>
                </a:lnTo>
                <a:lnTo>
                  <a:pt x="2631" y="1076"/>
                </a:lnTo>
                <a:lnTo>
                  <a:pt x="2631" y="1076"/>
                </a:lnTo>
                <a:lnTo>
                  <a:pt x="2631" y="1077"/>
                </a:lnTo>
                <a:lnTo>
                  <a:pt x="2630" y="1077"/>
                </a:lnTo>
                <a:lnTo>
                  <a:pt x="2630" y="1078"/>
                </a:lnTo>
                <a:lnTo>
                  <a:pt x="2631" y="1078"/>
                </a:lnTo>
                <a:lnTo>
                  <a:pt x="2631" y="1078"/>
                </a:lnTo>
                <a:lnTo>
                  <a:pt x="2633" y="1077"/>
                </a:lnTo>
                <a:lnTo>
                  <a:pt x="2633" y="1076"/>
                </a:lnTo>
                <a:lnTo>
                  <a:pt x="2631" y="1074"/>
                </a:lnTo>
                <a:lnTo>
                  <a:pt x="2631" y="1073"/>
                </a:lnTo>
                <a:close/>
                <a:moveTo>
                  <a:pt x="2626" y="1062"/>
                </a:moveTo>
                <a:lnTo>
                  <a:pt x="2624" y="1062"/>
                </a:lnTo>
                <a:lnTo>
                  <a:pt x="2623" y="1059"/>
                </a:lnTo>
                <a:lnTo>
                  <a:pt x="2622" y="1058"/>
                </a:lnTo>
                <a:lnTo>
                  <a:pt x="2622" y="1058"/>
                </a:lnTo>
                <a:lnTo>
                  <a:pt x="2620" y="1059"/>
                </a:lnTo>
                <a:lnTo>
                  <a:pt x="2620" y="1059"/>
                </a:lnTo>
                <a:lnTo>
                  <a:pt x="2619" y="1059"/>
                </a:lnTo>
                <a:lnTo>
                  <a:pt x="2620" y="1062"/>
                </a:lnTo>
                <a:lnTo>
                  <a:pt x="2622" y="1063"/>
                </a:lnTo>
                <a:lnTo>
                  <a:pt x="2622" y="1063"/>
                </a:lnTo>
                <a:lnTo>
                  <a:pt x="2622" y="1064"/>
                </a:lnTo>
                <a:lnTo>
                  <a:pt x="2623" y="1064"/>
                </a:lnTo>
                <a:lnTo>
                  <a:pt x="2624" y="1067"/>
                </a:lnTo>
                <a:lnTo>
                  <a:pt x="2624" y="1067"/>
                </a:lnTo>
                <a:lnTo>
                  <a:pt x="2626" y="1067"/>
                </a:lnTo>
                <a:lnTo>
                  <a:pt x="2626" y="1067"/>
                </a:lnTo>
                <a:lnTo>
                  <a:pt x="2626" y="1064"/>
                </a:lnTo>
                <a:lnTo>
                  <a:pt x="2627" y="1063"/>
                </a:lnTo>
                <a:lnTo>
                  <a:pt x="2626" y="1063"/>
                </a:lnTo>
                <a:lnTo>
                  <a:pt x="2626" y="1062"/>
                </a:lnTo>
                <a:close/>
                <a:moveTo>
                  <a:pt x="2612" y="1049"/>
                </a:moveTo>
                <a:lnTo>
                  <a:pt x="2612" y="1049"/>
                </a:lnTo>
                <a:lnTo>
                  <a:pt x="2611" y="1048"/>
                </a:lnTo>
                <a:lnTo>
                  <a:pt x="2609" y="1047"/>
                </a:lnTo>
                <a:lnTo>
                  <a:pt x="2609" y="1047"/>
                </a:lnTo>
                <a:lnTo>
                  <a:pt x="2608" y="1047"/>
                </a:lnTo>
                <a:lnTo>
                  <a:pt x="2608" y="1045"/>
                </a:lnTo>
                <a:lnTo>
                  <a:pt x="2607" y="1045"/>
                </a:lnTo>
                <a:lnTo>
                  <a:pt x="2607" y="1045"/>
                </a:lnTo>
                <a:lnTo>
                  <a:pt x="2605" y="1047"/>
                </a:lnTo>
                <a:lnTo>
                  <a:pt x="2605" y="1047"/>
                </a:lnTo>
                <a:lnTo>
                  <a:pt x="2607" y="1048"/>
                </a:lnTo>
                <a:lnTo>
                  <a:pt x="2607" y="1048"/>
                </a:lnTo>
                <a:lnTo>
                  <a:pt x="2608" y="1048"/>
                </a:lnTo>
                <a:lnTo>
                  <a:pt x="2608" y="1048"/>
                </a:lnTo>
                <a:lnTo>
                  <a:pt x="2611" y="1049"/>
                </a:lnTo>
                <a:lnTo>
                  <a:pt x="2612" y="1051"/>
                </a:lnTo>
                <a:lnTo>
                  <a:pt x="2612" y="1051"/>
                </a:lnTo>
                <a:lnTo>
                  <a:pt x="2613" y="1051"/>
                </a:lnTo>
                <a:lnTo>
                  <a:pt x="2612" y="1049"/>
                </a:lnTo>
                <a:lnTo>
                  <a:pt x="2612" y="1049"/>
                </a:lnTo>
                <a:close/>
                <a:moveTo>
                  <a:pt x="2697" y="1125"/>
                </a:moveTo>
                <a:lnTo>
                  <a:pt x="2697" y="1125"/>
                </a:lnTo>
                <a:lnTo>
                  <a:pt x="2699" y="1127"/>
                </a:lnTo>
                <a:lnTo>
                  <a:pt x="2699" y="1127"/>
                </a:lnTo>
                <a:lnTo>
                  <a:pt x="2700" y="1127"/>
                </a:lnTo>
                <a:lnTo>
                  <a:pt x="2700" y="1128"/>
                </a:lnTo>
                <a:lnTo>
                  <a:pt x="2700" y="1128"/>
                </a:lnTo>
                <a:lnTo>
                  <a:pt x="2702" y="1128"/>
                </a:lnTo>
                <a:lnTo>
                  <a:pt x="2702" y="1127"/>
                </a:lnTo>
                <a:lnTo>
                  <a:pt x="2702" y="1127"/>
                </a:lnTo>
                <a:lnTo>
                  <a:pt x="2703" y="1120"/>
                </a:lnTo>
                <a:lnTo>
                  <a:pt x="2703" y="1118"/>
                </a:lnTo>
                <a:lnTo>
                  <a:pt x="2703" y="1117"/>
                </a:lnTo>
                <a:lnTo>
                  <a:pt x="2703" y="1116"/>
                </a:lnTo>
                <a:lnTo>
                  <a:pt x="2702" y="1111"/>
                </a:lnTo>
                <a:lnTo>
                  <a:pt x="2702" y="1111"/>
                </a:lnTo>
                <a:lnTo>
                  <a:pt x="2703" y="1110"/>
                </a:lnTo>
                <a:lnTo>
                  <a:pt x="2703" y="1109"/>
                </a:lnTo>
                <a:lnTo>
                  <a:pt x="2703" y="1109"/>
                </a:lnTo>
                <a:lnTo>
                  <a:pt x="2702" y="1109"/>
                </a:lnTo>
                <a:lnTo>
                  <a:pt x="2702" y="1107"/>
                </a:lnTo>
                <a:lnTo>
                  <a:pt x="2703" y="1106"/>
                </a:lnTo>
                <a:lnTo>
                  <a:pt x="2703" y="1104"/>
                </a:lnTo>
                <a:lnTo>
                  <a:pt x="2704" y="1103"/>
                </a:lnTo>
                <a:lnTo>
                  <a:pt x="2704" y="1103"/>
                </a:lnTo>
                <a:lnTo>
                  <a:pt x="2704" y="1103"/>
                </a:lnTo>
                <a:lnTo>
                  <a:pt x="2704" y="1102"/>
                </a:lnTo>
                <a:lnTo>
                  <a:pt x="2703" y="1100"/>
                </a:lnTo>
                <a:lnTo>
                  <a:pt x="2700" y="1096"/>
                </a:lnTo>
                <a:lnTo>
                  <a:pt x="2699" y="1096"/>
                </a:lnTo>
                <a:lnTo>
                  <a:pt x="2697" y="1095"/>
                </a:lnTo>
                <a:lnTo>
                  <a:pt x="2697" y="1095"/>
                </a:lnTo>
                <a:lnTo>
                  <a:pt x="2695" y="1095"/>
                </a:lnTo>
                <a:lnTo>
                  <a:pt x="2693" y="1095"/>
                </a:lnTo>
                <a:lnTo>
                  <a:pt x="2693" y="1095"/>
                </a:lnTo>
                <a:lnTo>
                  <a:pt x="2693" y="1096"/>
                </a:lnTo>
                <a:lnTo>
                  <a:pt x="2692" y="1098"/>
                </a:lnTo>
                <a:lnTo>
                  <a:pt x="2691" y="1098"/>
                </a:lnTo>
                <a:lnTo>
                  <a:pt x="2691" y="1098"/>
                </a:lnTo>
                <a:lnTo>
                  <a:pt x="2691" y="1096"/>
                </a:lnTo>
                <a:lnTo>
                  <a:pt x="2691" y="1096"/>
                </a:lnTo>
                <a:lnTo>
                  <a:pt x="2691" y="1095"/>
                </a:lnTo>
                <a:lnTo>
                  <a:pt x="2692" y="1095"/>
                </a:lnTo>
                <a:lnTo>
                  <a:pt x="2692" y="1093"/>
                </a:lnTo>
                <a:lnTo>
                  <a:pt x="2692" y="1093"/>
                </a:lnTo>
                <a:lnTo>
                  <a:pt x="2692" y="1092"/>
                </a:lnTo>
                <a:lnTo>
                  <a:pt x="2692" y="1092"/>
                </a:lnTo>
                <a:lnTo>
                  <a:pt x="2691" y="1092"/>
                </a:lnTo>
                <a:lnTo>
                  <a:pt x="2691" y="1091"/>
                </a:lnTo>
                <a:lnTo>
                  <a:pt x="2689" y="1089"/>
                </a:lnTo>
                <a:lnTo>
                  <a:pt x="2689" y="1089"/>
                </a:lnTo>
                <a:lnTo>
                  <a:pt x="2689" y="1088"/>
                </a:lnTo>
                <a:lnTo>
                  <a:pt x="2689" y="1085"/>
                </a:lnTo>
                <a:lnTo>
                  <a:pt x="2689" y="1085"/>
                </a:lnTo>
                <a:lnTo>
                  <a:pt x="2688" y="1082"/>
                </a:lnTo>
                <a:lnTo>
                  <a:pt x="2688" y="1082"/>
                </a:lnTo>
                <a:lnTo>
                  <a:pt x="2686" y="1082"/>
                </a:lnTo>
                <a:lnTo>
                  <a:pt x="2686" y="1082"/>
                </a:lnTo>
                <a:lnTo>
                  <a:pt x="2685" y="1082"/>
                </a:lnTo>
                <a:lnTo>
                  <a:pt x="2684" y="1082"/>
                </a:lnTo>
                <a:lnTo>
                  <a:pt x="2682" y="1081"/>
                </a:lnTo>
                <a:lnTo>
                  <a:pt x="2681" y="1080"/>
                </a:lnTo>
                <a:lnTo>
                  <a:pt x="2679" y="1080"/>
                </a:lnTo>
                <a:lnTo>
                  <a:pt x="2679" y="1078"/>
                </a:lnTo>
                <a:lnTo>
                  <a:pt x="2679" y="1078"/>
                </a:lnTo>
                <a:lnTo>
                  <a:pt x="2679" y="1077"/>
                </a:lnTo>
                <a:lnTo>
                  <a:pt x="2679" y="1077"/>
                </a:lnTo>
                <a:lnTo>
                  <a:pt x="2679" y="1076"/>
                </a:lnTo>
                <a:lnTo>
                  <a:pt x="2679" y="1076"/>
                </a:lnTo>
                <a:lnTo>
                  <a:pt x="2679" y="1076"/>
                </a:lnTo>
                <a:lnTo>
                  <a:pt x="2679" y="1074"/>
                </a:lnTo>
                <a:lnTo>
                  <a:pt x="2681" y="1073"/>
                </a:lnTo>
                <a:lnTo>
                  <a:pt x="2682" y="1073"/>
                </a:lnTo>
                <a:lnTo>
                  <a:pt x="2682" y="1073"/>
                </a:lnTo>
                <a:lnTo>
                  <a:pt x="2682" y="1071"/>
                </a:lnTo>
                <a:lnTo>
                  <a:pt x="2681" y="1070"/>
                </a:lnTo>
                <a:lnTo>
                  <a:pt x="2681" y="1069"/>
                </a:lnTo>
                <a:lnTo>
                  <a:pt x="2679" y="1069"/>
                </a:lnTo>
                <a:lnTo>
                  <a:pt x="2679" y="1067"/>
                </a:lnTo>
                <a:lnTo>
                  <a:pt x="2678" y="1067"/>
                </a:lnTo>
                <a:lnTo>
                  <a:pt x="2678" y="1069"/>
                </a:lnTo>
                <a:lnTo>
                  <a:pt x="2675" y="1069"/>
                </a:lnTo>
                <a:lnTo>
                  <a:pt x="2675" y="1070"/>
                </a:lnTo>
                <a:lnTo>
                  <a:pt x="2674" y="1070"/>
                </a:lnTo>
                <a:lnTo>
                  <a:pt x="2673" y="1070"/>
                </a:lnTo>
                <a:lnTo>
                  <a:pt x="2671" y="1070"/>
                </a:lnTo>
                <a:lnTo>
                  <a:pt x="2673" y="1070"/>
                </a:lnTo>
                <a:lnTo>
                  <a:pt x="2675" y="1069"/>
                </a:lnTo>
                <a:lnTo>
                  <a:pt x="2675" y="1069"/>
                </a:lnTo>
                <a:lnTo>
                  <a:pt x="2675" y="1067"/>
                </a:lnTo>
                <a:lnTo>
                  <a:pt x="2674" y="1066"/>
                </a:lnTo>
                <a:lnTo>
                  <a:pt x="2674" y="1066"/>
                </a:lnTo>
                <a:lnTo>
                  <a:pt x="2671" y="1066"/>
                </a:lnTo>
                <a:lnTo>
                  <a:pt x="2670" y="1066"/>
                </a:lnTo>
                <a:lnTo>
                  <a:pt x="2668" y="1064"/>
                </a:lnTo>
                <a:lnTo>
                  <a:pt x="2667" y="1063"/>
                </a:lnTo>
                <a:lnTo>
                  <a:pt x="2667" y="1063"/>
                </a:lnTo>
                <a:lnTo>
                  <a:pt x="2667" y="1062"/>
                </a:lnTo>
                <a:lnTo>
                  <a:pt x="2667" y="1060"/>
                </a:lnTo>
                <a:lnTo>
                  <a:pt x="2666" y="1060"/>
                </a:lnTo>
                <a:lnTo>
                  <a:pt x="2666" y="1059"/>
                </a:lnTo>
                <a:lnTo>
                  <a:pt x="2663" y="1058"/>
                </a:lnTo>
                <a:lnTo>
                  <a:pt x="2663" y="1058"/>
                </a:lnTo>
                <a:lnTo>
                  <a:pt x="2662" y="1058"/>
                </a:lnTo>
                <a:lnTo>
                  <a:pt x="2660" y="1056"/>
                </a:lnTo>
                <a:lnTo>
                  <a:pt x="2660" y="1056"/>
                </a:lnTo>
                <a:lnTo>
                  <a:pt x="2659" y="1055"/>
                </a:lnTo>
                <a:lnTo>
                  <a:pt x="2659" y="1053"/>
                </a:lnTo>
                <a:lnTo>
                  <a:pt x="2657" y="1053"/>
                </a:lnTo>
                <a:lnTo>
                  <a:pt x="2656" y="1052"/>
                </a:lnTo>
                <a:lnTo>
                  <a:pt x="2655" y="1051"/>
                </a:lnTo>
                <a:lnTo>
                  <a:pt x="2655" y="1051"/>
                </a:lnTo>
                <a:lnTo>
                  <a:pt x="2655" y="1052"/>
                </a:lnTo>
                <a:lnTo>
                  <a:pt x="2655" y="1052"/>
                </a:lnTo>
                <a:lnTo>
                  <a:pt x="2655" y="1052"/>
                </a:lnTo>
                <a:lnTo>
                  <a:pt x="2655" y="1053"/>
                </a:lnTo>
                <a:lnTo>
                  <a:pt x="2655" y="1055"/>
                </a:lnTo>
                <a:lnTo>
                  <a:pt x="2655" y="1053"/>
                </a:lnTo>
                <a:lnTo>
                  <a:pt x="2653" y="1052"/>
                </a:lnTo>
                <a:lnTo>
                  <a:pt x="2652" y="1052"/>
                </a:lnTo>
                <a:lnTo>
                  <a:pt x="2652" y="1052"/>
                </a:lnTo>
                <a:lnTo>
                  <a:pt x="2651" y="1052"/>
                </a:lnTo>
                <a:lnTo>
                  <a:pt x="2651" y="1051"/>
                </a:lnTo>
                <a:lnTo>
                  <a:pt x="2649" y="1049"/>
                </a:lnTo>
                <a:lnTo>
                  <a:pt x="2649" y="1049"/>
                </a:lnTo>
                <a:lnTo>
                  <a:pt x="2648" y="1048"/>
                </a:lnTo>
                <a:lnTo>
                  <a:pt x="2646" y="1047"/>
                </a:lnTo>
                <a:lnTo>
                  <a:pt x="2646" y="1045"/>
                </a:lnTo>
                <a:lnTo>
                  <a:pt x="2645" y="1044"/>
                </a:lnTo>
                <a:lnTo>
                  <a:pt x="2644" y="1042"/>
                </a:lnTo>
                <a:lnTo>
                  <a:pt x="2642" y="1041"/>
                </a:lnTo>
                <a:lnTo>
                  <a:pt x="2638" y="1038"/>
                </a:lnTo>
                <a:lnTo>
                  <a:pt x="2635" y="1038"/>
                </a:lnTo>
                <a:lnTo>
                  <a:pt x="2635" y="1037"/>
                </a:lnTo>
                <a:lnTo>
                  <a:pt x="2634" y="1037"/>
                </a:lnTo>
                <a:lnTo>
                  <a:pt x="2634" y="1036"/>
                </a:lnTo>
                <a:lnTo>
                  <a:pt x="2634" y="1036"/>
                </a:lnTo>
                <a:lnTo>
                  <a:pt x="2633" y="1036"/>
                </a:lnTo>
                <a:lnTo>
                  <a:pt x="2630" y="1034"/>
                </a:lnTo>
                <a:lnTo>
                  <a:pt x="2630" y="1033"/>
                </a:lnTo>
                <a:lnTo>
                  <a:pt x="2630" y="1031"/>
                </a:lnTo>
                <a:lnTo>
                  <a:pt x="2630" y="1031"/>
                </a:lnTo>
                <a:lnTo>
                  <a:pt x="2627" y="1029"/>
                </a:lnTo>
                <a:lnTo>
                  <a:pt x="2627" y="1029"/>
                </a:lnTo>
                <a:lnTo>
                  <a:pt x="2627" y="1027"/>
                </a:lnTo>
                <a:lnTo>
                  <a:pt x="2626" y="1027"/>
                </a:lnTo>
                <a:lnTo>
                  <a:pt x="2624" y="1025"/>
                </a:lnTo>
                <a:lnTo>
                  <a:pt x="2623" y="1025"/>
                </a:lnTo>
                <a:lnTo>
                  <a:pt x="2623" y="1023"/>
                </a:lnTo>
                <a:lnTo>
                  <a:pt x="2623" y="1023"/>
                </a:lnTo>
                <a:lnTo>
                  <a:pt x="2622" y="1023"/>
                </a:lnTo>
                <a:lnTo>
                  <a:pt x="2620" y="1023"/>
                </a:lnTo>
                <a:lnTo>
                  <a:pt x="2619" y="1023"/>
                </a:lnTo>
                <a:lnTo>
                  <a:pt x="2618" y="1023"/>
                </a:lnTo>
                <a:lnTo>
                  <a:pt x="2616" y="1023"/>
                </a:lnTo>
                <a:lnTo>
                  <a:pt x="2615" y="1023"/>
                </a:lnTo>
                <a:lnTo>
                  <a:pt x="2613" y="1023"/>
                </a:lnTo>
                <a:lnTo>
                  <a:pt x="2611" y="1023"/>
                </a:lnTo>
                <a:lnTo>
                  <a:pt x="2609" y="1023"/>
                </a:lnTo>
                <a:lnTo>
                  <a:pt x="2608" y="1022"/>
                </a:lnTo>
                <a:lnTo>
                  <a:pt x="2607" y="1020"/>
                </a:lnTo>
                <a:lnTo>
                  <a:pt x="2605" y="1020"/>
                </a:lnTo>
                <a:lnTo>
                  <a:pt x="2605" y="1020"/>
                </a:lnTo>
                <a:lnTo>
                  <a:pt x="2604" y="1019"/>
                </a:lnTo>
                <a:lnTo>
                  <a:pt x="2602" y="1019"/>
                </a:lnTo>
                <a:lnTo>
                  <a:pt x="2601" y="1020"/>
                </a:lnTo>
                <a:lnTo>
                  <a:pt x="2601" y="1020"/>
                </a:lnTo>
                <a:lnTo>
                  <a:pt x="2601" y="1020"/>
                </a:lnTo>
                <a:lnTo>
                  <a:pt x="2601" y="1022"/>
                </a:lnTo>
                <a:lnTo>
                  <a:pt x="2601" y="1022"/>
                </a:lnTo>
                <a:lnTo>
                  <a:pt x="2601" y="1022"/>
                </a:lnTo>
                <a:lnTo>
                  <a:pt x="2601" y="1023"/>
                </a:lnTo>
                <a:lnTo>
                  <a:pt x="2602" y="1026"/>
                </a:lnTo>
                <a:lnTo>
                  <a:pt x="2602" y="1027"/>
                </a:lnTo>
                <a:lnTo>
                  <a:pt x="2604" y="1027"/>
                </a:lnTo>
                <a:lnTo>
                  <a:pt x="2604" y="1029"/>
                </a:lnTo>
                <a:lnTo>
                  <a:pt x="2608" y="1033"/>
                </a:lnTo>
                <a:lnTo>
                  <a:pt x="2611" y="1034"/>
                </a:lnTo>
                <a:lnTo>
                  <a:pt x="2611" y="1036"/>
                </a:lnTo>
                <a:lnTo>
                  <a:pt x="2612" y="1037"/>
                </a:lnTo>
                <a:lnTo>
                  <a:pt x="2613" y="1037"/>
                </a:lnTo>
                <a:lnTo>
                  <a:pt x="2616" y="1038"/>
                </a:lnTo>
                <a:lnTo>
                  <a:pt x="2616" y="1038"/>
                </a:lnTo>
                <a:lnTo>
                  <a:pt x="2618" y="1038"/>
                </a:lnTo>
                <a:lnTo>
                  <a:pt x="2620" y="1042"/>
                </a:lnTo>
                <a:lnTo>
                  <a:pt x="2620" y="1042"/>
                </a:lnTo>
                <a:lnTo>
                  <a:pt x="2620" y="1044"/>
                </a:lnTo>
                <a:lnTo>
                  <a:pt x="2622" y="1045"/>
                </a:lnTo>
                <a:lnTo>
                  <a:pt x="2623" y="1045"/>
                </a:lnTo>
                <a:lnTo>
                  <a:pt x="2623" y="1047"/>
                </a:lnTo>
                <a:lnTo>
                  <a:pt x="2624" y="1048"/>
                </a:lnTo>
                <a:lnTo>
                  <a:pt x="2624" y="1049"/>
                </a:lnTo>
                <a:lnTo>
                  <a:pt x="2624" y="1051"/>
                </a:lnTo>
                <a:lnTo>
                  <a:pt x="2626" y="1051"/>
                </a:lnTo>
                <a:lnTo>
                  <a:pt x="2627" y="1051"/>
                </a:lnTo>
                <a:lnTo>
                  <a:pt x="2627" y="1052"/>
                </a:lnTo>
                <a:lnTo>
                  <a:pt x="2629" y="1052"/>
                </a:lnTo>
                <a:lnTo>
                  <a:pt x="2633" y="1055"/>
                </a:lnTo>
                <a:lnTo>
                  <a:pt x="2633" y="1055"/>
                </a:lnTo>
                <a:lnTo>
                  <a:pt x="2634" y="1056"/>
                </a:lnTo>
                <a:lnTo>
                  <a:pt x="2635" y="1059"/>
                </a:lnTo>
                <a:lnTo>
                  <a:pt x="2637" y="1063"/>
                </a:lnTo>
                <a:lnTo>
                  <a:pt x="2637" y="1066"/>
                </a:lnTo>
                <a:lnTo>
                  <a:pt x="2638" y="1069"/>
                </a:lnTo>
                <a:lnTo>
                  <a:pt x="2638" y="1070"/>
                </a:lnTo>
                <a:lnTo>
                  <a:pt x="2640" y="1070"/>
                </a:lnTo>
                <a:lnTo>
                  <a:pt x="2640" y="1071"/>
                </a:lnTo>
                <a:lnTo>
                  <a:pt x="2642" y="1071"/>
                </a:lnTo>
                <a:lnTo>
                  <a:pt x="2644" y="1073"/>
                </a:lnTo>
                <a:lnTo>
                  <a:pt x="2644" y="1073"/>
                </a:lnTo>
                <a:lnTo>
                  <a:pt x="2645" y="1076"/>
                </a:lnTo>
                <a:lnTo>
                  <a:pt x="2645" y="1077"/>
                </a:lnTo>
                <a:lnTo>
                  <a:pt x="2646" y="1077"/>
                </a:lnTo>
                <a:lnTo>
                  <a:pt x="2648" y="1078"/>
                </a:lnTo>
                <a:lnTo>
                  <a:pt x="2649" y="1080"/>
                </a:lnTo>
                <a:lnTo>
                  <a:pt x="2649" y="1081"/>
                </a:lnTo>
                <a:lnTo>
                  <a:pt x="2651" y="1084"/>
                </a:lnTo>
                <a:lnTo>
                  <a:pt x="2651" y="1085"/>
                </a:lnTo>
                <a:lnTo>
                  <a:pt x="2655" y="1091"/>
                </a:lnTo>
                <a:lnTo>
                  <a:pt x="2655" y="1093"/>
                </a:lnTo>
                <a:lnTo>
                  <a:pt x="2655" y="1093"/>
                </a:lnTo>
                <a:lnTo>
                  <a:pt x="2655" y="1095"/>
                </a:lnTo>
                <a:lnTo>
                  <a:pt x="2657" y="1098"/>
                </a:lnTo>
                <a:lnTo>
                  <a:pt x="2657" y="1098"/>
                </a:lnTo>
                <a:lnTo>
                  <a:pt x="2659" y="1099"/>
                </a:lnTo>
                <a:lnTo>
                  <a:pt x="2659" y="1099"/>
                </a:lnTo>
                <a:lnTo>
                  <a:pt x="2660" y="1100"/>
                </a:lnTo>
                <a:lnTo>
                  <a:pt x="2662" y="1103"/>
                </a:lnTo>
                <a:lnTo>
                  <a:pt x="2662" y="1103"/>
                </a:lnTo>
                <a:lnTo>
                  <a:pt x="2664" y="1104"/>
                </a:lnTo>
                <a:lnTo>
                  <a:pt x="2667" y="1107"/>
                </a:lnTo>
                <a:lnTo>
                  <a:pt x="2667" y="1107"/>
                </a:lnTo>
                <a:lnTo>
                  <a:pt x="2668" y="1110"/>
                </a:lnTo>
                <a:lnTo>
                  <a:pt x="2671" y="1111"/>
                </a:lnTo>
                <a:lnTo>
                  <a:pt x="2674" y="1116"/>
                </a:lnTo>
                <a:lnTo>
                  <a:pt x="2677" y="1116"/>
                </a:lnTo>
                <a:lnTo>
                  <a:pt x="2677" y="1117"/>
                </a:lnTo>
                <a:lnTo>
                  <a:pt x="2678" y="1118"/>
                </a:lnTo>
                <a:lnTo>
                  <a:pt x="2679" y="1118"/>
                </a:lnTo>
                <a:lnTo>
                  <a:pt x="2682" y="1120"/>
                </a:lnTo>
                <a:lnTo>
                  <a:pt x="2682" y="1121"/>
                </a:lnTo>
                <a:lnTo>
                  <a:pt x="2685" y="1124"/>
                </a:lnTo>
                <a:lnTo>
                  <a:pt x="2686" y="1124"/>
                </a:lnTo>
                <a:lnTo>
                  <a:pt x="2686" y="1125"/>
                </a:lnTo>
                <a:lnTo>
                  <a:pt x="2688" y="1127"/>
                </a:lnTo>
                <a:lnTo>
                  <a:pt x="2689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7"/>
                </a:lnTo>
                <a:lnTo>
                  <a:pt x="2691" y="1125"/>
                </a:lnTo>
                <a:lnTo>
                  <a:pt x="2691" y="1125"/>
                </a:lnTo>
                <a:lnTo>
                  <a:pt x="2693" y="1127"/>
                </a:lnTo>
                <a:lnTo>
                  <a:pt x="2695" y="1127"/>
                </a:lnTo>
                <a:lnTo>
                  <a:pt x="2695" y="1127"/>
                </a:lnTo>
                <a:lnTo>
                  <a:pt x="2695" y="1127"/>
                </a:lnTo>
                <a:lnTo>
                  <a:pt x="2697" y="1125"/>
                </a:lnTo>
                <a:close/>
                <a:moveTo>
                  <a:pt x="2622" y="1053"/>
                </a:moveTo>
                <a:lnTo>
                  <a:pt x="2620" y="1052"/>
                </a:lnTo>
                <a:lnTo>
                  <a:pt x="2620" y="1052"/>
                </a:lnTo>
                <a:lnTo>
                  <a:pt x="2620" y="1052"/>
                </a:lnTo>
                <a:lnTo>
                  <a:pt x="2619" y="1052"/>
                </a:lnTo>
                <a:lnTo>
                  <a:pt x="2619" y="1052"/>
                </a:lnTo>
                <a:lnTo>
                  <a:pt x="2620" y="1052"/>
                </a:lnTo>
                <a:lnTo>
                  <a:pt x="2620" y="1053"/>
                </a:lnTo>
                <a:lnTo>
                  <a:pt x="2622" y="1053"/>
                </a:lnTo>
                <a:close/>
                <a:moveTo>
                  <a:pt x="2633" y="961"/>
                </a:moveTo>
                <a:lnTo>
                  <a:pt x="2631" y="961"/>
                </a:lnTo>
                <a:lnTo>
                  <a:pt x="2631" y="961"/>
                </a:lnTo>
                <a:lnTo>
                  <a:pt x="2631" y="962"/>
                </a:lnTo>
                <a:lnTo>
                  <a:pt x="2631" y="962"/>
                </a:lnTo>
                <a:lnTo>
                  <a:pt x="2631" y="962"/>
                </a:lnTo>
                <a:lnTo>
                  <a:pt x="2633" y="964"/>
                </a:lnTo>
                <a:lnTo>
                  <a:pt x="2633" y="961"/>
                </a:lnTo>
                <a:lnTo>
                  <a:pt x="2633" y="961"/>
                </a:lnTo>
                <a:close/>
                <a:moveTo>
                  <a:pt x="2631" y="953"/>
                </a:moveTo>
                <a:lnTo>
                  <a:pt x="2631" y="953"/>
                </a:lnTo>
                <a:lnTo>
                  <a:pt x="2630" y="953"/>
                </a:lnTo>
                <a:lnTo>
                  <a:pt x="2630" y="953"/>
                </a:lnTo>
                <a:lnTo>
                  <a:pt x="2630" y="954"/>
                </a:lnTo>
                <a:lnTo>
                  <a:pt x="2630" y="956"/>
                </a:lnTo>
                <a:lnTo>
                  <a:pt x="2630" y="956"/>
                </a:lnTo>
                <a:lnTo>
                  <a:pt x="2631" y="956"/>
                </a:lnTo>
                <a:lnTo>
                  <a:pt x="2631" y="954"/>
                </a:lnTo>
                <a:lnTo>
                  <a:pt x="2631" y="953"/>
                </a:lnTo>
                <a:lnTo>
                  <a:pt x="2631" y="953"/>
                </a:lnTo>
                <a:lnTo>
                  <a:pt x="2631" y="953"/>
                </a:lnTo>
                <a:close/>
                <a:moveTo>
                  <a:pt x="2633" y="960"/>
                </a:moveTo>
                <a:lnTo>
                  <a:pt x="2633" y="958"/>
                </a:lnTo>
                <a:lnTo>
                  <a:pt x="2631" y="958"/>
                </a:lnTo>
                <a:lnTo>
                  <a:pt x="2631" y="958"/>
                </a:lnTo>
                <a:lnTo>
                  <a:pt x="2631" y="960"/>
                </a:lnTo>
                <a:lnTo>
                  <a:pt x="2633" y="960"/>
                </a:lnTo>
                <a:lnTo>
                  <a:pt x="2633" y="960"/>
                </a:lnTo>
                <a:lnTo>
                  <a:pt x="2633" y="960"/>
                </a:lnTo>
                <a:close/>
                <a:moveTo>
                  <a:pt x="2630" y="987"/>
                </a:moveTo>
                <a:lnTo>
                  <a:pt x="2630" y="986"/>
                </a:lnTo>
                <a:lnTo>
                  <a:pt x="2630" y="986"/>
                </a:lnTo>
                <a:lnTo>
                  <a:pt x="2630" y="987"/>
                </a:lnTo>
                <a:lnTo>
                  <a:pt x="2630" y="987"/>
                </a:lnTo>
                <a:lnTo>
                  <a:pt x="2630" y="987"/>
                </a:lnTo>
                <a:lnTo>
                  <a:pt x="2630" y="987"/>
                </a:lnTo>
                <a:close/>
                <a:moveTo>
                  <a:pt x="2630" y="978"/>
                </a:moveTo>
                <a:lnTo>
                  <a:pt x="2630" y="978"/>
                </a:lnTo>
                <a:lnTo>
                  <a:pt x="2629" y="978"/>
                </a:lnTo>
                <a:lnTo>
                  <a:pt x="2629" y="979"/>
                </a:lnTo>
                <a:lnTo>
                  <a:pt x="2629" y="979"/>
                </a:lnTo>
                <a:lnTo>
                  <a:pt x="2629" y="979"/>
                </a:lnTo>
                <a:lnTo>
                  <a:pt x="2630" y="979"/>
                </a:lnTo>
                <a:lnTo>
                  <a:pt x="2630" y="978"/>
                </a:lnTo>
                <a:lnTo>
                  <a:pt x="2630" y="978"/>
                </a:lnTo>
                <a:close/>
                <a:moveTo>
                  <a:pt x="2623" y="918"/>
                </a:moveTo>
                <a:lnTo>
                  <a:pt x="2623" y="917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2" y="916"/>
                </a:lnTo>
                <a:lnTo>
                  <a:pt x="2623" y="917"/>
                </a:lnTo>
                <a:lnTo>
                  <a:pt x="2623" y="918"/>
                </a:lnTo>
                <a:lnTo>
                  <a:pt x="2623" y="918"/>
                </a:lnTo>
                <a:close/>
                <a:moveTo>
                  <a:pt x="2629" y="956"/>
                </a:moveTo>
                <a:lnTo>
                  <a:pt x="2629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7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6"/>
                </a:lnTo>
                <a:close/>
                <a:moveTo>
                  <a:pt x="2602" y="1018"/>
                </a:moveTo>
                <a:lnTo>
                  <a:pt x="2602" y="1018"/>
                </a:lnTo>
                <a:lnTo>
                  <a:pt x="2602" y="1018"/>
                </a:lnTo>
                <a:lnTo>
                  <a:pt x="2602" y="1018"/>
                </a:lnTo>
                <a:lnTo>
                  <a:pt x="2601" y="1018"/>
                </a:lnTo>
                <a:lnTo>
                  <a:pt x="2601" y="1016"/>
                </a:lnTo>
                <a:lnTo>
                  <a:pt x="2601" y="1018"/>
                </a:lnTo>
                <a:lnTo>
                  <a:pt x="2601" y="1018"/>
                </a:lnTo>
                <a:lnTo>
                  <a:pt x="2602" y="1018"/>
                </a:lnTo>
                <a:close/>
                <a:moveTo>
                  <a:pt x="2597" y="922"/>
                </a:moveTo>
                <a:lnTo>
                  <a:pt x="2597" y="922"/>
                </a:lnTo>
                <a:lnTo>
                  <a:pt x="2597" y="922"/>
                </a:lnTo>
                <a:lnTo>
                  <a:pt x="2597" y="922"/>
                </a:lnTo>
                <a:lnTo>
                  <a:pt x="2597" y="921"/>
                </a:lnTo>
                <a:lnTo>
                  <a:pt x="2597" y="921"/>
                </a:lnTo>
                <a:lnTo>
                  <a:pt x="2597" y="922"/>
                </a:lnTo>
                <a:close/>
                <a:moveTo>
                  <a:pt x="2631" y="968"/>
                </a:moveTo>
                <a:lnTo>
                  <a:pt x="2633" y="969"/>
                </a:lnTo>
                <a:lnTo>
                  <a:pt x="2633" y="969"/>
                </a:lnTo>
                <a:lnTo>
                  <a:pt x="2633" y="969"/>
                </a:lnTo>
                <a:lnTo>
                  <a:pt x="2633" y="968"/>
                </a:lnTo>
                <a:lnTo>
                  <a:pt x="2631" y="968"/>
                </a:lnTo>
                <a:close/>
                <a:moveTo>
                  <a:pt x="2651" y="1102"/>
                </a:moveTo>
                <a:lnTo>
                  <a:pt x="2651" y="1102"/>
                </a:lnTo>
                <a:lnTo>
                  <a:pt x="2651" y="1102"/>
                </a:lnTo>
                <a:lnTo>
                  <a:pt x="2649" y="1099"/>
                </a:lnTo>
                <a:lnTo>
                  <a:pt x="2648" y="1099"/>
                </a:lnTo>
                <a:lnTo>
                  <a:pt x="2648" y="1099"/>
                </a:lnTo>
                <a:lnTo>
                  <a:pt x="2648" y="1100"/>
                </a:lnTo>
                <a:lnTo>
                  <a:pt x="2649" y="1102"/>
                </a:lnTo>
                <a:lnTo>
                  <a:pt x="2649" y="1102"/>
                </a:lnTo>
                <a:lnTo>
                  <a:pt x="2649" y="1103"/>
                </a:lnTo>
                <a:lnTo>
                  <a:pt x="2649" y="1103"/>
                </a:lnTo>
                <a:lnTo>
                  <a:pt x="2651" y="1104"/>
                </a:lnTo>
                <a:lnTo>
                  <a:pt x="2651" y="1103"/>
                </a:lnTo>
                <a:lnTo>
                  <a:pt x="2651" y="1102"/>
                </a:lnTo>
                <a:lnTo>
                  <a:pt x="2651" y="1102"/>
                </a:lnTo>
                <a:close/>
                <a:moveTo>
                  <a:pt x="2575" y="969"/>
                </a:moveTo>
                <a:lnTo>
                  <a:pt x="2575" y="969"/>
                </a:lnTo>
                <a:lnTo>
                  <a:pt x="2574" y="971"/>
                </a:lnTo>
                <a:lnTo>
                  <a:pt x="2574" y="971"/>
                </a:lnTo>
                <a:lnTo>
                  <a:pt x="2574" y="972"/>
                </a:lnTo>
                <a:lnTo>
                  <a:pt x="2574" y="972"/>
                </a:lnTo>
                <a:lnTo>
                  <a:pt x="2575" y="973"/>
                </a:lnTo>
                <a:lnTo>
                  <a:pt x="2575" y="972"/>
                </a:lnTo>
                <a:lnTo>
                  <a:pt x="2576" y="971"/>
                </a:lnTo>
                <a:lnTo>
                  <a:pt x="2575" y="971"/>
                </a:lnTo>
                <a:lnTo>
                  <a:pt x="2575" y="969"/>
                </a:lnTo>
                <a:close/>
                <a:moveTo>
                  <a:pt x="2576" y="964"/>
                </a:moveTo>
                <a:lnTo>
                  <a:pt x="2576" y="964"/>
                </a:lnTo>
                <a:lnTo>
                  <a:pt x="2576" y="964"/>
                </a:lnTo>
                <a:lnTo>
                  <a:pt x="2576" y="965"/>
                </a:lnTo>
                <a:lnTo>
                  <a:pt x="2576" y="965"/>
                </a:lnTo>
                <a:lnTo>
                  <a:pt x="2576" y="965"/>
                </a:lnTo>
                <a:lnTo>
                  <a:pt x="2576" y="964"/>
                </a:lnTo>
                <a:lnTo>
                  <a:pt x="2576" y="964"/>
                </a:lnTo>
                <a:close/>
                <a:moveTo>
                  <a:pt x="2579" y="954"/>
                </a:moveTo>
                <a:lnTo>
                  <a:pt x="2579" y="951"/>
                </a:lnTo>
                <a:lnTo>
                  <a:pt x="2579" y="950"/>
                </a:lnTo>
                <a:lnTo>
                  <a:pt x="2579" y="950"/>
                </a:lnTo>
                <a:lnTo>
                  <a:pt x="2579" y="949"/>
                </a:lnTo>
                <a:lnTo>
                  <a:pt x="2580" y="949"/>
                </a:lnTo>
                <a:lnTo>
                  <a:pt x="2580" y="947"/>
                </a:lnTo>
                <a:lnTo>
                  <a:pt x="2580" y="947"/>
                </a:lnTo>
                <a:lnTo>
                  <a:pt x="2580" y="947"/>
                </a:lnTo>
                <a:lnTo>
                  <a:pt x="2580" y="946"/>
                </a:lnTo>
                <a:lnTo>
                  <a:pt x="2580" y="946"/>
                </a:lnTo>
                <a:lnTo>
                  <a:pt x="2580" y="945"/>
                </a:lnTo>
                <a:lnTo>
                  <a:pt x="2580" y="945"/>
                </a:lnTo>
                <a:lnTo>
                  <a:pt x="2580" y="945"/>
                </a:lnTo>
                <a:lnTo>
                  <a:pt x="2579" y="945"/>
                </a:lnTo>
                <a:lnTo>
                  <a:pt x="2579" y="946"/>
                </a:lnTo>
                <a:lnTo>
                  <a:pt x="2579" y="947"/>
                </a:lnTo>
                <a:lnTo>
                  <a:pt x="2578" y="949"/>
                </a:lnTo>
                <a:lnTo>
                  <a:pt x="2578" y="949"/>
                </a:lnTo>
                <a:lnTo>
                  <a:pt x="2578" y="950"/>
                </a:lnTo>
                <a:lnTo>
                  <a:pt x="2578" y="951"/>
                </a:lnTo>
                <a:lnTo>
                  <a:pt x="2578" y="951"/>
                </a:lnTo>
                <a:lnTo>
                  <a:pt x="2578" y="953"/>
                </a:lnTo>
                <a:lnTo>
                  <a:pt x="2578" y="953"/>
                </a:lnTo>
                <a:lnTo>
                  <a:pt x="2578" y="954"/>
                </a:lnTo>
                <a:lnTo>
                  <a:pt x="2578" y="956"/>
                </a:lnTo>
                <a:lnTo>
                  <a:pt x="2578" y="956"/>
                </a:lnTo>
                <a:lnTo>
                  <a:pt x="2578" y="956"/>
                </a:lnTo>
                <a:lnTo>
                  <a:pt x="2578" y="957"/>
                </a:lnTo>
                <a:lnTo>
                  <a:pt x="2578" y="957"/>
                </a:lnTo>
                <a:lnTo>
                  <a:pt x="2576" y="957"/>
                </a:lnTo>
                <a:lnTo>
                  <a:pt x="2576" y="957"/>
                </a:lnTo>
                <a:lnTo>
                  <a:pt x="2576" y="958"/>
                </a:lnTo>
                <a:lnTo>
                  <a:pt x="2576" y="958"/>
                </a:lnTo>
                <a:lnTo>
                  <a:pt x="2576" y="960"/>
                </a:lnTo>
                <a:lnTo>
                  <a:pt x="2576" y="960"/>
                </a:lnTo>
                <a:lnTo>
                  <a:pt x="2575" y="960"/>
                </a:lnTo>
                <a:lnTo>
                  <a:pt x="2576" y="961"/>
                </a:lnTo>
                <a:lnTo>
                  <a:pt x="2576" y="961"/>
                </a:lnTo>
                <a:lnTo>
                  <a:pt x="2576" y="964"/>
                </a:lnTo>
                <a:lnTo>
                  <a:pt x="2576" y="964"/>
                </a:lnTo>
                <a:lnTo>
                  <a:pt x="2578" y="964"/>
                </a:lnTo>
                <a:lnTo>
                  <a:pt x="2578" y="962"/>
                </a:lnTo>
                <a:lnTo>
                  <a:pt x="2578" y="961"/>
                </a:lnTo>
                <a:lnTo>
                  <a:pt x="2578" y="960"/>
                </a:lnTo>
                <a:lnTo>
                  <a:pt x="2578" y="960"/>
                </a:lnTo>
                <a:lnTo>
                  <a:pt x="2578" y="960"/>
                </a:lnTo>
                <a:lnTo>
                  <a:pt x="2578" y="958"/>
                </a:lnTo>
                <a:lnTo>
                  <a:pt x="2578" y="958"/>
                </a:lnTo>
                <a:lnTo>
                  <a:pt x="2578" y="958"/>
                </a:lnTo>
                <a:lnTo>
                  <a:pt x="2579" y="957"/>
                </a:lnTo>
                <a:lnTo>
                  <a:pt x="2579" y="957"/>
                </a:lnTo>
                <a:lnTo>
                  <a:pt x="2579" y="954"/>
                </a:lnTo>
                <a:lnTo>
                  <a:pt x="2579" y="954"/>
                </a:lnTo>
                <a:lnTo>
                  <a:pt x="2579" y="954"/>
                </a:lnTo>
                <a:close/>
                <a:moveTo>
                  <a:pt x="2569" y="865"/>
                </a:moveTo>
                <a:lnTo>
                  <a:pt x="2569" y="865"/>
                </a:lnTo>
                <a:lnTo>
                  <a:pt x="2569" y="865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5"/>
                </a:lnTo>
                <a:lnTo>
                  <a:pt x="2569" y="865"/>
                </a:lnTo>
                <a:close/>
                <a:moveTo>
                  <a:pt x="2578" y="985"/>
                </a:move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5"/>
                </a:lnTo>
                <a:close/>
                <a:moveTo>
                  <a:pt x="2561" y="856"/>
                </a:moveTo>
                <a:lnTo>
                  <a:pt x="2561" y="860"/>
                </a:lnTo>
                <a:lnTo>
                  <a:pt x="2563" y="860"/>
                </a:lnTo>
                <a:lnTo>
                  <a:pt x="2563" y="859"/>
                </a:lnTo>
                <a:lnTo>
                  <a:pt x="2563" y="858"/>
                </a:lnTo>
                <a:lnTo>
                  <a:pt x="2561" y="856"/>
                </a:lnTo>
                <a:close/>
                <a:moveTo>
                  <a:pt x="2578" y="950"/>
                </a:moveTo>
                <a:lnTo>
                  <a:pt x="2578" y="950"/>
                </a:lnTo>
                <a:lnTo>
                  <a:pt x="2576" y="950"/>
                </a:lnTo>
                <a:lnTo>
                  <a:pt x="2576" y="950"/>
                </a:lnTo>
                <a:lnTo>
                  <a:pt x="2576" y="951"/>
                </a:lnTo>
                <a:lnTo>
                  <a:pt x="2578" y="950"/>
                </a:lnTo>
                <a:lnTo>
                  <a:pt x="2578" y="950"/>
                </a:lnTo>
                <a:close/>
                <a:moveTo>
                  <a:pt x="2557" y="852"/>
                </a:moveTo>
                <a:lnTo>
                  <a:pt x="2557" y="852"/>
                </a:lnTo>
                <a:lnTo>
                  <a:pt x="2557" y="851"/>
                </a:lnTo>
                <a:lnTo>
                  <a:pt x="2557" y="852"/>
                </a:lnTo>
                <a:lnTo>
                  <a:pt x="2557" y="852"/>
                </a:lnTo>
                <a:lnTo>
                  <a:pt x="2557" y="852"/>
                </a:lnTo>
                <a:lnTo>
                  <a:pt x="2557" y="852"/>
                </a:lnTo>
                <a:close/>
                <a:moveTo>
                  <a:pt x="2565" y="856"/>
                </a:moveTo>
                <a:lnTo>
                  <a:pt x="2565" y="856"/>
                </a:lnTo>
                <a:lnTo>
                  <a:pt x="2565" y="855"/>
                </a:lnTo>
                <a:lnTo>
                  <a:pt x="2565" y="856"/>
                </a:lnTo>
                <a:lnTo>
                  <a:pt x="2565" y="856"/>
                </a:lnTo>
                <a:lnTo>
                  <a:pt x="2565" y="858"/>
                </a:lnTo>
                <a:lnTo>
                  <a:pt x="2565" y="858"/>
                </a:lnTo>
                <a:lnTo>
                  <a:pt x="2567" y="858"/>
                </a:lnTo>
                <a:lnTo>
                  <a:pt x="2567" y="858"/>
                </a:lnTo>
                <a:lnTo>
                  <a:pt x="2565" y="856"/>
                </a:lnTo>
                <a:close/>
                <a:moveTo>
                  <a:pt x="2594" y="918"/>
                </a:moveTo>
                <a:lnTo>
                  <a:pt x="2594" y="920"/>
                </a:lnTo>
                <a:lnTo>
                  <a:pt x="2593" y="921"/>
                </a:lnTo>
                <a:lnTo>
                  <a:pt x="2593" y="922"/>
                </a:lnTo>
                <a:lnTo>
                  <a:pt x="2594" y="921"/>
                </a:lnTo>
                <a:lnTo>
                  <a:pt x="2594" y="920"/>
                </a:lnTo>
                <a:lnTo>
                  <a:pt x="2596" y="918"/>
                </a:lnTo>
                <a:lnTo>
                  <a:pt x="2596" y="918"/>
                </a:lnTo>
                <a:lnTo>
                  <a:pt x="2594" y="918"/>
                </a:lnTo>
                <a:close/>
                <a:moveTo>
                  <a:pt x="2569" y="863"/>
                </a:moveTo>
                <a:lnTo>
                  <a:pt x="2569" y="862"/>
                </a:lnTo>
                <a:lnTo>
                  <a:pt x="2569" y="862"/>
                </a:lnTo>
                <a:lnTo>
                  <a:pt x="2569" y="863"/>
                </a:lnTo>
                <a:lnTo>
                  <a:pt x="2568" y="863"/>
                </a:lnTo>
                <a:lnTo>
                  <a:pt x="2569" y="865"/>
                </a:lnTo>
                <a:lnTo>
                  <a:pt x="2569" y="863"/>
                </a:lnTo>
                <a:lnTo>
                  <a:pt x="2569" y="863"/>
                </a:lnTo>
                <a:close/>
                <a:moveTo>
                  <a:pt x="2586" y="895"/>
                </a:moveTo>
                <a:lnTo>
                  <a:pt x="2587" y="894"/>
                </a:lnTo>
                <a:lnTo>
                  <a:pt x="2587" y="894"/>
                </a:lnTo>
                <a:lnTo>
                  <a:pt x="2587" y="892"/>
                </a:lnTo>
                <a:lnTo>
                  <a:pt x="2586" y="892"/>
                </a:lnTo>
                <a:lnTo>
                  <a:pt x="2585" y="892"/>
                </a:lnTo>
                <a:lnTo>
                  <a:pt x="2585" y="894"/>
                </a:lnTo>
                <a:lnTo>
                  <a:pt x="2586" y="895"/>
                </a:lnTo>
                <a:lnTo>
                  <a:pt x="2586" y="895"/>
                </a:lnTo>
                <a:close/>
                <a:moveTo>
                  <a:pt x="2586" y="1002"/>
                </a:moveTo>
                <a:lnTo>
                  <a:pt x="2586" y="1002"/>
                </a:lnTo>
                <a:lnTo>
                  <a:pt x="2586" y="1002"/>
                </a:lnTo>
                <a:lnTo>
                  <a:pt x="2586" y="1004"/>
                </a:lnTo>
                <a:lnTo>
                  <a:pt x="2586" y="1004"/>
                </a:lnTo>
                <a:lnTo>
                  <a:pt x="2587" y="1004"/>
                </a:lnTo>
                <a:lnTo>
                  <a:pt x="2586" y="1002"/>
                </a:lnTo>
                <a:close/>
                <a:moveTo>
                  <a:pt x="2585" y="996"/>
                </a:moveTo>
                <a:lnTo>
                  <a:pt x="2585" y="996"/>
                </a:lnTo>
                <a:lnTo>
                  <a:pt x="2585" y="996"/>
                </a:lnTo>
                <a:lnTo>
                  <a:pt x="2585" y="996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6"/>
                </a:lnTo>
                <a:lnTo>
                  <a:pt x="2585" y="996"/>
                </a:lnTo>
                <a:close/>
                <a:moveTo>
                  <a:pt x="2587" y="1004"/>
                </a:moveTo>
                <a:lnTo>
                  <a:pt x="2586" y="1005"/>
                </a:lnTo>
                <a:lnTo>
                  <a:pt x="2586" y="1005"/>
                </a:lnTo>
                <a:lnTo>
                  <a:pt x="2586" y="1007"/>
                </a:lnTo>
                <a:lnTo>
                  <a:pt x="2586" y="1007"/>
                </a:lnTo>
                <a:lnTo>
                  <a:pt x="2587" y="1009"/>
                </a:lnTo>
                <a:lnTo>
                  <a:pt x="2589" y="1008"/>
                </a:lnTo>
                <a:lnTo>
                  <a:pt x="2589" y="1007"/>
                </a:lnTo>
                <a:lnTo>
                  <a:pt x="2587" y="1005"/>
                </a:lnTo>
                <a:lnTo>
                  <a:pt x="2587" y="1004"/>
                </a:lnTo>
                <a:close/>
                <a:moveTo>
                  <a:pt x="2580" y="994"/>
                </a:moveTo>
                <a:lnTo>
                  <a:pt x="2580" y="994"/>
                </a:lnTo>
                <a:lnTo>
                  <a:pt x="2580" y="994"/>
                </a:lnTo>
                <a:lnTo>
                  <a:pt x="2580" y="996"/>
                </a:lnTo>
                <a:lnTo>
                  <a:pt x="2582" y="996"/>
                </a:lnTo>
                <a:lnTo>
                  <a:pt x="2582" y="994"/>
                </a:lnTo>
                <a:lnTo>
                  <a:pt x="2580" y="994"/>
                </a:lnTo>
                <a:close/>
                <a:moveTo>
                  <a:pt x="2585" y="884"/>
                </a:moveTo>
                <a:lnTo>
                  <a:pt x="2585" y="882"/>
                </a:lnTo>
                <a:lnTo>
                  <a:pt x="2583" y="882"/>
                </a:lnTo>
                <a:lnTo>
                  <a:pt x="2583" y="882"/>
                </a:lnTo>
                <a:lnTo>
                  <a:pt x="2585" y="884"/>
                </a:lnTo>
                <a:lnTo>
                  <a:pt x="2585" y="884"/>
                </a:lnTo>
                <a:close/>
                <a:moveTo>
                  <a:pt x="2580" y="958"/>
                </a:moveTo>
                <a:lnTo>
                  <a:pt x="2579" y="958"/>
                </a:lnTo>
                <a:lnTo>
                  <a:pt x="2579" y="960"/>
                </a:lnTo>
                <a:lnTo>
                  <a:pt x="2580" y="960"/>
                </a:lnTo>
                <a:lnTo>
                  <a:pt x="2580" y="958"/>
                </a:lnTo>
                <a:lnTo>
                  <a:pt x="2580" y="958"/>
                </a:lnTo>
                <a:close/>
                <a:moveTo>
                  <a:pt x="2580" y="882"/>
                </a:moveTo>
                <a:lnTo>
                  <a:pt x="2580" y="882"/>
                </a:lnTo>
                <a:lnTo>
                  <a:pt x="2579" y="881"/>
                </a:lnTo>
                <a:lnTo>
                  <a:pt x="2579" y="881"/>
                </a:lnTo>
                <a:lnTo>
                  <a:pt x="2579" y="881"/>
                </a:lnTo>
                <a:lnTo>
                  <a:pt x="2579" y="882"/>
                </a:lnTo>
                <a:lnTo>
                  <a:pt x="2580" y="882"/>
                </a:lnTo>
                <a:close/>
                <a:moveTo>
                  <a:pt x="2583" y="997"/>
                </a:moveTo>
                <a:lnTo>
                  <a:pt x="2583" y="997"/>
                </a:lnTo>
                <a:lnTo>
                  <a:pt x="2583" y="997"/>
                </a:lnTo>
                <a:lnTo>
                  <a:pt x="2583" y="998"/>
                </a:lnTo>
                <a:lnTo>
                  <a:pt x="2583" y="998"/>
                </a:lnTo>
                <a:lnTo>
                  <a:pt x="2585" y="998"/>
                </a:lnTo>
                <a:lnTo>
                  <a:pt x="2585" y="998"/>
                </a:lnTo>
                <a:lnTo>
                  <a:pt x="2585" y="997"/>
                </a:lnTo>
                <a:lnTo>
                  <a:pt x="2583" y="997"/>
                </a:lnTo>
                <a:close/>
                <a:moveTo>
                  <a:pt x="2455" y="982"/>
                </a:move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2"/>
                </a:lnTo>
                <a:lnTo>
                  <a:pt x="2455" y="982"/>
                </a:lnTo>
                <a:close/>
                <a:moveTo>
                  <a:pt x="2930" y="1091"/>
                </a:moveTo>
                <a:lnTo>
                  <a:pt x="2931" y="1092"/>
                </a:lnTo>
                <a:lnTo>
                  <a:pt x="2933" y="1092"/>
                </a:lnTo>
                <a:lnTo>
                  <a:pt x="2933" y="1092"/>
                </a:lnTo>
                <a:lnTo>
                  <a:pt x="2934" y="1092"/>
                </a:lnTo>
                <a:lnTo>
                  <a:pt x="2934" y="1092"/>
                </a:lnTo>
                <a:lnTo>
                  <a:pt x="2935" y="1092"/>
                </a:lnTo>
                <a:lnTo>
                  <a:pt x="2935" y="1092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89"/>
                </a:lnTo>
                <a:lnTo>
                  <a:pt x="2935" y="1089"/>
                </a:lnTo>
                <a:lnTo>
                  <a:pt x="2935" y="1089"/>
                </a:lnTo>
                <a:lnTo>
                  <a:pt x="2935" y="1089"/>
                </a:lnTo>
                <a:lnTo>
                  <a:pt x="2934" y="1089"/>
                </a:lnTo>
                <a:lnTo>
                  <a:pt x="2933" y="1089"/>
                </a:lnTo>
                <a:lnTo>
                  <a:pt x="2931" y="1089"/>
                </a:lnTo>
                <a:lnTo>
                  <a:pt x="2930" y="1091"/>
                </a:lnTo>
                <a:lnTo>
                  <a:pt x="2930" y="1091"/>
                </a:lnTo>
                <a:close/>
                <a:moveTo>
                  <a:pt x="2927" y="1074"/>
                </a:moveTo>
                <a:lnTo>
                  <a:pt x="2927" y="1074"/>
                </a:lnTo>
                <a:lnTo>
                  <a:pt x="2927" y="1074"/>
                </a:lnTo>
                <a:lnTo>
                  <a:pt x="2927" y="1074"/>
                </a:lnTo>
                <a:lnTo>
                  <a:pt x="2926" y="1073"/>
                </a:lnTo>
                <a:lnTo>
                  <a:pt x="2926" y="1073"/>
                </a:lnTo>
                <a:lnTo>
                  <a:pt x="2927" y="1074"/>
                </a:lnTo>
                <a:close/>
                <a:moveTo>
                  <a:pt x="2931" y="757"/>
                </a:moveTo>
                <a:lnTo>
                  <a:pt x="2931" y="758"/>
                </a:lnTo>
                <a:lnTo>
                  <a:pt x="2933" y="757"/>
                </a:lnTo>
                <a:lnTo>
                  <a:pt x="2934" y="757"/>
                </a:lnTo>
                <a:lnTo>
                  <a:pt x="2934" y="754"/>
                </a:lnTo>
                <a:lnTo>
                  <a:pt x="2934" y="754"/>
                </a:lnTo>
                <a:lnTo>
                  <a:pt x="2931" y="754"/>
                </a:lnTo>
                <a:lnTo>
                  <a:pt x="2933" y="756"/>
                </a:lnTo>
                <a:lnTo>
                  <a:pt x="2931" y="757"/>
                </a:lnTo>
                <a:lnTo>
                  <a:pt x="2931" y="757"/>
                </a:lnTo>
                <a:lnTo>
                  <a:pt x="2933" y="757"/>
                </a:lnTo>
                <a:lnTo>
                  <a:pt x="2931" y="757"/>
                </a:lnTo>
                <a:lnTo>
                  <a:pt x="2931" y="757"/>
                </a:lnTo>
                <a:close/>
                <a:moveTo>
                  <a:pt x="2937" y="778"/>
                </a:moveTo>
                <a:lnTo>
                  <a:pt x="2938" y="778"/>
                </a:lnTo>
                <a:lnTo>
                  <a:pt x="2938" y="778"/>
                </a:lnTo>
                <a:lnTo>
                  <a:pt x="2938" y="776"/>
                </a:lnTo>
                <a:lnTo>
                  <a:pt x="2937" y="776"/>
                </a:lnTo>
                <a:lnTo>
                  <a:pt x="2935" y="776"/>
                </a:lnTo>
                <a:lnTo>
                  <a:pt x="2935" y="778"/>
                </a:lnTo>
                <a:lnTo>
                  <a:pt x="2937" y="778"/>
                </a:lnTo>
                <a:close/>
                <a:moveTo>
                  <a:pt x="2934" y="1074"/>
                </a:moveTo>
                <a:lnTo>
                  <a:pt x="2934" y="1074"/>
                </a:lnTo>
                <a:lnTo>
                  <a:pt x="2934" y="1074"/>
                </a:lnTo>
                <a:lnTo>
                  <a:pt x="2935" y="1076"/>
                </a:lnTo>
                <a:lnTo>
                  <a:pt x="2937" y="1076"/>
                </a:lnTo>
                <a:lnTo>
                  <a:pt x="2937" y="1076"/>
                </a:lnTo>
                <a:lnTo>
                  <a:pt x="2937" y="1076"/>
                </a:lnTo>
                <a:lnTo>
                  <a:pt x="2938" y="1076"/>
                </a:lnTo>
                <a:lnTo>
                  <a:pt x="2938" y="1076"/>
                </a:lnTo>
                <a:lnTo>
                  <a:pt x="2938" y="1077"/>
                </a:lnTo>
                <a:lnTo>
                  <a:pt x="2940" y="1077"/>
                </a:lnTo>
                <a:lnTo>
                  <a:pt x="2941" y="1077"/>
                </a:lnTo>
                <a:lnTo>
                  <a:pt x="2941" y="1076"/>
                </a:lnTo>
                <a:lnTo>
                  <a:pt x="2940" y="1076"/>
                </a:lnTo>
                <a:lnTo>
                  <a:pt x="2940" y="1076"/>
                </a:lnTo>
                <a:lnTo>
                  <a:pt x="2940" y="1076"/>
                </a:lnTo>
                <a:lnTo>
                  <a:pt x="2938" y="1074"/>
                </a:lnTo>
                <a:lnTo>
                  <a:pt x="2938" y="1074"/>
                </a:lnTo>
                <a:lnTo>
                  <a:pt x="2938" y="1074"/>
                </a:lnTo>
                <a:lnTo>
                  <a:pt x="2938" y="1074"/>
                </a:lnTo>
                <a:lnTo>
                  <a:pt x="2940" y="1076"/>
                </a:lnTo>
                <a:lnTo>
                  <a:pt x="2941" y="1076"/>
                </a:lnTo>
                <a:lnTo>
                  <a:pt x="2941" y="1076"/>
                </a:lnTo>
                <a:lnTo>
                  <a:pt x="2941" y="1076"/>
                </a:lnTo>
                <a:lnTo>
                  <a:pt x="2942" y="1076"/>
                </a:lnTo>
                <a:lnTo>
                  <a:pt x="2944" y="1076"/>
                </a:lnTo>
                <a:lnTo>
                  <a:pt x="2944" y="1077"/>
                </a:lnTo>
                <a:lnTo>
                  <a:pt x="2944" y="1076"/>
                </a:lnTo>
                <a:lnTo>
                  <a:pt x="2945" y="1076"/>
                </a:lnTo>
                <a:lnTo>
                  <a:pt x="2944" y="1076"/>
                </a:lnTo>
                <a:lnTo>
                  <a:pt x="2944" y="1074"/>
                </a:lnTo>
                <a:lnTo>
                  <a:pt x="2944" y="1074"/>
                </a:lnTo>
                <a:lnTo>
                  <a:pt x="2941" y="1073"/>
                </a:lnTo>
                <a:lnTo>
                  <a:pt x="2941" y="1073"/>
                </a:lnTo>
                <a:lnTo>
                  <a:pt x="2940" y="1073"/>
                </a:lnTo>
                <a:lnTo>
                  <a:pt x="2938" y="1073"/>
                </a:lnTo>
                <a:lnTo>
                  <a:pt x="2937" y="1073"/>
                </a:lnTo>
                <a:lnTo>
                  <a:pt x="2937" y="1073"/>
                </a:lnTo>
                <a:lnTo>
                  <a:pt x="2937" y="1073"/>
                </a:lnTo>
                <a:lnTo>
                  <a:pt x="2935" y="1074"/>
                </a:lnTo>
                <a:lnTo>
                  <a:pt x="2935" y="1073"/>
                </a:lnTo>
                <a:lnTo>
                  <a:pt x="2934" y="1074"/>
                </a:lnTo>
                <a:close/>
                <a:moveTo>
                  <a:pt x="2912" y="1102"/>
                </a:moveTo>
                <a:lnTo>
                  <a:pt x="2912" y="1102"/>
                </a:lnTo>
                <a:lnTo>
                  <a:pt x="2912" y="1100"/>
                </a:lnTo>
                <a:lnTo>
                  <a:pt x="2912" y="1100"/>
                </a:lnTo>
                <a:lnTo>
                  <a:pt x="2911" y="1102"/>
                </a:lnTo>
                <a:lnTo>
                  <a:pt x="2912" y="1102"/>
                </a:lnTo>
                <a:close/>
                <a:moveTo>
                  <a:pt x="2941" y="775"/>
                </a:moveTo>
                <a:lnTo>
                  <a:pt x="2942" y="774"/>
                </a:lnTo>
                <a:lnTo>
                  <a:pt x="2942" y="772"/>
                </a:lnTo>
                <a:lnTo>
                  <a:pt x="2942" y="772"/>
                </a:lnTo>
                <a:lnTo>
                  <a:pt x="2942" y="772"/>
                </a:lnTo>
                <a:lnTo>
                  <a:pt x="2941" y="772"/>
                </a:lnTo>
                <a:lnTo>
                  <a:pt x="2941" y="774"/>
                </a:lnTo>
                <a:lnTo>
                  <a:pt x="2941" y="775"/>
                </a:lnTo>
                <a:lnTo>
                  <a:pt x="2940" y="776"/>
                </a:lnTo>
                <a:lnTo>
                  <a:pt x="2940" y="776"/>
                </a:lnTo>
                <a:lnTo>
                  <a:pt x="2941" y="776"/>
                </a:lnTo>
                <a:lnTo>
                  <a:pt x="2941" y="775"/>
                </a:lnTo>
                <a:close/>
                <a:moveTo>
                  <a:pt x="2924" y="800"/>
                </a:moveTo>
                <a:lnTo>
                  <a:pt x="2924" y="800"/>
                </a:lnTo>
                <a:lnTo>
                  <a:pt x="2924" y="800"/>
                </a:lnTo>
                <a:lnTo>
                  <a:pt x="2924" y="800"/>
                </a:lnTo>
                <a:lnTo>
                  <a:pt x="2926" y="801"/>
                </a:lnTo>
                <a:lnTo>
                  <a:pt x="2926" y="800"/>
                </a:lnTo>
                <a:lnTo>
                  <a:pt x="2924" y="800"/>
                </a:lnTo>
                <a:close/>
                <a:moveTo>
                  <a:pt x="2908" y="1144"/>
                </a:moveTo>
                <a:lnTo>
                  <a:pt x="2908" y="1144"/>
                </a:lnTo>
                <a:lnTo>
                  <a:pt x="2908" y="1144"/>
                </a:lnTo>
                <a:lnTo>
                  <a:pt x="2908" y="1144"/>
                </a:lnTo>
                <a:lnTo>
                  <a:pt x="2906" y="1143"/>
                </a:lnTo>
                <a:lnTo>
                  <a:pt x="2906" y="1144"/>
                </a:lnTo>
                <a:lnTo>
                  <a:pt x="2906" y="1144"/>
                </a:lnTo>
                <a:lnTo>
                  <a:pt x="2908" y="1144"/>
                </a:lnTo>
                <a:close/>
                <a:moveTo>
                  <a:pt x="2913" y="1151"/>
                </a:moveTo>
                <a:lnTo>
                  <a:pt x="2913" y="1150"/>
                </a:lnTo>
                <a:lnTo>
                  <a:pt x="2913" y="1150"/>
                </a:lnTo>
                <a:lnTo>
                  <a:pt x="2913" y="1150"/>
                </a:lnTo>
                <a:lnTo>
                  <a:pt x="2911" y="1150"/>
                </a:lnTo>
                <a:lnTo>
                  <a:pt x="2911" y="1150"/>
                </a:lnTo>
                <a:lnTo>
                  <a:pt x="2911" y="1150"/>
                </a:lnTo>
                <a:lnTo>
                  <a:pt x="2913" y="1151"/>
                </a:lnTo>
                <a:close/>
                <a:moveTo>
                  <a:pt x="2938" y="1078"/>
                </a:moveTo>
                <a:lnTo>
                  <a:pt x="2938" y="1077"/>
                </a:lnTo>
                <a:lnTo>
                  <a:pt x="2938" y="1077"/>
                </a:lnTo>
                <a:lnTo>
                  <a:pt x="2938" y="1077"/>
                </a:lnTo>
                <a:lnTo>
                  <a:pt x="2938" y="1077"/>
                </a:lnTo>
                <a:lnTo>
                  <a:pt x="2937" y="1077"/>
                </a:lnTo>
                <a:lnTo>
                  <a:pt x="2937" y="1077"/>
                </a:lnTo>
                <a:lnTo>
                  <a:pt x="2937" y="1077"/>
                </a:lnTo>
                <a:lnTo>
                  <a:pt x="2937" y="1078"/>
                </a:lnTo>
                <a:lnTo>
                  <a:pt x="2938" y="1078"/>
                </a:lnTo>
                <a:close/>
                <a:moveTo>
                  <a:pt x="2940" y="1151"/>
                </a:moveTo>
                <a:lnTo>
                  <a:pt x="2940" y="1151"/>
                </a:lnTo>
                <a:lnTo>
                  <a:pt x="2941" y="1151"/>
                </a:lnTo>
                <a:lnTo>
                  <a:pt x="2942" y="1150"/>
                </a:lnTo>
                <a:lnTo>
                  <a:pt x="2944" y="1150"/>
                </a:lnTo>
                <a:lnTo>
                  <a:pt x="2942" y="1150"/>
                </a:lnTo>
                <a:lnTo>
                  <a:pt x="2941" y="1149"/>
                </a:lnTo>
                <a:lnTo>
                  <a:pt x="2940" y="1151"/>
                </a:lnTo>
                <a:lnTo>
                  <a:pt x="2940" y="1151"/>
                </a:lnTo>
                <a:close/>
                <a:moveTo>
                  <a:pt x="2941" y="1186"/>
                </a:moveTo>
                <a:lnTo>
                  <a:pt x="2944" y="1184"/>
                </a:lnTo>
                <a:lnTo>
                  <a:pt x="2945" y="1183"/>
                </a:lnTo>
                <a:lnTo>
                  <a:pt x="2945" y="1183"/>
                </a:lnTo>
                <a:lnTo>
                  <a:pt x="2946" y="1182"/>
                </a:lnTo>
                <a:lnTo>
                  <a:pt x="2946" y="1182"/>
                </a:lnTo>
                <a:lnTo>
                  <a:pt x="2946" y="1180"/>
                </a:lnTo>
                <a:lnTo>
                  <a:pt x="2946" y="1180"/>
                </a:lnTo>
                <a:lnTo>
                  <a:pt x="2945" y="1180"/>
                </a:lnTo>
                <a:lnTo>
                  <a:pt x="2945" y="1179"/>
                </a:lnTo>
                <a:lnTo>
                  <a:pt x="2944" y="1179"/>
                </a:lnTo>
                <a:lnTo>
                  <a:pt x="2944" y="1179"/>
                </a:lnTo>
                <a:lnTo>
                  <a:pt x="2942" y="1179"/>
                </a:lnTo>
                <a:lnTo>
                  <a:pt x="2941" y="1180"/>
                </a:lnTo>
                <a:lnTo>
                  <a:pt x="2941" y="1180"/>
                </a:lnTo>
                <a:lnTo>
                  <a:pt x="2941" y="1180"/>
                </a:lnTo>
                <a:lnTo>
                  <a:pt x="2940" y="1180"/>
                </a:lnTo>
                <a:lnTo>
                  <a:pt x="2938" y="1180"/>
                </a:lnTo>
                <a:lnTo>
                  <a:pt x="2937" y="1180"/>
                </a:lnTo>
                <a:lnTo>
                  <a:pt x="2937" y="1180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80"/>
                </a:lnTo>
                <a:lnTo>
                  <a:pt x="2935" y="1182"/>
                </a:lnTo>
                <a:lnTo>
                  <a:pt x="2937" y="1183"/>
                </a:lnTo>
                <a:lnTo>
                  <a:pt x="2938" y="1184"/>
                </a:lnTo>
                <a:lnTo>
                  <a:pt x="2941" y="1186"/>
                </a:lnTo>
                <a:close/>
                <a:moveTo>
                  <a:pt x="2933" y="1184"/>
                </a:moveTo>
                <a:lnTo>
                  <a:pt x="2935" y="1184"/>
                </a:lnTo>
                <a:lnTo>
                  <a:pt x="2937" y="1184"/>
                </a:lnTo>
                <a:lnTo>
                  <a:pt x="2938" y="1184"/>
                </a:lnTo>
                <a:lnTo>
                  <a:pt x="2938" y="1184"/>
                </a:lnTo>
                <a:lnTo>
                  <a:pt x="2937" y="1184"/>
                </a:lnTo>
                <a:lnTo>
                  <a:pt x="2937" y="1183"/>
                </a:lnTo>
                <a:lnTo>
                  <a:pt x="2937" y="1183"/>
                </a:lnTo>
                <a:lnTo>
                  <a:pt x="2935" y="1183"/>
                </a:lnTo>
                <a:lnTo>
                  <a:pt x="2935" y="1182"/>
                </a:lnTo>
                <a:lnTo>
                  <a:pt x="2935" y="1180"/>
                </a:lnTo>
                <a:lnTo>
                  <a:pt x="2935" y="1180"/>
                </a:lnTo>
                <a:lnTo>
                  <a:pt x="2934" y="1180"/>
                </a:lnTo>
                <a:lnTo>
                  <a:pt x="2934" y="1180"/>
                </a:lnTo>
                <a:lnTo>
                  <a:pt x="2933" y="1182"/>
                </a:lnTo>
                <a:lnTo>
                  <a:pt x="2934" y="1182"/>
                </a:lnTo>
                <a:lnTo>
                  <a:pt x="2934" y="1183"/>
                </a:lnTo>
                <a:lnTo>
                  <a:pt x="2933" y="1183"/>
                </a:lnTo>
                <a:lnTo>
                  <a:pt x="2933" y="1183"/>
                </a:lnTo>
                <a:lnTo>
                  <a:pt x="2933" y="1184"/>
                </a:lnTo>
                <a:lnTo>
                  <a:pt x="2933" y="1184"/>
                </a:lnTo>
                <a:lnTo>
                  <a:pt x="2933" y="1184"/>
                </a:lnTo>
                <a:close/>
                <a:moveTo>
                  <a:pt x="2951" y="746"/>
                </a:moveTo>
                <a:lnTo>
                  <a:pt x="2952" y="746"/>
                </a:lnTo>
                <a:lnTo>
                  <a:pt x="2953" y="745"/>
                </a:lnTo>
                <a:lnTo>
                  <a:pt x="2955" y="745"/>
                </a:lnTo>
                <a:lnTo>
                  <a:pt x="2955" y="745"/>
                </a:lnTo>
                <a:lnTo>
                  <a:pt x="2955" y="746"/>
                </a:lnTo>
                <a:lnTo>
                  <a:pt x="2955" y="746"/>
                </a:lnTo>
                <a:lnTo>
                  <a:pt x="2956" y="746"/>
                </a:lnTo>
                <a:lnTo>
                  <a:pt x="2956" y="747"/>
                </a:lnTo>
                <a:lnTo>
                  <a:pt x="2956" y="747"/>
                </a:lnTo>
                <a:lnTo>
                  <a:pt x="2956" y="747"/>
                </a:lnTo>
                <a:lnTo>
                  <a:pt x="2956" y="749"/>
                </a:lnTo>
                <a:lnTo>
                  <a:pt x="2955" y="749"/>
                </a:lnTo>
                <a:lnTo>
                  <a:pt x="2956" y="750"/>
                </a:lnTo>
                <a:lnTo>
                  <a:pt x="2956" y="750"/>
                </a:lnTo>
                <a:lnTo>
                  <a:pt x="2956" y="750"/>
                </a:lnTo>
                <a:lnTo>
                  <a:pt x="2957" y="750"/>
                </a:lnTo>
                <a:lnTo>
                  <a:pt x="2957" y="752"/>
                </a:lnTo>
                <a:lnTo>
                  <a:pt x="2957" y="752"/>
                </a:lnTo>
                <a:lnTo>
                  <a:pt x="2959" y="752"/>
                </a:lnTo>
                <a:lnTo>
                  <a:pt x="2959" y="752"/>
                </a:lnTo>
                <a:lnTo>
                  <a:pt x="2960" y="752"/>
                </a:lnTo>
                <a:lnTo>
                  <a:pt x="2960" y="750"/>
                </a:lnTo>
                <a:lnTo>
                  <a:pt x="2960" y="749"/>
                </a:lnTo>
                <a:lnTo>
                  <a:pt x="2962" y="749"/>
                </a:lnTo>
                <a:lnTo>
                  <a:pt x="2962" y="749"/>
                </a:lnTo>
                <a:lnTo>
                  <a:pt x="2963" y="747"/>
                </a:lnTo>
                <a:lnTo>
                  <a:pt x="2963" y="746"/>
                </a:lnTo>
                <a:lnTo>
                  <a:pt x="2966" y="745"/>
                </a:lnTo>
                <a:lnTo>
                  <a:pt x="2967" y="745"/>
                </a:lnTo>
                <a:lnTo>
                  <a:pt x="2968" y="745"/>
                </a:lnTo>
                <a:lnTo>
                  <a:pt x="2970" y="745"/>
                </a:lnTo>
                <a:lnTo>
                  <a:pt x="2971" y="746"/>
                </a:lnTo>
                <a:lnTo>
                  <a:pt x="2971" y="747"/>
                </a:lnTo>
                <a:lnTo>
                  <a:pt x="2971" y="746"/>
                </a:lnTo>
                <a:lnTo>
                  <a:pt x="2973" y="745"/>
                </a:lnTo>
                <a:lnTo>
                  <a:pt x="2973" y="745"/>
                </a:lnTo>
                <a:lnTo>
                  <a:pt x="2974" y="743"/>
                </a:lnTo>
                <a:lnTo>
                  <a:pt x="2975" y="742"/>
                </a:lnTo>
                <a:lnTo>
                  <a:pt x="2977" y="740"/>
                </a:lnTo>
                <a:lnTo>
                  <a:pt x="2977" y="740"/>
                </a:lnTo>
                <a:lnTo>
                  <a:pt x="2977" y="739"/>
                </a:lnTo>
                <a:lnTo>
                  <a:pt x="2977" y="739"/>
                </a:lnTo>
                <a:lnTo>
                  <a:pt x="2975" y="739"/>
                </a:lnTo>
                <a:lnTo>
                  <a:pt x="2975" y="736"/>
                </a:lnTo>
                <a:lnTo>
                  <a:pt x="2974" y="736"/>
                </a:lnTo>
                <a:lnTo>
                  <a:pt x="2974" y="736"/>
                </a:lnTo>
                <a:lnTo>
                  <a:pt x="2973" y="735"/>
                </a:lnTo>
                <a:lnTo>
                  <a:pt x="2971" y="735"/>
                </a:lnTo>
                <a:lnTo>
                  <a:pt x="2970" y="735"/>
                </a:lnTo>
                <a:lnTo>
                  <a:pt x="2968" y="736"/>
                </a:lnTo>
                <a:lnTo>
                  <a:pt x="2967" y="736"/>
                </a:lnTo>
                <a:lnTo>
                  <a:pt x="2967" y="736"/>
                </a:lnTo>
                <a:lnTo>
                  <a:pt x="2966" y="736"/>
                </a:lnTo>
                <a:lnTo>
                  <a:pt x="2967" y="738"/>
                </a:lnTo>
                <a:lnTo>
                  <a:pt x="2966" y="738"/>
                </a:lnTo>
                <a:lnTo>
                  <a:pt x="2966" y="739"/>
                </a:lnTo>
                <a:lnTo>
                  <a:pt x="2964" y="739"/>
                </a:lnTo>
                <a:lnTo>
                  <a:pt x="2964" y="739"/>
                </a:lnTo>
                <a:lnTo>
                  <a:pt x="2963" y="739"/>
                </a:lnTo>
                <a:lnTo>
                  <a:pt x="2962" y="739"/>
                </a:lnTo>
                <a:lnTo>
                  <a:pt x="2962" y="739"/>
                </a:lnTo>
                <a:lnTo>
                  <a:pt x="2960" y="739"/>
                </a:lnTo>
                <a:lnTo>
                  <a:pt x="2960" y="738"/>
                </a:lnTo>
                <a:lnTo>
                  <a:pt x="2960" y="738"/>
                </a:lnTo>
                <a:lnTo>
                  <a:pt x="2959" y="739"/>
                </a:lnTo>
                <a:lnTo>
                  <a:pt x="2959" y="739"/>
                </a:lnTo>
                <a:lnTo>
                  <a:pt x="2957" y="740"/>
                </a:lnTo>
                <a:lnTo>
                  <a:pt x="2957" y="740"/>
                </a:lnTo>
                <a:lnTo>
                  <a:pt x="2957" y="742"/>
                </a:lnTo>
                <a:lnTo>
                  <a:pt x="2957" y="742"/>
                </a:lnTo>
                <a:lnTo>
                  <a:pt x="2956" y="743"/>
                </a:lnTo>
                <a:lnTo>
                  <a:pt x="2955" y="745"/>
                </a:lnTo>
                <a:lnTo>
                  <a:pt x="2953" y="745"/>
                </a:lnTo>
                <a:lnTo>
                  <a:pt x="2952" y="746"/>
                </a:lnTo>
                <a:lnTo>
                  <a:pt x="2951" y="746"/>
                </a:lnTo>
                <a:close/>
                <a:moveTo>
                  <a:pt x="2935" y="1081"/>
                </a:moveTo>
                <a:lnTo>
                  <a:pt x="2935" y="1081"/>
                </a:lnTo>
                <a:lnTo>
                  <a:pt x="2940" y="1081"/>
                </a:lnTo>
                <a:lnTo>
                  <a:pt x="2940" y="1081"/>
                </a:lnTo>
                <a:lnTo>
                  <a:pt x="2941" y="1080"/>
                </a:lnTo>
                <a:lnTo>
                  <a:pt x="2940" y="1080"/>
                </a:lnTo>
                <a:lnTo>
                  <a:pt x="2940" y="1081"/>
                </a:lnTo>
                <a:lnTo>
                  <a:pt x="2938" y="1081"/>
                </a:lnTo>
                <a:lnTo>
                  <a:pt x="2938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5" y="1081"/>
                </a:lnTo>
                <a:close/>
                <a:moveTo>
                  <a:pt x="2944" y="1044"/>
                </a:moveTo>
                <a:lnTo>
                  <a:pt x="2944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4" y="1044"/>
                </a:lnTo>
                <a:close/>
                <a:moveTo>
                  <a:pt x="2908" y="1073"/>
                </a:moveTo>
                <a:lnTo>
                  <a:pt x="2908" y="1071"/>
                </a:lnTo>
                <a:lnTo>
                  <a:pt x="2908" y="1071"/>
                </a:lnTo>
                <a:lnTo>
                  <a:pt x="2908" y="1071"/>
                </a:lnTo>
                <a:lnTo>
                  <a:pt x="2906" y="1073"/>
                </a:lnTo>
                <a:lnTo>
                  <a:pt x="2908" y="1073"/>
                </a:lnTo>
                <a:lnTo>
                  <a:pt x="2908" y="1073"/>
                </a:lnTo>
                <a:lnTo>
                  <a:pt x="2908" y="1073"/>
                </a:lnTo>
                <a:close/>
                <a:moveTo>
                  <a:pt x="2938" y="1084"/>
                </a:moveTo>
                <a:lnTo>
                  <a:pt x="2938" y="1084"/>
                </a:lnTo>
                <a:lnTo>
                  <a:pt x="2940" y="1085"/>
                </a:lnTo>
                <a:lnTo>
                  <a:pt x="2940" y="1085"/>
                </a:lnTo>
                <a:lnTo>
                  <a:pt x="2941" y="1085"/>
                </a:lnTo>
                <a:lnTo>
                  <a:pt x="2941" y="1085"/>
                </a:lnTo>
                <a:lnTo>
                  <a:pt x="2942" y="1084"/>
                </a:lnTo>
                <a:lnTo>
                  <a:pt x="2942" y="1082"/>
                </a:lnTo>
                <a:lnTo>
                  <a:pt x="2942" y="1081"/>
                </a:lnTo>
                <a:lnTo>
                  <a:pt x="2941" y="1081"/>
                </a:lnTo>
                <a:lnTo>
                  <a:pt x="2941" y="1081"/>
                </a:lnTo>
                <a:lnTo>
                  <a:pt x="2938" y="1082"/>
                </a:lnTo>
                <a:lnTo>
                  <a:pt x="2938" y="1082"/>
                </a:lnTo>
                <a:lnTo>
                  <a:pt x="2938" y="1082"/>
                </a:lnTo>
                <a:lnTo>
                  <a:pt x="2938" y="1084"/>
                </a:lnTo>
                <a:close/>
                <a:moveTo>
                  <a:pt x="2929" y="763"/>
                </a:moveTo>
                <a:lnTo>
                  <a:pt x="2929" y="764"/>
                </a:lnTo>
                <a:lnTo>
                  <a:pt x="2929" y="764"/>
                </a:lnTo>
                <a:lnTo>
                  <a:pt x="2930" y="763"/>
                </a:lnTo>
                <a:lnTo>
                  <a:pt x="2930" y="763"/>
                </a:lnTo>
                <a:lnTo>
                  <a:pt x="2929" y="763"/>
                </a:lnTo>
                <a:close/>
                <a:moveTo>
                  <a:pt x="2864" y="1118"/>
                </a:moveTo>
                <a:lnTo>
                  <a:pt x="2864" y="1120"/>
                </a:lnTo>
                <a:lnTo>
                  <a:pt x="2864" y="1120"/>
                </a:lnTo>
                <a:lnTo>
                  <a:pt x="2864" y="1121"/>
                </a:lnTo>
                <a:lnTo>
                  <a:pt x="2862" y="1121"/>
                </a:lnTo>
                <a:lnTo>
                  <a:pt x="2862" y="1122"/>
                </a:lnTo>
                <a:lnTo>
                  <a:pt x="2862" y="1122"/>
                </a:lnTo>
                <a:lnTo>
                  <a:pt x="2862" y="1122"/>
                </a:lnTo>
                <a:lnTo>
                  <a:pt x="2862" y="1124"/>
                </a:lnTo>
                <a:lnTo>
                  <a:pt x="2862" y="1124"/>
                </a:lnTo>
                <a:lnTo>
                  <a:pt x="2861" y="1125"/>
                </a:lnTo>
                <a:lnTo>
                  <a:pt x="2861" y="1125"/>
                </a:lnTo>
                <a:lnTo>
                  <a:pt x="2862" y="1127"/>
                </a:lnTo>
                <a:lnTo>
                  <a:pt x="2862" y="1127"/>
                </a:lnTo>
                <a:lnTo>
                  <a:pt x="2862" y="1127"/>
                </a:lnTo>
                <a:lnTo>
                  <a:pt x="2864" y="1127"/>
                </a:lnTo>
                <a:lnTo>
                  <a:pt x="2864" y="1127"/>
                </a:lnTo>
                <a:lnTo>
                  <a:pt x="2864" y="1125"/>
                </a:lnTo>
                <a:lnTo>
                  <a:pt x="2864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7" y="1124"/>
                </a:lnTo>
                <a:lnTo>
                  <a:pt x="2867" y="1124"/>
                </a:lnTo>
                <a:lnTo>
                  <a:pt x="2867" y="1122"/>
                </a:lnTo>
                <a:lnTo>
                  <a:pt x="2867" y="1122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0"/>
                </a:lnTo>
                <a:lnTo>
                  <a:pt x="2865" y="1120"/>
                </a:lnTo>
                <a:lnTo>
                  <a:pt x="2865" y="1118"/>
                </a:lnTo>
                <a:lnTo>
                  <a:pt x="2865" y="1117"/>
                </a:lnTo>
                <a:lnTo>
                  <a:pt x="2867" y="1118"/>
                </a:lnTo>
                <a:lnTo>
                  <a:pt x="2867" y="1117"/>
                </a:lnTo>
                <a:lnTo>
                  <a:pt x="2867" y="1117"/>
                </a:lnTo>
                <a:lnTo>
                  <a:pt x="2867" y="1117"/>
                </a:lnTo>
                <a:lnTo>
                  <a:pt x="2867" y="1118"/>
                </a:lnTo>
                <a:lnTo>
                  <a:pt x="2867" y="1118"/>
                </a:lnTo>
                <a:lnTo>
                  <a:pt x="2867" y="1116"/>
                </a:lnTo>
                <a:lnTo>
                  <a:pt x="2865" y="1114"/>
                </a:lnTo>
                <a:lnTo>
                  <a:pt x="2865" y="1114"/>
                </a:lnTo>
                <a:lnTo>
                  <a:pt x="2865" y="1114"/>
                </a:lnTo>
                <a:lnTo>
                  <a:pt x="2865" y="1114"/>
                </a:lnTo>
                <a:lnTo>
                  <a:pt x="2864" y="1117"/>
                </a:lnTo>
                <a:lnTo>
                  <a:pt x="2864" y="1118"/>
                </a:lnTo>
                <a:close/>
                <a:moveTo>
                  <a:pt x="2869" y="1169"/>
                </a:moveTo>
                <a:lnTo>
                  <a:pt x="2869" y="1169"/>
                </a:lnTo>
                <a:lnTo>
                  <a:pt x="2869" y="1169"/>
                </a:lnTo>
                <a:lnTo>
                  <a:pt x="2868" y="1169"/>
                </a:lnTo>
                <a:lnTo>
                  <a:pt x="2868" y="1171"/>
                </a:lnTo>
                <a:lnTo>
                  <a:pt x="2869" y="1171"/>
                </a:lnTo>
                <a:lnTo>
                  <a:pt x="2869" y="1169"/>
                </a:lnTo>
                <a:lnTo>
                  <a:pt x="2869" y="1169"/>
                </a:lnTo>
                <a:lnTo>
                  <a:pt x="2869" y="1169"/>
                </a:lnTo>
                <a:close/>
                <a:moveTo>
                  <a:pt x="2873" y="1091"/>
                </a:moveTo>
                <a:lnTo>
                  <a:pt x="2872" y="1091"/>
                </a:lnTo>
                <a:lnTo>
                  <a:pt x="2872" y="1091"/>
                </a:lnTo>
                <a:lnTo>
                  <a:pt x="2873" y="1092"/>
                </a:lnTo>
                <a:lnTo>
                  <a:pt x="2873" y="1092"/>
                </a:lnTo>
                <a:lnTo>
                  <a:pt x="2873" y="1091"/>
                </a:lnTo>
                <a:close/>
                <a:moveTo>
                  <a:pt x="2875" y="1129"/>
                </a:moveTo>
                <a:lnTo>
                  <a:pt x="2875" y="1128"/>
                </a:lnTo>
                <a:lnTo>
                  <a:pt x="2875" y="1128"/>
                </a:lnTo>
                <a:lnTo>
                  <a:pt x="2875" y="1129"/>
                </a:lnTo>
                <a:lnTo>
                  <a:pt x="2875" y="1129"/>
                </a:lnTo>
                <a:lnTo>
                  <a:pt x="2875" y="1129"/>
                </a:lnTo>
                <a:lnTo>
                  <a:pt x="2875" y="1129"/>
                </a:lnTo>
                <a:close/>
                <a:moveTo>
                  <a:pt x="2873" y="1153"/>
                </a:moveTo>
                <a:lnTo>
                  <a:pt x="2875" y="1153"/>
                </a:lnTo>
                <a:lnTo>
                  <a:pt x="2875" y="1154"/>
                </a:lnTo>
                <a:lnTo>
                  <a:pt x="2876" y="1154"/>
                </a:lnTo>
                <a:lnTo>
                  <a:pt x="2876" y="1153"/>
                </a:lnTo>
                <a:lnTo>
                  <a:pt x="2876" y="1153"/>
                </a:lnTo>
                <a:lnTo>
                  <a:pt x="2878" y="1151"/>
                </a:lnTo>
                <a:lnTo>
                  <a:pt x="2878" y="1150"/>
                </a:lnTo>
                <a:lnTo>
                  <a:pt x="2878" y="1150"/>
                </a:lnTo>
                <a:lnTo>
                  <a:pt x="2878" y="1150"/>
                </a:lnTo>
                <a:lnTo>
                  <a:pt x="2878" y="1150"/>
                </a:lnTo>
                <a:lnTo>
                  <a:pt x="2876" y="1151"/>
                </a:lnTo>
                <a:lnTo>
                  <a:pt x="2876" y="1151"/>
                </a:lnTo>
                <a:lnTo>
                  <a:pt x="2875" y="1151"/>
                </a:lnTo>
                <a:lnTo>
                  <a:pt x="2875" y="1151"/>
                </a:lnTo>
                <a:lnTo>
                  <a:pt x="2875" y="1151"/>
                </a:lnTo>
                <a:lnTo>
                  <a:pt x="2873" y="1153"/>
                </a:lnTo>
                <a:close/>
                <a:moveTo>
                  <a:pt x="2864" y="1176"/>
                </a:moveTo>
                <a:lnTo>
                  <a:pt x="2865" y="1176"/>
                </a:lnTo>
                <a:lnTo>
                  <a:pt x="2865" y="1176"/>
                </a:lnTo>
                <a:lnTo>
                  <a:pt x="2867" y="1175"/>
                </a:lnTo>
                <a:lnTo>
                  <a:pt x="2868" y="1173"/>
                </a:lnTo>
                <a:lnTo>
                  <a:pt x="2869" y="1173"/>
                </a:lnTo>
                <a:lnTo>
                  <a:pt x="2869" y="1173"/>
                </a:lnTo>
                <a:lnTo>
                  <a:pt x="2869" y="1173"/>
                </a:lnTo>
                <a:lnTo>
                  <a:pt x="2869" y="1172"/>
                </a:lnTo>
                <a:lnTo>
                  <a:pt x="2868" y="1172"/>
                </a:lnTo>
                <a:lnTo>
                  <a:pt x="2868" y="1172"/>
                </a:lnTo>
                <a:lnTo>
                  <a:pt x="2868" y="1172"/>
                </a:lnTo>
                <a:lnTo>
                  <a:pt x="2867" y="1173"/>
                </a:lnTo>
                <a:lnTo>
                  <a:pt x="2865" y="1173"/>
                </a:lnTo>
                <a:lnTo>
                  <a:pt x="2864" y="1175"/>
                </a:lnTo>
                <a:lnTo>
                  <a:pt x="2864" y="1175"/>
                </a:lnTo>
                <a:lnTo>
                  <a:pt x="2864" y="1176"/>
                </a:lnTo>
                <a:lnTo>
                  <a:pt x="2864" y="1176"/>
                </a:lnTo>
                <a:close/>
                <a:moveTo>
                  <a:pt x="2865" y="1111"/>
                </a:moveTo>
                <a:lnTo>
                  <a:pt x="2865" y="1111"/>
                </a:lnTo>
                <a:lnTo>
                  <a:pt x="2865" y="1111"/>
                </a:lnTo>
                <a:lnTo>
                  <a:pt x="2867" y="1113"/>
                </a:lnTo>
                <a:lnTo>
                  <a:pt x="2867" y="1113"/>
                </a:lnTo>
                <a:lnTo>
                  <a:pt x="2868" y="1111"/>
                </a:lnTo>
                <a:lnTo>
                  <a:pt x="2868" y="1111"/>
                </a:lnTo>
                <a:lnTo>
                  <a:pt x="2867" y="1110"/>
                </a:lnTo>
                <a:lnTo>
                  <a:pt x="2865" y="1110"/>
                </a:lnTo>
                <a:lnTo>
                  <a:pt x="2865" y="1111"/>
                </a:lnTo>
                <a:close/>
                <a:moveTo>
                  <a:pt x="2955" y="740"/>
                </a:moveTo>
                <a:lnTo>
                  <a:pt x="2955" y="740"/>
                </a:lnTo>
                <a:lnTo>
                  <a:pt x="2955" y="740"/>
                </a:lnTo>
                <a:lnTo>
                  <a:pt x="2955" y="739"/>
                </a:lnTo>
                <a:lnTo>
                  <a:pt x="2953" y="740"/>
                </a:lnTo>
                <a:lnTo>
                  <a:pt x="2953" y="739"/>
                </a:lnTo>
                <a:lnTo>
                  <a:pt x="2953" y="739"/>
                </a:lnTo>
                <a:lnTo>
                  <a:pt x="2953" y="739"/>
                </a:lnTo>
                <a:lnTo>
                  <a:pt x="2953" y="740"/>
                </a:lnTo>
                <a:lnTo>
                  <a:pt x="2953" y="740"/>
                </a:lnTo>
                <a:lnTo>
                  <a:pt x="2955" y="740"/>
                </a:lnTo>
                <a:close/>
                <a:moveTo>
                  <a:pt x="2908" y="1078"/>
                </a:moveTo>
                <a:lnTo>
                  <a:pt x="2908" y="1080"/>
                </a:lnTo>
                <a:lnTo>
                  <a:pt x="2908" y="1080"/>
                </a:lnTo>
                <a:lnTo>
                  <a:pt x="2908" y="1080"/>
                </a:lnTo>
                <a:lnTo>
                  <a:pt x="2909" y="1080"/>
                </a:lnTo>
                <a:lnTo>
                  <a:pt x="2909" y="1080"/>
                </a:lnTo>
                <a:lnTo>
                  <a:pt x="2909" y="1081"/>
                </a:lnTo>
                <a:lnTo>
                  <a:pt x="2911" y="1081"/>
                </a:lnTo>
                <a:lnTo>
                  <a:pt x="2911" y="1081"/>
                </a:lnTo>
                <a:lnTo>
                  <a:pt x="2912" y="1080"/>
                </a:lnTo>
                <a:lnTo>
                  <a:pt x="2912" y="1080"/>
                </a:lnTo>
                <a:lnTo>
                  <a:pt x="2911" y="1080"/>
                </a:lnTo>
                <a:lnTo>
                  <a:pt x="2911" y="1080"/>
                </a:lnTo>
                <a:lnTo>
                  <a:pt x="2909" y="1080"/>
                </a:lnTo>
                <a:lnTo>
                  <a:pt x="2909" y="1078"/>
                </a:lnTo>
                <a:lnTo>
                  <a:pt x="2909" y="1077"/>
                </a:lnTo>
                <a:lnTo>
                  <a:pt x="2909" y="1076"/>
                </a:lnTo>
                <a:lnTo>
                  <a:pt x="2908" y="1076"/>
                </a:lnTo>
                <a:lnTo>
                  <a:pt x="2908" y="1076"/>
                </a:lnTo>
                <a:lnTo>
                  <a:pt x="2908" y="1077"/>
                </a:lnTo>
                <a:lnTo>
                  <a:pt x="2906" y="1076"/>
                </a:lnTo>
                <a:lnTo>
                  <a:pt x="2906" y="1076"/>
                </a:lnTo>
                <a:lnTo>
                  <a:pt x="2906" y="1077"/>
                </a:lnTo>
                <a:lnTo>
                  <a:pt x="2906" y="1077"/>
                </a:lnTo>
                <a:lnTo>
                  <a:pt x="2906" y="1077"/>
                </a:lnTo>
                <a:lnTo>
                  <a:pt x="2906" y="1078"/>
                </a:lnTo>
                <a:lnTo>
                  <a:pt x="2908" y="1078"/>
                </a:lnTo>
                <a:close/>
                <a:moveTo>
                  <a:pt x="2865" y="1153"/>
                </a:moveTo>
                <a:lnTo>
                  <a:pt x="2865" y="1153"/>
                </a:lnTo>
                <a:lnTo>
                  <a:pt x="2864" y="1154"/>
                </a:lnTo>
                <a:lnTo>
                  <a:pt x="2864" y="1154"/>
                </a:lnTo>
                <a:lnTo>
                  <a:pt x="2865" y="1154"/>
                </a:lnTo>
                <a:lnTo>
                  <a:pt x="2865" y="1154"/>
                </a:lnTo>
                <a:lnTo>
                  <a:pt x="2865" y="1153"/>
                </a:lnTo>
                <a:lnTo>
                  <a:pt x="2867" y="1153"/>
                </a:lnTo>
                <a:lnTo>
                  <a:pt x="2867" y="1153"/>
                </a:lnTo>
                <a:lnTo>
                  <a:pt x="2867" y="1153"/>
                </a:lnTo>
                <a:lnTo>
                  <a:pt x="2865" y="1153"/>
                </a:lnTo>
                <a:close/>
                <a:moveTo>
                  <a:pt x="2867" y="1089"/>
                </a:moveTo>
                <a:lnTo>
                  <a:pt x="2867" y="1089"/>
                </a:lnTo>
                <a:lnTo>
                  <a:pt x="2867" y="1089"/>
                </a:lnTo>
                <a:lnTo>
                  <a:pt x="2865" y="1091"/>
                </a:lnTo>
                <a:lnTo>
                  <a:pt x="2867" y="1091"/>
                </a:lnTo>
                <a:lnTo>
                  <a:pt x="2867" y="1089"/>
                </a:lnTo>
                <a:lnTo>
                  <a:pt x="2867" y="1089"/>
                </a:lnTo>
                <a:close/>
                <a:moveTo>
                  <a:pt x="2879" y="1153"/>
                </a:moveTo>
                <a:lnTo>
                  <a:pt x="2879" y="1153"/>
                </a:lnTo>
                <a:lnTo>
                  <a:pt x="2884" y="1151"/>
                </a:lnTo>
                <a:lnTo>
                  <a:pt x="2886" y="1151"/>
                </a:lnTo>
                <a:lnTo>
                  <a:pt x="2886" y="1150"/>
                </a:lnTo>
                <a:lnTo>
                  <a:pt x="2884" y="1150"/>
                </a:lnTo>
                <a:lnTo>
                  <a:pt x="2883" y="1150"/>
                </a:lnTo>
                <a:lnTo>
                  <a:pt x="2882" y="1150"/>
                </a:lnTo>
                <a:lnTo>
                  <a:pt x="2882" y="1150"/>
                </a:lnTo>
                <a:lnTo>
                  <a:pt x="2880" y="1150"/>
                </a:lnTo>
                <a:lnTo>
                  <a:pt x="2880" y="1150"/>
                </a:lnTo>
                <a:lnTo>
                  <a:pt x="2879" y="1150"/>
                </a:lnTo>
                <a:lnTo>
                  <a:pt x="2879" y="1150"/>
                </a:lnTo>
                <a:lnTo>
                  <a:pt x="2879" y="1151"/>
                </a:lnTo>
                <a:lnTo>
                  <a:pt x="2879" y="1151"/>
                </a:lnTo>
                <a:lnTo>
                  <a:pt x="2878" y="1153"/>
                </a:lnTo>
                <a:lnTo>
                  <a:pt x="2879" y="1153"/>
                </a:lnTo>
                <a:close/>
                <a:moveTo>
                  <a:pt x="2889" y="1047"/>
                </a:moveTo>
                <a:lnTo>
                  <a:pt x="2887" y="1047"/>
                </a:lnTo>
                <a:lnTo>
                  <a:pt x="2889" y="1048"/>
                </a:lnTo>
                <a:lnTo>
                  <a:pt x="2889" y="1048"/>
                </a:lnTo>
                <a:lnTo>
                  <a:pt x="2889" y="1047"/>
                </a:lnTo>
                <a:lnTo>
                  <a:pt x="2889" y="1047"/>
                </a:lnTo>
                <a:lnTo>
                  <a:pt x="2889" y="1047"/>
                </a:lnTo>
                <a:lnTo>
                  <a:pt x="2889" y="1047"/>
                </a:lnTo>
                <a:close/>
                <a:moveTo>
                  <a:pt x="2891" y="1147"/>
                </a:moveTo>
                <a:lnTo>
                  <a:pt x="2891" y="1149"/>
                </a:lnTo>
                <a:lnTo>
                  <a:pt x="2893" y="1149"/>
                </a:lnTo>
                <a:lnTo>
                  <a:pt x="2893" y="1147"/>
                </a:lnTo>
                <a:lnTo>
                  <a:pt x="2894" y="1147"/>
                </a:lnTo>
                <a:lnTo>
                  <a:pt x="2894" y="1147"/>
                </a:lnTo>
                <a:lnTo>
                  <a:pt x="2895" y="1147"/>
                </a:lnTo>
                <a:lnTo>
                  <a:pt x="2897" y="1147"/>
                </a:lnTo>
                <a:lnTo>
                  <a:pt x="2898" y="1149"/>
                </a:lnTo>
                <a:lnTo>
                  <a:pt x="2898" y="1147"/>
                </a:lnTo>
                <a:lnTo>
                  <a:pt x="2900" y="1147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0" y="1144"/>
                </a:lnTo>
                <a:lnTo>
                  <a:pt x="2898" y="1144"/>
                </a:lnTo>
                <a:lnTo>
                  <a:pt x="2897" y="1146"/>
                </a:lnTo>
                <a:lnTo>
                  <a:pt x="2895" y="1146"/>
                </a:lnTo>
                <a:lnTo>
                  <a:pt x="2894" y="1146"/>
                </a:lnTo>
                <a:lnTo>
                  <a:pt x="2894" y="1146"/>
                </a:lnTo>
                <a:lnTo>
                  <a:pt x="2893" y="1147"/>
                </a:lnTo>
                <a:lnTo>
                  <a:pt x="2891" y="1147"/>
                </a:lnTo>
                <a:close/>
                <a:moveTo>
                  <a:pt x="2889" y="1151"/>
                </a:moveTo>
                <a:lnTo>
                  <a:pt x="2890" y="1151"/>
                </a:lnTo>
                <a:lnTo>
                  <a:pt x="2890" y="1150"/>
                </a:lnTo>
                <a:lnTo>
                  <a:pt x="2890" y="1150"/>
                </a:lnTo>
                <a:lnTo>
                  <a:pt x="2890" y="1150"/>
                </a:lnTo>
                <a:lnTo>
                  <a:pt x="2889" y="1151"/>
                </a:lnTo>
                <a:close/>
                <a:moveTo>
                  <a:pt x="2906" y="1080"/>
                </a:moveTo>
                <a:lnTo>
                  <a:pt x="2905" y="1078"/>
                </a:lnTo>
                <a:lnTo>
                  <a:pt x="2905" y="1078"/>
                </a:lnTo>
                <a:lnTo>
                  <a:pt x="2905" y="1080"/>
                </a:lnTo>
                <a:lnTo>
                  <a:pt x="2905" y="1080"/>
                </a:lnTo>
                <a:lnTo>
                  <a:pt x="2906" y="1080"/>
                </a:lnTo>
                <a:lnTo>
                  <a:pt x="2906" y="1080"/>
                </a:lnTo>
                <a:lnTo>
                  <a:pt x="2906" y="1080"/>
                </a:lnTo>
                <a:close/>
                <a:moveTo>
                  <a:pt x="2890" y="1041"/>
                </a:moveTo>
                <a:lnTo>
                  <a:pt x="2890" y="1040"/>
                </a:lnTo>
                <a:lnTo>
                  <a:pt x="2890" y="1040"/>
                </a:lnTo>
                <a:lnTo>
                  <a:pt x="2890" y="1040"/>
                </a:lnTo>
                <a:lnTo>
                  <a:pt x="2890" y="1038"/>
                </a:lnTo>
                <a:lnTo>
                  <a:pt x="2889" y="1037"/>
                </a:lnTo>
                <a:lnTo>
                  <a:pt x="2889" y="1038"/>
                </a:lnTo>
                <a:lnTo>
                  <a:pt x="2889" y="1038"/>
                </a:lnTo>
                <a:lnTo>
                  <a:pt x="2889" y="1038"/>
                </a:lnTo>
                <a:lnTo>
                  <a:pt x="2889" y="1040"/>
                </a:lnTo>
                <a:lnTo>
                  <a:pt x="2889" y="1040"/>
                </a:lnTo>
                <a:lnTo>
                  <a:pt x="2890" y="1041"/>
                </a:lnTo>
                <a:close/>
                <a:moveTo>
                  <a:pt x="2887" y="1091"/>
                </a:moveTo>
                <a:lnTo>
                  <a:pt x="2887" y="1089"/>
                </a:lnTo>
                <a:lnTo>
                  <a:pt x="2887" y="1089"/>
                </a:lnTo>
                <a:lnTo>
                  <a:pt x="2887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4" y="1089"/>
                </a:lnTo>
                <a:lnTo>
                  <a:pt x="2884" y="1089"/>
                </a:lnTo>
                <a:lnTo>
                  <a:pt x="2884" y="1089"/>
                </a:lnTo>
                <a:lnTo>
                  <a:pt x="2880" y="1088"/>
                </a:lnTo>
                <a:lnTo>
                  <a:pt x="2879" y="1088"/>
                </a:lnTo>
                <a:lnTo>
                  <a:pt x="2879" y="1088"/>
                </a:lnTo>
                <a:lnTo>
                  <a:pt x="2879" y="1089"/>
                </a:lnTo>
                <a:lnTo>
                  <a:pt x="2878" y="1091"/>
                </a:lnTo>
                <a:lnTo>
                  <a:pt x="2879" y="1092"/>
                </a:lnTo>
                <a:lnTo>
                  <a:pt x="2879" y="1092"/>
                </a:lnTo>
                <a:lnTo>
                  <a:pt x="2880" y="1092"/>
                </a:lnTo>
                <a:lnTo>
                  <a:pt x="2883" y="1091"/>
                </a:lnTo>
                <a:lnTo>
                  <a:pt x="2884" y="1091"/>
                </a:lnTo>
                <a:lnTo>
                  <a:pt x="2886" y="1091"/>
                </a:lnTo>
                <a:lnTo>
                  <a:pt x="2887" y="1091"/>
                </a:lnTo>
                <a:close/>
                <a:moveTo>
                  <a:pt x="2887" y="1091"/>
                </a:moveTo>
                <a:lnTo>
                  <a:pt x="2889" y="1091"/>
                </a:lnTo>
                <a:lnTo>
                  <a:pt x="2889" y="1091"/>
                </a:lnTo>
                <a:lnTo>
                  <a:pt x="2889" y="1091"/>
                </a:lnTo>
                <a:lnTo>
                  <a:pt x="2893" y="1091"/>
                </a:lnTo>
                <a:lnTo>
                  <a:pt x="2893" y="1091"/>
                </a:lnTo>
                <a:lnTo>
                  <a:pt x="2897" y="1091"/>
                </a:lnTo>
                <a:lnTo>
                  <a:pt x="2897" y="1089"/>
                </a:lnTo>
                <a:lnTo>
                  <a:pt x="2894" y="1089"/>
                </a:lnTo>
                <a:lnTo>
                  <a:pt x="2891" y="1089"/>
                </a:lnTo>
                <a:lnTo>
                  <a:pt x="2889" y="1089"/>
                </a:lnTo>
                <a:lnTo>
                  <a:pt x="2889" y="1089"/>
                </a:lnTo>
                <a:lnTo>
                  <a:pt x="2887" y="1091"/>
                </a:lnTo>
                <a:close/>
                <a:moveTo>
                  <a:pt x="2891" y="1007"/>
                </a:moveTo>
                <a:lnTo>
                  <a:pt x="2891" y="1005"/>
                </a:lnTo>
                <a:lnTo>
                  <a:pt x="2891" y="1005"/>
                </a:lnTo>
                <a:lnTo>
                  <a:pt x="2891" y="1005"/>
                </a:lnTo>
                <a:lnTo>
                  <a:pt x="2891" y="1007"/>
                </a:lnTo>
                <a:lnTo>
                  <a:pt x="2891" y="1008"/>
                </a:lnTo>
                <a:lnTo>
                  <a:pt x="2891" y="1007"/>
                </a:lnTo>
                <a:close/>
                <a:moveTo>
                  <a:pt x="2894" y="1096"/>
                </a:moveTo>
                <a:lnTo>
                  <a:pt x="2894" y="1095"/>
                </a:lnTo>
                <a:lnTo>
                  <a:pt x="2894" y="1093"/>
                </a:lnTo>
                <a:lnTo>
                  <a:pt x="2894" y="1092"/>
                </a:lnTo>
                <a:lnTo>
                  <a:pt x="2893" y="1091"/>
                </a:lnTo>
                <a:lnTo>
                  <a:pt x="2893" y="1091"/>
                </a:lnTo>
                <a:lnTo>
                  <a:pt x="2893" y="1092"/>
                </a:lnTo>
                <a:lnTo>
                  <a:pt x="2893" y="1092"/>
                </a:lnTo>
                <a:lnTo>
                  <a:pt x="2893" y="1093"/>
                </a:lnTo>
                <a:lnTo>
                  <a:pt x="2893" y="1093"/>
                </a:lnTo>
                <a:lnTo>
                  <a:pt x="2894" y="1096"/>
                </a:lnTo>
                <a:lnTo>
                  <a:pt x="2894" y="1096"/>
                </a:lnTo>
                <a:lnTo>
                  <a:pt x="2894" y="1096"/>
                </a:lnTo>
                <a:close/>
                <a:moveTo>
                  <a:pt x="3092" y="630"/>
                </a:moveTo>
                <a:lnTo>
                  <a:pt x="3089" y="630"/>
                </a:lnTo>
                <a:lnTo>
                  <a:pt x="3089" y="630"/>
                </a:lnTo>
                <a:lnTo>
                  <a:pt x="3089" y="632"/>
                </a:lnTo>
                <a:lnTo>
                  <a:pt x="3091" y="632"/>
                </a:lnTo>
                <a:lnTo>
                  <a:pt x="3091" y="632"/>
                </a:lnTo>
                <a:lnTo>
                  <a:pt x="3092" y="630"/>
                </a:lnTo>
                <a:lnTo>
                  <a:pt x="3092" y="630"/>
                </a:lnTo>
                <a:lnTo>
                  <a:pt x="3092" y="630"/>
                </a:lnTo>
                <a:close/>
                <a:moveTo>
                  <a:pt x="3131" y="1164"/>
                </a:moveTo>
                <a:lnTo>
                  <a:pt x="3131" y="1164"/>
                </a:lnTo>
                <a:lnTo>
                  <a:pt x="3131" y="1164"/>
                </a:lnTo>
                <a:lnTo>
                  <a:pt x="3131" y="1162"/>
                </a:lnTo>
                <a:lnTo>
                  <a:pt x="3129" y="1162"/>
                </a:lnTo>
                <a:lnTo>
                  <a:pt x="3129" y="1162"/>
                </a:lnTo>
                <a:lnTo>
                  <a:pt x="3128" y="1162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2"/>
                </a:lnTo>
                <a:lnTo>
                  <a:pt x="3127" y="1162"/>
                </a:lnTo>
                <a:lnTo>
                  <a:pt x="3127" y="1164"/>
                </a:lnTo>
                <a:lnTo>
                  <a:pt x="3127" y="1164"/>
                </a:lnTo>
                <a:lnTo>
                  <a:pt x="3128" y="1164"/>
                </a:lnTo>
                <a:lnTo>
                  <a:pt x="3128" y="1164"/>
                </a:lnTo>
                <a:lnTo>
                  <a:pt x="3129" y="1164"/>
                </a:lnTo>
                <a:lnTo>
                  <a:pt x="3131" y="1164"/>
                </a:lnTo>
                <a:lnTo>
                  <a:pt x="3131" y="1165"/>
                </a:lnTo>
                <a:lnTo>
                  <a:pt x="3131" y="1164"/>
                </a:lnTo>
                <a:close/>
                <a:moveTo>
                  <a:pt x="3125" y="1162"/>
                </a:moveTo>
                <a:lnTo>
                  <a:pt x="3125" y="1162"/>
                </a:lnTo>
                <a:lnTo>
                  <a:pt x="3125" y="1161"/>
                </a:lnTo>
                <a:lnTo>
                  <a:pt x="3125" y="1161"/>
                </a:lnTo>
                <a:lnTo>
                  <a:pt x="3125" y="1161"/>
                </a:lnTo>
                <a:lnTo>
                  <a:pt x="3124" y="1160"/>
                </a:lnTo>
                <a:lnTo>
                  <a:pt x="3124" y="1161"/>
                </a:lnTo>
                <a:lnTo>
                  <a:pt x="3122" y="1161"/>
                </a:lnTo>
                <a:lnTo>
                  <a:pt x="3125" y="1162"/>
                </a:lnTo>
                <a:lnTo>
                  <a:pt x="3125" y="1162"/>
                </a:lnTo>
                <a:close/>
                <a:moveTo>
                  <a:pt x="3131" y="1173"/>
                </a:moveTo>
                <a:lnTo>
                  <a:pt x="3131" y="1173"/>
                </a:lnTo>
                <a:lnTo>
                  <a:pt x="3131" y="1172"/>
                </a:lnTo>
                <a:lnTo>
                  <a:pt x="3129" y="1172"/>
                </a:lnTo>
                <a:lnTo>
                  <a:pt x="3129" y="1173"/>
                </a:lnTo>
                <a:lnTo>
                  <a:pt x="3129" y="1173"/>
                </a:lnTo>
                <a:lnTo>
                  <a:pt x="3131" y="1173"/>
                </a:lnTo>
                <a:close/>
                <a:moveTo>
                  <a:pt x="2868" y="1151"/>
                </a:moveTo>
                <a:lnTo>
                  <a:pt x="2868" y="1151"/>
                </a:lnTo>
                <a:lnTo>
                  <a:pt x="2867" y="1150"/>
                </a:lnTo>
                <a:lnTo>
                  <a:pt x="2867" y="1151"/>
                </a:lnTo>
                <a:lnTo>
                  <a:pt x="2867" y="1151"/>
                </a:lnTo>
                <a:lnTo>
                  <a:pt x="2865" y="1151"/>
                </a:lnTo>
                <a:lnTo>
                  <a:pt x="2865" y="1153"/>
                </a:lnTo>
                <a:lnTo>
                  <a:pt x="2868" y="1153"/>
                </a:lnTo>
                <a:lnTo>
                  <a:pt x="2868" y="1151"/>
                </a:lnTo>
                <a:close/>
                <a:moveTo>
                  <a:pt x="3084" y="634"/>
                </a:move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6"/>
                </a:lnTo>
                <a:lnTo>
                  <a:pt x="3083" y="636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4"/>
                </a:lnTo>
                <a:lnTo>
                  <a:pt x="3084" y="634"/>
                </a:lnTo>
                <a:close/>
                <a:moveTo>
                  <a:pt x="3087" y="633"/>
                </a:move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close/>
                <a:moveTo>
                  <a:pt x="3095" y="1124"/>
                </a:moveTo>
                <a:lnTo>
                  <a:pt x="3095" y="1124"/>
                </a:lnTo>
                <a:lnTo>
                  <a:pt x="3095" y="1122"/>
                </a:lnTo>
                <a:lnTo>
                  <a:pt x="3095" y="1122"/>
                </a:lnTo>
                <a:lnTo>
                  <a:pt x="3094" y="1122"/>
                </a:lnTo>
                <a:lnTo>
                  <a:pt x="3094" y="1122"/>
                </a:lnTo>
                <a:lnTo>
                  <a:pt x="3094" y="1124"/>
                </a:lnTo>
                <a:lnTo>
                  <a:pt x="3095" y="1124"/>
                </a:lnTo>
                <a:lnTo>
                  <a:pt x="3095" y="1124"/>
                </a:lnTo>
                <a:close/>
                <a:moveTo>
                  <a:pt x="3085" y="623"/>
                </a:moveTo>
                <a:lnTo>
                  <a:pt x="3085" y="623"/>
                </a:lnTo>
                <a:lnTo>
                  <a:pt x="3084" y="625"/>
                </a:lnTo>
                <a:lnTo>
                  <a:pt x="3083" y="626"/>
                </a:lnTo>
                <a:lnTo>
                  <a:pt x="3083" y="626"/>
                </a:lnTo>
                <a:lnTo>
                  <a:pt x="3081" y="627"/>
                </a:lnTo>
                <a:lnTo>
                  <a:pt x="3081" y="627"/>
                </a:lnTo>
                <a:lnTo>
                  <a:pt x="3081" y="629"/>
                </a:lnTo>
                <a:lnTo>
                  <a:pt x="3078" y="630"/>
                </a:lnTo>
                <a:lnTo>
                  <a:pt x="3078" y="630"/>
                </a:lnTo>
                <a:lnTo>
                  <a:pt x="3078" y="632"/>
                </a:lnTo>
                <a:lnTo>
                  <a:pt x="3080" y="633"/>
                </a:lnTo>
                <a:lnTo>
                  <a:pt x="3080" y="630"/>
                </a:lnTo>
                <a:lnTo>
                  <a:pt x="3081" y="629"/>
                </a:lnTo>
                <a:lnTo>
                  <a:pt x="3083" y="627"/>
                </a:lnTo>
                <a:lnTo>
                  <a:pt x="3083" y="627"/>
                </a:lnTo>
                <a:lnTo>
                  <a:pt x="3085" y="626"/>
                </a:lnTo>
                <a:lnTo>
                  <a:pt x="3085" y="625"/>
                </a:lnTo>
                <a:lnTo>
                  <a:pt x="3087" y="625"/>
                </a:lnTo>
                <a:lnTo>
                  <a:pt x="3088" y="625"/>
                </a:lnTo>
                <a:lnTo>
                  <a:pt x="3089" y="625"/>
                </a:lnTo>
                <a:lnTo>
                  <a:pt x="3089" y="623"/>
                </a:lnTo>
                <a:lnTo>
                  <a:pt x="3087" y="623"/>
                </a:lnTo>
                <a:lnTo>
                  <a:pt x="3085" y="623"/>
                </a:lnTo>
                <a:close/>
                <a:moveTo>
                  <a:pt x="3100" y="1125"/>
                </a:moveTo>
                <a:lnTo>
                  <a:pt x="3100" y="1127"/>
                </a:lnTo>
                <a:lnTo>
                  <a:pt x="3102" y="1127"/>
                </a:lnTo>
                <a:lnTo>
                  <a:pt x="3103" y="1128"/>
                </a:lnTo>
                <a:lnTo>
                  <a:pt x="3103" y="1128"/>
                </a:lnTo>
                <a:lnTo>
                  <a:pt x="3103" y="1128"/>
                </a:lnTo>
                <a:lnTo>
                  <a:pt x="3103" y="1127"/>
                </a:lnTo>
                <a:lnTo>
                  <a:pt x="3103" y="1127"/>
                </a:lnTo>
                <a:lnTo>
                  <a:pt x="3103" y="1125"/>
                </a:lnTo>
                <a:lnTo>
                  <a:pt x="3102" y="1125"/>
                </a:lnTo>
                <a:lnTo>
                  <a:pt x="3100" y="1125"/>
                </a:lnTo>
                <a:lnTo>
                  <a:pt x="3100" y="1125"/>
                </a:lnTo>
                <a:close/>
                <a:moveTo>
                  <a:pt x="3102" y="1093"/>
                </a:moveTo>
                <a:lnTo>
                  <a:pt x="3100" y="1095"/>
                </a:lnTo>
                <a:lnTo>
                  <a:pt x="3100" y="1095"/>
                </a:lnTo>
                <a:lnTo>
                  <a:pt x="3100" y="1095"/>
                </a:lnTo>
                <a:lnTo>
                  <a:pt x="3102" y="1095"/>
                </a:lnTo>
                <a:lnTo>
                  <a:pt x="3102" y="1095"/>
                </a:lnTo>
                <a:lnTo>
                  <a:pt x="3102" y="1093"/>
                </a:lnTo>
                <a:lnTo>
                  <a:pt x="3102" y="1093"/>
                </a:lnTo>
                <a:close/>
                <a:moveTo>
                  <a:pt x="3132" y="1153"/>
                </a:moveTo>
                <a:lnTo>
                  <a:pt x="3132" y="1153"/>
                </a:lnTo>
                <a:lnTo>
                  <a:pt x="3132" y="1153"/>
                </a:lnTo>
                <a:lnTo>
                  <a:pt x="3132" y="1154"/>
                </a:lnTo>
                <a:lnTo>
                  <a:pt x="3132" y="1154"/>
                </a:lnTo>
                <a:lnTo>
                  <a:pt x="3132" y="1154"/>
                </a:lnTo>
                <a:lnTo>
                  <a:pt x="3132" y="1155"/>
                </a:lnTo>
                <a:lnTo>
                  <a:pt x="3132" y="1155"/>
                </a:lnTo>
                <a:lnTo>
                  <a:pt x="3132" y="1155"/>
                </a:lnTo>
                <a:lnTo>
                  <a:pt x="3133" y="1154"/>
                </a:lnTo>
                <a:lnTo>
                  <a:pt x="3132" y="1153"/>
                </a:lnTo>
                <a:lnTo>
                  <a:pt x="3132" y="1153"/>
                </a:lnTo>
                <a:lnTo>
                  <a:pt x="3132" y="1153"/>
                </a:lnTo>
                <a:close/>
                <a:moveTo>
                  <a:pt x="2919" y="728"/>
                </a:moveTo>
                <a:lnTo>
                  <a:pt x="2919" y="729"/>
                </a:lnTo>
                <a:lnTo>
                  <a:pt x="2917" y="729"/>
                </a:lnTo>
                <a:lnTo>
                  <a:pt x="2917" y="731"/>
                </a:lnTo>
                <a:lnTo>
                  <a:pt x="2919" y="731"/>
                </a:lnTo>
                <a:lnTo>
                  <a:pt x="2920" y="731"/>
                </a:lnTo>
                <a:lnTo>
                  <a:pt x="2920" y="728"/>
                </a:lnTo>
                <a:lnTo>
                  <a:pt x="2919" y="728"/>
                </a:lnTo>
                <a:close/>
                <a:moveTo>
                  <a:pt x="2906" y="1066"/>
                </a:moveTo>
                <a:lnTo>
                  <a:pt x="2906" y="1067"/>
                </a:lnTo>
                <a:lnTo>
                  <a:pt x="2906" y="1067"/>
                </a:lnTo>
                <a:lnTo>
                  <a:pt x="2908" y="1067"/>
                </a:lnTo>
                <a:lnTo>
                  <a:pt x="2908" y="1066"/>
                </a:lnTo>
                <a:lnTo>
                  <a:pt x="2908" y="1066"/>
                </a:lnTo>
                <a:lnTo>
                  <a:pt x="2908" y="1066"/>
                </a:lnTo>
                <a:lnTo>
                  <a:pt x="2906" y="1066"/>
                </a:lnTo>
                <a:lnTo>
                  <a:pt x="2906" y="1066"/>
                </a:lnTo>
                <a:close/>
                <a:moveTo>
                  <a:pt x="2916" y="1049"/>
                </a:moveTo>
                <a:lnTo>
                  <a:pt x="2915" y="1051"/>
                </a:lnTo>
                <a:lnTo>
                  <a:pt x="2915" y="1053"/>
                </a:lnTo>
                <a:lnTo>
                  <a:pt x="2916" y="1053"/>
                </a:lnTo>
                <a:lnTo>
                  <a:pt x="2917" y="1053"/>
                </a:lnTo>
                <a:lnTo>
                  <a:pt x="2917" y="1053"/>
                </a:lnTo>
                <a:lnTo>
                  <a:pt x="2919" y="1052"/>
                </a:lnTo>
                <a:lnTo>
                  <a:pt x="2919" y="1049"/>
                </a:lnTo>
                <a:lnTo>
                  <a:pt x="2919" y="1048"/>
                </a:lnTo>
                <a:lnTo>
                  <a:pt x="2917" y="1048"/>
                </a:lnTo>
                <a:lnTo>
                  <a:pt x="2917" y="1048"/>
                </a:lnTo>
                <a:lnTo>
                  <a:pt x="2916" y="1049"/>
                </a:lnTo>
                <a:close/>
                <a:moveTo>
                  <a:pt x="2906" y="1064"/>
                </a:moveTo>
                <a:lnTo>
                  <a:pt x="2906" y="1064"/>
                </a:lnTo>
                <a:lnTo>
                  <a:pt x="2906" y="1064"/>
                </a:lnTo>
                <a:lnTo>
                  <a:pt x="2906" y="1066"/>
                </a:lnTo>
                <a:lnTo>
                  <a:pt x="2906" y="1066"/>
                </a:lnTo>
                <a:lnTo>
                  <a:pt x="2906" y="1066"/>
                </a:lnTo>
                <a:lnTo>
                  <a:pt x="2906" y="1064"/>
                </a:lnTo>
                <a:lnTo>
                  <a:pt x="2906" y="1064"/>
                </a:lnTo>
                <a:close/>
                <a:moveTo>
                  <a:pt x="2940" y="701"/>
                </a:moveTo>
                <a:lnTo>
                  <a:pt x="2940" y="702"/>
                </a:lnTo>
                <a:lnTo>
                  <a:pt x="2940" y="702"/>
                </a:lnTo>
                <a:lnTo>
                  <a:pt x="2940" y="702"/>
                </a:lnTo>
                <a:lnTo>
                  <a:pt x="2941" y="702"/>
                </a:lnTo>
                <a:lnTo>
                  <a:pt x="2941" y="701"/>
                </a:lnTo>
                <a:lnTo>
                  <a:pt x="2941" y="701"/>
                </a:lnTo>
                <a:lnTo>
                  <a:pt x="2940" y="701"/>
                </a:lnTo>
                <a:close/>
                <a:moveTo>
                  <a:pt x="2935" y="756"/>
                </a:moveTo>
                <a:lnTo>
                  <a:pt x="2935" y="756"/>
                </a:lnTo>
                <a:lnTo>
                  <a:pt x="2937" y="754"/>
                </a:lnTo>
                <a:lnTo>
                  <a:pt x="2935" y="754"/>
                </a:lnTo>
                <a:lnTo>
                  <a:pt x="2934" y="756"/>
                </a:lnTo>
                <a:lnTo>
                  <a:pt x="2934" y="756"/>
                </a:lnTo>
                <a:lnTo>
                  <a:pt x="2934" y="756"/>
                </a:lnTo>
                <a:lnTo>
                  <a:pt x="2935" y="756"/>
                </a:lnTo>
                <a:close/>
                <a:moveTo>
                  <a:pt x="2923" y="749"/>
                </a:moveTo>
                <a:lnTo>
                  <a:pt x="2923" y="749"/>
                </a:lnTo>
                <a:lnTo>
                  <a:pt x="2923" y="750"/>
                </a:lnTo>
                <a:lnTo>
                  <a:pt x="2922" y="750"/>
                </a:lnTo>
                <a:lnTo>
                  <a:pt x="2923" y="750"/>
                </a:lnTo>
                <a:lnTo>
                  <a:pt x="2923" y="752"/>
                </a:lnTo>
                <a:lnTo>
                  <a:pt x="2923" y="752"/>
                </a:lnTo>
                <a:lnTo>
                  <a:pt x="2923" y="750"/>
                </a:lnTo>
                <a:lnTo>
                  <a:pt x="2924" y="750"/>
                </a:lnTo>
                <a:lnTo>
                  <a:pt x="2924" y="750"/>
                </a:lnTo>
                <a:lnTo>
                  <a:pt x="2924" y="750"/>
                </a:lnTo>
                <a:lnTo>
                  <a:pt x="2923" y="749"/>
                </a:lnTo>
                <a:close/>
                <a:moveTo>
                  <a:pt x="2920" y="752"/>
                </a:moveTo>
                <a:lnTo>
                  <a:pt x="2920" y="752"/>
                </a:lnTo>
                <a:lnTo>
                  <a:pt x="2920" y="752"/>
                </a:lnTo>
                <a:lnTo>
                  <a:pt x="2919" y="752"/>
                </a:lnTo>
                <a:lnTo>
                  <a:pt x="2919" y="752"/>
                </a:lnTo>
                <a:lnTo>
                  <a:pt x="2919" y="753"/>
                </a:lnTo>
                <a:lnTo>
                  <a:pt x="2919" y="753"/>
                </a:lnTo>
                <a:lnTo>
                  <a:pt x="2919" y="754"/>
                </a:lnTo>
                <a:lnTo>
                  <a:pt x="2920" y="754"/>
                </a:lnTo>
                <a:lnTo>
                  <a:pt x="2920" y="753"/>
                </a:lnTo>
                <a:lnTo>
                  <a:pt x="2920" y="753"/>
                </a:lnTo>
                <a:lnTo>
                  <a:pt x="2922" y="753"/>
                </a:lnTo>
                <a:lnTo>
                  <a:pt x="2922" y="753"/>
                </a:lnTo>
                <a:lnTo>
                  <a:pt x="2920" y="752"/>
                </a:lnTo>
                <a:close/>
                <a:moveTo>
                  <a:pt x="2922" y="803"/>
                </a:moveTo>
                <a:lnTo>
                  <a:pt x="2922" y="803"/>
                </a:lnTo>
                <a:lnTo>
                  <a:pt x="2922" y="803"/>
                </a:lnTo>
                <a:lnTo>
                  <a:pt x="2922" y="804"/>
                </a:lnTo>
                <a:lnTo>
                  <a:pt x="2922" y="804"/>
                </a:lnTo>
                <a:lnTo>
                  <a:pt x="2922" y="804"/>
                </a:lnTo>
                <a:lnTo>
                  <a:pt x="2923" y="804"/>
                </a:lnTo>
                <a:lnTo>
                  <a:pt x="2922" y="804"/>
                </a:lnTo>
                <a:lnTo>
                  <a:pt x="2922" y="803"/>
                </a:lnTo>
                <a:close/>
                <a:moveTo>
                  <a:pt x="3084" y="636"/>
                </a:moveTo>
                <a:lnTo>
                  <a:pt x="3085" y="636"/>
                </a:lnTo>
                <a:lnTo>
                  <a:pt x="3085" y="634"/>
                </a:lnTo>
                <a:lnTo>
                  <a:pt x="3085" y="634"/>
                </a:lnTo>
                <a:lnTo>
                  <a:pt x="3084" y="634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6"/>
                </a:lnTo>
                <a:close/>
                <a:moveTo>
                  <a:pt x="2989" y="1088"/>
                </a:moveTo>
                <a:lnTo>
                  <a:pt x="2988" y="1088"/>
                </a:lnTo>
                <a:lnTo>
                  <a:pt x="2984" y="1088"/>
                </a:lnTo>
                <a:lnTo>
                  <a:pt x="2984" y="1088"/>
                </a:lnTo>
                <a:lnTo>
                  <a:pt x="2984" y="1088"/>
                </a:lnTo>
                <a:lnTo>
                  <a:pt x="2988" y="1089"/>
                </a:lnTo>
                <a:lnTo>
                  <a:pt x="2989" y="1089"/>
                </a:lnTo>
                <a:lnTo>
                  <a:pt x="2990" y="1091"/>
                </a:lnTo>
                <a:lnTo>
                  <a:pt x="2990" y="1091"/>
                </a:lnTo>
                <a:lnTo>
                  <a:pt x="2992" y="1091"/>
                </a:lnTo>
                <a:lnTo>
                  <a:pt x="2993" y="1091"/>
                </a:lnTo>
                <a:lnTo>
                  <a:pt x="2995" y="1091"/>
                </a:lnTo>
                <a:lnTo>
                  <a:pt x="2996" y="1091"/>
                </a:lnTo>
                <a:lnTo>
                  <a:pt x="2997" y="1089"/>
                </a:lnTo>
                <a:lnTo>
                  <a:pt x="2997" y="1089"/>
                </a:lnTo>
                <a:lnTo>
                  <a:pt x="2996" y="1089"/>
                </a:lnTo>
                <a:lnTo>
                  <a:pt x="2993" y="1089"/>
                </a:lnTo>
                <a:lnTo>
                  <a:pt x="2990" y="1088"/>
                </a:lnTo>
                <a:lnTo>
                  <a:pt x="2989" y="1088"/>
                </a:lnTo>
                <a:close/>
                <a:moveTo>
                  <a:pt x="2990" y="1082"/>
                </a:moveTo>
                <a:lnTo>
                  <a:pt x="2989" y="1081"/>
                </a:lnTo>
                <a:lnTo>
                  <a:pt x="2988" y="1080"/>
                </a:lnTo>
                <a:lnTo>
                  <a:pt x="2988" y="1080"/>
                </a:lnTo>
                <a:lnTo>
                  <a:pt x="2986" y="1080"/>
                </a:lnTo>
                <a:lnTo>
                  <a:pt x="2986" y="1080"/>
                </a:lnTo>
                <a:lnTo>
                  <a:pt x="2985" y="1080"/>
                </a:lnTo>
                <a:lnTo>
                  <a:pt x="2984" y="1078"/>
                </a:lnTo>
                <a:lnTo>
                  <a:pt x="2984" y="1080"/>
                </a:lnTo>
                <a:lnTo>
                  <a:pt x="2984" y="1080"/>
                </a:lnTo>
                <a:lnTo>
                  <a:pt x="2984" y="1080"/>
                </a:lnTo>
                <a:lnTo>
                  <a:pt x="2984" y="1080"/>
                </a:lnTo>
                <a:lnTo>
                  <a:pt x="2985" y="1080"/>
                </a:lnTo>
                <a:lnTo>
                  <a:pt x="2985" y="1081"/>
                </a:lnTo>
                <a:lnTo>
                  <a:pt x="2986" y="1081"/>
                </a:lnTo>
                <a:lnTo>
                  <a:pt x="2988" y="1082"/>
                </a:lnTo>
                <a:lnTo>
                  <a:pt x="2988" y="1084"/>
                </a:lnTo>
                <a:lnTo>
                  <a:pt x="2988" y="1084"/>
                </a:lnTo>
                <a:lnTo>
                  <a:pt x="2989" y="1084"/>
                </a:lnTo>
                <a:lnTo>
                  <a:pt x="2990" y="1084"/>
                </a:lnTo>
                <a:lnTo>
                  <a:pt x="2990" y="1084"/>
                </a:lnTo>
                <a:lnTo>
                  <a:pt x="2992" y="1084"/>
                </a:lnTo>
                <a:lnTo>
                  <a:pt x="2992" y="1082"/>
                </a:lnTo>
                <a:lnTo>
                  <a:pt x="2992" y="1082"/>
                </a:lnTo>
                <a:lnTo>
                  <a:pt x="2990" y="1082"/>
                </a:lnTo>
                <a:close/>
                <a:moveTo>
                  <a:pt x="3022" y="731"/>
                </a:moveTo>
                <a:lnTo>
                  <a:pt x="3022" y="731"/>
                </a:lnTo>
                <a:lnTo>
                  <a:pt x="3021" y="731"/>
                </a:lnTo>
                <a:lnTo>
                  <a:pt x="3021" y="731"/>
                </a:lnTo>
                <a:lnTo>
                  <a:pt x="3021" y="732"/>
                </a:lnTo>
                <a:lnTo>
                  <a:pt x="3022" y="732"/>
                </a:lnTo>
                <a:lnTo>
                  <a:pt x="3022" y="731"/>
                </a:lnTo>
                <a:close/>
                <a:moveTo>
                  <a:pt x="2973" y="1092"/>
                </a:moveTo>
                <a:lnTo>
                  <a:pt x="2973" y="1092"/>
                </a:lnTo>
                <a:lnTo>
                  <a:pt x="2973" y="1093"/>
                </a:lnTo>
                <a:lnTo>
                  <a:pt x="2974" y="1093"/>
                </a:lnTo>
                <a:lnTo>
                  <a:pt x="2974" y="1092"/>
                </a:lnTo>
                <a:lnTo>
                  <a:pt x="2974" y="1092"/>
                </a:lnTo>
                <a:lnTo>
                  <a:pt x="2974" y="1092"/>
                </a:lnTo>
                <a:lnTo>
                  <a:pt x="2973" y="1092"/>
                </a:lnTo>
                <a:close/>
                <a:moveTo>
                  <a:pt x="2956" y="738"/>
                </a:moveTo>
                <a:lnTo>
                  <a:pt x="2956" y="738"/>
                </a:lnTo>
                <a:lnTo>
                  <a:pt x="2956" y="738"/>
                </a:lnTo>
                <a:lnTo>
                  <a:pt x="2956" y="738"/>
                </a:lnTo>
                <a:lnTo>
                  <a:pt x="2956" y="738"/>
                </a:lnTo>
                <a:lnTo>
                  <a:pt x="2955" y="738"/>
                </a:lnTo>
                <a:lnTo>
                  <a:pt x="2956" y="738"/>
                </a:lnTo>
                <a:lnTo>
                  <a:pt x="2956" y="738"/>
                </a:lnTo>
                <a:close/>
                <a:moveTo>
                  <a:pt x="2973" y="735"/>
                </a:moveTo>
                <a:lnTo>
                  <a:pt x="2973" y="734"/>
                </a:lnTo>
                <a:lnTo>
                  <a:pt x="2973" y="734"/>
                </a:lnTo>
                <a:lnTo>
                  <a:pt x="2973" y="734"/>
                </a:lnTo>
                <a:lnTo>
                  <a:pt x="2974" y="734"/>
                </a:lnTo>
                <a:lnTo>
                  <a:pt x="2973" y="734"/>
                </a:lnTo>
                <a:lnTo>
                  <a:pt x="2971" y="734"/>
                </a:lnTo>
                <a:lnTo>
                  <a:pt x="2971" y="734"/>
                </a:lnTo>
                <a:lnTo>
                  <a:pt x="2973" y="734"/>
                </a:lnTo>
                <a:lnTo>
                  <a:pt x="2973" y="735"/>
                </a:lnTo>
                <a:close/>
                <a:moveTo>
                  <a:pt x="2979" y="734"/>
                </a:moveTo>
                <a:lnTo>
                  <a:pt x="2978" y="734"/>
                </a:lnTo>
                <a:lnTo>
                  <a:pt x="2978" y="734"/>
                </a:lnTo>
                <a:lnTo>
                  <a:pt x="2977" y="735"/>
                </a:lnTo>
                <a:lnTo>
                  <a:pt x="2977" y="736"/>
                </a:lnTo>
                <a:lnTo>
                  <a:pt x="2977" y="736"/>
                </a:lnTo>
                <a:lnTo>
                  <a:pt x="2977" y="736"/>
                </a:lnTo>
                <a:lnTo>
                  <a:pt x="2978" y="736"/>
                </a:lnTo>
                <a:lnTo>
                  <a:pt x="2978" y="736"/>
                </a:lnTo>
                <a:lnTo>
                  <a:pt x="2978" y="735"/>
                </a:lnTo>
                <a:lnTo>
                  <a:pt x="2979" y="734"/>
                </a:lnTo>
                <a:lnTo>
                  <a:pt x="2979" y="734"/>
                </a:lnTo>
                <a:close/>
                <a:moveTo>
                  <a:pt x="2978" y="1081"/>
                </a:moveTo>
                <a:lnTo>
                  <a:pt x="2978" y="1082"/>
                </a:lnTo>
                <a:lnTo>
                  <a:pt x="2978" y="1082"/>
                </a:lnTo>
                <a:lnTo>
                  <a:pt x="2978" y="1084"/>
                </a:lnTo>
                <a:lnTo>
                  <a:pt x="2978" y="1084"/>
                </a:lnTo>
                <a:lnTo>
                  <a:pt x="2979" y="1084"/>
                </a:lnTo>
                <a:lnTo>
                  <a:pt x="2979" y="1082"/>
                </a:lnTo>
                <a:lnTo>
                  <a:pt x="2979" y="1082"/>
                </a:lnTo>
                <a:lnTo>
                  <a:pt x="2979" y="1082"/>
                </a:lnTo>
                <a:lnTo>
                  <a:pt x="2978" y="1081"/>
                </a:lnTo>
                <a:close/>
                <a:moveTo>
                  <a:pt x="3084" y="1116"/>
                </a:moveTo>
                <a:lnTo>
                  <a:pt x="3083" y="1117"/>
                </a:lnTo>
                <a:lnTo>
                  <a:pt x="3083" y="1117"/>
                </a:lnTo>
                <a:lnTo>
                  <a:pt x="3083" y="1117"/>
                </a:lnTo>
                <a:lnTo>
                  <a:pt x="3084" y="1118"/>
                </a:lnTo>
                <a:lnTo>
                  <a:pt x="3084" y="1117"/>
                </a:lnTo>
                <a:lnTo>
                  <a:pt x="3084" y="1117"/>
                </a:lnTo>
                <a:lnTo>
                  <a:pt x="3084" y="1116"/>
                </a:lnTo>
                <a:lnTo>
                  <a:pt x="3084" y="1116"/>
                </a:lnTo>
                <a:lnTo>
                  <a:pt x="3084" y="1116"/>
                </a:lnTo>
                <a:close/>
                <a:moveTo>
                  <a:pt x="2867" y="1084"/>
                </a:moveTo>
                <a:lnTo>
                  <a:pt x="2867" y="1084"/>
                </a:lnTo>
                <a:lnTo>
                  <a:pt x="2865" y="1084"/>
                </a:lnTo>
                <a:lnTo>
                  <a:pt x="2864" y="1084"/>
                </a:lnTo>
                <a:lnTo>
                  <a:pt x="2864" y="1085"/>
                </a:lnTo>
                <a:lnTo>
                  <a:pt x="2864" y="1087"/>
                </a:lnTo>
                <a:lnTo>
                  <a:pt x="2864" y="1088"/>
                </a:lnTo>
                <a:lnTo>
                  <a:pt x="2864" y="1088"/>
                </a:lnTo>
                <a:lnTo>
                  <a:pt x="2865" y="1087"/>
                </a:lnTo>
                <a:lnTo>
                  <a:pt x="2867" y="1085"/>
                </a:lnTo>
                <a:lnTo>
                  <a:pt x="2867" y="1085"/>
                </a:lnTo>
                <a:lnTo>
                  <a:pt x="2867" y="1087"/>
                </a:lnTo>
                <a:lnTo>
                  <a:pt x="2867" y="1088"/>
                </a:lnTo>
                <a:lnTo>
                  <a:pt x="2867" y="1088"/>
                </a:lnTo>
                <a:lnTo>
                  <a:pt x="2867" y="1088"/>
                </a:lnTo>
                <a:lnTo>
                  <a:pt x="2868" y="1088"/>
                </a:lnTo>
                <a:lnTo>
                  <a:pt x="2868" y="1088"/>
                </a:lnTo>
                <a:lnTo>
                  <a:pt x="2868" y="1087"/>
                </a:lnTo>
                <a:lnTo>
                  <a:pt x="2868" y="1087"/>
                </a:lnTo>
                <a:lnTo>
                  <a:pt x="2869" y="1087"/>
                </a:lnTo>
                <a:lnTo>
                  <a:pt x="2869" y="1087"/>
                </a:lnTo>
                <a:lnTo>
                  <a:pt x="2871" y="1087"/>
                </a:lnTo>
                <a:lnTo>
                  <a:pt x="2871" y="1085"/>
                </a:lnTo>
                <a:lnTo>
                  <a:pt x="2871" y="1085"/>
                </a:lnTo>
                <a:lnTo>
                  <a:pt x="2869" y="1085"/>
                </a:lnTo>
                <a:lnTo>
                  <a:pt x="2869" y="1084"/>
                </a:lnTo>
                <a:lnTo>
                  <a:pt x="2868" y="1085"/>
                </a:lnTo>
                <a:lnTo>
                  <a:pt x="2868" y="1085"/>
                </a:lnTo>
                <a:lnTo>
                  <a:pt x="2867" y="1085"/>
                </a:lnTo>
                <a:lnTo>
                  <a:pt x="2868" y="1084"/>
                </a:lnTo>
                <a:lnTo>
                  <a:pt x="2867" y="1084"/>
                </a:lnTo>
                <a:close/>
                <a:moveTo>
                  <a:pt x="3127" y="1286"/>
                </a:move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close/>
                <a:moveTo>
                  <a:pt x="3121" y="1285"/>
                </a:moveTo>
                <a:lnTo>
                  <a:pt x="3121" y="1286"/>
                </a:lnTo>
                <a:lnTo>
                  <a:pt x="3121" y="1285"/>
                </a:lnTo>
                <a:lnTo>
                  <a:pt x="3121" y="1285"/>
                </a:lnTo>
                <a:lnTo>
                  <a:pt x="3121" y="1284"/>
                </a:lnTo>
                <a:lnTo>
                  <a:pt x="3121" y="1285"/>
                </a:lnTo>
                <a:lnTo>
                  <a:pt x="3121" y="1285"/>
                </a:lnTo>
                <a:close/>
                <a:moveTo>
                  <a:pt x="3058" y="1153"/>
                </a:moveTo>
                <a:lnTo>
                  <a:pt x="3058" y="1153"/>
                </a:lnTo>
                <a:lnTo>
                  <a:pt x="3059" y="1153"/>
                </a:lnTo>
                <a:lnTo>
                  <a:pt x="3059" y="1154"/>
                </a:lnTo>
                <a:lnTo>
                  <a:pt x="3061" y="1155"/>
                </a:lnTo>
                <a:lnTo>
                  <a:pt x="3061" y="1154"/>
                </a:lnTo>
                <a:lnTo>
                  <a:pt x="3059" y="1153"/>
                </a:lnTo>
                <a:lnTo>
                  <a:pt x="3058" y="1153"/>
                </a:lnTo>
                <a:lnTo>
                  <a:pt x="3058" y="1153"/>
                </a:lnTo>
                <a:close/>
                <a:moveTo>
                  <a:pt x="3111" y="1264"/>
                </a:moveTo>
                <a:lnTo>
                  <a:pt x="3111" y="1264"/>
                </a:lnTo>
                <a:lnTo>
                  <a:pt x="3111" y="1266"/>
                </a:lnTo>
                <a:lnTo>
                  <a:pt x="3111" y="1266"/>
                </a:lnTo>
                <a:lnTo>
                  <a:pt x="3111" y="1266"/>
                </a:lnTo>
                <a:lnTo>
                  <a:pt x="3111" y="1266"/>
                </a:lnTo>
                <a:lnTo>
                  <a:pt x="3113" y="1264"/>
                </a:lnTo>
                <a:lnTo>
                  <a:pt x="3111" y="1264"/>
                </a:lnTo>
                <a:close/>
                <a:moveTo>
                  <a:pt x="3113" y="1267"/>
                </a:moveTo>
                <a:lnTo>
                  <a:pt x="3113" y="1267"/>
                </a:lnTo>
                <a:lnTo>
                  <a:pt x="3113" y="1267"/>
                </a:lnTo>
                <a:lnTo>
                  <a:pt x="3113" y="1266"/>
                </a:lnTo>
                <a:lnTo>
                  <a:pt x="3113" y="1266"/>
                </a:lnTo>
                <a:lnTo>
                  <a:pt x="3111" y="1267"/>
                </a:lnTo>
                <a:lnTo>
                  <a:pt x="3113" y="1267"/>
                </a:lnTo>
                <a:lnTo>
                  <a:pt x="3113" y="1267"/>
                </a:lnTo>
                <a:close/>
                <a:moveTo>
                  <a:pt x="2997" y="1222"/>
                </a:moveTo>
                <a:lnTo>
                  <a:pt x="2997" y="1222"/>
                </a:lnTo>
                <a:lnTo>
                  <a:pt x="2997" y="1222"/>
                </a:lnTo>
                <a:lnTo>
                  <a:pt x="2997" y="1220"/>
                </a:lnTo>
                <a:lnTo>
                  <a:pt x="2997" y="1220"/>
                </a:lnTo>
                <a:lnTo>
                  <a:pt x="2997" y="1222"/>
                </a:lnTo>
                <a:close/>
                <a:moveTo>
                  <a:pt x="3150" y="1160"/>
                </a:moveTo>
                <a:lnTo>
                  <a:pt x="3150" y="1158"/>
                </a:lnTo>
                <a:lnTo>
                  <a:pt x="3150" y="1158"/>
                </a:lnTo>
                <a:lnTo>
                  <a:pt x="3150" y="1158"/>
                </a:lnTo>
                <a:lnTo>
                  <a:pt x="3149" y="1158"/>
                </a:lnTo>
                <a:lnTo>
                  <a:pt x="3149" y="1158"/>
                </a:lnTo>
                <a:lnTo>
                  <a:pt x="3147" y="1158"/>
                </a:lnTo>
                <a:lnTo>
                  <a:pt x="3147" y="1157"/>
                </a:lnTo>
                <a:lnTo>
                  <a:pt x="3146" y="1158"/>
                </a:lnTo>
                <a:lnTo>
                  <a:pt x="3146" y="1158"/>
                </a:lnTo>
                <a:lnTo>
                  <a:pt x="3147" y="1158"/>
                </a:lnTo>
                <a:lnTo>
                  <a:pt x="3147" y="1160"/>
                </a:lnTo>
                <a:lnTo>
                  <a:pt x="3147" y="1160"/>
                </a:lnTo>
                <a:lnTo>
                  <a:pt x="3149" y="1160"/>
                </a:lnTo>
                <a:lnTo>
                  <a:pt x="3149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close/>
                <a:moveTo>
                  <a:pt x="3133" y="1167"/>
                </a:moveTo>
                <a:lnTo>
                  <a:pt x="3133" y="1167"/>
                </a:lnTo>
                <a:lnTo>
                  <a:pt x="3132" y="1168"/>
                </a:lnTo>
                <a:lnTo>
                  <a:pt x="3132" y="1168"/>
                </a:lnTo>
                <a:lnTo>
                  <a:pt x="3132" y="1168"/>
                </a:lnTo>
                <a:lnTo>
                  <a:pt x="3132" y="1167"/>
                </a:lnTo>
                <a:lnTo>
                  <a:pt x="3131" y="1165"/>
                </a:lnTo>
                <a:lnTo>
                  <a:pt x="3129" y="1165"/>
                </a:lnTo>
                <a:lnTo>
                  <a:pt x="3129" y="1165"/>
                </a:lnTo>
                <a:lnTo>
                  <a:pt x="3129" y="1165"/>
                </a:lnTo>
                <a:lnTo>
                  <a:pt x="3131" y="1167"/>
                </a:lnTo>
                <a:lnTo>
                  <a:pt x="3131" y="1167"/>
                </a:lnTo>
                <a:lnTo>
                  <a:pt x="3131" y="1168"/>
                </a:lnTo>
                <a:lnTo>
                  <a:pt x="3131" y="1168"/>
                </a:lnTo>
                <a:lnTo>
                  <a:pt x="3133" y="1169"/>
                </a:lnTo>
                <a:lnTo>
                  <a:pt x="3133" y="1169"/>
                </a:lnTo>
                <a:lnTo>
                  <a:pt x="3135" y="1167"/>
                </a:lnTo>
                <a:lnTo>
                  <a:pt x="3133" y="1167"/>
                </a:lnTo>
                <a:close/>
                <a:moveTo>
                  <a:pt x="3128" y="1171"/>
                </a:moveTo>
                <a:lnTo>
                  <a:pt x="3128" y="1171"/>
                </a:lnTo>
                <a:lnTo>
                  <a:pt x="3131" y="1169"/>
                </a:lnTo>
                <a:lnTo>
                  <a:pt x="3128" y="1169"/>
                </a:lnTo>
                <a:lnTo>
                  <a:pt x="3127" y="1169"/>
                </a:lnTo>
                <a:lnTo>
                  <a:pt x="3125" y="1169"/>
                </a:lnTo>
                <a:lnTo>
                  <a:pt x="3125" y="1169"/>
                </a:lnTo>
                <a:lnTo>
                  <a:pt x="3124" y="1169"/>
                </a:lnTo>
                <a:lnTo>
                  <a:pt x="3122" y="1168"/>
                </a:lnTo>
                <a:lnTo>
                  <a:pt x="3121" y="1168"/>
                </a:lnTo>
                <a:lnTo>
                  <a:pt x="3121" y="1168"/>
                </a:lnTo>
                <a:lnTo>
                  <a:pt x="3121" y="1168"/>
                </a:lnTo>
                <a:lnTo>
                  <a:pt x="3120" y="1167"/>
                </a:lnTo>
                <a:lnTo>
                  <a:pt x="3120" y="1167"/>
                </a:lnTo>
                <a:lnTo>
                  <a:pt x="3120" y="1165"/>
                </a:lnTo>
                <a:lnTo>
                  <a:pt x="3121" y="1165"/>
                </a:lnTo>
                <a:lnTo>
                  <a:pt x="3121" y="1165"/>
                </a:lnTo>
                <a:lnTo>
                  <a:pt x="3122" y="1165"/>
                </a:lnTo>
                <a:lnTo>
                  <a:pt x="3122" y="1164"/>
                </a:lnTo>
                <a:lnTo>
                  <a:pt x="3121" y="1164"/>
                </a:lnTo>
                <a:lnTo>
                  <a:pt x="3121" y="1164"/>
                </a:lnTo>
                <a:lnTo>
                  <a:pt x="3120" y="1164"/>
                </a:lnTo>
                <a:lnTo>
                  <a:pt x="3117" y="1164"/>
                </a:lnTo>
                <a:lnTo>
                  <a:pt x="3117" y="1164"/>
                </a:lnTo>
                <a:lnTo>
                  <a:pt x="3116" y="1162"/>
                </a:lnTo>
                <a:lnTo>
                  <a:pt x="3114" y="1162"/>
                </a:lnTo>
                <a:lnTo>
                  <a:pt x="3114" y="1161"/>
                </a:lnTo>
                <a:lnTo>
                  <a:pt x="3116" y="1160"/>
                </a:lnTo>
                <a:lnTo>
                  <a:pt x="3114" y="1158"/>
                </a:lnTo>
                <a:lnTo>
                  <a:pt x="3114" y="1158"/>
                </a:lnTo>
                <a:lnTo>
                  <a:pt x="3114" y="1158"/>
                </a:lnTo>
                <a:lnTo>
                  <a:pt x="3113" y="1158"/>
                </a:lnTo>
                <a:lnTo>
                  <a:pt x="3110" y="1158"/>
                </a:lnTo>
                <a:lnTo>
                  <a:pt x="3110" y="1158"/>
                </a:lnTo>
                <a:lnTo>
                  <a:pt x="3109" y="1158"/>
                </a:lnTo>
                <a:lnTo>
                  <a:pt x="3107" y="1157"/>
                </a:lnTo>
                <a:lnTo>
                  <a:pt x="3107" y="1155"/>
                </a:lnTo>
                <a:lnTo>
                  <a:pt x="3107" y="1154"/>
                </a:lnTo>
                <a:lnTo>
                  <a:pt x="3106" y="1154"/>
                </a:lnTo>
                <a:lnTo>
                  <a:pt x="3105" y="1153"/>
                </a:lnTo>
                <a:lnTo>
                  <a:pt x="3105" y="1153"/>
                </a:lnTo>
                <a:lnTo>
                  <a:pt x="3105" y="1151"/>
                </a:lnTo>
                <a:lnTo>
                  <a:pt x="3105" y="1150"/>
                </a:lnTo>
                <a:lnTo>
                  <a:pt x="3105" y="1150"/>
                </a:lnTo>
                <a:lnTo>
                  <a:pt x="3102" y="1149"/>
                </a:lnTo>
                <a:lnTo>
                  <a:pt x="3102" y="1147"/>
                </a:lnTo>
                <a:lnTo>
                  <a:pt x="3100" y="1147"/>
                </a:lnTo>
                <a:lnTo>
                  <a:pt x="3099" y="1146"/>
                </a:lnTo>
                <a:lnTo>
                  <a:pt x="3098" y="1144"/>
                </a:lnTo>
                <a:lnTo>
                  <a:pt x="3096" y="1144"/>
                </a:lnTo>
                <a:lnTo>
                  <a:pt x="3096" y="1143"/>
                </a:lnTo>
                <a:lnTo>
                  <a:pt x="3095" y="1143"/>
                </a:lnTo>
                <a:lnTo>
                  <a:pt x="3095" y="1140"/>
                </a:lnTo>
                <a:lnTo>
                  <a:pt x="3094" y="1138"/>
                </a:lnTo>
                <a:lnTo>
                  <a:pt x="3094" y="1138"/>
                </a:lnTo>
                <a:lnTo>
                  <a:pt x="3094" y="1138"/>
                </a:lnTo>
                <a:lnTo>
                  <a:pt x="3095" y="1136"/>
                </a:lnTo>
                <a:lnTo>
                  <a:pt x="3096" y="1136"/>
                </a:lnTo>
                <a:lnTo>
                  <a:pt x="3100" y="1136"/>
                </a:lnTo>
                <a:lnTo>
                  <a:pt x="3102" y="1136"/>
                </a:lnTo>
                <a:lnTo>
                  <a:pt x="3102" y="1136"/>
                </a:lnTo>
                <a:lnTo>
                  <a:pt x="3102" y="1135"/>
                </a:lnTo>
                <a:lnTo>
                  <a:pt x="3102" y="1133"/>
                </a:lnTo>
                <a:lnTo>
                  <a:pt x="3100" y="1132"/>
                </a:lnTo>
                <a:lnTo>
                  <a:pt x="3100" y="1132"/>
                </a:lnTo>
                <a:lnTo>
                  <a:pt x="3100" y="1132"/>
                </a:lnTo>
                <a:lnTo>
                  <a:pt x="3099" y="1131"/>
                </a:lnTo>
                <a:lnTo>
                  <a:pt x="3099" y="1129"/>
                </a:lnTo>
                <a:lnTo>
                  <a:pt x="3099" y="1129"/>
                </a:lnTo>
                <a:lnTo>
                  <a:pt x="3098" y="1129"/>
                </a:lnTo>
                <a:lnTo>
                  <a:pt x="3098" y="1129"/>
                </a:lnTo>
                <a:lnTo>
                  <a:pt x="3096" y="1129"/>
                </a:lnTo>
                <a:lnTo>
                  <a:pt x="3095" y="1129"/>
                </a:lnTo>
                <a:lnTo>
                  <a:pt x="3094" y="1129"/>
                </a:lnTo>
                <a:lnTo>
                  <a:pt x="3088" y="1125"/>
                </a:lnTo>
                <a:lnTo>
                  <a:pt x="3085" y="1125"/>
                </a:lnTo>
                <a:lnTo>
                  <a:pt x="3084" y="1125"/>
                </a:lnTo>
                <a:lnTo>
                  <a:pt x="3083" y="1124"/>
                </a:lnTo>
                <a:lnTo>
                  <a:pt x="3081" y="1124"/>
                </a:lnTo>
                <a:lnTo>
                  <a:pt x="3083" y="1121"/>
                </a:lnTo>
                <a:lnTo>
                  <a:pt x="3083" y="1118"/>
                </a:lnTo>
                <a:lnTo>
                  <a:pt x="3081" y="1118"/>
                </a:lnTo>
                <a:lnTo>
                  <a:pt x="3077" y="1114"/>
                </a:lnTo>
                <a:lnTo>
                  <a:pt x="3077" y="1114"/>
                </a:lnTo>
                <a:lnTo>
                  <a:pt x="3076" y="1114"/>
                </a:lnTo>
                <a:lnTo>
                  <a:pt x="3074" y="1113"/>
                </a:lnTo>
                <a:lnTo>
                  <a:pt x="3074" y="1113"/>
                </a:lnTo>
                <a:lnTo>
                  <a:pt x="3073" y="1111"/>
                </a:lnTo>
                <a:lnTo>
                  <a:pt x="3072" y="1111"/>
                </a:lnTo>
                <a:lnTo>
                  <a:pt x="3072" y="1110"/>
                </a:lnTo>
                <a:lnTo>
                  <a:pt x="3070" y="1110"/>
                </a:lnTo>
                <a:lnTo>
                  <a:pt x="3070" y="1109"/>
                </a:lnTo>
                <a:lnTo>
                  <a:pt x="3069" y="1109"/>
                </a:lnTo>
                <a:lnTo>
                  <a:pt x="3069" y="1109"/>
                </a:lnTo>
                <a:lnTo>
                  <a:pt x="3069" y="1109"/>
                </a:lnTo>
                <a:lnTo>
                  <a:pt x="3067" y="1109"/>
                </a:lnTo>
                <a:lnTo>
                  <a:pt x="3066" y="1109"/>
                </a:lnTo>
                <a:lnTo>
                  <a:pt x="3066" y="1109"/>
                </a:lnTo>
                <a:lnTo>
                  <a:pt x="3065" y="1109"/>
                </a:lnTo>
                <a:lnTo>
                  <a:pt x="3063" y="1107"/>
                </a:lnTo>
                <a:lnTo>
                  <a:pt x="3063" y="1107"/>
                </a:lnTo>
                <a:lnTo>
                  <a:pt x="3062" y="1106"/>
                </a:lnTo>
                <a:lnTo>
                  <a:pt x="3061" y="1104"/>
                </a:lnTo>
                <a:lnTo>
                  <a:pt x="3059" y="1104"/>
                </a:lnTo>
                <a:lnTo>
                  <a:pt x="3056" y="1104"/>
                </a:lnTo>
                <a:lnTo>
                  <a:pt x="3055" y="1104"/>
                </a:lnTo>
                <a:lnTo>
                  <a:pt x="3055" y="1104"/>
                </a:lnTo>
                <a:lnTo>
                  <a:pt x="3051" y="1103"/>
                </a:lnTo>
                <a:lnTo>
                  <a:pt x="3048" y="1102"/>
                </a:lnTo>
                <a:lnTo>
                  <a:pt x="3045" y="1100"/>
                </a:lnTo>
                <a:lnTo>
                  <a:pt x="3045" y="1100"/>
                </a:lnTo>
                <a:lnTo>
                  <a:pt x="3045" y="1100"/>
                </a:lnTo>
                <a:lnTo>
                  <a:pt x="3044" y="1100"/>
                </a:lnTo>
                <a:lnTo>
                  <a:pt x="3043" y="1099"/>
                </a:lnTo>
                <a:lnTo>
                  <a:pt x="3039" y="1098"/>
                </a:lnTo>
                <a:lnTo>
                  <a:pt x="3037" y="1098"/>
                </a:lnTo>
                <a:lnTo>
                  <a:pt x="3034" y="1098"/>
                </a:lnTo>
                <a:lnTo>
                  <a:pt x="3034" y="1096"/>
                </a:lnTo>
                <a:lnTo>
                  <a:pt x="3033" y="1096"/>
                </a:lnTo>
                <a:lnTo>
                  <a:pt x="3033" y="1096"/>
                </a:lnTo>
                <a:lnTo>
                  <a:pt x="3030" y="1096"/>
                </a:lnTo>
                <a:lnTo>
                  <a:pt x="3029" y="1095"/>
                </a:lnTo>
                <a:lnTo>
                  <a:pt x="3029" y="1095"/>
                </a:lnTo>
                <a:lnTo>
                  <a:pt x="3029" y="1095"/>
                </a:lnTo>
                <a:lnTo>
                  <a:pt x="3026" y="1095"/>
                </a:lnTo>
                <a:lnTo>
                  <a:pt x="3025" y="1095"/>
                </a:lnTo>
                <a:lnTo>
                  <a:pt x="3022" y="1093"/>
                </a:lnTo>
                <a:lnTo>
                  <a:pt x="3019" y="1092"/>
                </a:lnTo>
                <a:lnTo>
                  <a:pt x="3019" y="1092"/>
                </a:lnTo>
                <a:lnTo>
                  <a:pt x="3018" y="1092"/>
                </a:lnTo>
                <a:lnTo>
                  <a:pt x="3017" y="1091"/>
                </a:lnTo>
                <a:lnTo>
                  <a:pt x="3015" y="1091"/>
                </a:lnTo>
                <a:lnTo>
                  <a:pt x="3015" y="1091"/>
                </a:lnTo>
                <a:lnTo>
                  <a:pt x="3014" y="1089"/>
                </a:lnTo>
                <a:lnTo>
                  <a:pt x="3008" y="1088"/>
                </a:lnTo>
                <a:lnTo>
                  <a:pt x="3008" y="1088"/>
                </a:lnTo>
                <a:lnTo>
                  <a:pt x="3007" y="1087"/>
                </a:lnTo>
                <a:lnTo>
                  <a:pt x="3006" y="1087"/>
                </a:lnTo>
                <a:lnTo>
                  <a:pt x="3004" y="1088"/>
                </a:lnTo>
                <a:lnTo>
                  <a:pt x="3001" y="1089"/>
                </a:lnTo>
                <a:lnTo>
                  <a:pt x="3000" y="1089"/>
                </a:lnTo>
                <a:lnTo>
                  <a:pt x="3000" y="1091"/>
                </a:lnTo>
                <a:lnTo>
                  <a:pt x="3000" y="1091"/>
                </a:lnTo>
                <a:lnTo>
                  <a:pt x="3000" y="1091"/>
                </a:lnTo>
                <a:lnTo>
                  <a:pt x="3000" y="1092"/>
                </a:lnTo>
                <a:lnTo>
                  <a:pt x="2999" y="1092"/>
                </a:lnTo>
                <a:lnTo>
                  <a:pt x="2997" y="1093"/>
                </a:lnTo>
                <a:lnTo>
                  <a:pt x="2995" y="1093"/>
                </a:lnTo>
                <a:lnTo>
                  <a:pt x="2993" y="1095"/>
                </a:lnTo>
                <a:lnTo>
                  <a:pt x="2992" y="1095"/>
                </a:lnTo>
                <a:lnTo>
                  <a:pt x="2992" y="1096"/>
                </a:lnTo>
                <a:lnTo>
                  <a:pt x="2992" y="1096"/>
                </a:lnTo>
                <a:lnTo>
                  <a:pt x="2992" y="1098"/>
                </a:lnTo>
                <a:lnTo>
                  <a:pt x="2989" y="1099"/>
                </a:lnTo>
                <a:lnTo>
                  <a:pt x="2989" y="1099"/>
                </a:lnTo>
                <a:lnTo>
                  <a:pt x="2988" y="1100"/>
                </a:lnTo>
                <a:lnTo>
                  <a:pt x="2988" y="1100"/>
                </a:lnTo>
                <a:lnTo>
                  <a:pt x="2985" y="1103"/>
                </a:lnTo>
                <a:lnTo>
                  <a:pt x="2985" y="1103"/>
                </a:lnTo>
                <a:lnTo>
                  <a:pt x="2984" y="1104"/>
                </a:lnTo>
                <a:lnTo>
                  <a:pt x="2984" y="1104"/>
                </a:lnTo>
                <a:lnTo>
                  <a:pt x="2982" y="1104"/>
                </a:lnTo>
                <a:lnTo>
                  <a:pt x="2981" y="1104"/>
                </a:lnTo>
                <a:lnTo>
                  <a:pt x="2979" y="1104"/>
                </a:lnTo>
                <a:lnTo>
                  <a:pt x="2978" y="1103"/>
                </a:lnTo>
                <a:lnTo>
                  <a:pt x="2978" y="1103"/>
                </a:lnTo>
                <a:lnTo>
                  <a:pt x="2978" y="1102"/>
                </a:lnTo>
                <a:lnTo>
                  <a:pt x="2978" y="1100"/>
                </a:lnTo>
                <a:lnTo>
                  <a:pt x="2978" y="1100"/>
                </a:lnTo>
                <a:lnTo>
                  <a:pt x="2977" y="1100"/>
                </a:lnTo>
                <a:lnTo>
                  <a:pt x="2977" y="1100"/>
                </a:lnTo>
                <a:lnTo>
                  <a:pt x="2977" y="1098"/>
                </a:lnTo>
                <a:lnTo>
                  <a:pt x="2975" y="1098"/>
                </a:lnTo>
                <a:lnTo>
                  <a:pt x="2975" y="1096"/>
                </a:lnTo>
                <a:lnTo>
                  <a:pt x="2975" y="1096"/>
                </a:lnTo>
                <a:lnTo>
                  <a:pt x="2975" y="1096"/>
                </a:lnTo>
                <a:lnTo>
                  <a:pt x="2974" y="1098"/>
                </a:lnTo>
                <a:lnTo>
                  <a:pt x="2974" y="1099"/>
                </a:lnTo>
                <a:lnTo>
                  <a:pt x="2974" y="1099"/>
                </a:lnTo>
                <a:lnTo>
                  <a:pt x="2974" y="1098"/>
                </a:lnTo>
                <a:lnTo>
                  <a:pt x="2971" y="1095"/>
                </a:lnTo>
                <a:lnTo>
                  <a:pt x="2971" y="1093"/>
                </a:lnTo>
                <a:lnTo>
                  <a:pt x="2971" y="1092"/>
                </a:lnTo>
                <a:lnTo>
                  <a:pt x="2971" y="1091"/>
                </a:lnTo>
                <a:lnTo>
                  <a:pt x="2971" y="1091"/>
                </a:lnTo>
                <a:lnTo>
                  <a:pt x="2971" y="1089"/>
                </a:lnTo>
                <a:lnTo>
                  <a:pt x="2971" y="1088"/>
                </a:lnTo>
                <a:lnTo>
                  <a:pt x="2973" y="1087"/>
                </a:lnTo>
                <a:lnTo>
                  <a:pt x="2973" y="1087"/>
                </a:lnTo>
                <a:lnTo>
                  <a:pt x="2973" y="1085"/>
                </a:lnTo>
                <a:lnTo>
                  <a:pt x="2973" y="1085"/>
                </a:lnTo>
                <a:lnTo>
                  <a:pt x="2971" y="1084"/>
                </a:lnTo>
                <a:lnTo>
                  <a:pt x="2971" y="1084"/>
                </a:lnTo>
                <a:lnTo>
                  <a:pt x="2971" y="1082"/>
                </a:lnTo>
                <a:lnTo>
                  <a:pt x="2971" y="1081"/>
                </a:lnTo>
                <a:lnTo>
                  <a:pt x="2971" y="1081"/>
                </a:lnTo>
                <a:lnTo>
                  <a:pt x="2970" y="1080"/>
                </a:lnTo>
                <a:lnTo>
                  <a:pt x="2970" y="1080"/>
                </a:lnTo>
                <a:lnTo>
                  <a:pt x="2968" y="1080"/>
                </a:lnTo>
                <a:lnTo>
                  <a:pt x="2967" y="1080"/>
                </a:lnTo>
                <a:lnTo>
                  <a:pt x="2964" y="1080"/>
                </a:lnTo>
                <a:lnTo>
                  <a:pt x="2963" y="1078"/>
                </a:lnTo>
                <a:lnTo>
                  <a:pt x="2962" y="1077"/>
                </a:lnTo>
                <a:lnTo>
                  <a:pt x="2959" y="1077"/>
                </a:lnTo>
                <a:lnTo>
                  <a:pt x="2957" y="1076"/>
                </a:lnTo>
                <a:lnTo>
                  <a:pt x="2956" y="1076"/>
                </a:lnTo>
                <a:lnTo>
                  <a:pt x="2955" y="1076"/>
                </a:lnTo>
                <a:lnTo>
                  <a:pt x="2952" y="1077"/>
                </a:lnTo>
                <a:lnTo>
                  <a:pt x="2952" y="1077"/>
                </a:lnTo>
                <a:lnTo>
                  <a:pt x="2952" y="1078"/>
                </a:lnTo>
                <a:lnTo>
                  <a:pt x="2951" y="1078"/>
                </a:lnTo>
                <a:lnTo>
                  <a:pt x="2949" y="1078"/>
                </a:lnTo>
                <a:lnTo>
                  <a:pt x="2949" y="1080"/>
                </a:lnTo>
                <a:lnTo>
                  <a:pt x="2945" y="1080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2"/>
                </a:lnTo>
                <a:lnTo>
                  <a:pt x="2944" y="1084"/>
                </a:lnTo>
                <a:lnTo>
                  <a:pt x="2942" y="1084"/>
                </a:lnTo>
                <a:lnTo>
                  <a:pt x="2942" y="1085"/>
                </a:lnTo>
                <a:lnTo>
                  <a:pt x="2942" y="1085"/>
                </a:lnTo>
                <a:lnTo>
                  <a:pt x="2941" y="1085"/>
                </a:lnTo>
                <a:lnTo>
                  <a:pt x="2941" y="1087"/>
                </a:lnTo>
                <a:lnTo>
                  <a:pt x="2942" y="1087"/>
                </a:lnTo>
                <a:lnTo>
                  <a:pt x="2942" y="1087"/>
                </a:lnTo>
                <a:lnTo>
                  <a:pt x="2944" y="1087"/>
                </a:lnTo>
                <a:lnTo>
                  <a:pt x="2944" y="1087"/>
                </a:lnTo>
                <a:lnTo>
                  <a:pt x="2944" y="1087"/>
                </a:lnTo>
                <a:lnTo>
                  <a:pt x="2948" y="1088"/>
                </a:lnTo>
                <a:lnTo>
                  <a:pt x="2949" y="1088"/>
                </a:lnTo>
                <a:lnTo>
                  <a:pt x="2951" y="1088"/>
                </a:lnTo>
                <a:lnTo>
                  <a:pt x="2951" y="1089"/>
                </a:lnTo>
                <a:lnTo>
                  <a:pt x="2951" y="1091"/>
                </a:lnTo>
                <a:lnTo>
                  <a:pt x="2951" y="1092"/>
                </a:lnTo>
                <a:lnTo>
                  <a:pt x="2952" y="1092"/>
                </a:lnTo>
                <a:lnTo>
                  <a:pt x="2952" y="1092"/>
                </a:lnTo>
                <a:lnTo>
                  <a:pt x="2953" y="1093"/>
                </a:lnTo>
                <a:lnTo>
                  <a:pt x="2953" y="1093"/>
                </a:lnTo>
                <a:lnTo>
                  <a:pt x="2955" y="1093"/>
                </a:lnTo>
                <a:lnTo>
                  <a:pt x="2956" y="1093"/>
                </a:lnTo>
                <a:lnTo>
                  <a:pt x="2957" y="1093"/>
                </a:lnTo>
                <a:lnTo>
                  <a:pt x="2959" y="1095"/>
                </a:lnTo>
                <a:lnTo>
                  <a:pt x="2960" y="1095"/>
                </a:lnTo>
                <a:lnTo>
                  <a:pt x="2963" y="1093"/>
                </a:lnTo>
                <a:lnTo>
                  <a:pt x="2964" y="1093"/>
                </a:lnTo>
                <a:lnTo>
                  <a:pt x="2964" y="1093"/>
                </a:lnTo>
                <a:lnTo>
                  <a:pt x="2967" y="1093"/>
                </a:lnTo>
                <a:lnTo>
                  <a:pt x="2968" y="1092"/>
                </a:lnTo>
                <a:lnTo>
                  <a:pt x="2968" y="1093"/>
                </a:lnTo>
                <a:lnTo>
                  <a:pt x="2968" y="1093"/>
                </a:lnTo>
                <a:lnTo>
                  <a:pt x="2968" y="1093"/>
                </a:lnTo>
                <a:lnTo>
                  <a:pt x="2968" y="1095"/>
                </a:lnTo>
                <a:lnTo>
                  <a:pt x="2968" y="1095"/>
                </a:lnTo>
                <a:lnTo>
                  <a:pt x="2968" y="1095"/>
                </a:lnTo>
                <a:lnTo>
                  <a:pt x="2968" y="1096"/>
                </a:lnTo>
                <a:lnTo>
                  <a:pt x="2968" y="1096"/>
                </a:lnTo>
                <a:lnTo>
                  <a:pt x="2967" y="1096"/>
                </a:lnTo>
                <a:lnTo>
                  <a:pt x="2967" y="1096"/>
                </a:lnTo>
                <a:lnTo>
                  <a:pt x="2967" y="1098"/>
                </a:lnTo>
                <a:lnTo>
                  <a:pt x="2967" y="1098"/>
                </a:lnTo>
                <a:lnTo>
                  <a:pt x="2966" y="1096"/>
                </a:lnTo>
                <a:lnTo>
                  <a:pt x="2966" y="1096"/>
                </a:lnTo>
                <a:lnTo>
                  <a:pt x="2964" y="1096"/>
                </a:lnTo>
                <a:lnTo>
                  <a:pt x="2963" y="1096"/>
                </a:lnTo>
                <a:lnTo>
                  <a:pt x="2962" y="1096"/>
                </a:lnTo>
                <a:lnTo>
                  <a:pt x="2962" y="1096"/>
                </a:lnTo>
                <a:lnTo>
                  <a:pt x="2960" y="1096"/>
                </a:lnTo>
                <a:lnTo>
                  <a:pt x="2959" y="1098"/>
                </a:lnTo>
                <a:lnTo>
                  <a:pt x="2957" y="1099"/>
                </a:lnTo>
                <a:lnTo>
                  <a:pt x="2957" y="1099"/>
                </a:lnTo>
                <a:lnTo>
                  <a:pt x="2956" y="1099"/>
                </a:lnTo>
                <a:lnTo>
                  <a:pt x="2953" y="1098"/>
                </a:lnTo>
                <a:lnTo>
                  <a:pt x="2953" y="1098"/>
                </a:lnTo>
                <a:lnTo>
                  <a:pt x="2952" y="1099"/>
                </a:lnTo>
                <a:lnTo>
                  <a:pt x="2951" y="1099"/>
                </a:lnTo>
                <a:lnTo>
                  <a:pt x="2951" y="1100"/>
                </a:lnTo>
                <a:lnTo>
                  <a:pt x="2952" y="1100"/>
                </a:lnTo>
                <a:lnTo>
                  <a:pt x="2952" y="1100"/>
                </a:lnTo>
                <a:lnTo>
                  <a:pt x="2953" y="1100"/>
                </a:lnTo>
                <a:lnTo>
                  <a:pt x="2955" y="1100"/>
                </a:lnTo>
                <a:lnTo>
                  <a:pt x="2956" y="1102"/>
                </a:lnTo>
                <a:lnTo>
                  <a:pt x="2957" y="1104"/>
                </a:lnTo>
                <a:lnTo>
                  <a:pt x="2959" y="1104"/>
                </a:lnTo>
                <a:lnTo>
                  <a:pt x="2959" y="1106"/>
                </a:lnTo>
                <a:lnTo>
                  <a:pt x="2957" y="1107"/>
                </a:lnTo>
                <a:lnTo>
                  <a:pt x="2959" y="1109"/>
                </a:lnTo>
                <a:lnTo>
                  <a:pt x="2959" y="1110"/>
                </a:lnTo>
                <a:lnTo>
                  <a:pt x="2959" y="1110"/>
                </a:lnTo>
                <a:lnTo>
                  <a:pt x="2960" y="1111"/>
                </a:lnTo>
                <a:lnTo>
                  <a:pt x="2960" y="1111"/>
                </a:lnTo>
                <a:lnTo>
                  <a:pt x="2962" y="1111"/>
                </a:lnTo>
                <a:lnTo>
                  <a:pt x="2962" y="1111"/>
                </a:lnTo>
                <a:lnTo>
                  <a:pt x="2963" y="1111"/>
                </a:lnTo>
                <a:lnTo>
                  <a:pt x="2964" y="1110"/>
                </a:lnTo>
                <a:lnTo>
                  <a:pt x="2964" y="1109"/>
                </a:lnTo>
                <a:lnTo>
                  <a:pt x="2964" y="1109"/>
                </a:lnTo>
                <a:lnTo>
                  <a:pt x="2964" y="1109"/>
                </a:lnTo>
                <a:lnTo>
                  <a:pt x="2966" y="1107"/>
                </a:lnTo>
                <a:lnTo>
                  <a:pt x="2966" y="1106"/>
                </a:lnTo>
                <a:lnTo>
                  <a:pt x="2966" y="1104"/>
                </a:lnTo>
                <a:lnTo>
                  <a:pt x="2966" y="1104"/>
                </a:lnTo>
                <a:lnTo>
                  <a:pt x="2967" y="1104"/>
                </a:lnTo>
                <a:lnTo>
                  <a:pt x="2967" y="1103"/>
                </a:lnTo>
                <a:lnTo>
                  <a:pt x="2967" y="1102"/>
                </a:lnTo>
                <a:lnTo>
                  <a:pt x="2967" y="1102"/>
                </a:lnTo>
                <a:lnTo>
                  <a:pt x="2967" y="1102"/>
                </a:lnTo>
                <a:lnTo>
                  <a:pt x="2968" y="1102"/>
                </a:lnTo>
                <a:lnTo>
                  <a:pt x="2968" y="1103"/>
                </a:lnTo>
                <a:lnTo>
                  <a:pt x="2967" y="1103"/>
                </a:lnTo>
                <a:lnTo>
                  <a:pt x="2967" y="1104"/>
                </a:lnTo>
                <a:lnTo>
                  <a:pt x="2967" y="1106"/>
                </a:lnTo>
                <a:lnTo>
                  <a:pt x="2967" y="1106"/>
                </a:lnTo>
                <a:lnTo>
                  <a:pt x="2968" y="1107"/>
                </a:lnTo>
                <a:lnTo>
                  <a:pt x="2968" y="1107"/>
                </a:lnTo>
                <a:lnTo>
                  <a:pt x="2968" y="1107"/>
                </a:lnTo>
                <a:lnTo>
                  <a:pt x="2970" y="1109"/>
                </a:lnTo>
                <a:lnTo>
                  <a:pt x="2970" y="1109"/>
                </a:lnTo>
                <a:lnTo>
                  <a:pt x="2970" y="1109"/>
                </a:lnTo>
                <a:lnTo>
                  <a:pt x="2971" y="1109"/>
                </a:lnTo>
                <a:lnTo>
                  <a:pt x="2971" y="1109"/>
                </a:lnTo>
                <a:lnTo>
                  <a:pt x="2971" y="1109"/>
                </a:lnTo>
                <a:lnTo>
                  <a:pt x="2971" y="1110"/>
                </a:lnTo>
                <a:lnTo>
                  <a:pt x="2973" y="1110"/>
                </a:lnTo>
                <a:lnTo>
                  <a:pt x="2974" y="1110"/>
                </a:lnTo>
                <a:lnTo>
                  <a:pt x="2974" y="1110"/>
                </a:lnTo>
                <a:lnTo>
                  <a:pt x="2975" y="1110"/>
                </a:lnTo>
                <a:lnTo>
                  <a:pt x="2975" y="1110"/>
                </a:lnTo>
                <a:lnTo>
                  <a:pt x="2977" y="1110"/>
                </a:lnTo>
                <a:lnTo>
                  <a:pt x="2977" y="1110"/>
                </a:lnTo>
                <a:lnTo>
                  <a:pt x="2978" y="1110"/>
                </a:lnTo>
                <a:lnTo>
                  <a:pt x="2977" y="1110"/>
                </a:lnTo>
                <a:lnTo>
                  <a:pt x="2977" y="1110"/>
                </a:lnTo>
                <a:lnTo>
                  <a:pt x="2977" y="1111"/>
                </a:lnTo>
                <a:lnTo>
                  <a:pt x="2977" y="1113"/>
                </a:lnTo>
                <a:lnTo>
                  <a:pt x="2981" y="1114"/>
                </a:lnTo>
                <a:lnTo>
                  <a:pt x="2982" y="1114"/>
                </a:lnTo>
                <a:lnTo>
                  <a:pt x="2982" y="1114"/>
                </a:lnTo>
                <a:lnTo>
                  <a:pt x="2984" y="1114"/>
                </a:lnTo>
                <a:lnTo>
                  <a:pt x="2986" y="1116"/>
                </a:lnTo>
                <a:lnTo>
                  <a:pt x="2989" y="1116"/>
                </a:lnTo>
                <a:lnTo>
                  <a:pt x="2990" y="1116"/>
                </a:lnTo>
                <a:lnTo>
                  <a:pt x="2990" y="1117"/>
                </a:lnTo>
                <a:lnTo>
                  <a:pt x="2993" y="1117"/>
                </a:lnTo>
                <a:lnTo>
                  <a:pt x="2995" y="1118"/>
                </a:lnTo>
                <a:lnTo>
                  <a:pt x="2997" y="1118"/>
                </a:lnTo>
                <a:lnTo>
                  <a:pt x="2997" y="1120"/>
                </a:lnTo>
                <a:lnTo>
                  <a:pt x="2999" y="1120"/>
                </a:lnTo>
                <a:lnTo>
                  <a:pt x="2999" y="1120"/>
                </a:lnTo>
                <a:lnTo>
                  <a:pt x="2999" y="1120"/>
                </a:lnTo>
                <a:lnTo>
                  <a:pt x="3000" y="1120"/>
                </a:lnTo>
                <a:lnTo>
                  <a:pt x="3000" y="1120"/>
                </a:lnTo>
                <a:lnTo>
                  <a:pt x="3000" y="1120"/>
                </a:lnTo>
                <a:lnTo>
                  <a:pt x="3001" y="1120"/>
                </a:lnTo>
                <a:lnTo>
                  <a:pt x="3001" y="1120"/>
                </a:lnTo>
                <a:lnTo>
                  <a:pt x="3006" y="1122"/>
                </a:lnTo>
                <a:lnTo>
                  <a:pt x="3006" y="1122"/>
                </a:lnTo>
                <a:lnTo>
                  <a:pt x="3007" y="1124"/>
                </a:lnTo>
                <a:lnTo>
                  <a:pt x="3007" y="1124"/>
                </a:lnTo>
                <a:lnTo>
                  <a:pt x="3007" y="1124"/>
                </a:lnTo>
                <a:lnTo>
                  <a:pt x="3008" y="1124"/>
                </a:lnTo>
                <a:lnTo>
                  <a:pt x="3008" y="1124"/>
                </a:lnTo>
                <a:lnTo>
                  <a:pt x="3008" y="1125"/>
                </a:lnTo>
                <a:lnTo>
                  <a:pt x="3008" y="1127"/>
                </a:lnTo>
                <a:lnTo>
                  <a:pt x="3008" y="1127"/>
                </a:lnTo>
                <a:lnTo>
                  <a:pt x="3008" y="1127"/>
                </a:lnTo>
                <a:lnTo>
                  <a:pt x="3010" y="1127"/>
                </a:lnTo>
                <a:lnTo>
                  <a:pt x="3010" y="1127"/>
                </a:lnTo>
                <a:lnTo>
                  <a:pt x="3010" y="1127"/>
                </a:lnTo>
                <a:lnTo>
                  <a:pt x="3011" y="1127"/>
                </a:lnTo>
                <a:lnTo>
                  <a:pt x="3010" y="1127"/>
                </a:lnTo>
                <a:lnTo>
                  <a:pt x="3010" y="1128"/>
                </a:lnTo>
                <a:lnTo>
                  <a:pt x="3011" y="1128"/>
                </a:lnTo>
                <a:lnTo>
                  <a:pt x="3011" y="1128"/>
                </a:lnTo>
                <a:lnTo>
                  <a:pt x="3011" y="1128"/>
                </a:lnTo>
                <a:lnTo>
                  <a:pt x="3011" y="1129"/>
                </a:lnTo>
                <a:lnTo>
                  <a:pt x="3011" y="1131"/>
                </a:lnTo>
                <a:lnTo>
                  <a:pt x="3012" y="1132"/>
                </a:lnTo>
                <a:lnTo>
                  <a:pt x="3012" y="1133"/>
                </a:lnTo>
                <a:lnTo>
                  <a:pt x="3014" y="1135"/>
                </a:lnTo>
                <a:lnTo>
                  <a:pt x="3015" y="1135"/>
                </a:lnTo>
                <a:lnTo>
                  <a:pt x="3015" y="1136"/>
                </a:lnTo>
                <a:lnTo>
                  <a:pt x="3015" y="1138"/>
                </a:lnTo>
                <a:lnTo>
                  <a:pt x="3017" y="1138"/>
                </a:lnTo>
                <a:lnTo>
                  <a:pt x="3014" y="1138"/>
                </a:lnTo>
                <a:lnTo>
                  <a:pt x="3014" y="1138"/>
                </a:lnTo>
                <a:lnTo>
                  <a:pt x="3014" y="1139"/>
                </a:lnTo>
                <a:lnTo>
                  <a:pt x="3015" y="1139"/>
                </a:lnTo>
                <a:lnTo>
                  <a:pt x="3017" y="1140"/>
                </a:lnTo>
                <a:lnTo>
                  <a:pt x="3018" y="1140"/>
                </a:lnTo>
                <a:lnTo>
                  <a:pt x="3018" y="1140"/>
                </a:lnTo>
                <a:lnTo>
                  <a:pt x="3019" y="1140"/>
                </a:lnTo>
                <a:lnTo>
                  <a:pt x="3018" y="1142"/>
                </a:lnTo>
                <a:lnTo>
                  <a:pt x="3018" y="1142"/>
                </a:lnTo>
                <a:lnTo>
                  <a:pt x="3017" y="1140"/>
                </a:lnTo>
                <a:lnTo>
                  <a:pt x="3017" y="1140"/>
                </a:lnTo>
                <a:lnTo>
                  <a:pt x="3015" y="1140"/>
                </a:lnTo>
                <a:lnTo>
                  <a:pt x="3015" y="1142"/>
                </a:lnTo>
                <a:lnTo>
                  <a:pt x="3015" y="1142"/>
                </a:lnTo>
                <a:lnTo>
                  <a:pt x="3017" y="1142"/>
                </a:lnTo>
                <a:lnTo>
                  <a:pt x="3017" y="1143"/>
                </a:lnTo>
                <a:lnTo>
                  <a:pt x="3017" y="1143"/>
                </a:lnTo>
                <a:lnTo>
                  <a:pt x="3017" y="1143"/>
                </a:lnTo>
                <a:lnTo>
                  <a:pt x="3018" y="1144"/>
                </a:lnTo>
                <a:lnTo>
                  <a:pt x="3018" y="1144"/>
                </a:lnTo>
                <a:lnTo>
                  <a:pt x="3018" y="1144"/>
                </a:lnTo>
                <a:lnTo>
                  <a:pt x="3018" y="1146"/>
                </a:lnTo>
                <a:lnTo>
                  <a:pt x="3018" y="1147"/>
                </a:lnTo>
                <a:lnTo>
                  <a:pt x="3017" y="1147"/>
                </a:lnTo>
                <a:lnTo>
                  <a:pt x="3017" y="1149"/>
                </a:lnTo>
                <a:lnTo>
                  <a:pt x="3017" y="1149"/>
                </a:lnTo>
                <a:lnTo>
                  <a:pt x="3017" y="1150"/>
                </a:lnTo>
                <a:lnTo>
                  <a:pt x="3017" y="1150"/>
                </a:lnTo>
                <a:lnTo>
                  <a:pt x="3017" y="1150"/>
                </a:lnTo>
                <a:lnTo>
                  <a:pt x="3017" y="1151"/>
                </a:lnTo>
                <a:lnTo>
                  <a:pt x="3018" y="1150"/>
                </a:lnTo>
                <a:lnTo>
                  <a:pt x="3019" y="1149"/>
                </a:lnTo>
                <a:lnTo>
                  <a:pt x="3019" y="1149"/>
                </a:lnTo>
                <a:lnTo>
                  <a:pt x="3019" y="1149"/>
                </a:lnTo>
                <a:lnTo>
                  <a:pt x="3021" y="1150"/>
                </a:lnTo>
                <a:lnTo>
                  <a:pt x="3021" y="1150"/>
                </a:lnTo>
                <a:lnTo>
                  <a:pt x="3021" y="1150"/>
                </a:lnTo>
                <a:lnTo>
                  <a:pt x="3022" y="1150"/>
                </a:lnTo>
                <a:lnTo>
                  <a:pt x="3023" y="1150"/>
                </a:lnTo>
                <a:lnTo>
                  <a:pt x="3025" y="1150"/>
                </a:lnTo>
                <a:lnTo>
                  <a:pt x="3026" y="1150"/>
                </a:lnTo>
                <a:lnTo>
                  <a:pt x="3028" y="1149"/>
                </a:lnTo>
                <a:lnTo>
                  <a:pt x="3028" y="1147"/>
                </a:lnTo>
                <a:lnTo>
                  <a:pt x="3028" y="1149"/>
                </a:lnTo>
                <a:lnTo>
                  <a:pt x="3026" y="1150"/>
                </a:lnTo>
                <a:lnTo>
                  <a:pt x="3026" y="1150"/>
                </a:lnTo>
                <a:lnTo>
                  <a:pt x="3028" y="1150"/>
                </a:lnTo>
                <a:lnTo>
                  <a:pt x="3028" y="1151"/>
                </a:lnTo>
                <a:lnTo>
                  <a:pt x="3032" y="1154"/>
                </a:lnTo>
                <a:lnTo>
                  <a:pt x="3033" y="1155"/>
                </a:lnTo>
                <a:lnTo>
                  <a:pt x="3033" y="1157"/>
                </a:lnTo>
                <a:lnTo>
                  <a:pt x="3034" y="1158"/>
                </a:lnTo>
                <a:lnTo>
                  <a:pt x="3036" y="1158"/>
                </a:lnTo>
                <a:lnTo>
                  <a:pt x="3037" y="1160"/>
                </a:lnTo>
                <a:lnTo>
                  <a:pt x="3039" y="1160"/>
                </a:lnTo>
                <a:lnTo>
                  <a:pt x="3039" y="1160"/>
                </a:lnTo>
                <a:lnTo>
                  <a:pt x="3040" y="1160"/>
                </a:lnTo>
                <a:lnTo>
                  <a:pt x="3041" y="1160"/>
                </a:lnTo>
                <a:lnTo>
                  <a:pt x="3043" y="1160"/>
                </a:lnTo>
                <a:lnTo>
                  <a:pt x="3043" y="1160"/>
                </a:lnTo>
                <a:lnTo>
                  <a:pt x="3045" y="1160"/>
                </a:lnTo>
                <a:lnTo>
                  <a:pt x="3048" y="1160"/>
                </a:lnTo>
                <a:lnTo>
                  <a:pt x="3048" y="1160"/>
                </a:lnTo>
                <a:lnTo>
                  <a:pt x="3050" y="1160"/>
                </a:lnTo>
                <a:lnTo>
                  <a:pt x="3050" y="1160"/>
                </a:lnTo>
                <a:lnTo>
                  <a:pt x="3051" y="1161"/>
                </a:lnTo>
                <a:lnTo>
                  <a:pt x="3052" y="1161"/>
                </a:lnTo>
                <a:lnTo>
                  <a:pt x="3054" y="1160"/>
                </a:lnTo>
                <a:lnTo>
                  <a:pt x="3056" y="1158"/>
                </a:lnTo>
                <a:lnTo>
                  <a:pt x="3058" y="1158"/>
                </a:lnTo>
                <a:lnTo>
                  <a:pt x="3059" y="1157"/>
                </a:lnTo>
                <a:lnTo>
                  <a:pt x="3059" y="1157"/>
                </a:lnTo>
                <a:lnTo>
                  <a:pt x="3059" y="1155"/>
                </a:lnTo>
                <a:lnTo>
                  <a:pt x="3059" y="1155"/>
                </a:lnTo>
                <a:lnTo>
                  <a:pt x="3058" y="1154"/>
                </a:lnTo>
                <a:lnTo>
                  <a:pt x="3058" y="1154"/>
                </a:lnTo>
                <a:lnTo>
                  <a:pt x="3056" y="1153"/>
                </a:lnTo>
                <a:lnTo>
                  <a:pt x="3056" y="1153"/>
                </a:lnTo>
                <a:lnTo>
                  <a:pt x="3055" y="1153"/>
                </a:lnTo>
                <a:lnTo>
                  <a:pt x="3054" y="1151"/>
                </a:lnTo>
                <a:lnTo>
                  <a:pt x="3051" y="1151"/>
                </a:lnTo>
                <a:lnTo>
                  <a:pt x="3051" y="1151"/>
                </a:lnTo>
                <a:lnTo>
                  <a:pt x="3050" y="1151"/>
                </a:lnTo>
                <a:lnTo>
                  <a:pt x="3050" y="1151"/>
                </a:lnTo>
                <a:lnTo>
                  <a:pt x="3050" y="1150"/>
                </a:lnTo>
                <a:lnTo>
                  <a:pt x="3048" y="1150"/>
                </a:lnTo>
                <a:lnTo>
                  <a:pt x="3048" y="1150"/>
                </a:lnTo>
                <a:lnTo>
                  <a:pt x="3050" y="1150"/>
                </a:lnTo>
                <a:lnTo>
                  <a:pt x="3050" y="1150"/>
                </a:lnTo>
                <a:lnTo>
                  <a:pt x="3050" y="1151"/>
                </a:lnTo>
                <a:lnTo>
                  <a:pt x="3050" y="1151"/>
                </a:lnTo>
                <a:lnTo>
                  <a:pt x="3051" y="1151"/>
                </a:lnTo>
                <a:lnTo>
                  <a:pt x="3052" y="1151"/>
                </a:lnTo>
                <a:lnTo>
                  <a:pt x="3052" y="1151"/>
                </a:lnTo>
                <a:lnTo>
                  <a:pt x="3054" y="1151"/>
                </a:lnTo>
                <a:lnTo>
                  <a:pt x="3055" y="1151"/>
                </a:lnTo>
                <a:lnTo>
                  <a:pt x="3056" y="1151"/>
                </a:lnTo>
                <a:lnTo>
                  <a:pt x="3058" y="1151"/>
                </a:lnTo>
                <a:lnTo>
                  <a:pt x="3059" y="1151"/>
                </a:lnTo>
                <a:lnTo>
                  <a:pt x="3062" y="1150"/>
                </a:lnTo>
                <a:lnTo>
                  <a:pt x="3061" y="1150"/>
                </a:lnTo>
                <a:lnTo>
                  <a:pt x="3061" y="1149"/>
                </a:lnTo>
                <a:lnTo>
                  <a:pt x="3061" y="1149"/>
                </a:lnTo>
                <a:lnTo>
                  <a:pt x="3061" y="1149"/>
                </a:lnTo>
                <a:lnTo>
                  <a:pt x="3062" y="1149"/>
                </a:lnTo>
                <a:lnTo>
                  <a:pt x="3063" y="1149"/>
                </a:lnTo>
                <a:lnTo>
                  <a:pt x="3063" y="1149"/>
                </a:lnTo>
                <a:lnTo>
                  <a:pt x="3063" y="1149"/>
                </a:lnTo>
                <a:lnTo>
                  <a:pt x="3063" y="1147"/>
                </a:lnTo>
                <a:lnTo>
                  <a:pt x="3063" y="1149"/>
                </a:lnTo>
                <a:lnTo>
                  <a:pt x="3065" y="1147"/>
                </a:lnTo>
                <a:lnTo>
                  <a:pt x="3062" y="1144"/>
                </a:lnTo>
                <a:lnTo>
                  <a:pt x="3062" y="1143"/>
                </a:lnTo>
                <a:lnTo>
                  <a:pt x="3062" y="1143"/>
                </a:lnTo>
                <a:lnTo>
                  <a:pt x="3063" y="1144"/>
                </a:lnTo>
                <a:lnTo>
                  <a:pt x="3063" y="1144"/>
                </a:lnTo>
                <a:lnTo>
                  <a:pt x="3063" y="1146"/>
                </a:lnTo>
                <a:lnTo>
                  <a:pt x="3065" y="1146"/>
                </a:lnTo>
                <a:lnTo>
                  <a:pt x="3066" y="1146"/>
                </a:lnTo>
                <a:lnTo>
                  <a:pt x="3067" y="1146"/>
                </a:lnTo>
                <a:lnTo>
                  <a:pt x="3067" y="1146"/>
                </a:lnTo>
                <a:lnTo>
                  <a:pt x="3067" y="1146"/>
                </a:lnTo>
                <a:lnTo>
                  <a:pt x="3069" y="1146"/>
                </a:lnTo>
                <a:lnTo>
                  <a:pt x="3069" y="1146"/>
                </a:lnTo>
                <a:lnTo>
                  <a:pt x="3069" y="1146"/>
                </a:lnTo>
                <a:lnTo>
                  <a:pt x="3069" y="1144"/>
                </a:lnTo>
                <a:lnTo>
                  <a:pt x="3070" y="1144"/>
                </a:lnTo>
                <a:lnTo>
                  <a:pt x="3070" y="1144"/>
                </a:lnTo>
                <a:lnTo>
                  <a:pt x="3072" y="1144"/>
                </a:lnTo>
                <a:lnTo>
                  <a:pt x="3073" y="1144"/>
                </a:lnTo>
                <a:lnTo>
                  <a:pt x="3073" y="1144"/>
                </a:lnTo>
                <a:lnTo>
                  <a:pt x="3073" y="1146"/>
                </a:lnTo>
                <a:lnTo>
                  <a:pt x="3074" y="1146"/>
                </a:lnTo>
                <a:lnTo>
                  <a:pt x="3074" y="1146"/>
                </a:lnTo>
                <a:lnTo>
                  <a:pt x="3076" y="1147"/>
                </a:lnTo>
                <a:lnTo>
                  <a:pt x="3076" y="1147"/>
                </a:lnTo>
                <a:lnTo>
                  <a:pt x="3077" y="1147"/>
                </a:lnTo>
                <a:lnTo>
                  <a:pt x="3078" y="1147"/>
                </a:lnTo>
                <a:lnTo>
                  <a:pt x="3080" y="1147"/>
                </a:lnTo>
                <a:lnTo>
                  <a:pt x="3081" y="1149"/>
                </a:lnTo>
                <a:lnTo>
                  <a:pt x="3081" y="1149"/>
                </a:lnTo>
                <a:lnTo>
                  <a:pt x="3083" y="1149"/>
                </a:lnTo>
                <a:lnTo>
                  <a:pt x="3084" y="1149"/>
                </a:lnTo>
                <a:lnTo>
                  <a:pt x="3085" y="1150"/>
                </a:lnTo>
                <a:lnTo>
                  <a:pt x="3085" y="1150"/>
                </a:lnTo>
                <a:lnTo>
                  <a:pt x="3085" y="1150"/>
                </a:lnTo>
                <a:lnTo>
                  <a:pt x="3085" y="1151"/>
                </a:lnTo>
                <a:lnTo>
                  <a:pt x="3087" y="1151"/>
                </a:lnTo>
                <a:lnTo>
                  <a:pt x="3087" y="1153"/>
                </a:lnTo>
                <a:lnTo>
                  <a:pt x="3088" y="1154"/>
                </a:lnTo>
                <a:lnTo>
                  <a:pt x="3089" y="1155"/>
                </a:lnTo>
                <a:lnTo>
                  <a:pt x="3089" y="1157"/>
                </a:lnTo>
                <a:lnTo>
                  <a:pt x="3091" y="1158"/>
                </a:lnTo>
                <a:lnTo>
                  <a:pt x="3092" y="1158"/>
                </a:lnTo>
                <a:lnTo>
                  <a:pt x="3092" y="1158"/>
                </a:lnTo>
                <a:lnTo>
                  <a:pt x="3094" y="1158"/>
                </a:lnTo>
                <a:lnTo>
                  <a:pt x="3092" y="1160"/>
                </a:lnTo>
                <a:lnTo>
                  <a:pt x="3092" y="1160"/>
                </a:lnTo>
                <a:lnTo>
                  <a:pt x="3094" y="1161"/>
                </a:lnTo>
                <a:lnTo>
                  <a:pt x="3094" y="1162"/>
                </a:lnTo>
                <a:lnTo>
                  <a:pt x="3096" y="1164"/>
                </a:lnTo>
                <a:lnTo>
                  <a:pt x="3098" y="1164"/>
                </a:lnTo>
                <a:lnTo>
                  <a:pt x="3098" y="1165"/>
                </a:lnTo>
                <a:lnTo>
                  <a:pt x="3099" y="1167"/>
                </a:lnTo>
                <a:lnTo>
                  <a:pt x="3099" y="1167"/>
                </a:lnTo>
                <a:lnTo>
                  <a:pt x="3100" y="1168"/>
                </a:lnTo>
                <a:lnTo>
                  <a:pt x="3100" y="1168"/>
                </a:lnTo>
                <a:lnTo>
                  <a:pt x="3102" y="1168"/>
                </a:lnTo>
                <a:lnTo>
                  <a:pt x="3103" y="1169"/>
                </a:lnTo>
                <a:lnTo>
                  <a:pt x="3105" y="1169"/>
                </a:lnTo>
                <a:lnTo>
                  <a:pt x="3105" y="1168"/>
                </a:lnTo>
                <a:lnTo>
                  <a:pt x="3106" y="1169"/>
                </a:lnTo>
                <a:lnTo>
                  <a:pt x="3106" y="1169"/>
                </a:lnTo>
                <a:lnTo>
                  <a:pt x="3107" y="1169"/>
                </a:lnTo>
                <a:lnTo>
                  <a:pt x="3109" y="1169"/>
                </a:lnTo>
                <a:lnTo>
                  <a:pt x="3109" y="1169"/>
                </a:lnTo>
                <a:lnTo>
                  <a:pt x="3110" y="1169"/>
                </a:lnTo>
                <a:lnTo>
                  <a:pt x="3111" y="1169"/>
                </a:lnTo>
                <a:lnTo>
                  <a:pt x="3111" y="1169"/>
                </a:lnTo>
                <a:lnTo>
                  <a:pt x="3116" y="1171"/>
                </a:lnTo>
                <a:lnTo>
                  <a:pt x="3118" y="1171"/>
                </a:lnTo>
                <a:lnTo>
                  <a:pt x="3118" y="1171"/>
                </a:lnTo>
                <a:lnTo>
                  <a:pt x="3120" y="1171"/>
                </a:lnTo>
                <a:lnTo>
                  <a:pt x="3121" y="1171"/>
                </a:lnTo>
                <a:lnTo>
                  <a:pt x="3121" y="1172"/>
                </a:lnTo>
                <a:lnTo>
                  <a:pt x="3122" y="1172"/>
                </a:lnTo>
                <a:lnTo>
                  <a:pt x="3122" y="1173"/>
                </a:lnTo>
                <a:lnTo>
                  <a:pt x="3124" y="1173"/>
                </a:lnTo>
                <a:lnTo>
                  <a:pt x="3125" y="1173"/>
                </a:lnTo>
                <a:lnTo>
                  <a:pt x="3127" y="1173"/>
                </a:lnTo>
                <a:lnTo>
                  <a:pt x="3127" y="1173"/>
                </a:lnTo>
                <a:lnTo>
                  <a:pt x="3128" y="1173"/>
                </a:lnTo>
                <a:lnTo>
                  <a:pt x="3128" y="1172"/>
                </a:lnTo>
                <a:lnTo>
                  <a:pt x="3128" y="1172"/>
                </a:lnTo>
                <a:lnTo>
                  <a:pt x="3127" y="1172"/>
                </a:lnTo>
                <a:lnTo>
                  <a:pt x="3127" y="1171"/>
                </a:lnTo>
                <a:lnTo>
                  <a:pt x="3127" y="1171"/>
                </a:lnTo>
                <a:lnTo>
                  <a:pt x="3128" y="1171"/>
                </a:lnTo>
                <a:close/>
                <a:moveTo>
                  <a:pt x="3061" y="1153"/>
                </a:moveTo>
                <a:lnTo>
                  <a:pt x="3061" y="1153"/>
                </a:lnTo>
                <a:lnTo>
                  <a:pt x="3061" y="1153"/>
                </a:lnTo>
                <a:lnTo>
                  <a:pt x="3061" y="1151"/>
                </a:lnTo>
                <a:lnTo>
                  <a:pt x="3058" y="1151"/>
                </a:lnTo>
                <a:lnTo>
                  <a:pt x="3059" y="1153"/>
                </a:lnTo>
                <a:lnTo>
                  <a:pt x="3061" y="1153"/>
                </a:lnTo>
                <a:lnTo>
                  <a:pt x="3061" y="1153"/>
                </a:lnTo>
                <a:close/>
                <a:moveTo>
                  <a:pt x="3022" y="1235"/>
                </a:moveTo>
                <a:lnTo>
                  <a:pt x="3021" y="1235"/>
                </a:lnTo>
                <a:lnTo>
                  <a:pt x="3022" y="1235"/>
                </a:lnTo>
                <a:lnTo>
                  <a:pt x="3022" y="1235"/>
                </a:lnTo>
                <a:lnTo>
                  <a:pt x="3023" y="1235"/>
                </a:lnTo>
                <a:lnTo>
                  <a:pt x="3022" y="1235"/>
                </a:lnTo>
                <a:lnTo>
                  <a:pt x="3022" y="1234"/>
                </a:lnTo>
                <a:lnTo>
                  <a:pt x="3022" y="1235"/>
                </a:lnTo>
                <a:close/>
                <a:moveTo>
                  <a:pt x="3014" y="1151"/>
                </a:moveTo>
                <a:lnTo>
                  <a:pt x="3017" y="1153"/>
                </a:lnTo>
                <a:lnTo>
                  <a:pt x="3017" y="1153"/>
                </a:lnTo>
                <a:lnTo>
                  <a:pt x="3017" y="1151"/>
                </a:lnTo>
                <a:lnTo>
                  <a:pt x="3015" y="1150"/>
                </a:lnTo>
                <a:lnTo>
                  <a:pt x="3015" y="1150"/>
                </a:lnTo>
                <a:lnTo>
                  <a:pt x="3014" y="1150"/>
                </a:lnTo>
                <a:lnTo>
                  <a:pt x="3014" y="1151"/>
                </a:lnTo>
                <a:lnTo>
                  <a:pt x="3014" y="1151"/>
                </a:lnTo>
                <a:lnTo>
                  <a:pt x="3014" y="1151"/>
                </a:lnTo>
                <a:lnTo>
                  <a:pt x="3014" y="1151"/>
                </a:lnTo>
                <a:close/>
                <a:moveTo>
                  <a:pt x="3017" y="1147"/>
                </a:moveTo>
                <a:lnTo>
                  <a:pt x="3018" y="1146"/>
                </a:lnTo>
                <a:lnTo>
                  <a:pt x="3017" y="1144"/>
                </a:lnTo>
                <a:lnTo>
                  <a:pt x="3017" y="1143"/>
                </a:lnTo>
                <a:lnTo>
                  <a:pt x="3015" y="1143"/>
                </a:lnTo>
                <a:lnTo>
                  <a:pt x="3015" y="1143"/>
                </a:lnTo>
                <a:lnTo>
                  <a:pt x="3012" y="1143"/>
                </a:lnTo>
                <a:lnTo>
                  <a:pt x="3011" y="1143"/>
                </a:lnTo>
                <a:lnTo>
                  <a:pt x="3010" y="1143"/>
                </a:lnTo>
                <a:lnTo>
                  <a:pt x="3008" y="1144"/>
                </a:lnTo>
                <a:lnTo>
                  <a:pt x="3008" y="1144"/>
                </a:lnTo>
                <a:lnTo>
                  <a:pt x="3007" y="1147"/>
                </a:lnTo>
                <a:lnTo>
                  <a:pt x="3006" y="1151"/>
                </a:lnTo>
                <a:lnTo>
                  <a:pt x="3004" y="1153"/>
                </a:lnTo>
                <a:lnTo>
                  <a:pt x="3006" y="1153"/>
                </a:lnTo>
                <a:lnTo>
                  <a:pt x="3007" y="1151"/>
                </a:lnTo>
                <a:lnTo>
                  <a:pt x="3008" y="1151"/>
                </a:lnTo>
                <a:lnTo>
                  <a:pt x="3011" y="1153"/>
                </a:lnTo>
                <a:lnTo>
                  <a:pt x="3012" y="1151"/>
                </a:lnTo>
                <a:lnTo>
                  <a:pt x="3014" y="1150"/>
                </a:lnTo>
                <a:lnTo>
                  <a:pt x="3015" y="1149"/>
                </a:lnTo>
                <a:lnTo>
                  <a:pt x="3017" y="1147"/>
                </a:lnTo>
                <a:close/>
                <a:moveTo>
                  <a:pt x="2997" y="1208"/>
                </a:moveTo>
                <a:lnTo>
                  <a:pt x="2997" y="1208"/>
                </a:lnTo>
                <a:lnTo>
                  <a:pt x="2997" y="1208"/>
                </a:lnTo>
                <a:lnTo>
                  <a:pt x="2997" y="1208"/>
                </a:lnTo>
                <a:lnTo>
                  <a:pt x="2996" y="1208"/>
                </a:lnTo>
                <a:lnTo>
                  <a:pt x="2996" y="1206"/>
                </a:lnTo>
                <a:lnTo>
                  <a:pt x="2996" y="1206"/>
                </a:lnTo>
                <a:lnTo>
                  <a:pt x="2996" y="1205"/>
                </a:lnTo>
                <a:lnTo>
                  <a:pt x="2997" y="1205"/>
                </a:lnTo>
                <a:lnTo>
                  <a:pt x="2997" y="1205"/>
                </a:lnTo>
                <a:lnTo>
                  <a:pt x="2997" y="1204"/>
                </a:lnTo>
                <a:lnTo>
                  <a:pt x="2997" y="1204"/>
                </a:lnTo>
                <a:lnTo>
                  <a:pt x="2997" y="1204"/>
                </a:lnTo>
                <a:lnTo>
                  <a:pt x="2997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2"/>
                </a:lnTo>
                <a:lnTo>
                  <a:pt x="2995" y="1202"/>
                </a:lnTo>
                <a:lnTo>
                  <a:pt x="2995" y="1202"/>
                </a:lnTo>
                <a:lnTo>
                  <a:pt x="2995" y="1204"/>
                </a:lnTo>
                <a:lnTo>
                  <a:pt x="2993" y="1204"/>
                </a:lnTo>
                <a:lnTo>
                  <a:pt x="2993" y="1206"/>
                </a:lnTo>
                <a:lnTo>
                  <a:pt x="2993" y="1206"/>
                </a:lnTo>
                <a:lnTo>
                  <a:pt x="2993" y="1208"/>
                </a:lnTo>
                <a:lnTo>
                  <a:pt x="2992" y="1208"/>
                </a:lnTo>
                <a:lnTo>
                  <a:pt x="2992" y="1208"/>
                </a:lnTo>
                <a:lnTo>
                  <a:pt x="2993" y="1208"/>
                </a:lnTo>
                <a:lnTo>
                  <a:pt x="2995" y="1208"/>
                </a:lnTo>
                <a:lnTo>
                  <a:pt x="2996" y="1208"/>
                </a:lnTo>
                <a:lnTo>
                  <a:pt x="2997" y="1208"/>
                </a:lnTo>
                <a:lnTo>
                  <a:pt x="2997" y="1208"/>
                </a:lnTo>
                <a:close/>
                <a:moveTo>
                  <a:pt x="3153" y="1314"/>
                </a:moveTo>
                <a:lnTo>
                  <a:pt x="3151" y="1315"/>
                </a:lnTo>
                <a:lnTo>
                  <a:pt x="3151" y="1317"/>
                </a:lnTo>
                <a:lnTo>
                  <a:pt x="3151" y="1317"/>
                </a:lnTo>
                <a:lnTo>
                  <a:pt x="3150" y="1318"/>
                </a:lnTo>
                <a:lnTo>
                  <a:pt x="3150" y="1320"/>
                </a:lnTo>
                <a:lnTo>
                  <a:pt x="3150" y="1321"/>
                </a:lnTo>
                <a:lnTo>
                  <a:pt x="3151" y="1321"/>
                </a:lnTo>
                <a:lnTo>
                  <a:pt x="3151" y="1321"/>
                </a:lnTo>
                <a:lnTo>
                  <a:pt x="3151" y="1321"/>
                </a:lnTo>
                <a:lnTo>
                  <a:pt x="3151" y="1318"/>
                </a:lnTo>
                <a:lnTo>
                  <a:pt x="3154" y="1314"/>
                </a:lnTo>
                <a:lnTo>
                  <a:pt x="3154" y="1314"/>
                </a:lnTo>
                <a:lnTo>
                  <a:pt x="3153" y="1313"/>
                </a:lnTo>
                <a:lnTo>
                  <a:pt x="3153" y="1311"/>
                </a:lnTo>
                <a:lnTo>
                  <a:pt x="3153" y="1311"/>
                </a:lnTo>
                <a:lnTo>
                  <a:pt x="3153" y="1311"/>
                </a:lnTo>
                <a:lnTo>
                  <a:pt x="3153" y="1311"/>
                </a:lnTo>
                <a:lnTo>
                  <a:pt x="3151" y="1311"/>
                </a:lnTo>
                <a:lnTo>
                  <a:pt x="3153" y="1311"/>
                </a:lnTo>
                <a:lnTo>
                  <a:pt x="3153" y="1313"/>
                </a:lnTo>
                <a:lnTo>
                  <a:pt x="3153" y="1314"/>
                </a:lnTo>
                <a:lnTo>
                  <a:pt x="3153" y="1314"/>
                </a:lnTo>
                <a:close/>
                <a:moveTo>
                  <a:pt x="3023" y="1229"/>
                </a:moveTo>
                <a:lnTo>
                  <a:pt x="3023" y="1229"/>
                </a:lnTo>
                <a:lnTo>
                  <a:pt x="3022" y="1230"/>
                </a:lnTo>
                <a:lnTo>
                  <a:pt x="3021" y="1230"/>
                </a:lnTo>
                <a:lnTo>
                  <a:pt x="3019" y="1230"/>
                </a:lnTo>
                <a:lnTo>
                  <a:pt x="3019" y="1231"/>
                </a:lnTo>
                <a:lnTo>
                  <a:pt x="3019" y="1231"/>
                </a:lnTo>
                <a:lnTo>
                  <a:pt x="3019" y="1233"/>
                </a:lnTo>
                <a:lnTo>
                  <a:pt x="3019" y="1231"/>
                </a:lnTo>
                <a:lnTo>
                  <a:pt x="3021" y="1231"/>
                </a:lnTo>
                <a:lnTo>
                  <a:pt x="3021" y="1231"/>
                </a:lnTo>
                <a:lnTo>
                  <a:pt x="3021" y="1231"/>
                </a:lnTo>
                <a:lnTo>
                  <a:pt x="3022" y="1231"/>
                </a:lnTo>
                <a:lnTo>
                  <a:pt x="3022" y="1230"/>
                </a:lnTo>
                <a:lnTo>
                  <a:pt x="3022" y="1230"/>
                </a:lnTo>
                <a:lnTo>
                  <a:pt x="3023" y="1230"/>
                </a:lnTo>
                <a:lnTo>
                  <a:pt x="3023" y="1229"/>
                </a:lnTo>
                <a:close/>
                <a:moveTo>
                  <a:pt x="3048" y="1169"/>
                </a:moveTo>
                <a:lnTo>
                  <a:pt x="3048" y="1168"/>
                </a:lnTo>
                <a:lnTo>
                  <a:pt x="3047" y="1168"/>
                </a:lnTo>
                <a:lnTo>
                  <a:pt x="3047" y="1168"/>
                </a:lnTo>
                <a:lnTo>
                  <a:pt x="3047" y="1169"/>
                </a:lnTo>
                <a:lnTo>
                  <a:pt x="3048" y="1169"/>
                </a:lnTo>
                <a:close/>
                <a:moveTo>
                  <a:pt x="3048" y="1175"/>
                </a:moveTo>
                <a:lnTo>
                  <a:pt x="3048" y="1175"/>
                </a:lnTo>
                <a:lnTo>
                  <a:pt x="3048" y="1173"/>
                </a:lnTo>
                <a:lnTo>
                  <a:pt x="3047" y="1173"/>
                </a:lnTo>
                <a:lnTo>
                  <a:pt x="3047" y="1173"/>
                </a:lnTo>
                <a:lnTo>
                  <a:pt x="3047" y="1175"/>
                </a:lnTo>
                <a:lnTo>
                  <a:pt x="3048" y="1175"/>
                </a:lnTo>
                <a:close/>
                <a:moveTo>
                  <a:pt x="3050" y="1169"/>
                </a:move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50" y="1169"/>
                </a:lnTo>
                <a:close/>
                <a:moveTo>
                  <a:pt x="3133" y="1299"/>
                </a:moveTo>
                <a:lnTo>
                  <a:pt x="3133" y="1299"/>
                </a:lnTo>
                <a:lnTo>
                  <a:pt x="3133" y="1299"/>
                </a:lnTo>
                <a:lnTo>
                  <a:pt x="3132" y="1299"/>
                </a:lnTo>
                <a:lnTo>
                  <a:pt x="3132" y="1299"/>
                </a:lnTo>
                <a:lnTo>
                  <a:pt x="3133" y="1302"/>
                </a:lnTo>
                <a:lnTo>
                  <a:pt x="3133" y="1302"/>
                </a:lnTo>
                <a:lnTo>
                  <a:pt x="3133" y="1302"/>
                </a:lnTo>
                <a:lnTo>
                  <a:pt x="3135" y="1300"/>
                </a:lnTo>
                <a:lnTo>
                  <a:pt x="3133" y="1300"/>
                </a:lnTo>
                <a:lnTo>
                  <a:pt x="3133" y="1300"/>
                </a:lnTo>
                <a:lnTo>
                  <a:pt x="3133" y="1299"/>
                </a:lnTo>
                <a:lnTo>
                  <a:pt x="3133" y="1299"/>
                </a:lnTo>
                <a:close/>
                <a:moveTo>
                  <a:pt x="3099" y="616"/>
                </a:moveTo>
                <a:lnTo>
                  <a:pt x="3099" y="616"/>
                </a:lnTo>
                <a:lnTo>
                  <a:pt x="3098" y="618"/>
                </a:lnTo>
                <a:lnTo>
                  <a:pt x="3096" y="619"/>
                </a:lnTo>
                <a:lnTo>
                  <a:pt x="3095" y="619"/>
                </a:lnTo>
                <a:lnTo>
                  <a:pt x="3095" y="621"/>
                </a:lnTo>
                <a:lnTo>
                  <a:pt x="3094" y="622"/>
                </a:lnTo>
                <a:lnTo>
                  <a:pt x="3092" y="622"/>
                </a:lnTo>
                <a:lnTo>
                  <a:pt x="3092" y="623"/>
                </a:lnTo>
                <a:lnTo>
                  <a:pt x="3095" y="622"/>
                </a:lnTo>
                <a:lnTo>
                  <a:pt x="3095" y="622"/>
                </a:lnTo>
                <a:lnTo>
                  <a:pt x="3096" y="621"/>
                </a:lnTo>
                <a:lnTo>
                  <a:pt x="3099" y="619"/>
                </a:lnTo>
                <a:lnTo>
                  <a:pt x="3099" y="618"/>
                </a:lnTo>
                <a:lnTo>
                  <a:pt x="3099" y="618"/>
                </a:lnTo>
                <a:lnTo>
                  <a:pt x="3099" y="618"/>
                </a:lnTo>
                <a:lnTo>
                  <a:pt x="3100" y="618"/>
                </a:lnTo>
                <a:lnTo>
                  <a:pt x="3102" y="616"/>
                </a:lnTo>
                <a:lnTo>
                  <a:pt x="3103" y="616"/>
                </a:lnTo>
                <a:lnTo>
                  <a:pt x="3106" y="614"/>
                </a:lnTo>
                <a:lnTo>
                  <a:pt x="3107" y="614"/>
                </a:lnTo>
                <a:lnTo>
                  <a:pt x="3109" y="614"/>
                </a:lnTo>
                <a:lnTo>
                  <a:pt x="3110" y="614"/>
                </a:lnTo>
                <a:lnTo>
                  <a:pt x="3111" y="612"/>
                </a:lnTo>
                <a:lnTo>
                  <a:pt x="3110" y="612"/>
                </a:lnTo>
                <a:lnTo>
                  <a:pt x="3111" y="611"/>
                </a:lnTo>
                <a:lnTo>
                  <a:pt x="3111" y="611"/>
                </a:lnTo>
                <a:lnTo>
                  <a:pt x="3110" y="611"/>
                </a:lnTo>
                <a:lnTo>
                  <a:pt x="3110" y="611"/>
                </a:lnTo>
                <a:lnTo>
                  <a:pt x="3110" y="611"/>
                </a:lnTo>
                <a:lnTo>
                  <a:pt x="3109" y="611"/>
                </a:lnTo>
                <a:lnTo>
                  <a:pt x="3106" y="614"/>
                </a:lnTo>
                <a:lnTo>
                  <a:pt x="3105" y="614"/>
                </a:lnTo>
                <a:lnTo>
                  <a:pt x="3103" y="614"/>
                </a:lnTo>
                <a:lnTo>
                  <a:pt x="3103" y="612"/>
                </a:lnTo>
                <a:lnTo>
                  <a:pt x="3102" y="612"/>
                </a:lnTo>
                <a:lnTo>
                  <a:pt x="3102" y="614"/>
                </a:lnTo>
                <a:lnTo>
                  <a:pt x="3102" y="614"/>
                </a:lnTo>
                <a:lnTo>
                  <a:pt x="3100" y="615"/>
                </a:lnTo>
                <a:lnTo>
                  <a:pt x="3099" y="616"/>
                </a:lnTo>
                <a:close/>
                <a:moveTo>
                  <a:pt x="3044" y="525"/>
                </a:moveTo>
                <a:lnTo>
                  <a:pt x="3044" y="527"/>
                </a:lnTo>
                <a:lnTo>
                  <a:pt x="3043" y="527"/>
                </a:lnTo>
                <a:lnTo>
                  <a:pt x="3043" y="528"/>
                </a:lnTo>
                <a:lnTo>
                  <a:pt x="3043" y="532"/>
                </a:lnTo>
                <a:lnTo>
                  <a:pt x="3043" y="534"/>
                </a:lnTo>
                <a:lnTo>
                  <a:pt x="3044" y="535"/>
                </a:lnTo>
                <a:lnTo>
                  <a:pt x="3044" y="535"/>
                </a:lnTo>
                <a:lnTo>
                  <a:pt x="3043" y="535"/>
                </a:lnTo>
                <a:lnTo>
                  <a:pt x="3044" y="536"/>
                </a:lnTo>
                <a:lnTo>
                  <a:pt x="3044" y="536"/>
                </a:lnTo>
                <a:lnTo>
                  <a:pt x="3045" y="538"/>
                </a:lnTo>
                <a:lnTo>
                  <a:pt x="3047" y="539"/>
                </a:lnTo>
                <a:lnTo>
                  <a:pt x="3048" y="542"/>
                </a:lnTo>
                <a:lnTo>
                  <a:pt x="3048" y="545"/>
                </a:lnTo>
                <a:lnTo>
                  <a:pt x="3047" y="546"/>
                </a:lnTo>
                <a:lnTo>
                  <a:pt x="3047" y="547"/>
                </a:lnTo>
                <a:lnTo>
                  <a:pt x="3047" y="549"/>
                </a:lnTo>
                <a:lnTo>
                  <a:pt x="3047" y="550"/>
                </a:lnTo>
                <a:lnTo>
                  <a:pt x="3047" y="553"/>
                </a:lnTo>
                <a:lnTo>
                  <a:pt x="3047" y="554"/>
                </a:lnTo>
                <a:lnTo>
                  <a:pt x="3047" y="563"/>
                </a:lnTo>
                <a:lnTo>
                  <a:pt x="3047" y="564"/>
                </a:lnTo>
                <a:lnTo>
                  <a:pt x="3047" y="565"/>
                </a:lnTo>
                <a:lnTo>
                  <a:pt x="3045" y="568"/>
                </a:lnTo>
                <a:lnTo>
                  <a:pt x="3045" y="570"/>
                </a:lnTo>
                <a:lnTo>
                  <a:pt x="3044" y="572"/>
                </a:lnTo>
                <a:lnTo>
                  <a:pt x="3044" y="572"/>
                </a:lnTo>
                <a:lnTo>
                  <a:pt x="3045" y="574"/>
                </a:lnTo>
                <a:lnTo>
                  <a:pt x="3047" y="575"/>
                </a:lnTo>
                <a:lnTo>
                  <a:pt x="3047" y="578"/>
                </a:lnTo>
                <a:lnTo>
                  <a:pt x="3048" y="581"/>
                </a:lnTo>
                <a:lnTo>
                  <a:pt x="3047" y="582"/>
                </a:lnTo>
                <a:lnTo>
                  <a:pt x="3047" y="583"/>
                </a:lnTo>
                <a:lnTo>
                  <a:pt x="3045" y="585"/>
                </a:lnTo>
                <a:lnTo>
                  <a:pt x="3045" y="586"/>
                </a:lnTo>
                <a:lnTo>
                  <a:pt x="3045" y="587"/>
                </a:lnTo>
                <a:lnTo>
                  <a:pt x="3045" y="589"/>
                </a:lnTo>
                <a:lnTo>
                  <a:pt x="3045" y="590"/>
                </a:lnTo>
                <a:lnTo>
                  <a:pt x="3047" y="592"/>
                </a:lnTo>
                <a:lnTo>
                  <a:pt x="3045" y="593"/>
                </a:lnTo>
                <a:lnTo>
                  <a:pt x="3044" y="597"/>
                </a:lnTo>
                <a:lnTo>
                  <a:pt x="3044" y="600"/>
                </a:lnTo>
                <a:lnTo>
                  <a:pt x="3045" y="603"/>
                </a:lnTo>
                <a:lnTo>
                  <a:pt x="3045" y="604"/>
                </a:lnTo>
                <a:lnTo>
                  <a:pt x="3045" y="605"/>
                </a:lnTo>
                <a:lnTo>
                  <a:pt x="3045" y="605"/>
                </a:lnTo>
                <a:lnTo>
                  <a:pt x="3047" y="607"/>
                </a:lnTo>
                <a:lnTo>
                  <a:pt x="3047" y="605"/>
                </a:lnTo>
                <a:lnTo>
                  <a:pt x="3048" y="604"/>
                </a:lnTo>
                <a:lnTo>
                  <a:pt x="3048" y="601"/>
                </a:lnTo>
                <a:lnTo>
                  <a:pt x="3050" y="600"/>
                </a:lnTo>
                <a:lnTo>
                  <a:pt x="3050" y="598"/>
                </a:lnTo>
                <a:lnTo>
                  <a:pt x="3051" y="597"/>
                </a:lnTo>
                <a:lnTo>
                  <a:pt x="3051" y="597"/>
                </a:lnTo>
                <a:lnTo>
                  <a:pt x="3052" y="597"/>
                </a:lnTo>
                <a:lnTo>
                  <a:pt x="3052" y="597"/>
                </a:lnTo>
                <a:lnTo>
                  <a:pt x="3054" y="597"/>
                </a:lnTo>
                <a:lnTo>
                  <a:pt x="3054" y="597"/>
                </a:lnTo>
                <a:lnTo>
                  <a:pt x="3054" y="598"/>
                </a:lnTo>
                <a:lnTo>
                  <a:pt x="3056" y="598"/>
                </a:lnTo>
                <a:lnTo>
                  <a:pt x="3058" y="598"/>
                </a:lnTo>
                <a:lnTo>
                  <a:pt x="3059" y="600"/>
                </a:lnTo>
                <a:lnTo>
                  <a:pt x="3059" y="601"/>
                </a:lnTo>
                <a:lnTo>
                  <a:pt x="3059" y="603"/>
                </a:lnTo>
                <a:lnTo>
                  <a:pt x="3059" y="605"/>
                </a:lnTo>
                <a:lnTo>
                  <a:pt x="3059" y="604"/>
                </a:lnTo>
                <a:lnTo>
                  <a:pt x="3061" y="604"/>
                </a:lnTo>
                <a:lnTo>
                  <a:pt x="3061" y="603"/>
                </a:lnTo>
                <a:lnTo>
                  <a:pt x="3061" y="603"/>
                </a:lnTo>
                <a:lnTo>
                  <a:pt x="3061" y="601"/>
                </a:lnTo>
                <a:lnTo>
                  <a:pt x="3061" y="600"/>
                </a:lnTo>
                <a:lnTo>
                  <a:pt x="3061" y="598"/>
                </a:lnTo>
                <a:lnTo>
                  <a:pt x="3061" y="596"/>
                </a:lnTo>
                <a:lnTo>
                  <a:pt x="3059" y="596"/>
                </a:lnTo>
                <a:lnTo>
                  <a:pt x="3059" y="596"/>
                </a:lnTo>
                <a:lnTo>
                  <a:pt x="3058" y="596"/>
                </a:lnTo>
                <a:lnTo>
                  <a:pt x="3058" y="596"/>
                </a:lnTo>
                <a:lnTo>
                  <a:pt x="3056" y="596"/>
                </a:lnTo>
                <a:lnTo>
                  <a:pt x="3056" y="593"/>
                </a:lnTo>
                <a:lnTo>
                  <a:pt x="3055" y="590"/>
                </a:lnTo>
                <a:lnTo>
                  <a:pt x="3055" y="589"/>
                </a:lnTo>
                <a:lnTo>
                  <a:pt x="3055" y="589"/>
                </a:lnTo>
                <a:lnTo>
                  <a:pt x="3054" y="589"/>
                </a:lnTo>
                <a:lnTo>
                  <a:pt x="3054" y="589"/>
                </a:lnTo>
                <a:lnTo>
                  <a:pt x="3054" y="587"/>
                </a:lnTo>
                <a:lnTo>
                  <a:pt x="3052" y="587"/>
                </a:lnTo>
                <a:lnTo>
                  <a:pt x="3051" y="585"/>
                </a:lnTo>
                <a:lnTo>
                  <a:pt x="3051" y="585"/>
                </a:lnTo>
                <a:lnTo>
                  <a:pt x="3051" y="583"/>
                </a:lnTo>
                <a:lnTo>
                  <a:pt x="3051" y="581"/>
                </a:lnTo>
                <a:lnTo>
                  <a:pt x="3052" y="578"/>
                </a:lnTo>
                <a:lnTo>
                  <a:pt x="3055" y="570"/>
                </a:lnTo>
                <a:lnTo>
                  <a:pt x="3055" y="568"/>
                </a:lnTo>
                <a:lnTo>
                  <a:pt x="3056" y="567"/>
                </a:lnTo>
                <a:lnTo>
                  <a:pt x="3058" y="565"/>
                </a:lnTo>
                <a:lnTo>
                  <a:pt x="3059" y="565"/>
                </a:lnTo>
                <a:lnTo>
                  <a:pt x="3062" y="565"/>
                </a:lnTo>
                <a:lnTo>
                  <a:pt x="3063" y="565"/>
                </a:lnTo>
                <a:lnTo>
                  <a:pt x="3065" y="565"/>
                </a:lnTo>
                <a:lnTo>
                  <a:pt x="3066" y="567"/>
                </a:lnTo>
                <a:lnTo>
                  <a:pt x="3066" y="567"/>
                </a:lnTo>
                <a:lnTo>
                  <a:pt x="3067" y="568"/>
                </a:lnTo>
                <a:lnTo>
                  <a:pt x="3069" y="570"/>
                </a:lnTo>
                <a:lnTo>
                  <a:pt x="3070" y="571"/>
                </a:lnTo>
                <a:lnTo>
                  <a:pt x="3070" y="571"/>
                </a:lnTo>
                <a:lnTo>
                  <a:pt x="3072" y="574"/>
                </a:lnTo>
                <a:lnTo>
                  <a:pt x="3072" y="574"/>
                </a:lnTo>
                <a:lnTo>
                  <a:pt x="3072" y="571"/>
                </a:lnTo>
                <a:lnTo>
                  <a:pt x="3072" y="571"/>
                </a:lnTo>
                <a:lnTo>
                  <a:pt x="3070" y="570"/>
                </a:lnTo>
                <a:lnTo>
                  <a:pt x="3069" y="568"/>
                </a:lnTo>
                <a:lnTo>
                  <a:pt x="3069" y="567"/>
                </a:lnTo>
                <a:lnTo>
                  <a:pt x="3067" y="565"/>
                </a:lnTo>
                <a:lnTo>
                  <a:pt x="3067" y="564"/>
                </a:lnTo>
                <a:lnTo>
                  <a:pt x="3067" y="563"/>
                </a:lnTo>
                <a:lnTo>
                  <a:pt x="3066" y="561"/>
                </a:lnTo>
                <a:lnTo>
                  <a:pt x="3066" y="558"/>
                </a:lnTo>
                <a:lnTo>
                  <a:pt x="3063" y="553"/>
                </a:lnTo>
                <a:lnTo>
                  <a:pt x="3062" y="550"/>
                </a:lnTo>
                <a:lnTo>
                  <a:pt x="3061" y="542"/>
                </a:lnTo>
                <a:lnTo>
                  <a:pt x="3061" y="541"/>
                </a:lnTo>
                <a:lnTo>
                  <a:pt x="3061" y="541"/>
                </a:lnTo>
                <a:lnTo>
                  <a:pt x="3059" y="539"/>
                </a:lnTo>
                <a:lnTo>
                  <a:pt x="3059" y="539"/>
                </a:lnTo>
                <a:lnTo>
                  <a:pt x="3059" y="538"/>
                </a:lnTo>
                <a:lnTo>
                  <a:pt x="3058" y="538"/>
                </a:lnTo>
                <a:lnTo>
                  <a:pt x="3058" y="536"/>
                </a:lnTo>
                <a:lnTo>
                  <a:pt x="3058" y="535"/>
                </a:lnTo>
                <a:lnTo>
                  <a:pt x="3058" y="534"/>
                </a:lnTo>
                <a:lnTo>
                  <a:pt x="3058" y="532"/>
                </a:lnTo>
                <a:lnTo>
                  <a:pt x="3056" y="531"/>
                </a:lnTo>
                <a:lnTo>
                  <a:pt x="3056" y="528"/>
                </a:lnTo>
                <a:lnTo>
                  <a:pt x="3058" y="527"/>
                </a:lnTo>
                <a:lnTo>
                  <a:pt x="3058" y="525"/>
                </a:lnTo>
                <a:lnTo>
                  <a:pt x="3058" y="525"/>
                </a:lnTo>
                <a:lnTo>
                  <a:pt x="3059" y="524"/>
                </a:lnTo>
                <a:lnTo>
                  <a:pt x="3059" y="523"/>
                </a:lnTo>
                <a:lnTo>
                  <a:pt x="3059" y="520"/>
                </a:lnTo>
                <a:lnTo>
                  <a:pt x="3058" y="517"/>
                </a:lnTo>
                <a:lnTo>
                  <a:pt x="3058" y="517"/>
                </a:lnTo>
                <a:lnTo>
                  <a:pt x="3058" y="516"/>
                </a:lnTo>
                <a:lnTo>
                  <a:pt x="3056" y="513"/>
                </a:lnTo>
                <a:lnTo>
                  <a:pt x="3055" y="509"/>
                </a:lnTo>
                <a:lnTo>
                  <a:pt x="3055" y="509"/>
                </a:lnTo>
                <a:lnTo>
                  <a:pt x="3055" y="507"/>
                </a:lnTo>
                <a:lnTo>
                  <a:pt x="3055" y="507"/>
                </a:lnTo>
                <a:lnTo>
                  <a:pt x="3055" y="506"/>
                </a:lnTo>
                <a:lnTo>
                  <a:pt x="3055" y="505"/>
                </a:lnTo>
                <a:lnTo>
                  <a:pt x="3055" y="505"/>
                </a:lnTo>
                <a:lnTo>
                  <a:pt x="3054" y="502"/>
                </a:lnTo>
                <a:lnTo>
                  <a:pt x="3052" y="501"/>
                </a:lnTo>
                <a:lnTo>
                  <a:pt x="3052" y="502"/>
                </a:lnTo>
                <a:lnTo>
                  <a:pt x="3052" y="502"/>
                </a:lnTo>
                <a:lnTo>
                  <a:pt x="3051" y="503"/>
                </a:lnTo>
                <a:lnTo>
                  <a:pt x="3050" y="503"/>
                </a:lnTo>
                <a:lnTo>
                  <a:pt x="3051" y="505"/>
                </a:lnTo>
                <a:lnTo>
                  <a:pt x="3052" y="507"/>
                </a:lnTo>
                <a:lnTo>
                  <a:pt x="3052" y="507"/>
                </a:lnTo>
                <a:lnTo>
                  <a:pt x="3052" y="509"/>
                </a:lnTo>
                <a:lnTo>
                  <a:pt x="3052" y="510"/>
                </a:lnTo>
                <a:lnTo>
                  <a:pt x="3052" y="510"/>
                </a:lnTo>
                <a:lnTo>
                  <a:pt x="3052" y="510"/>
                </a:lnTo>
                <a:lnTo>
                  <a:pt x="3051" y="510"/>
                </a:lnTo>
                <a:lnTo>
                  <a:pt x="3051" y="512"/>
                </a:lnTo>
                <a:lnTo>
                  <a:pt x="3051" y="513"/>
                </a:lnTo>
                <a:lnTo>
                  <a:pt x="3051" y="513"/>
                </a:lnTo>
                <a:lnTo>
                  <a:pt x="3050" y="514"/>
                </a:lnTo>
                <a:lnTo>
                  <a:pt x="3050" y="514"/>
                </a:lnTo>
                <a:lnTo>
                  <a:pt x="3050" y="514"/>
                </a:lnTo>
                <a:lnTo>
                  <a:pt x="3048" y="513"/>
                </a:lnTo>
                <a:lnTo>
                  <a:pt x="3047" y="513"/>
                </a:lnTo>
                <a:lnTo>
                  <a:pt x="3045" y="513"/>
                </a:lnTo>
                <a:lnTo>
                  <a:pt x="3044" y="514"/>
                </a:lnTo>
                <a:lnTo>
                  <a:pt x="3044" y="514"/>
                </a:lnTo>
                <a:lnTo>
                  <a:pt x="3044" y="517"/>
                </a:lnTo>
                <a:lnTo>
                  <a:pt x="3044" y="519"/>
                </a:lnTo>
                <a:lnTo>
                  <a:pt x="3044" y="521"/>
                </a:lnTo>
                <a:lnTo>
                  <a:pt x="3044" y="525"/>
                </a:lnTo>
                <a:close/>
                <a:moveTo>
                  <a:pt x="3089" y="1093"/>
                </a:moveTo>
                <a:lnTo>
                  <a:pt x="3089" y="1093"/>
                </a:lnTo>
                <a:lnTo>
                  <a:pt x="3089" y="1093"/>
                </a:lnTo>
                <a:lnTo>
                  <a:pt x="3089" y="1093"/>
                </a:lnTo>
                <a:lnTo>
                  <a:pt x="3091" y="1093"/>
                </a:lnTo>
                <a:lnTo>
                  <a:pt x="3091" y="1093"/>
                </a:lnTo>
                <a:lnTo>
                  <a:pt x="3092" y="1093"/>
                </a:lnTo>
                <a:lnTo>
                  <a:pt x="3094" y="1093"/>
                </a:lnTo>
                <a:lnTo>
                  <a:pt x="3095" y="1093"/>
                </a:lnTo>
                <a:lnTo>
                  <a:pt x="3095" y="1093"/>
                </a:lnTo>
                <a:lnTo>
                  <a:pt x="3096" y="1092"/>
                </a:lnTo>
                <a:lnTo>
                  <a:pt x="3096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4" y="1091"/>
                </a:lnTo>
                <a:lnTo>
                  <a:pt x="3092" y="1091"/>
                </a:lnTo>
                <a:lnTo>
                  <a:pt x="3091" y="1092"/>
                </a:lnTo>
                <a:lnTo>
                  <a:pt x="3091" y="1091"/>
                </a:lnTo>
                <a:lnTo>
                  <a:pt x="3089" y="1092"/>
                </a:lnTo>
                <a:lnTo>
                  <a:pt x="3089" y="1092"/>
                </a:lnTo>
                <a:lnTo>
                  <a:pt x="3089" y="1093"/>
                </a:lnTo>
                <a:lnTo>
                  <a:pt x="3089" y="1093"/>
                </a:lnTo>
                <a:close/>
                <a:moveTo>
                  <a:pt x="3128" y="439"/>
                </a:moveTo>
                <a:lnTo>
                  <a:pt x="3129" y="439"/>
                </a:lnTo>
                <a:lnTo>
                  <a:pt x="3129" y="437"/>
                </a:lnTo>
                <a:lnTo>
                  <a:pt x="3128" y="437"/>
                </a:lnTo>
                <a:lnTo>
                  <a:pt x="3128" y="439"/>
                </a:lnTo>
                <a:lnTo>
                  <a:pt x="3127" y="439"/>
                </a:lnTo>
                <a:lnTo>
                  <a:pt x="3127" y="439"/>
                </a:lnTo>
                <a:lnTo>
                  <a:pt x="3127" y="440"/>
                </a:lnTo>
                <a:lnTo>
                  <a:pt x="3128" y="439"/>
                </a:lnTo>
                <a:close/>
                <a:moveTo>
                  <a:pt x="3124" y="1095"/>
                </a:moveTo>
                <a:lnTo>
                  <a:pt x="3122" y="1095"/>
                </a:lnTo>
                <a:lnTo>
                  <a:pt x="3121" y="1096"/>
                </a:lnTo>
                <a:lnTo>
                  <a:pt x="3122" y="1096"/>
                </a:lnTo>
                <a:lnTo>
                  <a:pt x="3122" y="1096"/>
                </a:lnTo>
                <a:lnTo>
                  <a:pt x="3122" y="1098"/>
                </a:lnTo>
                <a:lnTo>
                  <a:pt x="3124" y="1098"/>
                </a:lnTo>
                <a:lnTo>
                  <a:pt x="3124" y="1098"/>
                </a:lnTo>
                <a:lnTo>
                  <a:pt x="3127" y="1098"/>
                </a:lnTo>
                <a:lnTo>
                  <a:pt x="3127" y="1098"/>
                </a:lnTo>
                <a:lnTo>
                  <a:pt x="3127" y="1096"/>
                </a:lnTo>
                <a:lnTo>
                  <a:pt x="3127" y="1096"/>
                </a:lnTo>
                <a:lnTo>
                  <a:pt x="3127" y="1096"/>
                </a:lnTo>
                <a:lnTo>
                  <a:pt x="3124" y="1095"/>
                </a:lnTo>
                <a:close/>
                <a:moveTo>
                  <a:pt x="3125" y="603"/>
                </a:moveTo>
                <a:lnTo>
                  <a:pt x="3121" y="605"/>
                </a:lnTo>
                <a:lnTo>
                  <a:pt x="3120" y="607"/>
                </a:lnTo>
                <a:lnTo>
                  <a:pt x="3118" y="607"/>
                </a:lnTo>
                <a:lnTo>
                  <a:pt x="3117" y="610"/>
                </a:lnTo>
                <a:lnTo>
                  <a:pt x="3117" y="610"/>
                </a:lnTo>
                <a:lnTo>
                  <a:pt x="3120" y="610"/>
                </a:lnTo>
                <a:lnTo>
                  <a:pt x="3121" y="608"/>
                </a:lnTo>
                <a:lnTo>
                  <a:pt x="3121" y="607"/>
                </a:lnTo>
                <a:lnTo>
                  <a:pt x="3122" y="607"/>
                </a:lnTo>
                <a:lnTo>
                  <a:pt x="3124" y="605"/>
                </a:lnTo>
                <a:lnTo>
                  <a:pt x="3124" y="605"/>
                </a:lnTo>
                <a:lnTo>
                  <a:pt x="3127" y="603"/>
                </a:lnTo>
                <a:lnTo>
                  <a:pt x="3125" y="603"/>
                </a:lnTo>
                <a:lnTo>
                  <a:pt x="3125" y="603"/>
                </a:lnTo>
                <a:close/>
                <a:moveTo>
                  <a:pt x="3030" y="641"/>
                </a:moveTo>
                <a:lnTo>
                  <a:pt x="3029" y="643"/>
                </a:lnTo>
                <a:lnTo>
                  <a:pt x="3028" y="643"/>
                </a:lnTo>
                <a:lnTo>
                  <a:pt x="3028" y="644"/>
                </a:lnTo>
                <a:lnTo>
                  <a:pt x="3026" y="644"/>
                </a:lnTo>
                <a:lnTo>
                  <a:pt x="3026" y="644"/>
                </a:lnTo>
                <a:lnTo>
                  <a:pt x="3026" y="645"/>
                </a:lnTo>
                <a:lnTo>
                  <a:pt x="3025" y="647"/>
                </a:lnTo>
                <a:lnTo>
                  <a:pt x="3025" y="647"/>
                </a:lnTo>
                <a:lnTo>
                  <a:pt x="3025" y="648"/>
                </a:lnTo>
                <a:lnTo>
                  <a:pt x="3026" y="649"/>
                </a:lnTo>
                <a:lnTo>
                  <a:pt x="3028" y="651"/>
                </a:lnTo>
                <a:lnTo>
                  <a:pt x="3028" y="651"/>
                </a:lnTo>
                <a:lnTo>
                  <a:pt x="3028" y="652"/>
                </a:lnTo>
                <a:lnTo>
                  <a:pt x="3028" y="654"/>
                </a:lnTo>
                <a:lnTo>
                  <a:pt x="3028" y="655"/>
                </a:lnTo>
                <a:lnTo>
                  <a:pt x="3026" y="656"/>
                </a:lnTo>
                <a:lnTo>
                  <a:pt x="3028" y="656"/>
                </a:lnTo>
                <a:lnTo>
                  <a:pt x="3028" y="658"/>
                </a:lnTo>
                <a:lnTo>
                  <a:pt x="3028" y="658"/>
                </a:lnTo>
                <a:lnTo>
                  <a:pt x="3029" y="658"/>
                </a:lnTo>
                <a:lnTo>
                  <a:pt x="3029" y="658"/>
                </a:lnTo>
                <a:lnTo>
                  <a:pt x="3030" y="656"/>
                </a:lnTo>
                <a:lnTo>
                  <a:pt x="3032" y="656"/>
                </a:lnTo>
                <a:lnTo>
                  <a:pt x="3032" y="655"/>
                </a:lnTo>
                <a:lnTo>
                  <a:pt x="3033" y="654"/>
                </a:lnTo>
                <a:lnTo>
                  <a:pt x="3033" y="654"/>
                </a:lnTo>
                <a:lnTo>
                  <a:pt x="3034" y="654"/>
                </a:lnTo>
                <a:lnTo>
                  <a:pt x="3036" y="654"/>
                </a:lnTo>
                <a:lnTo>
                  <a:pt x="3036" y="654"/>
                </a:lnTo>
                <a:lnTo>
                  <a:pt x="3037" y="654"/>
                </a:lnTo>
                <a:lnTo>
                  <a:pt x="3037" y="654"/>
                </a:lnTo>
                <a:lnTo>
                  <a:pt x="3037" y="654"/>
                </a:lnTo>
                <a:lnTo>
                  <a:pt x="3036" y="652"/>
                </a:lnTo>
                <a:lnTo>
                  <a:pt x="3034" y="649"/>
                </a:lnTo>
                <a:lnTo>
                  <a:pt x="3033" y="649"/>
                </a:lnTo>
                <a:lnTo>
                  <a:pt x="3033" y="649"/>
                </a:lnTo>
                <a:lnTo>
                  <a:pt x="3032" y="649"/>
                </a:lnTo>
                <a:lnTo>
                  <a:pt x="3030" y="649"/>
                </a:lnTo>
                <a:lnTo>
                  <a:pt x="3030" y="648"/>
                </a:lnTo>
                <a:lnTo>
                  <a:pt x="3030" y="648"/>
                </a:lnTo>
                <a:lnTo>
                  <a:pt x="3030" y="647"/>
                </a:lnTo>
                <a:lnTo>
                  <a:pt x="3030" y="647"/>
                </a:lnTo>
                <a:lnTo>
                  <a:pt x="3030" y="645"/>
                </a:lnTo>
                <a:lnTo>
                  <a:pt x="3032" y="645"/>
                </a:lnTo>
                <a:lnTo>
                  <a:pt x="3032" y="645"/>
                </a:lnTo>
                <a:lnTo>
                  <a:pt x="3033" y="645"/>
                </a:lnTo>
                <a:lnTo>
                  <a:pt x="3033" y="645"/>
                </a:lnTo>
                <a:lnTo>
                  <a:pt x="3034" y="645"/>
                </a:lnTo>
                <a:lnTo>
                  <a:pt x="3036" y="647"/>
                </a:lnTo>
                <a:lnTo>
                  <a:pt x="3036" y="648"/>
                </a:lnTo>
                <a:lnTo>
                  <a:pt x="3040" y="645"/>
                </a:lnTo>
                <a:lnTo>
                  <a:pt x="3044" y="645"/>
                </a:lnTo>
                <a:lnTo>
                  <a:pt x="3047" y="645"/>
                </a:lnTo>
                <a:lnTo>
                  <a:pt x="3051" y="648"/>
                </a:lnTo>
                <a:lnTo>
                  <a:pt x="3055" y="649"/>
                </a:lnTo>
                <a:lnTo>
                  <a:pt x="3056" y="651"/>
                </a:lnTo>
                <a:lnTo>
                  <a:pt x="3058" y="651"/>
                </a:lnTo>
                <a:lnTo>
                  <a:pt x="3058" y="651"/>
                </a:lnTo>
                <a:lnTo>
                  <a:pt x="3058" y="651"/>
                </a:lnTo>
                <a:lnTo>
                  <a:pt x="3059" y="649"/>
                </a:lnTo>
                <a:lnTo>
                  <a:pt x="3059" y="649"/>
                </a:lnTo>
                <a:lnTo>
                  <a:pt x="3059" y="648"/>
                </a:lnTo>
                <a:lnTo>
                  <a:pt x="3059" y="647"/>
                </a:lnTo>
                <a:lnTo>
                  <a:pt x="3061" y="644"/>
                </a:lnTo>
                <a:lnTo>
                  <a:pt x="3063" y="643"/>
                </a:lnTo>
                <a:lnTo>
                  <a:pt x="3065" y="641"/>
                </a:lnTo>
                <a:lnTo>
                  <a:pt x="3067" y="640"/>
                </a:lnTo>
                <a:lnTo>
                  <a:pt x="3067" y="640"/>
                </a:lnTo>
                <a:lnTo>
                  <a:pt x="3070" y="641"/>
                </a:lnTo>
                <a:lnTo>
                  <a:pt x="3072" y="641"/>
                </a:lnTo>
                <a:lnTo>
                  <a:pt x="3073" y="640"/>
                </a:lnTo>
                <a:lnTo>
                  <a:pt x="3074" y="640"/>
                </a:lnTo>
                <a:lnTo>
                  <a:pt x="3074" y="640"/>
                </a:lnTo>
                <a:lnTo>
                  <a:pt x="3076" y="638"/>
                </a:lnTo>
                <a:lnTo>
                  <a:pt x="3077" y="638"/>
                </a:lnTo>
                <a:lnTo>
                  <a:pt x="3077" y="638"/>
                </a:lnTo>
                <a:lnTo>
                  <a:pt x="3078" y="638"/>
                </a:lnTo>
                <a:lnTo>
                  <a:pt x="3080" y="638"/>
                </a:lnTo>
                <a:lnTo>
                  <a:pt x="3080" y="637"/>
                </a:lnTo>
                <a:lnTo>
                  <a:pt x="3080" y="637"/>
                </a:lnTo>
                <a:lnTo>
                  <a:pt x="3081" y="636"/>
                </a:lnTo>
                <a:lnTo>
                  <a:pt x="3083" y="636"/>
                </a:lnTo>
                <a:lnTo>
                  <a:pt x="3081" y="636"/>
                </a:lnTo>
                <a:lnTo>
                  <a:pt x="3081" y="636"/>
                </a:lnTo>
                <a:lnTo>
                  <a:pt x="3080" y="636"/>
                </a:lnTo>
                <a:lnTo>
                  <a:pt x="3078" y="637"/>
                </a:lnTo>
                <a:lnTo>
                  <a:pt x="3078" y="637"/>
                </a:lnTo>
                <a:lnTo>
                  <a:pt x="3077" y="637"/>
                </a:lnTo>
                <a:lnTo>
                  <a:pt x="3077" y="634"/>
                </a:lnTo>
                <a:lnTo>
                  <a:pt x="3077" y="633"/>
                </a:lnTo>
                <a:lnTo>
                  <a:pt x="3076" y="633"/>
                </a:lnTo>
                <a:lnTo>
                  <a:pt x="3076" y="632"/>
                </a:lnTo>
                <a:lnTo>
                  <a:pt x="3076" y="630"/>
                </a:lnTo>
                <a:lnTo>
                  <a:pt x="3077" y="627"/>
                </a:lnTo>
                <a:lnTo>
                  <a:pt x="3078" y="626"/>
                </a:lnTo>
                <a:lnTo>
                  <a:pt x="3078" y="625"/>
                </a:lnTo>
                <a:lnTo>
                  <a:pt x="3078" y="625"/>
                </a:lnTo>
                <a:lnTo>
                  <a:pt x="3077" y="625"/>
                </a:lnTo>
                <a:lnTo>
                  <a:pt x="3076" y="626"/>
                </a:lnTo>
                <a:lnTo>
                  <a:pt x="3073" y="629"/>
                </a:lnTo>
                <a:lnTo>
                  <a:pt x="3073" y="629"/>
                </a:lnTo>
                <a:lnTo>
                  <a:pt x="3072" y="629"/>
                </a:lnTo>
                <a:lnTo>
                  <a:pt x="3070" y="629"/>
                </a:lnTo>
                <a:lnTo>
                  <a:pt x="3070" y="629"/>
                </a:lnTo>
                <a:lnTo>
                  <a:pt x="3066" y="627"/>
                </a:lnTo>
                <a:lnTo>
                  <a:pt x="3065" y="627"/>
                </a:lnTo>
                <a:lnTo>
                  <a:pt x="3065" y="627"/>
                </a:lnTo>
                <a:lnTo>
                  <a:pt x="3063" y="627"/>
                </a:lnTo>
                <a:lnTo>
                  <a:pt x="3063" y="627"/>
                </a:lnTo>
                <a:lnTo>
                  <a:pt x="3062" y="626"/>
                </a:lnTo>
                <a:lnTo>
                  <a:pt x="3061" y="625"/>
                </a:lnTo>
                <a:lnTo>
                  <a:pt x="3058" y="623"/>
                </a:lnTo>
                <a:lnTo>
                  <a:pt x="3056" y="622"/>
                </a:lnTo>
                <a:lnTo>
                  <a:pt x="3054" y="621"/>
                </a:lnTo>
                <a:lnTo>
                  <a:pt x="3052" y="619"/>
                </a:lnTo>
                <a:lnTo>
                  <a:pt x="3050" y="615"/>
                </a:lnTo>
                <a:lnTo>
                  <a:pt x="3048" y="614"/>
                </a:lnTo>
                <a:lnTo>
                  <a:pt x="3045" y="612"/>
                </a:lnTo>
                <a:lnTo>
                  <a:pt x="3045" y="611"/>
                </a:lnTo>
                <a:lnTo>
                  <a:pt x="3045" y="611"/>
                </a:lnTo>
                <a:lnTo>
                  <a:pt x="3045" y="611"/>
                </a:lnTo>
                <a:lnTo>
                  <a:pt x="3044" y="612"/>
                </a:lnTo>
                <a:lnTo>
                  <a:pt x="3044" y="612"/>
                </a:lnTo>
                <a:lnTo>
                  <a:pt x="3043" y="612"/>
                </a:lnTo>
                <a:lnTo>
                  <a:pt x="3043" y="612"/>
                </a:lnTo>
                <a:lnTo>
                  <a:pt x="3043" y="612"/>
                </a:lnTo>
                <a:lnTo>
                  <a:pt x="3043" y="614"/>
                </a:lnTo>
                <a:lnTo>
                  <a:pt x="3041" y="615"/>
                </a:lnTo>
                <a:lnTo>
                  <a:pt x="3043" y="616"/>
                </a:lnTo>
                <a:lnTo>
                  <a:pt x="3043" y="618"/>
                </a:lnTo>
                <a:lnTo>
                  <a:pt x="3044" y="621"/>
                </a:lnTo>
                <a:lnTo>
                  <a:pt x="3044" y="623"/>
                </a:lnTo>
                <a:lnTo>
                  <a:pt x="3043" y="625"/>
                </a:lnTo>
                <a:lnTo>
                  <a:pt x="3043" y="626"/>
                </a:lnTo>
                <a:lnTo>
                  <a:pt x="3043" y="629"/>
                </a:lnTo>
                <a:lnTo>
                  <a:pt x="3043" y="629"/>
                </a:lnTo>
                <a:lnTo>
                  <a:pt x="3041" y="632"/>
                </a:lnTo>
                <a:lnTo>
                  <a:pt x="3040" y="633"/>
                </a:lnTo>
                <a:lnTo>
                  <a:pt x="3040" y="634"/>
                </a:lnTo>
                <a:lnTo>
                  <a:pt x="3040" y="636"/>
                </a:lnTo>
                <a:lnTo>
                  <a:pt x="3040" y="637"/>
                </a:lnTo>
                <a:lnTo>
                  <a:pt x="3039" y="637"/>
                </a:lnTo>
                <a:lnTo>
                  <a:pt x="3039" y="638"/>
                </a:lnTo>
                <a:lnTo>
                  <a:pt x="3037" y="638"/>
                </a:lnTo>
                <a:lnTo>
                  <a:pt x="3036" y="637"/>
                </a:lnTo>
                <a:lnTo>
                  <a:pt x="3034" y="637"/>
                </a:lnTo>
                <a:lnTo>
                  <a:pt x="3034" y="637"/>
                </a:lnTo>
                <a:lnTo>
                  <a:pt x="3033" y="636"/>
                </a:lnTo>
                <a:lnTo>
                  <a:pt x="3032" y="636"/>
                </a:lnTo>
                <a:lnTo>
                  <a:pt x="3030" y="637"/>
                </a:lnTo>
                <a:lnTo>
                  <a:pt x="3030" y="637"/>
                </a:lnTo>
                <a:lnTo>
                  <a:pt x="3030" y="638"/>
                </a:lnTo>
                <a:lnTo>
                  <a:pt x="3032" y="640"/>
                </a:lnTo>
                <a:lnTo>
                  <a:pt x="3032" y="640"/>
                </a:lnTo>
                <a:lnTo>
                  <a:pt x="3030" y="641"/>
                </a:lnTo>
                <a:close/>
                <a:moveTo>
                  <a:pt x="3022" y="651"/>
                </a:moveTo>
                <a:lnTo>
                  <a:pt x="3022" y="651"/>
                </a:lnTo>
                <a:lnTo>
                  <a:pt x="3022" y="648"/>
                </a:lnTo>
                <a:lnTo>
                  <a:pt x="3022" y="648"/>
                </a:lnTo>
                <a:lnTo>
                  <a:pt x="3022" y="649"/>
                </a:lnTo>
                <a:lnTo>
                  <a:pt x="3021" y="649"/>
                </a:lnTo>
                <a:lnTo>
                  <a:pt x="3022" y="651"/>
                </a:lnTo>
                <a:lnTo>
                  <a:pt x="3022" y="651"/>
                </a:lnTo>
                <a:lnTo>
                  <a:pt x="3022" y="651"/>
                </a:lnTo>
                <a:close/>
                <a:moveTo>
                  <a:pt x="3037" y="612"/>
                </a:moveTo>
                <a:lnTo>
                  <a:pt x="3037" y="612"/>
                </a:lnTo>
                <a:lnTo>
                  <a:pt x="3037" y="612"/>
                </a:lnTo>
                <a:lnTo>
                  <a:pt x="3036" y="611"/>
                </a:lnTo>
                <a:lnTo>
                  <a:pt x="3036" y="611"/>
                </a:lnTo>
                <a:lnTo>
                  <a:pt x="3036" y="612"/>
                </a:lnTo>
                <a:lnTo>
                  <a:pt x="3037" y="614"/>
                </a:lnTo>
                <a:lnTo>
                  <a:pt x="3037" y="612"/>
                </a:lnTo>
                <a:close/>
                <a:moveTo>
                  <a:pt x="3151" y="585"/>
                </a:moveTo>
                <a:lnTo>
                  <a:pt x="3151" y="583"/>
                </a:lnTo>
                <a:lnTo>
                  <a:pt x="3151" y="583"/>
                </a:lnTo>
                <a:lnTo>
                  <a:pt x="3150" y="585"/>
                </a:lnTo>
                <a:lnTo>
                  <a:pt x="3150" y="585"/>
                </a:lnTo>
                <a:lnTo>
                  <a:pt x="3151" y="585"/>
                </a:lnTo>
                <a:lnTo>
                  <a:pt x="3151" y="585"/>
                </a:lnTo>
                <a:close/>
                <a:moveTo>
                  <a:pt x="3039" y="615"/>
                </a:moveTo>
                <a:lnTo>
                  <a:pt x="3039" y="615"/>
                </a:lnTo>
                <a:lnTo>
                  <a:pt x="3040" y="615"/>
                </a:lnTo>
                <a:lnTo>
                  <a:pt x="3040" y="615"/>
                </a:lnTo>
                <a:lnTo>
                  <a:pt x="3039" y="614"/>
                </a:lnTo>
                <a:lnTo>
                  <a:pt x="3039" y="614"/>
                </a:lnTo>
                <a:lnTo>
                  <a:pt x="3037" y="615"/>
                </a:lnTo>
                <a:lnTo>
                  <a:pt x="3037" y="615"/>
                </a:lnTo>
                <a:lnTo>
                  <a:pt x="3039" y="615"/>
                </a:lnTo>
                <a:close/>
                <a:moveTo>
                  <a:pt x="3142" y="1099"/>
                </a:moveTo>
                <a:lnTo>
                  <a:pt x="3140" y="1099"/>
                </a:lnTo>
                <a:lnTo>
                  <a:pt x="3140" y="1099"/>
                </a:lnTo>
                <a:lnTo>
                  <a:pt x="3140" y="1099"/>
                </a:lnTo>
                <a:lnTo>
                  <a:pt x="3140" y="1099"/>
                </a:lnTo>
                <a:lnTo>
                  <a:pt x="3142" y="1099"/>
                </a:lnTo>
                <a:lnTo>
                  <a:pt x="3142" y="1099"/>
                </a:lnTo>
                <a:close/>
                <a:moveTo>
                  <a:pt x="3143" y="592"/>
                </a:moveTo>
                <a:lnTo>
                  <a:pt x="3143" y="592"/>
                </a:lnTo>
                <a:lnTo>
                  <a:pt x="3142" y="593"/>
                </a:lnTo>
                <a:lnTo>
                  <a:pt x="3140" y="594"/>
                </a:lnTo>
                <a:lnTo>
                  <a:pt x="3139" y="594"/>
                </a:lnTo>
                <a:lnTo>
                  <a:pt x="3139" y="596"/>
                </a:lnTo>
                <a:lnTo>
                  <a:pt x="3139" y="596"/>
                </a:lnTo>
                <a:lnTo>
                  <a:pt x="3139" y="596"/>
                </a:lnTo>
                <a:lnTo>
                  <a:pt x="3142" y="594"/>
                </a:lnTo>
                <a:lnTo>
                  <a:pt x="3143" y="592"/>
                </a:lnTo>
                <a:lnTo>
                  <a:pt x="3143" y="592"/>
                </a:lnTo>
                <a:close/>
                <a:moveTo>
                  <a:pt x="3147" y="1102"/>
                </a:moveTo>
                <a:lnTo>
                  <a:pt x="3147" y="1102"/>
                </a:lnTo>
                <a:lnTo>
                  <a:pt x="3146" y="1102"/>
                </a:lnTo>
                <a:lnTo>
                  <a:pt x="3146" y="1102"/>
                </a:lnTo>
                <a:lnTo>
                  <a:pt x="3147" y="1103"/>
                </a:lnTo>
                <a:lnTo>
                  <a:pt x="3147" y="1103"/>
                </a:lnTo>
                <a:lnTo>
                  <a:pt x="3147" y="1102"/>
                </a:lnTo>
                <a:close/>
                <a:moveTo>
                  <a:pt x="3118" y="1085"/>
                </a:moveTo>
                <a:lnTo>
                  <a:pt x="3118" y="1087"/>
                </a:lnTo>
                <a:lnTo>
                  <a:pt x="3118" y="1087"/>
                </a:lnTo>
                <a:lnTo>
                  <a:pt x="3118" y="1088"/>
                </a:lnTo>
                <a:lnTo>
                  <a:pt x="3120" y="1088"/>
                </a:lnTo>
                <a:lnTo>
                  <a:pt x="3120" y="1088"/>
                </a:lnTo>
                <a:lnTo>
                  <a:pt x="3120" y="1088"/>
                </a:lnTo>
                <a:lnTo>
                  <a:pt x="3120" y="1087"/>
                </a:lnTo>
                <a:lnTo>
                  <a:pt x="3118" y="1085"/>
                </a:lnTo>
                <a:lnTo>
                  <a:pt x="3118" y="1085"/>
                </a:lnTo>
                <a:close/>
                <a:moveTo>
                  <a:pt x="3129" y="1099"/>
                </a:moveTo>
                <a:lnTo>
                  <a:pt x="3131" y="1099"/>
                </a:lnTo>
                <a:lnTo>
                  <a:pt x="3131" y="1099"/>
                </a:lnTo>
                <a:lnTo>
                  <a:pt x="3132" y="1099"/>
                </a:lnTo>
                <a:lnTo>
                  <a:pt x="3135" y="1102"/>
                </a:lnTo>
                <a:lnTo>
                  <a:pt x="3136" y="1102"/>
                </a:lnTo>
                <a:lnTo>
                  <a:pt x="3138" y="1103"/>
                </a:lnTo>
                <a:lnTo>
                  <a:pt x="3139" y="1104"/>
                </a:lnTo>
                <a:lnTo>
                  <a:pt x="3140" y="1104"/>
                </a:lnTo>
                <a:lnTo>
                  <a:pt x="3140" y="1106"/>
                </a:lnTo>
                <a:lnTo>
                  <a:pt x="3142" y="1106"/>
                </a:lnTo>
                <a:lnTo>
                  <a:pt x="3142" y="1106"/>
                </a:lnTo>
                <a:lnTo>
                  <a:pt x="3143" y="1106"/>
                </a:lnTo>
                <a:lnTo>
                  <a:pt x="3143" y="1106"/>
                </a:lnTo>
                <a:lnTo>
                  <a:pt x="3144" y="1107"/>
                </a:lnTo>
                <a:lnTo>
                  <a:pt x="3147" y="1110"/>
                </a:lnTo>
                <a:lnTo>
                  <a:pt x="3147" y="1111"/>
                </a:lnTo>
                <a:lnTo>
                  <a:pt x="3147" y="1113"/>
                </a:lnTo>
                <a:lnTo>
                  <a:pt x="3147" y="1114"/>
                </a:lnTo>
                <a:lnTo>
                  <a:pt x="3147" y="1114"/>
                </a:lnTo>
                <a:lnTo>
                  <a:pt x="3147" y="1116"/>
                </a:lnTo>
                <a:lnTo>
                  <a:pt x="3149" y="1117"/>
                </a:lnTo>
                <a:lnTo>
                  <a:pt x="3149" y="1117"/>
                </a:lnTo>
                <a:lnTo>
                  <a:pt x="3149" y="1118"/>
                </a:lnTo>
                <a:lnTo>
                  <a:pt x="3150" y="1118"/>
                </a:lnTo>
                <a:lnTo>
                  <a:pt x="3150" y="1118"/>
                </a:lnTo>
                <a:lnTo>
                  <a:pt x="3151" y="1117"/>
                </a:lnTo>
                <a:lnTo>
                  <a:pt x="3151" y="1116"/>
                </a:lnTo>
                <a:lnTo>
                  <a:pt x="3151" y="1116"/>
                </a:lnTo>
                <a:lnTo>
                  <a:pt x="3151" y="1114"/>
                </a:lnTo>
                <a:lnTo>
                  <a:pt x="3151" y="1114"/>
                </a:lnTo>
                <a:lnTo>
                  <a:pt x="3151" y="1113"/>
                </a:lnTo>
                <a:lnTo>
                  <a:pt x="3151" y="1111"/>
                </a:lnTo>
                <a:lnTo>
                  <a:pt x="3144" y="1106"/>
                </a:lnTo>
                <a:lnTo>
                  <a:pt x="3144" y="1106"/>
                </a:lnTo>
                <a:lnTo>
                  <a:pt x="3143" y="1104"/>
                </a:lnTo>
                <a:lnTo>
                  <a:pt x="3142" y="1103"/>
                </a:lnTo>
                <a:lnTo>
                  <a:pt x="3142" y="1103"/>
                </a:lnTo>
                <a:lnTo>
                  <a:pt x="3139" y="1103"/>
                </a:lnTo>
                <a:lnTo>
                  <a:pt x="3138" y="1102"/>
                </a:lnTo>
                <a:lnTo>
                  <a:pt x="3138" y="1102"/>
                </a:lnTo>
                <a:lnTo>
                  <a:pt x="3136" y="1100"/>
                </a:lnTo>
                <a:lnTo>
                  <a:pt x="3135" y="1100"/>
                </a:lnTo>
                <a:lnTo>
                  <a:pt x="3133" y="1100"/>
                </a:lnTo>
                <a:lnTo>
                  <a:pt x="3133" y="1099"/>
                </a:lnTo>
                <a:lnTo>
                  <a:pt x="3132" y="1098"/>
                </a:lnTo>
                <a:lnTo>
                  <a:pt x="3129" y="1098"/>
                </a:lnTo>
                <a:lnTo>
                  <a:pt x="3129" y="1098"/>
                </a:lnTo>
                <a:lnTo>
                  <a:pt x="3129" y="1099"/>
                </a:lnTo>
                <a:lnTo>
                  <a:pt x="3129" y="1099"/>
                </a:lnTo>
                <a:close/>
                <a:moveTo>
                  <a:pt x="3114" y="1125"/>
                </a:moveTo>
                <a:lnTo>
                  <a:pt x="3114" y="1125"/>
                </a:lnTo>
                <a:lnTo>
                  <a:pt x="3113" y="1125"/>
                </a:lnTo>
                <a:lnTo>
                  <a:pt x="3110" y="1125"/>
                </a:lnTo>
                <a:lnTo>
                  <a:pt x="3110" y="1125"/>
                </a:lnTo>
                <a:lnTo>
                  <a:pt x="3109" y="1125"/>
                </a:lnTo>
                <a:lnTo>
                  <a:pt x="3109" y="1125"/>
                </a:lnTo>
                <a:lnTo>
                  <a:pt x="3109" y="1125"/>
                </a:lnTo>
                <a:lnTo>
                  <a:pt x="3107" y="1124"/>
                </a:lnTo>
                <a:lnTo>
                  <a:pt x="3106" y="1125"/>
                </a:lnTo>
                <a:lnTo>
                  <a:pt x="3106" y="1127"/>
                </a:lnTo>
                <a:lnTo>
                  <a:pt x="3107" y="1127"/>
                </a:lnTo>
                <a:lnTo>
                  <a:pt x="3107" y="1128"/>
                </a:lnTo>
                <a:lnTo>
                  <a:pt x="3109" y="1128"/>
                </a:lnTo>
                <a:lnTo>
                  <a:pt x="3110" y="1128"/>
                </a:lnTo>
                <a:lnTo>
                  <a:pt x="3110" y="1129"/>
                </a:lnTo>
                <a:lnTo>
                  <a:pt x="3113" y="1131"/>
                </a:lnTo>
                <a:lnTo>
                  <a:pt x="3114" y="1131"/>
                </a:lnTo>
                <a:lnTo>
                  <a:pt x="3116" y="1131"/>
                </a:lnTo>
                <a:lnTo>
                  <a:pt x="3116" y="1131"/>
                </a:lnTo>
                <a:lnTo>
                  <a:pt x="3117" y="1131"/>
                </a:lnTo>
                <a:lnTo>
                  <a:pt x="3118" y="1132"/>
                </a:lnTo>
                <a:lnTo>
                  <a:pt x="3118" y="1132"/>
                </a:lnTo>
                <a:lnTo>
                  <a:pt x="3120" y="1132"/>
                </a:lnTo>
                <a:lnTo>
                  <a:pt x="3121" y="1132"/>
                </a:lnTo>
                <a:lnTo>
                  <a:pt x="3124" y="1132"/>
                </a:lnTo>
                <a:lnTo>
                  <a:pt x="3127" y="1132"/>
                </a:lnTo>
                <a:lnTo>
                  <a:pt x="3127" y="1132"/>
                </a:lnTo>
                <a:lnTo>
                  <a:pt x="3128" y="1131"/>
                </a:lnTo>
                <a:lnTo>
                  <a:pt x="3129" y="1131"/>
                </a:lnTo>
                <a:lnTo>
                  <a:pt x="3129" y="1131"/>
                </a:lnTo>
                <a:lnTo>
                  <a:pt x="3129" y="1131"/>
                </a:lnTo>
                <a:lnTo>
                  <a:pt x="3131" y="1129"/>
                </a:lnTo>
                <a:lnTo>
                  <a:pt x="3132" y="1129"/>
                </a:lnTo>
                <a:lnTo>
                  <a:pt x="3132" y="1129"/>
                </a:lnTo>
                <a:lnTo>
                  <a:pt x="3133" y="1129"/>
                </a:lnTo>
                <a:lnTo>
                  <a:pt x="3135" y="1128"/>
                </a:lnTo>
                <a:lnTo>
                  <a:pt x="3136" y="1127"/>
                </a:lnTo>
                <a:lnTo>
                  <a:pt x="3136" y="1127"/>
                </a:lnTo>
                <a:lnTo>
                  <a:pt x="3136" y="1127"/>
                </a:lnTo>
                <a:lnTo>
                  <a:pt x="3136" y="1125"/>
                </a:lnTo>
                <a:lnTo>
                  <a:pt x="3136" y="1125"/>
                </a:lnTo>
                <a:lnTo>
                  <a:pt x="3138" y="1125"/>
                </a:lnTo>
                <a:lnTo>
                  <a:pt x="3140" y="1125"/>
                </a:lnTo>
                <a:lnTo>
                  <a:pt x="3140" y="1125"/>
                </a:lnTo>
                <a:lnTo>
                  <a:pt x="3142" y="1124"/>
                </a:lnTo>
                <a:lnTo>
                  <a:pt x="3142" y="1124"/>
                </a:lnTo>
                <a:lnTo>
                  <a:pt x="3142" y="1122"/>
                </a:lnTo>
                <a:lnTo>
                  <a:pt x="3140" y="1121"/>
                </a:lnTo>
                <a:lnTo>
                  <a:pt x="3140" y="1121"/>
                </a:lnTo>
                <a:lnTo>
                  <a:pt x="3142" y="1120"/>
                </a:lnTo>
                <a:lnTo>
                  <a:pt x="3143" y="1120"/>
                </a:lnTo>
                <a:lnTo>
                  <a:pt x="3143" y="1120"/>
                </a:lnTo>
                <a:lnTo>
                  <a:pt x="3143" y="1120"/>
                </a:lnTo>
                <a:lnTo>
                  <a:pt x="3144" y="1118"/>
                </a:lnTo>
                <a:lnTo>
                  <a:pt x="3144" y="1117"/>
                </a:lnTo>
                <a:lnTo>
                  <a:pt x="3144" y="1117"/>
                </a:lnTo>
                <a:lnTo>
                  <a:pt x="3144" y="1116"/>
                </a:lnTo>
                <a:lnTo>
                  <a:pt x="3144" y="1116"/>
                </a:lnTo>
                <a:lnTo>
                  <a:pt x="3144" y="1114"/>
                </a:lnTo>
                <a:lnTo>
                  <a:pt x="3144" y="1114"/>
                </a:lnTo>
                <a:lnTo>
                  <a:pt x="3143" y="1113"/>
                </a:lnTo>
                <a:lnTo>
                  <a:pt x="3142" y="1113"/>
                </a:lnTo>
                <a:lnTo>
                  <a:pt x="3140" y="1114"/>
                </a:lnTo>
                <a:lnTo>
                  <a:pt x="3140" y="1113"/>
                </a:lnTo>
                <a:lnTo>
                  <a:pt x="3140" y="1113"/>
                </a:lnTo>
                <a:lnTo>
                  <a:pt x="3139" y="1113"/>
                </a:lnTo>
                <a:lnTo>
                  <a:pt x="3138" y="1113"/>
                </a:lnTo>
                <a:lnTo>
                  <a:pt x="3138" y="1113"/>
                </a:lnTo>
                <a:lnTo>
                  <a:pt x="3136" y="1113"/>
                </a:lnTo>
                <a:lnTo>
                  <a:pt x="3136" y="1113"/>
                </a:lnTo>
                <a:lnTo>
                  <a:pt x="3136" y="1114"/>
                </a:lnTo>
                <a:lnTo>
                  <a:pt x="3138" y="1117"/>
                </a:lnTo>
                <a:lnTo>
                  <a:pt x="3138" y="1118"/>
                </a:lnTo>
                <a:lnTo>
                  <a:pt x="3138" y="1118"/>
                </a:lnTo>
                <a:lnTo>
                  <a:pt x="3138" y="1120"/>
                </a:lnTo>
                <a:lnTo>
                  <a:pt x="3136" y="1120"/>
                </a:lnTo>
                <a:lnTo>
                  <a:pt x="3135" y="1120"/>
                </a:lnTo>
                <a:lnTo>
                  <a:pt x="3135" y="1120"/>
                </a:lnTo>
                <a:lnTo>
                  <a:pt x="3133" y="1121"/>
                </a:lnTo>
                <a:lnTo>
                  <a:pt x="3132" y="1122"/>
                </a:lnTo>
                <a:lnTo>
                  <a:pt x="3132" y="1122"/>
                </a:lnTo>
                <a:lnTo>
                  <a:pt x="3131" y="1124"/>
                </a:lnTo>
                <a:lnTo>
                  <a:pt x="3131" y="1124"/>
                </a:lnTo>
                <a:lnTo>
                  <a:pt x="3129" y="1124"/>
                </a:lnTo>
                <a:lnTo>
                  <a:pt x="3129" y="1124"/>
                </a:lnTo>
                <a:lnTo>
                  <a:pt x="3129" y="1125"/>
                </a:lnTo>
                <a:lnTo>
                  <a:pt x="3128" y="1125"/>
                </a:lnTo>
                <a:lnTo>
                  <a:pt x="3127" y="1124"/>
                </a:lnTo>
                <a:lnTo>
                  <a:pt x="3125" y="1124"/>
                </a:lnTo>
                <a:lnTo>
                  <a:pt x="3125" y="1125"/>
                </a:lnTo>
                <a:lnTo>
                  <a:pt x="3124" y="1125"/>
                </a:lnTo>
                <a:lnTo>
                  <a:pt x="3122" y="1124"/>
                </a:lnTo>
                <a:lnTo>
                  <a:pt x="3122" y="1122"/>
                </a:lnTo>
                <a:lnTo>
                  <a:pt x="3122" y="1122"/>
                </a:lnTo>
                <a:lnTo>
                  <a:pt x="3122" y="1121"/>
                </a:lnTo>
                <a:lnTo>
                  <a:pt x="3124" y="1121"/>
                </a:lnTo>
                <a:lnTo>
                  <a:pt x="3124" y="1120"/>
                </a:lnTo>
                <a:lnTo>
                  <a:pt x="3122" y="1120"/>
                </a:lnTo>
                <a:lnTo>
                  <a:pt x="3122" y="1120"/>
                </a:lnTo>
                <a:lnTo>
                  <a:pt x="3122" y="1121"/>
                </a:lnTo>
                <a:lnTo>
                  <a:pt x="3121" y="1124"/>
                </a:lnTo>
                <a:lnTo>
                  <a:pt x="3121" y="1125"/>
                </a:lnTo>
                <a:lnTo>
                  <a:pt x="3118" y="1125"/>
                </a:lnTo>
                <a:lnTo>
                  <a:pt x="3118" y="1125"/>
                </a:lnTo>
                <a:lnTo>
                  <a:pt x="3117" y="1125"/>
                </a:lnTo>
                <a:lnTo>
                  <a:pt x="3116" y="1125"/>
                </a:lnTo>
                <a:lnTo>
                  <a:pt x="3114" y="1125"/>
                </a:lnTo>
                <a:close/>
                <a:moveTo>
                  <a:pt x="3142" y="1100"/>
                </a:moveTo>
                <a:lnTo>
                  <a:pt x="3142" y="1100"/>
                </a:lnTo>
                <a:lnTo>
                  <a:pt x="3142" y="1100"/>
                </a:lnTo>
                <a:lnTo>
                  <a:pt x="3142" y="1100"/>
                </a:lnTo>
                <a:lnTo>
                  <a:pt x="3140" y="1099"/>
                </a:lnTo>
                <a:lnTo>
                  <a:pt x="3140" y="1100"/>
                </a:lnTo>
                <a:lnTo>
                  <a:pt x="3140" y="1100"/>
                </a:lnTo>
                <a:lnTo>
                  <a:pt x="3142" y="1100"/>
                </a:lnTo>
                <a:close/>
                <a:moveTo>
                  <a:pt x="2977" y="1135"/>
                </a:moveTo>
                <a:lnTo>
                  <a:pt x="2977" y="1133"/>
                </a:lnTo>
                <a:lnTo>
                  <a:pt x="2975" y="1133"/>
                </a:lnTo>
                <a:lnTo>
                  <a:pt x="2977" y="1135"/>
                </a:lnTo>
                <a:lnTo>
                  <a:pt x="2977" y="1135"/>
                </a:lnTo>
                <a:lnTo>
                  <a:pt x="2977" y="1135"/>
                </a:lnTo>
                <a:close/>
                <a:moveTo>
                  <a:pt x="2857" y="1155"/>
                </a:moveTo>
                <a:lnTo>
                  <a:pt x="2858" y="1155"/>
                </a:lnTo>
                <a:lnTo>
                  <a:pt x="2860" y="1155"/>
                </a:lnTo>
                <a:lnTo>
                  <a:pt x="2860" y="1155"/>
                </a:lnTo>
                <a:lnTo>
                  <a:pt x="2861" y="1155"/>
                </a:lnTo>
                <a:lnTo>
                  <a:pt x="2862" y="1154"/>
                </a:lnTo>
                <a:lnTo>
                  <a:pt x="2862" y="1154"/>
                </a:lnTo>
                <a:lnTo>
                  <a:pt x="2864" y="1154"/>
                </a:lnTo>
                <a:lnTo>
                  <a:pt x="2864" y="1154"/>
                </a:lnTo>
                <a:lnTo>
                  <a:pt x="2864" y="1153"/>
                </a:lnTo>
                <a:lnTo>
                  <a:pt x="2864" y="1153"/>
                </a:lnTo>
                <a:lnTo>
                  <a:pt x="2864" y="1151"/>
                </a:lnTo>
                <a:lnTo>
                  <a:pt x="2865" y="1151"/>
                </a:lnTo>
                <a:lnTo>
                  <a:pt x="2865" y="1151"/>
                </a:lnTo>
                <a:lnTo>
                  <a:pt x="2865" y="1150"/>
                </a:lnTo>
                <a:lnTo>
                  <a:pt x="2864" y="1150"/>
                </a:lnTo>
                <a:lnTo>
                  <a:pt x="2864" y="1149"/>
                </a:lnTo>
                <a:lnTo>
                  <a:pt x="2864" y="1150"/>
                </a:lnTo>
                <a:lnTo>
                  <a:pt x="2862" y="1150"/>
                </a:lnTo>
                <a:lnTo>
                  <a:pt x="2864" y="1150"/>
                </a:lnTo>
                <a:lnTo>
                  <a:pt x="2864" y="1151"/>
                </a:lnTo>
                <a:lnTo>
                  <a:pt x="2862" y="1151"/>
                </a:lnTo>
                <a:lnTo>
                  <a:pt x="2861" y="1153"/>
                </a:lnTo>
                <a:lnTo>
                  <a:pt x="2861" y="1153"/>
                </a:lnTo>
                <a:lnTo>
                  <a:pt x="2861" y="1153"/>
                </a:lnTo>
                <a:lnTo>
                  <a:pt x="2860" y="1153"/>
                </a:lnTo>
                <a:lnTo>
                  <a:pt x="2860" y="1154"/>
                </a:lnTo>
                <a:lnTo>
                  <a:pt x="2860" y="1154"/>
                </a:lnTo>
                <a:lnTo>
                  <a:pt x="2858" y="1154"/>
                </a:lnTo>
                <a:lnTo>
                  <a:pt x="2858" y="1154"/>
                </a:lnTo>
                <a:lnTo>
                  <a:pt x="2857" y="1153"/>
                </a:lnTo>
                <a:lnTo>
                  <a:pt x="2856" y="1153"/>
                </a:lnTo>
                <a:lnTo>
                  <a:pt x="2856" y="1153"/>
                </a:lnTo>
                <a:lnTo>
                  <a:pt x="2854" y="1153"/>
                </a:lnTo>
                <a:lnTo>
                  <a:pt x="2854" y="1153"/>
                </a:lnTo>
                <a:lnTo>
                  <a:pt x="2853" y="1153"/>
                </a:lnTo>
                <a:lnTo>
                  <a:pt x="2853" y="1153"/>
                </a:lnTo>
                <a:lnTo>
                  <a:pt x="2851" y="1153"/>
                </a:lnTo>
                <a:lnTo>
                  <a:pt x="2851" y="1154"/>
                </a:lnTo>
                <a:lnTo>
                  <a:pt x="2851" y="1154"/>
                </a:lnTo>
                <a:lnTo>
                  <a:pt x="2850" y="1154"/>
                </a:lnTo>
                <a:lnTo>
                  <a:pt x="2850" y="1154"/>
                </a:lnTo>
                <a:lnTo>
                  <a:pt x="2849" y="1153"/>
                </a:lnTo>
                <a:lnTo>
                  <a:pt x="2847" y="1153"/>
                </a:lnTo>
                <a:lnTo>
                  <a:pt x="2846" y="1151"/>
                </a:lnTo>
                <a:lnTo>
                  <a:pt x="2845" y="1151"/>
                </a:lnTo>
                <a:lnTo>
                  <a:pt x="2843" y="1151"/>
                </a:lnTo>
                <a:lnTo>
                  <a:pt x="2843" y="1151"/>
                </a:lnTo>
                <a:lnTo>
                  <a:pt x="2842" y="1151"/>
                </a:lnTo>
                <a:lnTo>
                  <a:pt x="2842" y="1151"/>
                </a:lnTo>
                <a:lnTo>
                  <a:pt x="2842" y="1151"/>
                </a:lnTo>
                <a:lnTo>
                  <a:pt x="2840" y="1151"/>
                </a:lnTo>
                <a:lnTo>
                  <a:pt x="2840" y="1151"/>
                </a:lnTo>
                <a:lnTo>
                  <a:pt x="2839" y="1151"/>
                </a:lnTo>
                <a:lnTo>
                  <a:pt x="2838" y="1151"/>
                </a:lnTo>
                <a:lnTo>
                  <a:pt x="2836" y="1153"/>
                </a:lnTo>
                <a:lnTo>
                  <a:pt x="2836" y="1153"/>
                </a:lnTo>
                <a:lnTo>
                  <a:pt x="2835" y="1153"/>
                </a:lnTo>
                <a:lnTo>
                  <a:pt x="2835" y="1153"/>
                </a:lnTo>
                <a:lnTo>
                  <a:pt x="2835" y="1153"/>
                </a:lnTo>
                <a:lnTo>
                  <a:pt x="2835" y="1154"/>
                </a:lnTo>
                <a:lnTo>
                  <a:pt x="2835" y="1154"/>
                </a:lnTo>
                <a:lnTo>
                  <a:pt x="2835" y="1155"/>
                </a:lnTo>
                <a:lnTo>
                  <a:pt x="2835" y="1155"/>
                </a:lnTo>
                <a:lnTo>
                  <a:pt x="2835" y="1155"/>
                </a:lnTo>
                <a:lnTo>
                  <a:pt x="2836" y="1157"/>
                </a:lnTo>
                <a:lnTo>
                  <a:pt x="2836" y="1155"/>
                </a:lnTo>
                <a:lnTo>
                  <a:pt x="2838" y="1155"/>
                </a:lnTo>
                <a:lnTo>
                  <a:pt x="2839" y="1157"/>
                </a:lnTo>
                <a:lnTo>
                  <a:pt x="2842" y="1155"/>
                </a:lnTo>
                <a:lnTo>
                  <a:pt x="2845" y="1157"/>
                </a:lnTo>
                <a:lnTo>
                  <a:pt x="2846" y="1157"/>
                </a:lnTo>
                <a:lnTo>
                  <a:pt x="2846" y="1157"/>
                </a:lnTo>
                <a:lnTo>
                  <a:pt x="2847" y="1157"/>
                </a:lnTo>
                <a:lnTo>
                  <a:pt x="2847" y="1157"/>
                </a:lnTo>
                <a:lnTo>
                  <a:pt x="2847" y="1157"/>
                </a:lnTo>
                <a:lnTo>
                  <a:pt x="2849" y="1157"/>
                </a:lnTo>
                <a:lnTo>
                  <a:pt x="2850" y="1155"/>
                </a:lnTo>
                <a:lnTo>
                  <a:pt x="2851" y="1155"/>
                </a:lnTo>
                <a:lnTo>
                  <a:pt x="2851" y="1157"/>
                </a:lnTo>
                <a:lnTo>
                  <a:pt x="2851" y="1157"/>
                </a:lnTo>
                <a:lnTo>
                  <a:pt x="2853" y="1157"/>
                </a:lnTo>
                <a:lnTo>
                  <a:pt x="2853" y="1157"/>
                </a:lnTo>
                <a:lnTo>
                  <a:pt x="2854" y="1157"/>
                </a:lnTo>
                <a:lnTo>
                  <a:pt x="2857" y="1155"/>
                </a:lnTo>
                <a:lnTo>
                  <a:pt x="2857" y="1155"/>
                </a:lnTo>
                <a:close/>
                <a:moveTo>
                  <a:pt x="2880" y="1218"/>
                </a:moveTo>
                <a:lnTo>
                  <a:pt x="2879" y="1218"/>
                </a:lnTo>
                <a:lnTo>
                  <a:pt x="2879" y="1218"/>
                </a:lnTo>
                <a:lnTo>
                  <a:pt x="2879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8"/>
                </a:lnTo>
                <a:close/>
                <a:moveTo>
                  <a:pt x="2871" y="1153"/>
                </a:moveTo>
                <a:lnTo>
                  <a:pt x="2872" y="1153"/>
                </a:lnTo>
                <a:lnTo>
                  <a:pt x="2872" y="1151"/>
                </a:lnTo>
                <a:lnTo>
                  <a:pt x="2873" y="1151"/>
                </a:lnTo>
                <a:lnTo>
                  <a:pt x="2873" y="1150"/>
                </a:lnTo>
                <a:lnTo>
                  <a:pt x="2873" y="1150"/>
                </a:lnTo>
                <a:lnTo>
                  <a:pt x="2872" y="1150"/>
                </a:lnTo>
                <a:lnTo>
                  <a:pt x="2871" y="1151"/>
                </a:lnTo>
                <a:lnTo>
                  <a:pt x="2871" y="1151"/>
                </a:lnTo>
                <a:lnTo>
                  <a:pt x="2871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8" y="1153"/>
                </a:lnTo>
                <a:lnTo>
                  <a:pt x="2868" y="1154"/>
                </a:lnTo>
                <a:lnTo>
                  <a:pt x="2868" y="1154"/>
                </a:lnTo>
                <a:lnTo>
                  <a:pt x="2868" y="1154"/>
                </a:lnTo>
                <a:lnTo>
                  <a:pt x="2869" y="1154"/>
                </a:lnTo>
                <a:lnTo>
                  <a:pt x="2869" y="1154"/>
                </a:lnTo>
                <a:lnTo>
                  <a:pt x="2869" y="1154"/>
                </a:lnTo>
                <a:lnTo>
                  <a:pt x="2871" y="1154"/>
                </a:lnTo>
                <a:lnTo>
                  <a:pt x="2871" y="1154"/>
                </a:lnTo>
                <a:lnTo>
                  <a:pt x="2871" y="1153"/>
                </a:lnTo>
                <a:lnTo>
                  <a:pt x="2871" y="1153"/>
                </a:lnTo>
                <a:lnTo>
                  <a:pt x="2871" y="1153"/>
                </a:lnTo>
                <a:lnTo>
                  <a:pt x="2871" y="1153"/>
                </a:lnTo>
                <a:close/>
                <a:moveTo>
                  <a:pt x="2813" y="1151"/>
                </a:moveTo>
                <a:lnTo>
                  <a:pt x="2813" y="1151"/>
                </a:lnTo>
                <a:lnTo>
                  <a:pt x="2814" y="1150"/>
                </a:lnTo>
                <a:lnTo>
                  <a:pt x="2814" y="1150"/>
                </a:lnTo>
                <a:lnTo>
                  <a:pt x="2813" y="1150"/>
                </a:lnTo>
                <a:lnTo>
                  <a:pt x="2813" y="1150"/>
                </a:lnTo>
                <a:lnTo>
                  <a:pt x="2813" y="1150"/>
                </a:lnTo>
                <a:lnTo>
                  <a:pt x="2813" y="1151"/>
                </a:lnTo>
                <a:lnTo>
                  <a:pt x="2813" y="1151"/>
                </a:lnTo>
                <a:lnTo>
                  <a:pt x="2813" y="1151"/>
                </a:lnTo>
                <a:close/>
                <a:moveTo>
                  <a:pt x="2827" y="1155"/>
                </a:moveTo>
                <a:lnTo>
                  <a:pt x="2827" y="1155"/>
                </a:lnTo>
                <a:lnTo>
                  <a:pt x="2827" y="1155"/>
                </a:lnTo>
                <a:lnTo>
                  <a:pt x="2827" y="1155"/>
                </a:lnTo>
                <a:lnTo>
                  <a:pt x="2828" y="1155"/>
                </a:lnTo>
                <a:lnTo>
                  <a:pt x="2828" y="1155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3"/>
                </a:lnTo>
                <a:lnTo>
                  <a:pt x="2827" y="1151"/>
                </a:lnTo>
                <a:lnTo>
                  <a:pt x="2827" y="1151"/>
                </a:lnTo>
                <a:lnTo>
                  <a:pt x="2825" y="1151"/>
                </a:lnTo>
                <a:lnTo>
                  <a:pt x="2825" y="1151"/>
                </a:lnTo>
                <a:lnTo>
                  <a:pt x="2825" y="1151"/>
                </a:lnTo>
                <a:lnTo>
                  <a:pt x="2824" y="1153"/>
                </a:lnTo>
                <a:lnTo>
                  <a:pt x="2824" y="1153"/>
                </a:lnTo>
                <a:lnTo>
                  <a:pt x="2824" y="1151"/>
                </a:lnTo>
                <a:lnTo>
                  <a:pt x="2824" y="1151"/>
                </a:lnTo>
                <a:lnTo>
                  <a:pt x="2823" y="1151"/>
                </a:lnTo>
                <a:lnTo>
                  <a:pt x="2823" y="1151"/>
                </a:lnTo>
                <a:lnTo>
                  <a:pt x="2821" y="1151"/>
                </a:lnTo>
                <a:lnTo>
                  <a:pt x="2821" y="1151"/>
                </a:lnTo>
                <a:lnTo>
                  <a:pt x="2820" y="1151"/>
                </a:lnTo>
                <a:lnTo>
                  <a:pt x="2820" y="1151"/>
                </a:lnTo>
                <a:lnTo>
                  <a:pt x="2820" y="1151"/>
                </a:lnTo>
                <a:lnTo>
                  <a:pt x="2818" y="1150"/>
                </a:lnTo>
                <a:lnTo>
                  <a:pt x="2818" y="1150"/>
                </a:lnTo>
                <a:lnTo>
                  <a:pt x="2817" y="1149"/>
                </a:lnTo>
                <a:lnTo>
                  <a:pt x="2817" y="1150"/>
                </a:lnTo>
                <a:lnTo>
                  <a:pt x="2816" y="1150"/>
                </a:lnTo>
                <a:lnTo>
                  <a:pt x="2816" y="1150"/>
                </a:lnTo>
                <a:lnTo>
                  <a:pt x="2816" y="1151"/>
                </a:lnTo>
                <a:lnTo>
                  <a:pt x="2816" y="1151"/>
                </a:lnTo>
                <a:lnTo>
                  <a:pt x="2817" y="1153"/>
                </a:lnTo>
                <a:lnTo>
                  <a:pt x="2818" y="1153"/>
                </a:lnTo>
                <a:lnTo>
                  <a:pt x="2818" y="1153"/>
                </a:lnTo>
                <a:lnTo>
                  <a:pt x="2818" y="1153"/>
                </a:lnTo>
                <a:lnTo>
                  <a:pt x="2820" y="1153"/>
                </a:lnTo>
                <a:lnTo>
                  <a:pt x="2820" y="1154"/>
                </a:lnTo>
                <a:lnTo>
                  <a:pt x="2820" y="1154"/>
                </a:lnTo>
                <a:lnTo>
                  <a:pt x="2818" y="1154"/>
                </a:lnTo>
                <a:lnTo>
                  <a:pt x="2817" y="1155"/>
                </a:lnTo>
                <a:lnTo>
                  <a:pt x="2817" y="1155"/>
                </a:lnTo>
                <a:lnTo>
                  <a:pt x="2816" y="1155"/>
                </a:lnTo>
                <a:lnTo>
                  <a:pt x="2814" y="1154"/>
                </a:lnTo>
                <a:lnTo>
                  <a:pt x="2814" y="1154"/>
                </a:lnTo>
                <a:lnTo>
                  <a:pt x="2814" y="1154"/>
                </a:lnTo>
                <a:lnTo>
                  <a:pt x="2814" y="1153"/>
                </a:lnTo>
                <a:lnTo>
                  <a:pt x="2813" y="1153"/>
                </a:lnTo>
                <a:lnTo>
                  <a:pt x="2813" y="1153"/>
                </a:lnTo>
                <a:lnTo>
                  <a:pt x="2812" y="1153"/>
                </a:lnTo>
                <a:lnTo>
                  <a:pt x="2810" y="1151"/>
                </a:lnTo>
                <a:lnTo>
                  <a:pt x="2810" y="1151"/>
                </a:lnTo>
                <a:lnTo>
                  <a:pt x="2809" y="1153"/>
                </a:lnTo>
                <a:lnTo>
                  <a:pt x="2807" y="1153"/>
                </a:lnTo>
                <a:lnTo>
                  <a:pt x="2807" y="1153"/>
                </a:lnTo>
                <a:lnTo>
                  <a:pt x="2806" y="1154"/>
                </a:lnTo>
                <a:lnTo>
                  <a:pt x="2806" y="1154"/>
                </a:lnTo>
                <a:lnTo>
                  <a:pt x="2806" y="1154"/>
                </a:lnTo>
                <a:lnTo>
                  <a:pt x="2806" y="1155"/>
                </a:lnTo>
                <a:lnTo>
                  <a:pt x="2806" y="1157"/>
                </a:lnTo>
                <a:lnTo>
                  <a:pt x="2806" y="1157"/>
                </a:lnTo>
                <a:lnTo>
                  <a:pt x="2806" y="1158"/>
                </a:lnTo>
                <a:lnTo>
                  <a:pt x="2807" y="1158"/>
                </a:lnTo>
                <a:lnTo>
                  <a:pt x="2807" y="1158"/>
                </a:lnTo>
                <a:lnTo>
                  <a:pt x="2809" y="1158"/>
                </a:lnTo>
                <a:lnTo>
                  <a:pt x="2810" y="1158"/>
                </a:lnTo>
                <a:lnTo>
                  <a:pt x="2810" y="1158"/>
                </a:lnTo>
                <a:lnTo>
                  <a:pt x="2810" y="1158"/>
                </a:lnTo>
                <a:lnTo>
                  <a:pt x="2812" y="1158"/>
                </a:lnTo>
                <a:lnTo>
                  <a:pt x="2812" y="1158"/>
                </a:lnTo>
                <a:lnTo>
                  <a:pt x="2813" y="1158"/>
                </a:lnTo>
                <a:lnTo>
                  <a:pt x="2816" y="1157"/>
                </a:lnTo>
                <a:lnTo>
                  <a:pt x="2816" y="1157"/>
                </a:lnTo>
                <a:lnTo>
                  <a:pt x="2816" y="1157"/>
                </a:lnTo>
                <a:lnTo>
                  <a:pt x="2818" y="1157"/>
                </a:lnTo>
                <a:lnTo>
                  <a:pt x="2818" y="1157"/>
                </a:lnTo>
                <a:lnTo>
                  <a:pt x="2820" y="1157"/>
                </a:lnTo>
                <a:lnTo>
                  <a:pt x="2820" y="1155"/>
                </a:lnTo>
                <a:lnTo>
                  <a:pt x="2821" y="1154"/>
                </a:lnTo>
                <a:lnTo>
                  <a:pt x="2821" y="1155"/>
                </a:lnTo>
                <a:lnTo>
                  <a:pt x="2821" y="1155"/>
                </a:lnTo>
                <a:lnTo>
                  <a:pt x="2821" y="1157"/>
                </a:lnTo>
                <a:lnTo>
                  <a:pt x="2823" y="1157"/>
                </a:lnTo>
                <a:lnTo>
                  <a:pt x="2824" y="1155"/>
                </a:lnTo>
                <a:lnTo>
                  <a:pt x="2824" y="1155"/>
                </a:lnTo>
                <a:lnTo>
                  <a:pt x="2825" y="1157"/>
                </a:lnTo>
                <a:lnTo>
                  <a:pt x="2825" y="1157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7" y="1155"/>
                </a:lnTo>
                <a:close/>
                <a:moveTo>
                  <a:pt x="2993" y="1222"/>
                </a:moveTo>
                <a:lnTo>
                  <a:pt x="2993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5" y="1220"/>
                </a:lnTo>
                <a:lnTo>
                  <a:pt x="2995" y="1220"/>
                </a:lnTo>
                <a:lnTo>
                  <a:pt x="2993" y="1220"/>
                </a:lnTo>
                <a:lnTo>
                  <a:pt x="2993" y="1222"/>
                </a:lnTo>
                <a:close/>
                <a:moveTo>
                  <a:pt x="2908" y="1103"/>
                </a:moveTo>
                <a:lnTo>
                  <a:pt x="2908" y="1103"/>
                </a:lnTo>
                <a:lnTo>
                  <a:pt x="2908" y="1104"/>
                </a:lnTo>
                <a:lnTo>
                  <a:pt x="2909" y="1104"/>
                </a:lnTo>
                <a:lnTo>
                  <a:pt x="2909" y="1104"/>
                </a:lnTo>
                <a:lnTo>
                  <a:pt x="2908" y="1103"/>
                </a:lnTo>
                <a:lnTo>
                  <a:pt x="2908" y="1103"/>
                </a:lnTo>
                <a:close/>
                <a:moveTo>
                  <a:pt x="2912" y="1088"/>
                </a:moveTo>
                <a:lnTo>
                  <a:pt x="2913" y="1089"/>
                </a:lnTo>
                <a:lnTo>
                  <a:pt x="2913" y="1089"/>
                </a:lnTo>
                <a:lnTo>
                  <a:pt x="2915" y="1088"/>
                </a:lnTo>
                <a:lnTo>
                  <a:pt x="2915" y="1088"/>
                </a:lnTo>
                <a:lnTo>
                  <a:pt x="2913" y="1087"/>
                </a:lnTo>
                <a:lnTo>
                  <a:pt x="2912" y="1087"/>
                </a:lnTo>
                <a:lnTo>
                  <a:pt x="2911" y="1085"/>
                </a:lnTo>
                <a:lnTo>
                  <a:pt x="2909" y="1085"/>
                </a:lnTo>
                <a:lnTo>
                  <a:pt x="2909" y="1085"/>
                </a:lnTo>
                <a:lnTo>
                  <a:pt x="2908" y="1087"/>
                </a:lnTo>
                <a:lnTo>
                  <a:pt x="2906" y="1088"/>
                </a:lnTo>
                <a:lnTo>
                  <a:pt x="2906" y="1088"/>
                </a:lnTo>
                <a:lnTo>
                  <a:pt x="2908" y="1089"/>
                </a:lnTo>
                <a:lnTo>
                  <a:pt x="2909" y="1089"/>
                </a:lnTo>
                <a:lnTo>
                  <a:pt x="2911" y="1089"/>
                </a:lnTo>
                <a:lnTo>
                  <a:pt x="2912" y="1088"/>
                </a:lnTo>
                <a:close/>
                <a:moveTo>
                  <a:pt x="2889" y="1161"/>
                </a:moveTo>
                <a:lnTo>
                  <a:pt x="2891" y="1160"/>
                </a:lnTo>
                <a:lnTo>
                  <a:pt x="2893" y="1160"/>
                </a:lnTo>
                <a:lnTo>
                  <a:pt x="2893" y="1160"/>
                </a:lnTo>
                <a:lnTo>
                  <a:pt x="2893" y="1160"/>
                </a:lnTo>
                <a:lnTo>
                  <a:pt x="2894" y="1158"/>
                </a:lnTo>
                <a:lnTo>
                  <a:pt x="2895" y="1158"/>
                </a:lnTo>
                <a:lnTo>
                  <a:pt x="2897" y="1158"/>
                </a:lnTo>
                <a:lnTo>
                  <a:pt x="2897" y="1157"/>
                </a:lnTo>
                <a:lnTo>
                  <a:pt x="2898" y="1157"/>
                </a:lnTo>
                <a:lnTo>
                  <a:pt x="2900" y="1157"/>
                </a:lnTo>
                <a:lnTo>
                  <a:pt x="2900" y="1155"/>
                </a:lnTo>
                <a:lnTo>
                  <a:pt x="2901" y="1155"/>
                </a:lnTo>
                <a:lnTo>
                  <a:pt x="2902" y="1155"/>
                </a:lnTo>
                <a:lnTo>
                  <a:pt x="2904" y="1154"/>
                </a:lnTo>
                <a:lnTo>
                  <a:pt x="2906" y="1153"/>
                </a:lnTo>
                <a:lnTo>
                  <a:pt x="2905" y="1153"/>
                </a:lnTo>
                <a:lnTo>
                  <a:pt x="2905" y="1151"/>
                </a:lnTo>
                <a:lnTo>
                  <a:pt x="2904" y="1151"/>
                </a:lnTo>
                <a:lnTo>
                  <a:pt x="2902" y="1151"/>
                </a:lnTo>
                <a:lnTo>
                  <a:pt x="2902" y="1151"/>
                </a:lnTo>
                <a:lnTo>
                  <a:pt x="2902" y="1151"/>
                </a:lnTo>
                <a:lnTo>
                  <a:pt x="2901" y="1153"/>
                </a:lnTo>
                <a:lnTo>
                  <a:pt x="2900" y="1153"/>
                </a:lnTo>
                <a:lnTo>
                  <a:pt x="2898" y="1153"/>
                </a:lnTo>
                <a:lnTo>
                  <a:pt x="2895" y="1153"/>
                </a:lnTo>
                <a:lnTo>
                  <a:pt x="2893" y="1153"/>
                </a:lnTo>
                <a:lnTo>
                  <a:pt x="2891" y="1153"/>
                </a:lnTo>
                <a:lnTo>
                  <a:pt x="2887" y="1154"/>
                </a:lnTo>
                <a:lnTo>
                  <a:pt x="2887" y="1154"/>
                </a:lnTo>
                <a:lnTo>
                  <a:pt x="2886" y="1154"/>
                </a:lnTo>
                <a:lnTo>
                  <a:pt x="2886" y="1155"/>
                </a:lnTo>
                <a:lnTo>
                  <a:pt x="2884" y="1157"/>
                </a:lnTo>
                <a:lnTo>
                  <a:pt x="2883" y="1158"/>
                </a:lnTo>
                <a:lnTo>
                  <a:pt x="2882" y="1158"/>
                </a:lnTo>
                <a:lnTo>
                  <a:pt x="2880" y="1160"/>
                </a:lnTo>
                <a:lnTo>
                  <a:pt x="2880" y="1160"/>
                </a:lnTo>
                <a:lnTo>
                  <a:pt x="2876" y="1161"/>
                </a:lnTo>
                <a:lnTo>
                  <a:pt x="2875" y="1161"/>
                </a:lnTo>
                <a:lnTo>
                  <a:pt x="2873" y="1162"/>
                </a:lnTo>
                <a:lnTo>
                  <a:pt x="2872" y="1164"/>
                </a:lnTo>
                <a:lnTo>
                  <a:pt x="2872" y="1165"/>
                </a:lnTo>
                <a:lnTo>
                  <a:pt x="2871" y="1167"/>
                </a:lnTo>
                <a:lnTo>
                  <a:pt x="2871" y="1167"/>
                </a:lnTo>
                <a:lnTo>
                  <a:pt x="2871" y="1168"/>
                </a:lnTo>
                <a:lnTo>
                  <a:pt x="2872" y="1168"/>
                </a:lnTo>
                <a:lnTo>
                  <a:pt x="2872" y="1169"/>
                </a:lnTo>
                <a:lnTo>
                  <a:pt x="2871" y="1169"/>
                </a:lnTo>
                <a:lnTo>
                  <a:pt x="2871" y="1169"/>
                </a:lnTo>
                <a:lnTo>
                  <a:pt x="2871" y="1171"/>
                </a:lnTo>
                <a:lnTo>
                  <a:pt x="2871" y="1171"/>
                </a:lnTo>
                <a:lnTo>
                  <a:pt x="2872" y="1171"/>
                </a:lnTo>
                <a:lnTo>
                  <a:pt x="2873" y="1171"/>
                </a:lnTo>
                <a:lnTo>
                  <a:pt x="2875" y="1171"/>
                </a:lnTo>
                <a:lnTo>
                  <a:pt x="2876" y="1169"/>
                </a:lnTo>
                <a:lnTo>
                  <a:pt x="2878" y="1169"/>
                </a:lnTo>
                <a:lnTo>
                  <a:pt x="2879" y="1169"/>
                </a:lnTo>
                <a:lnTo>
                  <a:pt x="2879" y="1168"/>
                </a:lnTo>
                <a:lnTo>
                  <a:pt x="2880" y="1168"/>
                </a:lnTo>
                <a:lnTo>
                  <a:pt x="2882" y="1167"/>
                </a:lnTo>
                <a:lnTo>
                  <a:pt x="2883" y="1165"/>
                </a:lnTo>
                <a:lnTo>
                  <a:pt x="2884" y="1164"/>
                </a:lnTo>
                <a:lnTo>
                  <a:pt x="2884" y="1164"/>
                </a:lnTo>
                <a:lnTo>
                  <a:pt x="2886" y="1162"/>
                </a:lnTo>
                <a:lnTo>
                  <a:pt x="2889" y="1161"/>
                </a:lnTo>
                <a:close/>
                <a:moveTo>
                  <a:pt x="2886" y="1211"/>
                </a:moveTo>
                <a:lnTo>
                  <a:pt x="2886" y="1211"/>
                </a:lnTo>
                <a:lnTo>
                  <a:pt x="2884" y="1212"/>
                </a:lnTo>
                <a:lnTo>
                  <a:pt x="2886" y="1212"/>
                </a:lnTo>
                <a:lnTo>
                  <a:pt x="2886" y="1211"/>
                </a:lnTo>
                <a:lnTo>
                  <a:pt x="2886" y="1211"/>
                </a:lnTo>
                <a:lnTo>
                  <a:pt x="2886" y="1211"/>
                </a:lnTo>
                <a:lnTo>
                  <a:pt x="2886" y="1211"/>
                </a:lnTo>
                <a:close/>
                <a:moveTo>
                  <a:pt x="2828" y="1150"/>
                </a:move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7" y="1150"/>
                </a:lnTo>
                <a:lnTo>
                  <a:pt x="2828" y="1151"/>
                </a:lnTo>
                <a:lnTo>
                  <a:pt x="2828" y="1150"/>
                </a:lnTo>
                <a:lnTo>
                  <a:pt x="2828" y="1150"/>
                </a:lnTo>
                <a:close/>
                <a:moveTo>
                  <a:pt x="2858" y="1122"/>
                </a:moveTo>
                <a:lnTo>
                  <a:pt x="2858" y="1124"/>
                </a:lnTo>
                <a:lnTo>
                  <a:pt x="2860" y="1124"/>
                </a:lnTo>
                <a:lnTo>
                  <a:pt x="2860" y="1124"/>
                </a:lnTo>
                <a:lnTo>
                  <a:pt x="2860" y="1124"/>
                </a:lnTo>
                <a:lnTo>
                  <a:pt x="2861" y="1124"/>
                </a:lnTo>
                <a:lnTo>
                  <a:pt x="2861" y="1124"/>
                </a:lnTo>
                <a:lnTo>
                  <a:pt x="2861" y="1124"/>
                </a:lnTo>
                <a:lnTo>
                  <a:pt x="2862" y="1122"/>
                </a:lnTo>
                <a:lnTo>
                  <a:pt x="2861" y="1121"/>
                </a:lnTo>
                <a:lnTo>
                  <a:pt x="2862" y="1120"/>
                </a:lnTo>
                <a:lnTo>
                  <a:pt x="2862" y="1117"/>
                </a:lnTo>
                <a:lnTo>
                  <a:pt x="2862" y="1117"/>
                </a:lnTo>
                <a:lnTo>
                  <a:pt x="2862" y="1117"/>
                </a:lnTo>
                <a:lnTo>
                  <a:pt x="2861" y="1117"/>
                </a:lnTo>
                <a:lnTo>
                  <a:pt x="2860" y="1118"/>
                </a:lnTo>
                <a:lnTo>
                  <a:pt x="2858" y="1118"/>
                </a:lnTo>
                <a:lnTo>
                  <a:pt x="2860" y="1120"/>
                </a:lnTo>
                <a:lnTo>
                  <a:pt x="2860" y="1121"/>
                </a:lnTo>
                <a:lnTo>
                  <a:pt x="2858" y="1121"/>
                </a:lnTo>
                <a:lnTo>
                  <a:pt x="2858" y="1122"/>
                </a:lnTo>
                <a:close/>
                <a:moveTo>
                  <a:pt x="3011" y="698"/>
                </a:moveTo>
                <a:lnTo>
                  <a:pt x="3010" y="698"/>
                </a:lnTo>
                <a:lnTo>
                  <a:pt x="3010" y="698"/>
                </a:lnTo>
                <a:lnTo>
                  <a:pt x="3011" y="698"/>
                </a:lnTo>
                <a:lnTo>
                  <a:pt x="3012" y="696"/>
                </a:lnTo>
                <a:lnTo>
                  <a:pt x="3014" y="695"/>
                </a:lnTo>
                <a:lnTo>
                  <a:pt x="3012" y="695"/>
                </a:lnTo>
                <a:lnTo>
                  <a:pt x="3012" y="695"/>
                </a:lnTo>
                <a:lnTo>
                  <a:pt x="3012" y="694"/>
                </a:lnTo>
                <a:lnTo>
                  <a:pt x="3012" y="692"/>
                </a:lnTo>
                <a:lnTo>
                  <a:pt x="3012" y="692"/>
                </a:lnTo>
                <a:lnTo>
                  <a:pt x="3011" y="694"/>
                </a:lnTo>
                <a:lnTo>
                  <a:pt x="3010" y="695"/>
                </a:lnTo>
                <a:lnTo>
                  <a:pt x="3010" y="696"/>
                </a:lnTo>
                <a:lnTo>
                  <a:pt x="3011" y="696"/>
                </a:lnTo>
                <a:lnTo>
                  <a:pt x="3011" y="696"/>
                </a:lnTo>
                <a:lnTo>
                  <a:pt x="3011" y="696"/>
                </a:lnTo>
                <a:lnTo>
                  <a:pt x="3011" y="698"/>
                </a:lnTo>
                <a:close/>
                <a:moveTo>
                  <a:pt x="2854" y="1122"/>
                </a:moveTo>
                <a:lnTo>
                  <a:pt x="2854" y="1122"/>
                </a:lnTo>
                <a:lnTo>
                  <a:pt x="2854" y="1124"/>
                </a:lnTo>
                <a:lnTo>
                  <a:pt x="2856" y="1124"/>
                </a:lnTo>
                <a:lnTo>
                  <a:pt x="2856" y="1124"/>
                </a:lnTo>
                <a:lnTo>
                  <a:pt x="2856" y="1122"/>
                </a:lnTo>
                <a:lnTo>
                  <a:pt x="2856" y="1121"/>
                </a:lnTo>
                <a:lnTo>
                  <a:pt x="2856" y="1121"/>
                </a:lnTo>
                <a:lnTo>
                  <a:pt x="2856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2"/>
                </a:lnTo>
                <a:close/>
                <a:moveTo>
                  <a:pt x="2871" y="1088"/>
                </a:moveTo>
                <a:lnTo>
                  <a:pt x="2871" y="1087"/>
                </a:lnTo>
                <a:lnTo>
                  <a:pt x="2871" y="1087"/>
                </a:lnTo>
                <a:lnTo>
                  <a:pt x="2869" y="1087"/>
                </a:lnTo>
                <a:lnTo>
                  <a:pt x="2869" y="1088"/>
                </a:lnTo>
                <a:lnTo>
                  <a:pt x="2871" y="1089"/>
                </a:lnTo>
                <a:lnTo>
                  <a:pt x="2871" y="1089"/>
                </a:lnTo>
                <a:lnTo>
                  <a:pt x="2871" y="1088"/>
                </a:lnTo>
                <a:lnTo>
                  <a:pt x="2871" y="1088"/>
                </a:lnTo>
                <a:lnTo>
                  <a:pt x="2871" y="1088"/>
                </a:lnTo>
                <a:close/>
                <a:moveTo>
                  <a:pt x="2827" y="1164"/>
                </a:moveTo>
                <a:lnTo>
                  <a:pt x="2828" y="1164"/>
                </a:lnTo>
                <a:lnTo>
                  <a:pt x="2828" y="1165"/>
                </a:lnTo>
                <a:lnTo>
                  <a:pt x="2831" y="1165"/>
                </a:lnTo>
                <a:lnTo>
                  <a:pt x="2831" y="1165"/>
                </a:lnTo>
                <a:lnTo>
                  <a:pt x="2832" y="1165"/>
                </a:lnTo>
                <a:lnTo>
                  <a:pt x="2832" y="1165"/>
                </a:lnTo>
                <a:lnTo>
                  <a:pt x="2835" y="1167"/>
                </a:lnTo>
                <a:lnTo>
                  <a:pt x="2836" y="1167"/>
                </a:lnTo>
                <a:lnTo>
                  <a:pt x="2836" y="1168"/>
                </a:lnTo>
                <a:lnTo>
                  <a:pt x="2838" y="1169"/>
                </a:lnTo>
                <a:lnTo>
                  <a:pt x="2838" y="1169"/>
                </a:lnTo>
                <a:lnTo>
                  <a:pt x="2839" y="1169"/>
                </a:lnTo>
                <a:lnTo>
                  <a:pt x="2840" y="1169"/>
                </a:lnTo>
                <a:lnTo>
                  <a:pt x="2840" y="1171"/>
                </a:lnTo>
                <a:lnTo>
                  <a:pt x="2842" y="1169"/>
                </a:lnTo>
                <a:lnTo>
                  <a:pt x="2843" y="1169"/>
                </a:lnTo>
                <a:lnTo>
                  <a:pt x="2843" y="1169"/>
                </a:lnTo>
                <a:lnTo>
                  <a:pt x="2845" y="1168"/>
                </a:lnTo>
                <a:lnTo>
                  <a:pt x="2845" y="1168"/>
                </a:lnTo>
                <a:lnTo>
                  <a:pt x="2845" y="1167"/>
                </a:lnTo>
                <a:lnTo>
                  <a:pt x="2843" y="1167"/>
                </a:lnTo>
                <a:lnTo>
                  <a:pt x="2843" y="1165"/>
                </a:lnTo>
                <a:lnTo>
                  <a:pt x="2842" y="1165"/>
                </a:lnTo>
                <a:lnTo>
                  <a:pt x="2842" y="1164"/>
                </a:lnTo>
                <a:lnTo>
                  <a:pt x="2840" y="1164"/>
                </a:lnTo>
                <a:lnTo>
                  <a:pt x="2840" y="1164"/>
                </a:lnTo>
                <a:lnTo>
                  <a:pt x="2839" y="1164"/>
                </a:lnTo>
                <a:lnTo>
                  <a:pt x="2839" y="1164"/>
                </a:lnTo>
                <a:lnTo>
                  <a:pt x="2839" y="1162"/>
                </a:lnTo>
                <a:lnTo>
                  <a:pt x="2839" y="1162"/>
                </a:lnTo>
                <a:lnTo>
                  <a:pt x="2838" y="1162"/>
                </a:lnTo>
                <a:lnTo>
                  <a:pt x="2836" y="1161"/>
                </a:lnTo>
                <a:lnTo>
                  <a:pt x="2836" y="1161"/>
                </a:lnTo>
                <a:lnTo>
                  <a:pt x="2836" y="1161"/>
                </a:lnTo>
                <a:lnTo>
                  <a:pt x="2835" y="1161"/>
                </a:lnTo>
                <a:lnTo>
                  <a:pt x="2835" y="1161"/>
                </a:lnTo>
                <a:lnTo>
                  <a:pt x="2834" y="1161"/>
                </a:lnTo>
                <a:lnTo>
                  <a:pt x="2831" y="1161"/>
                </a:lnTo>
                <a:lnTo>
                  <a:pt x="2829" y="1161"/>
                </a:lnTo>
                <a:lnTo>
                  <a:pt x="2829" y="1161"/>
                </a:lnTo>
                <a:lnTo>
                  <a:pt x="2828" y="1162"/>
                </a:lnTo>
                <a:lnTo>
                  <a:pt x="2827" y="1162"/>
                </a:lnTo>
                <a:lnTo>
                  <a:pt x="2827" y="1162"/>
                </a:lnTo>
                <a:lnTo>
                  <a:pt x="2827" y="1164"/>
                </a:lnTo>
                <a:lnTo>
                  <a:pt x="2827" y="1164"/>
                </a:lnTo>
                <a:close/>
                <a:moveTo>
                  <a:pt x="2832" y="1154"/>
                </a:moveTo>
                <a:lnTo>
                  <a:pt x="2832" y="1154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1" y="1153"/>
                </a:lnTo>
                <a:lnTo>
                  <a:pt x="2831" y="1153"/>
                </a:lnTo>
                <a:lnTo>
                  <a:pt x="2831" y="1154"/>
                </a:lnTo>
                <a:lnTo>
                  <a:pt x="2831" y="1154"/>
                </a:lnTo>
                <a:lnTo>
                  <a:pt x="2831" y="1154"/>
                </a:lnTo>
                <a:lnTo>
                  <a:pt x="2831" y="1155"/>
                </a:lnTo>
                <a:lnTo>
                  <a:pt x="2831" y="1155"/>
                </a:lnTo>
                <a:lnTo>
                  <a:pt x="2832" y="1155"/>
                </a:lnTo>
                <a:lnTo>
                  <a:pt x="2831" y="1154"/>
                </a:lnTo>
                <a:lnTo>
                  <a:pt x="2832" y="1154"/>
                </a:lnTo>
                <a:lnTo>
                  <a:pt x="2832" y="1154"/>
                </a:lnTo>
                <a:close/>
                <a:moveTo>
                  <a:pt x="2845" y="1140"/>
                </a:moveTo>
                <a:lnTo>
                  <a:pt x="2845" y="1139"/>
                </a:lnTo>
                <a:lnTo>
                  <a:pt x="2843" y="1139"/>
                </a:lnTo>
                <a:lnTo>
                  <a:pt x="2843" y="1139"/>
                </a:lnTo>
                <a:lnTo>
                  <a:pt x="2843" y="1140"/>
                </a:lnTo>
                <a:lnTo>
                  <a:pt x="2843" y="1140"/>
                </a:lnTo>
                <a:lnTo>
                  <a:pt x="2845" y="1140"/>
                </a:lnTo>
                <a:close/>
                <a:moveTo>
                  <a:pt x="2915" y="1109"/>
                </a:moveTo>
                <a:lnTo>
                  <a:pt x="2915" y="1107"/>
                </a:lnTo>
                <a:lnTo>
                  <a:pt x="2915" y="1107"/>
                </a:lnTo>
                <a:lnTo>
                  <a:pt x="2915" y="1107"/>
                </a:lnTo>
                <a:lnTo>
                  <a:pt x="2916" y="1107"/>
                </a:lnTo>
                <a:lnTo>
                  <a:pt x="2916" y="1106"/>
                </a:lnTo>
                <a:lnTo>
                  <a:pt x="2916" y="1106"/>
                </a:lnTo>
                <a:lnTo>
                  <a:pt x="2915" y="1106"/>
                </a:lnTo>
                <a:lnTo>
                  <a:pt x="2913" y="1107"/>
                </a:lnTo>
                <a:lnTo>
                  <a:pt x="2913" y="1107"/>
                </a:lnTo>
                <a:lnTo>
                  <a:pt x="2912" y="1107"/>
                </a:lnTo>
                <a:lnTo>
                  <a:pt x="2912" y="1107"/>
                </a:lnTo>
                <a:lnTo>
                  <a:pt x="2912" y="1109"/>
                </a:lnTo>
                <a:lnTo>
                  <a:pt x="2912" y="1109"/>
                </a:lnTo>
                <a:lnTo>
                  <a:pt x="2913" y="1107"/>
                </a:lnTo>
                <a:lnTo>
                  <a:pt x="2913" y="1107"/>
                </a:lnTo>
                <a:lnTo>
                  <a:pt x="2915" y="1107"/>
                </a:lnTo>
                <a:lnTo>
                  <a:pt x="2915" y="1107"/>
                </a:lnTo>
                <a:lnTo>
                  <a:pt x="2915" y="1109"/>
                </a:lnTo>
                <a:lnTo>
                  <a:pt x="2915" y="1109"/>
                </a:lnTo>
                <a:close/>
                <a:moveTo>
                  <a:pt x="2840" y="1132"/>
                </a:moveTo>
                <a:lnTo>
                  <a:pt x="2840" y="1133"/>
                </a:lnTo>
                <a:lnTo>
                  <a:pt x="2842" y="1133"/>
                </a:lnTo>
                <a:lnTo>
                  <a:pt x="2842" y="1132"/>
                </a:lnTo>
                <a:lnTo>
                  <a:pt x="2842" y="1129"/>
                </a:lnTo>
                <a:lnTo>
                  <a:pt x="2842" y="1128"/>
                </a:lnTo>
                <a:lnTo>
                  <a:pt x="2842" y="1128"/>
                </a:lnTo>
                <a:lnTo>
                  <a:pt x="2840" y="1128"/>
                </a:lnTo>
                <a:lnTo>
                  <a:pt x="2840" y="1131"/>
                </a:lnTo>
                <a:lnTo>
                  <a:pt x="2840" y="1131"/>
                </a:lnTo>
                <a:lnTo>
                  <a:pt x="2840" y="1132"/>
                </a:lnTo>
                <a:close/>
                <a:moveTo>
                  <a:pt x="2854" y="1172"/>
                </a:moveTo>
                <a:lnTo>
                  <a:pt x="2853" y="1172"/>
                </a:lnTo>
                <a:lnTo>
                  <a:pt x="2853" y="1173"/>
                </a:lnTo>
                <a:lnTo>
                  <a:pt x="2854" y="1173"/>
                </a:lnTo>
                <a:lnTo>
                  <a:pt x="2854" y="1173"/>
                </a:lnTo>
                <a:lnTo>
                  <a:pt x="2856" y="1172"/>
                </a:lnTo>
                <a:lnTo>
                  <a:pt x="2856" y="1172"/>
                </a:lnTo>
                <a:lnTo>
                  <a:pt x="2856" y="1172"/>
                </a:lnTo>
                <a:lnTo>
                  <a:pt x="2854" y="1172"/>
                </a:lnTo>
                <a:lnTo>
                  <a:pt x="2854" y="1172"/>
                </a:lnTo>
                <a:close/>
                <a:moveTo>
                  <a:pt x="2977" y="1131"/>
                </a:moveTo>
                <a:lnTo>
                  <a:pt x="2977" y="1131"/>
                </a:lnTo>
                <a:lnTo>
                  <a:pt x="2977" y="1129"/>
                </a:lnTo>
                <a:lnTo>
                  <a:pt x="2977" y="1129"/>
                </a:lnTo>
                <a:lnTo>
                  <a:pt x="2977" y="1128"/>
                </a:lnTo>
                <a:lnTo>
                  <a:pt x="2977" y="1128"/>
                </a:lnTo>
                <a:lnTo>
                  <a:pt x="2977" y="1127"/>
                </a:lnTo>
                <a:lnTo>
                  <a:pt x="2977" y="1127"/>
                </a:lnTo>
                <a:lnTo>
                  <a:pt x="2977" y="1125"/>
                </a:lnTo>
                <a:lnTo>
                  <a:pt x="2977" y="1125"/>
                </a:lnTo>
                <a:lnTo>
                  <a:pt x="2977" y="1125"/>
                </a:lnTo>
                <a:lnTo>
                  <a:pt x="2977" y="1125"/>
                </a:lnTo>
                <a:lnTo>
                  <a:pt x="2975" y="1124"/>
                </a:lnTo>
                <a:lnTo>
                  <a:pt x="2975" y="1124"/>
                </a:lnTo>
                <a:lnTo>
                  <a:pt x="2975" y="1124"/>
                </a:lnTo>
                <a:lnTo>
                  <a:pt x="2974" y="1125"/>
                </a:lnTo>
                <a:lnTo>
                  <a:pt x="2974" y="1125"/>
                </a:lnTo>
                <a:lnTo>
                  <a:pt x="2973" y="1127"/>
                </a:lnTo>
                <a:lnTo>
                  <a:pt x="2973" y="1127"/>
                </a:lnTo>
                <a:lnTo>
                  <a:pt x="2971" y="1127"/>
                </a:lnTo>
                <a:lnTo>
                  <a:pt x="2973" y="1127"/>
                </a:lnTo>
                <a:lnTo>
                  <a:pt x="2973" y="1128"/>
                </a:lnTo>
                <a:lnTo>
                  <a:pt x="2973" y="1129"/>
                </a:lnTo>
                <a:lnTo>
                  <a:pt x="2973" y="1129"/>
                </a:lnTo>
                <a:lnTo>
                  <a:pt x="2973" y="1129"/>
                </a:lnTo>
                <a:lnTo>
                  <a:pt x="2971" y="1129"/>
                </a:lnTo>
                <a:lnTo>
                  <a:pt x="2971" y="1131"/>
                </a:lnTo>
                <a:lnTo>
                  <a:pt x="2971" y="1131"/>
                </a:lnTo>
                <a:lnTo>
                  <a:pt x="2973" y="1131"/>
                </a:lnTo>
                <a:lnTo>
                  <a:pt x="2973" y="1131"/>
                </a:lnTo>
                <a:lnTo>
                  <a:pt x="2973" y="1132"/>
                </a:lnTo>
                <a:lnTo>
                  <a:pt x="2974" y="1132"/>
                </a:lnTo>
                <a:lnTo>
                  <a:pt x="2975" y="1133"/>
                </a:lnTo>
                <a:lnTo>
                  <a:pt x="2977" y="1132"/>
                </a:lnTo>
                <a:lnTo>
                  <a:pt x="2977" y="1132"/>
                </a:lnTo>
                <a:lnTo>
                  <a:pt x="2977" y="1132"/>
                </a:lnTo>
                <a:lnTo>
                  <a:pt x="2977" y="1131"/>
                </a:lnTo>
                <a:lnTo>
                  <a:pt x="2977" y="1131"/>
                </a:lnTo>
                <a:close/>
                <a:moveTo>
                  <a:pt x="2975" y="1136"/>
                </a:moveTo>
                <a:lnTo>
                  <a:pt x="2977" y="1136"/>
                </a:lnTo>
                <a:lnTo>
                  <a:pt x="2977" y="1136"/>
                </a:lnTo>
                <a:lnTo>
                  <a:pt x="2977" y="1136"/>
                </a:lnTo>
                <a:lnTo>
                  <a:pt x="2977" y="1135"/>
                </a:lnTo>
                <a:lnTo>
                  <a:pt x="2977" y="1135"/>
                </a:lnTo>
                <a:lnTo>
                  <a:pt x="2977" y="1136"/>
                </a:lnTo>
                <a:lnTo>
                  <a:pt x="2975" y="1136"/>
                </a:lnTo>
                <a:lnTo>
                  <a:pt x="2975" y="1136"/>
                </a:lnTo>
                <a:close/>
                <a:moveTo>
                  <a:pt x="2960" y="1125"/>
                </a:moveTo>
                <a:lnTo>
                  <a:pt x="2960" y="1127"/>
                </a:lnTo>
                <a:lnTo>
                  <a:pt x="2960" y="1128"/>
                </a:lnTo>
                <a:lnTo>
                  <a:pt x="2959" y="1129"/>
                </a:lnTo>
                <a:lnTo>
                  <a:pt x="2960" y="1128"/>
                </a:lnTo>
                <a:lnTo>
                  <a:pt x="2960" y="1127"/>
                </a:lnTo>
                <a:lnTo>
                  <a:pt x="2962" y="1125"/>
                </a:lnTo>
                <a:lnTo>
                  <a:pt x="2962" y="1124"/>
                </a:lnTo>
                <a:lnTo>
                  <a:pt x="2962" y="1122"/>
                </a:lnTo>
                <a:lnTo>
                  <a:pt x="2962" y="1122"/>
                </a:lnTo>
                <a:lnTo>
                  <a:pt x="2960" y="1125"/>
                </a:lnTo>
                <a:close/>
                <a:moveTo>
                  <a:pt x="2920" y="1107"/>
                </a:moveTo>
                <a:lnTo>
                  <a:pt x="2920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7"/>
                </a:lnTo>
                <a:lnTo>
                  <a:pt x="2919" y="1107"/>
                </a:lnTo>
                <a:lnTo>
                  <a:pt x="2919" y="1107"/>
                </a:lnTo>
                <a:lnTo>
                  <a:pt x="2920" y="1107"/>
                </a:lnTo>
                <a:close/>
                <a:moveTo>
                  <a:pt x="2964" y="1113"/>
                </a:moveTo>
                <a:lnTo>
                  <a:pt x="2963" y="1111"/>
                </a:lnTo>
                <a:lnTo>
                  <a:pt x="2963" y="1113"/>
                </a:lnTo>
                <a:lnTo>
                  <a:pt x="2966" y="1113"/>
                </a:lnTo>
                <a:lnTo>
                  <a:pt x="2966" y="1113"/>
                </a:lnTo>
                <a:lnTo>
                  <a:pt x="2966" y="1113"/>
                </a:lnTo>
                <a:lnTo>
                  <a:pt x="2964" y="1113"/>
                </a:lnTo>
                <a:close/>
                <a:moveTo>
                  <a:pt x="2871" y="1122"/>
                </a:moveTo>
                <a:lnTo>
                  <a:pt x="2871" y="1122"/>
                </a:lnTo>
                <a:lnTo>
                  <a:pt x="2871" y="1122"/>
                </a:lnTo>
                <a:lnTo>
                  <a:pt x="2871" y="1124"/>
                </a:lnTo>
                <a:lnTo>
                  <a:pt x="2871" y="1124"/>
                </a:lnTo>
                <a:lnTo>
                  <a:pt x="2871" y="1122"/>
                </a:lnTo>
                <a:lnTo>
                  <a:pt x="2871" y="1122"/>
                </a:lnTo>
                <a:lnTo>
                  <a:pt x="2871" y="1122"/>
                </a:lnTo>
                <a:close/>
                <a:moveTo>
                  <a:pt x="2978" y="1133"/>
                </a:moveTo>
                <a:lnTo>
                  <a:pt x="2978" y="1133"/>
                </a:lnTo>
                <a:lnTo>
                  <a:pt x="2978" y="1133"/>
                </a:lnTo>
                <a:lnTo>
                  <a:pt x="2978" y="1132"/>
                </a:lnTo>
                <a:lnTo>
                  <a:pt x="2978" y="1132"/>
                </a:lnTo>
                <a:lnTo>
                  <a:pt x="2978" y="1132"/>
                </a:lnTo>
                <a:lnTo>
                  <a:pt x="2978" y="1133"/>
                </a:lnTo>
                <a:close/>
                <a:moveTo>
                  <a:pt x="2996" y="1179"/>
                </a:moveTo>
                <a:lnTo>
                  <a:pt x="2996" y="1179"/>
                </a:lnTo>
                <a:lnTo>
                  <a:pt x="2995" y="1179"/>
                </a:lnTo>
                <a:lnTo>
                  <a:pt x="2995" y="1180"/>
                </a:lnTo>
                <a:lnTo>
                  <a:pt x="2993" y="1180"/>
                </a:lnTo>
                <a:lnTo>
                  <a:pt x="2995" y="1182"/>
                </a:lnTo>
                <a:lnTo>
                  <a:pt x="2995" y="1180"/>
                </a:lnTo>
                <a:lnTo>
                  <a:pt x="2996" y="1179"/>
                </a:lnTo>
                <a:lnTo>
                  <a:pt x="2996" y="1178"/>
                </a:lnTo>
                <a:lnTo>
                  <a:pt x="2996" y="1178"/>
                </a:lnTo>
                <a:lnTo>
                  <a:pt x="2996" y="1178"/>
                </a:lnTo>
                <a:lnTo>
                  <a:pt x="2996" y="1179"/>
                </a:lnTo>
                <a:close/>
                <a:moveTo>
                  <a:pt x="2999" y="1223"/>
                </a:moveTo>
                <a:lnTo>
                  <a:pt x="2999" y="1223"/>
                </a:lnTo>
                <a:lnTo>
                  <a:pt x="2999" y="1223"/>
                </a:lnTo>
                <a:lnTo>
                  <a:pt x="2999" y="1223"/>
                </a:lnTo>
                <a:lnTo>
                  <a:pt x="2999" y="1222"/>
                </a:lnTo>
                <a:lnTo>
                  <a:pt x="2999" y="1222"/>
                </a:lnTo>
                <a:lnTo>
                  <a:pt x="2999" y="1222"/>
                </a:lnTo>
                <a:lnTo>
                  <a:pt x="2999" y="1222"/>
                </a:lnTo>
                <a:lnTo>
                  <a:pt x="2997" y="1222"/>
                </a:lnTo>
                <a:lnTo>
                  <a:pt x="2999" y="1223"/>
                </a:lnTo>
                <a:lnTo>
                  <a:pt x="2999" y="1223"/>
                </a:lnTo>
                <a:close/>
                <a:moveTo>
                  <a:pt x="2990" y="1183"/>
                </a:moveTo>
                <a:lnTo>
                  <a:pt x="2992" y="1183"/>
                </a:lnTo>
                <a:lnTo>
                  <a:pt x="2992" y="1183"/>
                </a:lnTo>
                <a:lnTo>
                  <a:pt x="2993" y="1182"/>
                </a:lnTo>
                <a:lnTo>
                  <a:pt x="2993" y="1182"/>
                </a:lnTo>
                <a:lnTo>
                  <a:pt x="2993" y="1182"/>
                </a:lnTo>
                <a:lnTo>
                  <a:pt x="2992" y="1183"/>
                </a:lnTo>
                <a:lnTo>
                  <a:pt x="2990" y="1183"/>
                </a:lnTo>
                <a:close/>
                <a:moveTo>
                  <a:pt x="2971" y="1133"/>
                </a:moveTo>
                <a:lnTo>
                  <a:pt x="2971" y="1133"/>
                </a:lnTo>
                <a:lnTo>
                  <a:pt x="2970" y="1136"/>
                </a:lnTo>
                <a:lnTo>
                  <a:pt x="2971" y="1138"/>
                </a:lnTo>
                <a:lnTo>
                  <a:pt x="2971" y="1138"/>
                </a:lnTo>
                <a:lnTo>
                  <a:pt x="2973" y="1138"/>
                </a:lnTo>
                <a:lnTo>
                  <a:pt x="2973" y="1138"/>
                </a:lnTo>
                <a:lnTo>
                  <a:pt x="2974" y="1136"/>
                </a:lnTo>
                <a:lnTo>
                  <a:pt x="2975" y="1135"/>
                </a:lnTo>
                <a:lnTo>
                  <a:pt x="2975" y="1135"/>
                </a:lnTo>
                <a:lnTo>
                  <a:pt x="2975" y="1133"/>
                </a:lnTo>
                <a:lnTo>
                  <a:pt x="2974" y="1133"/>
                </a:lnTo>
                <a:lnTo>
                  <a:pt x="2973" y="1132"/>
                </a:lnTo>
                <a:lnTo>
                  <a:pt x="2973" y="1132"/>
                </a:lnTo>
                <a:lnTo>
                  <a:pt x="2971" y="1131"/>
                </a:lnTo>
                <a:lnTo>
                  <a:pt x="2971" y="1131"/>
                </a:lnTo>
                <a:lnTo>
                  <a:pt x="2971" y="1132"/>
                </a:lnTo>
                <a:lnTo>
                  <a:pt x="2971" y="1133"/>
                </a:lnTo>
                <a:lnTo>
                  <a:pt x="2971" y="1133"/>
                </a:lnTo>
                <a:lnTo>
                  <a:pt x="2971" y="1133"/>
                </a:lnTo>
                <a:lnTo>
                  <a:pt x="2971" y="1133"/>
                </a:lnTo>
                <a:close/>
                <a:moveTo>
                  <a:pt x="2931" y="1104"/>
                </a:moveTo>
                <a:lnTo>
                  <a:pt x="2931" y="1106"/>
                </a:lnTo>
                <a:lnTo>
                  <a:pt x="2933" y="1106"/>
                </a:lnTo>
                <a:lnTo>
                  <a:pt x="2934" y="1106"/>
                </a:lnTo>
                <a:lnTo>
                  <a:pt x="2935" y="1107"/>
                </a:lnTo>
                <a:lnTo>
                  <a:pt x="2937" y="1109"/>
                </a:lnTo>
                <a:lnTo>
                  <a:pt x="2940" y="1109"/>
                </a:lnTo>
                <a:lnTo>
                  <a:pt x="2940" y="1106"/>
                </a:lnTo>
                <a:lnTo>
                  <a:pt x="2940" y="1106"/>
                </a:lnTo>
                <a:lnTo>
                  <a:pt x="2940" y="1104"/>
                </a:lnTo>
                <a:lnTo>
                  <a:pt x="2938" y="1104"/>
                </a:lnTo>
                <a:lnTo>
                  <a:pt x="2938" y="1104"/>
                </a:lnTo>
                <a:lnTo>
                  <a:pt x="2938" y="1104"/>
                </a:lnTo>
                <a:lnTo>
                  <a:pt x="2938" y="1103"/>
                </a:lnTo>
                <a:lnTo>
                  <a:pt x="2937" y="1102"/>
                </a:lnTo>
                <a:lnTo>
                  <a:pt x="2935" y="1100"/>
                </a:lnTo>
                <a:lnTo>
                  <a:pt x="2934" y="1100"/>
                </a:lnTo>
                <a:lnTo>
                  <a:pt x="2933" y="1100"/>
                </a:lnTo>
                <a:lnTo>
                  <a:pt x="2931" y="1100"/>
                </a:lnTo>
                <a:lnTo>
                  <a:pt x="2930" y="1100"/>
                </a:lnTo>
                <a:lnTo>
                  <a:pt x="2929" y="1099"/>
                </a:lnTo>
                <a:lnTo>
                  <a:pt x="2927" y="1099"/>
                </a:lnTo>
                <a:lnTo>
                  <a:pt x="2927" y="1099"/>
                </a:lnTo>
                <a:lnTo>
                  <a:pt x="2926" y="1099"/>
                </a:lnTo>
                <a:lnTo>
                  <a:pt x="2926" y="1099"/>
                </a:lnTo>
                <a:lnTo>
                  <a:pt x="2924" y="1100"/>
                </a:lnTo>
                <a:lnTo>
                  <a:pt x="2924" y="1100"/>
                </a:lnTo>
                <a:lnTo>
                  <a:pt x="2923" y="1100"/>
                </a:lnTo>
                <a:lnTo>
                  <a:pt x="2923" y="1100"/>
                </a:lnTo>
                <a:lnTo>
                  <a:pt x="2923" y="1099"/>
                </a:lnTo>
                <a:lnTo>
                  <a:pt x="2922" y="1099"/>
                </a:lnTo>
                <a:lnTo>
                  <a:pt x="2922" y="1099"/>
                </a:lnTo>
                <a:lnTo>
                  <a:pt x="2920" y="1100"/>
                </a:lnTo>
                <a:lnTo>
                  <a:pt x="2917" y="1099"/>
                </a:lnTo>
                <a:lnTo>
                  <a:pt x="2915" y="1100"/>
                </a:lnTo>
                <a:lnTo>
                  <a:pt x="2913" y="1100"/>
                </a:lnTo>
                <a:lnTo>
                  <a:pt x="2912" y="1103"/>
                </a:lnTo>
                <a:lnTo>
                  <a:pt x="2912" y="1103"/>
                </a:lnTo>
                <a:lnTo>
                  <a:pt x="2912" y="1104"/>
                </a:lnTo>
                <a:lnTo>
                  <a:pt x="2912" y="1104"/>
                </a:lnTo>
                <a:lnTo>
                  <a:pt x="2912" y="1106"/>
                </a:lnTo>
                <a:lnTo>
                  <a:pt x="2912" y="1106"/>
                </a:lnTo>
                <a:lnTo>
                  <a:pt x="2912" y="1106"/>
                </a:lnTo>
                <a:lnTo>
                  <a:pt x="2913" y="1104"/>
                </a:lnTo>
                <a:lnTo>
                  <a:pt x="2913" y="1104"/>
                </a:lnTo>
                <a:lnTo>
                  <a:pt x="2913" y="1103"/>
                </a:lnTo>
                <a:lnTo>
                  <a:pt x="2913" y="1103"/>
                </a:lnTo>
                <a:lnTo>
                  <a:pt x="2913" y="1103"/>
                </a:lnTo>
                <a:lnTo>
                  <a:pt x="2915" y="1103"/>
                </a:lnTo>
                <a:lnTo>
                  <a:pt x="2915" y="1103"/>
                </a:lnTo>
                <a:lnTo>
                  <a:pt x="2915" y="1103"/>
                </a:lnTo>
                <a:lnTo>
                  <a:pt x="2916" y="1104"/>
                </a:lnTo>
                <a:lnTo>
                  <a:pt x="2917" y="1106"/>
                </a:lnTo>
                <a:lnTo>
                  <a:pt x="2917" y="1106"/>
                </a:lnTo>
                <a:lnTo>
                  <a:pt x="2919" y="1104"/>
                </a:lnTo>
                <a:lnTo>
                  <a:pt x="2919" y="1104"/>
                </a:lnTo>
                <a:lnTo>
                  <a:pt x="2920" y="1104"/>
                </a:lnTo>
                <a:lnTo>
                  <a:pt x="2920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4"/>
                </a:lnTo>
                <a:lnTo>
                  <a:pt x="2922" y="1104"/>
                </a:lnTo>
                <a:lnTo>
                  <a:pt x="2923" y="1104"/>
                </a:lnTo>
                <a:lnTo>
                  <a:pt x="2924" y="1104"/>
                </a:lnTo>
                <a:lnTo>
                  <a:pt x="2926" y="1104"/>
                </a:lnTo>
                <a:lnTo>
                  <a:pt x="2927" y="1106"/>
                </a:lnTo>
                <a:lnTo>
                  <a:pt x="2927" y="1104"/>
                </a:lnTo>
                <a:lnTo>
                  <a:pt x="2927" y="1104"/>
                </a:lnTo>
                <a:lnTo>
                  <a:pt x="2927" y="1104"/>
                </a:lnTo>
                <a:lnTo>
                  <a:pt x="2927" y="1104"/>
                </a:lnTo>
                <a:lnTo>
                  <a:pt x="2929" y="1104"/>
                </a:lnTo>
                <a:lnTo>
                  <a:pt x="2930" y="1104"/>
                </a:lnTo>
                <a:lnTo>
                  <a:pt x="2931" y="1104"/>
                </a:lnTo>
                <a:close/>
                <a:moveTo>
                  <a:pt x="2957" y="1128"/>
                </a:moveTo>
                <a:lnTo>
                  <a:pt x="2957" y="1128"/>
                </a:lnTo>
                <a:lnTo>
                  <a:pt x="2957" y="1129"/>
                </a:lnTo>
                <a:lnTo>
                  <a:pt x="2959" y="1128"/>
                </a:lnTo>
                <a:lnTo>
                  <a:pt x="2959" y="1128"/>
                </a:lnTo>
                <a:lnTo>
                  <a:pt x="2957" y="1127"/>
                </a:lnTo>
                <a:lnTo>
                  <a:pt x="2957" y="1127"/>
                </a:lnTo>
                <a:lnTo>
                  <a:pt x="2957" y="1125"/>
                </a:lnTo>
                <a:lnTo>
                  <a:pt x="2957" y="1125"/>
                </a:lnTo>
                <a:lnTo>
                  <a:pt x="2957" y="1127"/>
                </a:lnTo>
                <a:lnTo>
                  <a:pt x="2957" y="1128"/>
                </a:lnTo>
                <a:lnTo>
                  <a:pt x="2957" y="1128"/>
                </a:lnTo>
                <a:close/>
                <a:moveTo>
                  <a:pt x="2919" y="1140"/>
                </a:moveTo>
                <a:lnTo>
                  <a:pt x="2919" y="1139"/>
                </a:lnTo>
                <a:lnTo>
                  <a:pt x="2919" y="1140"/>
                </a:lnTo>
                <a:lnTo>
                  <a:pt x="2917" y="1140"/>
                </a:lnTo>
                <a:lnTo>
                  <a:pt x="2917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close/>
                <a:moveTo>
                  <a:pt x="2917" y="1106"/>
                </a:moveTo>
                <a:lnTo>
                  <a:pt x="2917" y="1106"/>
                </a:lnTo>
                <a:lnTo>
                  <a:pt x="2916" y="1107"/>
                </a:lnTo>
                <a:lnTo>
                  <a:pt x="2917" y="1107"/>
                </a:lnTo>
                <a:lnTo>
                  <a:pt x="2917" y="1106"/>
                </a:lnTo>
                <a:lnTo>
                  <a:pt x="2917" y="1106"/>
                </a:lnTo>
                <a:close/>
                <a:moveTo>
                  <a:pt x="2929" y="1146"/>
                </a:moveTo>
                <a:lnTo>
                  <a:pt x="2929" y="1147"/>
                </a:lnTo>
                <a:lnTo>
                  <a:pt x="2929" y="1147"/>
                </a:lnTo>
                <a:lnTo>
                  <a:pt x="2929" y="1149"/>
                </a:lnTo>
                <a:lnTo>
                  <a:pt x="2930" y="1149"/>
                </a:lnTo>
                <a:lnTo>
                  <a:pt x="2930" y="1149"/>
                </a:lnTo>
                <a:lnTo>
                  <a:pt x="2930" y="1147"/>
                </a:lnTo>
                <a:lnTo>
                  <a:pt x="2930" y="1147"/>
                </a:lnTo>
                <a:lnTo>
                  <a:pt x="2929" y="1146"/>
                </a:lnTo>
                <a:lnTo>
                  <a:pt x="2929" y="1146"/>
                </a:lnTo>
                <a:close/>
                <a:moveTo>
                  <a:pt x="2948" y="1140"/>
                </a:moveTo>
                <a:lnTo>
                  <a:pt x="2949" y="1140"/>
                </a:lnTo>
                <a:lnTo>
                  <a:pt x="2949" y="1140"/>
                </a:lnTo>
                <a:lnTo>
                  <a:pt x="2949" y="1140"/>
                </a:lnTo>
                <a:lnTo>
                  <a:pt x="2951" y="1142"/>
                </a:lnTo>
                <a:lnTo>
                  <a:pt x="2951" y="1142"/>
                </a:lnTo>
                <a:lnTo>
                  <a:pt x="2951" y="1140"/>
                </a:lnTo>
                <a:lnTo>
                  <a:pt x="2951" y="1140"/>
                </a:lnTo>
                <a:lnTo>
                  <a:pt x="2948" y="1140"/>
                </a:lnTo>
                <a:close/>
                <a:moveTo>
                  <a:pt x="2948" y="1140"/>
                </a:moveTo>
                <a:lnTo>
                  <a:pt x="2948" y="1140"/>
                </a:lnTo>
                <a:lnTo>
                  <a:pt x="2946" y="1140"/>
                </a:lnTo>
                <a:lnTo>
                  <a:pt x="2946" y="1140"/>
                </a:lnTo>
                <a:lnTo>
                  <a:pt x="2946" y="1140"/>
                </a:lnTo>
                <a:lnTo>
                  <a:pt x="2946" y="1142"/>
                </a:lnTo>
                <a:lnTo>
                  <a:pt x="2945" y="1142"/>
                </a:lnTo>
                <a:lnTo>
                  <a:pt x="2945" y="1142"/>
                </a:lnTo>
                <a:lnTo>
                  <a:pt x="2945" y="1143"/>
                </a:lnTo>
                <a:lnTo>
                  <a:pt x="2944" y="1143"/>
                </a:lnTo>
                <a:lnTo>
                  <a:pt x="2944" y="1143"/>
                </a:lnTo>
                <a:lnTo>
                  <a:pt x="2944" y="1144"/>
                </a:lnTo>
                <a:lnTo>
                  <a:pt x="2944" y="1146"/>
                </a:lnTo>
                <a:lnTo>
                  <a:pt x="2942" y="1146"/>
                </a:lnTo>
                <a:lnTo>
                  <a:pt x="2942" y="1146"/>
                </a:lnTo>
                <a:lnTo>
                  <a:pt x="2942" y="1147"/>
                </a:lnTo>
                <a:lnTo>
                  <a:pt x="2942" y="1147"/>
                </a:lnTo>
                <a:lnTo>
                  <a:pt x="2942" y="1149"/>
                </a:lnTo>
                <a:lnTo>
                  <a:pt x="2944" y="1149"/>
                </a:lnTo>
                <a:lnTo>
                  <a:pt x="2944" y="1149"/>
                </a:lnTo>
                <a:lnTo>
                  <a:pt x="2945" y="1149"/>
                </a:lnTo>
                <a:lnTo>
                  <a:pt x="2945" y="1149"/>
                </a:lnTo>
                <a:lnTo>
                  <a:pt x="2945" y="1147"/>
                </a:lnTo>
                <a:lnTo>
                  <a:pt x="2945" y="1147"/>
                </a:lnTo>
                <a:lnTo>
                  <a:pt x="2946" y="1146"/>
                </a:lnTo>
                <a:lnTo>
                  <a:pt x="2946" y="1146"/>
                </a:lnTo>
                <a:lnTo>
                  <a:pt x="2946" y="1146"/>
                </a:lnTo>
                <a:lnTo>
                  <a:pt x="2948" y="1144"/>
                </a:lnTo>
                <a:lnTo>
                  <a:pt x="2948" y="1143"/>
                </a:lnTo>
                <a:lnTo>
                  <a:pt x="2948" y="1142"/>
                </a:lnTo>
                <a:lnTo>
                  <a:pt x="2948" y="1140"/>
                </a:lnTo>
                <a:lnTo>
                  <a:pt x="2948" y="1140"/>
                </a:lnTo>
                <a:close/>
                <a:moveTo>
                  <a:pt x="2956" y="1180"/>
                </a:moveTo>
                <a:lnTo>
                  <a:pt x="2956" y="1180"/>
                </a:lnTo>
                <a:lnTo>
                  <a:pt x="2957" y="1179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6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9"/>
                </a:lnTo>
                <a:lnTo>
                  <a:pt x="2956" y="1180"/>
                </a:lnTo>
                <a:close/>
                <a:moveTo>
                  <a:pt x="3505" y="334"/>
                </a:moveTo>
                <a:lnTo>
                  <a:pt x="3504" y="334"/>
                </a:lnTo>
                <a:lnTo>
                  <a:pt x="3499" y="334"/>
                </a:lnTo>
                <a:lnTo>
                  <a:pt x="3501" y="334"/>
                </a:lnTo>
                <a:lnTo>
                  <a:pt x="3501" y="332"/>
                </a:lnTo>
                <a:lnTo>
                  <a:pt x="3499" y="332"/>
                </a:lnTo>
                <a:lnTo>
                  <a:pt x="3499" y="332"/>
                </a:lnTo>
                <a:lnTo>
                  <a:pt x="3499" y="332"/>
                </a:lnTo>
                <a:lnTo>
                  <a:pt x="3498" y="332"/>
                </a:lnTo>
                <a:lnTo>
                  <a:pt x="3497" y="332"/>
                </a:lnTo>
                <a:lnTo>
                  <a:pt x="3497" y="332"/>
                </a:lnTo>
                <a:lnTo>
                  <a:pt x="3498" y="331"/>
                </a:lnTo>
                <a:lnTo>
                  <a:pt x="3498" y="331"/>
                </a:lnTo>
                <a:lnTo>
                  <a:pt x="3497" y="331"/>
                </a:lnTo>
                <a:lnTo>
                  <a:pt x="3494" y="328"/>
                </a:lnTo>
                <a:lnTo>
                  <a:pt x="3491" y="327"/>
                </a:lnTo>
                <a:lnTo>
                  <a:pt x="3490" y="325"/>
                </a:lnTo>
                <a:lnTo>
                  <a:pt x="3487" y="324"/>
                </a:lnTo>
                <a:lnTo>
                  <a:pt x="3486" y="321"/>
                </a:lnTo>
                <a:lnTo>
                  <a:pt x="3483" y="321"/>
                </a:lnTo>
                <a:lnTo>
                  <a:pt x="3480" y="321"/>
                </a:lnTo>
                <a:lnTo>
                  <a:pt x="3479" y="321"/>
                </a:lnTo>
                <a:lnTo>
                  <a:pt x="3477" y="320"/>
                </a:lnTo>
                <a:lnTo>
                  <a:pt x="3473" y="320"/>
                </a:lnTo>
                <a:lnTo>
                  <a:pt x="3473" y="320"/>
                </a:lnTo>
                <a:lnTo>
                  <a:pt x="3477" y="321"/>
                </a:lnTo>
                <a:lnTo>
                  <a:pt x="3479" y="321"/>
                </a:lnTo>
                <a:lnTo>
                  <a:pt x="3479" y="321"/>
                </a:lnTo>
                <a:lnTo>
                  <a:pt x="3477" y="321"/>
                </a:lnTo>
                <a:lnTo>
                  <a:pt x="3475" y="321"/>
                </a:lnTo>
                <a:lnTo>
                  <a:pt x="3473" y="321"/>
                </a:lnTo>
                <a:lnTo>
                  <a:pt x="3472" y="321"/>
                </a:lnTo>
                <a:lnTo>
                  <a:pt x="3472" y="321"/>
                </a:lnTo>
                <a:lnTo>
                  <a:pt x="3472" y="321"/>
                </a:lnTo>
                <a:lnTo>
                  <a:pt x="3472" y="323"/>
                </a:lnTo>
                <a:lnTo>
                  <a:pt x="3472" y="323"/>
                </a:lnTo>
                <a:lnTo>
                  <a:pt x="3472" y="323"/>
                </a:lnTo>
                <a:lnTo>
                  <a:pt x="3471" y="323"/>
                </a:lnTo>
                <a:lnTo>
                  <a:pt x="3471" y="323"/>
                </a:lnTo>
                <a:lnTo>
                  <a:pt x="3471" y="321"/>
                </a:lnTo>
                <a:lnTo>
                  <a:pt x="3472" y="320"/>
                </a:lnTo>
                <a:lnTo>
                  <a:pt x="3472" y="320"/>
                </a:lnTo>
                <a:lnTo>
                  <a:pt x="3472" y="320"/>
                </a:lnTo>
                <a:lnTo>
                  <a:pt x="3469" y="319"/>
                </a:lnTo>
                <a:lnTo>
                  <a:pt x="3468" y="319"/>
                </a:lnTo>
                <a:lnTo>
                  <a:pt x="3468" y="319"/>
                </a:lnTo>
                <a:lnTo>
                  <a:pt x="3465" y="319"/>
                </a:lnTo>
                <a:lnTo>
                  <a:pt x="3460" y="319"/>
                </a:lnTo>
                <a:lnTo>
                  <a:pt x="3460" y="320"/>
                </a:lnTo>
                <a:lnTo>
                  <a:pt x="3460" y="320"/>
                </a:lnTo>
                <a:lnTo>
                  <a:pt x="3460" y="320"/>
                </a:lnTo>
                <a:lnTo>
                  <a:pt x="3460" y="320"/>
                </a:lnTo>
                <a:lnTo>
                  <a:pt x="3461" y="320"/>
                </a:lnTo>
                <a:lnTo>
                  <a:pt x="3462" y="321"/>
                </a:lnTo>
                <a:lnTo>
                  <a:pt x="3462" y="321"/>
                </a:lnTo>
                <a:lnTo>
                  <a:pt x="3464" y="321"/>
                </a:lnTo>
                <a:lnTo>
                  <a:pt x="3464" y="323"/>
                </a:lnTo>
                <a:lnTo>
                  <a:pt x="3464" y="324"/>
                </a:lnTo>
                <a:lnTo>
                  <a:pt x="3464" y="324"/>
                </a:lnTo>
                <a:lnTo>
                  <a:pt x="3464" y="325"/>
                </a:lnTo>
                <a:lnTo>
                  <a:pt x="3464" y="327"/>
                </a:lnTo>
                <a:lnTo>
                  <a:pt x="3462" y="327"/>
                </a:lnTo>
                <a:lnTo>
                  <a:pt x="3462" y="327"/>
                </a:lnTo>
                <a:lnTo>
                  <a:pt x="3464" y="328"/>
                </a:lnTo>
                <a:lnTo>
                  <a:pt x="3465" y="328"/>
                </a:lnTo>
                <a:lnTo>
                  <a:pt x="3466" y="328"/>
                </a:lnTo>
                <a:lnTo>
                  <a:pt x="3466" y="330"/>
                </a:lnTo>
                <a:lnTo>
                  <a:pt x="3466" y="331"/>
                </a:lnTo>
                <a:lnTo>
                  <a:pt x="3465" y="332"/>
                </a:lnTo>
                <a:lnTo>
                  <a:pt x="3465" y="332"/>
                </a:lnTo>
                <a:lnTo>
                  <a:pt x="3465" y="332"/>
                </a:lnTo>
                <a:lnTo>
                  <a:pt x="3464" y="332"/>
                </a:lnTo>
                <a:lnTo>
                  <a:pt x="3464" y="332"/>
                </a:lnTo>
                <a:lnTo>
                  <a:pt x="3464" y="331"/>
                </a:lnTo>
                <a:lnTo>
                  <a:pt x="3464" y="330"/>
                </a:lnTo>
                <a:lnTo>
                  <a:pt x="3462" y="330"/>
                </a:lnTo>
                <a:lnTo>
                  <a:pt x="3462" y="330"/>
                </a:lnTo>
                <a:lnTo>
                  <a:pt x="3461" y="331"/>
                </a:lnTo>
                <a:lnTo>
                  <a:pt x="3461" y="331"/>
                </a:lnTo>
                <a:lnTo>
                  <a:pt x="3461" y="331"/>
                </a:lnTo>
                <a:lnTo>
                  <a:pt x="3460" y="330"/>
                </a:lnTo>
                <a:lnTo>
                  <a:pt x="3460" y="328"/>
                </a:lnTo>
                <a:lnTo>
                  <a:pt x="3460" y="328"/>
                </a:lnTo>
                <a:lnTo>
                  <a:pt x="3458" y="327"/>
                </a:lnTo>
                <a:lnTo>
                  <a:pt x="3458" y="327"/>
                </a:lnTo>
                <a:lnTo>
                  <a:pt x="3457" y="327"/>
                </a:lnTo>
                <a:lnTo>
                  <a:pt x="3455" y="327"/>
                </a:lnTo>
                <a:lnTo>
                  <a:pt x="3455" y="325"/>
                </a:lnTo>
                <a:lnTo>
                  <a:pt x="3457" y="324"/>
                </a:lnTo>
                <a:lnTo>
                  <a:pt x="3457" y="323"/>
                </a:lnTo>
                <a:lnTo>
                  <a:pt x="3457" y="321"/>
                </a:lnTo>
                <a:lnTo>
                  <a:pt x="3455" y="321"/>
                </a:lnTo>
                <a:lnTo>
                  <a:pt x="3455" y="320"/>
                </a:lnTo>
                <a:lnTo>
                  <a:pt x="3455" y="317"/>
                </a:lnTo>
                <a:lnTo>
                  <a:pt x="3455" y="317"/>
                </a:lnTo>
                <a:lnTo>
                  <a:pt x="3457" y="316"/>
                </a:lnTo>
                <a:lnTo>
                  <a:pt x="3455" y="314"/>
                </a:lnTo>
                <a:lnTo>
                  <a:pt x="3455" y="314"/>
                </a:lnTo>
                <a:lnTo>
                  <a:pt x="3454" y="314"/>
                </a:lnTo>
                <a:lnTo>
                  <a:pt x="3454" y="314"/>
                </a:lnTo>
                <a:lnTo>
                  <a:pt x="3453" y="314"/>
                </a:lnTo>
                <a:lnTo>
                  <a:pt x="3451" y="314"/>
                </a:lnTo>
                <a:lnTo>
                  <a:pt x="3453" y="313"/>
                </a:lnTo>
                <a:lnTo>
                  <a:pt x="3453" y="313"/>
                </a:lnTo>
                <a:lnTo>
                  <a:pt x="3453" y="312"/>
                </a:lnTo>
                <a:lnTo>
                  <a:pt x="3451" y="312"/>
                </a:lnTo>
                <a:lnTo>
                  <a:pt x="3451" y="310"/>
                </a:lnTo>
                <a:lnTo>
                  <a:pt x="3436" y="303"/>
                </a:lnTo>
                <a:lnTo>
                  <a:pt x="3435" y="302"/>
                </a:lnTo>
                <a:lnTo>
                  <a:pt x="3433" y="301"/>
                </a:lnTo>
                <a:lnTo>
                  <a:pt x="3432" y="301"/>
                </a:lnTo>
                <a:lnTo>
                  <a:pt x="3431" y="301"/>
                </a:lnTo>
                <a:lnTo>
                  <a:pt x="3431" y="301"/>
                </a:lnTo>
                <a:lnTo>
                  <a:pt x="3429" y="301"/>
                </a:lnTo>
                <a:lnTo>
                  <a:pt x="3431" y="301"/>
                </a:lnTo>
                <a:lnTo>
                  <a:pt x="3431" y="299"/>
                </a:lnTo>
                <a:lnTo>
                  <a:pt x="3429" y="299"/>
                </a:lnTo>
                <a:lnTo>
                  <a:pt x="3424" y="297"/>
                </a:lnTo>
                <a:lnTo>
                  <a:pt x="3422" y="295"/>
                </a:lnTo>
                <a:lnTo>
                  <a:pt x="3424" y="297"/>
                </a:lnTo>
                <a:lnTo>
                  <a:pt x="3428" y="299"/>
                </a:lnTo>
                <a:lnTo>
                  <a:pt x="3428" y="299"/>
                </a:lnTo>
                <a:lnTo>
                  <a:pt x="3427" y="301"/>
                </a:lnTo>
                <a:lnTo>
                  <a:pt x="3425" y="301"/>
                </a:lnTo>
                <a:lnTo>
                  <a:pt x="3427" y="299"/>
                </a:lnTo>
                <a:lnTo>
                  <a:pt x="3425" y="298"/>
                </a:lnTo>
                <a:lnTo>
                  <a:pt x="3425" y="298"/>
                </a:lnTo>
                <a:lnTo>
                  <a:pt x="3424" y="297"/>
                </a:lnTo>
                <a:lnTo>
                  <a:pt x="3422" y="297"/>
                </a:lnTo>
                <a:lnTo>
                  <a:pt x="3420" y="297"/>
                </a:lnTo>
                <a:lnTo>
                  <a:pt x="3420" y="295"/>
                </a:lnTo>
                <a:lnTo>
                  <a:pt x="3420" y="294"/>
                </a:lnTo>
                <a:lnTo>
                  <a:pt x="3421" y="295"/>
                </a:lnTo>
                <a:lnTo>
                  <a:pt x="3421" y="295"/>
                </a:lnTo>
                <a:lnTo>
                  <a:pt x="3420" y="294"/>
                </a:lnTo>
                <a:lnTo>
                  <a:pt x="3418" y="292"/>
                </a:lnTo>
                <a:lnTo>
                  <a:pt x="3414" y="291"/>
                </a:lnTo>
                <a:lnTo>
                  <a:pt x="3413" y="291"/>
                </a:lnTo>
                <a:lnTo>
                  <a:pt x="3413" y="290"/>
                </a:lnTo>
                <a:lnTo>
                  <a:pt x="3411" y="290"/>
                </a:lnTo>
                <a:lnTo>
                  <a:pt x="3411" y="290"/>
                </a:lnTo>
                <a:lnTo>
                  <a:pt x="3409" y="290"/>
                </a:lnTo>
                <a:lnTo>
                  <a:pt x="3407" y="288"/>
                </a:lnTo>
                <a:lnTo>
                  <a:pt x="3407" y="288"/>
                </a:lnTo>
                <a:lnTo>
                  <a:pt x="3406" y="288"/>
                </a:lnTo>
                <a:lnTo>
                  <a:pt x="3400" y="284"/>
                </a:lnTo>
                <a:lnTo>
                  <a:pt x="3398" y="283"/>
                </a:lnTo>
                <a:lnTo>
                  <a:pt x="3398" y="283"/>
                </a:lnTo>
                <a:lnTo>
                  <a:pt x="3398" y="283"/>
                </a:lnTo>
                <a:lnTo>
                  <a:pt x="3396" y="281"/>
                </a:lnTo>
                <a:lnTo>
                  <a:pt x="3392" y="281"/>
                </a:lnTo>
                <a:lnTo>
                  <a:pt x="3388" y="280"/>
                </a:lnTo>
                <a:lnTo>
                  <a:pt x="3382" y="279"/>
                </a:lnTo>
                <a:lnTo>
                  <a:pt x="3378" y="277"/>
                </a:lnTo>
                <a:lnTo>
                  <a:pt x="3373" y="276"/>
                </a:lnTo>
                <a:lnTo>
                  <a:pt x="3370" y="274"/>
                </a:lnTo>
                <a:lnTo>
                  <a:pt x="3369" y="273"/>
                </a:lnTo>
                <a:lnTo>
                  <a:pt x="3367" y="273"/>
                </a:lnTo>
                <a:lnTo>
                  <a:pt x="3363" y="274"/>
                </a:lnTo>
                <a:lnTo>
                  <a:pt x="3358" y="274"/>
                </a:lnTo>
                <a:lnTo>
                  <a:pt x="3354" y="273"/>
                </a:lnTo>
                <a:lnTo>
                  <a:pt x="3349" y="273"/>
                </a:lnTo>
                <a:lnTo>
                  <a:pt x="3348" y="273"/>
                </a:lnTo>
                <a:lnTo>
                  <a:pt x="3345" y="273"/>
                </a:lnTo>
                <a:lnTo>
                  <a:pt x="3344" y="273"/>
                </a:lnTo>
                <a:lnTo>
                  <a:pt x="3344" y="274"/>
                </a:lnTo>
                <a:lnTo>
                  <a:pt x="3341" y="274"/>
                </a:lnTo>
                <a:lnTo>
                  <a:pt x="3340" y="273"/>
                </a:lnTo>
                <a:lnTo>
                  <a:pt x="3337" y="272"/>
                </a:lnTo>
                <a:lnTo>
                  <a:pt x="3332" y="272"/>
                </a:lnTo>
                <a:lnTo>
                  <a:pt x="3325" y="270"/>
                </a:lnTo>
                <a:lnTo>
                  <a:pt x="3321" y="270"/>
                </a:lnTo>
                <a:lnTo>
                  <a:pt x="3316" y="270"/>
                </a:lnTo>
                <a:lnTo>
                  <a:pt x="3318" y="273"/>
                </a:lnTo>
                <a:lnTo>
                  <a:pt x="3316" y="274"/>
                </a:lnTo>
                <a:lnTo>
                  <a:pt x="3315" y="276"/>
                </a:lnTo>
                <a:lnTo>
                  <a:pt x="3314" y="277"/>
                </a:lnTo>
                <a:lnTo>
                  <a:pt x="3314" y="277"/>
                </a:lnTo>
                <a:lnTo>
                  <a:pt x="3318" y="279"/>
                </a:lnTo>
                <a:lnTo>
                  <a:pt x="3319" y="281"/>
                </a:lnTo>
                <a:lnTo>
                  <a:pt x="3321" y="284"/>
                </a:lnTo>
                <a:lnTo>
                  <a:pt x="3322" y="286"/>
                </a:lnTo>
                <a:lnTo>
                  <a:pt x="3322" y="287"/>
                </a:lnTo>
                <a:lnTo>
                  <a:pt x="3318" y="291"/>
                </a:lnTo>
                <a:lnTo>
                  <a:pt x="3312" y="291"/>
                </a:lnTo>
                <a:lnTo>
                  <a:pt x="3308" y="292"/>
                </a:lnTo>
                <a:lnTo>
                  <a:pt x="3307" y="290"/>
                </a:lnTo>
                <a:lnTo>
                  <a:pt x="3305" y="287"/>
                </a:lnTo>
                <a:lnTo>
                  <a:pt x="3303" y="286"/>
                </a:lnTo>
                <a:lnTo>
                  <a:pt x="3299" y="284"/>
                </a:lnTo>
                <a:lnTo>
                  <a:pt x="3297" y="284"/>
                </a:lnTo>
                <a:lnTo>
                  <a:pt x="3296" y="284"/>
                </a:lnTo>
                <a:lnTo>
                  <a:pt x="3296" y="281"/>
                </a:lnTo>
                <a:lnTo>
                  <a:pt x="3294" y="279"/>
                </a:lnTo>
                <a:lnTo>
                  <a:pt x="3293" y="277"/>
                </a:lnTo>
                <a:lnTo>
                  <a:pt x="3293" y="277"/>
                </a:lnTo>
                <a:lnTo>
                  <a:pt x="3292" y="276"/>
                </a:lnTo>
                <a:lnTo>
                  <a:pt x="3290" y="276"/>
                </a:lnTo>
                <a:lnTo>
                  <a:pt x="3285" y="279"/>
                </a:lnTo>
                <a:lnTo>
                  <a:pt x="3282" y="280"/>
                </a:lnTo>
                <a:lnTo>
                  <a:pt x="3282" y="280"/>
                </a:lnTo>
                <a:lnTo>
                  <a:pt x="3274" y="279"/>
                </a:lnTo>
                <a:lnTo>
                  <a:pt x="3272" y="279"/>
                </a:lnTo>
                <a:lnTo>
                  <a:pt x="3260" y="279"/>
                </a:lnTo>
                <a:lnTo>
                  <a:pt x="3257" y="276"/>
                </a:lnTo>
                <a:lnTo>
                  <a:pt x="3255" y="276"/>
                </a:lnTo>
                <a:lnTo>
                  <a:pt x="3252" y="276"/>
                </a:lnTo>
                <a:lnTo>
                  <a:pt x="3250" y="277"/>
                </a:lnTo>
                <a:lnTo>
                  <a:pt x="3248" y="276"/>
                </a:lnTo>
                <a:lnTo>
                  <a:pt x="3245" y="277"/>
                </a:lnTo>
                <a:lnTo>
                  <a:pt x="3239" y="277"/>
                </a:lnTo>
                <a:lnTo>
                  <a:pt x="3238" y="279"/>
                </a:lnTo>
                <a:lnTo>
                  <a:pt x="3235" y="279"/>
                </a:lnTo>
                <a:lnTo>
                  <a:pt x="3231" y="281"/>
                </a:lnTo>
                <a:lnTo>
                  <a:pt x="3231" y="283"/>
                </a:lnTo>
                <a:lnTo>
                  <a:pt x="3231" y="286"/>
                </a:lnTo>
                <a:lnTo>
                  <a:pt x="3233" y="287"/>
                </a:lnTo>
                <a:lnTo>
                  <a:pt x="3233" y="290"/>
                </a:lnTo>
                <a:lnTo>
                  <a:pt x="3231" y="291"/>
                </a:lnTo>
                <a:lnTo>
                  <a:pt x="3230" y="291"/>
                </a:lnTo>
                <a:lnTo>
                  <a:pt x="3228" y="294"/>
                </a:lnTo>
                <a:lnTo>
                  <a:pt x="3227" y="295"/>
                </a:lnTo>
                <a:lnTo>
                  <a:pt x="3226" y="295"/>
                </a:lnTo>
                <a:lnTo>
                  <a:pt x="3227" y="295"/>
                </a:lnTo>
                <a:lnTo>
                  <a:pt x="3228" y="294"/>
                </a:lnTo>
                <a:lnTo>
                  <a:pt x="3230" y="290"/>
                </a:lnTo>
                <a:lnTo>
                  <a:pt x="3230" y="288"/>
                </a:lnTo>
                <a:lnTo>
                  <a:pt x="3228" y="288"/>
                </a:lnTo>
                <a:lnTo>
                  <a:pt x="3227" y="287"/>
                </a:lnTo>
                <a:lnTo>
                  <a:pt x="3227" y="283"/>
                </a:lnTo>
                <a:lnTo>
                  <a:pt x="3226" y="280"/>
                </a:lnTo>
                <a:lnTo>
                  <a:pt x="3226" y="279"/>
                </a:lnTo>
                <a:lnTo>
                  <a:pt x="3224" y="277"/>
                </a:lnTo>
                <a:lnTo>
                  <a:pt x="3219" y="276"/>
                </a:lnTo>
                <a:lnTo>
                  <a:pt x="3216" y="274"/>
                </a:lnTo>
                <a:lnTo>
                  <a:pt x="3215" y="273"/>
                </a:lnTo>
                <a:lnTo>
                  <a:pt x="3216" y="272"/>
                </a:lnTo>
                <a:lnTo>
                  <a:pt x="3216" y="270"/>
                </a:lnTo>
                <a:lnTo>
                  <a:pt x="3216" y="269"/>
                </a:lnTo>
                <a:lnTo>
                  <a:pt x="3217" y="268"/>
                </a:lnTo>
                <a:lnTo>
                  <a:pt x="3217" y="266"/>
                </a:lnTo>
                <a:lnTo>
                  <a:pt x="3217" y="265"/>
                </a:lnTo>
                <a:lnTo>
                  <a:pt x="3216" y="263"/>
                </a:lnTo>
                <a:lnTo>
                  <a:pt x="3215" y="261"/>
                </a:lnTo>
                <a:lnTo>
                  <a:pt x="3215" y="261"/>
                </a:lnTo>
                <a:lnTo>
                  <a:pt x="3211" y="258"/>
                </a:lnTo>
                <a:lnTo>
                  <a:pt x="3205" y="255"/>
                </a:lnTo>
                <a:lnTo>
                  <a:pt x="3198" y="254"/>
                </a:lnTo>
                <a:lnTo>
                  <a:pt x="3193" y="254"/>
                </a:lnTo>
                <a:lnTo>
                  <a:pt x="3186" y="252"/>
                </a:lnTo>
                <a:lnTo>
                  <a:pt x="3178" y="252"/>
                </a:lnTo>
                <a:lnTo>
                  <a:pt x="3175" y="254"/>
                </a:lnTo>
                <a:lnTo>
                  <a:pt x="3169" y="254"/>
                </a:lnTo>
                <a:lnTo>
                  <a:pt x="3164" y="255"/>
                </a:lnTo>
                <a:lnTo>
                  <a:pt x="3158" y="257"/>
                </a:lnTo>
                <a:lnTo>
                  <a:pt x="3155" y="257"/>
                </a:lnTo>
                <a:lnTo>
                  <a:pt x="3149" y="258"/>
                </a:lnTo>
                <a:lnTo>
                  <a:pt x="3146" y="258"/>
                </a:lnTo>
                <a:lnTo>
                  <a:pt x="3139" y="255"/>
                </a:lnTo>
                <a:lnTo>
                  <a:pt x="3140" y="254"/>
                </a:lnTo>
                <a:lnTo>
                  <a:pt x="3142" y="254"/>
                </a:lnTo>
                <a:lnTo>
                  <a:pt x="3139" y="251"/>
                </a:lnTo>
                <a:lnTo>
                  <a:pt x="3138" y="250"/>
                </a:lnTo>
                <a:lnTo>
                  <a:pt x="3133" y="248"/>
                </a:lnTo>
                <a:lnTo>
                  <a:pt x="3131" y="248"/>
                </a:lnTo>
                <a:lnTo>
                  <a:pt x="3129" y="248"/>
                </a:lnTo>
                <a:lnTo>
                  <a:pt x="3124" y="250"/>
                </a:lnTo>
                <a:lnTo>
                  <a:pt x="3122" y="251"/>
                </a:lnTo>
                <a:lnTo>
                  <a:pt x="3125" y="248"/>
                </a:lnTo>
                <a:lnTo>
                  <a:pt x="3127" y="248"/>
                </a:lnTo>
                <a:lnTo>
                  <a:pt x="3128" y="247"/>
                </a:lnTo>
                <a:lnTo>
                  <a:pt x="3128" y="246"/>
                </a:lnTo>
                <a:lnTo>
                  <a:pt x="3128" y="246"/>
                </a:lnTo>
                <a:lnTo>
                  <a:pt x="3122" y="246"/>
                </a:lnTo>
                <a:lnTo>
                  <a:pt x="3122" y="246"/>
                </a:lnTo>
                <a:lnTo>
                  <a:pt x="3121" y="244"/>
                </a:lnTo>
                <a:lnTo>
                  <a:pt x="3121" y="244"/>
                </a:lnTo>
                <a:lnTo>
                  <a:pt x="3117" y="243"/>
                </a:lnTo>
                <a:lnTo>
                  <a:pt x="3114" y="243"/>
                </a:lnTo>
                <a:lnTo>
                  <a:pt x="3113" y="243"/>
                </a:lnTo>
                <a:lnTo>
                  <a:pt x="3111" y="241"/>
                </a:lnTo>
                <a:lnTo>
                  <a:pt x="3111" y="241"/>
                </a:lnTo>
                <a:lnTo>
                  <a:pt x="3113" y="241"/>
                </a:lnTo>
                <a:lnTo>
                  <a:pt x="3113" y="240"/>
                </a:lnTo>
                <a:lnTo>
                  <a:pt x="3116" y="240"/>
                </a:lnTo>
                <a:lnTo>
                  <a:pt x="3121" y="240"/>
                </a:lnTo>
                <a:lnTo>
                  <a:pt x="3122" y="239"/>
                </a:lnTo>
                <a:lnTo>
                  <a:pt x="3122" y="237"/>
                </a:lnTo>
                <a:lnTo>
                  <a:pt x="3121" y="237"/>
                </a:lnTo>
                <a:lnTo>
                  <a:pt x="3120" y="236"/>
                </a:lnTo>
                <a:lnTo>
                  <a:pt x="3117" y="234"/>
                </a:lnTo>
                <a:lnTo>
                  <a:pt x="3113" y="233"/>
                </a:lnTo>
                <a:lnTo>
                  <a:pt x="3107" y="232"/>
                </a:lnTo>
                <a:lnTo>
                  <a:pt x="3098" y="230"/>
                </a:lnTo>
                <a:lnTo>
                  <a:pt x="3096" y="232"/>
                </a:lnTo>
                <a:lnTo>
                  <a:pt x="3095" y="232"/>
                </a:lnTo>
                <a:lnTo>
                  <a:pt x="3092" y="233"/>
                </a:lnTo>
                <a:lnTo>
                  <a:pt x="3088" y="239"/>
                </a:lnTo>
                <a:lnTo>
                  <a:pt x="3085" y="240"/>
                </a:lnTo>
                <a:lnTo>
                  <a:pt x="3083" y="241"/>
                </a:lnTo>
                <a:lnTo>
                  <a:pt x="3076" y="243"/>
                </a:lnTo>
                <a:lnTo>
                  <a:pt x="3076" y="243"/>
                </a:lnTo>
                <a:lnTo>
                  <a:pt x="3074" y="241"/>
                </a:lnTo>
                <a:lnTo>
                  <a:pt x="3074" y="240"/>
                </a:lnTo>
                <a:lnTo>
                  <a:pt x="3076" y="240"/>
                </a:lnTo>
                <a:lnTo>
                  <a:pt x="3076" y="240"/>
                </a:lnTo>
                <a:lnTo>
                  <a:pt x="3074" y="239"/>
                </a:lnTo>
                <a:lnTo>
                  <a:pt x="3076" y="239"/>
                </a:lnTo>
                <a:lnTo>
                  <a:pt x="3076" y="239"/>
                </a:lnTo>
                <a:lnTo>
                  <a:pt x="3077" y="239"/>
                </a:lnTo>
                <a:lnTo>
                  <a:pt x="3078" y="239"/>
                </a:lnTo>
                <a:lnTo>
                  <a:pt x="3081" y="239"/>
                </a:lnTo>
                <a:lnTo>
                  <a:pt x="3081" y="237"/>
                </a:lnTo>
                <a:lnTo>
                  <a:pt x="3081" y="236"/>
                </a:lnTo>
                <a:lnTo>
                  <a:pt x="3081" y="234"/>
                </a:lnTo>
                <a:lnTo>
                  <a:pt x="3081" y="233"/>
                </a:lnTo>
                <a:lnTo>
                  <a:pt x="3081" y="233"/>
                </a:lnTo>
                <a:lnTo>
                  <a:pt x="3083" y="233"/>
                </a:lnTo>
                <a:lnTo>
                  <a:pt x="3084" y="234"/>
                </a:lnTo>
                <a:lnTo>
                  <a:pt x="3085" y="234"/>
                </a:lnTo>
                <a:lnTo>
                  <a:pt x="3087" y="234"/>
                </a:lnTo>
                <a:lnTo>
                  <a:pt x="3084" y="239"/>
                </a:lnTo>
                <a:lnTo>
                  <a:pt x="3085" y="239"/>
                </a:lnTo>
                <a:lnTo>
                  <a:pt x="3088" y="236"/>
                </a:lnTo>
                <a:lnTo>
                  <a:pt x="3089" y="234"/>
                </a:lnTo>
                <a:lnTo>
                  <a:pt x="3092" y="233"/>
                </a:lnTo>
                <a:lnTo>
                  <a:pt x="3092" y="232"/>
                </a:lnTo>
                <a:lnTo>
                  <a:pt x="3089" y="232"/>
                </a:lnTo>
                <a:lnTo>
                  <a:pt x="3074" y="233"/>
                </a:lnTo>
                <a:lnTo>
                  <a:pt x="3069" y="234"/>
                </a:lnTo>
                <a:lnTo>
                  <a:pt x="3067" y="233"/>
                </a:lnTo>
                <a:lnTo>
                  <a:pt x="3066" y="233"/>
                </a:lnTo>
                <a:lnTo>
                  <a:pt x="3069" y="232"/>
                </a:lnTo>
                <a:lnTo>
                  <a:pt x="3070" y="232"/>
                </a:lnTo>
                <a:lnTo>
                  <a:pt x="3073" y="230"/>
                </a:lnTo>
                <a:lnTo>
                  <a:pt x="3073" y="230"/>
                </a:lnTo>
                <a:lnTo>
                  <a:pt x="3077" y="230"/>
                </a:lnTo>
                <a:lnTo>
                  <a:pt x="3078" y="230"/>
                </a:lnTo>
                <a:lnTo>
                  <a:pt x="3087" y="230"/>
                </a:lnTo>
                <a:lnTo>
                  <a:pt x="3087" y="229"/>
                </a:lnTo>
                <a:lnTo>
                  <a:pt x="3085" y="229"/>
                </a:lnTo>
                <a:lnTo>
                  <a:pt x="3081" y="228"/>
                </a:lnTo>
                <a:lnTo>
                  <a:pt x="3078" y="228"/>
                </a:lnTo>
                <a:lnTo>
                  <a:pt x="3076" y="228"/>
                </a:lnTo>
                <a:lnTo>
                  <a:pt x="3070" y="226"/>
                </a:lnTo>
                <a:lnTo>
                  <a:pt x="3067" y="226"/>
                </a:lnTo>
                <a:lnTo>
                  <a:pt x="3062" y="225"/>
                </a:lnTo>
                <a:lnTo>
                  <a:pt x="3061" y="225"/>
                </a:lnTo>
                <a:lnTo>
                  <a:pt x="3047" y="225"/>
                </a:lnTo>
                <a:lnTo>
                  <a:pt x="3041" y="223"/>
                </a:lnTo>
                <a:lnTo>
                  <a:pt x="3040" y="222"/>
                </a:lnTo>
                <a:lnTo>
                  <a:pt x="3034" y="221"/>
                </a:lnTo>
                <a:lnTo>
                  <a:pt x="3033" y="221"/>
                </a:lnTo>
                <a:lnTo>
                  <a:pt x="3033" y="222"/>
                </a:lnTo>
                <a:lnTo>
                  <a:pt x="3033" y="222"/>
                </a:lnTo>
                <a:lnTo>
                  <a:pt x="3036" y="225"/>
                </a:lnTo>
                <a:lnTo>
                  <a:pt x="3036" y="226"/>
                </a:lnTo>
                <a:lnTo>
                  <a:pt x="3037" y="226"/>
                </a:lnTo>
                <a:lnTo>
                  <a:pt x="3033" y="228"/>
                </a:lnTo>
                <a:lnTo>
                  <a:pt x="3032" y="229"/>
                </a:lnTo>
                <a:lnTo>
                  <a:pt x="3023" y="228"/>
                </a:lnTo>
                <a:lnTo>
                  <a:pt x="3022" y="229"/>
                </a:lnTo>
                <a:lnTo>
                  <a:pt x="3019" y="232"/>
                </a:lnTo>
                <a:lnTo>
                  <a:pt x="3019" y="232"/>
                </a:lnTo>
                <a:lnTo>
                  <a:pt x="3019" y="234"/>
                </a:lnTo>
                <a:lnTo>
                  <a:pt x="3022" y="234"/>
                </a:lnTo>
                <a:lnTo>
                  <a:pt x="3022" y="233"/>
                </a:lnTo>
                <a:lnTo>
                  <a:pt x="3023" y="233"/>
                </a:lnTo>
                <a:lnTo>
                  <a:pt x="3028" y="233"/>
                </a:lnTo>
                <a:lnTo>
                  <a:pt x="3029" y="233"/>
                </a:lnTo>
                <a:lnTo>
                  <a:pt x="3028" y="234"/>
                </a:lnTo>
                <a:lnTo>
                  <a:pt x="3025" y="234"/>
                </a:lnTo>
                <a:lnTo>
                  <a:pt x="3023" y="237"/>
                </a:lnTo>
                <a:lnTo>
                  <a:pt x="3021" y="237"/>
                </a:lnTo>
                <a:lnTo>
                  <a:pt x="3022" y="239"/>
                </a:lnTo>
                <a:lnTo>
                  <a:pt x="3025" y="239"/>
                </a:lnTo>
                <a:lnTo>
                  <a:pt x="3023" y="243"/>
                </a:lnTo>
                <a:lnTo>
                  <a:pt x="3026" y="244"/>
                </a:lnTo>
                <a:lnTo>
                  <a:pt x="3026" y="246"/>
                </a:lnTo>
                <a:lnTo>
                  <a:pt x="3023" y="246"/>
                </a:lnTo>
                <a:lnTo>
                  <a:pt x="3021" y="247"/>
                </a:lnTo>
                <a:lnTo>
                  <a:pt x="3019" y="247"/>
                </a:lnTo>
                <a:lnTo>
                  <a:pt x="3018" y="244"/>
                </a:lnTo>
                <a:lnTo>
                  <a:pt x="3015" y="244"/>
                </a:lnTo>
                <a:lnTo>
                  <a:pt x="3014" y="243"/>
                </a:lnTo>
                <a:lnTo>
                  <a:pt x="3012" y="244"/>
                </a:lnTo>
                <a:lnTo>
                  <a:pt x="3011" y="244"/>
                </a:lnTo>
                <a:lnTo>
                  <a:pt x="3010" y="244"/>
                </a:lnTo>
                <a:lnTo>
                  <a:pt x="3010" y="244"/>
                </a:lnTo>
                <a:lnTo>
                  <a:pt x="3008" y="246"/>
                </a:lnTo>
                <a:lnTo>
                  <a:pt x="3008" y="247"/>
                </a:lnTo>
                <a:lnTo>
                  <a:pt x="3007" y="247"/>
                </a:lnTo>
                <a:lnTo>
                  <a:pt x="3007" y="248"/>
                </a:lnTo>
                <a:lnTo>
                  <a:pt x="3008" y="248"/>
                </a:lnTo>
                <a:lnTo>
                  <a:pt x="3008" y="248"/>
                </a:lnTo>
                <a:lnTo>
                  <a:pt x="3011" y="248"/>
                </a:lnTo>
                <a:lnTo>
                  <a:pt x="3008" y="250"/>
                </a:lnTo>
                <a:lnTo>
                  <a:pt x="3008" y="250"/>
                </a:lnTo>
                <a:lnTo>
                  <a:pt x="3008" y="250"/>
                </a:lnTo>
                <a:lnTo>
                  <a:pt x="3007" y="251"/>
                </a:lnTo>
                <a:lnTo>
                  <a:pt x="3007" y="251"/>
                </a:lnTo>
                <a:lnTo>
                  <a:pt x="3008" y="251"/>
                </a:lnTo>
                <a:lnTo>
                  <a:pt x="3008" y="252"/>
                </a:lnTo>
                <a:lnTo>
                  <a:pt x="3007" y="252"/>
                </a:lnTo>
                <a:lnTo>
                  <a:pt x="3006" y="251"/>
                </a:lnTo>
                <a:lnTo>
                  <a:pt x="3004" y="251"/>
                </a:lnTo>
                <a:lnTo>
                  <a:pt x="3003" y="250"/>
                </a:lnTo>
                <a:lnTo>
                  <a:pt x="3001" y="248"/>
                </a:lnTo>
                <a:lnTo>
                  <a:pt x="3000" y="247"/>
                </a:lnTo>
                <a:lnTo>
                  <a:pt x="2993" y="244"/>
                </a:lnTo>
                <a:lnTo>
                  <a:pt x="2989" y="244"/>
                </a:lnTo>
                <a:lnTo>
                  <a:pt x="2988" y="244"/>
                </a:lnTo>
                <a:lnTo>
                  <a:pt x="2985" y="244"/>
                </a:lnTo>
                <a:lnTo>
                  <a:pt x="2982" y="246"/>
                </a:lnTo>
                <a:lnTo>
                  <a:pt x="2979" y="246"/>
                </a:lnTo>
                <a:lnTo>
                  <a:pt x="2978" y="247"/>
                </a:lnTo>
                <a:lnTo>
                  <a:pt x="2977" y="248"/>
                </a:lnTo>
                <a:lnTo>
                  <a:pt x="2971" y="248"/>
                </a:lnTo>
                <a:lnTo>
                  <a:pt x="2967" y="247"/>
                </a:lnTo>
                <a:lnTo>
                  <a:pt x="2964" y="246"/>
                </a:lnTo>
                <a:lnTo>
                  <a:pt x="2962" y="244"/>
                </a:lnTo>
                <a:lnTo>
                  <a:pt x="2959" y="241"/>
                </a:lnTo>
                <a:lnTo>
                  <a:pt x="2959" y="241"/>
                </a:lnTo>
                <a:lnTo>
                  <a:pt x="2959" y="240"/>
                </a:lnTo>
                <a:lnTo>
                  <a:pt x="2957" y="239"/>
                </a:lnTo>
                <a:lnTo>
                  <a:pt x="2957" y="239"/>
                </a:lnTo>
                <a:lnTo>
                  <a:pt x="2956" y="239"/>
                </a:lnTo>
                <a:lnTo>
                  <a:pt x="2953" y="241"/>
                </a:lnTo>
                <a:lnTo>
                  <a:pt x="2953" y="243"/>
                </a:lnTo>
                <a:lnTo>
                  <a:pt x="2952" y="246"/>
                </a:lnTo>
                <a:lnTo>
                  <a:pt x="2951" y="248"/>
                </a:lnTo>
                <a:lnTo>
                  <a:pt x="2951" y="250"/>
                </a:lnTo>
                <a:lnTo>
                  <a:pt x="2951" y="250"/>
                </a:lnTo>
                <a:lnTo>
                  <a:pt x="2951" y="251"/>
                </a:lnTo>
                <a:lnTo>
                  <a:pt x="2949" y="252"/>
                </a:lnTo>
                <a:lnTo>
                  <a:pt x="2946" y="257"/>
                </a:lnTo>
                <a:lnTo>
                  <a:pt x="2945" y="258"/>
                </a:lnTo>
                <a:lnTo>
                  <a:pt x="2944" y="258"/>
                </a:lnTo>
                <a:lnTo>
                  <a:pt x="2942" y="259"/>
                </a:lnTo>
                <a:lnTo>
                  <a:pt x="2941" y="259"/>
                </a:lnTo>
                <a:lnTo>
                  <a:pt x="2941" y="258"/>
                </a:lnTo>
                <a:lnTo>
                  <a:pt x="2940" y="255"/>
                </a:lnTo>
                <a:lnTo>
                  <a:pt x="2940" y="255"/>
                </a:lnTo>
                <a:lnTo>
                  <a:pt x="2938" y="257"/>
                </a:lnTo>
                <a:lnTo>
                  <a:pt x="2937" y="257"/>
                </a:lnTo>
                <a:lnTo>
                  <a:pt x="2934" y="255"/>
                </a:lnTo>
                <a:lnTo>
                  <a:pt x="2933" y="254"/>
                </a:lnTo>
                <a:lnTo>
                  <a:pt x="2930" y="252"/>
                </a:lnTo>
                <a:lnTo>
                  <a:pt x="2926" y="247"/>
                </a:lnTo>
                <a:lnTo>
                  <a:pt x="2924" y="246"/>
                </a:lnTo>
                <a:lnTo>
                  <a:pt x="2923" y="244"/>
                </a:lnTo>
                <a:lnTo>
                  <a:pt x="2922" y="244"/>
                </a:lnTo>
                <a:lnTo>
                  <a:pt x="2920" y="243"/>
                </a:lnTo>
                <a:lnTo>
                  <a:pt x="2922" y="243"/>
                </a:lnTo>
                <a:lnTo>
                  <a:pt x="2924" y="241"/>
                </a:lnTo>
                <a:lnTo>
                  <a:pt x="2927" y="241"/>
                </a:lnTo>
                <a:lnTo>
                  <a:pt x="2924" y="240"/>
                </a:lnTo>
                <a:lnTo>
                  <a:pt x="2924" y="239"/>
                </a:lnTo>
                <a:lnTo>
                  <a:pt x="2923" y="237"/>
                </a:lnTo>
                <a:lnTo>
                  <a:pt x="2924" y="239"/>
                </a:lnTo>
                <a:lnTo>
                  <a:pt x="2923" y="240"/>
                </a:lnTo>
                <a:lnTo>
                  <a:pt x="2923" y="241"/>
                </a:lnTo>
                <a:lnTo>
                  <a:pt x="2922" y="241"/>
                </a:lnTo>
                <a:lnTo>
                  <a:pt x="2916" y="236"/>
                </a:lnTo>
                <a:lnTo>
                  <a:pt x="2913" y="233"/>
                </a:lnTo>
                <a:lnTo>
                  <a:pt x="2911" y="232"/>
                </a:lnTo>
                <a:lnTo>
                  <a:pt x="2911" y="230"/>
                </a:lnTo>
                <a:lnTo>
                  <a:pt x="2911" y="229"/>
                </a:lnTo>
                <a:lnTo>
                  <a:pt x="2915" y="232"/>
                </a:lnTo>
                <a:lnTo>
                  <a:pt x="2917" y="233"/>
                </a:lnTo>
                <a:lnTo>
                  <a:pt x="2922" y="236"/>
                </a:lnTo>
                <a:lnTo>
                  <a:pt x="2924" y="236"/>
                </a:lnTo>
                <a:lnTo>
                  <a:pt x="2926" y="234"/>
                </a:lnTo>
                <a:lnTo>
                  <a:pt x="2926" y="232"/>
                </a:lnTo>
                <a:lnTo>
                  <a:pt x="2924" y="229"/>
                </a:lnTo>
                <a:lnTo>
                  <a:pt x="2923" y="229"/>
                </a:lnTo>
                <a:lnTo>
                  <a:pt x="2917" y="228"/>
                </a:lnTo>
                <a:lnTo>
                  <a:pt x="2916" y="228"/>
                </a:lnTo>
                <a:lnTo>
                  <a:pt x="2917" y="228"/>
                </a:lnTo>
                <a:lnTo>
                  <a:pt x="2919" y="228"/>
                </a:lnTo>
                <a:lnTo>
                  <a:pt x="2920" y="226"/>
                </a:lnTo>
                <a:lnTo>
                  <a:pt x="2923" y="225"/>
                </a:lnTo>
                <a:lnTo>
                  <a:pt x="2924" y="225"/>
                </a:lnTo>
                <a:lnTo>
                  <a:pt x="2924" y="223"/>
                </a:lnTo>
                <a:lnTo>
                  <a:pt x="2923" y="222"/>
                </a:lnTo>
                <a:lnTo>
                  <a:pt x="2919" y="221"/>
                </a:lnTo>
                <a:lnTo>
                  <a:pt x="2919" y="221"/>
                </a:lnTo>
                <a:lnTo>
                  <a:pt x="2920" y="221"/>
                </a:lnTo>
                <a:lnTo>
                  <a:pt x="2920" y="219"/>
                </a:lnTo>
                <a:lnTo>
                  <a:pt x="2923" y="218"/>
                </a:lnTo>
                <a:lnTo>
                  <a:pt x="2923" y="217"/>
                </a:lnTo>
                <a:lnTo>
                  <a:pt x="2923" y="218"/>
                </a:lnTo>
                <a:lnTo>
                  <a:pt x="2922" y="217"/>
                </a:lnTo>
                <a:lnTo>
                  <a:pt x="2922" y="217"/>
                </a:lnTo>
                <a:lnTo>
                  <a:pt x="2922" y="215"/>
                </a:lnTo>
                <a:lnTo>
                  <a:pt x="2920" y="215"/>
                </a:lnTo>
                <a:lnTo>
                  <a:pt x="2919" y="214"/>
                </a:lnTo>
                <a:lnTo>
                  <a:pt x="2915" y="214"/>
                </a:lnTo>
                <a:lnTo>
                  <a:pt x="2915" y="214"/>
                </a:lnTo>
                <a:lnTo>
                  <a:pt x="2916" y="214"/>
                </a:lnTo>
                <a:lnTo>
                  <a:pt x="2915" y="212"/>
                </a:lnTo>
                <a:lnTo>
                  <a:pt x="2913" y="212"/>
                </a:lnTo>
                <a:lnTo>
                  <a:pt x="2913" y="211"/>
                </a:lnTo>
                <a:lnTo>
                  <a:pt x="2912" y="211"/>
                </a:lnTo>
                <a:lnTo>
                  <a:pt x="2911" y="211"/>
                </a:lnTo>
                <a:lnTo>
                  <a:pt x="2904" y="210"/>
                </a:lnTo>
                <a:lnTo>
                  <a:pt x="2902" y="210"/>
                </a:lnTo>
                <a:lnTo>
                  <a:pt x="2902" y="211"/>
                </a:lnTo>
                <a:lnTo>
                  <a:pt x="2900" y="214"/>
                </a:lnTo>
                <a:lnTo>
                  <a:pt x="2897" y="212"/>
                </a:lnTo>
                <a:lnTo>
                  <a:pt x="2897" y="212"/>
                </a:lnTo>
                <a:lnTo>
                  <a:pt x="2897" y="211"/>
                </a:lnTo>
                <a:lnTo>
                  <a:pt x="2897" y="211"/>
                </a:lnTo>
                <a:lnTo>
                  <a:pt x="2897" y="210"/>
                </a:lnTo>
                <a:lnTo>
                  <a:pt x="2897" y="210"/>
                </a:lnTo>
                <a:lnTo>
                  <a:pt x="2895" y="210"/>
                </a:lnTo>
                <a:lnTo>
                  <a:pt x="2894" y="210"/>
                </a:lnTo>
                <a:lnTo>
                  <a:pt x="2893" y="210"/>
                </a:lnTo>
                <a:lnTo>
                  <a:pt x="2891" y="211"/>
                </a:lnTo>
                <a:lnTo>
                  <a:pt x="2890" y="211"/>
                </a:lnTo>
                <a:lnTo>
                  <a:pt x="2890" y="210"/>
                </a:lnTo>
                <a:lnTo>
                  <a:pt x="2882" y="207"/>
                </a:lnTo>
                <a:lnTo>
                  <a:pt x="2880" y="206"/>
                </a:lnTo>
                <a:lnTo>
                  <a:pt x="2879" y="206"/>
                </a:lnTo>
                <a:lnTo>
                  <a:pt x="2875" y="207"/>
                </a:lnTo>
                <a:lnTo>
                  <a:pt x="2873" y="207"/>
                </a:lnTo>
                <a:lnTo>
                  <a:pt x="2872" y="208"/>
                </a:lnTo>
                <a:lnTo>
                  <a:pt x="2869" y="207"/>
                </a:lnTo>
                <a:lnTo>
                  <a:pt x="2869" y="208"/>
                </a:lnTo>
                <a:lnTo>
                  <a:pt x="2868" y="210"/>
                </a:lnTo>
                <a:lnTo>
                  <a:pt x="2868" y="211"/>
                </a:lnTo>
                <a:lnTo>
                  <a:pt x="2868" y="212"/>
                </a:lnTo>
                <a:lnTo>
                  <a:pt x="2869" y="212"/>
                </a:lnTo>
                <a:lnTo>
                  <a:pt x="2869" y="214"/>
                </a:lnTo>
                <a:lnTo>
                  <a:pt x="2871" y="215"/>
                </a:lnTo>
                <a:lnTo>
                  <a:pt x="2871" y="217"/>
                </a:lnTo>
                <a:lnTo>
                  <a:pt x="2871" y="217"/>
                </a:lnTo>
                <a:lnTo>
                  <a:pt x="2869" y="217"/>
                </a:lnTo>
                <a:lnTo>
                  <a:pt x="2869" y="218"/>
                </a:lnTo>
                <a:lnTo>
                  <a:pt x="2868" y="219"/>
                </a:lnTo>
                <a:lnTo>
                  <a:pt x="2867" y="221"/>
                </a:lnTo>
                <a:lnTo>
                  <a:pt x="2865" y="219"/>
                </a:lnTo>
                <a:lnTo>
                  <a:pt x="2861" y="219"/>
                </a:lnTo>
                <a:lnTo>
                  <a:pt x="2861" y="219"/>
                </a:lnTo>
                <a:lnTo>
                  <a:pt x="2861" y="219"/>
                </a:lnTo>
                <a:lnTo>
                  <a:pt x="2862" y="221"/>
                </a:lnTo>
                <a:lnTo>
                  <a:pt x="2862" y="221"/>
                </a:lnTo>
                <a:lnTo>
                  <a:pt x="2862" y="221"/>
                </a:lnTo>
                <a:lnTo>
                  <a:pt x="2861" y="222"/>
                </a:lnTo>
                <a:lnTo>
                  <a:pt x="2858" y="221"/>
                </a:lnTo>
                <a:lnTo>
                  <a:pt x="2856" y="221"/>
                </a:lnTo>
                <a:lnTo>
                  <a:pt x="2854" y="219"/>
                </a:lnTo>
                <a:lnTo>
                  <a:pt x="2853" y="219"/>
                </a:lnTo>
                <a:lnTo>
                  <a:pt x="2850" y="219"/>
                </a:lnTo>
                <a:lnTo>
                  <a:pt x="2846" y="221"/>
                </a:lnTo>
                <a:lnTo>
                  <a:pt x="2842" y="219"/>
                </a:lnTo>
                <a:lnTo>
                  <a:pt x="2836" y="219"/>
                </a:lnTo>
                <a:lnTo>
                  <a:pt x="2835" y="219"/>
                </a:lnTo>
                <a:lnTo>
                  <a:pt x="2831" y="218"/>
                </a:lnTo>
                <a:lnTo>
                  <a:pt x="2827" y="217"/>
                </a:lnTo>
                <a:lnTo>
                  <a:pt x="2821" y="215"/>
                </a:lnTo>
                <a:lnTo>
                  <a:pt x="2821" y="212"/>
                </a:lnTo>
                <a:lnTo>
                  <a:pt x="2823" y="211"/>
                </a:lnTo>
                <a:lnTo>
                  <a:pt x="2825" y="211"/>
                </a:lnTo>
                <a:lnTo>
                  <a:pt x="2827" y="211"/>
                </a:lnTo>
                <a:lnTo>
                  <a:pt x="2827" y="210"/>
                </a:lnTo>
                <a:lnTo>
                  <a:pt x="2825" y="210"/>
                </a:lnTo>
                <a:lnTo>
                  <a:pt x="2823" y="208"/>
                </a:lnTo>
                <a:lnTo>
                  <a:pt x="2812" y="208"/>
                </a:lnTo>
                <a:lnTo>
                  <a:pt x="2803" y="207"/>
                </a:lnTo>
                <a:lnTo>
                  <a:pt x="2792" y="207"/>
                </a:lnTo>
                <a:lnTo>
                  <a:pt x="2787" y="208"/>
                </a:lnTo>
                <a:lnTo>
                  <a:pt x="2780" y="208"/>
                </a:lnTo>
                <a:lnTo>
                  <a:pt x="2779" y="210"/>
                </a:lnTo>
                <a:lnTo>
                  <a:pt x="2774" y="210"/>
                </a:lnTo>
                <a:lnTo>
                  <a:pt x="2776" y="211"/>
                </a:lnTo>
                <a:lnTo>
                  <a:pt x="2777" y="212"/>
                </a:lnTo>
                <a:lnTo>
                  <a:pt x="2777" y="212"/>
                </a:lnTo>
                <a:lnTo>
                  <a:pt x="2779" y="212"/>
                </a:lnTo>
                <a:lnTo>
                  <a:pt x="2779" y="214"/>
                </a:lnTo>
                <a:lnTo>
                  <a:pt x="2777" y="214"/>
                </a:lnTo>
                <a:lnTo>
                  <a:pt x="2776" y="214"/>
                </a:lnTo>
                <a:lnTo>
                  <a:pt x="2776" y="215"/>
                </a:lnTo>
                <a:lnTo>
                  <a:pt x="2776" y="217"/>
                </a:lnTo>
                <a:lnTo>
                  <a:pt x="2776" y="218"/>
                </a:lnTo>
                <a:lnTo>
                  <a:pt x="2774" y="221"/>
                </a:lnTo>
                <a:lnTo>
                  <a:pt x="2773" y="222"/>
                </a:lnTo>
                <a:lnTo>
                  <a:pt x="2772" y="222"/>
                </a:lnTo>
                <a:lnTo>
                  <a:pt x="2773" y="223"/>
                </a:lnTo>
                <a:lnTo>
                  <a:pt x="2774" y="225"/>
                </a:lnTo>
                <a:lnTo>
                  <a:pt x="2776" y="225"/>
                </a:lnTo>
                <a:lnTo>
                  <a:pt x="2777" y="225"/>
                </a:lnTo>
                <a:lnTo>
                  <a:pt x="2776" y="226"/>
                </a:lnTo>
                <a:lnTo>
                  <a:pt x="2773" y="225"/>
                </a:lnTo>
                <a:lnTo>
                  <a:pt x="2772" y="223"/>
                </a:lnTo>
                <a:lnTo>
                  <a:pt x="2772" y="223"/>
                </a:lnTo>
                <a:lnTo>
                  <a:pt x="2772" y="222"/>
                </a:lnTo>
                <a:lnTo>
                  <a:pt x="2773" y="221"/>
                </a:lnTo>
                <a:lnTo>
                  <a:pt x="2773" y="221"/>
                </a:lnTo>
                <a:lnTo>
                  <a:pt x="2774" y="218"/>
                </a:lnTo>
                <a:lnTo>
                  <a:pt x="2774" y="217"/>
                </a:lnTo>
                <a:lnTo>
                  <a:pt x="2774" y="212"/>
                </a:lnTo>
                <a:lnTo>
                  <a:pt x="2773" y="212"/>
                </a:lnTo>
                <a:lnTo>
                  <a:pt x="2772" y="211"/>
                </a:lnTo>
                <a:lnTo>
                  <a:pt x="2773" y="208"/>
                </a:lnTo>
                <a:lnTo>
                  <a:pt x="2774" y="207"/>
                </a:lnTo>
                <a:lnTo>
                  <a:pt x="2773" y="207"/>
                </a:lnTo>
                <a:lnTo>
                  <a:pt x="2772" y="204"/>
                </a:lnTo>
                <a:lnTo>
                  <a:pt x="2770" y="203"/>
                </a:lnTo>
                <a:lnTo>
                  <a:pt x="2769" y="201"/>
                </a:lnTo>
                <a:lnTo>
                  <a:pt x="2769" y="201"/>
                </a:lnTo>
                <a:lnTo>
                  <a:pt x="2769" y="204"/>
                </a:lnTo>
                <a:lnTo>
                  <a:pt x="2769" y="206"/>
                </a:lnTo>
                <a:lnTo>
                  <a:pt x="2768" y="206"/>
                </a:lnTo>
                <a:lnTo>
                  <a:pt x="2765" y="207"/>
                </a:lnTo>
                <a:lnTo>
                  <a:pt x="2762" y="207"/>
                </a:lnTo>
                <a:lnTo>
                  <a:pt x="2759" y="206"/>
                </a:lnTo>
                <a:lnTo>
                  <a:pt x="2755" y="204"/>
                </a:lnTo>
                <a:lnTo>
                  <a:pt x="2754" y="203"/>
                </a:lnTo>
                <a:lnTo>
                  <a:pt x="2754" y="201"/>
                </a:lnTo>
                <a:lnTo>
                  <a:pt x="2755" y="201"/>
                </a:lnTo>
                <a:lnTo>
                  <a:pt x="2757" y="200"/>
                </a:lnTo>
                <a:lnTo>
                  <a:pt x="2754" y="200"/>
                </a:lnTo>
                <a:lnTo>
                  <a:pt x="2752" y="200"/>
                </a:lnTo>
                <a:lnTo>
                  <a:pt x="2751" y="203"/>
                </a:lnTo>
                <a:lnTo>
                  <a:pt x="2750" y="201"/>
                </a:lnTo>
                <a:lnTo>
                  <a:pt x="2744" y="200"/>
                </a:lnTo>
                <a:lnTo>
                  <a:pt x="2743" y="201"/>
                </a:lnTo>
                <a:lnTo>
                  <a:pt x="2740" y="203"/>
                </a:lnTo>
                <a:lnTo>
                  <a:pt x="2740" y="203"/>
                </a:lnTo>
                <a:lnTo>
                  <a:pt x="2739" y="204"/>
                </a:lnTo>
                <a:lnTo>
                  <a:pt x="2739" y="206"/>
                </a:lnTo>
                <a:lnTo>
                  <a:pt x="2739" y="206"/>
                </a:lnTo>
                <a:lnTo>
                  <a:pt x="2743" y="207"/>
                </a:lnTo>
                <a:lnTo>
                  <a:pt x="2746" y="206"/>
                </a:lnTo>
                <a:lnTo>
                  <a:pt x="2748" y="206"/>
                </a:lnTo>
                <a:lnTo>
                  <a:pt x="2750" y="206"/>
                </a:lnTo>
                <a:lnTo>
                  <a:pt x="2750" y="206"/>
                </a:lnTo>
                <a:lnTo>
                  <a:pt x="2748" y="207"/>
                </a:lnTo>
                <a:lnTo>
                  <a:pt x="2746" y="208"/>
                </a:lnTo>
                <a:lnTo>
                  <a:pt x="2740" y="211"/>
                </a:lnTo>
                <a:lnTo>
                  <a:pt x="2739" y="211"/>
                </a:lnTo>
                <a:lnTo>
                  <a:pt x="2735" y="211"/>
                </a:lnTo>
                <a:lnTo>
                  <a:pt x="2733" y="212"/>
                </a:lnTo>
                <a:lnTo>
                  <a:pt x="2733" y="212"/>
                </a:lnTo>
                <a:lnTo>
                  <a:pt x="2728" y="214"/>
                </a:lnTo>
                <a:lnTo>
                  <a:pt x="2726" y="214"/>
                </a:lnTo>
                <a:lnTo>
                  <a:pt x="2725" y="214"/>
                </a:lnTo>
                <a:lnTo>
                  <a:pt x="2724" y="215"/>
                </a:lnTo>
                <a:lnTo>
                  <a:pt x="2722" y="215"/>
                </a:lnTo>
                <a:lnTo>
                  <a:pt x="2721" y="217"/>
                </a:lnTo>
                <a:lnTo>
                  <a:pt x="2717" y="217"/>
                </a:lnTo>
                <a:lnTo>
                  <a:pt x="2714" y="217"/>
                </a:lnTo>
                <a:lnTo>
                  <a:pt x="2708" y="217"/>
                </a:lnTo>
                <a:lnTo>
                  <a:pt x="2707" y="218"/>
                </a:lnTo>
                <a:lnTo>
                  <a:pt x="2706" y="218"/>
                </a:lnTo>
                <a:lnTo>
                  <a:pt x="2706" y="219"/>
                </a:lnTo>
                <a:lnTo>
                  <a:pt x="2704" y="221"/>
                </a:lnTo>
                <a:lnTo>
                  <a:pt x="2700" y="222"/>
                </a:lnTo>
                <a:lnTo>
                  <a:pt x="2697" y="223"/>
                </a:lnTo>
                <a:lnTo>
                  <a:pt x="2696" y="223"/>
                </a:lnTo>
                <a:lnTo>
                  <a:pt x="2697" y="222"/>
                </a:lnTo>
                <a:lnTo>
                  <a:pt x="2700" y="219"/>
                </a:lnTo>
                <a:lnTo>
                  <a:pt x="2706" y="214"/>
                </a:lnTo>
                <a:lnTo>
                  <a:pt x="2710" y="214"/>
                </a:lnTo>
                <a:lnTo>
                  <a:pt x="2711" y="212"/>
                </a:lnTo>
                <a:lnTo>
                  <a:pt x="2715" y="208"/>
                </a:lnTo>
                <a:lnTo>
                  <a:pt x="2715" y="208"/>
                </a:lnTo>
                <a:lnTo>
                  <a:pt x="2721" y="208"/>
                </a:lnTo>
                <a:lnTo>
                  <a:pt x="2725" y="207"/>
                </a:lnTo>
                <a:lnTo>
                  <a:pt x="2733" y="200"/>
                </a:lnTo>
                <a:lnTo>
                  <a:pt x="2737" y="200"/>
                </a:lnTo>
                <a:lnTo>
                  <a:pt x="2740" y="197"/>
                </a:lnTo>
                <a:lnTo>
                  <a:pt x="2740" y="197"/>
                </a:lnTo>
                <a:lnTo>
                  <a:pt x="2740" y="196"/>
                </a:lnTo>
                <a:lnTo>
                  <a:pt x="2740" y="196"/>
                </a:lnTo>
                <a:lnTo>
                  <a:pt x="2740" y="195"/>
                </a:lnTo>
                <a:lnTo>
                  <a:pt x="2744" y="195"/>
                </a:lnTo>
                <a:lnTo>
                  <a:pt x="2746" y="192"/>
                </a:lnTo>
                <a:lnTo>
                  <a:pt x="2750" y="190"/>
                </a:lnTo>
                <a:lnTo>
                  <a:pt x="2754" y="189"/>
                </a:lnTo>
                <a:lnTo>
                  <a:pt x="2759" y="188"/>
                </a:lnTo>
                <a:lnTo>
                  <a:pt x="2762" y="185"/>
                </a:lnTo>
                <a:lnTo>
                  <a:pt x="2769" y="182"/>
                </a:lnTo>
                <a:lnTo>
                  <a:pt x="2776" y="177"/>
                </a:lnTo>
                <a:lnTo>
                  <a:pt x="2777" y="174"/>
                </a:lnTo>
                <a:lnTo>
                  <a:pt x="2776" y="172"/>
                </a:lnTo>
                <a:lnTo>
                  <a:pt x="2773" y="172"/>
                </a:lnTo>
                <a:lnTo>
                  <a:pt x="2773" y="171"/>
                </a:lnTo>
                <a:lnTo>
                  <a:pt x="2772" y="171"/>
                </a:lnTo>
                <a:lnTo>
                  <a:pt x="2770" y="171"/>
                </a:lnTo>
                <a:lnTo>
                  <a:pt x="2768" y="168"/>
                </a:lnTo>
                <a:lnTo>
                  <a:pt x="2765" y="167"/>
                </a:lnTo>
                <a:lnTo>
                  <a:pt x="2765" y="167"/>
                </a:lnTo>
                <a:lnTo>
                  <a:pt x="2765" y="166"/>
                </a:lnTo>
                <a:lnTo>
                  <a:pt x="2766" y="167"/>
                </a:lnTo>
                <a:lnTo>
                  <a:pt x="2772" y="170"/>
                </a:lnTo>
                <a:lnTo>
                  <a:pt x="2774" y="170"/>
                </a:lnTo>
                <a:lnTo>
                  <a:pt x="2774" y="170"/>
                </a:lnTo>
                <a:lnTo>
                  <a:pt x="2774" y="171"/>
                </a:lnTo>
                <a:lnTo>
                  <a:pt x="2774" y="171"/>
                </a:lnTo>
                <a:lnTo>
                  <a:pt x="2776" y="171"/>
                </a:lnTo>
                <a:lnTo>
                  <a:pt x="2776" y="171"/>
                </a:lnTo>
                <a:lnTo>
                  <a:pt x="2777" y="168"/>
                </a:lnTo>
                <a:lnTo>
                  <a:pt x="2779" y="166"/>
                </a:lnTo>
                <a:lnTo>
                  <a:pt x="2779" y="164"/>
                </a:lnTo>
                <a:lnTo>
                  <a:pt x="2776" y="166"/>
                </a:lnTo>
                <a:lnTo>
                  <a:pt x="2774" y="161"/>
                </a:lnTo>
                <a:lnTo>
                  <a:pt x="2773" y="160"/>
                </a:lnTo>
                <a:lnTo>
                  <a:pt x="2773" y="159"/>
                </a:lnTo>
                <a:lnTo>
                  <a:pt x="2770" y="159"/>
                </a:lnTo>
                <a:lnTo>
                  <a:pt x="2770" y="159"/>
                </a:lnTo>
                <a:lnTo>
                  <a:pt x="2770" y="159"/>
                </a:lnTo>
                <a:lnTo>
                  <a:pt x="2772" y="160"/>
                </a:lnTo>
                <a:lnTo>
                  <a:pt x="2770" y="160"/>
                </a:lnTo>
                <a:lnTo>
                  <a:pt x="2770" y="161"/>
                </a:lnTo>
                <a:lnTo>
                  <a:pt x="2769" y="161"/>
                </a:lnTo>
                <a:lnTo>
                  <a:pt x="2766" y="163"/>
                </a:lnTo>
                <a:lnTo>
                  <a:pt x="2768" y="161"/>
                </a:lnTo>
                <a:lnTo>
                  <a:pt x="2768" y="160"/>
                </a:lnTo>
                <a:lnTo>
                  <a:pt x="2768" y="160"/>
                </a:lnTo>
                <a:lnTo>
                  <a:pt x="2768" y="159"/>
                </a:lnTo>
                <a:lnTo>
                  <a:pt x="2766" y="156"/>
                </a:lnTo>
                <a:lnTo>
                  <a:pt x="2765" y="156"/>
                </a:lnTo>
                <a:lnTo>
                  <a:pt x="2763" y="155"/>
                </a:lnTo>
                <a:lnTo>
                  <a:pt x="2762" y="155"/>
                </a:lnTo>
                <a:lnTo>
                  <a:pt x="2761" y="156"/>
                </a:lnTo>
                <a:lnTo>
                  <a:pt x="2761" y="155"/>
                </a:lnTo>
                <a:lnTo>
                  <a:pt x="2762" y="155"/>
                </a:lnTo>
                <a:lnTo>
                  <a:pt x="2761" y="152"/>
                </a:lnTo>
                <a:lnTo>
                  <a:pt x="2758" y="152"/>
                </a:lnTo>
                <a:lnTo>
                  <a:pt x="2757" y="152"/>
                </a:lnTo>
                <a:lnTo>
                  <a:pt x="2755" y="150"/>
                </a:lnTo>
                <a:lnTo>
                  <a:pt x="2752" y="149"/>
                </a:lnTo>
                <a:lnTo>
                  <a:pt x="2746" y="149"/>
                </a:lnTo>
                <a:lnTo>
                  <a:pt x="2741" y="149"/>
                </a:lnTo>
                <a:lnTo>
                  <a:pt x="2736" y="149"/>
                </a:lnTo>
                <a:lnTo>
                  <a:pt x="2729" y="149"/>
                </a:lnTo>
                <a:lnTo>
                  <a:pt x="2726" y="149"/>
                </a:lnTo>
                <a:lnTo>
                  <a:pt x="2725" y="149"/>
                </a:lnTo>
                <a:lnTo>
                  <a:pt x="2722" y="149"/>
                </a:lnTo>
                <a:lnTo>
                  <a:pt x="2722" y="150"/>
                </a:lnTo>
                <a:lnTo>
                  <a:pt x="2722" y="152"/>
                </a:lnTo>
                <a:lnTo>
                  <a:pt x="2719" y="153"/>
                </a:lnTo>
                <a:lnTo>
                  <a:pt x="2719" y="153"/>
                </a:lnTo>
                <a:lnTo>
                  <a:pt x="2714" y="153"/>
                </a:lnTo>
                <a:lnTo>
                  <a:pt x="2711" y="155"/>
                </a:lnTo>
                <a:lnTo>
                  <a:pt x="2710" y="153"/>
                </a:lnTo>
                <a:lnTo>
                  <a:pt x="2707" y="153"/>
                </a:lnTo>
                <a:lnTo>
                  <a:pt x="2707" y="152"/>
                </a:lnTo>
                <a:lnTo>
                  <a:pt x="2708" y="152"/>
                </a:lnTo>
                <a:lnTo>
                  <a:pt x="2710" y="152"/>
                </a:lnTo>
                <a:lnTo>
                  <a:pt x="2713" y="149"/>
                </a:lnTo>
                <a:lnTo>
                  <a:pt x="2715" y="148"/>
                </a:lnTo>
                <a:lnTo>
                  <a:pt x="2717" y="145"/>
                </a:lnTo>
                <a:lnTo>
                  <a:pt x="2715" y="144"/>
                </a:lnTo>
                <a:lnTo>
                  <a:pt x="2713" y="144"/>
                </a:lnTo>
                <a:lnTo>
                  <a:pt x="2711" y="144"/>
                </a:lnTo>
                <a:lnTo>
                  <a:pt x="2710" y="144"/>
                </a:lnTo>
                <a:lnTo>
                  <a:pt x="2707" y="142"/>
                </a:lnTo>
                <a:lnTo>
                  <a:pt x="2704" y="142"/>
                </a:lnTo>
                <a:lnTo>
                  <a:pt x="2702" y="144"/>
                </a:lnTo>
                <a:lnTo>
                  <a:pt x="2700" y="144"/>
                </a:lnTo>
                <a:lnTo>
                  <a:pt x="2700" y="142"/>
                </a:lnTo>
                <a:lnTo>
                  <a:pt x="2697" y="142"/>
                </a:lnTo>
                <a:lnTo>
                  <a:pt x="2686" y="142"/>
                </a:lnTo>
                <a:lnTo>
                  <a:pt x="2688" y="141"/>
                </a:lnTo>
                <a:lnTo>
                  <a:pt x="2693" y="141"/>
                </a:lnTo>
                <a:lnTo>
                  <a:pt x="2697" y="139"/>
                </a:lnTo>
                <a:lnTo>
                  <a:pt x="2702" y="137"/>
                </a:lnTo>
                <a:lnTo>
                  <a:pt x="2704" y="135"/>
                </a:lnTo>
                <a:lnTo>
                  <a:pt x="2703" y="135"/>
                </a:lnTo>
                <a:lnTo>
                  <a:pt x="2703" y="134"/>
                </a:lnTo>
                <a:lnTo>
                  <a:pt x="2700" y="132"/>
                </a:lnTo>
                <a:lnTo>
                  <a:pt x="2697" y="132"/>
                </a:lnTo>
                <a:lnTo>
                  <a:pt x="2693" y="131"/>
                </a:lnTo>
                <a:lnTo>
                  <a:pt x="2692" y="131"/>
                </a:lnTo>
                <a:lnTo>
                  <a:pt x="2686" y="128"/>
                </a:lnTo>
                <a:lnTo>
                  <a:pt x="2685" y="128"/>
                </a:lnTo>
                <a:lnTo>
                  <a:pt x="2681" y="131"/>
                </a:lnTo>
                <a:lnTo>
                  <a:pt x="2678" y="131"/>
                </a:lnTo>
                <a:lnTo>
                  <a:pt x="2677" y="131"/>
                </a:lnTo>
                <a:lnTo>
                  <a:pt x="2671" y="134"/>
                </a:lnTo>
                <a:lnTo>
                  <a:pt x="2660" y="139"/>
                </a:lnTo>
                <a:lnTo>
                  <a:pt x="2659" y="142"/>
                </a:lnTo>
                <a:lnTo>
                  <a:pt x="2657" y="144"/>
                </a:lnTo>
                <a:lnTo>
                  <a:pt x="2656" y="144"/>
                </a:lnTo>
                <a:lnTo>
                  <a:pt x="2655" y="146"/>
                </a:lnTo>
                <a:lnTo>
                  <a:pt x="2655" y="148"/>
                </a:lnTo>
                <a:lnTo>
                  <a:pt x="2656" y="148"/>
                </a:lnTo>
                <a:lnTo>
                  <a:pt x="2657" y="149"/>
                </a:lnTo>
                <a:lnTo>
                  <a:pt x="2656" y="152"/>
                </a:lnTo>
                <a:lnTo>
                  <a:pt x="2655" y="152"/>
                </a:lnTo>
                <a:lnTo>
                  <a:pt x="2656" y="153"/>
                </a:lnTo>
                <a:lnTo>
                  <a:pt x="2657" y="153"/>
                </a:lnTo>
                <a:lnTo>
                  <a:pt x="2663" y="153"/>
                </a:lnTo>
                <a:lnTo>
                  <a:pt x="2662" y="155"/>
                </a:lnTo>
                <a:lnTo>
                  <a:pt x="2659" y="155"/>
                </a:lnTo>
                <a:lnTo>
                  <a:pt x="2656" y="155"/>
                </a:lnTo>
                <a:lnTo>
                  <a:pt x="2655" y="153"/>
                </a:lnTo>
                <a:lnTo>
                  <a:pt x="2649" y="155"/>
                </a:lnTo>
                <a:lnTo>
                  <a:pt x="2646" y="153"/>
                </a:lnTo>
                <a:lnTo>
                  <a:pt x="2642" y="155"/>
                </a:lnTo>
                <a:lnTo>
                  <a:pt x="2635" y="153"/>
                </a:lnTo>
                <a:lnTo>
                  <a:pt x="2635" y="155"/>
                </a:lnTo>
                <a:lnTo>
                  <a:pt x="2637" y="155"/>
                </a:lnTo>
                <a:lnTo>
                  <a:pt x="2638" y="156"/>
                </a:lnTo>
                <a:lnTo>
                  <a:pt x="2641" y="157"/>
                </a:lnTo>
                <a:lnTo>
                  <a:pt x="2642" y="159"/>
                </a:lnTo>
                <a:lnTo>
                  <a:pt x="2645" y="160"/>
                </a:lnTo>
                <a:lnTo>
                  <a:pt x="2645" y="164"/>
                </a:lnTo>
                <a:lnTo>
                  <a:pt x="2644" y="166"/>
                </a:lnTo>
                <a:lnTo>
                  <a:pt x="2642" y="167"/>
                </a:lnTo>
                <a:lnTo>
                  <a:pt x="2642" y="167"/>
                </a:lnTo>
                <a:lnTo>
                  <a:pt x="2641" y="167"/>
                </a:lnTo>
                <a:lnTo>
                  <a:pt x="2642" y="166"/>
                </a:lnTo>
                <a:lnTo>
                  <a:pt x="2644" y="164"/>
                </a:lnTo>
                <a:lnTo>
                  <a:pt x="2644" y="163"/>
                </a:lnTo>
                <a:lnTo>
                  <a:pt x="2644" y="161"/>
                </a:lnTo>
                <a:lnTo>
                  <a:pt x="2642" y="161"/>
                </a:lnTo>
                <a:lnTo>
                  <a:pt x="2642" y="161"/>
                </a:lnTo>
                <a:lnTo>
                  <a:pt x="2638" y="160"/>
                </a:lnTo>
                <a:lnTo>
                  <a:pt x="2637" y="159"/>
                </a:lnTo>
                <a:lnTo>
                  <a:pt x="2634" y="159"/>
                </a:lnTo>
                <a:lnTo>
                  <a:pt x="2634" y="159"/>
                </a:lnTo>
                <a:lnTo>
                  <a:pt x="2630" y="160"/>
                </a:lnTo>
                <a:lnTo>
                  <a:pt x="2629" y="160"/>
                </a:lnTo>
                <a:lnTo>
                  <a:pt x="2627" y="160"/>
                </a:lnTo>
                <a:lnTo>
                  <a:pt x="2627" y="161"/>
                </a:lnTo>
                <a:lnTo>
                  <a:pt x="2624" y="161"/>
                </a:lnTo>
                <a:lnTo>
                  <a:pt x="2624" y="163"/>
                </a:lnTo>
                <a:lnTo>
                  <a:pt x="2623" y="164"/>
                </a:lnTo>
                <a:lnTo>
                  <a:pt x="2622" y="163"/>
                </a:lnTo>
                <a:lnTo>
                  <a:pt x="2620" y="163"/>
                </a:lnTo>
                <a:lnTo>
                  <a:pt x="2616" y="164"/>
                </a:lnTo>
                <a:lnTo>
                  <a:pt x="2613" y="166"/>
                </a:lnTo>
                <a:lnTo>
                  <a:pt x="2613" y="164"/>
                </a:lnTo>
                <a:lnTo>
                  <a:pt x="2613" y="163"/>
                </a:lnTo>
                <a:lnTo>
                  <a:pt x="2613" y="163"/>
                </a:lnTo>
                <a:lnTo>
                  <a:pt x="2608" y="164"/>
                </a:lnTo>
                <a:lnTo>
                  <a:pt x="2607" y="166"/>
                </a:lnTo>
                <a:lnTo>
                  <a:pt x="2605" y="166"/>
                </a:lnTo>
                <a:lnTo>
                  <a:pt x="2608" y="163"/>
                </a:lnTo>
                <a:lnTo>
                  <a:pt x="2609" y="161"/>
                </a:lnTo>
                <a:lnTo>
                  <a:pt x="2608" y="161"/>
                </a:lnTo>
                <a:lnTo>
                  <a:pt x="2604" y="160"/>
                </a:lnTo>
                <a:lnTo>
                  <a:pt x="2602" y="160"/>
                </a:lnTo>
                <a:lnTo>
                  <a:pt x="2600" y="161"/>
                </a:lnTo>
                <a:lnTo>
                  <a:pt x="2594" y="160"/>
                </a:lnTo>
                <a:lnTo>
                  <a:pt x="2594" y="161"/>
                </a:lnTo>
                <a:lnTo>
                  <a:pt x="2593" y="161"/>
                </a:lnTo>
                <a:lnTo>
                  <a:pt x="2590" y="161"/>
                </a:lnTo>
                <a:lnTo>
                  <a:pt x="2587" y="161"/>
                </a:lnTo>
                <a:lnTo>
                  <a:pt x="2586" y="163"/>
                </a:lnTo>
                <a:lnTo>
                  <a:pt x="2583" y="161"/>
                </a:lnTo>
                <a:lnTo>
                  <a:pt x="2582" y="161"/>
                </a:lnTo>
                <a:lnTo>
                  <a:pt x="2580" y="163"/>
                </a:lnTo>
                <a:lnTo>
                  <a:pt x="2579" y="161"/>
                </a:lnTo>
                <a:lnTo>
                  <a:pt x="2579" y="164"/>
                </a:lnTo>
                <a:lnTo>
                  <a:pt x="2579" y="166"/>
                </a:lnTo>
                <a:lnTo>
                  <a:pt x="2579" y="166"/>
                </a:lnTo>
                <a:lnTo>
                  <a:pt x="2580" y="166"/>
                </a:lnTo>
                <a:lnTo>
                  <a:pt x="2580" y="164"/>
                </a:lnTo>
                <a:lnTo>
                  <a:pt x="2582" y="164"/>
                </a:lnTo>
                <a:lnTo>
                  <a:pt x="2583" y="166"/>
                </a:lnTo>
                <a:lnTo>
                  <a:pt x="2585" y="164"/>
                </a:lnTo>
                <a:lnTo>
                  <a:pt x="2586" y="164"/>
                </a:lnTo>
                <a:lnTo>
                  <a:pt x="2586" y="164"/>
                </a:lnTo>
                <a:lnTo>
                  <a:pt x="2591" y="164"/>
                </a:lnTo>
                <a:lnTo>
                  <a:pt x="2590" y="166"/>
                </a:lnTo>
                <a:lnTo>
                  <a:pt x="2585" y="166"/>
                </a:lnTo>
                <a:lnTo>
                  <a:pt x="2576" y="167"/>
                </a:lnTo>
                <a:lnTo>
                  <a:pt x="2574" y="168"/>
                </a:lnTo>
                <a:lnTo>
                  <a:pt x="2569" y="168"/>
                </a:lnTo>
                <a:lnTo>
                  <a:pt x="2565" y="170"/>
                </a:lnTo>
                <a:lnTo>
                  <a:pt x="2561" y="170"/>
                </a:lnTo>
                <a:lnTo>
                  <a:pt x="2553" y="171"/>
                </a:lnTo>
                <a:lnTo>
                  <a:pt x="2547" y="174"/>
                </a:lnTo>
                <a:lnTo>
                  <a:pt x="2545" y="174"/>
                </a:lnTo>
                <a:lnTo>
                  <a:pt x="2539" y="175"/>
                </a:lnTo>
                <a:lnTo>
                  <a:pt x="2536" y="177"/>
                </a:lnTo>
                <a:lnTo>
                  <a:pt x="2530" y="179"/>
                </a:lnTo>
                <a:lnTo>
                  <a:pt x="2524" y="179"/>
                </a:lnTo>
                <a:lnTo>
                  <a:pt x="2523" y="179"/>
                </a:lnTo>
                <a:lnTo>
                  <a:pt x="2523" y="181"/>
                </a:lnTo>
                <a:lnTo>
                  <a:pt x="2523" y="181"/>
                </a:lnTo>
                <a:lnTo>
                  <a:pt x="2524" y="181"/>
                </a:lnTo>
                <a:lnTo>
                  <a:pt x="2525" y="181"/>
                </a:lnTo>
                <a:lnTo>
                  <a:pt x="2527" y="182"/>
                </a:lnTo>
                <a:lnTo>
                  <a:pt x="2527" y="183"/>
                </a:lnTo>
                <a:lnTo>
                  <a:pt x="2523" y="186"/>
                </a:lnTo>
                <a:lnTo>
                  <a:pt x="2521" y="188"/>
                </a:lnTo>
                <a:lnTo>
                  <a:pt x="2520" y="189"/>
                </a:lnTo>
                <a:lnTo>
                  <a:pt x="2516" y="186"/>
                </a:lnTo>
                <a:lnTo>
                  <a:pt x="2514" y="186"/>
                </a:lnTo>
                <a:lnTo>
                  <a:pt x="2514" y="188"/>
                </a:lnTo>
                <a:lnTo>
                  <a:pt x="2512" y="188"/>
                </a:lnTo>
                <a:lnTo>
                  <a:pt x="2512" y="189"/>
                </a:lnTo>
                <a:lnTo>
                  <a:pt x="2514" y="189"/>
                </a:lnTo>
                <a:lnTo>
                  <a:pt x="2517" y="190"/>
                </a:lnTo>
                <a:lnTo>
                  <a:pt x="2520" y="192"/>
                </a:lnTo>
                <a:lnTo>
                  <a:pt x="2521" y="193"/>
                </a:lnTo>
                <a:lnTo>
                  <a:pt x="2524" y="193"/>
                </a:lnTo>
                <a:lnTo>
                  <a:pt x="2525" y="195"/>
                </a:lnTo>
                <a:lnTo>
                  <a:pt x="2521" y="195"/>
                </a:lnTo>
                <a:lnTo>
                  <a:pt x="2520" y="193"/>
                </a:lnTo>
                <a:lnTo>
                  <a:pt x="2519" y="193"/>
                </a:lnTo>
                <a:lnTo>
                  <a:pt x="2517" y="193"/>
                </a:lnTo>
                <a:lnTo>
                  <a:pt x="2514" y="193"/>
                </a:lnTo>
                <a:lnTo>
                  <a:pt x="2513" y="195"/>
                </a:lnTo>
                <a:lnTo>
                  <a:pt x="2514" y="196"/>
                </a:lnTo>
                <a:lnTo>
                  <a:pt x="2519" y="196"/>
                </a:lnTo>
                <a:lnTo>
                  <a:pt x="2520" y="197"/>
                </a:lnTo>
                <a:lnTo>
                  <a:pt x="2525" y="203"/>
                </a:lnTo>
                <a:lnTo>
                  <a:pt x="2525" y="204"/>
                </a:lnTo>
                <a:lnTo>
                  <a:pt x="2528" y="204"/>
                </a:lnTo>
                <a:lnTo>
                  <a:pt x="2528" y="204"/>
                </a:lnTo>
                <a:lnTo>
                  <a:pt x="2527" y="206"/>
                </a:lnTo>
                <a:lnTo>
                  <a:pt x="2525" y="207"/>
                </a:lnTo>
                <a:lnTo>
                  <a:pt x="2524" y="208"/>
                </a:lnTo>
                <a:lnTo>
                  <a:pt x="2517" y="208"/>
                </a:lnTo>
                <a:lnTo>
                  <a:pt x="2514" y="210"/>
                </a:lnTo>
                <a:lnTo>
                  <a:pt x="2514" y="210"/>
                </a:lnTo>
                <a:lnTo>
                  <a:pt x="2513" y="211"/>
                </a:lnTo>
                <a:lnTo>
                  <a:pt x="2513" y="211"/>
                </a:lnTo>
                <a:lnTo>
                  <a:pt x="2513" y="212"/>
                </a:lnTo>
                <a:lnTo>
                  <a:pt x="2513" y="212"/>
                </a:lnTo>
                <a:lnTo>
                  <a:pt x="2514" y="214"/>
                </a:lnTo>
                <a:lnTo>
                  <a:pt x="2520" y="217"/>
                </a:lnTo>
                <a:lnTo>
                  <a:pt x="2520" y="218"/>
                </a:lnTo>
                <a:lnTo>
                  <a:pt x="2519" y="217"/>
                </a:lnTo>
                <a:lnTo>
                  <a:pt x="2516" y="215"/>
                </a:lnTo>
                <a:lnTo>
                  <a:pt x="2514" y="214"/>
                </a:lnTo>
                <a:lnTo>
                  <a:pt x="2512" y="214"/>
                </a:lnTo>
                <a:lnTo>
                  <a:pt x="2512" y="212"/>
                </a:lnTo>
                <a:lnTo>
                  <a:pt x="2512" y="211"/>
                </a:lnTo>
                <a:lnTo>
                  <a:pt x="2512" y="211"/>
                </a:lnTo>
                <a:lnTo>
                  <a:pt x="2512" y="210"/>
                </a:lnTo>
                <a:lnTo>
                  <a:pt x="2514" y="208"/>
                </a:lnTo>
                <a:lnTo>
                  <a:pt x="2517" y="208"/>
                </a:lnTo>
                <a:lnTo>
                  <a:pt x="2520" y="206"/>
                </a:lnTo>
                <a:lnTo>
                  <a:pt x="2523" y="204"/>
                </a:lnTo>
                <a:lnTo>
                  <a:pt x="2523" y="204"/>
                </a:lnTo>
                <a:lnTo>
                  <a:pt x="2521" y="203"/>
                </a:lnTo>
                <a:lnTo>
                  <a:pt x="2519" y="203"/>
                </a:lnTo>
                <a:lnTo>
                  <a:pt x="2513" y="204"/>
                </a:lnTo>
                <a:lnTo>
                  <a:pt x="2509" y="204"/>
                </a:lnTo>
                <a:lnTo>
                  <a:pt x="2508" y="206"/>
                </a:lnTo>
                <a:lnTo>
                  <a:pt x="2506" y="206"/>
                </a:lnTo>
                <a:lnTo>
                  <a:pt x="2505" y="206"/>
                </a:lnTo>
                <a:lnTo>
                  <a:pt x="2501" y="206"/>
                </a:lnTo>
                <a:lnTo>
                  <a:pt x="2498" y="206"/>
                </a:lnTo>
                <a:lnTo>
                  <a:pt x="2491" y="207"/>
                </a:lnTo>
                <a:lnTo>
                  <a:pt x="2490" y="207"/>
                </a:lnTo>
                <a:lnTo>
                  <a:pt x="2473" y="207"/>
                </a:lnTo>
                <a:lnTo>
                  <a:pt x="2470" y="207"/>
                </a:lnTo>
                <a:lnTo>
                  <a:pt x="2462" y="208"/>
                </a:lnTo>
                <a:lnTo>
                  <a:pt x="2462" y="210"/>
                </a:lnTo>
                <a:lnTo>
                  <a:pt x="2462" y="211"/>
                </a:lnTo>
                <a:lnTo>
                  <a:pt x="2461" y="211"/>
                </a:lnTo>
                <a:lnTo>
                  <a:pt x="2459" y="212"/>
                </a:lnTo>
                <a:lnTo>
                  <a:pt x="2461" y="214"/>
                </a:lnTo>
                <a:lnTo>
                  <a:pt x="2461" y="215"/>
                </a:lnTo>
                <a:lnTo>
                  <a:pt x="2461" y="217"/>
                </a:lnTo>
                <a:lnTo>
                  <a:pt x="2461" y="218"/>
                </a:lnTo>
                <a:lnTo>
                  <a:pt x="2462" y="218"/>
                </a:lnTo>
                <a:lnTo>
                  <a:pt x="2464" y="219"/>
                </a:lnTo>
                <a:lnTo>
                  <a:pt x="2464" y="221"/>
                </a:lnTo>
                <a:lnTo>
                  <a:pt x="2464" y="222"/>
                </a:lnTo>
                <a:lnTo>
                  <a:pt x="2462" y="223"/>
                </a:lnTo>
                <a:lnTo>
                  <a:pt x="2462" y="225"/>
                </a:lnTo>
                <a:lnTo>
                  <a:pt x="2464" y="226"/>
                </a:lnTo>
                <a:lnTo>
                  <a:pt x="2464" y="228"/>
                </a:lnTo>
                <a:lnTo>
                  <a:pt x="2464" y="229"/>
                </a:lnTo>
                <a:lnTo>
                  <a:pt x="2466" y="230"/>
                </a:lnTo>
                <a:lnTo>
                  <a:pt x="2469" y="230"/>
                </a:lnTo>
                <a:lnTo>
                  <a:pt x="2472" y="230"/>
                </a:lnTo>
                <a:lnTo>
                  <a:pt x="2473" y="232"/>
                </a:lnTo>
                <a:lnTo>
                  <a:pt x="2476" y="232"/>
                </a:lnTo>
                <a:lnTo>
                  <a:pt x="2477" y="233"/>
                </a:lnTo>
                <a:lnTo>
                  <a:pt x="2477" y="233"/>
                </a:lnTo>
                <a:lnTo>
                  <a:pt x="2477" y="234"/>
                </a:lnTo>
                <a:lnTo>
                  <a:pt x="2479" y="236"/>
                </a:lnTo>
                <a:lnTo>
                  <a:pt x="2481" y="239"/>
                </a:lnTo>
                <a:lnTo>
                  <a:pt x="2483" y="239"/>
                </a:lnTo>
                <a:lnTo>
                  <a:pt x="2487" y="239"/>
                </a:lnTo>
                <a:lnTo>
                  <a:pt x="2488" y="240"/>
                </a:lnTo>
                <a:lnTo>
                  <a:pt x="2490" y="243"/>
                </a:lnTo>
                <a:lnTo>
                  <a:pt x="2490" y="243"/>
                </a:lnTo>
                <a:lnTo>
                  <a:pt x="2490" y="244"/>
                </a:lnTo>
                <a:lnTo>
                  <a:pt x="2490" y="246"/>
                </a:lnTo>
                <a:lnTo>
                  <a:pt x="2490" y="246"/>
                </a:lnTo>
                <a:lnTo>
                  <a:pt x="2490" y="247"/>
                </a:lnTo>
                <a:lnTo>
                  <a:pt x="2487" y="250"/>
                </a:lnTo>
                <a:lnTo>
                  <a:pt x="2486" y="252"/>
                </a:lnTo>
                <a:lnTo>
                  <a:pt x="2488" y="255"/>
                </a:lnTo>
                <a:lnTo>
                  <a:pt x="2490" y="258"/>
                </a:lnTo>
                <a:lnTo>
                  <a:pt x="2491" y="261"/>
                </a:lnTo>
                <a:lnTo>
                  <a:pt x="2492" y="262"/>
                </a:lnTo>
                <a:lnTo>
                  <a:pt x="2491" y="263"/>
                </a:lnTo>
                <a:lnTo>
                  <a:pt x="2491" y="265"/>
                </a:lnTo>
                <a:lnTo>
                  <a:pt x="2490" y="266"/>
                </a:lnTo>
                <a:lnTo>
                  <a:pt x="2487" y="266"/>
                </a:lnTo>
                <a:lnTo>
                  <a:pt x="2486" y="266"/>
                </a:lnTo>
                <a:lnTo>
                  <a:pt x="2486" y="268"/>
                </a:lnTo>
                <a:lnTo>
                  <a:pt x="2486" y="269"/>
                </a:lnTo>
                <a:lnTo>
                  <a:pt x="2486" y="270"/>
                </a:lnTo>
                <a:lnTo>
                  <a:pt x="2486" y="270"/>
                </a:lnTo>
                <a:lnTo>
                  <a:pt x="2484" y="270"/>
                </a:lnTo>
                <a:lnTo>
                  <a:pt x="2483" y="270"/>
                </a:lnTo>
                <a:lnTo>
                  <a:pt x="2483" y="269"/>
                </a:lnTo>
                <a:lnTo>
                  <a:pt x="2481" y="268"/>
                </a:lnTo>
                <a:lnTo>
                  <a:pt x="2483" y="266"/>
                </a:lnTo>
                <a:lnTo>
                  <a:pt x="2484" y="265"/>
                </a:lnTo>
                <a:lnTo>
                  <a:pt x="2486" y="262"/>
                </a:lnTo>
                <a:lnTo>
                  <a:pt x="2486" y="259"/>
                </a:lnTo>
                <a:lnTo>
                  <a:pt x="2486" y="258"/>
                </a:lnTo>
                <a:lnTo>
                  <a:pt x="2484" y="257"/>
                </a:lnTo>
                <a:lnTo>
                  <a:pt x="2484" y="255"/>
                </a:lnTo>
                <a:lnTo>
                  <a:pt x="2483" y="255"/>
                </a:lnTo>
                <a:lnTo>
                  <a:pt x="2481" y="257"/>
                </a:lnTo>
                <a:lnTo>
                  <a:pt x="2480" y="259"/>
                </a:lnTo>
                <a:lnTo>
                  <a:pt x="2477" y="262"/>
                </a:lnTo>
                <a:lnTo>
                  <a:pt x="2477" y="263"/>
                </a:lnTo>
                <a:lnTo>
                  <a:pt x="2477" y="265"/>
                </a:lnTo>
                <a:lnTo>
                  <a:pt x="2477" y="265"/>
                </a:lnTo>
                <a:lnTo>
                  <a:pt x="2477" y="263"/>
                </a:lnTo>
                <a:lnTo>
                  <a:pt x="2477" y="261"/>
                </a:lnTo>
                <a:lnTo>
                  <a:pt x="2477" y="259"/>
                </a:lnTo>
                <a:lnTo>
                  <a:pt x="2479" y="258"/>
                </a:lnTo>
                <a:lnTo>
                  <a:pt x="2479" y="257"/>
                </a:lnTo>
                <a:lnTo>
                  <a:pt x="2477" y="255"/>
                </a:lnTo>
                <a:lnTo>
                  <a:pt x="2477" y="254"/>
                </a:lnTo>
                <a:lnTo>
                  <a:pt x="2477" y="252"/>
                </a:lnTo>
                <a:lnTo>
                  <a:pt x="2479" y="250"/>
                </a:lnTo>
                <a:lnTo>
                  <a:pt x="2480" y="250"/>
                </a:lnTo>
                <a:lnTo>
                  <a:pt x="2484" y="247"/>
                </a:lnTo>
                <a:lnTo>
                  <a:pt x="2484" y="247"/>
                </a:lnTo>
                <a:lnTo>
                  <a:pt x="2486" y="244"/>
                </a:lnTo>
                <a:lnTo>
                  <a:pt x="2487" y="244"/>
                </a:lnTo>
                <a:lnTo>
                  <a:pt x="2487" y="243"/>
                </a:lnTo>
                <a:lnTo>
                  <a:pt x="2486" y="241"/>
                </a:lnTo>
                <a:lnTo>
                  <a:pt x="2484" y="241"/>
                </a:lnTo>
                <a:lnTo>
                  <a:pt x="2483" y="241"/>
                </a:lnTo>
                <a:lnTo>
                  <a:pt x="2480" y="241"/>
                </a:lnTo>
                <a:lnTo>
                  <a:pt x="2476" y="243"/>
                </a:lnTo>
                <a:lnTo>
                  <a:pt x="2472" y="241"/>
                </a:lnTo>
                <a:lnTo>
                  <a:pt x="2470" y="241"/>
                </a:lnTo>
                <a:lnTo>
                  <a:pt x="2465" y="237"/>
                </a:lnTo>
                <a:lnTo>
                  <a:pt x="2464" y="236"/>
                </a:lnTo>
                <a:lnTo>
                  <a:pt x="2464" y="236"/>
                </a:lnTo>
                <a:lnTo>
                  <a:pt x="2464" y="236"/>
                </a:lnTo>
                <a:lnTo>
                  <a:pt x="2461" y="234"/>
                </a:lnTo>
                <a:lnTo>
                  <a:pt x="2455" y="233"/>
                </a:lnTo>
                <a:lnTo>
                  <a:pt x="2451" y="230"/>
                </a:lnTo>
                <a:lnTo>
                  <a:pt x="2442" y="230"/>
                </a:lnTo>
                <a:lnTo>
                  <a:pt x="2439" y="230"/>
                </a:lnTo>
                <a:lnTo>
                  <a:pt x="2437" y="232"/>
                </a:lnTo>
                <a:lnTo>
                  <a:pt x="2435" y="233"/>
                </a:lnTo>
                <a:lnTo>
                  <a:pt x="2433" y="233"/>
                </a:lnTo>
                <a:lnTo>
                  <a:pt x="2432" y="233"/>
                </a:lnTo>
                <a:lnTo>
                  <a:pt x="2432" y="234"/>
                </a:lnTo>
                <a:lnTo>
                  <a:pt x="2432" y="234"/>
                </a:lnTo>
                <a:lnTo>
                  <a:pt x="2432" y="236"/>
                </a:lnTo>
                <a:lnTo>
                  <a:pt x="2435" y="234"/>
                </a:lnTo>
                <a:lnTo>
                  <a:pt x="2437" y="236"/>
                </a:lnTo>
                <a:lnTo>
                  <a:pt x="2439" y="236"/>
                </a:lnTo>
                <a:lnTo>
                  <a:pt x="2439" y="237"/>
                </a:lnTo>
                <a:lnTo>
                  <a:pt x="2439" y="239"/>
                </a:lnTo>
                <a:lnTo>
                  <a:pt x="2435" y="240"/>
                </a:lnTo>
                <a:lnTo>
                  <a:pt x="2433" y="240"/>
                </a:lnTo>
                <a:lnTo>
                  <a:pt x="2428" y="237"/>
                </a:lnTo>
                <a:lnTo>
                  <a:pt x="2426" y="236"/>
                </a:lnTo>
                <a:lnTo>
                  <a:pt x="2422" y="237"/>
                </a:lnTo>
                <a:lnTo>
                  <a:pt x="2419" y="239"/>
                </a:lnTo>
                <a:lnTo>
                  <a:pt x="2418" y="239"/>
                </a:lnTo>
                <a:lnTo>
                  <a:pt x="2419" y="240"/>
                </a:lnTo>
                <a:lnTo>
                  <a:pt x="2421" y="243"/>
                </a:lnTo>
                <a:lnTo>
                  <a:pt x="2421" y="244"/>
                </a:lnTo>
                <a:lnTo>
                  <a:pt x="2422" y="246"/>
                </a:lnTo>
                <a:lnTo>
                  <a:pt x="2426" y="247"/>
                </a:lnTo>
                <a:lnTo>
                  <a:pt x="2429" y="247"/>
                </a:lnTo>
                <a:lnTo>
                  <a:pt x="2432" y="250"/>
                </a:lnTo>
                <a:lnTo>
                  <a:pt x="2435" y="250"/>
                </a:lnTo>
                <a:lnTo>
                  <a:pt x="2436" y="248"/>
                </a:lnTo>
                <a:lnTo>
                  <a:pt x="2439" y="250"/>
                </a:lnTo>
                <a:lnTo>
                  <a:pt x="2442" y="252"/>
                </a:lnTo>
                <a:lnTo>
                  <a:pt x="2442" y="254"/>
                </a:lnTo>
                <a:lnTo>
                  <a:pt x="2443" y="255"/>
                </a:lnTo>
                <a:lnTo>
                  <a:pt x="2444" y="255"/>
                </a:lnTo>
                <a:lnTo>
                  <a:pt x="2444" y="255"/>
                </a:lnTo>
                <a:lnTo>
                  <a:pt x="2446" y="255"/>
                </a:lnTo>
                <a:lnTo>
                  <a:pt x="2447" y="254"/>
                </a:lnTo>
                <a:lnTo>
                  <a:pt x="2447" y="255"/>
                </a:lnTo>
                <a:lnTo>
                  <a:pt x="2446" y="255"/>
                </a:lnTo>
                <a:lnTo>
                  <a:pt x="2442" y="257"/>
                </a:lnTo>
                <a:lnTo>
                  <a:pt x="2440" y="255"/>
                </a:lnTo>
                <a:lnTo>
                  <a:pt x="2437" y="255"/>
                </a:lnTo>
                <a:lnTo>
                  <a:pt x="2433" y="251"/>
                </a:lnTo>
                <a:lnTo>
                  <a:pt x="2428" y="251"/>
                </a:lnTo>
                <a:lnTo>
                  <a:pt x="2426" y="252"/>
                </a:lnTo>
                <a:lnTo>
                  <a:pt x="2425" y="251"/>
                </a:lnTo>
                <a:lnTo>
                  <a:pt x="2419" y="251"/>
                </a:lnTo>
                <a:lnTo>
                  <a:pt x="2415" y="250"/>
                </a:lnTo>
                <a:lnTo>
                  <a:pt x="2411" y="248"/>
                </a:lnTo>
                <a:lnTo>
                  <a:pt x="2411" y="248"/>
                </a:lnTo>
                <a:lnTo>
                  <a:pt x="2411" y="247"/>
                </a:lnTo>
                <a:lnTo>
                  <a:pt x="2413" y="246"/>
                </a:lnTo>
                <a:lnTo>
                  <a:pt x="2413" y="246"/>
                </a:lnTo>
                <a:lnTo>
                  <a:pt x="2414" y="243"/>
                </a:lnTo>
                <a:lnTo>
                  <a:pt x="2411" y="240"/>
                </a:lnTo>
                <a:lnTo>
                  <a:pt x="2411" y="237"/>
                </a:lnTo>
                <a:lnTo>
                  <a:pt x="2413" y="237"/>
                </a:lnTo>
                <a:lnTo>
                  <a:pt x="2414" y="234"/>
                </a:lnTo>
                <a:lnTo>
                  <a:pt x="2415" y="233"/>
                </a:lnTo>
                <a:lnTo>
                  <a:pt x="2415" y="233"/>
                </a:lnTo>
                <a:lnTo>
                  <a:pt x="2415" y="232"/>
                </a:lnTo>
                <a:lnTo>
                  <a:pt x="2415" y="230"/>
                </a:lnTo>
                <a:lnTo>
                  <a:pt x="2415" y="230"/>
                </a:lnTo>
                <a:lnTo>
                  <a:pt x="2414" y="229"/>
                </a:lnTo>
                <a:lnTo>
                  <a:pt x="2414" y="228"/>
                </a:lnTo>
                <a:lnTo>
                  <a:pt x="2414" y="226"/>
                </a:lnTo>
                <a:lnTo>
                  <a:pt x="2413" y="225"/>
                </a:lnTo>
                <a:lnTo>
                  <a:pt x="2413" y="223"/>
                </a:lnTo>
                <a:lnTo>
                  <a:pt x="2410" y="222"/>
                </a:lnTo>
                <a:lnTo>
                  <a:pt x="2408" y="222"/>
                </a:lnTo>
                <a:lnTo>
                  <a:pt x="2407" y="222"/>
                </a:lnTo>
                <a:lnTo>
                  <a:pt x="2407" y="222"/>
                </a:lnTo>
                <a:lnTo>
                  <a:pt x="2407" y="225"/>
                </a:lnTo>
                <a:lnTo>
                  <a:pt x="2408" y="226"/>
                </a:lnTo>
                <a:lnTo>
                  <a:pt x="2410" y="228"/>
                </a:lnTo>
                <a:lnTo>
                  <a:pt x="2410" y="229"/>
                </a:lnTo>
                <a:lnTo>
                  <a:pt x="2410" y="232"/>
                </a:lnTo>
                <a:lnTo>
                  <a:pt x="2408" y="233"/>
                </a:lnTo>
                <a:lnTo>
                  <a:pt x="2408" y="234"/>
                </a:lnTo>
                <a:lnTo>
                  <a:pt x="2407" y="236"/>
                </a:lnTo>
                <a:lnTo>
                  <a:pt x="2404" y="237"/>
                </a:lnTo>
                <a:lnTo>
                  <a:pt x="2402" y="237"/>
                </a:lnTo>
                <a:lnTo>
                  <a:pt x="2399" y="239"/>
                </a:lnTo>
                <a:lnTo>
                  <a:pt x="2396" y="240"/>
                </a:lnTo>
                <a:lnTo>
                  <a:pt x="2391" y="247"/>
                </a:lnTo>
                <a:lnTo>
                  <a:pt x="2391" y="248"/>
                </a:lnTo>
                <a:lnTo>
                  <a:pt x="2393" y="248"/>
                </a:lnTo>
                <a:lnTo>
                  <a:pt x="2395" y="250"/>
                </a:lnTo>
                <a:lnTo>
                  <a:pt x="2395" y="251"/>
                </a:lnTo>
                <a:lnTo>
                  <a:pt x="2396" y="254"/>
                </a:lnTo>
                <a:lnTo>
                  <a:pt x="2402" y="261"/>
                </a:lnTo>
                <a:lnTo>
                  <a:pt x="2403" y="262"/>
                </a:lnTo>
                <a:lnTo>
                  <a:pt x="2402" y="263"/>
                </a:lnTo>
                <a:lnTo>
                  <a:pt x="2399" y="268"/>
                </a:lnTo>
                <a:lnTo>
                  <a:pt x="2397" y="269"/>
                </a:lnTo>
                <a:lnTo>
                  <a:pt x="2395" y="274"/>
                </a:lnTo>
                <a:lnTo>
                  <a:pt x="2395" y="276"/>
                </a:lnTo>
                <a:lnTo>
                  <a:pt x="2396" y="279"/>
                </a:lnTo>
                <a:lnTo>
                  <a:pt x="2397" y="280"/>
                </a:lnTo>
                <a:lnTo>
                  <a:pt x="2397" y="281"/>
                </a:lnTo>
                <a:lnTo>
                  <a:pt x="2397" y="286"/>
                </a:lnTo>
                <a:lnTo>
                  <a:pt x="2397" y="286"/>
                </a:lnTo>
                <a:lnTo>
                  <a:pt x="2399" y="287"/>
                </a:lnTo>
                <a:lnTo>
                  <a:pt x="2403" y="286"/>
                </a:lnTo>
                <a:lnTo>
                  <a:pt x="2407" y="287"/>
                </a:lnTo>
                <a:lnTo>
                  <a:pt x="2408" y="287"/>
                </a:lnTo>
                <a:lnTo>
                  <a:pt x="2413" y="284"/>
                </a:lnTo>
                <a:lnTo>
                  <a:pt x="2414" y="284"/>
                </a:lnTo>
                <a:lnTo>
                  <a:pt x="2418" y="284"/>
                </a:lnTo>
                <a:lnTo>
                  <a:pt x="2424" y="287"/>
                </a:lnTo>
                <a:lnTo>
                  <a:pt x="2430" y="288"/>
                </a:lnTo>
                <a:lnTo>
                  <a:pt x="2432" y="290"/>
                </a:lnTo>
                <a:lnTo>
                  <a:pt x="2433" y="290"/>
                </a:lnTo>
                <a:lnTo>
                  <a:pt x="2435" y="294"/>
                </a:lnTo>
                <a:lnTo>
                  <a:pt x="2436" y="297"/>
                </a:lnTo>
                <a:lnTo>
                  <a:pt x="2437" y="298"/>
                </a:lnTo>
                <a:lnTo>
                  <a:pt x="2437" y="301"/>
                </a:lnTo>
                <a:lnTo>
                  <a:pt x="2436" y="301"/>
                </a:lnTo>
                <a:lnTo>
                  <a:pt x="2435" y="301"/>
                </a:lnTo>
                <a:lnTo>
                  <a:pt x="2435" y="302"/>
                </a:lnTo>
                <a:lnTo>
                  <a:pt x="2433" y="305"/>
                </a:lnTo>
                <a:lnTo>
                  <a:pt x="2433" y="306"/>
                </a:lnTo>
                <a:lnTo>
                  <a:pt x="2433" y="309"/>
                </a:lnTo>
                <a:lnTo>
                  <a:pt x="2439" y="310"/>
                </a:lnTo>
                <a:lnTo>
                  <a:pt x="2443" y="310"/>
                </a:lnTo>
                <a:lnTo>
                  <a:pt x="2446" y="310"/>
                </a:lnTo>
                <a:lnTo>
                  <a:pt x="2446" y="310"/>
                </a:lnTo>
                <a:lnTo>
                  <a:pt x="2446" y="312"/>
                </a:lnTo>
                <a:lnTo>
                  <a:pt x="2443" y="312"/>
                </a:lnTo>
                <a:lnTo>
                  <a:pt x="2437" y="312"/>
                </a:lnTo>
                <a:lnTo>
                  <a:pt x="2435" y="312"/>
                </a:lnTo>
                <a:lnTo>
                  <a:pt x="2435" y="312"/>
                </a:lnTo>
                <a:lnTo>
                  <a:pt x="2433" y="310"/>
                </a:lnTo>
                <a:lnTo>
                  <a:pt x="2432" y="309"/>
                </a:lnTo>
                <a:lnTo>
                  <a:pt x="2430" y="309"/>
                </a:lnTo>
                <a:lnTo>
                  <a:pt x="2429" y="308"/>
                </a:lnTo>
                <a:lnTo>
                  <a:pt x="2430" y="306"/>
                </a:lnTo>
                <a:lnTo>
                  <a:pt x="2430" y="299"/>
                </a:lnTo>
                <a:lnTo>
                  <a:pt x="2430" y="297"/>
                </a:lnTo>
                <a:lnTo>
                  <a:pt x="2429" y="295"/>
                </a:lnTo>
                <a:lnTo>
                  <a:pt x="2425" y="292"/>
                </a:lnTo>
                <a:lnTo>
                  <a:pt x="2424" y="290"/>
                </a:lnTo>
                <a:lnTo>
                  <a:pt x="2422" y="288"/>
                </a:lnTo>
                <a:lnTo>
                  <a:pt x="2421" y="288"/>
                </a:lnTo>
                <a:lnTo>
                  <a:pt x="2419" y="288"/>
                </a:lnTo>
                <a:lnTo>
                  <a:pt x="2414" y="290"/>
                </a:lnTo>
                <a:lnTo>
                  <a:pt x="2410" y="291"/>
                </a:lnTo>
                <a:lnTo>
                  <a:pt x="2404" y="292"/>
                </a:lnTo>
                <a:lnTo>
                  <a:pt x="2404" y="294"/>
                </a:lnTo>
                <a:lnTo>
                  <a:pt x="2403" y="298"/>
                </a:lnTo>
                <a:lnTo>
                  <a:pt x="2404" y="299"/>
                </a:lnTo>
                <a:lnTo>
                  <a:pt x="2406" y="301"/>
                </a:lnTo>
                <a:lnTo>
                  <a:pt x="2406" y="303"/>
                </a:lnTo>
                <a:lnTo>
                  <a:pt x="2407" y="305"/>
                </a:lnTo>
                <a:lnTo>
                  <a:pt x="2407" y="306"/>
                </a:lnTo>
                <a:lnTo>
                  <a:pt x="2407" y="309"/>
                </a:lnTo>
                <a:lnTo>
                  <a:pt x="2406" y="309"/>
                </a:lnTo>
                <a:lnTo>
                  <a:pt x="2400" y="314"/>
                </a:lnTo>
                <a:lnTo>
                  <a:pt x="2399" y="316"/>
                </a:lnTo>
                <a:lnTo>
                  <a:pt x="2397" y="320"/>
                </a:lnTo>
                <a:lnTo>
                  <a:pt x="2397" y="321"/>
                </a:lnTo>
                <a:lnTo>
                  <a:pt x="2395" y="323"/>
                </a:lnTo>
                <a:lnTo>
                  <a:pt x="2393" y="324"/>
                </a:lnTo>
                <a:lnTo>
                  <a:pt x="2384" y="328"/>
                </a:lnTo>
                <a:lnTo>
                  <a:pt x="2384" y="328"/>
                </a:lnTo>
                <a:lnTo>
                  <a:pt x="2384" y="331"/>
                </a:lnTo>
                <a:lnTo>
                  <a:pt x="2381" y="332"/>
                </a:lnTo>
                <a:lnTo>
                  <a:pt x="2380" y="332"/>
                </a:lnTo>
                <a:lnTo>
                  <a:pt x="2375" y="331"/>
                </a:lnTo>
                <a:lnTo>
                  <a:pt x="2374" y="331"/>
                </a:lnTo>
                <a:lnTo>
                  <a:pt x="2371" y="331"/>
                </a:lnTo>
                <a:lnTo>
                  <a:pt x="2364" y="331"/>
                </a:lnTo>
                <a:lnTo>
                  <a:pt x="2360" y="330"/>
                </a:lnTo>
                <a:lnTo>
                  <a:pt x="2358" y="328"/>
                </a:lnTo>
                <a:lnTo>
                  <a:pt x="2355" y="328"/>
                </a:lnTo>
                <a:lnTo>
                  <a:pt x="2353" y="327"/>
                </a:lnTo>
                <a:lnTo>
                  <a:pt x="2353" y="327"/>
                </a:lnTo>
                <a:lnTo>
                  <a:pt x="2352" y="325"/>
                </a:lnTo>
                <a:lnTo>
                  <a:pt x="2352" y="324"/>
                </a:lnTo>
                <a:lnTo>
                  <a:pt x="2352" y="324"/>
                </a:lnTo>
                <a:lnTo>
                  <a:pt x="2352" y="324"/>
                </a:lnTo>
                <a:lnTo>
                  <a:pt x="2353" y="323"/>
                </a:lnTo>
                <a:lnTo>
                  <a:pt x="2359" y="324"/>
                </a:lnTo>
                <a:lnTo>
                  <a:pt x="2360" y="323"/>
                </a:lnTo>
                <a:lnTo>
                  <a:pt x="2360" y="323"/>
                </a:lnTo>
                <a:lnTo>
                  <a:pt x="2362" y="324"/>
                </a:lnTo>
                <a:lnTo>
                  <a:pt x="2363" y="325"/>
                </a:lnTo>
                <a:lnTo>
                  <a:pt x="2366" y="325"/>
                </a:lnTo>
                <a:lnTo>
                  <a:pt x="2367" y="324"/>
                </a:lnTo>
                <a:lnTo>
                  <a:pt x="2367" y="324"/>
                </a:lnTo>
                <a:lnTo>
                  <a:pt x="2367" y="324"/>
                </a:lnTo>
                <a:lnTo>
                  <a:pt x="2366" y="325"/>
                </a:lnTo>
                <a:lnTo>
                  <a:pt x="2366" y="325"/>
                </a:lnTo>
                <a:lnTo>
                  <a:pt x="2364" y="327"/>
                </a:lnTo>
                <a:lnTo>
                  <a:pt x="2364" y="327"/>
                </a:lnTo>
                <a:lnTo>
                  <a:pt x="2366" y="328"/>
                </a:lnTo>
                <a:lnTo>
                  <a:pt x="2369" y="328"/>
                </a:lnTo>
                <a:lnTo>
                  <a:pt x="2370" y="328"/>
                </a:lnTo>
                <a:lnTo>
                  <a:pt x="2371" y="327"/>
                </a:lnTo>
                <a:lnTo>
                  <a:pt x="2374" y="325"/>
                </a:lnTo>
                <a:lnTo>
                  <a:pt x="2375" y="325"/>
                </a:lnTo>
                <a:lnTo>
                  <a:pt x="2375" y="324"/>
                </a:lnTo>
                <a:lnTo>
                  <a:pt x="2375" y="323"/>
                </a:lnTo>
                <a:lnTo>
                  <a:pt x="2374" y="321"/>
                </a:lnTo>
                <a:lnTo>
                  <a:pt x="2377" y="321"/>
                </a:lnTo>
                <a:lnTo>
                  <a:pt x="2378" y="320"/>
                </a:lnTo>
                <a:lnTo>
                  <a:pt x="2385" y="312"/>
                </a:lnTo>
                <a:lnTo>
                  <a:pt x="2389" y="309"/>
                </a:lnTo>
                <a:lnTo>
                  <a:pt x="2391" y="309"/>
                </a:lnTo>
                <a:lnTo>
                  <a:pt x="2391" y="306"/>
                </a:lnTo>
                <a:lnTo>
                  <a:pt x="2391" y="305"/>
                </a:lnTo>
                <a:lnTo>
                  <a:pt x="2391" y="303"/>
                </a:lnTo>
                <a:lnTo>
                  <a:pt x="2391" y="302"/>
                </a:lnTo>
                <a:lnTo>
                  <a:pt x="2392" y="299"/>
                </a:lnTo>
                <a:lnTo>
                  <a:pt x="2393" y="298"/>
                </a:lnTo>
                <a:lnTo>
                  <a:pt x="2395" y="297"/>
                </a:lnTo>
                <a:lnTo>
                  <a:pt x="2395" y="297"/>
                </a:lnTo>
                <a:lnTo>
                  <a:pt x="2395" y="295"/>
                </a:lnTo>
                <a:lnTo>
                  <a:pt x="2392" y="292"/>
                </a:lnTo>
                <a:lnTo>
                  <a:pt x="2388" y="291"/>
                </a:lnTo>
                <a:lnTo>
                  <a:pt x="2386" y="290"/>
                </a:lnTo>
                <a:lnTo>
                  <a:pt x="2385" y="288"/>
                </a:lnTo>
                <a:lnTo>
                  <a:pt x="2385" y="287"/>
                </a:lnTo>
                <a:lnTo>
                  <a:pt x="2385" y="286"/>
                </a:lnTo>
                <a:lnTo>
                  <a:pt x="2385" y="281"/>
                </a:lnTo>
                <a:lnTo>
                  <a:pt x="2386" y="280"/>
                </a:lnTo>
                <a:lnTo>
                  <a:pt x="2386" y="274"/>
                </a:lnTo>
                <a:lnTo>
                  <a:pt x="2385" y="269"/>
                </a:lnTo>
                <a:lnTo>
                  <a:pt x="2385" y="266"/>
                </a:lnTo>
                <a:lnTo>
                  <a:pt x="2385" y="266"/>
                </a:lnTo>
                <a:lnTo>
                  <a:pt x="2386" y="265"/>
                </a:lnTo>
                <a:lnTo>
                  <a:pt x="2386" y="263"/>
                </a:lnTo>
                <a:lnTo>
                  <a:pt x="2386" y="258"/>
                </a:lnTo>
                <a:lnTo>
                  <a:pt x="2386" y="255"/>
                </a:lnTo>
                <a:lnTo>
                  <a:pt x="2385" y="252"/>
                </a:lnTo>
                <a:lnTo>
                  <a:pt x="2381" y="250"/>
                </a:lnTo>
                <a:lnTo>
                  <a:pt x="2378" y="247"/>
                </a:lnTo>
                <a:lnTo>
                  <a:pt x="2380" y="246"/>
                </a:lnTo>
                <a:lnTo>
                  <a:pt x="2380" y="246"/>
                </a:lnTo>
                <a:lnTo>
                  <a:pt x="2381" y="244"/>
                </a:lnTo>
                <a:lnTo>
                  <a:pt x="2382" y="243"/>
                </a:lnTo>
                <a:lnTo>
                  <a:pt x="2384" y="240"/>
                </a:lnTo>
                <a:lnTo>
                  <a:pt x="2385" y="237"/>
                </a:lnTo>
                <a:lnTo>
                  <a:pt x="2386" y="236"/>
                </a:lnTo>
                <a:lnTo>
                  <a:pt x="2388" y="230"/>
                </a:lnTo>
                <a:lnTo>
                  <a:pt x="2388" y="229"/>
                </a:lnTo>
                <a:lnTo>
                  <a:pt x="2388" y="225"/>
                </a:lnTo>
                <a:lnTo>
                  <a:pt x="2386" y="223"/>
                </a:lnTo>
                <a:lnTo>
                  <a:pt x="2384" y="223"/>
                </a:lnTo>
                <a:lnTo>
                  <a:pt x="2381" y="222"/>
                </a:lnTo>
                <a:lnTo>
                  <a:pt x="2380" y="222"/>
                </a:lnTo>
                <a:lnTo>
                  <a:pt x="2377" y="221"/>
                </a:lnTo>
                <a:lnTo>
                  <a:pt x="2375" y="221"/>
                </a:lnTo>
                <a:lnTo>
                  <a:pt x="2367" y="221"/>
                </a:lnTo>
                <a:lnTo>
                  <a:pt x="2363" y="221"/>
                </a:lnTo>
                <a:lnTo>
                  <a:pt x="2360" y="221"/>
                </a:lnTo>
                <a:lnTo>
                  <a:pt x="2359" y="221"/>
                </a:lnTo>
                <a:lnTo>
                  <a:pt x="2358" y="221"/>
                </a:lnTo>
                <a:lnTo>
                  <a:pt x="2358" y="221"/>
                </a:lnTo>
                <a:lnTo>
                  <a:pt x="2359" y="219"/>
                </a:lnTo>
                <a:lnTo>
                  <a:pt x="2358" y="219"/>
                </a:lnTo>
                <a:lnTo>
                  <a:pt x="2358" y="219"/>
                </a:lnTo>
                <a:lnTo>
                  <a:pt x="2355" y="221"/>
                </a:lnTo>
                <a:lnTo>
                  <a:pt x="2352" y="225"/>
                </a:lnTo>
                <a:lnTo>
                  <a:pt x="2349" y="230"/>
                </a:lnTo>
                <a:lnTo>
                  <a:pt x="2348" y="237"/>
                </a:lnTo>
                <a:lnTo>
                  <a:pt x="2347" y="240"/>
                </a:lnTo>
                <a:lnTo>
                  <a:pt x="2345" y="243"/>
                </a:lnTo>
                <a:lnTo>
                  <a:pt x="2341" y="246"/>
                </a:lnTo>
                <a:lnTo>
                  <a:pt x="2338" y="247"/>
                </a:lnTo>
                <a:lnTo>
                  <a:pt x="2336" y="248"/>
                </a:lnTo>
                <a:lnTo>
                  <a:pt x="2331" y="250"/>
                </a:lnTo>
                <a:lnTo>
                  <a:pt x="2330" y="252"/>
                </a:lnTo>
                <a:lnTo>
                  <a:pt x="2329" y="252"/>
                </a:lnTo>
                <a:lnTo>
                  <a:pt x="2330" y="254"/>
                </a:lnTo>
                <a:lnTo>
                  <a:pt x="2331" y="254"/>
                </a:lnTo>
                <a:lnTo>
                  <a:pt x="2330" y="255"/>
                </a:lnTo>
                <a:lnTo>
                  <a:pt x="2329" y="257"/>
                </a:lnTo>
                <a:lnTo>
                  <a:pt x="2330" y="257"/>
                </a:lnTo>
                <a:lnTo>
                  <a:pt x="2330" y="258"/>
                </a:lnTo>
                <a:lnTo>
                  <a:pt x="2331" y="258"/>
                </a:lnTo>
                <a:lnTo>
                  <a:pt x="2334" y="258"/>
                </a:lnTo>
                <a:lnTo>
                  <a:pt x="2334" y="258"/>
                </a:lnTo>
                <a:lnTo>
                  <a:pt x="2336" y="259"/>
                </a:lnTo>
                <a:lnTo>
                  <a:pt x="2334" y="263"/>
                </a:lnTo>
                <a:lnTo>
                  <a:pt x="2334" y="266"/>
                </a:lnTo>
                <a:lnTo>
                  <a:pt x="2334" y="268"/>
                </a:lnTo>
                <a:lnTo>
                  <a:pt x="2334" y="269"/>
                </a:lnTo>
                <a:lnTo>
                  <a:pt x="2334" y="270"/>
                </a:lnTo>
                <a:lnTo>
                  <a:pt x="2334" y="270"/>
                </a:lnTo>
                <a:lnTo>
                  <a:pt x="2333" y="272"/>
                </a:lnTo>
                <a:lnTo>
                  <a:pt x="2331" y="272"/>
                </a:lnTo>
                <a:lnTo>
                  <a:pt x="2331" y="274"/>
                </a:lnTo>
                <a:lnTo>
                  <a:pt x="2330" y="276"/>
                </a:lnTo>
                <a:lnTo>
                  <a:pt x="2330" y="277"/>
                </a:lnTo>
                <a:lnTo>
                  <a:pt x="2331" y="279"/>
                </a:lnTo>
                <a:lnTo>
                  <a:pt x="2331" y="279"/>
                </a:lnTo>
                <a:lnTo>
                  <a:pt x="2331" y="279"/>
                </a:lnTo>
                <a:lnTo>
                  <a:pt x="2333" y="277"/>
                </a:lnTo>
                <a:lnTo>
                  <a:pt x="2333" y="277"/>
                </a:lnTo>
                <a:lnTo>
                  <a:pt x="2338" y="279"/>
                </a:lnTo>
                <a:lnTo>
                  <a:pt x="2340" y="280"/>
                </a:lnTo>
                <a:lnTo>
                  <a:pt x="2342" y="280"/>
                </a:lnTo>
                <a:lnTo>
                  <a:pt x="2342" y="281"/>
                </a:lnTo>
                <a:lnTo>
                  <a:pt x="2344" y="284"/>
                </a:lnTo>
                <a:lnTo>
                  <a:pt x="2345" y="287"/>
                </a:lnTo>
                <a:lnTo>
                  <a:pt x="2347" y="288"/>
                </a:lnTo>
                <a:lnTo>
                  <a:pt x="2348" y="290"/>
                </a:lnTo>
                <a:lnTo>
                  <a:pt x="2349" y="290"/>
                </a:lnTo>
                <a:lnTo>
                  <a:pt x="2351" y="290"/>
                </a:lnTo>
                <a:lnTo>
                  <a:pt x="2353" y="290"/>
                </a:lnTo>
                <a:lnTo>
                  <a:pt x="2352" y="291"/>
                </a:lnTo>
                <a:lnTo>
                  <a:pt x="2349" y="295"/>
                </a:lnTo>
                <a:lnTo>
                  <a:pt x="2347" y="299"/>
                </a:lnTo>
                <a:lnTo>
                  <a:pt x="2345" y="299"/>
                </a:lnTo>
                <a:lnTo>
                  <a:pt x="2344" y="298"/>
                </a:lnTo>
                <a:lnTo>
                  <a:pt x="2340" y="297"/>
                </a:lnTo>
                <a:lnTo>
                  <a:pt x="2338" y="295"/>
                </a:lnTo>
                <a:lnTo>
                  <a:pt x="2334" y="292"/>
                </a:lnTo>
                <a:lnTo>
                  <a:pt x="2333" y="290"/>
                </a:lnTo>
                <a:lnTo>
                  <a:pt x="2330" y="290"/>
                </a:lnTo>
                <a:lnTo>
                  <a:pt x="2327" y="290"/>
                </a:lnTo>
                <a:lnTo>
                  <a:pt x="2323" y="288"/>
                </a:lnTo>
                <a:lnTo>
                  <a:pt x="2322" y="287"/>
                </a:lnTo>
                <a:lnTo>
                  <a:pt x="2320" y="286"/>
                </a:lnTo>
                <a:lnTo>
                  <a:pt x="2319" y="286"/>
                </a:lnTo>
                <a:lnTo>
                  <a:pt x="2316" y="286"/>
                </a:lnTo>
                <a:lnTo>
                  <a:pt x="2314" y="284"/>
                </a:lnTo>
                <a:lnTo>
                  <a:pt x="2312" y="284"/>
                </a:lnTo>
                <a:lnTo>
                  <a:pt x="2312" y="283"/>
                </a:lnTo>
                <a:lnTo>
                  <a:pt x="2309" y="281"/>
                </a:lnTo>
                <a:lnTo>
                  <a:pt x="2305" y="280"/>
                </a:lnTo>
                <a:lnTo>
                  <a:pt x="2298" y="277"/>
                </a:lnTo>
                <a:lnTo>
                  <a:pt x="2292" y="276"/>
                </a:lnTo>
                <a:lnTo>
                  <a:pt x="2283" y="276"/>
                </a:lnTo>
                <a:lnTo>
                  <a:pt x="2275" y="274"/>
                </a:lnTo>
                <a:lnTo>
                  <a:pt x="2275" y="274"/>
                </a:lnTo>
                <a:lnTo>
                  <a:pt x="2274" y="274"/>
                </a:lnTo>
                <a:lnTo>
                  <a:pt x="2271" y="277"/>
                </a:lnTo>
                <a:lnTo>
                  <a:pt x="2268" y="277"/>
                </a:lnTo>
                <a:lnTo>
                  <a:pt x="2268" y="279"/>
                </a:lnTo>
                <a:lnTo>
                  <a:pt x="2270" y="280"/>
                </a:lnTo>
                <a:lnTo>
                  <a:pt x="2272" y="287"/>
                </a:lnTo>
                <a:lnTo>
                  <a:pt x="2274" y="286"/>
                </a:lnTo>
                <a:lnTo>
                  <a:pt x="2275" y="288"/>
                </a:lnTo>
                <a:lnTo>
                  <a:pt x="2274" y="290"/>
                </a:lnTo>
                <a:lnTo>
                  <a:pt x="2272" y="292"/>
                </a:lnTo>
                <a:lnTo>
                  <a:pt x="2271" y="292"/>
                </a:lnTo>
                <a:lnTo>
                  <a:pt x="2268" y="294"/>
                </a:lnTo>
                <a:lnTo>
                  <a:pt x="2265" y="292"/>
                </a:lnTo>
                <a:lnTo>
                  <a:pt x="2264" y="295"/>
                </a:lnTo>
                <a:lnTo>
                  <a:pt x="2265" y="297"/>
                </a:lnTo>
                <a:lnTo>
                  <a:pt x="2265" y="297"/>
                </a:lnTo>
                <a:lnTo>
                  <a:pt x="2265" y="298"/>
                </a:lnTo>
                <a:lnTo>
                  <a:pt x="2264" y="298"/>
                </a:lnTo>
                <a:lnTo>
                  <a:pt x="2264" y="298"/>
                </a:lnTo>
                <a:lnTo>
                  <a:pt x="2263" y="299"/>
                </a:lnTo>
                <a:lnTo>
                  <a:pt x="2263" y="299"/>
                </a:lnTo>
                <a:lnTo>
                  <a:pt x="2260" y="298"/>
                </a:lnTo>
                <a:lnTo>
                  <a:pt x="2257" y="298"/>
                </a:lnTo>
                <a:lnTo>
                  <a:pt x="2257" y="295"/>
                </a:lnTo>
                <a:lnTo>
                  <a:pt x="2259" y="294"/>
                </a:lnTo>
                <a:lnTo>
                  <a:pt x="2260" y="292"/>
                </a:lnTo>
                <a:lnTo>
                  <a:pt x="2260" y="292"/>
                </a:lnTo>
                <a:lnTo>
                  <a:pt x="2259" y="291"/>
                </a:lnTo>
                <a:lnTo>
                  <a:pt x="2257" y="290"/>
                </a:lnTo>
                <a:lnTo>
                  <a:pt x="2257" y="288"/>
                </a:lnTo>
                <a:lnTo>
                  <a:pt x="2257" y="288"/>
                </a:lnTo>
                <a:lnTo>
                  <a:pt x="2256" y="288"/>
                </a:lnTo>
                <a:lnTo>
                  <a:pt x="2250" y="290"/>
                </a:lnTo>
                <a:lnTo>
                  <a:pt x="2249" y="291"/>
                </a:lnTo>
                <a:lnTo>
                  <a:pt x="2249" y="290"/>
                </a:lnTo>
                <a:lnTo>
                  <a:pt x="2242" y="294"/>
                </a:lnTo>
                <a:lnTo>
                  <a:pt x="2239" y="295"/>
                </a:lnTo>
                <a:lnTo>
                  <a:pt x="2237" y="295"/>
                </a:lnTo>
                <a:lnTo>
                  <a:pt x="2234" y="295"/>
                </a:lnTo>
                <a:lnTo>
                  <a:pt x="2231" y="294"/>
                </a:lnTo>
                <a:lnTo>
                  <a:pt x="2228" y="294"/>
                </a:lnTo>
                <a:lnTo>
                  <a:pt x="2227" y="294"/>
                </a:lnTo>
                <a:lnTo>
                  <a:pt x="2224" y="295"/>
                </a:lnTo>
                <a:lnTo>
                  <a:pt x="2223" y="295"/>
                </a:lnTo>
                <a:lnTo>
                  <a:pt x="2220" y="297"/>
                </a:lnTo>
                <a:lnTo>
                  <a:pt x="2217" y="298"/>
                </a:lnTo>
                <a:lnTo>
                  <a:pt x="2217" y="301"/>
                </a:lnTo>
                <a:lnTo>
                  <a:pt x="2216" y="302"/>
                </a:lnTo>
                <a:lnTo>
                  <a:pt x="2215" y="301"/>
                </a:lnTo>
                <a:lnTo>
                  <a:pt x="2213" y="299"/>
                </a:lnTo>
                <a:lnTo>
                  <a:pt x="2213" y="301"/>
                </a:lnTo>
                <a:lnTo>
                  <a:pt x="2212" y="301"/>
                </a:lnTo>
                <a:lnTo>
                  <a:pt x="2210" y="301"/>
                </a:lnTo>
                <a:lnTo>
                  <a:pt x="2209" y="301"/>
                </a:lnTo>
                <a:lnTo>
                  <a:pt x="2208" y="301"/>
                </a:lnTo>
                <a:lnTo>
                  <a:pt x="2205" y="301"/>
                </a:lnTo>
                <a:lnTo>
                  <a:pt x="2204" y="301"/>
                </a:lnTo>
                <a:lnTo>
                  <a:pt x="2202" y="301"/>
                </a:lnTo>
                <a:lnTo>
                  <a:pt x="2202" y="299"/>
                </a:lnTo>
                <a:lnTo>
                  <a:pt x="2202" y="299"/>
                </a:lnTo>
                <a:lnTo>
                  <a:pt x="2205" y="299"/>
                </a:lnTo>
                <a:lnTo>
                  <a:pt x="2206" y="298"/>
                </a:lnTo>
                <a:lnTo>
                  <a:pt x="2208" y="298"/>
                </a:lnTo>
                <a:lnTo>
                  <a:pt x="2208" y="298"/>
                </a:lnTo>
                <a:lnTo>
                  <a:pt x="2208" y="297"/>
                </a:lnTo>
                <a:lnTo>
                  <a:pt x="2206" y="294"/>
                </a:lnTo>
                <a:lnTo>
                  <a:pt x="2208" y="292"/>
                </a:lnTo>
                <a:lnTo>
                  <a:pt x="2208" y="291"/>
                </a:lnTo>
                <a:lnTo>
                  <a:pt x="2208" y="291"/>
                </a:lnTo>
                <a:lnTo>
                  <a:pt x="2209" y="291"/>
                </a:lnTo>
                <a:lnTo>
                  <a:pt x="2208" y="291"/>
                </a:lnTo>
                <a:lnTo>
                  <a:pt x="2208" y="290"/>
                </a:lnTo>
                <a:lnTo>
                  <a:pt x="2208" y="290"/>
                </a:lnTo>
                <a:lnTo>
                  <a:pt x="2208" y="290"/>
                </a:lnTo>
                <a:lnTo>
                  <a:pt x="2213" y="288"/>
                </a:lnTo>
                <a:lnTo>
                  <a:pt x="2213" y="288"/>
                </a:lnTo>
                <a:lnTo>
                  <a:pt x="2210" y="288"/>
                </a:lnTo>
                <a:lnTo>
                  <a:pt x="2208" y="288"/>
                </a:lnTo>
                <a:lnTo>
                  <a:pt x="2204" y="290"/>
                </a:lnTo>
                <a:lnTo>
                  <a:pt x="2197" y="292"/>
                </a:lnTo>
                <a:lnTo>
                  <a:pt x="2193" y="295"/>
                </a:lnTo>
                <a:lnTo>
                  <a:pt x="2194" y="295"/>
                </a:lnTo>
                <a:lnTo>
                  <a:pt x="2195" y="295"/>
                </a:lnTo>
                <a:lnTo>
                  <a:pt x="2197" y="297"/>
                </a:lnTo>
                <a:lnTo>
                  <a:pt x="2197" y="297"/>
                </a:lnTo>
                <a:lnTo>
                  <a:pt x="2197" y="298"/>
                </a:lnTo>
                <a:lnTo>
                  <a:pt x="2194" y="298"/>
                </a:lnTo>
                <a:lnTo>
                  <a:pt x="2194" y="299"/>
                </a:lnTo>
                <a:lnTo>
                  <a:pt x="2193" y="299"/>
                </a:lnTo>
                <a:lnTo>
                  <a:pt x="2193" y="299"/>
                </a:lnTo>
                <a:lnTo>
                  <a:pt x="2191" y="298"/>
                </a:lnTo>
                <a:lnTo>
                  <a:pt x="2193" y="298"/>
                </a:lnTo>
                <a:lnTo>
                  <a:pt x="2193" y="297"/>
                </a:lnTo>
                <a:lnTo>
                  <a:pt x="2191" y="297"/>
                </a:lnTo>
                <a:lnTo>
                  <a:pt x="2190" y="295"/>
                </a:lnTo>
                <a:lnTo>
                  <a:pt x="2190" y="295"/>
                </a:lnTo>
                <a:lnTo>
                  <a:pt x="2186" y="297"/>
                </a:lnTo>
                <a:lnTo>
                  <a:pt x="2183" y="298"/>
                </a:lnTo>
                <a:lnTo>
                  <a:pt x="2181" y="299"/>
                </a:lnTo>
                <a:lnTo>
                  <a:pt x="2179" y="299"/>
                </a:lnTo>
                <a:lnTo>
                  <a:pt x="2177" y="299"/>
                </a:lnTo>
                <a:lnTo>
                  <a:pt x="2175" y="301"/>
                </a:lnTo>
                <a:lnTo>
                  <a:pt x="2173" y="302"/>
                </a:lnTo>
                <a:lnTo>
                  <a:pt x="2170" y="303"/>
                </a:lnTo>
                <a:lnTo>
                  <a:pt x="2162" y="306"/>
                </a:lnTo>
                <a:lnTo>
                  <a:pt x="2161" y="308"/>
                </a:lnTo>
                <a:lnTo>
                  <a:pt x="2159" y="306"/>
                </a:lnTo>
                <a:lnTo>
                  <a:pt x="2159" y="306"/>
                </a:lnTo>
                <a:lnTo>
                  <a:pt x="2158" y="306"/>
                </a:lnTo>
                <a:lnTo>
                  <a:pt x="2159" y="308"/>
                </a:lnTo>
                <a:lnTo>
                  <a:pt x="2159" y="309"/>
                </a:lnTo>
                <a:lnTo>
                  <a:pt x="2159" y="310"/>
                </a:lnTo>
                <a:lnTo>
                  <a:pt x="2158" y="309"/>
                </a:lnTo>
                <a:lnTo>
                  <a:pt x="2154" y="310"/>
                </a:lnTo>
                <a:lnTo>
                  <a:pt x="2151" y="312"/>
                </a:lnTo>
                <a:lnTo>
                  <a:pt x="2151" y="313"/>
                </a:lnTo>
                <a:lnTo>
                  <a:pt x="2151" y="313"/>
                </a:lnTo>
                <a:lnTo>
                  <a:pt x="2150" y="314"/>
                </a:lnTo>
                <a:lnTo>
                  <a:pt x="2150" y="316"/>
                </a:lnTo>
                <a:lnTo>
                  <a:pt x="2148" y="320"/>
                </a:lnTo>
                <a:lnTo>
                  <a:pt x="2148" y="321"/>
                </a:lnTo>
                <a:lnTo>
                  <a:pt x="2147" y="321"/>
                </a:lnTo>
                <a:lnTo>
                  <a:pt x="2139" y="324"/>
                </a:lnTo>
                <a:lnTo>
                  <a:pt x="2137" y="324"/>
                </a:lnTo>
                <a:lnTo>
                  <a:pt x="2137" y="324"/>
                </a:lnTo>
                <a:lnTo>
                  <a:pt x="2137" y="324"/>
                </a:lnTo>
                <a:lnTo>
                  <a:pt x="2136" y="323"/>
                </a:lnTo>
                <a:lnTo>
                  <a:pt x="2133" y="323"/>
                </a:lnTo>
                <a:lnTo>
                  <a:pt x="2132" y="323"/>
                </a:lnTo>
                <a:lnTo>
                  <a:pt x="2132" y="323"/>
                </a:lnTo>
                <a:lnTo>
                  <a:pt x="2131" y="321"/>
                </a:lnTo>
                <a:lnTo>
                  <a:pt x="2129" y="317"/>
                </a:lnTo>
                <a:lnTo>
                  <a:pt x="2125" y="316"/>
                </a:lnTo>
                <a:lnTo>
                  <a:pt x="2122" y="314"/>
                </a:lnTo>
                <a:lnTo>
                  <a:pt x="2122" y="314"/>
                </a:lnTo>
                <a:lnTo>
                  <a:pt x="2122" y="313"/>
                </a:lnTo>
                <a:lnTo>
                  <a:pt x="2126" y="310"/>
                </a:lnTo>
                <a:lnTo>
                  <a:pt x="2128" y="309"/>
                </a:lnTo>
                <a:lnTo>
                  <a:pt x="2135" y="308"/>
                </a:lnTo>
                <a:lnTo>
                  <a:pt x="2137" y="308"/>
                </a:lnTo>
                <a:lnTo>
                  <a:pt x="2139" y="308"/>
                </a:lnTo>
                <a:lnTo>
                  <a:pt x="2139" y="305"/>
                </a:lnTo>
                <a:lnTo>
                  <a:pt x="2137" y="302"/>
                </a:lnTo>
                <a:lnTo>
                  <a:pt x="2135" y="299"/>
                </a:lnTo>
                <a:lnTo>
                  <a:pt x="2132" y="297"/>
                </a:lnTo>
                <a:lnTo>
                  <a:pt x="2128" y="295"/>
                </a:lnTo>
                <a:lnTo>
                  <a:pt x="2124" y="295"/>
                </a:lnTo>
                <a:lnTo>
                  <a:pt x="2115" y="295"/>
                </a:lnTo>
                <a:lnTo>
                  <a:pt x="2114" y="295"/>
                </a:lnTo>
                <a:lnTo>
                  <a:pt x="2109" y="294"/>
                </a:lnTo>
                <a:lnTo>
                  <a:pt x="2109" y="294"/>
                </a:lnTo>
                <a:lnTo>
                  <a:pt x="2107" y="294"/>
                </a:lnTo>
                <a:lnTo>
                  <a:pt x="2107" y="294"/>
                </a:lnTo>
                <a:lnTo>
                  <a:pt x="2109" y="295"/>
                </a:lnTo>
                <a:lnTo>
                  <a:pt x="2115" y="299"/>
                </a:lnTo>
                <a:lnTo>
                  <a:pt x="2115" y="301"/>
                </a:lnTo>
                <a:lnTo>
                  <a:pt x="2115" y="302"/>
                </a:lnTo>
                <a:lnTo>
                  <a:pt x="2115" y="303"/>
                </a:lnTo>
                <a:lnTo>
                  <a:pt x="2115" y="303"/>
                </a:lnTo>
                <a:lnTo>
                  <a:pt x="2115" y="305"/>
                </a:lnTo>
                <a:lnTo>
                  <a:pt x="2114" y="310"/>
                </a:lnTo>
                <a:lnTo>
                  <a:pt x="2113" y="313"/>
                </a:lnTo>
                <a:lnTo>
                  <a:pt x="2111" y="316"/>
                </a:lnTo>
                <a:lnTo>
                  <a:pt x="2111" y="317"/>
                </a:lnTo>
                <a:lnTo>
                  <a:pt x="2113" y="317"/>
                </a:lnTo>
                <a:lnTo>
                  <a:pt x="2114" y="319"/>
                </a:lnTo>
                <a:lnTo>
                  <a:pt x="2117" y="319"/>
                </a:lnTo>
                <a:lnTo>
                  <a:pt x="2118" y="320"/>
                </a:lnTo>
                <a:lnTo>
                  <a:pt x="2118" y="321"/>
                </a:lnTo>
                <a:lnTo>
                  <a:pt x="2118" y="324"/>
                </a:lnTo>
                <a:lnTo>
                  <a:pt x="2118" y="325"/>
                </a:lnTo>
                <a:lnTo>
                  <a:pt x="2117" y="328"/>
                </a:lnTo>
                <a:lnTo>
                  <a:pt x="2115" y="330"/>
                </a:lnTo>
                <a:lnTo>
                  <a:pt x="2114" y="332"/>
                </a:lnTo>
                <a:lnTo>
                  <a:pt x="2115" y="335"/>
                </a:lnTo>
                <a:lnTo>
                  <a:pt x="2115" y="335"/>
                </a:lnTo>
                <a:lnTo>
                  <a:pt x="2114" y="337"/>
                </a:lnTo>
                <a:lnTo>
                  <a:pt x="2114" y="335"/>
                </a:lnTo>
                <a:lnTo>
                  <a:pt x="2113" y="335"/>
                </a:lnTo>
                <a:lnTo>
                  <a:pt x="2113" y="334"/>
                </a:lnTo>
                <a:lnTo>
                  <a:pt x="2111" y="334"/>
                </a:lnTo>
                <a:lnTo>
                  <a:pt x="2110" y="334"/>
                </a:lnTo>
                <a:lnTo>
                  <a:pt x="2110" y="335"/>
                </a:lnTo>
                <a:lnTo>
                  <a:pt x="2110" y="334"/>
                </a:lnTo>
                <a:lnTo>
                  <a:pt x="2110" y="332"/>
                </a:lnTo>
                <a:lnTo>
                  <a:pt x="2110" y="332"/>
                </a:lnTo>
                <a:lnTo>
                  <a:pt x="2110" y="331"/>
                </a:lnTo>
                <a:lnTo>
                  <a:pt x="2106" y="330"/>
                </a:lnTo>
                <a:lnTo>
                  <a:pt x="2104" y="330"/>
                </a:lnTo>
                <a:lnTo>
                  <a:pt x="2103" y="330"/>
                </a:lnTo>
                <a:lnTo>
                  <a:pt x="2100" y="330"/>
                </a:lnTo>
                <a:lnTo>
                  <a:pt x="2099" y="328"/>
                </a:lnTo>
                <a:lnTo>
                  <a:pt x="2098" y="328"/>
                </a:lnTo>
                <a:lnTo>
                  <a:pt x="2096" y="328"/>
                </a:lnTo>
                <a:lnTo>
                  <a:pt x="2096" y="330"/>
                </a:lnTo>
                <a:lnTo>
                  <a:pt x="2092" y="332"/>
                </a:lnTo>
                <a:lnTo>
                  <a:pt x="2089" y="335"/>
                </a:lnTo>
                <a:lnTo>
                  <a:pt x="2087" y="337"/>
                </a:lnTo>
                <a:lnTo>
                  <a:pt x="2082" y="337"/>
                </a:lnTo>
                <a:lnTo>
                  <a:pt x="2082" y="337"/>
                </a:lnTo>
                <a:lnTo>
                  <a:pt x="2081" y="339"/>
                </a:lnTo>
                <a:lnTo>
                  <a:pt x="2078" y="341"/>
                </a:lnTo>
                <a:lnTo>
                  <a:pt x="2074" y="342"/>
                </a:lnTo>
                <a:lnTo>
                  <a:pt x="2074" y="343"/>
                </a:lnTo>
                <a:lnTo>
                  <a:pt x="2073" y="345"/>
                </a:lnTo>
                <a:lnTo>
                  <a:pt x="2074" y="346"/>
                </a:lnTo>
                <a:lnTo>
                  <a:pt x="2074" y="348"/>
                </a:lnTo>
                <a:lnTo>
                  <a:pt x="2077" y="350"/>
                </a:lnTo>
                <a:lnTo>
                  <a:pt x="2078" y="352"/>
                </a:lnTo>
                <a:lnTo>
                  <a:pt x="2080" y="353"/>
                </a:lnTo>
                <a:lnTo>
                  <a:pt x="2080" y="356"/>
                </a:lnTo>
                <a:lnTo>
                  <a:pt x="2080" y="356"/>
                </a:lnTo>
                <a:lnTo>
                  <a:pt x="2078" y="356"/>
                </a:lnTo>
                <a:lnTo>
                  <a:pt x="2077" y="356"/>
                </a:lnTo>
                <a:lnTo>
                  <a:pt x="2074" y="357"/>
                </a:lnTo>
                <a:lnTo>
                  <a:pt x="2074" y="357"/>
                </a:lnTo>
                <a:lnTo>
                  <a:pt x="2073" y="359"/>
                </a:lnTo>
                <a:lnTo>
                  <a:pt x="2071" y="359"/>
                </a:lnTo>
                <a:lnTo>
                  <a:pt x="2067" y="356"/>
                </a:lnTo>
                <a:lnTo>
                  <a:pt x="2063" y="356"/>
                </a:lnTo>
                <a:lnTo>
                  <a:pt x="2062" y="354"/>
                </a:lnTo>
                <a:lnTo>
                  <a:pt x="2060" y="354"/>
                </a:lnTo>
                <a:lnTo>
                  <a:pt x="2060" y="354"/>
                </a:lnTo>
                <a:lnTo>
                  <a:pt x="2059" y="354"/>
                </a:lnTo>
                <a:lnTo>
                  <a:pt x="2058" y="354"/>
                </a:lnTo>
                <a:lnTo>
                  <a:pt x="2056" y="354"/>
                </a:lnTo>
                <a:lnTo>
                  <a:pt x="2052" y="350"/>
                </a:lnTo>
                <a:lnTo>
                  <a:pt x="2048" y="349"/>
                </a:lnTo>
                <a:lnTo>
                  <a:pt x="2048" y="349"/>
                </a:lnTo>
                <a:lnTo>
                  <a:pt x="2047" y="349"/>
                </a:lnTo>
                <a:lnTo>
                  <a:pt x="2045" y="352"/>
                </a:lnTo>
                <a:lnTo>
                  <a:pt x="2044" y="353"/>
                </a:lnTo>
                <a:lnTo>
                  <a:pt x="2043" y="353"/>
                </a:lnTo>
                <a:lnTo>
                  <a:pt x="2043" y="354"/>
                </a:lnTo>
                <a:lnTo>
                  <a:pt x="2043" y="354"/>
                </a:lnTo>
                <a:lnTo>
                  <a:pt x="2044" y="356"/>
                </a:lnTo>
                <a:lnTo>
                  <a:pt x="2045" y="357"/>
                </a:lnTo>
                <a:lnTo>
                  <a:pt x="2048" y="360"/>
                </a:lnTo>
                <a:lnTo>
                  <a:pt x="2049" y="361"/>
                </a:lnTo>
                <a:lnTo>
                  <a:pt x="2049" y="361"/>
                </a:lnTo>
                <a:lnTo>
                  <a:pt x="2051" y="361"/>
                </a:lnTo>
                <a:lnTo>
                  <a:pt x="2054" y="361"/>
                </a:lnTo>
                <a:lnTo>
                  <a:pt x="2055" y="361"/>
                </a:lnTo>
                <a:lnTo>
                  <a:pt x="2056" y="363"/>
                </a:lnTo>
                <a:lnTo>
                  <a:pt x="2056" y="364"/>
                </a:lnTo>
                <a:lnTo>
                  <a:pt x="2058" y="365"/>
                </a:lnTo>
                <a:lnTo>
                  <a:pt x="2058" y="367"/>
                </a:lnTo>
                <a:lnTo>
                  <a:pt x="2056" y="368"/>
                </a:lnTo>
                <a:lnTo>
                  <a:pt x="2054" y="368"/>
                </a:lnTo>
                <a:lnTo>
                  <a:pt x="2051" y="370"/>
                </a:lnTo>
                <a:lnTo>
                  <a:pt x="2051" y="370"/>
                </a:lnTo>
                <a:lnTo>
                  <a:pt x="2047" y="368"/>
                </a:lnTo>
                <a:lnTo>
                  <a:pt x="2044" y="368"/>
                </a:lnTo>
                <a:lnTo>
                  <a:pt x="2041" y="367"/>
                </a:lnTo>
                <a:lnTo>
                  <a:pt x="2041" y="367"/>
                </a:lnTo>
                <a:lnTo>
                  <a:pt x="2038" y="364"/>
                </a:lnTo>
                <a:lnTo>
                  <a:pt x="2036" y="363"/>
                </a:lnTo>
                <a:lnTo>
                  <a:pt x="2034" y="361"/>
                </a:lnTo>
                <a:lnTo>
                  <a:pt x="2033" y="361"/>
                </a:lnTo>
                <a:lnTo>
                  <a:pt x="2032" y="361"/>
                </a:lnTo>
                <a:lnTo>
                  <a:pt x="2029" y="360"/>
                </a:lnTo>
                <a:lnTo>
                  <a:pt x="2027" y="359"/>
                </a:lnTo>
                <a:lnTo>
                  <a:pt x="2027" y="356"/>
                </a:lnTo>
                <a:lnTo>
                  <a:pt x="2027" y="356"/>
                </a:lnTo>
                <a:lnTo>
                  <a:pt x="2027" y="356"/>
                </a:lnTo>
                <a:lnTo>
                  <a:pt x="2026" y="354"/>
                </a:lnTo>
                <a:lnTo>
                  <a:pt x="2026" y="353"/>
                </a:lnTo>
                <a:lnTo>
                  <a:pt x="2026" y="352"/>
                </a:lnTo>
                <a:lnTo>
                  <a:pt x="2025" y="349"/>
                </a:lnTo>
                <a:lnTo>
                  <a:pt x="2023" y="348"/>
                </a:lnTo>
                <a:lnTo>
                  <a:pt x="2022" y="346"/>
                </a:lnTo>
                <a:lnTo>
                  <a:pt x="2023" y="345"/>
                </a:lnTo>
                <a:lnTo>
                  <a:pt x="2025" y="343"/>
                </a:lnTo>
                <a:lnTo>
                  <a:pt x="2026" y="342"/>
                </a:lnTo>
                <a:lnTo>
                  <a:pt x="2026" y="341"/>
                </a:lnTo>
                <a:lnTo>
                  <a:pt x="2026" y="341"/>
                </a:lnTo>
                <a:lnTo>
                  <a:pt x="2026" y="339"/>
                </a:lnTo>
                <a:lnTo>
                  <a:pt x="2026" y="338"/>
                </a:lnTo>
                <a:lnTo>
                  <a:pt x="2025" y="337"/>
                </a:lnTo>
                <a:lnTo>
                  <a:pt x="2022" y="334"/>
                </a:lnTo>
                <a:lnTo>
                  <a:pt x="2019" y="332"/>
                </a:lnTo>
                <a:lnTo>
                  <a:pt x="2015" y="331"/>
                </a:lnTo>
                <a:lnTo>
                  <a:pt x="2014" y="331"/>
                </a:lnTo>
                <a:lnTo>
                  <a:pt x="2012" y="331"/>
                </a:lnTo>
                <a:lnTo>
                  <a:pt x="2014" y="331"/>
                </a:lnTo>
                <a:lnTo>
                  <a:pt x="2015" y="331"/>
                </a:lnTo>
                <a:lnTo>
                  <a:pt x="2015" y="330"/>
                </a:lnTo>
                <a:lnTo>
                  <a:pt x="2014" y="330"/>
                </a:lnTo>
                <a:lnTo>
                  <a:pt x="2014" y="328"/>
                </a:lnTo>
                <a:lnTo>
                  <a:pt x="2011" y="328"/>
                </a:lnTo>
                <a:lnTo>
                  <a:pt x="2011" y="327"/>
                </a:lnTo>
                <a:lnTo>
                  <a:pt x="2011" y="327"/>
                </a:lnTo>
                <a:lnTo>
                  <a:pt x="2011" y="325"/>
                </a:lnTo>
                <a:lnTo>
                  <a:pt x="2008" y="325"/>
                </a:lnTo>
                <a:lnTo>
                  <a:pt x="2008" y="325"/>
                </a:lnTo>
                <a:lnTo>
                  <a:pt x="2008" y="324"/>
                </a:lnTo>
                <a:lnTo>
                  <a:pt x="2007" y="323"/>
                </a:lnTo>
                <a:lnTo>
                  <a:pt x="2004" y="321"/>
                </a:lnTo>
                <a:lnTo>
                  <a:pt x="2004" y="320"/>
                </a:lnTo>
                <a:lnTo>
                  <a:pt x="2003" y="320"/>
                </a:lnTo>
                <a:lnTo>
                  <a:pt x="2001" y="319"/>
                </a:lnTo>
                <a:lnTo>
                  <a:pt x="2000" y="319"/>
                </a:lnTo>
                <a:lnTo>
                  <a:pt x="1999" y="319"/>
                </a:lnTo>
                <a:lnTo>
                  <a:pt x="2004" y="319"/>
                </a:lnTo>
                <a:lnTo>
                  <a:pt x="2008" y="319"/>
                </a:lnTo>
                <a:lnTo>
                  <a:pt x="2008" y="320"/>
                </a:lnTo>
                <a:lnTo>
                  <a:pt x="2008" y="320"/>
                </a:lnTo>
                <a:lnTo>
                  <a:pt x="2010" y="323"/>
                </a:lnTo>
                <a:lnTo>
                  <a:pt x="2011" y="323"/>
                </a:lnTo>
                <a:lnTo>
                  <a:pt x="2014" y="324"/>
                </a:lnTo>
                <a:lnTo>
                  <a:pt x="2014" y="324"/>
                </a:lnTo>
                <a:lnTo>
                  <a:pt x="2015" y="324"/>
                </a:lnTo>
                <a:lnTo>
                  <a:pt x="2016" y="324"/>
                </a:lnTo>
                <a:lnTo>
                  <a:pt x="2018" y="325"/>
                </a:lnTo>
                <a:lnTo>
                  <a:pt x="2021" y="325"/>
                </a:lnTo>
                <a:lnTo>
                  <a:pt x="2023" y="327"/>
                </a:lnTo>
                <a:lnTo>
                  <a:pt x="2023" y="327"/>
                </a:lnTo>
                <a:lnTo>
                  <a:pt x="2022" y="327"/>
                </a:lnTo>
                <a:lnTo>
                  <a:pt x="2023" y="328"/>
                </a:lnTo>
                <a:lnTo>
                  <a:pt x="2025" y="328"/>
                </a:lnTo>
                <a:lnTo>
                  <a:pt x="2026" y="327"/>
                </a:lnTo>
                <a:lnTo>
                  <a:pt x="2032" y="330"/>
                </a:lnTo>
                <a:lnTo>
                  <a:pt x="2033" y="330"/>
                </a:lnTo>
                <a:lnTo>
                  <a:pt x="2041" y="332"/>
                </a:lnTo>
                <a:lnTo>
                  <a:pt x="2045" y="332"/>
                </a:lnTo>
                <a:lnTo>
                  <a:pt x="2047" y="332"/>
                </a:lnTo>
                <a:lnTo>
                  <a:pt x="2049" y="332"/>
                </a:lnTo>
                <a:lnTo>
                  <a:pt x="2054" y="334"/>
                </a:lnTo>
                <a:lnTo>
                  <a:pt x="2056" y="335"/>
                </a:lnTo>
                <a:lnTo>
                  <a:pt x="2060" y="335"/>
                </a:lnTo>
                <a:lnTo>
                  <a:pt x="2063" y="335"/>
                </a:lnTo>
                <a:lnTo>
                  <a:pt x="2069" y="334"/>
                </a:lnTo>
                <a:lnTo>
                  <a:pt x="2077" y="332"/>
                </a:lnTo>
                <a:lnTo>
                  <a:pt x="2081" y="330"/>
                </a:lnTo>
                <a:lnTo>
                  <a:pt x="2087" y="324"/>
                </a:lnTo>
                <a:lnTo>
                  <a:pt x="2088" y="321"/>
                </a:lnTo>
                <a:lnTo>
                  <a:pt x="2088" y="319"/>
                </a:lnTo>
                <a:lnTo>
                  <a:pt x="2089" y="317"/>
                </a:lnTo>
                <a:lnTo>
                  <a:pt x="2088" y="317"/>
                </a:lnTo>
                <a:lnTo>
                  <a:pt x="2087" y="316"/>
                </a:lnTo>
                <a:lnTo>
                  <a:pt x="2087" y="314"/>
                </a:lnTo>
                <a:lnTo>
                  <a:pt x="2085" y="313"/>
                </a:lnTo>
                <a:lnTo>
                  <a:pt x="2085" y="309"/>
                </a:lnTo>
                <a:lnTo>
                  <a:pt x="2082" y="309"/>
                </a:lnTo>
                <a:lnTo>
                  <a:pt x="2082" y="309"/>
                </a:lnTo>
                <a:lnTo>
                  <a:pt x="2081" y="308"/>
                </a:lnTo>
                <a:lnTo>
                  <a:pt x="2080" y="308"/>
                </a:lnTo>
                <a:lnTo>
                  <a:pt x="2078" y="306"/>
                </a:lnTo>
                <a:lnTo>
                  <a:pt x="2076" y="305"/>
                </a:lnTo>
                <a:lnTo>
                  <a:pt x="2074" y="303"/>
                </a:lnTo>
                <a:lnTo>
                  <a:pt x="2074" y="302"/>
                </a:lnTo>
                <a:lnTo>
                  <a:pt x="2073" y="302"/>
                </a:lnTo>
                <a:lnTo>
                  <a:pt x="2074" y="303"/>
                </a:lnTo>
                <a:lnTo>
                  <a:pt x="2074" y="303"/>
                </a:lnTo>
                <a:lnTo>
                  <a:pt x="2071" y="303"/>
                </a:lnTo>
                <a:lnTo>
                  <a:pt x="2065" y="299"/>
                </a:lnTo>
                <a:lnTo>
                  <a:pt x="2063" y="299"/>
                </a:lnTo>
                <a:lnTo>
                  <a:pt x="2063" y="299"/>
                </a:lnTo>
                <a:lnTo>
                  <a:pt x="2060" y="299"/>
                </a:lnTo>
                <a:lnTo>
                  <a:pt x="2060" y="298"/>
                </a:lnTo>
                <a:lnTo>
                  <a:pt x="2054" y="294"/>
                </a:lnTo>
                <a:lnTo>
                  <a:pt x="2044" y="288"/>
                </a:lnTo>
                <a:lnTo>
                  <a:pt x="2036" y="286"/>
                </a:lnTo>
                <a:lnTo>
                  <a:pt x="2032" y="284"/>
                </a:lnTo>
                <a:lnTo>
                  <a:pt x="2030" y="284"/>
                </a:lnTo>
                <a:lnTo>
                  <a:pt x="2030" y="284"/>
                </a:lnTo>
                <a:lnTo>
                  <a:pt x="2029" y="284"/>
                </a:lnTo>
                <a:lnTo>
                  <a:pt x="2027" y="284"/>
                </a:lnTo>
                <a:lnTo>
                  <a:pt x="2022" y="283"/>
                </a:lnTo>
                <a:lnTo>
                  <a:pt x="2021" y="283"/>
                </a:lnTo>
                <a:lnTo>
                  <a:pt x="2015" y="283"/>
                </a:lnTo>
                <a:lnTo>
                  <a:pt x="2015" y="283"/>
                </a:lnTo>
                <a:lnTo>
                  <a:pt x="2014" y="286"/>
                </a:lnTo>
                <a:lnTo>
                  <a:pt x="2012" y="287"/>
                </a:lnTo>
                <a:lnTo>
                  <a:pt x="2011" y="287"/>
                </a:lnTo>
                <a:lnTo>
                  <a:pt x="2011" y="287"/>
                </a:lnTo>
                <a:lnTo>
                  <a:pt x="2012" y="286"/>
                </a:lnTo>
                <a:lnTo>
                  <a:pt x="2014" y="284"/>
                </a:lnTo>
                <a:lnTo>
                  <a:pt x="2014" y="283"/>
                </a:lnTo>
                <a:lnTo>
                  <a:pt x="2014" y="281"/>
                </a:lnTo>
                <a:lnTo>
                  <a:pt x="2014" y="281"/>
                </a:lnTo>
                <a:lnTo>
                  <a:pt x="2012" y="281"/>
                </a:lnTo>
                <a:lnTo>
                  <a:pt x="2011" y="281"/>
                </a:lnTo>
                <a:lnTo>
                  <a:pt x="2010" y="283"/>
                </a:lnTo>
                <a:lnTo>
                  <a:pt x="2008" y="281"/>
                </a:lnTo>
                <a:lnTo>
                  <a:pt x="2010" y="281"/>
                </a:lnTo>
                <a:lnTo>
                  <a:pt x="2010" y="280"/>
                </a:lnTo>
                <a:lnTo>
                  <a:pt x="2008" y="280"/>
                </a:lnTo>
                <a:lnTo>
                  <a:pt x="2005" y="280"/>
                </a:lnTo>
                <a:lnTo>
                  <a:pt x="2003" y="280"/>
                </a:lnTo>
                <a:lnTo>
                  <a:pt x="2003" y="279"/>
                </a:lnTo>
                <a:lnTo>
                  <a:pt x="2001" y="279"/>
                </a:lnTo>
                <a:lnTo>
                  <a:pt x="2000" y="277"/>
                </a:lnTo>
                <a:lnTo>
                  <a:pt x="2001" y="277"/>
                </a:lnTo>
                <a:lnTo>
                  <a:pt x="2007" y="279"/>
                </a:lnTo>
                <a:lnTo>
                  <a:pt x="2008" y="279"/>
                </a:lnTo>
                <a:lnTo>
                  <a:pt x="2010" y="277"/>
                </a:lnTo>
                <a:lnTo>
                  <a:pt x="2010" y="277"/>
                </a:lnTo>
                <a:lnTo>
                  <a:pt x="2010" y="276"/>
                </a:lnTo>
                <a:lnTo>
                  <a:pt x="2008" y="276"/>
                </a:lnTo>
                <a:lnTo>
                  <a:pt x="2005" y="274"/>
                </a:lnTo>
                <a:lnTo>
                  <a:pt x="2004" y="273"/>
                </a:lnTo>
                <a:lnTo>
                  <a:pt x="2000" y="272"/>
                </a:lnTo>
                <a:lnTo>
                  <a:pt x="2000" y="273"/>
                </a:lnTo>
                <a:lnTo>
                  <a:pt x="2000" y="274"/>
                </a:lnTo>
                <a:lnTo>
                  <a:pt x="2000" y="274"/>
                </a:lnTo>
                <a:lnTo>
                  <a:pt x="1999" y="274"/>
                </a:lnTo>
                <a:lnTo>
                  <a:pt x="1997" y="274"/>
                </a:lnTo>
                <a:lnTo>
                  <a:pt x="1996" y="276"/>
                </a:lnTo>
                <a:lnTo>
                  <a:pt x="1996" y="277"/>
                </a:lnTo>
                <a:lnTo>
                  <a:pt x="1994" y="277"/>
                </a:lnTo>
                <a:lnTo>
                  <a:pt x="1990" y="276"/>
                </a:lnTo>
                <a:lnTo>
                  <a:pt x="1989" y="276"/>
                </a:lnTo>
                <a:lnTo>
                  <a:pt x="1988" y="274"/>
                </a:lnTo>
                <a:lnTo>
                  <a:pt x="1986" y="274"/>
                </a:lnTo>
                <a:lnTo>
                  <a:pt x="1985" y="274"/>
                </a:lnTo>
                <a:lnTo>
                  <a:pt x="1985" y="276"/>
                </a:lnTo>
                <a:lnTo>
                  <a:pt x="1985" y="276"/>
                </a:lnTo>
                <a:lnTo>
                  <a:pt x="1983" y="274"/>
                </a:lnTo>
                <a:lnTo>
                  <a:pt x="1983" y="274"/>
                </a:lnTo>
                <a:lnTo>
                  <a:pt x="1982" y="274"/>
                </a:lnTo>
                <a:lnTo>
                  <a:pt x="1982" y="276"/>
                </a:lnTo>
                <a:lnTo>
                  <a:pt x="1982" y="276"/>
                </a:lnTo>
                <a:lnTo>
                  <a:pt x="1981" y="276"/>
                </a:lnTo>
                <a:lnTo>
                  <a:pt x="1979" y="276"/>
                </a:lnTo>
                <a:lnTo>
                  <a:pt x="1978" y="276"/>
                </a:lnTo>
                <a:lnTo>
                  <a:pt x="1977" y="276"/>
                </a:lnTo>
                <a:lnTo>
                  <a:pt x="1977" y="274"/>
                </a:lnTo>
                <a:lnTo>
                  <a:pt x="1977" y="273"/>
                </a:lnTo>
                <a:lnTo>
                  <a:pt x="1978" y="273"/>
                </a:lnTo>
                <a:lnTo>
                  <a:pt x="1977" y="272"/>
                </a:lnTo>
                <a:lnTo>
                  <a:pt x="1970" y="270"/>
                </a:lnTo>
                <a:lnTo>
                  <a:pt x="1970" y="269"/>
                </a:lnTo>
                <a:lnTo>
                  <a:pt x="1979" y="270"/>
                </a:lnTo>
                <a:lnTo>
                  <a:pt x="1983" y="269"/>
                </a:lnTo>
                <a:lnTo>
                  <a:pt x="1985" y="268"/>
                </a:lnTo>
                <a:lnTo>
                  <a:pt x="1989" y="266"/>
                </a:lnTo>
                <a:lnTo>
                  <a:pt x="1990" y="266"/>
                </a:lnTo>
                <a:lnTo>
                  <a:pt x="1989" y="265"/>
                </a:lnTo>
                <a:lnTo>
                  <a:pt x="1986" y="262"/>
                </a:lnTo>
                <a:lnTo>
                  <a:pt x="1985" y="262"/>
                </a:lnTo>
                <a:lnTo>
                  <a:pt x="1982" y="262"/>
                </a:lnTo>
                <a:lnTo>
                  <a:pt x="1982" y="262"/>
                </a:lnTo>
                <a:lnTo>
                  <a:pt x="1983" y="261"/>
                </a:lnTo>
                <a:lnTo>
                  <a:pt x="1981" y="259"/>
                </a:lnTo>
                <a:lnTo>
                  <a:pt x="1981" y="259"/>
                </a:lnTo>
                <a:lnTo>
                  <a:pt x="1979" y="261"/>
                </a:lnTo>
                <a:lnTo>
                  <a:pt x="1978" y="261"/>
                </a:lnTo>
                <a:lnTo>
                  <a:pt x="1978" y="261"/>
                </a:lnTo>
                <a:lnTo>
                  <a:pt x="1977" y="259"/>
                </a:lnTo>
                <a:lnTo>
                  <a:pt x="1975" y="259"/>
                </a:lnTo>
                <a:lnTo>
                  <a:pt x="1974" y="258"/>
                </a:lnTo>
                <a:lnTo>
                  <a:pt x="1974" y="258"/>
                </a:lnTo>
                <a:lnTo>
                  <a:pt x="1972" y="257"/>
                </a:lnTo>
                <a:lnTo>
                  <a:pt x="1970" y="257"/>
                </a:lnTo>
                <a:lnTo>
                  <a:pt x="1968" y="257"/>
                </a:lnTo>
                <a:lnTo>
                  <a:pt x="1967" y="258"/>
                </a:lnTo>
                <a:lnTo>
                  <a:pt x="1966" y="261"/>
                </a:lnTo>
                <a:lnTo>
                  <a:pt x="1966" y="263"/>
                </a:lnTo>
                <a:lnTo>
                  <a:pt x="1964" y="263"/>
                </a:lnTo>
                <a:lnTo>
                  <a:pt x="1964" y="265"/>
                </a:lnTo>
                <a:lnTo>
                  <a:pt x="1963" y="268"/>
                </a:lnTo>
                <a:lnTo>
                  <a:pt x="1963" y="266"/>
                </a:lnTo>
                <a:lnTo>
                  <a:pt x="1963" y="265"/>
                </a:lnTo>
                <a:lnTo>
                  <a:pt x="1963" y="263"/>
                </a:lnTo>
                <a:lnTo>
                  <a:pt x="1964" y="262"/>
                </a:lnTo>
                <a:lnTo>
                  <a:pt x="1964" y="261"/>
                </a:lnTo>
                <a:lnTo>
                  <a:pt x="1964" y="259"/>
                </a:lnTo>
                <a:lnTo>
                  <a:pt x="1961" y="261"/>
                </a:lnTo>
                <a:lnTo>
                  <a:pt x="1960" y="259"/>
                </a:lnTo>
                <a:lnTo>
                  <a:pt x="1961" y="259"/>
                </a:lnTo>
                <a:lnTo>
                  <a:pt x="1964" y="258"/>
                </a:lnTo>
                <a:lnTo>
                  <a:pt x="1964" y="258"/>
                </a:lnTo>
                <a:lnTo>
                  <a:pt x="1966" y="257"/>
                </a:lnTo>
                <a:lnTo>
                  <a:pt x="1966" y="255"/>
                </a:lnTo>
                <a:lnTo>
                  <a:pt x="1963" y="254"/>
                </a:lnTo>
                <a:lnTo>
                  <a:pt x="1960" y="254"/>
                </a:lnTo>
                <a:lnTo>
                  <a:pt x="1959" y="252"/>
                </a:lnTo>
                <a:lnTo>
                  <a:pt x="1957" y="252"/>
                </a:lnTo>
                <a:lnTo>
                  <a:pt x="1956" y="255"/>
                </a:lnTo>
                <a:lnTo>
                  <a:pt x="1955" y="255"/>
                </a:lnTo>
                <a:lnTo>
                  <a:pt x="1955" y="257"/>
                </a:lnTo>
                <a:lnTo>
                  <a:pt x="1957" y="258"/>
                </a:lnTo>
                <a:lnTo>
                  <a:pt x="1957" y="258"/>
                </a:lnTo>
                <a:lnTo>
                  <a:pt x="1955" y="258"/>
                </a:lnTo>
                <a:lnTo>
                  <a:pt x="1953" y="259"/>
                </a:lnTo>
                <a:lnTo>
                  <a:pt x="1953" y="259"/>
                </a:lnTo>
                <a:lnTo>
                  <a:pt x="1953" y="261"/>
                </a:lnTo>
                <a:lnTo>
                  <a:pt x="1952" y="263"/>
                </a:lnTo>
                <a:lnTo>
                  <a:pt x="1949" y="265"/>
                </a:lnTo>
                <a:lnTo>
                  <a:pt x="1948" y="265"/>
                </a:lnTo>
                <a:lnTo>
                  <a:pt x="1948" y="263"/>
                </a:lnTo>
                <a:lnTo>
                  <a:pt x="1948" y="263"/>
                </a:lnTo>
                <a:lnTo>
                  <a:pt x="1949" y="262"/>
                </a:lnTo>
                <a:lnTo>
                  <a:pt x="1949" y="261"/>
                </a:lnTo>
                <a:lnTo>
                  <a:pt x="1948" y="261"/>
                </a:lnTo>
                <a:lnTo>
                  <a:pt x="1949" y="259"/>
                </a:lnTo>
                <a:lnTo>
                  <a:pt x="1949" y="257"/>
                </a:lnTo>
                <a:lnTo>
                  <a:pt x="1949" y="255"/>
                </a:lnTo>
                <a:lnTo>
                  <a:pt x="1948" y="257"/>
                </a:lnTo>
                <a:lnTo>
                  <a:pt x="1945" y="258"/>
                </a:lnTo>
                <a:lnTo>
                  <a:pt x="1942" y="261"/>
                </a:lnTo>
                <a:lnTo>
                  <a:pt x="1938" y="266"/>
                </a:lnTo>
                <a:lnTo>
                  <a:pt x="1937" y="268"/>
                </a:lnTo>
                <a:lnTo>
                  <a:pt x="1935" y="269"/>
                </a:lnTo>
                <a:lnTo>
                  <a:pt x="1934" y="270"/>
                </a:lnTo>
                <a:lnTo>
                  <a:pt x="1932" y="269"/>
                </a:lnTo>
                <a:lnTo>
                  <a:pt x="1932" y="268"/>
                </a:lnTo>
                <a:lnTo>
                  <a:pt x="1934" y="266"/>
                </a:lnTo>
                <a:lnTo>
                  <a:pt x="1935" y="263"/>
                </a:lnTo>
                <a:lnTo>
                  <a:pt x="1935" y="262"/>
                </a:lnTo>
                <a:lnTo>
                  <a:pt x="1938" y="261"/>
                </a:lnTo>
                <a:lnTo>
                  <a:pt x="1939" y="258"/>
                </a:lnTo>
                <a:lnTo>
                  <a:pt x="1941" y="258"/>
                </a:lnTo>
                <a:lnTo>
                  <a:pt x="1941" y="257"/>
                </a:lnTo>
                <a:lnTo>
                  <a:pt x="1939" y="257"/>
                </a:lnTo>
                <a:lnTo>
                  <a:pt x="1939" y="257"/>
                </a:lnTo>
                <a:lnTo>
                  <a:pt x="1938" y="257"/>
                </a:lnTo>
                <a:lnTo>
                  <a:pt x="1937" y="257"/>
                </a:lnTo>
                <a:lnTo>
                  <a:pt x="1937" y="257"/>
                </a:lnTo>
                <a:lnTo>
                  <a:pt x="1937" y="257"/>
                </a:lnTo>
                <a:lnTo>
                  <a:pt x="1935" y="257"/>
                </a:lnTo>
                <a:lnTo>
                  <a:pt x="1935" y="257"/>
                </a:lnTo>
                <a:lnTo>
                  <a:pt x="1934" y="255"/>
                </a:lnTo>
                <a:lnTo>
                  <a:pt x="1931" y="255"/>
                </a:lnTo>
                <a:lnTo>
                  <a:pt x="1931" y="254"/>
                </a:lnTo>
                <a:lnTo>
                  <a:pt x="1930" y="254"/>
                </a:lnTo>
                <a:lnTo>
                  <a:pt x="1928" y="257"/>
                </a:lnTo>
                <a:lnTo>
                  <a:pt x="1926" y="258"/>
                </a:lnTo>
                <a:lnTo>
                  <a:pt x="1926" y="258"/>
                </a:lnTo>
                <a:lnTo>
                  <a:pt x="1927" y="259"/>
                </a:lnTo>
                <a:lnTo>
                  <a:pt x="1927" y="259"/>
                </a:lnTo>
                <a:lnTo>
                  <a:pt x="1927" y="259"/>
                </a:lnTo>
                <a:lnTo>
                  <a:pt x="1926" y="261"/>
                </a:lnTo>
                <a:lnTo>
                  <a:pt x="1924" y="263"/>
                </a:lnTo>
                <a:lnTo>
                  <a:pt x="1923" y="263"/>
                </a:lnTo>
                <a:lnTo>
                  <a:pt x="1920" y="265"/>
                </a:lnTo>
                <a:lnTo>
                  <a:pt x="1917" y="268"/>
                </a:lnTo>
                <a:lnTo>
                  <a:pt x="1917" y="268"/>
                </a:lnTo>
                <a:lnTo>
                  <a:pt x="1917" y="270"/>
                </a:lnTo>
                <a:lnTo>
                  <a:pt x="1917" y="270"/>
                </a:lnTo>
                <a:lnTo>
                  <a:pt x="1917" y="272"/>
                </a:lnTo>
                <a:lnTo>
                  <a:pt x="1917" y="272"/>
                </a:lnTo>
                <a:lnTo>
                  <a:pt x="1916" y="272"/>
                </a:lnTo>
                <a:lnTo>
                  <a:pt x="1916" y="270"/>
                </a:lnTo>
                <a:lnTo>
                  <a:pt x="1915" y="270"/>
                </a:lnTo>
                <a:lnTo>
                  <a:pt x="1913" y="268"/>
                </a:lnTo>
                <a:lnTo>
                  <a:pt x="1913" y="266"/>
                </a:lnTo>
                <a:lnTo>
                  <a:pt x="1913" y="266"/>
                </a:lnTo>
                <a:lnTo>
                  <a:pt x="1910" y="265"/>
                </a:lnTo>
                <a:lnTo>
                  <a:pt x="1909" y="266"/>
                </a:lnTo>
                <a:lnTo>
                  <a:pt x="1908" y="266"/>
                </a:lnTo>
                <a:lnTo>
                  <a:pt x="1908" y="268"/>
                </a:lnTo>
                <a:lnTo>
                  <a:pt x="1906" y="266"/>
                </a:lnTo>
                <a:lnTo>
                  <a:pt x="1905" y="266"/>
                </a:lnTo>
                <a:lnTo>
                  <a:pt x="1905" y="266"/>
                </a:lnTo>
                <a:lnTo>
                  <a:pt x="1902" y="268"/>
                </a:lnTo>
                <a:lnTo>
                  <a:pt x="1899" y="268"/>
                </a:lnTo>
                <a:lnTo>
                  <a:pt x="1898" y="268"/>
                </a:lnTo>
                <a:lnTo>
                  <a:pt x="1898" y="268"/>
                </a:lnTo>
                <a:lnTo>
                  <a:pt x="1899" y="269"/>
                </a:lnTo>
                <a:lnTo>
                  <a:pt x="1901" y="270"/>
                </a:lnTo>
                <a:lnTo>
                  <a:pt x="1902" y="270"/>
                </a:lnTo>
                <a:lnTo>
                  <a:pt x="1904" y="272"/>
                </a:lnTo>
                <a:lnTo>
                  <a:pt x="1904" y="274"/>
                </a:lnTo>
                <a:lnTo>
                  <a:pt x="1904" y="274"/>
                </a:lnTo>
                <a:lnTo>
                  <a:pt x="1902" y="273"/>
                </a:lnTo>
                <a:lnTo>
                  <a:pt x="1901" y="273"/>
                </a:lnTo>
                <a:lnTo>
                  <a:pt x="1899" y="272"/>
                </a:lnTo>
                <a:lnTo>
                  <a:pt x="1898" y="272"/>
                </a:lnTo>
                <a:lnTo>
                  <a:pt x="1897" y="273"/>
                </a:lnTo>
                <a:lnTo>
                  <a:pt x="1895" y="273"/>
                </a:lnTo>
                <a:lnTo>
                  <a:pt x="1895" y="273"/>
                </a:lnTo>
                <a:lnTo>
                  <a:pt x="1894" y="273"/>
                </a:lnTo>
                <a:lnTo>
                  <a:pt x="1891" y="273"/>
                </a:lnTo>
                <a:lnTo>
                  <a:pt x="1891" y="274"/>
                </a:lnTo>
                <a:lnTo>
                  <a:pt x="1891" y="277"/>
                </a:lnTo>
                <a:lnTo>
                  <a:pt x="1891" y="277"/>
                </a:lnTo>
                <a:lnTo>
                  <a:pt x="1891" y="279"/>
                </a:lnTo>
                <a:lnTo>
                  <a:pt x="1893" y="280"/>
                </a:lnTo>
                <a:lnTo>
                  <a:pt x="1893" y="280"/>
                </a:lnTo>
                <a:lnTo>
                  <a:pt x="1890" y="279"/>
                </a:lnTo>
                <a:lnTo>
                  <a:pt x="1887" y="283"/>
                </a:lnTo>
                <a:lnTo>
                  <a:pt x="1887" y="283"/>
                </a:lnTo>
                <a:lnTo>
                  <a:pt x="1886" y="283"/>
                </a:lnTo>
                <a:lnTo>
                  <a:pt x="1886" y="283"/>
                </a:lnTo>
                <a:lnTo>
                  <a:pt x="1888" y="280"/>
                </a:lnTo>
                <a:lnTo>
                  <a:pt x="1888" y="279"/>
                </a:lnTo>
                <a:lnTo>
                  <a:pt x="1888" y="277"/>
                </a:lnTo>
                <a:lnTo>
                  <a:pt x="1890" y="273"/>
                </a:lnTo>
                <a:lnTo>
                  <a:pt x="1888" y="273"/>
                </a:lnTo>
                <a:lnTo>
                  <a:pt x="1888" y="273"/>
                </a:lnTo>
                <a:lnTo>
                  <a:pt x="1887" y="273"/>
                </a:lnTo>
                <a:lnTo>
                  <a:pt x="1887" y="273"/>
                </a:lnTo>
                <a:lnTo>
                  <a:pt x="1886" y="273"/>
                </a:lnTo>
                <a:lnTo>
                  <a:pt x="1886" y="274"/>
                </a:lnTo>
                <a:lnTo>
                  <a:pt x="1884" y="276"/>
                </a:lnTo>
                <a:lnTo>
                  <a:pt x="1883" y="280"/>
                </a:lnTo>
                <a:lnTo>
                  <a:pt x="1882" y="281"/>
                </a:lnTo>
                <a:lnTo>
                  <a:pt x="1882" y="280"/>
                </a:lnTo>
                <a:lnTo>
                  <a:pt x="1883" y="279"/>
                </a:lnTo>
                <a:lnTo>
                  <a:pt x="1883" y="276"/>
                </a:lnTo>
                <a:lnTo>
                  <a:pt x="1883" y="274"/>
                </a:lnTo>
                <a:lnTo>
                  <a:pt x="1877" y="276"/>
                </a:lnTo>
                <a:lnTo>
                  <a:pt x="1876" y="277"/>
                </a:lnTo>
                <a:lnTo>
                  <a:pt x="1876" y="277"/>
                </a:lnTo>
                <a:lnTo>
                  <a:pt x="1876" y="279"/>
                </a:lnTo>
                <a:lnTo>
                  <a:pt x="1876" y="279"/>
                </a:lnTo>
                <a:lnTo>
                  <a:pt x="1875" y="280"/>
                </a:lnTo>
                <a:lnTo>
                  <a:pt x="1873" y="280"/>
                </a:lnTo>
                <a:lnTo>
                  <a:pt x="1873" y="280"/>
                </a:lnTo>
                <a:lnTo>
                  <a:pt x="1872" y="280"/>
                </a:lnTo>
                <a:lnTo>
                  <a:pt x="1872" y="281"/>
                </a:lnTo>
                <a:lnTo>
                  <a:pt x="1873" y="281"/>
                </a:lnTo>
                <a:lnTo>
                  <a:pt x="1875" y="283"/>
                </a:lnTo>
                <a:lnTo>
                  <a:pt x="1875" y="283"/>
                </a:lnTo>
                <a:lnTo>
                  <a:pt x="1872" y="283"/>
                </a:lnTo>
                <a:lnTo>
                  <a:pt x="1871" y="283"/>
                </a:lnTo>
                <a:lnTo>
                  <a:pt x="1871" y="281"/>
                </a:lnTo>
                <a:lnTo>
                  <a:pt x="1869" y="280"/>
                </a:lnTo>
                <a:lnTo>
                  <a:pt x="1869" y="280"/>
                </a:lnTo>
                <a:lnTo>
                  <a:pt x="1868" y="281"/>
                </a:lnTo>
                <a:lnTo>
                  <a:pt x="1868" y="283"/>
                </a:lnTo>
                <a:lnTo>
                  <a:pt x="1868" y="284"/>
                </a:lnTo>
                <a:lnTo>
                  <a:pt x="1868" y="286"/>
                </a:lnTo>
                <a:lnTo>
                  <a:pt x="1868" y="286"/>
                </a:lnTo>
                <a:lnTo>
                  <a:pt x="1864" y="287"/>
                </a:lnTo>
                <a:lnTo>
                  <a:pt x="1862" y="288"/>
                </a:lnTo>
                <a:lnTo>
                  <a:pt x="1861" y="290"/>
                </a:lnTo>
                <a:lnTo>
                  <a:pt x="1861" y="291"/>
                </a:lnTo>
                <a:lnTo>
                  <a:pt x="1858" y="294"/>
                </a:lnTo>
                <a:lnTo>
                  <a:pt x="1855" y="294"/>
                </a:lnTo>
                <a:lnTo>
                  <a:pt x="1854" y="294"/>
                </a:lnTo>
                <a:lnTo>
                  <a:pt x="1853" y="295"/>
                </a:lnTo>
                <a:lnTo>
                  <a:pt x="1853" y="297"/>
                </a:lnTo>
                <a:lnTo>
                  <a:pt x="1853" y="297"/>
                </a:lnTo>
                <a:lnTo>
                  <a:pt x="1853" y="297"/>
                </a:lnTo>
                <a:lnTo>
                  <a:pt x="1858" y="297"/>
                </a:lnTo>
                <a:lnTo>
                  <a:pt x="1861" y="297"/>
                </a:lnTo>
                <a:lnTo>
                  <a:pt x="1861" y="297"/>
                </a:lnTo>
                <a:lnTo>
                  <a:pt x="1862" y="297"/>
                </a:lnTo>
                <a:lnTo>
                  <a:pt x="1862" y="298"/>
                </a:lnTo>
                <a:lnTo>
                  <a:pt x="1862" y="298"/>
                </a:lnTo>
                <a:lnTo>
                  <a:pt x="1861" y="298"/>
                </a:lnTo>
                <a:lnTo>
                  <a:pt x="1860" y="298"/>
                </a:lnTo>
                <a:lnTo>
                  <a:pt x="1858" y="299"/>
                </a:lnTo>
                <a:lnTo>
                  <a:pt x="1857" y="299"/>
                </a:lnTo>
                <a:lnTo>
                  <a:pt x="1855" y="299"/>
                </a:lnTo>
                <a:lnTo>
                  <a:pt x="1853" y="298"/>
                </a:lnTo>
                <a:lnTo>
                  <a:pt x="1851" y="298"/>
                </a:lnTo>
                <a:lnTo>
                  <a:pt x="1850" y="299"/>
                </a:lnTo>
                <a:lnTo>
                  <a:pt x="1849" y="301"/>
                </a:lnTo>
                <a:lnTo>
                  <a:pt x="1850" y="302"/>
                </a:lnTo>
                <a:lnTo>
                  <a:pt x="1850" y="303"/>
                </a:lnTo>
                <a:lnTo>
                  <a:pt x="1851" y="303"/>
                </a:lnTo>
                <a:lnTo>
                  <a:pt x="1851" y="303"/>
                </a:lnTo>
                <a:lnTo>
                  <a:pt x="1850" y="303"/>
                </a:lnTo>
                <a:lnTo>
                  <a:pt x="1850" y="305"/>
                </a:lnTo>
                <a:lnTo>
                  <a:pt x="1850" y="306"/>
                </a:lnTo>
                <a:lnTo>
                  <a:pt x="1850" y="306"/>
                </a:lnTo>
                <a:lnTo>
                  <a:pt x="1849" y="305"/>
                </a:lnTo>
                <a:lnTo>
                  <a:pt x="1849" y="301"/>
                </a:lnTo>
                <a:lnTo>
                  <a:pt x="1847" y="301"/>
                </a:lnTo>
                <a:lnTo>
                  <a:pt x="1847" y="301"/>
                </a:lnTo>
                <a:lnTo>
                  <a:pt x="1846" y="302"/>
                </a:lnTo>
                <a:lnTo>
                  <a:pt x="1844" y="302"/>
                </a:lnTo>
                <a:lnTo>
                  <a:pt x="1843" y="303"/>
                </a:lnTo>
                <a:lnTo>
                  <a:pt x="1840" y="303"/>
                </a:lnTo>
                <a:lnTo>
                  <a:pt x="1840" y="303"/>
                </a:lnTo>
                <a:lnTo>
                  <a:pt x="1842" y="305"/>
                </a:lnTo>
                <a:lnTo>
                  <a:pt x="1843" y="305"/>
                </a:lnTo>
                <a:lnTo>
                  <a:pt x="1844" y="305"/>
                </a:lnTo>
                <a:lnTo>
                  <a:pt x="1843" y="306"/>
                </a:lnTo>
                <a:lnTo>
                  <a:pt x="1842" y="306"/>
                </a:lnTo>
                <a:lnTo>
                  <a:pt x="1840" y="305"/>
                </a:lnTo>
                <a:lnTo>
                  <a:pt x="1839" y="305"/>
                </a:lnTo>
                <a:lnTo>
                  <a:pt x="1839" y="305"/>
                </a:lnTo>
                <a:lnTo>
                  <a:pt x="1836" y="308"/>
                </a:lnTo>
                <a:lnTo>
                  <a:pt x="1836" y="309"/>
                </a:lnTo>
                <a:lnTo>
                  <a:pt x="1836" y="310"/>
                </a:lnTo>
                <a:lnTo>
                  <a:pt x="1836" y="310"/>
                </a:lnTo>
                <a:lnTo>
                  <a:pt x="1839" y="310"/>
                </a:lnTo>
                <a:lnTo>
                  <a:pt x="1840" y="309"/>
                </a:lnTo>
                <a:lnTo>
                  <a:pt x="1842" y="309"/>
                </a:lnTo>
                <a:lnTo>
                  <a:pt x="1840" y="309"/>
                </a:lnTo>
                <a:lnTo>
                  <a:pt x="1840" y="310"/>
                </a:lnTo>
                <a:lnTo>
                  <a:pt x="1840" y="312"/>
                </a:lnTo>
                <a:lnTo>
                  <a:pt x="1842" y="312"/>
                </a:lnTo>
                <a:lnTo>
                  <a:pt x="1843" y="313"/>
                </a:lnTo>
                <a:lnTo>
                  <a:pt x="1844" y="312"/>
                </a:lnTo>
                <a:lnTo>
                  <a:pt x="1844" y="312"/>
                </a:lnTo>
                <a:lnTo>
                  <a:pt x="1843" y="313"/>
                </a:lnTo>
                <a:lnTo>
                  <a:pt x="1843" y="314"/>
                </a:lnTo>
                <a:lnTo>
                  <a:pt x="1843" y="314"/>
                </a:lnTo>
                <a:lnTo>
                  <a:pt x="1842" y="313"/>
                </a:lnTo>
                <a:lnTo>
                  <a:pt x="1842" y="313"/>
                </a:lnTo>
                <a:lnTo>
                  <a:pt x="1840" y="313"/>
                </a:lnTo>
                <a:lnTo>
                  <a:pt x="1839" y="312"/>
                </a:lnTo>
                <a:lnTo>
                  <a:pt x="1838" y="312"/>
                </a:lnTo>
                <a:lnTo>
                  <a:pt x="1836" y="313"/>
                </a:lnTo>
                <a:lnTo>
                  <a:pt x="1833" y="314"/>
                </a:lnTo>
                <a:lnTo>
                  <a:pt x="1833" y="316"/>
                </a:lnTo>
                <a:lnTo>
                  <a:pt x="1832" y="316"/>
                </a:lnTo>
                <a:lnTo>
                  <a:pt x="1832" y="316"/>
                </a:lnTo>
                <a:lnTo>
                  <a:pt x="1833" y="317"/>
                </a:lnTo>
                <a:lnTo>
                  <a:pt x="1833" y="316"/>
                </a:lnTo>
                <a:lnTo>
                  <a:pt x="1836" y="316"/>
                </a:lnTo>
                <a:lnTo>
                  <a:pt x="1840" y="317"/>
                </a:lnTo>
                <a:lnTo>
                  <a:pt x="1842" y="317"/>
                </a:lnTo>
                <a:lnTo>
                  <a:pt x="1842" y="317"/>
                </a:lnTo>
                <a:lnTo>
                  <a:pt x="1836" y="317"/>
                </a:lnTo>
                <a:lnTo>
                  <a:pt x="1833" y="317"/>
                </a:lnTo>
                <a:lnTo>
                  <a:pt x="1833" y="319"/>
                </a:lnTo>
                <a:lnTo>
                  <a:pt x="1832" y="319"/>
                </a:lnTo>
                <a:lnTo>
                  <a:pt x="1831" y="319"/>
                </a:lnTo>
                <a:lnTo>
                  <a:pt x="1829" y="319"/>
                </a:lnTo>
                <a:lnTo>
                  <a:pt x="1828" y="320"/>
                </a:lnTo>
                <a:lnTo>
                  <a:pt x="1828" y="321"/>
                </a:lnTo>
                <a:lnTo>
                  <a:pt x="1827" y="321"/>
                </a:lnTo>
                <a:lnTo>
                  <a:pt x="1825" y="321"/>
                </a:lnTo>
                <a:lnTo>
                  <a:pt x="1825" y="323"/>
                </a:lnTo>
                <a:lnTo>
                  <a:pt x="1825" y="323"/>
                </a:lnTo>
                <a:lnTo>
                  <a:pt x="1828" y="324"/>
                </a:lnTo>
                <a:lnTo>
                  <a:pt x="1828" y="324"/>
                </a:lnTo>
                <a:lnTo>
                  <a:pt x="1827" y="324"/>
                </a:lnTo>
                <a:lnTo>
                  <a:pt x="1825" y="324"/>
                </a:lnTo>
                <a:lnTo>
                  <a:pt x="1824" y="324"/>
                </a:lnTo>
                <a:lnTo>
                  <a:pt x="1824" y="325"/>
                </a:lnTo>
                <a:lnTo>
                  <a:pt x="1822" y="325"/>
                </a:lnTo>
                <a:lnTo>
                  <a:pt x="1821" y="327"/>
                </a:lnTo>
                <a:lnTo>
                  <a:pt x="1821" y="328"/>
                </a:lnTo>
                <a:lnTo>
                  <a:pt x="1820" y="328"/>
                </a:lnTo>
                <a:lnTo>
                  <a:pt x="1820" y="330"/>
                </a:lnTo>
                <a:lnTo>
                  <a:pt x="1820" y="332"/>
                </a:lnTo>
                <a:lnTo>
                  <a:pt x="1822" y="332"/>
                </a:lnTo>
                <a:lnTo>
                  <a:pt x="1822" y="332"/>
                </a:lnTo>
                <a:lnTo>
                  <a:pt x="1824" y="332"/>
                </a:lnTo>
                <a:lnTo>
                  <a:pt x="1825" y="332"/>
                </a:lnTo>
                <a:lnTo>
                  <a:pt x="1828" y="331"/>
                </a:lnTo>
                <a:lnTo>
                  <a:pt x="1829" y="332"/>
                </a:lnTo>
                <a:lnTo>
                  <a:pt x="1828" y="332"/>
                </a:lnTo>
                <a:lnTo>
                  <a:pt x="1827" y="332"/>
                </a:lnTo>
                <a:lnTo>
                  <a:pt x="1825" y="334"/>
                </a:lnTo>
                <a:lnTo>
                  <a:pt x="1822" y="334"/>
                </a:lnTo>
                <a:lnTo>
                  <a:pt x="1817" y="335"/>
                </a:lnTo>
                <a:lnTo>
                  <a:pt x="1817" y="335"/>
                </a:lnTo>
                <a:lnTo>
                  <a:pt x="1818" y="337"/>
                </a:lnTo>
                <a:lnTo>
                  <a:pt x="1820" y="337"/>
                </a:lnTo>
                <a:lnTo>
                  <a:pt x="1818" y="338"/>
                </a:lnTo>
                <a:lnTo>
                  <a:pt x="1817" y="337"/>
                </a:lnTo>
                <a:lnTo>
                  <a:pt x="1816" y="338"/>
                </a:lnTo>
                <a:lnTo>
                  <a:pt x="1816" y="339"/>
                </a:lnTo>
                <a:lnTo>
                  <a:pt x="1813" y="342"/>
                </a:lnTo>
                <a:lnTo>
                  <a:pt x="1811" y="343"/>
                </a:lnTo>
                <a:lnTo>
                  <a:pt x="1811" y="345"/>
                </a:lnTo>
                <a:lnTo>
                  <a:pt x="1810" y="346"/>
                </a:lnTo>
                <a:lnTo>
                  <a:pt x="1810" y="348"/>
                </a:lnTo>
                <a:lnTo>
                  <a:pt x="1811" y="348"/>
                </a:lnTo>
                <a:lnTo>
                  <a:pt x="1811" y="348"/>
                </a:lnTo>
                <a:lnTo>
                  <a:pt x="1813" y="348"/>
                </a:lnTo>
                <a:lnTo>
                  <a:pt x="1813" y="349"/>
                </a:lnTo>
                <a:lnTo>
                  <a:pt x="1813" y="349"/>
                </a:lnTo>
                <a:lnTo>
                  <a:pt x="1814" y="349"/>
                </a:lnTo>
                <a:lnTo>
                  <a:pt x="1816" y="348"/>
                </a:lnTo>
                <a:lnTo>
                  <a:pt x="1817" y="348"/>
                </a:lnTo>
                <a:lnTo>
                  <a:pt x="1818" y="346"/>
                </a:lnTo>
                <a:lnTo>
                  <a:pt x="1817" y="349"/>
                </a:lnTo>
                <a:lnTo>
                  <a:pt x="1814" y="350"/>
                </a:lnTo>
                <a:lnTo>
                  <a:pt x="1813" y="350"/>
                </a:lnTo>
                <a:lnTo>
                  <a:pt x="1811" y="350"/>
                </a:lnTo>
                <a:lnTo>
                  <a:pt x="1811" y="349"/>
                </a:lnTo>
                <a:lnTo>
                  <a:pt x="1805" y="352"/>
                </a:lnTo>
                <a:lnTo>
                  <a:pt x="1803" y="353"/>
                </a:lnTo>
                <a:lnTo>
                  <a:pt x="1803" y="354"/>
                </a:lnTo>
                <a:lnTo>
                  <a:pt x="1803" y="356"/>
                </a:lnTo>
                <a:lnTo>
                  <a:pt x="1803" y="356"/>
                </a:lnTo>
                <a:lnTo>
                  <a:pt x="1805" y="354"/>
                </a:lnTo>
                <a:lnTo>
                  <a:pt x="1806" y="354"/>
                </a:lnTo>
                <a:lnTo>
                  <a:pt x="1805" y="356"/>
                </a:lnTo>
                <a:lnTo>
                  <a:pt x="1803" y="357"/>
                </a:lnTo>
                <a:lnTo>
                  <a:pt x="1802" y="357"/>
                </a:lnTo>
                <a:lnTo>
                  <a:pt x="1800" y="357"/>
                </a:lnTo>
                <a:lnTo>
                  <a:pt x="1799" y="359"/>
                </a:lnTo>
                <a:lnTo>
                  <a:pt x="1798" y="360"/>
                </a:lnTo>
                <a:lnTo>
                  <a:pt x="1796" y="361"/>
                </a:lnTo>
                <a:lnTo>
                  <a:pt x="1792" y="364"/>
                </a:lnTo>
                <a:lnTo>
                  <a:pt x="1791" y="365"/>
                </a:lnTo>
                <a:lnTo>
                  <a:pt x="1789" y="367"/>
                </a:lnTo>
                <a:lnTo>
                  <a:pt x="1789" y="368"/>
                </a:lnTo>
                <a:lnTo>
                  <a:pt x="1788" y="370"/>
                </a:lnTo>
                <a:lnTo>
                  <a:pt x="1787" y="370"/>
                </a:lnTo>
                <a:lnTo>
                  <a:pt x="1787" y="371"/>
                </a:lnTo>
                <a:lnTo>
                  <a:pt x="1787" y="372"/>
                </a:lnTo>
                <a:lnTo>
                  <a:pt x="1787" y="371"/>
                </a:lnTo>
                <a:lnTo>
                  <a:pt x="1788" y="371"/>
                </a:lnTo>
                <a:lnTo>
                  <a:pt x="1789" y="372"/>
                </a:lnTo>
                <a:lnTo>
                  <a:pt x="1789" y="374"/>
                </a:lnTo>
                <a:lnTo>
                  <a:pt x="1789" y="374"/>
                </a:lnTo>
                <a:lnTo>
                  <a:pt x="1791" y="374"/>
                </a:lnTo>
                <a:lnTo>
                  <a:pt x="1794" y="374"/>
                </a:lnTo>
                <a:lnTo>
                  <a:pt x="1799" y="371"/>
                </a:lnTo>
                <a:lnTo>
                  <a:pt x="1800" y="370"/>
                </a:lnTo>
                <a:lnTo>
                  <a:pt x="1799" y="368"/>
                </a:lnTo>
                <a:lnTo>
                  <a:pt x="1799" y="368"/>
                </a:lnTo>
                <a:lnTo>
                  <a:pt x="1800" y="367"/>
                </a:lnTo>
                <a:lnTo>
                  <a:pt x="1802" y="367"/>
                </a:lnTo>
                <a:lnTo>
                  <a:pt x="1803" y="367"/>
                </a:lnTo>
                <a:lnTo>
                  <a:pt x="1805" y="367"/>
                </a:lnTo>
                <a:lnTo>
                  <a:pt x="1805" y="367"/>
                </a:lnTo>
                <a:lnTo>
                  <a:pt x="1803" y="368"/>
                </a:lnTo>
                <a:lnTo>
                  <a:pt x="1802" y="368"/>
                </a:lnTo>
                <a:lnTo>
                  <a:pt x="1802" y="370"/>
                </a:lnTo>
                <a:lnTo>
                  <a:pt x="1803" y="370"/>
                </a:lnTo>
                <a:lnTo>
                  <a:pt x="1803" y="370"/>
                </a:lnTo>
                <a:lnTo>
                  <a:pt x="1803" y="370"/>
                </a:lnTo>
                <a:lnTo>
                  <a:pt x="1802" y="371"/>
                </a:lnTo>
                <a:lnTo>
                  <a:pt x="1800" y="371"/>
                </a:lnTo>
                <a:lnTo>
                  <a:pt x="1799" y="371"/>
                </a:lnTo>
                <a:lnTo>
                  <a:pt x="1798" y="372"/>
                </a:lnTo>
                <a:lnTo>
                  <a:pt x="1798" y="372"/>
                </a:lnTo>
                <a:lnTo>
                  <a:pt x="1796" y="374"/>
                </a:lnTo>
                <a:lnTo>
                  <a:pt x="1798" y="374"/>
                </a:lnTo>
                <a:lnTo>
                  <a:pt x="1798" y="375"/>
                </a:lnTo>
                <a:lnTo>
                  <a:pt x="1798" y="375"/>
                </a:lnTo>
                <a:lnTo>
                  <a:pt x="1796" y="375"/>
                </a:lnTo>
                <a:lnTo>
                  <a:pt x="1794" y="375"/>
                </a:lnTo>
                <a:lnTo>
                  <a:pt x="1792" y="375"/>
                </a:lnTo>
                <a:lnTo>
                  <a:pt x="1791" y="375"/>
                </a:lnTo>
                <a:lnTo>
                  <a:pt x="1791" y="377"/>
                </a:lnTo>
                <a:lnTo>
                  <a:pt x="1791" y="377"/>
                </a:lnTo>
                <a:lnTo>
                  <a:pt x="1789" y="375"/>
                </a:lnTo>
                <a:lnTo>
                  <a:pt x="1789" y="375"/>
                </a:lnTo>
                <a:lnTo>
                  <a:pt x="1789" y="374"/>
                </a:lnTo>
                <a:lnTo>
                  <a:pt x="1788" y="372"/>
                </a:lnTo>
                <a:lnTo>
                  <a:pt x="1787" y="372"/>
                </a:lnTo>
                <a:lnTo>
                  <a:pt x="1785" y="374"/>
                </a:lnTo>
                <a:lnTo>
                  <a:pt x="1784" y="374"/>
                </a:lnTo>
                <a:lnTo>
                  <a:pt x="1783" y="375"/>
                </a:lnTo>
                <a:lnTo>
                  <a:pt x="1781" y="375"/>
                </a:lnTo>
                <a:lnTo>
                  <a:pt x="1781" y="375"/>
                </a:lnTo>
                <a:lnTo>
                  <a:pt x="1783" y="374"/>
                </a:lnTo>
                <a:lnTo>
                  <a:pt x="1783" y="374"/>
                </a:lnTo>
                <a:lnTo>
                  <a:pt x="1780" y="372"/>
                </a:lnTo>
                <a:lnTo>
                  <a:pt x="1778" y="372"/>
                </a:lnTo>
                <a:lnTo>
                  <a:pt x="1777" y="374"/>
                </a:lnTo>
                <a:lnTo>
                  <a:pt x="1776" y="374"/>
                </a:lnTo>
                <a:lnTo>
                  <a:pt x="1774" y="375"/>
                </a:lnTo>
                <a:lnTo>
                  <a:pt x="1776" y="375"/>
                </a:lnTo>
                <a:lnTo>
                  <a:pt x="1776" y="375"/>
                </a:lnTo>
                <a:lnTo>
                  <a:pt x="1777" y="375"/>
                </a:lnTo>
                <a:lnTo>
                  <a:pt x="1777" y="377"/>
                </a:lnTo>
                <a:lnTo>
                  <a:pt x="1777" y="377"/>
                </a:lnTo>
                <a:lnTo>
                  <a:pt x="1777" y="378"/>
                </a:lnTo>
                <a:lnTo>
                  <a:pt x="1774" y="378"/>
                </a:lnTo>
                <a:lnTo>
                  <a:pt x="1773" y="378"/>
                </a:lnTo>
                <a:lnTo>
                  <a:pt x="1773" y="379"/>
                </a:lnTo>
                <a:lnTo>
                  <a:pt x="1773" y="381"/>
                </a:lnTo>
                <a:lnTo>
                  <a:pt x="1774" y="382"/>
                </a:lnTo>
                <a:lnTo>
                  <a:pt x="1777" y="383"/>
                </a:lnTo>
                <a:lnTo>
                  <a:pt x="1777" y="385"/>
                </a:lnTo>
                <a:lnTo>
                  <a:pt x="1774" y="382"/>
                </a:lnTo>
                <a:lnTo>
                  <a:pt x="1773" y="382"/>
                </a:lnTo>
                <a:lnTo>
                  <a:pt x="1773" y="381"/>
                </a:lnTo>
                <a:lnTo>
                  <a:pt x="1770" y="381"/>
                </a:lnTo>
                <a:lnTo>
                  <a:pt x="1769" y="381"/>
                </a:lnTo>
                <a:lnTo>
                  <a:pt x="1767" y="381"/>
                </a:lnTo>
                <a:lnTo>
                  <a:pt x="1767" y="381"/>
                </a:lnTo>
                <a:lnTo>
                  <a:pt x="1766" y="382"/>
                </a:lnTo>
                <a:lnTo>
                  <a:pt x="1762" y="382"/>
                </a:lnTo>
                <a:lnTo>
                  <a:pt x="1762" y="383"/>
                </a:lnTo>
                <a:lnTo>
                  <a:pt x="1761" y="383"/>
                </a:lnTo>
                <a:lnTo>
                  <a:pt x="1759" y="385"/>
                </a:lnTo>
                <a:lnTo>
                  <a:pt x="1759" y="386"/>
                </a:lnTo>
                <a:lnTo>
                  <a:pt x="1759" y="386"/>
                </a:lnTo>
                <a:lnTo>
                  <a:pt x="1762" y="386"/>
                </a:lnTo>
                <a:lnTo>
                  <a:pt x="1763" y="386"/>
                </a:lnTo>
                <a:lnTo>
                  <a:pt x="1765" y="386"/>
                </a:lnTo>
                <a:lnTo>
                  <a:pt x="1766" y="386"/>
                </a:lnTo>
                <a:lnTo>
                  <a:pt x="1772" y="385"/>
                </a:lnTo>
                <a:lnTo>
                  <a:pt x="1773" y="386"/>
                </a:lnTo>
                <a:lnTo>
                  <a:pt x="1770" y="386"/>
                </a:lnTo>
                <a:lnTo>
                  <a:pt x="1767" y="388"/>
                </a:lnTo>
                <a:lnTo>
                  <a:pt x="1767" y="388"/>
                </a:lnTo>
                <a:lnTo>
                  <a:pt x="1767" y="388"/>
                </a:lnTo>
                <a:lnTo>
                  <a:pt x="1769" y="388"/>
                </a:lnTo>
                <a:lnTo>
                  <a:pt x="1767" y="389"/>
                </a:lnTo>
                <a:lnTo>
                  <a:pt x="1767" y="389"/>
                </a:lnTo>
                <a:lnTo>
                  <a:pt x="1766" y="389"/>
                </a:lnTo>
                <a:lnTo>
                  <a:pt x="1765" y="388"/>
                </a:lnTo>
                <a:lnTo>
                  <a:pt x="1762" y="388"/>
                </a:lnTo>
                <a:lnTo>
                  <a:pt x="1759" y="388"/>
                </a:lnTo>
                <a:lnTo>
                  <a:pt x="1758" y="388"/>
                </a:lnTo>
                <a:lnTo>
                  <a:pt x="1756" y="388"/>
                </a:lnTo>
                <a:lnTo>
                  <a:pt x="1755" y="388"/>
                </a:lnTo>
                <a:lnTo>
                  <a:pt x="1755" y="388"/>
                </a:lnTo>
                <a:lnTo>
                  <a:pt x="1755" y="389"/>
                </a:lnTo>
                <a:lnTo>
                  <a:pt x="1754" y="390"/>
                </a:lnTo>
                <a:lnTo>
                  <a:pt x="1754" y="390"/>
                </a:lnTo>
                <a:lnTo>
                  <a:pt x="1754" y="390"/>
                </a:lnTo>
                <a:lnTo>
                  <a:pt x="1755" y="390"/>
                </a:lnTo>
                <a:lnTo>
                  <a:pt x="1756" y="390"/>
                </a:lnTo>
                <a:lnTo>
                  <a:pt x="1759" y="390"/>
                </a:lnTo>
                <a:lnTo>
                  <a:pt x="1758" y="390"/>
                </a:lnTo>
                <a:lnTo>
                  <a:pt x="1758" y="390"/>
                </a:lnTo>
                <a:lnTo>
                  <a:pt x="1754" y="392"/>
                </a:lnTo>
                <a:lnTo>
                  <a:pt x="1754" y="392"/>
                </a:lnTo>
                <a:lnTo>
                  <a:pt x="1752" y="392"/>
                </a:lnTo>
                <a:lnTo>
                  <a:pt x="1752" y="390"/>
                </a:lnTo>
                <a:lnTo>
                  <a:pt x="1751" y="390"/>
                </a:lnTo>
                <a:lnTo>
                  <a:pt x="1751" y="392"/>
                </a:lnTo>
                <a:lnTo>
                  <a:pt x="1750" y="392"/>
                </a:lnTo>
                <a:lnTo>
                  <a:pt x="1748" y="392"/>
                </a:lnTo>
                <a:lnTo>
                  <a:pt x="1747" y="393"/>
                </a:lnTo>
                <a:lnTo>
                  <a:pt x="1747" y="393"/>
                </a:lnTo>
                <a:lnTo>
                  <a:pt x="1747" y="394"/>
                </a:lnTo>
                <a:lnTo>
                  <a:pt x="1745" y="394"/>
                </a:lnTo>
                <a:lnTo>
                  <a:pt x="1745" y="394"/>
                </a:lnTo>
                <a:lnTo>
                  <a:pt x="1744" y="394"/>
                </a:lnTo>
                <a:lnTo>
                  <a:pt x="1744" y="396"/>
                </a:lnTo>
                <a:lnTo>
                  <a:pt x="1744" y="397"/>
                </a:lnTo>
                <a:lnTo>
                  <a:pt x="1745" y="397"/>
                </a:lnTo>
                <a:lnTo>
                  <a:pt x="1747" y="397"/>
                </a:lnTo>
                <a:lnTo>
                  <a:pt x="1750" y="397"/>
                </a:lnTo>
                <a:lnTo>
                  <a:pt x="1754" y="399"/>
                </a:lnTo>
                <a:lnTo>
                  <a:pt x="1756" y="399"/>
                </a:lnTo>
                <a:lnTo>
                  <a:pt x="1759" y="399"/>
                </a:lnTo>
                <a:lnTo>
                  <a:pt x="1759" y="399"/>
                </a:lnTo>
                <a:lnTo>
                  <a:pt x="1756" y="400"/>
                </a:lnTo>
                <a:lnTo>
                  <a:pt x="1752" y="400"/>
                </a:lnTo>
                <a:lnTo>
                  <a:pt x="1751" y="399"/>
                </a:lnTo>
                <a:lnTo>
                  <a:pt x="1747" y="399"/>
                </a:lnTo>
                <a:lnTo>
                  <a:pt x="1744" y="399"/>
                </a:lnTo>
                <a:lnTo>
                  <a:pt x="1743" y="399"/>
                </a:lnTo>
                <a:lnTo>
                  <a:pt x="1743" y="399"/>
                </a:lnTo>
                <a:lnTo>
                  <a:pt x="1741" y="400"/>
                </a:lnTo>
                <a:lnTo>
                  <a:pt x="1743" y="401"/>
                </a:lnTo>
                <a:lnTo>
                  <a:pt x="1743" y="401"/>
                </a:lnTo>
                <a:lnTo>
                  <a:pt x="1744" y="403"/>
                </a:lnTo>
                <a:lnTo>
                  <a:pt x="1744" y="403"/>
                </a:lnTo>
                <a:lnTo>
                  <a:pt x="1745" y="404"/>
                </a:lnTo>
                <a:lnTo>
                  <a:pt x="1745" y="404"/>
                </a:lnTo>
                <a:lnTo>
                  <a:pt x="1745" y="404"/>
                </a:lnTo>
                <a:lnTo>
                  <a:pt x="1744" y="404"/>
                </a:lnTo>
                <a:lnTo>
                  <a:pt x="1743" y="405"/>
                </a:lnTo>
                <a:lnTo>
                  <a:pt x="1743" y="405"/>
                </a:lnTo>
                <a:lnTo>
                  <a:pt x="1743" y="408"/>
                </a:lnTo>
                <a:lnTo>
                  <a:pt x="1744" y="408"/>
                </a:lnTo>
                <a:lnTo>
                  <a:pt x="1745" y="410"/>
                </a:lnTo>
                <a:lnTo>
                  <a:pt x="1747" y="410"/>
                </a:lnTo>
                <a:lnTo>
                  <a:pt x="1750" y="410"/>
                </a:lnTo>
                <a:lnTo>
                  <a:pt x="1754" y="408"/>
                </a:lnTo>
                <a:lnTo>
                  <a:pt x="1756" y="410"/>
                </a:lnTo>
                <a:lnTo>
                  <a:pt x="1756" y="410"/>
                </a:lnTo>
                <a:lnTo>
                  <a:pt x="1758" y="408"/>
                </a:lnTo>
                <a:lnTo>
                  <a:pt x="1758" y="407"/>
                </a:lnTo>
                <a:lnTo>
                  <a:pt x="1758" y="407"/>
                </a:lnTo>
                <a:lnTo>
                  <a:pt x="1758" y="408"/>
                </a:lnTo>
                <a:lnTo>
                  <a:pt x="1759" y="408"/>
                </a:lnTo>
                <a:lnTo>
                  <a:pt x="1761" y="408"/>
                </a:lnTo>
                <a:lnTo>
                  <a:pt x="1762" y="408"/>
                </a:lnTo>
                <a:lnTo>
                  <a:pt x="1763" y="408"/>
                </a:lnTo>
                <a:lnTo>
                  <a:pt x="1765" y="408"/>
                </a:lnTo>
                <a:lnTo>
                  <a:pt x="1765" y="408"/>
                </a:lnTo>
                <a:lnTo>
                  <a:pt x="1765" y="407"/>
                </a:lnTo>
                <a:lnTo>
                  <a:pt x="1765" y="405"/>
                </a:lnTo>
                <a:lnTo>
                  <a:pt x="1766" y="405"/>
                </a:lnTo>
                <a:lnTo>
                  <a:pt x="1766" y="405"/>
                </a:lnTo>
                <a:lnTo>
                  <a:pt x="1765" y="407"/>
                </a:lnTo>
                <a:lnTo>
                  <a:pt x="1766" y="408"/>
                </a:lnTo>
                <a:lnTo>
                  <a:pt x="1767" y="408"/>
                </a:lnTo>
                <a:lnTo>
                  <a:pt x="1767" y="408"/>
                </a:lnTo>
                <a:lnTo>
                  <a:pt x="1762" y="410"/>
                </a:lnTo>
                <a:lnTo>
                  <a:pt x="1762" y="411"/>
                </a:lnTo>
                <a:lnTo>
                  <a:pt x="1762" y="411"/>
                </a:lnTo>
                <a:lnTo>
                  <a:pt x="1762" y="412"/>
                </a:lnTo>
                <a:lnTo>
                  <a:pt x="1762" y="411"/>
                </a:lnTo>
                <a:lnTo>
                  <a:pt x="1762" y="411"/>
                </a:lnTo>
                <a:lnTo>
                  <a:pt x="1761" y="410"/>
                </a:lnTo>
                <a:lnTo>
                  <a:pt x="1759" y="410"/>
                </a:lnTo>
                <a:lnTo>
                  <a:pt x="1758" y="410"/>
                </a:lnTo>
                <a:lnTo>
                  <a:pt x="1756" y="410"/>
                </a:lnTo>
                <a:lnTo>
                  <a:pt x="1755" y="410"/>
                </a:lnTo>
                <a:lnTo>
                  <a:pt x="1752" y="410"/>
                </a:lnTo>
                <a:lnTo>
                  <a:pt x="1748" y="411"/>
                </a:lnTo>
                <a:lnTo>
                  <a:pt x="1745" y="411"/>
                </a:lnTo>
                <a:lnTo>
                  <a:pt x="1744" y="411"/>
                </a:lnTo>
                <a:lnTo>
                  <a:pt x="1744" y="410"/>
                </a:lnTo>
                <a:lnTo>
                  <a:pt x="1743" y="411"/>
                </a:lnTo>
                <a:lnTo>
                  <a:pt x="1743" y="412"/>
                </a:lnTo>
                <a:lnTo>
                  <a:pt x="1743" y="414"/>
                </a:lnTo>
                <a:lnTo>
                  <a:pt x="1743" y="415"/>
                </a:lnTo>
                <a:lnTo>
                  <a:pt x="1744" y="416"/>
                </a:lnTo>
                <a:lnTo>
                  <a:pt x="1745" y="418"/>
                </a:lnTo>
                <a:lnTo>
                  <a:pt x="1747" y="416"/>
                </a:lnTo>
                <a:lnTo>
                  <a:pt x="1748" y="415"/>
                </a:lnTo>
                <a:lnTo>
                  <a:pt x="1750" y="415"/>
                </a:lnTo>
                <a:lnTo>
                  <a:pt x="1748" y="416"/>
                </a:lnTo>
                <a:lnTo>
                  <a:pt x="1744" y="418"/>
                </a:lnTo>
                <a:lnTo>
                  <a:pt x="1744" y="419"/>
                </a:lnTo>
                <a:lnTo>
                  <a:pt x="1744" y="421"/>
                </a:lnTo>
                <a:lnTo>
                  <a:pt x="1745" y="422"/>
                </a:lnTo>
                <a:lnTo>
                  <a:pt x="1747" y="423"/>
                </a:lnTo>
                <a:lnTo>
                  <a:pt x="1748" y="423"/>
                </a:lnTo>
                <a:lnTo>
                  <a:pt x="1750" y="423"/>
                </a:lnTo>
                <a:lnTo>
                  <a:pt x="1750" y="423"/>
                </a:lnTo>
                <a:lnTo>
                  <a:pt x="1748" y="425"/>
                </a:lnTo>
                <a:lnTo>
                  <a:pt x="1747" y="425"/>
                </a:lnTo>
                <a:lnTo>
                  <a:pt x="1745" y="425"/>
                </a:lnTo>
                <a:lnTo>
                  <a:pt x="1745" y="425"/>
                </a:lnTo>
                <a:lnTo>
                  <a:pt x="1744" y="425"/>
                </a:lnTo>
                <a:lnTo>
                  <a:pt x="1745" y="426"/>
                </a:lnTo>
                <a:lnTo>
                  <a:pt x="1744" y="426"/>
                </a:lnTo>
                <a:lnTo>
                  <a:pt x="1744" y="428"/>
                </a:lnTo>
                <a:lnTo>
                  <a:pt x="1744" y="429"/>
                </a:lnTo>
                <a:lnTo>
                  <a:pt x="1744" y="430"/>
                </a:lnTo>
                <a:lnTo>
                  <a:pt x="1744" y="430"/>
                </a:lnTo>
                <a:lnTo>
                  <a:pt x="1744" y="430"/>
                </a:lnTo>
                <a:lnTo>
                  <a:pt x="1745" y="430"/>
                </a:lnTo>
                <a:lnTo>
                  <a:pt x="1745" y="429"/>
                </a:lnTo>
                <a:lnTo>
                  <a:pt x="1747" y="429"/>
                </a:lnTo>
                <a:lnTo>
                  <a:pt x="1748" y="428"/>
                </a:lnTo>
                <a:lnTo>
                  <a:pt x="1748" y="426"/>
                </a:lnTo>
                <a:lnTo>
                  <a:pt x="1750" y="425"/>
                </a:lnTo>
                <a:lnTo>
                  <a:pt x="1751" y="425"/>
                </a:lnTo>
                <a:lnTo>
                  <a:pt x="1751" y="425"/>
                </a:lnTo>
                <a:lnTo>
                  <a:pt x="1751" y="423"/>
                </a:lnTo>
                <a:lnTo>
                  <a:pt x="1752" y="422"/>
                </a:lnTo>
                <a:lnTo>
                  <a:pt x="1754" y="421"/>
                </a:lnTo>
                <a:lnTo>
                  <a:pt x="1754" y="421"/>
                </a:lnTo>
                <a:lnTo>
                  <a:pt x="1755" y="419"/>
                </a:lnTo>
                <a:lnTo>
                  <a:pt x="1761" y="418"/>
                </a:lnTo>
                <a:lnTo>
                  <a:pt x="1762" y="418"/>
                </a:lnTo>
                <a:lnTo>
                  <a:pt x="1762" y="419"/>
                </a:lnTo>
                <a:lnTo>
                  <a:pt x="1759" y="419"/>
                </a:lnTo>
                <a:lnTo>
                  <a:pt x="1759" y="419"/>
                </a:lnTo>
                <a:lnTo>
                  <a:pt x="1759" y="421"/>
                </a:lnTo>
                <a:lnTo>
                  <a:pt x="1758" y="423"/>
                </a:lnTo>
                <a:lnTo>
                  <a:pt x="1758" y="422"/>
                </a:lnTo>
                <a:lnTo>
                  <a:pt x="1758" y="421"/>
                </a:lnTo>
                <a:lnTo>
                  <a:pt x="1758" y="419"/>
                </a:lnTo>
                <a:lnTo>
                  <a:pt x="1755" y="421"/>
                </a:lnTo>
                <a:lnTo>
                  <a:pt x="1754" y="422"/>
                </a:lnTo>
                <a:lnTo>
                  <a:pt x="1754" y="423"/>
                </a:lnTo>
                <a:lnTo>
                  <a:pt x="1754" y="423"/>
                </a:lnTo>
                <a:lnTo>
                  <a:pt x="1754" y="425"/>
                </a:lnTo>
                <a:lnTo>
                  <a:pt x="1752" y="425"/>
                </a:lnTo>
                <a:lnTo>
                  <a:pt x="1751" y="426"/>
                </a:lnTo>
                <a:lnTo>
                  <a:pt x="1750" y="428"/>
                </a:lnTo>
                <a:lnTo>
                  <a:pt x="1750" y="428"/>
                </a:lnTo>
                <a:lnTo>
                  <a:pt x="1751" y="429"/>
                </a:lnTo>
                <a:lnTo>
                  <a:pt x="1752" y="428"/>
                </a:lnTo>
                <a:lnTo>
                  <a:pt x="1752" y="428"/>
                </a:lnTo>
                <a:lnTo>
                  <a:pt x="1754" y="428"/>
                </a:lnTo>
                <a:lnTo>
                  <a:pt x="1755" y="428"/>
                </a:lnTo>
                <a:lnTo>
                  <a:pt x="1752" y="429"/>
                </a:lnTo>
                <a:lnTo>
                  <a:pt x="1751" y="429"/>
                </a:lnTo>
                <a:lnTo>
                  <a:pt x="1750" y="430"/>
                </a:lnTo>
                <a:lnTo>
                  <a:pt x="1748" y="430"/>
                </a:lnTo>
                <a:lnTo>
                  <a:pt x="1748" y="429"/>
                </a:lnTo>
                <a:lnTo>
                  <a:pt x="1747" y="429"/>
                </a:lnTo>
                <a:lnTo>
                  <a:pt x="1747" y="430"/>
                </a:lnTo>
                <a:lnTo>
                  <a:pt x="1745" y="430"/>
                </a:lnTo>
                <a:lnTo>
                  <a:pt x="1745" y="432"/>
                </a:lnTo>
                <a:lnTo>
                  <a:pt x="1744" y="433"/>
                </a:lnTo>
                <a:lnTo>
                  <a:pt x="1744" y="436"/>
                </a:lnTo>
                <a:lnTo>
                  <a:pt x="1744" y="437"/>
                </a:lnTo>
                <a:lnTo>
                  <a:pt x="1747" y="437"/>
                </a:lnTo>
                <a:lnTo>
                  <a:pt x="1747" y="437"/>
                </a:lnTo>
                <a:lnTo>
                  <a:pt x="1748" y="436"/>
                </a:lnTo>
                <a:lnTo>
                  <a:pt x="1750" y="434"/>
                </a:lnTo>
                <a:lnTo>
                  <a:pt x="1750" y="434"/>
                </a:lnTo>
                <a:lnTo>
                  <a:pt x="1751" y="434"/>
                </a:lnTo>
                <a:lnTo>
                  <a:pt x="1752" y="433"/>
                </a:lnTo>
                <a:lnTo>
                  <a:pt x="1754" y="433"/>
                </a:lnTo>
                <a:lnTo>
                  <a:pt x="1755" y="432"/>
                </a:lnTo>
                <a:lnTo>
                  <a:pt x="1756" y="432"/>
                </a:lnTo>
                <a:lnTo>
                  <a:pt x="1756" y="432"/>
                </a:lnTo>
                <a:lnTo>
                  <a:pt x="1755" y="432"/>
                </a:lnTo>
                <a:lnTo>
                  <a:pt x="1754" y="433"/>
                </a:lnTo>
                <a:lnTo>
                  <a:pt x="1752" y="434"/>
                </a:lnTo>
                <a:lnTo>
                  <a:pt x="1752" y="436"/>
                </a:lnTo>
                <a:lnTo>
                  <a:pt x="1752" y="436"/>
                </a:lnTo>
                <a:lnTo>
                  <a:pt x="1752" y="437"/>
                </a:lnTo>
                <a:lnTo>
                  <a:pt x="1752" y="437"/>
                </a:lnTo>
                <a:lnTo>
                  <a:pt x="1751" y="439"/>
                </a:lnTo>
                <a:lnTo>
                  <a:pt x="1751" y="439"/>
                </a:lnTo>
                <a:lnTo>
                  <a:pt x="1752" y="440"/>
                </a:lnTo>
                <a:lnTo>
                  <a:pt x="1754" y="440"/>
                </a:lnTo>
                <a:lnTo>
                  <a:pt x="1755" y="439"/>
                </a:lnTo>
                <a:lnTo>
                  <a:pt x="1756" y="440"/>
                </a:lnTo>
                <a:lnTo>
                  <a:pt x="1755" y="440"/>
                </a:lnTo>
                <a:lnTo>
                  <a:pt x="1754" y="441"/>
                </a:lnTo>
                <a:lnTo>
                  <a:pt x="1754" y="441"/>
                </a:lnTo>
                <a:lnTo>
                  <a:pt x="1751" y="440"/>
                </a:lnTo>
                <a:lnTo>
                  <a:pt x="1748" y="439"/>
                </a:lnTo>
                <a:lnTo>
                  <a:pt x="1748" y="440"/>
                </a:lnTo>
                <a:lnTo>
                  <a:pt x="1748" y="441"/>
                </a:lnTo>
                <a:lnTo>
                  <a:pt x="1748" y="443"/>
                </a:lnTo>
                <a:lnTo>
                  <a:pt x="1748" y="444"/>
                </a:lnTo>
                <a:lnTo>
                  <a:pt x="1750" y="445"/>
                </a:lnTo>
                <a:lnTo>
                  <a:pt x="1752" y="447"/>
                </a:lnTo>
                <a:lnTo>
                  <a:pt x="1752" y="448"/>
                </a:lnTo>
                <a:lnTo>
                  <a:pt x="1756" y="450"/>
                </a:lnTo>
                <a:lnTo>
                  <a:pt x="1756" y="450"/>
                </a:lnTo>
                <a:lnTo>
                  <a:pt x="1758" y="450"/>
                </a:lnTo>
                <a:lnTo>
                  <a:pt x="1759" y="450"/>
                </a:lnTo>
                <a:lnTo>
                  <a:pt x="1759" y="450"/>
                </a:lnTo>
                <a:lnTo>
                  <a:pt x="1759" y="450"/>
                </a:lnTo>
                <a:lnTo>
                  <a:pt x="1758" y="451"/>
                </a:lnTo>
                <a:lnTo>
                  <a:pt x="1758" y="451"/>
                </a:lnTo>
                <a:lnTo>
                  <a:pt x="1758" y="452"/>
                </a:lnTo>
                <a:lnTo>
                  <a:pt x="1759" y="452"/>
                </a:lnTo>
                <a:lnTo>
                  <a:pt x="1759" y="452"/>
                </a:lnTo>
                <a:lnTo>
                  <a:pt x="1759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2"/>
                </a:lnTo>
                <a:lnTo>
                  <a:pt x="1761" y="452"/>
                </a:lnTo>
                <a:lnTo>
                  <a:pt x="1762" y="452"/>
                </a:lnTo>
                <a:lnTo>
                  <a:pt x="1763" y="452"/>
                </a:lnTo>
                <a:lnTo>
                  <a:pt x="1766" y="452"/>
                </a:lnTo>
                <a:lnTo>
                  <a:pt x="1770" y="452"/>
                </a:lnTo>
                <a:lnTo>
                  <a:pt x="1772" y="451"/>
                </a:lnTo>
                <a:lnTo>
                  <a:pt x="1773" y="451"/>
                </a:lnTo>
                <a:lnTo>
                  <a:pt x="1774" y="450"/>
                </a:lnTo>
                <a:lnTo>
                  <a:pt x="1776" y="450"/>
                </a:lnTo>
                <a:lnTo>
                  <a:pt x="1780" y="445"/>
                </a:lnTo>
                <a:lnTo>
                  <a:pt x="1783" y="444"/>
                </a:lnTo>
                <a:lnTo>
                  <a:pt x="1783" y="444"/>
                </a:lnTo>
                <a:lnTo>
                  <a:pt x="1783" y="443"/>
                </a:lnTo>
                <a:lnTo>
                  <a:pt x="1784" y="443"/>
                </a:lnTo>
                <a:lnTo>
                  <a:pt x="1785" y="443"/>
                </a:lnTo>
                <a:lnTo>
                  <a:pt x="1784" y="441"/>
                </a:lnTo>
                <a:lnTo>
                  <a:pt x="1787" y="440"/>
                </a:lnTo>
                <a:lnTo>
                  <a:pt x="1787" y="440"/>
                </a:lnTo>
                <a:lnTo>
                  <a:pt x="1787" y="440"/>
                </a:lnTo>
                <a:lnTo>
                  <a:pt x="1788" y="440"/>
                </a:lnTo>
                <a:lnTo>
                  <a:pt x="1787" y="439"/>
                </a:lnTo>
                <a:lnTo>
                  <a:pt x="1787" y="437"/>
                </a:lnTo>
                <a:lnTo>
                  <a:pt x="1787" y="437"/>
                </a:lnTo>
                <a:lnTo>
                  <a:pt x="1788" y="439"/>
                </a:lnTo>
                <a:lnTo>
                  <a:pt x="1789" y="440"/>
                </a:lnTo>
                <a:lnTo>
                  <a:pt x="1789" y="440"/>
                </a:lnTo>
                <a:lnTo>
                  <a:pt x="1791" y="439"/>
                </a:lnTo>
                <a:lnTo>
                  <a:pt x="1792" y="440"/>
                </a:lnTo>
                <a:lnTo>
                  <a:pt x="1792" y="439"/>
                </a:lnTo>
                <a:lnTo>
                  <a:pt x="1792" y="439"/>
                </a:lnTo>
                <a:lnTo>
                  <a:pt x="1795" y="436"/>
                </a:lnTo>
                <a:lnTo>
                  <a:pt x="1795" y="434"/>
                </a:lnTo>
                <a:lnTo>
                  <a:pt x="1795" y="433"/>
                </a:lnTo>
                <a:lnTo>
                  <a:pt x="1795" y="433"/>
                </a:lnTo>
                <a:lnTo>
                  <a:pt x="1794" y="432"/>
                </a:lnTo>
                <a:lnTo>
                  <a:pt x="1795" y="432"/>
                </a:lnTo>
                <a:lnTo>
                  <a:pt x="1796" y="432"/>
                </a:lnTo>
                <a:lnTo>
                  <a:pt x="1795" y="430"/>
                </a:lnTo>
                <a:lnTo>
                  <a:pt x="1796" y="429"/>
                </a:lnTo>
                <a:lnTo>
                  <a:pt x="1796" y="430"/>
                </a:lnTo>
                <a:lnTo>
                  <a:pt x="1796" y="432"/>
                </a:lnTo>
                <a:lnTo>
                  <a:pt x="1796" y="433"/>
                </a:lnTo>
                <a:lnTo>
                  <a:pt x="1796" y="434"/>
                </a:lnTo>
                <a:lnTo>
                  <a:pt x="1798" y="436"/>
                </a:lnTo>
                <a:lnTo>
                  <a:pt x="1798" y="437"/>
                </a:lnTo>
                <a:lnTo>
                  <a:pt x="1799" y="437"/>
                </a:lnTo>
                <a:lnTo>
                  <a:pt x="1800" y="437"/>
                </a:lnTo>
                <a:lnTo>
                  <a:pt x="1800" y="437"/>
                </a:lnTo>
                <a:lnTo>
                  <a:pt x="1802" y="437"/>
                </a:lnTo>
                <a:lnTo>
                  <a:pt x="1803" y="439"/>
                </a:lnTo>
                <a:lnTo>
                  <a:pt x="1803" y="439"/>
                </a:lnTo>
                <a:lnTo>
                  <a:pt x="1803" y="439"/>
                </a:lnTo>
                <a:lnTo>
                  <a:pt x="1803" y="439"/>
                </a:lnTo>
                <a:lnTo>
                  <a:pt x="1802" y="439"/>
                </a:lnTo>
                <a:lnTo>
                  <a:pt x="1802" y="439"/>
                </a:lnTo>
                <a:lnTo>
                  <a:pt x="1802" y="440"/>
                </a:lnTo>
                <a:lnTo>
                  <a:pt x="1802" y="440"/>
                </a:lnTo>
                <a:lnTo>
                  <a:pt x="1802" y="441"/>
                </a:lnTo>
                <a:lnTo>
                  <a:pt x="1802" y="444"/>
                </a:lnTo>
                <a:lnTo>
                  <a:pt x="1802" y="447"/>
                </a:lnTo>
                <a:lnTo>
                  <a:pt x="1802" y="447"/>
                </a:lnTo>
                <a:lnTo>
                  <a:pt x="1802" y="448"/>
                </a:lnTo>
                <a:lnTo>
                  <a:pt x="1803" y="448"/>
                </a:lnTo>
                <a:lnTo>
                  <a:pt x="1805" y="448"/>
                </a:lnTo>
                <a:lnTo>
                  <a:pt x="1805" y="451"/>
                </a:lnTo>
                <a:lnTo>
                  <a:pt x="1805" y="454"/>
                </a:lnTo>
                <a:lnTo>
                  <a:pt x="1806" y="454"/>
                </a:lnTo>
                <a:lnTo>
                  <a:pt x="1807" y="456"/>
                </a:lnTo>
                <a:lnTo>
                  <a:pt x="1807" y="456"/>
                </a:lnTo>
                <a:lnTo>
                  <a:pt x="1809" y="458"/>
                </a:lnTo>
                <a:lnTo>
                  <a:pt x="1809" y="458"/>
                </a:lnTo>
                <a:lnTo>
                  <a:pt x="1809" y="459"/>
                </a:lnTo>
                <a:lnTo>
                  <a:pt x="1809" y="461"/>
                </a:lnTo>
                <a:lnTo>
                  <a:pt x="1810" y="461"/>
                </a:lnTo>
                <a:lnTo>
                  <a:pt x="1811" y="463"/>
                </a:lnTo>
                <a:lnTo>
                  <a:pt x="1813" y="468"/>
                </a:lnTo>
                <a:lnTo>
                  <a:pt x="1814" y="469"/>
                </a:lnTo>
                <a:lnTo>
                  <a:pt x="1816" y="472"/>
                </a:lnTo>
                <a:lnTo>
                  <a:pt x="1817" y="472"/>
                </a:lnTo>
                <a:lnTo>
                  <a:pt x="1818" y="472"/>
                </a:lnTo>
                <a:lnTo>
                  <a:pt x="1818" y="473"/>
                </a:lnTo>
                <a:lnTo>
                  <a:pt x="1817" y="474"/>
                </a:lnTo>
                <a:lnTo>
                  <a:pt x="1817" y="474"/>
                </a:lnTo>
                <a:lnTo>
                  <a:pt x="1816" y="474"/>
                </a:lnTo>
                <a:lnTo>
                  <a:pt x="1816" y="474"/>
                </a:lnTo>
                <a:lnTo>
                  <a:pt x="1817" y="476"/>
                </a:lnTo>
                <a:lnTo>
                  <a:pt x="1817" y="477"/>
                </a:lnTo>
                <a:lnTo>
                  <a:pt x="1817" y="477"/>
                </a:lnTo>
                <a:lnTo>
                  <a:pt x="1816" y="477"/>
                </a:lnTo>
                <a:lnTo>
                  <a:pt x="1814" y="476"/>
                </a:lnTo>
                <a:lnTo>
                  <a:pt x="1814" y="476"/>
                </a:lnTo>
                <a:lnTo>
                  <a:pt x="1814" y="477"/>
                </a:lnTo>
                <a:lnTo>
                  <a:pt x="1816" y="479"/>
                </a:lnTo>
                <a:lnTo>
                  <a:pt x="1817" y="481"/>
                </a:lnTo>
                <a:lnTo>
                  <a:pt x="1818" y="483"/>
                </a:lnTo>
                <a:lnTo>
                  <a:pt x="1818" y="484"/>
                </a:lnTo>
                <a:lnTo>
                  <a:pt x="1818" y="484"/>
                </a:lnTo>
                <a:lnTo>
                  <a:pt x="1818" y="485"/>
                </a:lnTo>
                <a:lnTo>
                  <a:pt x="1818" y="487"/>
                </a:lnTo>
                <a:lnTo>
                  <a:pt x="1818" y="487"/>
                </a:lnTo>
                <a:lnTo>
                  <a:pt x="1818" y="488"/>
                </a:lnTo>
                <a:lnTo>
                  <a:pt x="1822" y="488"/>
                </a:lnTo>
                <a:lnTo>
                  <a:pt x="1827" y="488"/>
                </a:lnTo>
                <a:lnTo>
                  <a:pt x="1829" y="488"/>
                </a:lnTo>
                <a:lnTo>
                  <a:pt x="1831" y="488"/>
                </a:lnTo>
                <a:lnTo>
                  <a:pt x="1832" y="487"/>
                </a:lnTo>
                <a:lnTo>
                  <a:pt x="1831" y="485"/>
                </a:lnTo>
                <a:lnTo>
                  <a:pt x="1831" y="484"/>
                </a:lnTo>
                <a:lnTo>
                  <a:pt x="1831" y="483"/>
                </a:lnTo>
                <a:lnTo>
                  <a:pt x="1831" y="481"/>
                </a:lnTo>
                <a:lnTo>
                  <a:pt x="1832" y="480"/>
                </a:lnTo>
                <a:lnTo>
                  <a:pt x="1833" y="480"/>
                </a:lnTo>
                <a:lnTo>
                  <a:pt x="1833" y="480"/>
                </a:lnTo>
                <a:lnTo>
                  <a:pt x="1835" y="480"/>
                </a:lnTo>
                <a:lnTo>
                  <a:pt x="1836" y="480"/>
                </a:lnTo>
                <a:lnTo>
                  <a:pt x="1835" y="479"/>
                </a:lnTo>
                <a:lnTo>
                  <a:pt x="1836" y="479"/>
                </a:lnTo>
                <a:lnTo>
                  <a:pt x="1839" y="479"/>
                </a:lnTo>
                <a:lnTo>
                  <a:pt x="1842" y="479"/>
                </a:lnTo>
                <a:lnTo>
                  <a:pt x="1843" y="477"/>
                </a:lnTo>
                <a:lnTo>
                  <a:pt x="1844" y="477"/>
                </a:lnTo>
                <a:lnTo>
                  <a:pt x="1844" y="479"/>
                </a:lnTo>
                <a:lnTo>
                  <a:pt x="1846" y="479"/>
                </a:lnTo>
                <a:lnTo>
                  <a:pt x="1847" y="479"/>
                </a:lnTo>
                <a:lnTo>
                  <a:pt x="1847" y="477"/>
                </a:lnTo>
                <a:lnTo>
                  <a:pt x="1849" y="473"/>
                </a:lnTo>
                <a:lnTo>
                  <a:pt x="1850" y="472"/>
                </a:lnTo>
                <a:lnTo>
                  <a:pt x="1851" y="470"/>
                </a:lnTo>
                <a:lnTo>
                  <a:pt x="1851" y="469"/>
                </a:lnTo>
                <a:lnTo>
                  <a:pt x="1851" y="468"/>
                </a:lnTo>
                <a:lnTo>
                  <a:pt x="1853" y="466"/>
                </a:lnTo>
                <a:lnTo>
                  <a:pt x="1853" y="465"/>
                </a:lnTo>
                <a:lnTo>
                  <a:pt x="1851" y="465"/>
                </a:lnTo>
                <a:lnTo>
                  <a:pt x="1851" y="463"/>
                </a:lnTo>
                <a:lnTo>
                  <a:pt x="1854" y="461"/>
                </a:lnTo>
                <a:lnTo>
                  <a:pt x="1854" y="461"/>
                </a:lnTo>
                <a:lnTo>
                  <a:pt x="1853" y="459"/>
                </a:lnTo>
                <a:lnTo>
                  <a:pt x="1853" y="458"/>
                </a:lnTo>
                <a:lnTo>
                  <a:pt x="1853" y="456"/>
                </a:lnTo>
                <a:lnTo>
                  <a:pt x="1853" y="455"/>
                </a:lnTo>
                <a:lnTo>
                  <a:pt x="1853" y="454"/>
                </a:lnTo>
                <a:lnTo>
                  <a:pt x="1854" y="454"/>
                </a:lnTo>
                <a:lnTo>
                  <a:pt x="1854" y="451"/>
                </a:lnTo>
                <a:lnTo>
                  <a:pt x="1854" y="450"/>
                </a:lnTo>
                <a:lnTo>
                  <a:pt x="1854" y="450"/>
                </a:lnTo>
                <a:lnTo>
                  <a:pt x="1854" y="447"/>
                </a:lnTo>
                <a:lnTo>
                  <a:pt x="1855" y="447"/>
                </a:lnTo>
                <a:lnTo>
                  <a:pt x="1857" y="447"/>
                </a:lnTo>
                <a:lnTo>
                  <a:pt x="1855" y="445"/>
                </a:lnTo>
                <a:lnTo>
                  <a:pt x="1854" y="445"/>
                </a:lnTo>
                <a:lnTo>
                  <a:pt x="1851" y="444"/>
                </a:lnTo>
                <a:lnTo>
                  <a:pt x="1851" y="445"/>
                </a:lnTo>
                <a:lnTo>
                  <a:pt x="1850" y="444"/>
                </a:lnTo>
                <a:lnTo>
                  <a:pt x="1850" y="444"/>
                </a:lnTo>
                <a:lnTo>
                  <a:pt x="1850" y="444"/>
                </a:lnTo>
                <a:lnTo>
                  <a:pt x="1854" y="444"/>
                </a:lnTo>
                <a:lnTo>
                  <a:pt x="1857" y="444"/>
                </a:lnTo>
                <a:lnTo>
                  <a:pt x="1858" y="444"/>
                </a:lnTo>
                <a:lnTo>
                  <a:pt x="1860" y="443"/>
                </a:lnTo>
                <a:lnTo>
                  <a:pt x="1861" y="441"/>
                </a:lnTo>
                <a:lnTo>
                  <a:pt x="1864" y="440"/>
                </a:lnTo>
                <a:lnTo>
                  <a:pt x="1864" y="440"/>
                </a:lnTo>
                <a:lnTo>
                  <a:pt x="1865" y="440"/>
                </a:lnTo>
                <a:lnTo>
                  <a:pt x="1866" y="440"/>
                </a:lnTo>
                <a:lnTo>
                  <a:pt x="1868" y="439"/>
                </a:lnTo>
                <a:lnTo>
                  <a:pt x="1869" y="439"/>
                </a:lnTo>
                <a:lnTo>
                  <a:pt x="1869" y="437"/>
                </a:lnTo>
                <a:lnTo>
                  <a:pt x="1871" y="437"/>
                </a:lnTo>
                <a:lnTo>
                  <a:pt x="1871" y="436"/>
                </a:lnTo>
                <a:lnTo>
                  <a:pt x="1871" y="436"/>
                </a:lnTo>
                <a:lnTo>
                  <a:pt x="1872" y="434"/>
                </a:lnTo>
                <a:lnTo>
                  <a:pt x="1872" y="434"/>
                </a:lnTo>
                <a:lnTo>
                  <a:pt x="1872" y="433"/>
                </a:lnTo>
                <a:lnTo>
                  <a:pt x="1871" y="434"/>
                </a:lnTo>
                <a:lnTo>
                  <a:pt x="1871" y="434"/>
                </a:lnTo>
                <a:lnTo>
                  <a:pt x="1869" y="434"/>
                </a:lnTo>
                <a:lnTo>
                  <a:pt x="1869" y="434"/>
                </a:lnTo>
                <a:lnTo>
                  <a:pt x="1868" y="434"/>
                </a:lnTo>
                <a:lnTo>
                  <a:pt x="1868" y="434"/>
                </a:lnTo>
                <a:lnTo>
                  <a:pt x="1866" y="434"/>
                </a:lnTo>
                <a:lnTo>
                  <a:pt x="1866" y="434"/>
                </a:lnTo>
                <a:lnTo>
                  <a:pt x="1868" y="433"/>
                </a:lnTo>
                <a:lnTo>
                  <a:pt x="1868" y="433"/>
                </a:lnTo>
                <a:lnTo>
                  <a:pt x="1869" y="433"/>
                </a:lnTo>
                <a:lnTo>
                  <a:pt x="1869" y="433"/>
                </a:lnTo>
                <a:lnTo>
                  <a:pt x="1871" y="433"/>
                </a:lnTo>
                <a:lnTo>
                  <a:pt x="1872" y="432"/>
                </a:lnTo>
                <a:lnTo>
                  <a:pt x="1872" y="432"/>
                </a:lnTo>
                <a:lnTo>
                  <a:pt x="1873" y="430"/>
                </a:lnTo>
                <a:lnTo>
                  <a:pt x="1875" y="429"/>
                </a:lnTo>
                <a:lnTo>
                  <a:pt x="1876" y="429"/>
                </a:lnTo>
                <a:lnTo>
                  <a:pt x="1876" y="428"/>
                </a:lnTo>
                <a:lnTo>
                  <a:pt x="1875" y="426"/>
                </a:lnTo>
                <a:lnTo>
                  <a:pt x="1875" y="426"/>
                </a:lnTo>
                <a:lnTo>
                  <a:pt x="1875" y="425"/>
                </a:lnTo>
                <a:lnTo>
                  <a:pt x="1873" y="425"/>
                </a:lnTo>
                <a:lnTo>
                  <a:pt x="1872" y="423"/>
                </a:lnTo>
                <a:lnTo>
                  <a:pt x="1872" y="423"/>
                </a:lnTo>
                <a:lnTo>
                  <a:pt x="1872" y="422"/>
                </a:lnTo>
                <a:lnTo>
                  <a:pt x="1871" y="421"/>
                </a:lnTo>
                <a:lnTo>
                  <a:pt x="1869" y="421"/>
                </a:lnTo>
                <a:lnTo>
                  <a:pt x="1868" y="419"/>
                </a:lnTo>
                <a:lnTo>
                  <a:pt x="1866" y="418"/>
                </a:lnTo>
                <a:lnTo>
                  <a:pt x="1866" y="416"/>
                </a:lnTo>
                <a:lnTo>
                  <a:pt x="1865" y="416"/>
                </a:lnTo>
                <a:lnTo>
                  <a:pt x="1864" y="418"/>
                </a:lnTo>
                <a:lnTo>
                  <a:pt x="1864" y="418"/>
                </a:lnTo>
                <a:lnTo>
                  <a:pt x="1862" y="416"/>
                </a:lnTo>
                <a:lnTo>
                  <a:pt x="1862" y="416"/>
                </a:lnTo>
                <a:lnTo>
                  <a:pt x="1862" y="416"/>
                </a:lnTo>
                <a:lnTo>
                  <a:pt x="1861" y="416"/>
                </a:lnTo>
                <a:lnTo>
                  <a:pt x="1861" y="416"/>
                </a:lnTo>
                <a:lnTo>
                  <a:pt x="1860" y="415"/>
                </a:lnTo>
                <a:lnTo>
                  <a:pt x="1860" y="415"/>
                </a:lnTo>
                <a:lnTo>
                  <a:pt x="1860" y="414"/>
                </a:lnTo>
                <a:lnTo>
                  <a:pt x="1858" y="412"/>
                </a:lnTo>
                <a:lnTo>
                  <a:pt x="1860" y="411"/>
                </a:lnTo>
                <a:lnTo>
                  <a:pt x="1858" y="410"/>
                </a:lnTo>
                <a:lnTo>
                  <a:pt x="1858" y="408"/>
                </a:lnTo>
                <a:lnTo>
                  <a:pt x="1858" y="407"/>
                </a:lnTo>
                <a:lnTo>
                  <a:pt x="1858" y="407"/>
                </a:lnTo>
                <a:lnTo>
                  <a:pt x="1858" y="405"/>
                </a:lnTo>
                <a:lnTo>
                  <a:pt x="1858" y="405"/>
                </a:lnTo>
                <a:lnTo>
                  <a:pt x="1858" y="404"/>
                </a:lnTo>
                <a:lnTo>
                  <a:pt x="1858" y="404"/>
                </a:lnTo>
                <a:lnTo>
                  <a:pt x="1858" y="403"/>
                </a:lnTo>
                <a:lnTo>
                  <a:pt x="1860" y="401"/>
                </a:lnTo>
                <a:lnTo>
                  <a:pt x="1858" y="401"/>
                </a:lnTo>
                <a:lnTo>
                  <a:pt x="1860" y="401"/>
                </a:lnTo>
                <a:lnTo>
                  <a:pt x="1861" y="401"/>
                </a:lnTo>
                <a:lnTo>
                  <a:pt x="1861" y="400"/>
                </a:lnTo>
                <a:lnTo>
                  <a:pt x="1861" y="400"/>
                </a:lnTo>
                <a:lnTo>
                  <a:pt x="1861" y="399"/>
                </a:lnTo>
                <a:lnTo>
                  <a:pt x="1861" y="397"/>
                </a:lnTo>
                <a:lnTo>
                  <a:pt x="1861" y="396"/>
                </a:lnTo>
                <a:lnTo>
                  <a:pt x="1862" y="394"/>
                </a:lnTo>
                <a:lnTo>
                  <a:pt x="1862" y="393"/>
                </a:lnTo>
                <a:lnTo>
                  <a:pt x="1862" y="393"/>
                </a:lnTo>
                <a:lnTo>
                  <a:pt x="1862" y="393"/>
                </a:lnTo>
                <a:lnTo>
                  <a:pt x="1861" y="392"/>
                </a:lnTo>
                <a:lnTo>
                  <a:pt x="1861" y="390"/>
                </a:lnTo>
                <a:lnTo>
                  <a:pt x="1861" y="390"/>
                </a:lnTo>
                <a:lnTo>
                  <a:pt x="1861" y="389"/>
                </a:lnTo>
                <a:lnTo>
                  <a:pt x="1862" y="390"/>
                </a:lnTo>
                <a:lnTo>
                  <a:pt x="1862" y="390"/>
                </a:lnTo>
                <a:lnTo>
                  <a:pt x="1864" y="390"/>
                </a:lnTo>
                <a:lnTo>
                  <a:pt x="1864" y="389"/>
                </a:lnTo>
                <a:lnTo>
                  <a:pt x="1865" y="389"/>
                </a:lnTo>
                <a:lnTo>
                  <a:pt x="1866" y="389"/>
                </a:lnTo>
                <a:lnTo>
                  <a:pt x="1866" y="388"/>
                </a:lnTo>
                <a:lnTo>
                  <a:pt x="1866" y="388"/>
                </a:lnTo>
                <a:lnTo>
                  <a:pt x="1866" y="388"/>
                </a:lnTo>
                <a:lnTo>
                  <a:pt x="1865" y="388"/>
                </a:lnTo>
                <a:lnTo>
                  <a:pt x="1866" y="386"/>
                </a:lnTo>
                <a:lnTo>
                  <a:pt x="1866" y="386"/>
                </a:lnTo>
                <a:lnTo>
                  <a:pt x="1866" y="385"/>
                </a:lnTo>
                <a:lnTo>
                  <a:pt x="1865" y="385"/>
                </a:lnTo>
                <a:lnTo>
                  <a:pt x="1865" y="383"/>
                </a:lnTo>
                <a:lnTo>
                  <a:pt x="1865" y="383"/>
                </a:lnTo>
                <a:lnTo>
                  <a:pt x="1866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9" y="385"/>
                </a:lnTo>
                <a:lnTo>
                  <a:pt x="1871" y="383"/>
                </a:lnTo>
                <a:lnTo>
                  <a:pt x="1871" y="383"/>
                </a:lnTo>
                <a:lnTo>
                  <a:pt x="1871" y="382"/>
                </a:lnTo>
                <a:lnTo>
                  <a:pt x="1871" y="382"/>
                </a:lnTo>
                <a:lnTo>
                  <a:pt x="1869" y="382"/>
                </a:lnTo>
                <a:lnTo>
                  <a:pt x="1869" y="382"/>
                </a:lnTo>
                <a:lnTo>
                  <a:pt x="1871" y="382"/>
                </a:lnTo>
                <a:lnTo>
                  <a:pt x="1872" y="381"/>
                </a:lnTo>
                <a:lnTo>
                  <a:pt x="1872" y="381"/>
                </a:lnTo>
                <a:lnTo>
                  <a:pt x="1872" y="379"/>
                </a:lnTo>
                <a:lnTo>
                  <a:pt x="1873" y="379"/>
                </a:lnTo>
                <a:lnTo>
                  <a:pt x="1873" y="379"/>
                </a:lnTo>
                <a:lnTo>
                  <a:pt x="1875" y="379"/>
                </a:lnTo>
                <a:lnTo>
                  <a:pt x="1875" y="379"/>
                </a:lnTo>
                <a:lnTo>
                  <a:pt x="1875" y="379"/>
                </a:lnTo>
                <a:lnTo>
                  <a:pt x="1873" y="378"/>
                </a:lnTo>
                <a:lnTo>
                  <a:pt x="1875" y="378"/>
                </a:lnTo>
                <a:lnTo>
                  <a:pt x="1876" y="378"/>
                </a:lnTo>
                <a:lnTo>
                  <a:pt x="1879" y="377"/>
                </a:lnTo>
                <a:lnTo>
                  <a:pt x="1879" y="375"/>
                </a:lnTo>
                <a:lnTo>
                  <a:pt x="1879" y="375"/>
                </a:lnTo>
                <a:lnTo>
                  <a:pt x="1880" y="375"/>
                </a:lnTo>
                <a:lnTo>
                  <a:pt x="1880" y="375"/>
                </a:lnTo>
                <a:lnTo>
                  <a:pt x="1880" y="375"/>
                </a:lnTo>
                <a:lnTo>
                  <a:pt x="1882" y="375"/>
                </a:lnTo>
                <a:lnTo>
                  <a:pt x="1882" y="375"/>
                </a:lnTo>
                <a:lnTo>
                  <a:pt x="1883" y="375"/>
                </a:lnTo>
                <a:lnTo>
                  <a:pt x="1883" y="374"/>
                </a:lnTo>
                <a:lnTo>
                  <a:pt x="1884" y="372"/>
                </a:lnTo>
                <a:lnTo>
                  <a:pt x="1887" y="372"/>
                </a:lnTo>
                <a:lnTo>
                  <a:pt x="1888" y="371"/>
                </a:lnTo>
                <a:lnTo>
                  <a:pt x="1890" y="371"/>
                </a:lnTo>
                <a:lnTo>
                  <a:pt x="1893" y="370"/>
                </a:lnTo>
                <a:lnTo>
                  <a:pt x="1893" y="370"/>
                </a:lnTo>
                <a:lnTo>
                  <a:pt x="1895" y="364"/>
                </a:lnTo>
                <a:lnTo>
                  <a:pt x="1898" y="363"/>
                </a:lnTo>
                <a:lnTo>
                  <a:pt x="1899" y="361"/>
                </a:lnTo>
                <a:lnTo>
                  <a:pt x="1899" y="361"/>
                </a:lnTo>
                <a:lnTo>
                  <a:pt x="1899" y="360"/>
                </a:lnTo>
                <a:lnTo>
                  <a:pt x="1898" y="359"/>
                </a:lnTo>
                <a:lnTo>
                  <a:pt x="1898" y="357"/>
                </a:lnTo>
                <a:lnTo>
                  <a:pt x="1898" y="356"/>
                </a:lnTo>
                <a:lnTo>
                  <a:pt x="1897" y="356"/>
                </a:lnTo>
                <a:lnTo>
                  <a:pt x="1897" y="354"/>
                </a:lnTo>
                <a:lnTo>
                  <a:pt x="1897" y="354"/>
                </a:lnTo>
                <a:lnTo>
                  <a:pt x="1898" y="353"/>
                </a:lnTo>
                <a:lnTo>
                  <a:pt x="1899" y="352"/>
                </a:lnTo>
                <a:lnTo>
                  <a:pt x="1901" y="350"/>
                </a:lnTo>
                <a:lnTo>
                  <a:pt x="1901" y="349"/>
                </a:lnTo>
                <a:lnTo>
                  <a:pt x="1901" y="349"/>
                </a:lnTo>
                <a:lnTo>
                  <a:pt x="1899" y="348"/>
                </a:lnTo>
                <a:lnTo>
                  <a:pt x="1899" y="348"/>
                </a:lnTo>
                <a:lnTo>
                  <a:pt x="1899" y="348"/>
                </a:lnTo>
                <a:lnTo>
                  <a:pt x="1899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6"/>
                </a:lnTo>
                <a:lnTo>
                  <a:pt x="1899" y="346"/>
                </a:lnTo>
                <a:lnTo>
                  <a:pt x="1899" y="346"/>
                </a:lnTo>
                <a:lnTo>
                  <a:pt x="1901" y="346"/>
                </a:lnTo>
                <a:lnTo>
                  <a:pt x="1901" y="346"/>
                </a:lnTo>
                <a:lnTo>
                  <a:pt x="1904" y="345"/>
                </a:lnTo>
                <a:lnTo>
                  <a:pt x="1904" y="345"/>
                </a:lnTo>
                <a:lnTo>
                  <a:pt x="1904" y="345"/>
                </a:lnTo>
                <a:lnTo>
                  <a:pt x="1904" y="343"/>
                </a:lnTo>
                <a:lnTo>
                  <a:pt x="1904" y="343"/>
                </a:lnTo>
                <a:lnTo>
                  <a:pt x="1905" y="343"/>
                </a:lnTo>
                <a:lnTo>
                  <a:pt x="1906" y="343"/>
                </a:lnTo>
                <a:lnTo>
                  <a:pt x="1906" y="343"/>
                </a:lnTo>
                <a:lnTo>
                  <a:pt x="1905" y="343"/>
                </a:lnTo>
                <a:lnTo>
                  <a:pt x="1905" y="342"/>
                </a:lnTo>
                <a:lnTo>
                  <a:pt x="1906" y="342"/>
                </a:lnTo>
                <a:lnTo>
                  <a:pt x="1908" y="342"/>
                </a:lnTo>
                <a:lnTo>
                  <a:pt x="1908" y="341"/>
                </a:lnTo>
                <a:lnTo>
                  <a:pt x="1908" y="341"/>
                </a:lnTo>
                <a:lnTo>
                  <a:pt x="1908" y="339"/>
                </a:lnTo>
                <a:lnTo>
                  <a:pt x="1908" y="339"/>
                </a:lnTo>
                <a:lnTo>
                  <a:pt x="1908" y="338"/>
                </a:lnTo>
                <a:lnTo>
                  <a:pt x="1909" y="339"/>
                </a:lnTo>
                <a:lnTo>
                  <a:pt x="1909" y="339"/>
                </a:lnTo>
                <a:lnTo>
                  <a:pt x="1910" y="339"/>
                </a:lnTo>
                <a:lnTo>
                  <a:pt x="1912" y="338"/>
                </a:lnTo>
                <a:lnTo>
                  <a:pt x="1913" y="339"/>
                </a:lnTo>
                <a:lnTo>
                  <a:pt x="1915" y="341"/>
                </a:lnTo>
                <a:lnTo>
                  <a:pt x="1916" y="341"/>
                </a:lnTo>
                <a:lnTo>
                  <a:pt x="1916" y="339"/>
                </a:lnTo>
                <a:lnTo>
                  <a:pt x="1917" y="339"/>
                </a:lnTo>
                <a:lnTo>
                  <a:pt x="1920" y="339"/>
                </a:lnTo>
                <a:lnTo>
                  <a:pt x="1920" y="339"/>
                </a:lnTo>
                <a:lnTo>
                  <a:pt x="1923" y="339"/>
                </a:lnTo>
                <a:lnTo>
                  <a:pt x="1926" y="339"/>
                </a:lnTo>
                <a:lnTo>
                  <a:pt x="1926" y="339"/>
                </a:lnTo>
                <a:lnTo>
                  <a:pt x="1927" y="339"/>
                </a:lnTo>
                <a:lnTo>
                  <a:pt x="1928" y="339"/>
                </a:lnTo>
                <a:lnTo>
                  <a:pt x="1930" y="339"/>
                </a:lnTo>
                <a:lnTo>
                  <a:pt x="1930" y="339"/>
                </a:lnTo>
                <a:lnTo>
                  <a:pt x="1930" y="339"/>
                </a:lnTo>
                <a:lnTo>
                  <a:pt x="1930" y="341"/>
                </a:lnTo>
                <a:lnTo>
                  <a:pt x="1930" y="342"/>
                </a:lnTo>
                <a:lnTo>
                  <a:pt x="1931" y="342"/>
                </a:lnTo>
                <a:lnTo>
                  <a:pt x="1931" y="342"/>
                </a:lnTo>
                <a:lnTo>
                  <a:pt x="1935" y="343"/>
                </a:lnTo>
                <a:lnTo>
                  <a:pt x="1937" y="345"/>
                </a:lnTo>
                <a:lnTo>
                  <a:pt x="1937" y="346"/>
                </a:lnTo>
                <a:lnTo>
                  <a:pt x="1935" y="348"/>
                </a:lnTo>
                <a:lnTo>
                  <a:pt x="1935" y="350"/>
                </a:lnTo>
                <a:lnTo>
                  <a:pt x="1937" y="350"/>
                </a:lnTo>
                <a:lnTo>
                  <a:pt x="1937" y="350"/>
                </a:lnTo>
                <a:lnTo>
                  <a:pt x="1937" y="352"/>
                </a:lnTo>
                <a:lnTo>
                  <a:pt x="1935" y="352"/>
                </a:lnTo>
                <a:lnTo>
                  <a:pt x="1935" y="353"/>
                </a:lnTo>
                <a:lnTo>
                  <a:pt x="1935" y="353"/>
                </a:lnTo>
                <a:lnTo>
                  <a:pt x="1935" y="354"/>
                </a:lnTo>
                <a:lnTo>
                  <a:pt x="1935" y="354"/>
                </a:lnTo>
                <a:lnTo>
                  <a:pt x="1934" y="354"/>
                </a:lnTo>
                <a:lnTo>
                  <a:pt x="1932" y="353"/>
                </a:lnTo>
                <a:lnTo>
                  <a:pt x="1931" y="354"/>
                </a:lnTo>
                <a:lnTo>
                  <a:pt x="1930" y="354"/>
                </a:lnTo>
                <a:lnTo>
                  <a:pt x="1928" y="354"/>
                </a:lnTo>
                <a:lnTo>
                  <a:pt x="1928" y="356"/>
                </a:lnTo>
                <a:lnTo>
                  <a:pt x="1928" y="357"/>
                </a:lnTo>
                <a:lnTo>
                  <a:pt x="1926" y="360"/>
                </a:lnTo>
                <a:lnTo>
                  <a:pt x="1924" y="361"/>
                </a:lnTo>
                <a:lnTo>
                  <a:pt x="1923" y="363"/>
                </a:lnTo>
                <a:lnTo>
                  <a:pt x="1923" y="363"/>
                </a:lnTo>
                <a:lnTo>
                  <a:pt x="1920" y="365"/>
                </a:lnTo>
                <a:lnTo>
                  <a:pt x="1920" y="367"/>
                </a:lnTo>
                <a:lnTo>
                  <a:pt x="1919" y="367"/>
                </a:lnTo>
                <a:lnTo>
                  <a:pt x="1916" y="368"/>
                </a:lnTo>
                <a:lnTo>
                  <a:pt x="1915" y="370"/>
                </a:lnTo>
                <a:lnTo>
                  <a:pt x="1915" y="370"/>
                </a:lnTo>
                <a:lnTo>
                  <a:pt x="1912" y="372"/>
                </a:lnTo>
                <a:lnTo>
                  <a:pt x="1909" y="372"/>
                </a:lnTo>
                <a:lnTo>
                  <a:pt x="1909" y="374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6" y="375"/>
                </a:lnTo>
                <a:lnTo>
                  <a:pt x="1908" y="377"/>
                </a:lnTo>
                <a:lnTo>
                  <a:pt x="1908" y="377"/>
                </a:lnTo>
                <a:lnTo>
                  <a:pt x="1908" y="378"/>
                </a:lnTo>
                <a:lnTo>
                  <a:pt x="1905" y="378"/>
                </a:lnTo>
                <a:lnTo>
                  <a:pt x="1904" y="379"/>
                </a:lnTo>
                <a:lnTo>
                  <a:pt x="1902" y="378"/>
                </a:lnTo>
                <a:lnTo>
                  <a:pt x="1901" y="379"/>
                </a:lnTo>
                <a:lnTo>
                  <a:pt x="1901" y="379"/>
                </a:lnTo>
                <a:lnTo>
                  <a:pt x="1901" y="381"/>
                </a:lnTo>
                <a:lnTo>
                  <a:pt x="1901" y="382"/>
                </a:lnTo>
                <a:lnTo>
                  <a:pt x="1899" y="382"/>
                </a:lnTo>
                <a:lnTo>
                  <a:pt x="1899" y="383"/>
                </a:lnTo>
                <a:lnTo>
                  <a:pt x="1897" y="385"/>
                </a:lnTo>
                <a:lnTo>
                  <a:pt x="1897" y="386"/>
                </a:lnTo>
                <a:lnTo>
                  <a:pt x="1897" y="386"/>
                </a:lnTo>
                <a:lnTo>
                  <a:pt x="1895" y="388"/>
                </a:lnTo>
                <a:lnTo>
                  <a:pt x="1897" y="389"/>
                </a:lnTo>
                <a:lnTo>
                  <a:pt x="1897" y="390"/>
                </a:lnTo>
                <a:lnTo>
                  <a:pt x="1898" y="392"/>
                </a:lnTo>
                <a:lnTo>
                  <a:pt x="1898" y="393"/>
                </a:lnTo>
                <a:lnTo>
                  <a:pt x="1898" y="393"/>
                </a:lnTo>
                <a:lnTo>
                  <a:pt x="1898" y="394"/>
                </a:lnTo>
                <a:lnTo>
                  <a:pt x="1898" y="397"/>
                </a:lnTo>
                <a:lnTo>
                  <a:pt x="1898" y="399"/>
                </a:lnTo>
                <a:lnTo>
                  <a:pt x="1899" y="400"/>
                </a:lnTo>
                <a:lnTo>
                  <a:pt x="1901" y="401"/>
                </a:lnTo>
                <a:lnTo>
                  <a:pt x="1901" y="401"/>
                </a:lnTo>
                <a:lnTo>
                  <a:pt x="1901" y="403"/>
                </a:lnTo>
                <a:lnTo>
                  <a:pt x="1901" y="403"/>
                </a:lnTo>
                <a:lnTo>
                  <a:pt x="1901" y="403"/>
                </a:lnTo>
                <a:lnTo>
                  <a:pt x="1899" y="403"/>
                </a:lnTo>
                <a:lnTo>
                  <a:pt x="1899" y="403"/>
                </a:lnTo>
                <a:lnTo>
                  <a:pt x="1899" y="404"/>
                </a:lnTo>
                <a:lnTo>
                  <a:pt x="1901" y="404"/>
                </a:lnTo>
                <a:lnTo>
                  <a:pt x="1901" y="404"/>
                </a:lnTo>
                <a:lnTo>
                  <a:pt x="1899" y="404"/>
                </a:lnTo>
                <a:lnTo>
                  <a:pt x="1899" y="404"/>
                </a:lnTo>
                <a:lnTo>
                  <a:pt x="1899" y="405"/>
                </a:lnTo>
                <a:lnTo>
                  <a:pt x="1899" y="407"/>
                </a:lnTo>
                <a:lnTo>
                  <a:pt x="1899" y="408"/>
                </a:lnTo>
                <a:lnTo>
                  <a:pt x="1899" y="410"/>
                </a:lnTo>
                <a:lnTo>
                  <a:pt x="1898" y="411"/>
                </a:lnTo>
                <a:lnTo>
                  <a:pt x="1898" y="411"/>
                </a:lnTo>
                <a:lnTo>
                  <a:pt x="1898" y="414"/>
                </a:lnTo>
                <a:lnTo>
                  <a:pt x="1899" y="415"/>
                </a:lnTo>
                <a:lnTo>
                  <a:pt x="1899" y="415"/>
                </a:lnTo>
                <a:lnTo>
                  <a:pt x="1899" y="416"/>
                </a:lnTo>
                <a:lnTo>
                  <a:pt x="1899" y="416"/>
                </a:lnTo>
                <a:lnTo>
                  <a:pt x="1899" y="418"/>
                </a:lnTo>
                <a:lnTo>
                  <a:pt x="1901" y="418"/>
                </a:lnTo>
                <a:lnTo>
                  <a:pt x="1902" y="416"/>
                </a:lnTo>
                <a:lnTo>
                  <a:pt x="1902" y="416"/>
                </a:lnTo>
                <a:lnTo>
                  <a:pt x="1904" y="418"/>
                </a:lnTo>
                <a:lnTo>
                  <a:pt x="1904" y="418"/>
                </a:lnTo>
                <a:lnTo>
                  <a:pt x="1906" y="419"/>
                </a:lnTo>
                <a:lnTo>
                  <a:pt x="1909" y="421"/>
                </a:lnTo>
                <a:lnTo>
                  <a:pt x="1910" y="421"/>
                </a:lnTo>
                <a:lnTo>
                  <a:pt x="1910" y="421"/>
                </a:lnTo>
                <a:lnTo>
                  <a:pt x="1910" y="421"/>
                </a:lnTo>
                <a:lnTo>
                  <a:pt x="1909" y="422"/>
                </a:lnTo>
                <a:lnTo>
                  <a:pt x="1909" y="422"/>
                </a:lnTo>
                <a:lnTo>
                  <a:pt x="1910" y="422"/>
                </a:lnTo>
                <a:lnTo>
                  <a:pt x="1910" y="422"/>
                </a:lnTo>
                <a:lnTo>
                  <a:pt x="1910" y="422"/>
                </a:lnTo>
                <a:lnTo>
                  <a:pt x="1909" y="422"/>
                </a:lnTo>
                <a:lnTo>
                  <a:pt x="1909" y="422"/>
                </a:lnTo>
                <a:lnTo>
                  <a:pt x="1909" y="423"/>
                </a:lnTo>
                <a:lnTo>
                  <a:pt x="1909" y="423"/>
                </a:lnTo>
                <a:lnTo>
                  <a:pt x="1909" y="425"/>
                </a:lnTo>
                <a:lnTo>
                  <a:pt x="1909" y="425"/>
                </a:lnTo>
                <a:lnTo>
                  <a:pt x="1909" y="425"/>
                </a:lnTo>
                <a:lnTo>
                  <a:pt x="1910" y="425"/>
                </a:lnTo>
                <a:lnTo>
                  <a:pt x="1910" y="425"/>
                </a:lnTo>
                <a:lnTo>
                  <a:pt x="1912" y="425"/>
                </a:lnTo>
                <a:lnTo>
                  <a:pt x="1912" y="425"/>
                </a:lnTo>
                <a:lnTo>
                  <a:pt x="1912" y="423"/>
                </a:lnTo>
                <a:lnTo>
                  <a:pt x="1913" y="423"/>
                </a:lnTo>
                <a:lnTo>
                  <a:pt x="1913" y="422"/>
                </a:lnTo>
                <a:lnTo>
                  <a:pt x="1913" y="422"/>
                </a:lnTo>
                <a:lnTo>
                  <a:pt x="1915" y="423"/>
                </a:lnTo>
                <a:lnTo>
                  <a:pt x="1915" y="425"/>
                </a:lnTo>
                <a:lnTo>
                  <a:pt x="1916" y="425"/>
                </a:lnTo>
                <a:lnTo>
                  <a:pt x="1916" y="425"/>
                </a:lnTo>
                <a:lnTo>
                  <a:pt x="1916" y="426"/>
                </a:lnTo>
                <a:lnTo>
                  <a:pt x="1915" y="426"/>
                </a:lnTo>
                <a:lnTo>
                  <a:pt x="1915" y="428"/>
                </a:lnTo>
                <a:lnTo>
                  <a:pt x="1913" y="428"/>
                </a:lnTo>
                <a:lnTo>
                  <a:pt x="1915" y="428"/>
                </a:lnTo>
                <a:lnTo>
                  <a:pt x="1916" y="428"/>
                </a:lnTo>
                <a:lnTo>
                  <a:pt x="1917" y="426"/>
                </a:lnTo>
                <a:lnTo>
                  <a:pt x="1919" y="426"/>
                </a:lnTo>
                <a:lnTo>
                  <a:pt x="1920" y="426"/>
                </a:lnTo>
                <a:lnTo>
                  <a:pt x="1921" y="426"/>
                </a:lnTo>
                <a:lnTo>
                  <a:pt x="1924" y="425"/>
                </a:lnTo>
                <a:lnTo>
                  <a:pt x="1927" y="425"/>
                </a:lnTo>
                <a:lnTo>
                  <a:pt x="1928" y="425"/>
                </a:lnTo>
                <a:lnTo>
                  <a:pt x="1928" y="425"/>
                </a:lnTo>
                <a:lnTo>
                  <a:pt x="1930" y="423"/>
                </a:lnTo>
                <a:lnTo>
                  <a:pt x="1931" y="423"/>
                </a:lnTo>
                <a:lnTo>
                  <a:pt x="1932" y="423"/>
                </a:lnTo>
                <a:lnTo>
                  <a:pt x="1934" y="422"/>
                </a:lnTo>
                <a:lnTo>
                  <a:pt x="1935" y="422"/>
                </a:lnTo>
                <a:lnTo>
                  <a:pt x="1938" y="422"/>
                </a:lnTo>
                <a:lnTo>
                  <a:pt x="1938" y="421"/>
                </a:lnTo>
                <a:lnTo>
                  <a:pt x="1939" y="421"/>
                </a:lnTo>
                <a:lnTo>
                  <a:pt x="1939" y="422"/>
                </a:lnTo>
                <a:lnTo>
                  <a:pt x="1941" y="422"/>
                </a:lnTo>
                <a:lnTo>
                  <a:pt x="1941" y="421"/>
                </a:lnTo>
                <a:lnTo>
                  <a:pt x="1942" y="421"/>
                </a:lnTo>
                <a:lnTo>
                  <a:pt x="1944" y="421"/>
                </a:lnTo>
                <a:lnTo>
                  <a:pt x="1944" y="421"/>
                </a:lnTo>
                <a:lnTo>
                  <a:pt x="1942" y="419"/>
                </a:lnTo>
                <a:lnTo>
                  <a:pt x="1942" y="419"/>
                </a:lnTo>
                <a:lnTo>
                  <a:pt x="1944" y="419"/>
                </a:lnTo>
                <a:lnTo>
                  <a:pt x="1945" y="419"/>
                </a:lnTo>
                <a:lnTo>
                  <a:pt x="1946" y="419"/>
                </a:lnTo>
                <a:lnTo>
                  <a:pt x="1946" y="419"/>
                </a:lnTo>
                <a:lnTo>
                  <a:pt x="1948" y="418"/>
                </a:lnTo>
                <a:lnTo>
                  <a:pt x="1948" y="416"/>
                </a:lnTo>
                <a:lnTo>
                  <a:pt x="1949" y="416"/>
                </a:lnTo>
                <a:lnTo>
                  <a:pt x="1948" y="416"/>
                </a:lnTo>
                <a:lnTo>
                  <a:pt x="1948" y="418"/>
                </a:lnTo>
                <a:lnTo>
                  <a:pt x="1948" y="419"/>
                </a:lnTo>
                <a:lnTo>
                  <a:pt x="1948" y="419"/>
                </a:lnTo>
                <a:lnTo>
                  <a:pt x="1949" y="419"/>
                </a:lnTo>
                <a:lnTo>
                  <a:pt x="1949" y="419"/>
                </a:lnTo>
                <a:lnTo>
                  <a:pt x="1952" y="419"/>
                </a:lnTo>
                <a:lnTo>
                  <a:pt x="1953" y="418"/>
                </a:lnTo>
                <a:lnTo>
                  <a:pt x="1955" y="418"/>
                </a:lnTo>
                <a:lnTo>
                  <a:pt x="1955" y="418"/>
                </a:lnTo>
                <a:lnTo>
                  <a:pt x="1956" y="419"/>
                </a:lnTo>
                <a:lnTo>
                  <a:pt x="1957" y="418"/>
                </a:lnTo>
                <a:lnTo>
                  <a:pt x="1959" y="418"/>
                </a:lnTo>
                <a:lnTo>
                  <a:pt x="1959" y="418"/>
                </a:lnTo>
                <a:lnTo>
                  <a:pt x="1960" y="418"/>
                </a:lnTo>
                <a:lnTo>
                  <a:pt x="1963" y="418"/>
                </a:lnTo>
                <a:lnTo>
                  <a:pt x="1967" y="415"/>
                </a:lnTo>
                <a:lnTo>
                  <a:pt x="1967" y="416"/>
                </a:lnTo>
                <a:lnTo>
                  <a:pt x="1968" y="416"/>
                </a:lnTo>
                <a:lnTo>
                  <a:pt x="1968" y="418"/>
                </a:lnTo>
                <a:lnTo>
                  <a:pt x="1967" y="418"/>
                </a:lnTo>
                <a:lnTo>
                  <a:pt x="1967" y="418"/>
                </a:lnTo>
                <a:lnTo>
                  <a:pt x="1967" y="418"/>
                </a:lnTo>
                <a:lnTo>
                  <a:pt x="1968" y="421"/>
                </a:lnTo>
                <a:lnTo>
                  <a:pt x="1970" y="421"/>
                </a:lnTo>
                <a:lnTo>
                  <a:pt x="1972" y="422"/>
                </a:lnTo>
                <a:lnTo>
                  <a:pt x="1975" y="423"/>
                </a:lnTo>
                <a:lnTo>
                  <a:pt x="1977" y="422"/>
                </a:lnTo>
                <a:lnTo>
                  <a:pt x="1978" y="422"/>
                </a:lnTo>
                <a:lnTo>
                  <a:pt x="1979" y="423"/>
                </a:lnTo>
                <a:lnTo>
                  <a:pt x="1981" y="425"/>
                </a:lnTo>
                <a:lnTo>
                  <a:pt x="1981" y="425"/>
                </a:lnTo>
                <a:lnTo>
                  <a:pt x="1982" y="426"/>
                </a:lnTo>
                <a:lnTo>
                  <a:pt x="1982" y="426"/>
                </a:lnTo>
                <a:lnTo>
                  <a:pt x="1982" y="428"/>
                </a:lnTo>
                <a:lnTo>
                  <a:pt x="1978" y="426"/>
                </a:lnTo>
                <a:lnTo>
                  <a:pt x="1972" y="425"/>
                </a:lnTo>
                <a:lnTo>
                  <a:pt x="1972" y="426"/>
                </a:lnTo>
                <a:lnTo>
                  <a:pt x="1971" y="426"/>
                </a:lnTo>
                <a:lnTo>
                  <a:pt x="1971" y="428"/>
                </a:lnTo>
                <a:lnTo>
                  <a:pt x="1971" y="428"/>
                </a:lnTo>
                <a:lnTo>
                  <a:pt x="1970" y="428"/>
                </a:lnTo>
                <a:lnTo>
                  <a:pt x="1968" y="428"/>
                </a:lnTo>
                <a:lnTo>
                  <a:pt x="1967" y="428"/>
                </a:lnTo>
                <a:lnTo>
                  <a:pt x="1967" y="428"/>
                </a:lnTo>
                <a:lnTo>
                  <a:pt x="1966" y="428"/>
                </a:lnTo>
                <a:lnTo>
                  <a:pt x="1966" y="429"/>
                </a:lnTo>
                <a:lnTo>
                  <a:pt x="1964" y="430"/>
                </a:lnTo>
                <a:lnTo>
                  <a:pt x="1964" y="429"/>
                </a:lnTo>
                <a:lnTo>
                  <a:pt x="1963" y="429"/>
                </a:lnTo>
                <a:lnTo>
                  <a:pt x="1963" y="429"/>
                </a:lnTo>
                <a:lnTo>
                  <a:pt x="1961" y="429"/>
                </a:lnTo>
                <a:lnTo>
                  <a:pt x="1961" y="430"/>
                </a:lnTo>
                <a:lnTo>
                  <a:pt x="1963" y="432"/>
                </a:lnTo>
                <a:lnTo>
                  <a:pt x="1961" y="433"/>
                </a:lnTo>
                <a:lnTo>
                  <a:pt x="1961" y="433"/>
                </a:lnTo>
                <a:lnTo>
                  <a:pt x="1960" y="433"/>
                </a:lnTo>
                <a:lnTo>
                  <a:pt x="1956" y="433"/>
                </a:lnTo>
                <a:lnTo>
                  <a:pt x="1952" y="433"/>
                </a:lnTo>
                <a:lnTo>
                  <a:pt x="1950" y="433"/>
                </a:lnTo>
                <a:lnTo>
                  <a:pt x="1949" y="432"/>
                </a:lnTo>
                <a:lnTo>
                  <a:pt x="1948" y="432"/>
                </a:lnTo>
                <a:lnTo>
                  <a:pt x="1941" y="430"/>
                </a:lnTo>
                <a:lnTo>
                  <a:pt x="1939" y="430"/>
                </a:lnTo>
                <a:lnTo>
                  <a:pt x="1938" y="430"/>
                </a:lnTo>
                <a:lnTo>
                  <a:pt x="1938" y="432"/>
                </a:lnTo>
                <a:lnTo>
                  <a:pt x="1938" y="432"/>
                </a:lnTo>
                <a:lnTo>
                  <a:pt x="1937" y="432"/>
                </a:lnTo>
                <a:lnTo>
                  <a:pt x="1932" y="432"/>
                </a:lnTo>
                <a:lnTo>
                  <a:pt x="1930" y="433"/>
                </a:lnTo>
                <a:lnTo>
                  <a:pt x="1927" y="433"/>
                </a:lnTo>
                <a:lnTo>
                  <a:pt x="1926" y="434"/>
                </a:lnTo>
                <a:lnTo>
                  <a:pt x="1924" y="434"/>
                </a:lnTo>
                <a:lnTo>
                  <a:pt x="1924" y="436"/>
                </a:lnTo>
                <a:lnTo>
                  <a:pt x="1921" y="436"/>
                </a:lnTo>
                <a:lnTo>
                  <a:pt x="1920" y="436"/>
                </a:lnTo>
                <a:lnTo>
                  <a:pt x="1919" y="437"/>
                </a:lnTo>
                <a:lnTo>
                  <a:pt x="1919" y="439"/>
                </a:lnTo>
                <a:lnTo>
                  <a:pt x="1919" y="439"/>
                </a:lnTo>
                <a:lnTo>
                  <a:pt x="1919" y="439"/>
                </a:lnTo>
                <a:lnTo>
                  <a:pt x="1919" y="440"/>
                </a:lnTo>
                <a:lnTo>
                  <a:pt x="1919" y="440"/>
                </a:lnTo>
                <a:lnTo>
                  <a:pt x="1919" y="440"/>
                </a:lnTo>
                <a:lnTo>
                  <a:pt x="1919" y="441"/>
                </a:lnTo>
                <a:lnTo>
                  <a:pt x="1919" y="443"/>
                </a:lnTo>
                <a:lnTo>
                  <a:pt x="1919" y="443"/>
                </a:lnTo>
                <a:lnTo>
                  <a:pt x="1920" y="443"/>
                </a:lnTo>
                <a:lnTo>
                  <a:pt x="1920" y="443"/>
                </a:lnTo>
                <a:lnTo>
                  <a:pt x="1919" y="443"/>
                </a:lnTo>
                <a:lnTo>
                  <a:pt x="1919" y="444"/>
                </a:lnTo>
                <a:lnTo>
                  <a:pt x="1919" y="445"/>
                </a:lnTo>
                <a:lnTo>
                  <a:pt x="1920" y="447"/>
                </a:lnTo>
                <a:lnTo>
                  <a:pt x="1920" y="447"/>
                </a:lnTo>
                <a:lnTo>
                  <a:pt x="1921" y="448"/>
                </a:lnTo>
                <a:lnTo>
                  <a:pt x="1924" y="450"/>
                </a:lnTo>
                <a:lnTo>
                  <a:pt x="1924" y="450"/>
                </a:lnTo>
                <a:lnTo>
                  <a:pt x="1926" y="450"/>
                </a:lnTo>
                <a:lnTo>
                  <a:pt x="1926" y="448"/>
                </a:lnTo>
                <a:lnTo>
                  <a:pt x="1927" y="448"/>
                </a:lnTo>
                <a:lnTo>
                  <a:pt x="1927" y="448"/>
                </a:lnTo>
                <a:lnTo>
                  <a:pt x="1928" y="448"/>
                </a:lnTo>
                <a:lnTo>
                  <a:pt x="1928" y="450"/>
                </a:lnTo>
                <a:lnTo>
                  <a:pt x="1928" y="450"/>
                </a:lnTo>
                <a:lnTo>
                  <a:pt x="1928" y="450"/>
                </a:lnTo>
                <a:lnTo>
                  <a:pt x="1928" y="452"/>
                </a:lnTo>
                <a:lnTo>
                  <a:pt x="1927" y="455"/>
                </a:lnTo>
                <a:lnTo>
                  <a:pt x="1927" y="455"/>
                </a:lnTo>
                <a:lnTo>
                  <a:pt x="1927" y="456"/>
                </a:lnTo>
                <a:lnTo>
                  <a:pt x="1927" y="458"/>
                </a:lnTo>
                <a:lnTo>
                  <a:pt x="1927" y="462"/>
                </a:lnTo>
                <a:lnTo>
                  <a:pt x="1927" y="463"/>
                </a:lnTo>
                <a:lnTo>
                  <a:pt x="1926" y="465"/>
                </a:lnTo>
                <a:lnTo>
                  <a:pt x="1924" y="466"/>
                </a:lnTo>
                <a:lnTo>
                  <a:pt x="1923" y="466"/>
                </a:lnTo>
                <a:lnTo>
                  <a:pt x="1920" y="468"/>
                </a:lnTo>
                <a:lnTo>
                  <a:pt x="1917" y="466"/>
                </a:lnTo>
                <a:lnTo>
                  <a:pt x="1916" y="462"/>
                </a:lnTo>
                <a:lnTo>
                  <a:pt x="1915" y="462"/>
                </a:lnTo>
                <a:lnTo>
                  <a:pt x="1910" y="459"/>
                </a:lnTo>
                <a:lnTo>
                  <a:pt x="1910" y="458"/>
                </a:lnTo>
                <a:lnTo>
                  <a:pt x="1909" y="456"/>
                </a:lnTo>
                <a:lnTo>
                  <a:pt x="1906" y="458"/>
                </a:lnTo>
                <a:lnTo>
                  <a:pt x="1904" y="459"/>
                </a:lnTo>
                <a:lnTo>
                  <a:pt x="1902" y="459"/>
                </a:lnTo>
                <a:lnTo>
                  <a:pt x="1899" y="462"/>
                </a:lnTo>
                <a:lnTo>
                  <a:pt x="1899" y="463"/>
                </a:lnTo>
                <a:lnTo>
                  <a:pt x="1899" y="465"/>
                </a:lnTo>
                <a:lnTo>
                  <a:pt x="1898" y="466"/>
                </a:lnTo>
                <a:lnTo>
                  <a:pt x="1898" y="468"/>
                </a:lnTo>
                <a:lnTo>
                  <a:pt x="1895" y="469"/>
                </a:lnTo>
                <a:lnTo>
                  <a:pt x="1895" y="472"/>
                </a:lnTo>
                <a:lnTo>
                  <a:pt x="1895" y="477"/>
                </a:lnTo>
                <a:lnTo>
                  <a:pt x="1895" y="480"/>
                </a:lnTo>
                <a:lnTo>
                  <a:pt x="1895" y="480"/>
                </a:lnTo>
                <a:lnTo>
                  <a:pt x="1895" y="483"/>
                </a:lnTo>
                <a:lnTo>
                  <a:pt x="1897" y="485"/>
                </a:lnTo>
                <a:lnTo>
                  <a:pt x="1897" y="487"/>
                </a:lnTo>
                <a:lnTo>
                  <a:pt x="1897" y="488"/>
                </a:lnTo>
                <a:lnTo>
                  <a:pt x="1897" y="490"/>
                </a:lnTo>
                <a:lnTo>
                  <a:pt x="1897" y="492"/>
                </a:lnTo>
                <a:lnTo>
                  <a:pt x="1897" y="494"/>
                </a:lnTo>
                <a:lnTo>
                  <a:pt x="1895" y="495"/>
                </a:lnTo>
                <a:lnTo>
                  <a:pt x="1894" y="495"/>
                </a:lnTo>
                <a:lnTo>
                  <a:pt x="1893" y="494"/>
                </a:lnTo>
                <a:lnTo>
                  <a:pt x="1893" y="494"/>
                </a:lnTo>
                <a:lnTo>
                  <a:pt x="1891" y="494"/>
                </a:lnTo>
                <a:lnTo>
                  <a:pt x="1894" y="491"/>
                </a:lnTo>
                <a:lnTo>
                  <a:pt x="1895" y="488"/>
                </a:lnTo>
                <a:lnTo>
                  <a:pt x="1895" y="487"/>
                </a:lnTo>
                <a:lnTo>
                  <a:pt x="1897" y="485"/>
                </a:lnTo>
                <a:lnTo>
                  <a:pt x="1897" y="485"/>
                </a:lnTo>
                <a:lnTo>
                  <a:pt x="1895" y="485"/>
                </a:lnTo>
                <a:lnTo>
                  <a:pt x="1895" y="487"/>
                </a:lnTo>
                <a:lnTo>
                  <a:pt x="1895" y="488"/>
                </a:lnTo>
                <a:lnTo>
                  <a:pt x="1894" y="490"/>
                </a:lnTo>
                <a:lnTo>
                  <a:pt x="1894" y="491"/>
                </a:lnTo>
                <a:lnTo>
                  <a:pt x="1893" y="492"/>
                </a:lnTo>
                <a:lnTo>
                  <a:pt x="1890" y="494"/>
                </a:lnTo>
                <a:lnTo>
                  <a:pt x="1890" y="494"/>
                </a:lnTo>
                <a:lnTo>
                  <a:pt x="1887" y="494"/>
                </a:lnTo>
                <a:lnTo>
                  <a:pt x="1886" y="495"/>
                </a:lnTo>
                <a:lnTo>
                  <a:pt x="1886" y="495"/>
                </a:lnTo>
                <a:lnTo>
                  <a:pt x="1884" y="496"/>
                </a:lnTo>
                <a:lnTo>
                  <a:pt x="1884" y="498"/>
                </a:lnTo>
                <a:lnTo>
                  <a:pt x="1883" y="499"/>
                </a:lnTo>
                <a:lnTo>
                  <a:pt x="1882" y="501"/>
                </a:lnTo>
                <a:lnTo>
                  <a:pt x="1882" y="501"/>
                </a:lnTo>
                <a:lnTo>
                  <a:pt x="1880" y="502"/>
                </a:lnTo>
                <a:lnTo>
                  <a:pt x="1876" y="502"/>
                </a:lnTo>
                <a:lnTo>
                  <a:pt x="1875" y="502"/>
                </a:lnTo>
                <a:lnTo>
                  <a:pt x="1873" y="501"/>
                </a:lnTo>
                <a:lnTo>
                  <a:pt x="1872" y="499"/>
                </a:lnTo>
                <a:lnTo>
                  <a:pt x="1871" y="496"/>
                </a:lnTo>
                <a:lnTo>
                  <a:pt x="1871" y="496"/>
                </a:lnTo>
                <a:lnTo>
                  <a:pt x="1873" y="498"/>
                </a:lnTo>
                <a:lnTo>
                  <a:pt x="1875" y="498"/>
                </a:lnTo>
                <a:lnTo>
                  <a:pt x="1873" y="498"/>
                </a:lnTo>
                <a:lnTo>
                  <a:pt x="1872" y="496"/>
                </a:lnTo>
                <a:lnTo>
                  <a:pt x="1869" y="495"/>
                </a:lnTo>
                <a:lnTo>
                  <a:pt x="1868" y="495"/>
                </a:lnTo>
                <a:lnTo>
                  <a:pt x="1865" y="496"/>
                </a:lnTo>
                <a:lnTo>
                  <a:pt x="1860" y="496"/>
                </a:lnTo>
                <a:lnTo>
                  <a:pt x="1857" y="498"/>
                </a:lnTo>
                <a:lnTo>
                  <a:pt x="1855" y="499"/>
                </a:lnTo>
                <a:lnTo>
                  <a:pt x="1853" y="499"/>
                </a:lnTo>
                <a:lnTo>
                  <a:pt x="1851" y="501"/>
                </a:lnTo>
                <a:lnTo>
                  <a:pt x="1850" y="502"/>
                </a:lnTo>
                <a:lnTo>
                  <a:pt x="1850" y="502"/>
                </a:lnTo>
                <a:lnTo>
                  <a:pt x="1849" y="502"/>
                </a:lnTo>
                <a:lnTo>
                  <a:pt x="1847" y="503"/>
                </a:lnTo>
                <a:lnTo>
                  <a:pt x="1846" y="503"/>
                </a:lnTo>
                <a:lnTo>
                  <a:pt x="1840" y="505"/>
                </a:lnTo>
                <a:lnTo>
                  <a:pt x="1835" y="506"/>
                </a:lnTo>
                <a:lnTo>
                  <a:pt x="1832" y="507"/>
                </a:lnTo>
                <a:lnTo>
                  <a:pt x="1831" y="507"/>
                </a:lnTo>
                <a:lnTo>
                  <a:pt x="1831" y="507"/>
                </a:lnTo>
                <a:lnTo>
                  <a:pt x="1829" y="506"/>
                </a:lnTo>
                <a:lnTo>
                  <a:pt x="1827" y="505"/>
                </a:lnTo>
                <a:lnTo>
                  <a:pt x="1827" y="505"/>
                </a:lnTo>
                <a:lnTo>
                  <a:pt x="1827" y="506"/>
                </a:lnTo>
                <a:lnTo>
                  <a:pt x="1827" y="506"/>
                </a:lnTo>
                <a:lnTo>
                  <a:pt x="1828" y="506"/>
                </a:lnTo>
                <a:lnTo>
                  <a:pt x="1828" y="507"/>
                </a:lnTo>
                <a:lnTo>
                  <a:pt x="1828" y="507"/>
                </a:lnTo>
                <a:lnTo>
                  <a:pt x="1829" y="509"/>
                </a:lnTo>
                <a:lnTo>
                  <a:pt x="1831" y="507"/>
                </a:lnTo>
                <a:lnTo>
                  <a:pt x="1832" y="509"/>
                </a:lnTo>
                <a:lnTo>
                  <a:pt x="1833" y="509"/>
                </a:lnTo>
                <a:lnTo>
                  <a:pt x="1833" y="510"/>
                </a:lnTo>
                <a:lnTo>
                  <a:pt x="1833" y="510"/>
                </a:lnTo>
                <a:lnTo>
                  <a:pt x="1833" y="510"/>
                </a:lnTo>
                <a:lnTo>
                  <a:pt x="1833" y="512"/>
                </a:lnTo>
                <a:lnTo>
                  <a:pt x="1833" y="510"/>
                </a:lnTo>
                <a:lnTo>
                  <a:pt x="1831" y="510"/>
                </a:lnTo>
                <a:lnTo>
                  <a:pt x="1829" y="509"/>
                </a:lnTo>
                <a:lnTo>
                  <a:pt x="1828" y="509"/>
                </a:lnTo>
                <a:lnTo>
                  <a:pt x="1827" y="509"/>
                </a:lnTo>
                <a:lnTo>
                  <a:pt x="1827" y="506"/>
                </a:lnTo>
                <a:lnTo>
                  <a:pt x="1825" y="505"/>
                </a:lnTo>
                <a:lnTo>
                  <a:pt x="1824" y="505"/>
                </a:lnTo>
                <a:lnTo>
                  <a:pt x="1820" y="503"/>
                </a:lnTo>
                <a:lnTo>
                  <a:pt x="1820" y="501"/>
                </a:lnTo>
                <a:lnTo>
                  <a:pt x="1818" y="501"/>
                </a:lnTo>
                <a:lnTo>
                  <a:pt x="1817" y="501"/>
                </a:lnTo>
                <a:lnTo>
                  <a:pt x="1814" y="501"/>
                </a:lnTo>
                <a:lnTo>
                  <a:pt x="1813" y="502"/>
                </a:lnTo>
                <a:lnTo>
                  <a:pt x="1813" y="503"/>
                </a:lnTo>
                <a:lnTo>
                  <a:pt x="1811" y="503"/>
                </a:lnTo>
                <a:lnTo>
                  <a:pt x="1810" y="505"/>
                </a:lnTo>
                <a:lnTo>
                  <a:pt x="1807" y="505"/>
                </a:lnTo>
                <a:lnTo>
                  <a:pt x="1806" y="505"/>
                </a:lnTo>
                <a:lnTo>
                  <a:pt x="1805" y="507"/>
                </a:lnTo>
                <a:lnTo>
                  <a:pt x="1803" y="507"/>
                </a:lnTo>
                <a:lnTo>
                  <a:pt x="1800" y="506"/>
                </a:lnTo>
                <a:lnTo>
                  <a:pt x="1799" y="506"/>
                </a:lnTo>
                <a:lnTo>
                  <a:pt x="1799" y="506"/>
                </a:lnTo>
                <a:lnTo>
                  <a:pt x="1798" y="506"/>
                </a:lnTo>
                <a:lnTo>
                  <a:pt x="1800" y="505"/>
                </a:lnTo>
                <a:lnTo>
                  <a:pt x="1800" y="503"/>
                </a:lnTo>
                <a:lnTo>
                  <a:pt x="1800" y="502"/>
                </a:lnTo>
                <a:lnTo>
                  <a:pt x="1799" y="502"/>
                </a:lnTo>
                <a:lnTo>
                  <a:pt x="1798" y="502"/>
                </a:lnTo>
                <a:lnTo>
                  <a:pt x="1794" y="501"/>
                </a:lnTo>
                <a:lnTo>
                  <a:pt x="1792" y="501"/>
                </a:lnTo>
                <a:lnTo>
                  <a:pt x="1792" y="501"/>
                </a:lnTo>
                <a:lnTo>
                  <a:pt x="1792" y="501"/>
                </a:lnTo>
                <a:lnTo>
                  <a:pt x="1789" y="501"/>
                </a:lnTo>
                <a:lnTo>
                  <a:pt x="1789" y="499"/>
                </a:lnTo>
                <a:lnTo>
                  <a:pt x="1791" y="499"/>
                </a:lnTo>
                <a:lnTo>
                  <a:pt x="1791" y="498"/>
                </a:lnTo>
                <a:lnTo>
                  <a:pt x="1789" y="496"/>
                </a:lnTo>
                <a:lnTo>
                  <a:pt x="1789" y="496"/>
                </a:lnTo>
                <a:lnTo>
                  <a:pt x="1788" y="496"/>
                </a:lnTo>
                <a:lnTo>
                  <a:pt x="1788" y="494"/>
                </a:lnTo>
                <a:lnTo>
                  <a:pt x="1788" y="494"/>
                </a:lnTo>
                <a:lnTo>
                  <a:pt x="1788" y="494"/>
                </a:lnTo>
                <a:lnTo>
                  <a:pt x="1787" y="494"/>
                </a:lnTo>
                <a:lnTo>
                  <a:pt x="1787" y="492"/>
                </a:lnTo>
                <a:lnTo>
                  <a:pt x="1785" y="492"/>
                </a:lnTo>
                <a:lnTo>
                  <a:pt x="1785" y="492"/>
                </a:lnTo>
                <a:lnTo>
                  <a:pt x="1787" y="491"/>
                </a:lnTo>
                <a:lnTo>
                  <a:pt x="1787" y="490"/>
                </a:lnTo>
                <a:lnTo>
                  <a:pt x="1787" y="488"/>
                </a:lnTo>
                <a:lnTo>
                  <a:pt x="1787" y="488"/>
                </a:lnTo>
                <a:lnTo>
                  <a:pt x="1787" y="487"/>
                </a:lnTo>
                <a:lnTo>
                  <a:pt x="1787" y="485"/>
                </a:lnTo>
                <a:lnTo>
                  <a:pt x="1788" y="485"/>
                </a:lnTo>
                <a:lnTo>
                  <a:pt x="1788" y="485"/>
                </a:lnTo>
                <a:lnTo>
                  <a:pt x="1789" y="484"/>
                </a:lnTo>
                <a:lnTo>
                  <a:pt x="1791" y="484"/>
                </a:lnTo>
                <a:lnTo>
                  <a:pt x="1791" y="483"/>
                </a:lnTo>
                <a:lnTo>
                  <a:pt x="1789" y="483"/>
                </a:lnTo>
                <a:lnTo>
                  <a:pt x="1789" y="483"/>
                </a:lnTo>
                <a:lnTo>
                  <a:pt x="1791" y="481"/>
                </a:lnTo>
                <a:lnTo>
                  <a:pt x="1791" y="481"/>
                </a:lnTo>
                <a:lnTo>
                  <a:pt x="1792" y="483"/>
                </a:lnTo>
                <a:lnTo>
                  <a:pt x="1792" y="481"/>
                </a:lnTo>
                <a:lnTo>
                  <a:pt x="1792" y="480"/>
                </a:lnTo>
                <a:lnTo>
                  <a:pt x="1794" y="477"/>
                </a:lnTo>
                <a:lnTo>
                  <a:pt x="1794" y="477"/>
                </a:lnTo>
                <a:lnTo>
                  <a:pt x="1795" y="477"/>
                </a:lnTo>
                <a:lnTo>
                  <a:pt x="1795" y="477"/>
                </a:lnTo>
                <a:lnTo>
                  <a:pt x="1796" y="477"/>
                </a:lnTo>
                <a:lnTo>
                  <a:pt x="1798" y="477"/>
                </a:lnTo>
                <a:lnTo>
                  <a:pt x="1799" y="476"/>
                </a:lnTo>
                <a:lnTo>
                  <a:pt x="1799" y="476"/>
                </a:lnTo>
                <a:lnTo>
                  <a:pt x="1799" y="474"/>
                </a:lnTo>
                <a:lnTo>
                  <a:pt x="1799" y="473"/>
                </a:lnTo>
                <a:lnTo>
                  <a:pt x="1799" y="473"/>
                </a:lnTo>
                <a:lnTo>
                  <a:pt x="1795" y="473"/>
                </a:lnTo>
                <a:lnTo>
                  <a:pt x="1794" y="473"/>
                </a:lnTo>
                <a:lnTo>
                  <a:pt x="1794" y="472"/>
                </a:lnTo>
                <a:lnTo>
                  <a:pt x="1794" y="470"/>
                </a:lnTo>
                <a:lnTo>
                  <a:pt x="1794" y="469"/>
                </a:lnTo>
                <a:lnTo>
                  <a:pt x="1794" y="466"/>
                </a:lnTo>
                <a:lnTo>
                  <a:pt x="1794" y="466"/>
                </a:lnTo>
                <a:lnTo>
                  <a:pt x="1795" y="465"/>
                </a:lnTo>
                <a:lnTo>
                  <a:pt x="1795" y="463"/>
                </a:lnTo>
                <a:lnTo>
                  <a:pt x="1795" y="462"/>
                </a:lnTo>
                <a:lnTo>
                  <a:pt x="1795" y="461"/>
                </a:lnTo>
                <a:lnTo>
                  <a:pt x="1795" y="459"/>
                </a:lnTo>
                <a:lnTo>
                  <a:pt x="1795" y="458"/>
                </a:lnTo>
                <a:lnTo>
                  <a:pt x="1795" y="458"/>
                </a:lnTo>
                <a:lnTo>
                  <a:pt x="1796" y="456"/>
                </a:lnTo>
                <a:lnTo>
                  <a:pt x="1795" y="456"/>
                </a:lnTo>
                <a:lnTo>
                  <a:pt x="1792" y="458"/>
                </a:lnTo>
                <a:lnTo>
                  <a:pt x="1789" y="459"/>
                </a:lnTo>
                <a:lnTo>
                  <a:pt x="1788" y="461"/>
                </a:lnTo>
                <a:lnTo>
                  <a:pt x="1787" y="463"/>
                </a:lnTo>
                <a:lnTo>
                  <a:pt x="1785" y="465"/>
                </a:lnTo>
                <a:lnTo>
                  <a:pt x="1784" y="465"/>
                </a:lnTo>
                <a:lnTo>
                  <a:pt x="1781" y="465"/>
                </a:lnTo>
                <a:lnTo>
                  <a:pt x="1780" y="465"/>
                </a:lnTo>
                <a:lnTo>
                  <a:pt x="1778" y="465"/>
                </a:lnTo>
                <a:lnTo>
                  <a:pt x="1777" y="465"/>
                </a:lnTo>
                <a:lnTo>
                  <a:pt x="1776" y="468"/>
                </a:lnTo>
                <a:lnTo>
                  <a:pt x="1774" y="469"/>
                </a:lnTo>
                <a:lnTo>
                  <a:pt x="1774" y="469"/>
                </a:lnTo>
                <a:lnTo>
                  <a:pt x="1774" y="470"/>
                </a:lnTo>
                <a:lnTo>
                  <a:pt x="1774" y="470"/>
                </a:lnTo>
                <a:lnTo>
                  <a:pt x="1776" y="472"/>
                </a:lnTo>
                <a:lnTo>
                  <a:pt x="1777" y="470"/>
                </a:lnTo>
                <a:lnTo>
                  <a:pt x="1778" y="470"/>
                </a:lnTo>
                <a:lnTo>
                  <a:pt x="1780" y="469"/>
                </a:lnTo>
                <a:lnTo>
                  <a:pt x="1781" y="466"/>
                </a:lnTo>
                <a:lnTo>
                  <a:pt x="1783" y="466"/>
                </a:lnTo>
                <a:lnTo>
                  <a:pt x="1784" y="466"/>
                </a:lnTo>
                <a:lnTo>
                  <a:pt x="1783" y="469"/>
                </a:lnTo>
                <a:lnTo>
                  <a:pt x="1783" y="470"/>
                </a:lnTo>
                <a:lnTo>
                  <a:pt x="1783" y="470"/>
                </a:lnTo>
                <a:lnTo>
                  <a:pt x="1781" y="469"/>
                </a:lnTo>
                <a:lnTo>
                  <a:pt x="1781" y="470"/>
                </a:lnTo>
                <a:lnTo>
                  <a:pt x="1780" y="470"/>
                </a:lnTo>
                <a:lnTo>
                  <a:pt x="1778" y="472"/>
                </a:lnTo>
                <a:lnTo>
                  <a:pt x="1778" y="473"/>
                </a:lnTo>
                <a:lnTo>
                  <a:pt x="1778" y="473"/>
                </a:lnTo>
                <a:lnTo>
                  <a:pt x="1777" y="473"/>
                </a:lnTo>
                <a:lnTo>
                  <a:pt x="1777" y="473"/>
                </a:lnTo>
                <a:lnTo>
                  <a:pt x="1776" y="473"/>
                </a:lnTo>
                <a:lnTo>
                  <a:pt x="1774" y="472"/>
                </a:lnTo>
                <a:lnTo>
                  <a:pt x="1773" y="472"/>
                </a:lnTo>
                <a:lnTo>
                  <a:pt x="1773" y="472"/>
                </a:lnTo>
                <a:lnTo>
                  <a:pt x="1773" y="476"/>
                </a:lnTo>
                <a:lnTo>
                  <a:pt x="1773" y="479"/>
                </a:lnTo>
                <a:lnTo>
                  <a:pt x="1773" y="480"/>
                </a:lnTo>
                <a:lnTo>
                  <a:pt x="1773" y="481"/>
                </a:lnTo>
                <a:lnTo>
                  <a:pt x="1773" y="485"/>
                </a:lnTo>
                <a:lnTo>
                  <a:pt x="1774" y="487"/>
                </a:lnTo>
                <a:lnTo>
                  <a:pt x="1777" y="488"/>
                </a:lnTo>
                <a:lnTo>
                  <a:pt x="1777" y="490"/>
                </a:lnTo>
                <a:lnTo>
                  <a:pt x="1777" y="491"/>
                </a:lnTo>
                <a:lnTo>
                  <a:pt x="1777" y="491"/>
                </a:lnTo>
                <a:lnTo>
                  <a:pt x="1777" y="492"/>
                </a:lnTo>
                <a:lnTo>
                  <a:pt x="1777" y="494"/>
                </a:lnTo>
                <a:lnTo>
                  <a:pt x="1778" y="496"/>
                </a:lnTo>
                <a:lnTo>
                  <a:pt x="1778" y="498"/>
                </a:lnTo>
                <a:lnTo>
                  <a:pt x="1780" y="499"/>
                </a:lnTo>
                <a:lnTo>
                  <a:pt x="1780" y="499"/>
                </a:lnTo>
                <a:lnTo>
                  <a:pt x="1780" y="501"/>
                </a:lnTo>
                <a:lnTo>
                  <a:pt x="1780" y="501"/>
                </a:lnTo>
                <a:lnTo>
                  <a:pt x="1777" y="501"/>
                </a:lnTo>
                <a:lnTo>
                  <a:pt x="1777" y="502"/>
                </a:lnTo>
                <a:lnTo>
                  <a:pt x="1777" y="502"/>
                </a:lnTo>
                <a:lnTo>
                  <a:pt x="1778" y="502"/>
                </a:lnTo>
                <a:lnTo>
                  <a:pt x="1778" y="502"/>
                </a:lnTo>
                <a:lnTo>
                  <a:pt x="1780" y="502"/>
                </a:lnTo>
                <a:lnTo>
                  <a:pt x="1780" y="503"/>
                </a:lnTo>
                <a:lnTo>
                  <a:pt x="1780" y="506"/>
                </a:lnTo>
                <a:lnTo>
                  <a:pt x="1780" y="507"/>
                </a:lnTo>
                <a:lnTo>
                  <a:pt x="1781" y="507"/>
                </a:lnTo>
                <a:lnTo>
                  <a:pt x="1781" y="507"/>
                </a:lnTo>
                <a:lnTo>
                  <a:pt x="1783" y="507"/>
                </a:lnTo>
                <a:lnTo>
                  <a:pt x="1784" y="509"/>
                </a:lnTo>
                <a:lnTo>
                  <a:pt x="1787" y="512"/>
                </a:lnTo>
                <a:lnTo>
                  <a:pt x="1788" y="512"/>
                </a:lnTo>
                <a:lnTo>
                  <a:pt x="1787" y="512"/>
                </a:lnTo>
                <a:lnTo>
                  <a:pt x="1787" y="512"/>
                </a:lnTo>
                <a:lnTo>
                  <a:pt x="1784" y="509"/>
                </a:lnTo>
                <a:lnTo>
                  <a:pt x="1783" y="509"/>
                </a:lnTo>
                <a:lnTo>
                  <a:pt x="1780" y="509"/>
                </a:lnTo>
                <a:lnTo>
                  <a:pt x="1777" y="507"/>
                </a:lnTo>
                <a:lnTo>
                  <a:pt x="1777" y="509"/>
                </a:lnTo>
                <a:lnTo>
                  <a:pt x="1777" y="509"/>
                </a:lnTo>
                <a:lnTo>
                  <a:pt x="1776" y="510"/>
                </a:lnTo>
                <a:lnTo>
                  <a:pt x="1777" y="512"/>
                </a:lnTo>
                <a:lnTo>
                  <a:pt x="1776" y="514"/>
                </a:lnTo>
                <a:lnTo>
                  <a:pt x="1776" y="513"/>
                </a:lnTo>
                <a:lnTo>
                  <a:pt x="1776" y="512"/>
                </a:lnTo>
                <a:lnTo>
                  <a:pt x="1774" y="512"/>
                </a:lnTo>
                <a:lnTo>
                  <a:pt x="1774" y="512"/>
                </a:lnTo>
                <a:lnTo>
                  <a:pt x="1774" y="513"/>
                </a:lnTo>
                <a:lnTo>
                  <a:pt x="1774" y="513"/>
                </a:lnTo>
                <a:lnTo>
                  <a:pt x="1773" y="514"/>
                </a:lnTo>
                <a:lnTo>
                  <a:pt x="1773" y="513"/>
                </a:lnTo>
                <a:lnTo>
                  <a:pt x="1773" y="512"/>
                </a:lnTo>
                <a:lnTo>
                  <a:pt x="1772" y="510"/>
                </a:lnTo>
                <a:lnTo>
                  <a:pt x="1767" y="510"/>
                </a:lnTo>
                <a:lnTo>
                  <a:pt x="1765" y="510"/>
                </a:lnTo>
                <a:lnTo>
                  <a:pt x="1763" y="510"/>
                </a:lnTo>
                <a:lnTo>
                  <a:pt x="1763" y="512"/>
                </a:lnTo>
                <a:lnTo>
                  <a:pt x="1762" y="513"/>
                </a:lnTo>
                <a:lnTo>
                  <a:pt x="1762" y="514"/>
                </a:lnTo>
                <a:lnTo>
                  <a:pt x="1763" y="516"/>
                </a:lnTo>
                <a:lnTo>
                  <a:pt x="1763" y="516"/>
                </a:lnTo>
                <a:lnTo>
                  <a:pt x="1762" y="516"/>
                </a:lnTo>
                <a:lnTo>
                  <a:pt x="1762" y="516"/>
                </a:lnTo>
                <a:lnTo>
                  <a:pt x="1761" y="514"/>
                </a:lnTo>
                <a:lnTo>
                  <a:pt x="1761" y="513"/>
                </a:lnTo>
                <a:lnTo>
                  <a:pt x="1758" y="514"/>
                </a:lnTo>
                <a:lnTo>
                  <a:pt x="1755" y="514"/>
                </a:lnTo>
                <a:lnTo>
                  <a:pt x="1752" y="514"/>
                </a:lnTo>
                <a:lnTo>
                  <a:pt x="1751" y="514"/>
                </a:lnTo>
                <a:lnTo>
                  <a:pt x="1748" y="516"/>
                </a:lnTo>
                <a:lnTo>
                  <a:pt x="1747" y="517"/>
                </a:lnTo>
                <a:lnTo>
                  <a:pt x="1747" y="519"/>
                </a:lnTo>
                <a:lnTo>
                  <a:pt x="1744" y="520"/>
                </a:lnTo>
                <a:lnTo>
                  <a:pt x="1741" y="520"/>
                </a:lnTo>
                <a:lnTo>
                  <a:pt x="1741" y="520"/>
                </a:lnTo>
                <a:lnTo>
                  <a:pt x="1741" y="520"/>
                </a:lnTo>
                <a:lnTo>
                  <a:pt x="1740" y="521"/>
                </a:lnTo>
                <a:lnTo>
                  <a:pt x="1740" y="521"/>
                </a:lnTo>
                <a:lnTo>
                  <a:pt x="1739" y="527"/>
                </a:lnTo>
                <a:lnTo>
                  <a:pt x="1739" y="528"/>
                </a:lnTo>
                <a:lnTo>
                  <a:pt x="1737" y="530"/>
                </a:lnTo>
                <a:lnTo>
                  <a:pt x="1736" y="531"/>
                </a:lnTo>
                <a:lnTo>
                  <a:pt x="1734" y="532"/>
                </a:lnTo>
                <a:lnTo>
                  <a:pt x="1734" y="532"/>
                </a:lnTo>
                <a:lnTo>
                  <a:pt x="1733" y="532"/>
                </a:lnTo>
                <a:lnTo>
                  <a:pt x="1733" y="534"/>
                </a:lnTo>
                <a:lnTo>
                  <a:pt x="1733" y="535"/>
                </a:lnTo>
                <a:lnTo>
                  <a:pt x="1734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3" y="536"/>
                </a:lnTo>
                <a:lnTo>
                  <a:pt x="1734" y="538"/>
                </a:lnTo>
                <a:lnTo>
                  <a:pt x="1734" y="538"/>
                </a:lnTo>
                <a:lnTo>
                  <a:pt x="1736" y="538"/>
                </a:lnTo>
                <a:lnTo>
                  <a:pt x="1736" y="539"/>
                </a:lnTo>
                <a:lnTo>
                  <a:pt x="1736" y="539"/>
                </a:lnTo>
                <a:lnTo>
                  <a:pt x="1734" y="539"/>
                </a:lnTo>
                <a:lnTo>
                  <a:pt x="1732" y="538"/>
                </a:lnTo>
                <a:lnTo>
                  <a:pt x="1730" y="536"/>
                </a:lnTo>
                <a:lnTo>
                  <a:pt x="1729" y="538"/>
                </a:lnTo>
                <a:lnTo>
                  <a:pt x="1729" y="538"/>
                </a:lnTo>
                <a:lnTo>
                  <a:pt x="1728" y="538"/>
                </a:lnTo>
                <a:lnTo>
                  <a:pt x="1729" y="538"/>
                </a:lnTo>
                <a:lnTo>
                  <a:pt x="1729" y="539"/>
                </a:lnTo>
                <a:lnTo>
                  <a:pt x="1730" y="539"/>
                </a:lnTo>
                <a:lnTo>
                  <a:pt x="1732" y="539"/>
                </a:lnTo>
                <a:lnTo>
                  <a:pt x="1733" y="539"/>
                </a:lnTo>
                <a:lnTo>
                  <a:pt x="1734" y="539"/>
                </a:lnTo>
                <a:lnTo>
                  <a:pt x="1736" y="539"/>
                </a:lnTo>
                <a:lnTo>
                  <a:pt x="1734" y="541"/>
                </a:lnTo>
                <a:lnTo>
                  <a:pt x="1733" y="539"/>
                </a:lnTo>
                <a:lnTo>
                  <a:pt x="1732" y="541"/>
                </a:lnTo>
                <a:lnTo>
                  <a:pt x="1730" y="541"/>
                </a:lnTo>
                <a:lnTo>
                  <a:pt x="1729" y="539"/>
                </a:lnTo>
                <a:lnTo>
                  <a:pt x="1728" y="539"/>
                </a:lnTo>
                <a:lnTo>
                  <a:pt x="1728" y="539"/>
                </a:lnTo>
                <a:lnTo>
                  <a:pt x="1726" y="541"/>
                </a:lnTo>
                <a:lnTo>
                  <a:pt x="1723" y="541"/>
                </a:lnTo>
                <a:lnTo>
                  <a:pt x="1718" y="543"/>
                </a:lnTo>
                <a:lnTo>
                  <a:pt x="1714" y="545"/>
                </a:lnTo>
                <a:lnTo>
                  <a:pt x="1712" y="545"/>
                </a:lnTo>
                <a:lnTo>
                  <a:pt x="1711" y="546"/>
                </a:lnTo>
                <a:lnTo>
                  <a:pt x="1711" y="546"/>
                </a:lnTo>
                <a:lnTo>
                  <a:pt x="1710" y="547"/>
                </a:lnTo>
                <a:lnTo>
                  <a:pt x="1710" y="553"/>
                </a:lnTo>
                <a:lnTo>
                  <a:pt x="1711" y="554"/>
                </a:lnTo>
                <a:lnTo>
                  <a:pt x="1710" y="554"/>
                </a:lnTo>
                <a:lnTo>
                  <a:pt x="1710" y="554"/>
                </a:lnTo>
                <a:lnTo>
                  <a:pt x="1708" y="556"/>
                </a:lnTo>
                <a:lnTo>
                  <a:pt x="1707" y="557"/>
                </a:lnTo>
                <a:lnTo>
                  <a:pt x="1704" y="558"/>
                </a:lnTo>
                <a:lnTo>
                  <a:pt x="1701" y="558"/>
                </a:lnTo>
                <a:lnTo>
                  <a:pt x="1697" y="561"/>
                </a:lnTo>
                <a:lnTo>
                  <a:pt x="1696" y="561"/>
                </a:lnTo>
                <a:lnTo>
                  <a:pt x="1696" y="563"/>
                </a:lnTo>
                <a:lnTo>
                  <a:pt x="1696" y="563"/>
                </a:lnTo>
                <a:lnTo>
                  <a:pt x="1697" y="564"/>
                </a:lnTo>
                <a:lnTo>
                  <a:pt x="1700" y="564"/>
                </a:lnTo>
                <a:lnTo>
                  <a:pt x="1699" y="564"/>
                </a:lnTo>
                <a:lnTo>
                  <a:pt x="1696" y="564"/>
                </a:lnTo>
                <a:lnTo>
                  <a:pt x="1695" y="565"/>
                </a:lnTo>
                <a:lnTo>
                  <a:pt x="1693" y="565"/>
                </a:lnTo>
                <a:lnTo>
                  <a:pt x="1690" y="565"/>
                </a:lnTo>
                <a:lnTo>
                  <a:pt x="1688" y="565"/>
                </a:lnTo>
                <a:lnTo>
                  <a:pt x="1686" y="564"/>
                </a:lnTo>
                <a:lnTo>
                  <a:pt x="1685" y="564"/>
                </a:lnTo>
                <a:lnTo>
                  <a:pt x="1683" y="564"/>
                </a:lnTo>
                <a:lnTo>
                  <a:pt x="1683" y="563"/>
                </a:lnTo>
                <a:lnTo>
                  <a:pt x="1683" y="561"/>
                </a:lnTo>
                <a:lnTo>
                  <a:pt x="1683" y="561"/>
                </a:lnTo>
                <a:lnTo>
                  <a:pt x="1682" y="560"/>
                </a:lnTo>
                <a:lnTo>
                  <a:pt x="1681" y="561"/>
                </a:lnTo>
                <a:lnTo>
                  <a:pt x="1679" y="561"/>
                </a:lnTo>
                <a:lnTo>
                  <a:pt x="1678" y="561"/>
                </a:lnTo>
                <a:lnTo>
                  <a:pt x="1678" y="561"/>
                </a:lnTo>
                <a:lnTo>
                  <a:pt x="1678" y="561"/>
                </a:lnTo>
                <a:lnTo>
                  <a:pt x="1678" y="563"/>
                </a:lnTo>
                <a:lnTo>
                  <a:pt x="1679" y="565"/>
                </a:lnTo>
                <a:lnTo>
                  <a:pt x="1681" y="567"/>
                </a:lnTo>
                <a:lnTo>
                  <a:pt x="1681" y="571"/>
                </a:lnTo>
                <a:lnTo>
                  <a:pt x="1681" y="572"/>
                </a:lnTo>
                <a:lnTo>
                  <a:pt x="1682" y="574"/>
                </a:lnTo>
                <a:lnTo>
                  <a:pt x="1682" y="574"/>
                </a:lnTo>
                <a:lnTo>
                  <a:pt x="1678" y="574"/>
                </a:lnTo>
                <a:lnTo>
                  <a:pt x="1678" y="574"/>
                </a:lnTo>
                <a:lnTo>
                  <a:pt x="1677" y="572"/>
                </a:lnTo>
                <a:lnTo>
                  <a:pt x="1677" y="574"/>
                </a:lnTo>
                <a:lnTo>
                  <a:pt x="1677" y="574"/>
                </a:lnTo>
                <a:lnTo>
                  <a:pt x="1675" y="574"/>
                </a:lnTo>
                <a:lnTo>
                  <a:pt x="1672" y="574"/>
                </a:lnTo>
                <a:lnTo>
                  <a:pt x="1670" y="575"/>
                </a:lnTo>
                <a:lnTo>
                  <a:pt x="1668" y="574"/>
                </a:lnTo>
                <a:lnTo>
                  <a:pt x="1667" y="572"/>
                </a:lnTo>
                <a:lnTo>
                  <a:pt x="1664" y="571"/>
                </a:lnTo>
                <a:lnTo>
                  <a:pt x="1663" y="571"/>
                </a:lnTo>
                <a:lnTo>
                  <a:pt x="1661" y="572"/>
                </a:lnTo>
                <a:lnTo>
                  <a:pt x="1660" y="572"/>
                </a:lnTo>
                <a:lnTo>
                  <a:pt x="1659" y="572"/>
                </a:lnTo>
                <a:lnTo>
                  <a:pt x="1656" y="572"/>
                </a:lnTo>
                <a:lnTo>
                  <a:pt x="1652" y="574"/>
                </a:lnTo>
                <a:lnTo>
                  <a:pt x="1650" y="575"/>
                </a:lnTo>
                <a:lnTo>
                  <a:pt x="1650" y="576"/>
                </a:lnTo>
                <a:lnTo>
                  <a:pt x="1650" y="576"/>
                </a:lnTo>
                <a:lnTo>
                  <a:pt x="1650" y="576"/>
                </a:lnTo>
                <a:lnTo>
                  <a:pt x="1652" y="576"/>
                </a:lnTo>
                <a:lnTo>
                  <a:pt x="1652" y="576"/>
                </a:lnTo>
                <a:lnTo>
                  <a:pt x="1653" y="576"/>
                </a:lnTo>
                <a:lnTo>
                  <a:pt x="1653" y="576"/>
                </a:lnTo>
                <a:lnTo>
                  <a:pt x="1655" y="576"/>
                </a:lnTo>
                <a:lnTo>
                  <a:pt x="1655" y="578"/>
                </a:lnTo>
                <a:lnTo>
                  <a:pt x="1653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9"/>
                </a:lnTo>
                <a:lnTo>
                  <a:pt x="1653" y="579"/>
                </a:lnTo>
                <a:lnTo>
                  <a:pt x="1655" y="579"/>
                </a:lnTo>
                <a:lnTo>
                  <a:pt x="1653" y="579"/>
                </a:lnTo>
                <a:lnTo>
                  <a:pt x="1652" y="581"/>
                </a:lnTo>
                <a:lnTo>
                  <a:pt x="1652" y="581"/>
                </a:lnTo>
                <a:lnTo>
                  <a:pt x="1650" y="581"/>
                </a:lnTo>
                <a:lnTo>
                  <a:pt x="1653" y="582"/>
                </a:lnTo>
                <a:lnTo>
                  <a:pt x="1653" y="583"/>
                </a:lnTo>
                <a:lnTo>
                  <a:pt x="1655" y="583"/>
                </a:lnTo>
                <a:lnTo>
                  <a:pt x="1655" y="583"/>
                </a:lnTo>
                <a:lnTo>
                  <a:pt x="1656" y="583"/>
                </a:lnTo>
                <a:lnTo>
                  <a:pt x="1659" y="583"/>
                </a:lnTo>
                <a:lnTo>
                  <a:pt x="1661" y="585"/>
                </a:lnTo>
                <a:lnTo>
                  <a:pt x="1663" y="585"/>
                </a:lnTo>
                <a:lnTo>
                  <a:pt x="1663" y="585"/>
                </a:lnTo>
                <a:lnTo>
                  <a:pt x="1664" y="585"/>
                </a:lnTo>
                <a:lnTo>
                  <a:pt x="1664" y="585"/>
                </a:lnTo>
                <a:lnTo>
                  <a:pt x="1664" y="585"/>
                </a:lnTo>
                <a:lnTo>
                  <a:pt x="1666" y="585"/>
                </a:lnTo>
                <a:lnTo>
                  <a:pt x="1666" y="586"/>
                </a:lnTo>
                <a:lnTo>
                  <a:pt x="1667" y="586"/>
                </a:lnTo>
                <a:lnTo>
                  <a:pt x="1668" y="586"/>
                </a:lnTo>
                <a:lnTo>
                  <a:pt x="1668" y="586"/>
                </a:lnTo>
                <a:lnTo>
                  <a:pt x="1670" y="586"/>
                </a:lnTo>
                <a:lnTo>
                  <a:pt x="1668" y="587"/>
                </a:lnTo>
                <a:lnTo>
                  <a:pt x="1668" y="587"/>
                </a:lnTo>
                <a:lnTo>
                  <a:pt x="1670" y="587"/>
                </a:lnTo>
                <a:lnTo>
                  <a:pt x="1671" y="587"/>
                </a:lnTo>
                <a:lnTo>
                  <a:pt x="1671" y="587"/>
                </a:lnTo>
                <a:lnTo>
                  <a:pt x="1672" y="587"/>
                </a:lnTo>
                <a:lnTo>
                  <a:pt x="1671" y="589"/>
                </a:lnTo>
                <a:lnTo>
                  <a:pt x="1671" y="589"/>
                </a:lnTo>
                <a:lnTo>
                  <a:pt x="1671" y="590"/>
                </a:lnTo>
                <a:lnTo>
                  <a:pt x="1672" y="590"/>
                </a:lnTo>
                <a:lnTo>
                  <a:pt x="1672" y="590"/>
                </a:lnTo>
                <a:lnTo>
                  <a:pt x="1677" y="590"/>
                </a:lnTo>
                <a:lnTo>
                  <a:pt x="1678" y="590"/>
                </a:lnTo>
                <a:lnTo>
                  <a:pt x="1678" y="590"/>
                </a:lnTo>
                <a:lnTo>
                  <a:pt x="1677" y="590"/>
                </a:lnTo>
                <a:lnTo>
                  <a:pt x="1677" y="590"/>
                </a:lnTo>
                <a:lnTo>
                  <a:pt x="1675" y="590"/>
                </a:lnTo>
                <a:lnTo>
                  <a:pt x="1675" y="590"/>
                </a:lnTo>
                <a:lnTo>
                  <a:pt x="1674" y="592"/>
                </a:lnTo>
                <a:lnTo>
                  <a:pt x="1675" y="592"/>
                </a:lnTo>
                <a:lnTo>
                  <a:pt x="1675" y="592"/>
                </a:lnTo>
                <a:lnTo>
                  <a:pt x="1677" y="593"/>
                </a:lnTo>
                <a:lnTo>
                  <a:pt x="1675" y="594"/>
                </a:lnTo>
                <a:lnTo>
                  <a:pt x="1675" y="594"/>
                </a:lnTo>
                <a:lnTo>
                  <a:pt x="1675" y="596"/>
                </a:lnTo>
                <a:lnTo>
                  <a:pt x="1677" y="597"/>
                </a:lnTo>
                <a:lnTo>
                  <a:pt x="1678" y="598"/>
                </a:lnTo>
                <a:lnTo>
                  <a:pt x="1682" y="601"/>
                </a:lnTo>
                <a:lnTo>
                  <a:pt x="1682" y="601"/>
                </a:lnTo>
                <a:lnTo>
                  <a:pt x="1683" y="601"/>
                </a:lnTo>
                <a:lnTo>
                  <a:pt x="1685" y="601"/>
                </a:lnTo>
                <a:lnTo>
                  <a:pt x="1685" y="603"/>
                </a:lnTo>
                <a:lnTo>
                  <a:pt x="1685" y="603"/>
                </a:lnTo>
                <a:lnTo>
                  <a:pt x="1685" y="605"/>
                </a:lnTo>
                <a:lnTo>
                  <a:pt x="1685" y="607"/>
                </a:lnTo>
                <a:lnTo>
                  <a:pt x="1685" y="608"/>
                </a:lnTo>
                <a:lnTo>
                  <a:pt x="1685" y="608"/>
                </a:lnTo>
                <a:lnTo>
                  <a:pt x="1685" y="608"/>
                </a:lnTo>
                <a:lnTo>
                  <a:pt x="1683" y="608"/>
                </a:lnTo>
                <a:lnTo>
                  <a:pt x="1683" y="608"/>
                </a:lnTo>
                <a:lnTo>
                  <a:pt x="1683" y="608"/>
                </a:lnTo>
                <a:lnTo>
                  <a:pt x="1686" y="611"/>
                </a:lnTo>
                <a:lnTo>
                  <a:pt x="1688" y="611"/>
                </a:lnTo>
                <a:lnTo>
                  <a:pt x="1688" y="612"/>
                </a:lnTo>
                <a:lnTo>
                  <a:pt x="1689" y="616"/>
                </a:lnTo>
                <a:lnTo>
                  <a:pt x="1690" y="616"/>
                </a:lnTo>
                <a:lnTo>
                  <a:pt x="1690" y="616"/>
                </a:lnTo>
                <a:lnTo>
                  <a:pt x="1689" y="616"/>
                </a:lnTo>
                <a:lnTo>
                  <a:pt x="1689" y="616"/>
                </a:lnTo>
                <a:lnTo>
                  <a:pt x="1688" y="614"/>
                </a:lnTo>
                <a:lnTo>
                  <a:pt x="1688" y="612"/>
                </a:lnTo>
                <a:lnTo>
                  <a:pt x="1686" y="611"/>
                </a:lnTo>
                <a:lnTo>
                  <a:pt x="1685" y="611"/>
                </a:lnTo>
                <a:lnTo>
                  <a:pt x="1685" y="612"/>
                </a:lnTo>
                <a:lnTo>
                  <a:pt x="1683" y="615"/>
                </a:lnTo>
                <a:lnTo>
                  <a:pt x="1683" y="621"/>
                </a:lnTo>
                <a:lnTo>
                  <a:pt x="1683" y="621"/>
                </a:lnTo>
                <a:lnTo>
                  <a:pt x="1683" y="621"/>
                </a:lnTo>
                <a:lnTo>
                  <a:pt x="1685" y="619"/>
                </a:lnTo>
                <a:lnTo>
                  <a:pt x="1685" y="621"/>
                </a:lnTo>
                <a:lnTo>
                  <a:pt x="1683" y="621"/>
                </a:lnTo>
                <a:lnTo>
                  <a:pt x="1683" y="622"/>
                </a:lnTo>
                <a:lnTo>
                  <a:pt x="1682" y="629"/>
                </a:lnTo>
                <a:lnTo>
                  <a:pt x="1681" y="633"/>
                </a:lnTo>
                <a:lnTo>
                  <a:pt x="1679" y="634"/>
                </a:lnTo>
                <a:lnTo>
                  <a:pt x="1678" y="636"/>
                </a:lnTo>
                <a:lnTo>
                  <a:pt x="1678" y="636"/>
                </a:lnTo>
                <a:lnTo>
                  <a:pt x="1677" y="636"/>
                </a:lnTo>
                <a:lnTo>
                  <a:pt x="1674" y="636"/>
                </a:lnTo>
                <a:lnTo>
                  <a:pt x="1672" y="636"/>
                </a:lnTo>
                <a:lnTo>
                  <a:pt x="1671" y="636"/>
                </a:lnTo>
                <a:lnTo>
                  <a:pt x="1668" y="634"/>
                </a:lnTo>
                <a:lnTo>
                  <a:pt x="1667" y="634"/>
                </a:lnTo>
                <a:lnTo>
                  <a:pt x="1666" y="636"/>
                </a:lnTo>
                <a:lnTo>
                  <a:pt x="1663" y="634"/>
                </a:lnTo>
                <a:lnTo>
                  <a:pt x="1661" y="634"/>
                </a:lnTo>
                <a:lnTo>
                  <a:pt x="1661" y="634"/>
                </a:lnTo>
                <a:lnTo>
                  <a:pt x="1659" y="634"/>
                </a:lnTo>
                <a:lnTo>
                  <a:pt x="1659" y="634"/>
                </a:lnTo>
                <a:lnTo>
                  <a:pt x="1657" y="634"/>
                </a:lnTo>
                <a:lnTo>
                  <a:pt x="1655" y="636"/>
                </a:lnTo>
                <a:lnTo>
                  <a:pt x="1652" y="636"/>
                </a:lnTo>
                <a:lnTo>
                  <a:pt x="1646" y="634"/>
                </a:lnTo>
                <a:lnTo>
                  <a:pt x="1645" y="633"/>
                </a:lnTo>
                <a:lnTo>
                  <a:pt x="1641" y="633"/>
                </a:lnTo>
                <a:lnTo>
                  <a:pt x="1639" y="633"/>
                </a:lnTo>
                <a:lnTo>
                  <a:pt x="1638" y="633"/>
                </a:lnTo>
                <a:lnTo>
                  <a:pt x="1637" y="633"/>
                </a:lnTo>
                <a:lnTo>
                  <a:pt x="1634" y="633"/>
                </a:lnTo>
                <a:lnTo>
                  <a:pt x="1633" y="633"/>
                </a:lnTo>
                <a:lnTo>
                  <a:pt x="1630" y="633"/>
                </a:lnTo>
                <a:lnTo>
                  <a:pt x="1628" y="633"/>
                </a:lnTo>
                <a:lnTo>
                  <a:pt x="1626" y="633"/>
                </a:lnTo>
                <a:lnTo>
                  <a:pt x="1624" y="632"/>
                </a:lnTo>
                <a:lnTo>
                  <a:pt x="1624" y="632"/>
                </a:lnTo>
                <a:lnTo>
                  <a:pt x="1623" y="632"/>
                </a:lnTo>
                <a:lnTo>
                  <a:pt x="1622" y="632"/>
                </a:lnTo>
                <a:lnTo>
                  <a:pt x="1620" y="632"/>
                </a:lnTo>
                <a:lnTo>
                  <a:pt x="1619" y="632"/>
                </a:lnTo>
                <a:lnTo>
                  <a:pt x="1617" y="633"/>
                </a:lnTo>
                <a:lnTo>
                  <a:pt x="1616" y="633"/>
                </a:lnTo>
                <a:lnTo>
                  <a:pt x="1616" y="634"/>
                </a:lnTo>
                <a:lnTo>
                  <a:pt x="1616" y="634"/>
                </a:lnTo>
                <a:lnTo>
                  <a:pt x="1617" y="634"/>
                </a:lnTo>
                <a:lnTo>
                  <a:pt x="1616" y="636"/>
                </a:lnTo>
                <a:lnTo>
                  <a:pt x="1615" y="636"/>
                </a:lnTo>
                <a:lnTo>
                  <a:pt x="1615" y="636"/>
                </a:lnTo>
                <a:lnTo>
                  <a:pt x="1613" y="636"/>
                </a:lnTo>
                <a:lnTo>
                  <a:pt x="1611" y="636"/>
                </a:lnTo>
                <a:lnTo>
                  <a:pt x="1609" y="637"/>
                </a:lnTo>
                <a:lnTo>
                  <a:pt x="1609" y="637"/>
                </a:lnTo>
                <a:lnTo>
                  <a:pt x="1608" y="638"/>
                </a:lnTo>
                <a:lnTo>
                  <a:pt x="1608" y="640"/>
                </a:lnTo>
                <a:lnTo>
                  <a:pt x="1608" y="640"/>
                </a:lnTo>
                <a:lnTo>
                  <a:pt x="1608" y="641"/>
                </a:lnTo>
                <a:lnTo>
                  <a:pt x="1608" y="641"/>
                </a:lnTo>
                <a:lnTo>
                  <a:pt x="1609" y="643"/>
                </a:lnTo>
                <a:lnTo>
                  <a:pt x="1611" y="643"/>
                </a:lnTo>
                <a:lnTo>
                  <a:pt x="1611" y="643"/>
                </a:lnTo>
                <a:lnTo>
                  <a:pt x="1609" y="644"/>
                </a:lnTo>
                <a:lnTo>
                  <a:pt x="1609" y="644"/>
                </a:lnTo>
                <a:lnTo>
                  <a:pt x="1609" y="645"/>
                </a:lnTo>
                <a:lnTo>
                  <a:pt x="1612" y="644"/>
                </a:lnTo>
                <a:lnTo>
                  <a:pt x="1612" y="644"/>
                </a:lnTo>
                <a:lnTo>
                  <a:pt x="1612" y="645"/>
                </a:lnTo>
                <a:lnTo>
                  <a:pt x="1612" y="645"/>
                </a:lnTo>
                <a:lnTo>
                  <a:pt x="1612" y="647"/>
                </a:lnTo>
                <a:lnTo>
                  <a:pt x="1612" y="647"/>
                </a:lnTo>
                <a:lnTo>
                  <a:pt x="1612" y="647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9"/>
                </a:lnTo>
                <a:lnTo>
                  <a:pt x="1611" y="649"/>
                </a:lnTo>
                <a:lnTo>
                  <a:pt x="1611" y="652"/>
                </a:lnTo>
                <a:lnTo>
                  <a:pt x="1611" y="652"/>
                </a:lnTo>
                <a:lnTo>
                  <a:pt x="1612" y="652"/>
                </a:lnTo>
                <a:lnTo>
                  <a:pt x="1611" y="654"/>
                </a:lnTo>
                <a:lnTo>
                  <a:pt x="1611" y="654"/>
                </a:lnTo>
                <a:lnTo>
                  <a:pt x="1611" y="655"/>
                </a:lnTo>
                <a:lnTo>
                  <a:pt x="1612" y="655"/>
                </a:lnTo>
                <a:lnTo>
                  <a:pt x="1612" y="655"/>
                </a:lnTo>
                <a:lnTo>
                  <a:pt x="1612" y="656"/>
                </a:lnTo>
                <a:lnTo>
                  <a:pt x="1612" y="659"/>
                </a:lnTo>
                <a:lnTo>
                  <a:pt x="1613" y="661"/>
                </a:lnTo>
                <a:lnTo>
                  <a:pt x="1613" y="662"/>
                </a:lnTo>
                <a:lnTo>
                  <a:pt x="1613" y="662"/>
                </a:lnTo>
                <a:lnTo>
                  <a:pt x="1613" y="663"/>
                </a:lnTo>
                <a:lnTo>
                  <a:pt x="1612" y="666"/>
                </a:lnTo>
                <a:lnTo>
                  <a:pt x="1612" y="666"/>
                </a:lnTo>
                <a:lnTo>
                  <a:pt x="1612" y="667"/>
                </a:lnTo>
                <a:lnTo>
                  <a:pt x="1611" y="672"/>
                </a:lnTo>
                <a:lnTo>
                  <a:pt x="1611" y="672"/>
                </a:lnTo>
                <a:lnTo>
                  <a:pt x="1611" y="672"/>
                </a:lnTo>
                <a:lnTo>
                  <a:pt x="1611" y="673"/>
                </a:lnTo>
                <a:lnTo>
                  <a:pt x="1609" y="676"/>
                </a:lnTo>
                <a:lnTo>
                  <a:pt x="1608" y="678"/>
                </a:lnTo>
                <a:lnTo>
                  <a:pt x="1608" y="680"/>
                </a:lnTo>
                <a:lnTo>
                  <a:pt x="1606" y="681"/>
                </a:lnTo>
                <a:lnTo>
                  <a:pt x="1606" y="681"/>
                </a:lnTo>
                <a:lnTo>
                  <a:pt x="1606" y="681"/>
                </a:lnTo>
                <a:lnTo>
                  <a:pt x="1606" y="683"/>
                </a:lnTo>
                <a:lnTo>
                  <a:pt x="1605" y="684"/>
                </a:lnTo>
                <a:lnTo>
                  <a:pt x="1605" y="685"/>
                </a:lnTo>
                <a:lnTo>
                  <a:pt x="1605" y="687"/>
                </a:lnTo>
                <a:lnTo>
                  <a:pt x="1605" y="687"/>
                </a:lnTo>
                <a:lnTo>
                  <a:pt x="1605" y="688"/>
                </a:lnTo>
                <a:lnTo>
                  <a:pt x="1605" y="688"/>
                </a:lnTo>
                <a:lnTo>
                  <a:pt x="1606" y="688"/>
                </a:lnTo>
                <a:lnTo>
                  <a:pt x="1608" y="688"/>
                </a:lnTo>
                <a:lnTo>
                  <a:pt x="1608" y="688"/>
                </a:lnTo>
                <a:lnTo>
                  <a:pt x="1609" y="687"/>
                </a:lnTo>
                <a:lnTo>
                  <a:pt x="1611" y="685"/>
                </a:lnTo>
                <a:lnTo>
                  <a:pt x="1611" y="684"/>
                </a:lnTo>
                <a:lnTo>
                  <a:pt x="1612" y="684"/>
                </a:lnTo>
                <a:lnTo>
                  <a:pt x="1611" y="685"/>
                </a:lnTo>
                <a:lnTo>
                  <a:pt x="1609" y="685"/>
                </a:lnTo>
                <a:lnTo>
                  <a:pt x="1609" y="687"/>
                </a:lnTo>
                <a:lnTo>
                  <a:pt x="1609" y="688"/>
                </a:lnTo>
                <a:lnTo>
                  <a:pt x="1609" y="688"/>
                </a:lnTo>
                <a:lnTo>
                  <a:pt x="1608" y="688"/>
                </a:lnTo>
                <a:lnTo>
                  <a:pt x="1608" y="688"/>
                </a:lnTo>
                <a:lnTo>
                  <a:pt x="1608" y="689"/>
                </a:lnTo>
                <a:lnTo>
                  <a:pt x="1608" y="691"/>
                </a:lnTo>
                <a:lnTo>
                  <a:pt x="1608" y="691"/>
                </a:lnTo>
                <a:lnTo>
                  <a:pt x="1609" y="691"/>
                </a:lnTo>
                <a:lnTo>
                  <a:pt x="1611" y="691"/>
                </a:lnTo>
                <a:lnTo>
                  <a:pt x="1611" y="691"/>
                </a:lnTo>
                <a:lnTo>
                  <a:pt x="1612" y="691"/>
                </a:lnTo>
                <a:lnTo>
                  <a:pt x="1612" y="691"/>
                </a:lnTo>
                <a:lnTo>
                  <a:pt x="1613" y="691"/>
                </a:lnTo>
                <a:lnTo>
                  <a:pt x="1611" y="691"/>
                </a:lnTo>
                <a:lnTo>
                  <a:pt x="1612" y="692"/>
                </a:lnTo>
                <a:lnTo>
                  <a:pt x="1612" y="694"/>
                </a:lnTo>
                <a:lnTo>
                  <a:pt x="1611" y="696"/>
                </a:lnTo>
                <a:lnTo>
                  <a:pt x="1612" y="698"/>
                </a:lnTo>
                <a:lnTo>
                  <a:pt x="1612" y="699"/>
                </a:lnTo>
                <a:lnTo>
                  <a:pt x="1612" y="701"/>
                </a:lnTo>
                <a:lnTo>
                  <a:pt x="1612" y="702"/>
                </a:lnTo>
                <a:lnTo>
                  <a:pt x="1611" y="705"/>
                </a:lnTo>
                <a:lnTo>
                  <a:pt x="1609" y="706"/>
                </a:lnTo>
                <a:lnTo>
                  <a:pt x="1611" y="706"/>
                </a:lnTo>
                <a:lnTo>
                  <a:pt x="1611" y="706"/>
                </a:lnTo>
                <a:lnTo>
                  <a:pt x="1612" y="706"/>
                </a:lnTo>
                <a:lnTo>
                  <a:pt x="1613" y="706"/>
                </a:lnTo>
                <a:lnTo>
                  <a:pt x="1615" y="706"/>
                </a:lnTo>
                <a:lnTo>
                  <a:pt x="1617" y="706"/>
                </a:lnTo>
                <a:lnTo>
                  <a:pt x="1620" y="707"/>
                </a:lnTo>
                <a:lnTo>
                  <a:pt x="1620" y="707"/>
                </a:lnTo>
                <a:lnTo>
                  <a:pt x="1624" y="705"/>
                </a:lnTo>
                <a:lnTo>
                  <a:pt x="1624" y="705"/>
                </a:lnTo>
                <a:lnTo>
                  <a:pt x="1627" y="705"/>
                </a:lnTo>
                <a:lnTo>
                  <a:pt x="1628" y="705"/>
                </a:lnTo>
                <a:lnTo>
                  <a:pt x="1630" y="705"/>
                </a:lnTo>
                <a:lnTo>
                  <a:pt x="1630" y="703"/>
                </a:lnTo>
                <a:lnTo>
                  <a:pt x="1630" y="705"/>
                </a:lnTo>
                <a:lnTo>
                  <a:pt x="1630" y="705"/>
                </a:lnTo>
                <a:lnTo>
                  <a:pt x="1634" y="707"/>
                </a:lnTo>
                <a:lnTo>
                  <a:pt x="1634" y="709"/>
                </a:lnTo>
                <a:lnTo>
                  <a:pt x="1635" y="707"/>
                </a:lnTo>
                <a:lnTo>
                  <a:pt x="1637" y="707"/>
                </a:lnTo>
                <a:lnTo>
                  <a:pt x="1635" y="707"/>
                </a:lnTo>
                <a:lnTo>
                  <a:pt x="1635" y="709"/>
                </a:lnTo>
                <a:lnTo>
                  <a:pt x="1634" y="710"/>
                </a:lnTo>
                <a:lnTo>
                  <a:pt x="1634" y="710"/>
                </a:lnTo>
                <a:lnTo>
                  <a:pt x="1635" y="712"/>
                </a:lnTo>
                <a:lnTo>
                  <a:pt x="1635" y="712"/>
                </a:lnTo>
                <a:lnTo>
                  <a:pt x="1635" y="712"/>
                </a:lnTo>
                <a:lnTo>
                  <a:pt x="1635" y="713"/>
                </a:lnTo>
                <a:lnTo>
                  <a:pt x="1637" y="714"/>
                </a:lnTo>
                <a:lnTo>
                  <a:pt x="1638" y="716"/>
                </a:lnTo>
                <a:lnTo>
                  <a:pt x="1638" y="716"/>
                </a:lnTo>
                <a:lnTo>
                  <a:pt x="1639" y="717"/>
                </a:lnTo>
                <a:lnTo>
                  <a:pt x="1642" y="717"/>
                </a:lnTo>
                <a:lnTo>
                  <a:pt x="1642" y="717"/>
                </a:lnTo>
                <a:lnTo>
                  <a:pt x="1644" y="717"/>
                </a:lnTo>
                <a:lnTo>
                  <a:pt x="1644" y="716"/>
                </a:lnTo>
                <a:lnTo>
                  <a:pt x="1644" y="716"/>
                </a:lnTo>
                <a:lnTo>
                  <a:pt x="1644" y="716"/>
                </a:lnTo>
                <a:lnTo>
                  <a:pt x="1644" y="716"/>
                </a:lnTo>
                <a:lnTo>
                  <a:pt x="1645" y="716"/>
                </a:lnTo>
                <a:lnTo>
                  <a:pt x="1645" y="713"/>
                </a:lnTo>
                <a:lnTo>
                  <a:pt x="1646" y="713"/>
                </a:lnTo>
                <a:lnTo>
                  <a:pt x="1648" y="712"/>
                </a:lnTo>
                <a:lnTo>
                  <a:pt x="1650" y="712"/>
                </a:lnTo>
                <a:lnTo>
                  <a:pt x="1652" y="710"/>
                </a:lnTo>
                <a:lnTo>
                  <a:pt x="1653" y="710"/>
                </a:lnTo>
                <a:lnTo>
                  <a:pt x="1653" y="710"/>
                </a:lnTo>
                <a:lnTo>
                  <a:pt x="1659" y="709"/>
                </a:lnTo>
                <a:lnTo>
                  <a:pt x="1661" y="710"/>
                </a:lnTo>
                <a:lnTo>
                  <a:pt x="1663" y="710"/>
                </a:lnTo>
                <a:lnTo>
                  <a:pt x="1664" y="709"/>
                </a:lnTo>
                <a:lnTo>
                  <a:pt x="1666" y="709"/>
                </a:lnTo>
                <a:lnTo>
                  <a:pt x="1667" y="710"/>
                </a:lnTo>
                <a:lnTo>
                  <a:pt x="1668" y="710"/>
                </a:lnTo>
                <a:lnTo>
                  <a:pt x="1670" y="710"/>
                </a:lnTo>
                <a:lnTo>
                  <a:pt x="1671" y="709"/>
                </a:lnTo>
                <a:lnTo>
                  <a:pt x="1672" y="709"/>
                </a:lnTo>
                <a:lnTo>
                  <a:pt x="1674" y="709"/>
                </a:lnTo>
                <a:lnTo>
                  <a:pt x="1674" y="710"/>
                </a:lnTo>
                <a:lnTo>
                  <a:pt x="1675" y="709"/>
                </a:lnTo>
                <a:lnTo>
                  <a:pt x="1677" y="707"/>
                </a:lnTo>
                <a:lnTo>
                  <a:pt x="1678" y="705"/>
                </a:lnTo>
                <a:lnTo>
                  <a:pt x="1679" y="702"/>
                </a:lnTo>
                <a:lnTo>
                  <a:pt x="1682" y="701"/>
                </a:lnTo>
                <a:lnTo>
                  <a:pt x="1686" y="701"/>
                </a:lnTo>
                <a:lnTo>
                  <a:pt x="1688" y="701"/>
                </a:lnTo>
                <a:lnTo>
                  <a:pt x="1688" y="701"/>
                </a:lnTo>
                <a:lnTo>
                  <a:pt x="1689" y="701"/>
                </a:lnTo>
                <a:lnTo>
                  <a:pt x="1688" y="699"/>
                </a:lnTo>
                <a:lnTo>
                  <a:pt x="1688" y="698"/>
                </a:lnTo>
                <a:lnTo>
                  <a:pt x="1688" y="698"/>
                </a:lnTo>
                <a:lnTo>
                  <a:pt x="1688" y="698"/>
                </a:lnTo>
                <a:lnTo>
                  <a:pt x="1689" y="696"/>
                </a:lnTo>
                <a:lnTo>
                  <a:pt x="1689" y="694"/>
                </a:lnTo>
                <a:lnTo>
                  <a:pt x="1690" y="694"/>
                </a:lnTo>
                <a:lnTo>
                  <a:pt x="1690" y="692"/>
                </a:lnTo>
                <a:lnTo>
                  <a:pt x="1692" y="691"/>
                </a:lnTo>
                <a:lnTo>
                  <a:pt x="1695" y="689"/>
                </a:lnTo>
                <a:lnTo>
                  <a:pt x="1696" y="688"/>
                </a:lnTo>
                <a:lnTo>
                  <a:pt x="1697" y="688"/>
                </a:lnTo>
                <a:lnTo>
                  <a:pt x="1697" y="687"/>
                </a:lnTo>
                <a:lnTo>
                  <a:pt x="1695" y="687"/>
                </a:lnTo>
                <a:lnTo>
                  <a:pt x="1695" y="685"/>
                </a:lnTo>
                <a:lnTo>
                  <a:pt x="1693" y="684"/>
                </a:lnTo>
                <a:lnTo>
                  <a:pt x="1692" y="680"/>
                </a:lnTo>
                <a:lnTo>
                  <a:pt x="1692" y="680"/>
                </a:lnTo>
                <a:lnTo>
                  <a:pt x="1695" y="676"/>
                </a:lnTo>
                <a:lnTo>
                  <a:pt x="1696" y="674"/>
                </a:lnTo>
                <a:lnTo>
                  <a:pt x="1697" y="673"/>
                </a:lnTo>
                <a:lnTo>
                  <a:pt x="1699" y="670"/>
                </a:lnTo>
                <a:lnTo>
                  <a:pt x="1701" y="667"/>
                </a:lnTo>
                <a:lnTo>
                  <a:pt x="1701" y="667"/>
                </a:lnTo>
                <a:lnTo>
                  <a:pt x="1701" y="667"/>
                </a:lnTo>
                <a:lnTo>
                  <a:pt x="1703" y="667"/>
                </a:lnTo>
                <a:lnTo>
                  <a:pt x="1703" y="666"/>
                </a:lnTo>
                <a:lnTo>
                  <a:pt x="1704" y="666"/>
                </a:lnTo>
                <a:lnTo>
                  <a:pt x="1703" y="665"/>
                </a:lnTo>
                <a:lnTo>
                  <a:pt x="1701" y="665"/>
                </a:lnTo>
                <a:lnTo>
                  <a:pt x="1703" y="663"/>
                </a:lnTo>
                <a:lnTo>
                  <a:pt x="1706" y="662"/>
                </a:lnTo>
                <a:lnTo>
                  <a:pt x="1707" y="662"/>
                </a:lnTo>
                <a:lnTo>
                  <a:pt x="1710" y="661"/>
                </a:lnTo>
                <a:lnTo>
                  <a:pt x="1715" y="659"/>
                </a:lnTo>
                <a:lnTo>
                  <a:pt x="1715" y="659"/>
                </a:lnTo>
                <a:lnTo>
                  <a:pt x="1718" y="658"/>
                </a:lnTo>
                <a:lnTo>
                  <a:pt x="1723" y="654"/>
                </a:lnTo>
                <a:lnTo>
                  <a:pt x="1725" y="652"/>
                </a:lnTo>
                <a:lnTo>
                  <a:pt x="1726" y="652"/>
                </a:lnTo>
                <a:lnTo>
                  <a:pt x="1726" y="651"/>
                </a:lnTo>
                <a:lnTo>
                  <a:pt x="1726" y="649"/>
                </a:lnTo>
                <a:lnTo>
                  <a:pt x="1726" y="649"/>
                </a:lnTo>
                <a:lnTo>
                  <a:pt x="1725" y="649"/>
                </a:lnTo>
                <a:lnTo>
                  <a:pt x="1725" y="648"/>
                </a:lnTo>
                <a:lnTo>
                  <a:pt x="1726" y="648"/>
                </a:lnTo>
                <a:lnTo>
                  <a:pt x="1726" y="648"/>
                </a:lnTo>
                <a:lnTo>
                  <a:pt x="1726" y="648"/>
                </a:lnTo>
                <a:lnTo>
                  <a:pt x="1726" y="647"/>
                </a:lnTo>
                <a:lnTo>
                  <a:pt x="1726" y="647"/>
                </a:lnTo>
                <a:lnTo>
                  <a:pt x="1726" y="647"/>
                </a:lnTo>
                <a:lnTo>
                  <a:pt x="1725" y="644"/>
                </a:lnTo>
                <a:lnTo>
                  <a:pt x="1725" y="641"/>
                </a:lnTo>
                <a:lnTo>
                  <a:pt x="1725" y="641"/>
                </a:lnTo>
                <a:lnTo>
                  <a:pt x="1725" y="638"/>
                </a:lnTo>
                <a:lnTo>
                  <a:pt x="1726" y="637"/>
                </a:lnTo>
                <a:lnTo>
                  <a:pt x="1732" y="634"/>
                </a:lnTo>
                <a:lnTo>
                  <a:pt x="1732" y="634"/>
                </a:lnTo>
                <a:lnTo>
                  <a:pt x="1733" y="633"/>
                </a:lnTo>
                <a:lnTo>
                  <a:pt x="1734" y="633"/>
                </a:lnTo>
                <a:lnTo>
                  <a:pt x="1734" y="633"/>
                </a:lnTo>
                <a:lnTo>
                  <a:pt x="1734" y="633"/>
                </a:lnTo>
                <a:lnTo>
                  <a:pt x="1734" y="634"/>
                </a:lnTo>
                <a:lnTo>
                  <a:pt x="1736" y="634"/>
                </a:lnTo>
                <a:lnTo>
                  <a:pt x="1737" y="634"/>
                </a:lnTo>
                <a:lnTo>
                  <a:pt x="1737" y="634"/>
                </a:lnTo>
                <a:lnTo>
                  <a:pt x="1740" y="636"/>
                </a:lnTo>
                <a:lnTo>
                  <a:pt x="1740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3" y="636"/>
                </a:lnTo>
                <a:lnTo>
                  <a:pt x="1743" y="636"/>
                </a:lnTo>
                <a:lnTo>
                  <a:pt x="1744" y="634"/>
                </a:lnTo>
                <a:lnTo>
                  <a:pt x="1744" y="636"/>
                </a:lnTo>
                <a:lnTo>
                  <a:pt x="1744" y="636"/>
                </a:lnTo>
                <a:lnTo>
                  <a:pt x="1744" y="636"/>
                </a:lnTo>
                <a:lnTo>
                  <a:pt x="1744" y="636"/>
                </a:lnTo>
                <a:lnTo>
                  <a:pt x="1745" y="636"/>
                </a:lnTo>
                <a:lnTo>
                  <a:pt x="1747" y="637"/>
                </a:lnTo>
                <a:lnTo>
                  <a:pt x="1750" y="638"/>
                </a:lnTo>
                <a:lnTo>
                  <a:pt x="1751" y="638"/>
                </a:lnTo>
                <a:lnTo>
                  <a:pt x="1752" y="638"/>
                </a:lnTo>
                <a:lnTo>
                  <a:pt x="1754" y="638"/>
                </a:lnTo>
                <a:lnTo>
                  <a:pt x="1755" y="638"/>
                </a:lnTo>
                <a:lnTo>
                  <a:pt x="1756" y="638"/>
                </a:lnTo>
                <a:lnTo>
                  <a:pt x="1758" y="637"/>
                </a:lnTo>
                <a:lnTo>
                  <a:pt x="1759" y="637"/>
                </a:lnTo>
                <a:lnTo>
                  <a:pt x="1759" y="636"/>
                </a:lnTo>
                <a:lnTo>
                  <a:pt x="1759" y="636"/>
                </a:lnTo>
                <a:lnTo>
                  <a:pt x="1761" y="634"/>
                </a:lnTo>
                <a:lnTo>
                  <a:pt x="1763" y="633"/>
                </a:lnTo>
                <a:lnTo>
                  <a:pt x="1765" y="632"/>
                </a:lnTo>
                <a:lnTo>
                  <a:pt x="1766" y="632"/>
                </a:lnTo>
                <a:lnTo>
                  <a:pt x="1769" y="630"/>
                </a:lnTo>
                <a:lnTo>
                  <a:pt x="1772" y="630"/>
                </a:lnTo>
                <a:lnTo>
                  <a:pt x="1772" y="629"/>
                </a:lnTo>
                <a:lnTo>
                  <a:pt x="1774" y="627"/>
                </a:lnTo>
                <a:lnTo>
                  <a:pt x="1777" y="625"/>
                </a:lnTo>
                <a:lnTo>
                  <a:pt x="1778" y="623"/>
                </a:lnTo>
                <a:lnTo>
                  <a:pt x="1780" y="623"/>
                </a:lnTo>
                <a:lnTo>
                  <a:pt x="1783" y="625"/>
                </a:lnTo>
                <a:lnTo>
                  <a:pt x="1784" y="625"/>
                </a:lnTo>
                <a:lnTo>
                  <a:pt x="1788" y="627"/>
                </a:lnTo>
                <a:lnTo>
                  <a:pt x="1791" y="629"/>
                </a:lnTo>
                <a:lnTo>
                  <a:pt x="1792" y="629"/>
                </a:lnTo>
                <a:lnTo>
                  <a:pt x="1792" y="630"/>
                </a:lnTo>
                <a:lnTo>
                  <a:pt x="1794" y="634"/>
                </a:lnTo>
                <a:lnTo>
                  <a:pt x="1795" y="636"/>
                </a:lnTo>
                <a:lnTo>
                  <a:pt x="1795" y="637"/>
                </a:lnTo>
                <a:lnTo>
                  <a:pt x="1795" y="638"/>
                </a:lnTo>
                <a:lnTo>
                  <a:pt x="1795" y="640"/>
                </a:lnTo>
                <a:lnTo>
                  <a:pt x="1795" y="640"/>
                </a:lnTo>
                <a:lnTo>
                  <a:pt x="1796" y="640"/>
                </a:lnTo>
                <a:lnTo>
                  <a:pt x="1796" y="640"/>
                </a:lnTo>
                <a:lnTo>
                  <a:pt x="1798" y="641"/>
                </a:lnTo>
                <a:lnTo>
                  <a:pt x="1798" y="641"/>
                </a:lnTo>
                <a:lnTo>
                  <a:pt x="1798" y="641"/>
                </a:lnTo>
                <a:lnTo>
                  <a:pt x="1798" y="643"/>
                </a:lnTo>
                <a:lnTo>
                  <a:pt x="1799" y="643"/>
                </a:lnTo>
                <a:lnTo>
                  <a:pt x="1802" y="645"/>
                </a:lnTo>
                <a:lnTo>
                  <a:pt x="1802" y="647"/>
                </a:lnTo>
                <a:lnTo>
                  <a:pt x="1802" y="647"/>
                </a:lnTo>
                <a:lnTo>
                  <a:pt x="1800" y="647"/>
                </a:lnTo>
                <a:lnTo>
                  <a:pt x="1802" y="647"/>
                </a:lnTo>
                <a:lnTo>
                  <a:pt x="1802" y="647"/>
                </a:lnTo>
                <a:lnTo>
                  <a:pt x="1802" y="647"/>
                </a:lnTo>
                <a:lnTo>
                  <a:pt x="1803" y="647"/>
                </a:lnTo>
                <a:lnTo>
                  <a:pt x="1805" y="647"/>
                </a:lnTo>
                <a:lnTo>
                  <a:pt x="1806" y="648"/>
                </a:lnTo>
                <a:lnTo>
                  <a:pt x="1807" y="651"/>
                </a:lnTo>
                <a:lnTo>
                  <a:pt x="1810" y="652"/>
                </a:lnTo>
                <a:lnTo>
                  <a:pt x="1811" y="654"/>
                </a:lnTo>
                <a:lnTo>
                  <a:pt x="1816" y="658"/>
                </a:lnTo>
                <a:lnTo>
                  <a:pt x="1817" y="658"/>
                </a:lnTo>
                <a:lnTo>
                  <a:pt x="1820" y="659"/>
                </a:lnTo>
                <a:lnTo>
                  <a:pt x="1820" y="659"/>
                </a:lnTo>
                <a:lnTo>
                  <a:pt x="1820" y="661"/>
                </a:lnTo>
                <a:lnTo>
                  <a:pt x="1821" y="659"/>
                </a:lnTo>
                <a:lnTo>
                  <a:pt x="1821" y="659"/>
                </a:lnTo>
                <a:lnTo>
                  <a:pt x="1822" y="659"/>
                </a:lnTo>
                <a:lnTo>
                  <a:pt x="1824" y="661"/>
                </a:lnTo>
                <a:lnTo>
                  <a:pt x="1825" y="659"/>
                </a:lnTo>
                <a:lnTo>
                  <a:pt x="1827" y="661"/>
                </a:lnTo>
                <a:lnTo>
                  <a:pt x="1827" y="661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31" y="665"/>
                </a:lnTo>
                <a:lnTo>
                  <a:pt x="1832" y="665"/>
                </a:lnTo>
                <a:lnTo>
                  <a:pt x="1833" y="666"/>
                </a:lnTo>
                <a:lnTo>
                  <a:pt x="1832" y="667"/>
                </a:lnTo>
                <a:lnTo>
                  <a:pt x="1832" y="667"/>
                </a:lnTo>
                <a:lnTo>
                  <a:pt x="1833" y="667"/>
                </a:lnTo>
                <a:lnTo>
                  <a:pt x="1833" y="667"/>
                </a:lnTo>
                <a:lnTo>
                  <a:pt x="1835" y="666"/>
                </a:lnTo>
                <a:lnTo>
                  <a:pt x="1836" y="666"/>
                </a:lnTo>
                <a:lnTo>
                  <a:pt x="1836" y="667"/>
                </a:lnTo>
                <a:lnTo>
                  <a:pt x="1838" y="667"/>
                </a:lnTo>
                <a:lnTo>
                  <a:pt x="1838" y="669"/>
                </a:lnTo>
                <a:lnTo>
                  <a:pt x="1838" y="670"/>
                </a:lnTo>
                <a:lnTo>
                  <a:pt x="1838" y="670"/>
                </a:lnTo>
                <a:lnTo>
                  <a:pt x="1838" y="670"/>
                </a:lnTo>
                <a:lnTo>
                  <a:pt x="1838" y="672"/>
                </a:lnTo>
                <a:lnTo>
                  <a:pt x="1840" y="673"/>
                </a:lnTo>
                <a:lnTo>
                  <a:pt x="1842" y="673"/>
                </a:lnTo>
                <a:lnTo>
                  <a:pt x="1843" y="673"/>
                </a:lnTo>
                <a:lnTo>
                  <a:pt x="1844" y="674"/>
                </a:lnTo>
                <a:lnTo>
                  <a:pt x="1846" y="676"/>
                </a:lnTo>
                <a:lnTo>
                  <a:pt x="1846" y="678"/>
                </a:lnTo>
                <a:lnTo>
                  <a:pt x="1847" y="681"/>
                </a:lnTo>
                <a:lnTo>
                  <a:pt x="1849" y="684"/>
                </a:lnTo>
                <a:lnTo>
                  <a:pt x="1849" y="684"/>
                </a:lnTo>
                <a:lnTo>
                  <a:pt x="1850" y="685"/>
                </a:lnTo>
                <a:lnTo>
                  <a:pt x="1850" y="688"/>
                </a:lnTo>
                <a:lnTo>
                  <a:pt x="1849" y="688"/>
                </a:lnTo>
                <a:lnTo>
                  <a:pt x="1847" y="688"/>
                </a:lnTo>
                <a:lnTo>
                  <a:pt x="1847" y="688"/>
                </a:lnTo>
                <a:lnTo>
                  <a:pt x="1846" y="689"/>
                </a:lnTo>
                <a:lnTo>
                  <a:pt x="1847" y="691"/>
                </a:lnTo>
                <a:lnTo>
                  <a:pt x="1846" y="692"/>
                </a:lnTo>
                <a:lnTo>
                  <a:pt x="1844" y="694"/>
                </a:lnTo>
                <a:lnTo>
                  <a:pt x="1844" y="694"/>
                </a:lnTo>
                <a:lnTo>
                  <a:pt x="1844" y="695"/>
                </a:lnTo>
                <a:lnTo>
                  <a:pt x="1844" y="696"/>
                </a:lnTo>
                <a:lnTo>
                  <a:pt x="1849" y="696"/>
                </a:lnTo>
                <a:lnTo>
                  <a:pt x="1849" y="695"/>
                </a:lnTo>
                <a:lnTo>
                  <a:pt x="1849" y="695"/>
                </a:lnTo>
                <a:lnTo>
                  <a:pt x="1850" y="694"/>
                </a:lnTo>
                <a:lnTo>
                  <a:pt x="1853" y="691"/>
                </a:lnTo>
                <a:lnTo>
                  <a:pt x="1853" y="691"/>
                </a:lnTo>
                <a:lnTo>
                  <a:pt x="1853" y="688"/>
                </a:lnTo>
                <a:lnTo>
                  <a:pt x="1853" y="687"/>
                </a:lnTo>
                <a:lnTo>
                  <a:pt x="1854" y="687"/>
                </a:lnTo>
                <a:lnTo>
                  <a:pt x="1857" y="685"/>
                </a:lnTo>
                <a:lnTo>
                  <a:pt x="1858" y="685"/>
                </a:lnTo>
                <a:lnTo>
                  <a:pt x="1858" y="685"/>
                </a:lnTo>
                <a:lnTo>
                  <a:pt x="1858" y="684"/>
                </a:lnTo>
                <a:lnTo>
                  <a:pt x="1858" y="681"/>
                </a:lnTo>
                <a:lnTo>
                  <a:pt x="1857" y="680"/>
                </a:lnTo>
                <a:lnTo>
                  <a:pt x="1855" y="678"/>
                </a:lnTo>
                <a:lnTo>
                  <a:pt x="1853" y="678"/>
                </a:lnTo>
                <a:lnTo>
                  <a:pt x="1853" y="677"/>
                </a:lnTo>
                <a:lnTo>
                  <a:pt x="1853" y="676"/>
                </a:lnTo>
                <a:lnTo>
                  <a:pt x="1854" y="673"/>
                </a:lnTo>
                <a:lnTo>
                  <a:pt x="1855" y="670"/>
                </a:lnTo>
                <a:lnTo>
                  <a:pt x="1857" y="669"/>
                </a:lnTo>
                <a:lnTo>
                  <a:pt x="1857" y="667"/>
                </a:lnTo>
                <a:lnTo>
                  <a:pt x="1858" y="669"/>
                </a:lnTo>
                <a:lnTo>
                  <a:pt x="1860" y="669"/>
                </a:lnTo>
                <a:lnTo>
                  <a:pt x="1860" y="669"/>
                </a:lnTo>
                <a:lnTo>
                  <a:pt x="1860" y="669"/>
                </a:lnTo>
                <a:lnTo>
                  <a:pt x="1861" y="670"/>
                </a:lnTo>
                <a:lnTo>
                  <a:pt x="1861" y="670"/>
                </a:lnTo>
                <a:lnTo>
                  <a:pt x="1865" y="670"/>
                </a:lnTo>
                <a:lnTo>
                  <a:pt x="1868" y="674"/>
                </a:lnTo>
                <a:lnTo>
                  <a:pt x="1869" y="676"/>
                </a:lnTo>
                <a:lnTo>
                  <a:pt x="1869" y="676"/>
                </a:lnTo>
                <a:lnTo>
                  <a:pt x="1871" y="674"/>
                </a:lnTo>
                <a:lnTo>
                  <a:pt x="1871" y="674"/>
                </a:lnTo>
                <a:lnTo>
                  <a:pt x="1871" y="673"/>
                </a:lnTo>
                <a:lnTo>
                  <a:pt x="1871" y="672"/>
                </a:lnTo>
                <a:lnTo>
                  <a:pt x="1869" y="670"/>
                </a:lnTo>
                <a:lnTo>
                  <a:pt x="1866" y="667"/>
                </a:lnTo>
                <a:lnTo>
                  <a:pt x="1866" y="666"/>
                </a:lnTo>
                <a:lnTo>
                  <a:pt x="1861" y="665"/>
                </a:lnTo>
                <a:lnTo>
                  <a:pt x="1860" y="663"/>
                </a:lnTo>
                <a:lnTo>
                  <a:pt x="1858" y="662"/>
                </a:lnTo>
                <a:lnTo>
                  <a:pt x="1853" y="661"/>
                </a:lnTo>
                <a:lnTo>
                  <a:pt x="1847" y="658"/>
                </a:lnTo>
                <a:lnTo>
                  <a:pt x="1846" y="656"/>
                </a:lnTo>
                <a:lnTo>
                  <a:pt x="1847" y="655"/>
                </a:lnTo>
                <a:lnTo>
                  <a:pt x="1847" y="655"/>
                </a:lnTo>
                <a:lnTo>
                  <a:pt x="1849" y="654"/>
                </a:lnTo>
                <a:lnTo>
                  <a:pt x="1849" y="654"/>
                </a:lnTo>
                <a:lnTo>
                  <a:pt x="1849" y="652"/>
                </a:lnTo>
                <a:lnTo>
                  <a:pt x="1849" y="652"/>
                </a:lnTo>
                <a:lnTo>
                  <a:pt x="1847" y="652"/>
                </a:lnTo>
                <a:lnTo>
                  <a:pt x="1842" y="652"/>
                </a:lnTo>
                <a:lnTo>
                  <a:pt x="1839" y="652"/>
                </a:lnTo>
                <a:lnTo>
                  <a:pt x="1836" y="651"/>
                </a:lnTo>
                <a:lnTo>
                  <a:pt x="1833" y="648"/>
                </a:lnTo>
                <a:lnTo>
                  <a:pt x="1831" y="645"/>
                </a:lnTo>
                <a:lnTo>
                  <a:pt x="1828" y="644"/>
                </a:lnTo>
                <a:lnTo>
                  <a:pt x="1828" y="641"/>
                </a:lnTo>
                <a:lnTo>
                  <a:pt x="1827" y="638"/>
                </a:lnTo>
                <a:lnTo>
                  <a:pt x="1825" y="636"/>
                </a:lnTo>
                <a:lnTo>
                  <a:pt x="1824" y="633"/>
                </a:lnTo>
                <a:lnTo>
                  <a:pt x="1824" y="633"/>
                </a:lnTo>
                <a:lnTo>
                  <a:pt x="1821" y="632"/>
                </a:lnTo>
                <a:lnTo>
                  <a:pt x="1818" y="629"/>
                </a:lnTo>
                <a:lnTo>
                  <a:pt x="1816" y="629"/>
                </a:lnTo>
                <a:lnTo>
                  <a:pt x="1814" y="627"/>
                </a:lnTo>
                <a:lnTo>
                  <a:pt x="1813" y="626"/>
                </a:lnTo>
                <a:lnTo>
                  <a:pt x="1813" y="623"/>
                </a:lnTo>
                <a:lnTo>
                  <a:pt x="1811" y="621"/>
                </a:lnTo>
                <a:lnTo>
                  <a:pt x="1811" y="619"/>
                </a:lnTo>
                <a:lnTo>
                  <a:pt x="1813" y="619"/>
                </a:lnTo>
                <a:lnTo>
                  <a:pt x="1813" y="619"/>
                </a:lnTo>
                <a:lnTo>
                  <a:pt x="1814" y="619"/>
                </a:lnTo>
                <a:lnTo>
                  <a:pt x="1814" y="618"/>
                </a:lnTo>
                <a:lnTo>
                  <a:pt x="1814" y="618"/>
                </a:lnTo>
                <a:lnTo>
                  <a:pt x="1813" y="616"/>
                </a:lnTo>
                <a:lnTo>
                  <a:pt x="1811" y="615"/>
                </a:lnTo>
                <a:lnTo>
                  <a:pt x="1811" y="614"/>
                </a:lnTo>
                <a:lnTo>
                  <a:pt x="1811" y="612"/>
                </a:lnTo>
                <a:lnTo>
                  <a:pt x="1811" y="612"/>
                </a:lnTo>
                <a:lnTo>
                  <a:pt x="1813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6" y="611"/>
                </a:lnTo>
                <a:lnTo>
                  <a:pt x="1817" y="611"/>
                </a:lnTo>
                <a:lnTo>
                  <a:pt x="1818" y="610"/>
                </a:lnTo>
                <a:lnTo>
                  <a:pt x="1820" y="610"/>
                </a:lnTo>
                <a:lnTo>
                  <a:pt x="1820" y="608"/>
                </a:lnTo>
                <a:lnTo>
                  <a:pt x="1821" y="608"/>
                </a:lnTo>
                <a:lnTo>
                  <a:pt x="1821" y="608"/>
                </a:lnTo>
                <a:lnTo>
                  <a:pt x="1824" y="608"/>
                </a:lnTo>
                <a:lnTo>
                  <a:pt x="1824" y="608"/>
                </a:lnTo>
                <a:lnTo>
                  <a:pt x="1825" y="608"/>
                </a:lnTo>
                <a:lnTo>
                  <a:pt x="1827" y="610"/>
                </a:lnTo>
                <a:lnTo>
                  <a:pt x="1825" y="610"/>
                </a:lnTo>
                <a:lnTo>
                  <a:pt x="1825" y="611"/>
                </a:lnTo>
                <a:lnTo>
                  <a:pt x="1824" y="611"/>
                </a:lnTo>
                <a:lnTo>
                  <a:pt x="1824" y="611"/>
                </a:lnTo>
                <a:lnTo>
                  <a:pt x="1825" y="614"/>
                </a:lnTo>
                <a:lnTo>
                  <a:pt x="1825" y="615"/>
                </a:lnTo>
                <a:lnTo>
                  <a:pt x="1825" y="615"/>
                </a:lnTo>
                <a:lnTo>
                  <a:pt x="1827" y="616"/>
                </a:lnTo>
                <a:lnTo>
                  <a:pt x="1827" y="619"/>
                </a:lnTo>
                <a:lnTo>
                  <a:pt x="1828" y="619"/>
                </a:lnTo>
                <a:lnTo>
                  <a:pt x="1828" y="619"/>
                </a:lnTo>
                <a:lnTo>
                  <a:pt x="1829" y="618"/>
                </a:lnTo>
                <a:lnTo>
                  <a:pt x="1829" y="616"/>
                </a:lnTo>
                <a:lnTo>
                  <a:pt x="1831" y="615"/>
                </a:lnTo>
                <a:lnTo>
                  <a:pt x="1831" y="614"/>
                </a:lnTo>
                <a:lnTo>
                  <a:pt x="1832" y="612"/>
                </a:lnTo>
                <a:lnTo>
                  <a:pt x="1832" y="612"/>
                </a:lnTo>
                <a:lnTo>
                  <a:pt x="1833" y="614"/>
                </a:lnTo>
                <a:lnTo>
                  <a:pt x="1835" y="614"/>
                </a:lnTo>
                <a:lnTo>
                  <a:pt x="1836" y="616"/>
                </a:lnTo>
                <a:lnTo>
                  <a:pt x="1838" y="618"/>
                </a:lnTo>
                <a:lnTo>
                  <a:pt x="1836" y="619"/>
                </a:lnTo>
                <a:lnTo>
                  <a:pt x="1838" y="621"/>
                </a:lnTo>
                <a:lnTo>
                  <a:pt x="1838" y="622"/>
                </a:lnTo>
                <a:lnTo>
                  <a:pt x="1840" y="625"/>
                </a:lnTo>
                <a:lnTo>
                  <a:pt x="1842" y="625"/>
                </a:lnTo>
                <a:lnTo>
                  <a:pt x="1843" y="625"/>
                </a:lnTo>
                <a:lnTo>
                  <a:pt x="1842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39" y="626"/>
                </a:lnTo>
                <a:lnTo>
                  <a:pt x="1840" y="626"/>
                </a:lnTo>
                <a:lnTo>
                  <a:pt x="1843" y="630"/>
                </a:lnTo>
                <a:lnTo>
                  <a:pt x="1844" y="630"/>
                </a:lnTo>
                <a:lnTo>
                  <a:pt x="1846" y="632"/>
                </a:lnTo>
                <a:lnTo>
                  <a:pt x="1847" y="633"/>
                </a:lnTo>
                <a:lnTo>
                  <a:pt x="1847" y="633"/>
                </a:lnTo>
                <a:lnTo>
                  <a:pt x="1847" y="633"/>
                </a:lnTo>
                <a:lnTo>
                  <a:pt x="1847" y="634"/>
                </a:lnTo>
                <a:lnTo>
                  <a:pt x="1847" y="634"/>
                </a:lnTo>
                <a:lnTo>
                  <a:pt x="1849" y="634"/>
                </a:lnTo>
                <a:lnTo>
                  <a:pt x="1850" y="634"/>
                </a:lnTo>
                <a:lnTo>
                  <a:pt x="1851" y="634"/>
                </a:lnTo>
                <a:lnTo>
                  <a:pt x="1853" y="634"/>
                </a:lnTo>
                <a:lnTo>
                  <a:pt x="1855" y="636"/>
                </a:lnTo>
                <a:lnTo>
                  <a:pt x="1858" y="637"/>
                </a:lnTo>
                <a:lnTo>
                  <a:pt x="1860" y="638"/>
                </a:lnTo>
                <a:lnTo>
                  <a:pt x="1862" y="640"/>
                </a:lnTo>
                <a:lnTo>
                  <a:pt x="1862" y="641"/>
                </a:lnTo>
                <a:lnTo>
                  <a:pt x="1864" y="641"/>
                </a:lnTo>
                <a:lnTo>
                  <a:pt x="1864" y="641"/>
                </a:lnTo>
                <a:lnTo>
                  <a:pt x="1860" y="640"/>
                </a:lnTo>
                <a:lnTo>
                  <a:pt x="1858" y="640"/>
                </a:lnTo>
                <a:lnTo>
                  <a:pt x="1857" y="640"/>
                </a:lnTo>
                <a:lnTo>
                  <a:pt x="1860" y="640"/>
                </a:lnTo>
                <a:lnTo>
                  <a:pt x="1862" y="641"/>
                </a:lnTo>
                <a:lnTo>
                  <a:pt x="1865" y="643"/>
                </a:lnTo>
                <a:lnTo>
                  <a:pt x="1868" y="644"/>
                </a:lnTo>
                <a:lnTo>
                  <a:pt x="1869" y="645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5" y="648"/>
                </a:lnTo>
                <a:lnTo>
                  <a:pt x="1877" y="651"/>
                </a:lnTo>
                <a:lnTo>
                  <a:pt x="1877" y="652"/>
                </a:lnTo>
                <a:lnTo>
                  <a:pt x="1879" y="652"/>
                </a:lnTo>
                <a:lnTo>
                  <a:pt x="1880" y="654"/>
                </a:lnTo>
                <a:lnTo>
                  <a:pt x="1882" y="654"/>
                </a:lnTo>
                <a:lnTo>
                  <a:pt x="1882" y="655"/>
                </a:lnTo>
                <a:lnTo>
                  <a:pt x="1882" y="656"/>
                </a:lnTo>
                <a:lnTo>
                  <a:pt x="1880" y="656"/>
                </a:lnTo>
                <a:lnTo>
                  <a:pt x="1880" y="658"/>
                </a:lnTo>
                <a:lnTo>
                  <a:pt x="1880" y="659"/>
                </a:lnTo>
                <a:lnTo>
                  <a:pt x="1880" y="661"/>
                </a:lnTo>
                <a:lnTo>
                  <a:pt x="1880" y="662"/>
                </a:lnTo>
                <a:lnTo>
                  <a:pt x="1880" y="663"/>
                </a:lnTo>
                <a:lnTo>
                  <a:pt x="1880" y="665"/>
                </a:lnTo>
                <a:lnTo>
                  <a:pt x="1879" y="666"/>
                </a:lnTo>
                <a:lnTo>
                  <a:pt x="1879" y="667"/>
                </a:lnTo>
                <a:lnTo>
                  <a:pt x="1880" y="669"/>
                </a:lnTo>
                <a:lnTo>
                  <a:pt x="1880" y="669"/>
                </a:lnTo>
                <a:lnTo>
                  <a:pt x="1880" y="670"/>
                </a:lnTo>
                <a:lnTo>
                  <a:pt x="1880" y="669"/>
                </a:lnTo>
                <a:lnTo>
                  <a:pt x="1879" y="669"/>
                </a:lnTo>
                <a:lnTo>
                  <a:pt x="1879" y="669"/>
                </a:lnTo>
                <a:lnTo>
                  <a:pt x="1879" y="670"/>
                </a:lnTo>
                <a:lnTo>
                  <a:pt x="1880" y="670"/>
                </a:lnTo>
                <a:lnTo>
                  <a:pt x="1880" y="672"/>
                </a:lnTo>
                <a:lnTo>
                  <a:pt x="1884" y="673"/>
                </a:lnTo>
                <a:lnTo>
                  <a:pt x="1886" y="676"/>
                </a:lnTo>
                <a:lnTo>
                  <a:pt x="1886" y="676"/>
                </a:lnTo>
                <a:lnTo>
                  <a:pt x="1886" y="677"/>
                </a:lnTo>
                <a:lnTo>
                  <a:pt x="1887" y="678"/>
                </a:lnTo>
                <a:lnTo>
                  <a:pt x="1887" y="678"/>
                </a:lnTo>
                <a:lnTo>
                  <a:pt x="1888" y="681"/>
                </a:lnTo>
                <a:lnTo>
                  <a:pt x="1890" y="683"/>
                </a:lnTo>
                <a:lnTo>
                  <a:pt x="1891" y="683"/>
                </a:lnTo>
                <a:lnTo>
                  <a:pt x="1893" y="684"/>
                </a:lnTo>
                <a:lnTo>
                  <a:pt x="1893" y="684"/>
                </a:lnTo>
                <a:lnTo>
                  <a:pt x="1893" y="685"/>
                </a:lnTo>
                <a:lnTo>
                  <a:pt x="1894" y="684"/>
                </a:lnTo>
                <a:lnTo>
                  <a:pt x="1895" y="684"/>
                </a:lnTo>
                <a:lnTo>
                  <a:pt x="1895" y="684"/>
                </a:lnTo>
                <a:lnTo>
                  <a:pt x="1897" y="684"/>
                </a:lnTo>
                <a:lnTo>
                  <a:pt x="1897" y="685"/>
                </a:lnTo>
                <a:lnTo>
                  <a:pt x="1897" y="685"/>
                </a:lnTo>
                <a:lnTo>
                  <a:pt x="1897" y="685"/>
                </a:lnTo>
                <a:lnTo>
                  <a:pt x="1895" y="687"/>
                </a:lnTo>
                <a:lnTo>
                  <a:pt x="1894" y="685"/>
                </a:lnTo>
                <a:lnTo>
                  <a:pt x="1893" y="685"/>
                </a:lnTo>
                <a:lnTo>
                  <a:pt x="1893" y="687"/>
                </a:lnTo>
                <a:lnTo>
                  <a:pt x="1893" y="687"/>
                </a:lnTo>
                <a:lnTo>
                  <a:pt x="1894" y="687"/>
                </a:lnTo>
                <a:lnTo>
                  <a:pt x="1895" y="688"/>
                </a:lnTo>
                <a:lnTo>
                  <a:pt x="1895" y="691"/>
                </a:lnTo>
                <a:lnTo>
                  <a:pt x="1897" y="692"/>
                </a:lnTo>
                <a:lnTo>
                  <a:pt x="1897" y="692"/>
                </a:lnTo>
                <a:lnTo>
                  <a:pt x="1898" y="692"/>
                </a:lnTo>
                <a:lnTo>
                  <a:pt x="1898" y="691"/>
                </a:lnTo>
                <a:lnTo>
                  <a:pt x="1898" y="691"/>
                </a:lnTo>
                <a:lnTo>
                  <a:pt x="1898" y="691"/>
                </a:lnTo>
                <a:lnTo>
                  <a:pt x="1898" y="691"/>
                </a:lnTo>
                <a:lnTo>
                  <a:pt x="1899" y="692"/>
                </a:lnTo>
                <a:lnTo>
                  <a:pt x="1901" y="692"/>
                </a:lnTo>
                <a:lnTo>
                  <a:pt x="1901" y="692"/>
                </a:lnTo>
                <a:lnTo>
                  <a:pt x="1902" y="692"/>
                </a:lnTo>
                <a:lnTo>
                  <a:pt x="1902" y="692"/>
                </a:lnTo>
                <a:lnTo>
                  <a:pt x="1904" y="691"/>
                </a:lnTo>
                <a:lnTo>
                  <a:pt x="1906" y="692"/>
                </a:lnTo>
                <a:lnTo>
                  <a:pt x="1908" y="692"/>
                </a:lnTo>
                <a:lnTo>
                  <a:pt x="1908" y="692"/>
                </a:lnTo>
                <a:lnTo>
                  <a:pt x="1909" y="691"/>
                </a:lnTo>
                <a:lnTo>
                  <a:pt x="1910" y="692"/>
                </a:lnTo>
                <a:lnTo>
                  <a:pt x="1912" y="692"/>
                </a:lnTo>
                <a:lnTo>
                  <a:pt x="1912" y="694"/>
                </a:lnTo>
                <a:lnTo>
                  <a:pt x="1912" y="694"/>
                </a:lnTo>
                <a:lnTo>
                  <a:pt x="1913" y="694"/>
                </a:lnTo>
                <a:lnTo>
                  <a:pt x="1915" y="694"/>
                </a:lnTo>
                <a:lnTo>
                  <a:pt x="1915" y="694"/>
                </a:lnTo>
                <a:lnTo>
                  <a:pt x="1915" y="694"/>
                </a:lnTo>
                <a:lnTo>
                  <a:pt x="1916" y="694"/>
                </a:lnTo>
                <a:lnTo>
                  <a:pt x="1916" y="695"/>
                </a:lnTo>
                <a:lnTo>
                  <a:pt x="1916" y="695"/>
                </a:lnTo>
                <a:lnTo>
                  <a:pt x="1915" y="695"/>
                </a:lnTo>
                <a:lnTo>
                  <a:pt x="1913" y="695"/>
                </a:lnTo>
                <a:lnTo>
                  <a:pt x="1913" y="695"/>
                </a:lnTo>
                <a:lnTo>
                  <a:pt x="1913" y="696"/>
                </a:lnTo>
                <a:lnTo>
                  <a:pt x="1913" y="696"/>
                </a:lnTo>
                <a:lnTo>
                  <a:pt x="1913" y="696"/>
                </a:lnTo>
                <a:lnTo>
                  <a:pt x="1912" y="696"/>
                </a:lnTo>
                <a:lnTo>
                  <a:pt x="1912" y="695"/>
                </a:lnTo>
                <a:lnTo>
                  <a:pt x="1909" y="695"/>
                </a:lnTo>
                <a:lnTo>
                  <a:pt x="1906" y="694"/>
                </a:lnTo>
                <a:lnTo>
                  <a:pt x="1904" y="692"/>
                </a:lnTo>
                <a:lnTo>
                  <a:pt x="1902" y="692"/>
                </a:lnTo>
                <a:lnTo>
                  <a:pt x="1902" y="692"/>
                </a:lnTo>
                <a:lnTo>
                  <a:pt x="1901" y="694"/>
                </a:lnTo>
                <a:lnTo>
                  <a:pt x="1901" y="694"/>
                </a:lnTo>
                <a:lnTo>
                  <a:pt x="1899" y="694"/>
                </a:lnTo>
                <a:lnTo>
                  <a:pt x="1899" y="694"/>
                </a:lnTo>
                <a:lnTo>
                  <a:pt x="1898" y="695"/>
                </a:lnTo>
                <a:lnTo>
                  <a:pt x="1897" y="696"/>
                </a:lnTo>
                <a:lnTo>
                  <a:pt x="1897" y="698"/>
                </a:lnTo>
                <a:lnTo>
                  <a:pt x="1897" y="698"/>
                </a:lnTo>
                <a:lnTo>
                  <a:pt x="1897" y="698"/>
                </a:lnTo>
                <a:lnTo>
                  <a:pt x="1898" y="698"/>
                </a:lnTo>
                <a:lnTo>
                  <a:pt x="1898" y="699"/>
                </a:lnTo>
                <a:lnTo>
                  <a:pt x="1899" y="699"/>
                </a:lnTo>
                <a:lnTo>
                  <a:pt x="1901" y="701"/>
                </a:lnTo>
                <a:lnTo>
                  <a:pt x="1901" y="702"/>
                </a:lnTo>
                <a:lnTo>
                  <a:pt x="1902" y="703"/>
                </a:lnTo>
                <a:lnTo>
                  <a:pt x="1901" y="705"/>
                </a:lnTo>
                <a:lnTo>
                  <a:pt x="1901" y="706"/>
                </a:lnTo>
                <a:lnTo>
                  <a:pt x="1902" y="709"/>
                </a:lnTo>
                <a:lnTo>
                  <a:pt x="1904" y="710"/>
                </a:lnTo>
                <a:lnTo>
                  <a:pt x="1904" y="709"/>
                </a:lnTo>
                <a:lnTo>
                  <a:pt x="1904" y="707"/>
                </a:lnTo>
                <a:lnTo>
                  <a:pt x="1904" y="707"/>
                </a:lnTo>
                <a:lnTo>
                  <a:pt x="1905" y="706"/>
                </a:lnTo>
                <a:lnTo>
                  <a:pt x="1905" y="706"/>
                </a:lnTo>
                <a:lnTo>
                  <a:pt x="1906" y="707"/>
                </a:lnTo>
                <a:lnTo>
                  <a:pt x="1906" y="707"/>
                </a:lnTo>
                <a:lnTo>
                  <a:pt x="1906" y="707"/>
                </a:lnTo>
                <a:lnTo>
                  <a:pt x="1908" y="710"/>
                </a:lnTo>
                <a:lnTo>
                  <a:pt x="1908" y="710"/>
                </a:lnTo>
                <a:lnTo>
                  <a:pt x="1908" y="712"/>
                </a:lnTo>
                <a:lnTo>
                  <a:pt x="1909" y="713"/>
                </a:lnTo>
                <a:lnTo>
                  <a:pt x="1909" y="713"/>
                </a:lnTo>
                <a:lnTo>
                  <a:pt x="1909" y="712"/>
                </a:lnTo>
                <a:lnTo>
                  <a:pt x="1910" y="709"/>
                </a:lnTo>
                <a:lnTo>
                  <a:pt x="1912" y="709"/>
                </a:lnTo>
                <a:lnTo>
                  <a:pt x="1912" y="709"/>
                </a:lnTo>
                <a:lnTo>
                  <a:pt x="1912" y="710"/>
                </a:lnTo>
                <a:lnTo>
                  <a:pt x="1913" y="712"/>
                </a:lnTo>
                <a:lnTo>
                  <a:pt x="1915" y="713"/>
                </a:lnTo>
                <a:lnTo>
                  <a:pt x="1915" y="713"/>
                </a:lnTo>
                <a:lnTo>
                  <a:pt x="1916" y="713"/>
                </a:lnTo>
                <a:lnTo>
                  <a:pt x="1915" y="712"/>
                </a:lnTo>
                <a:lnTo>
                  <a:pt x="1915" y="710"/>
                </a:lnTo>
                <a:lnTo>
                  <a:pt x="1915" y="709"/>
                </a:lnTo>
                <a:lnTo>
                  <a:pt x="1915" y="709"/>
                </a:lnTo>
                <a:lnTo>
                  <a:pt x="1915" y="706"/>
                </a:lnTo>
                <a:lnTo>
                  <a:pt x="1913" y="703"/>
                </a:lnTo>
                <a:lnTo>
                  <a:pt x="1912" y="702"/>
                </a:lnTo>
                <a:lnTo>
                  <a:pt x="1912" y="701"/>
                </a:lnTo>
                <a:lnTo>
                  <a:pt x="1912" y="701"/>
                </a:lnTo>
                <a:lnTo>
                  <a:pt x="1913" y="701"/>
                </a:lnTo>
                <a:lnTo>
                  <a:pt x="1913" y="701"/>
                </a:lnTo>
                <a:lnTo>
                  <a:pt x="1915" y="702"/>
                </a:lnTo>
                <a:lnTo>
                  <a:pt x="1915" y="702"/>
                </a:lnTo>
                <a:lnTo>
                  <a:pt x="1915" y="703"/>
                </a:lnTo>
                <a:lnTo>
                  <a:pt x="1916" y="703"/>
                </a:lnTo>
                <a:lnTo>
                  <a:pt x="1916" y="703"/>
                </a:lnTo>
                <a:lnTo>
                  <a:pt x="1916" y="703"/>
                </a:lnTo>
                <a:lnTo>
                  <a:pt x="1919" y="702"/>
                </a:lnTo>
                <a:lnTo>
                  <a:pt x="1919" y="702"/>
                </a:lnTo>
                <a:lnTo>
                  <a:pt x="1919" y="702"/>
                </a:lnTo>
                <a:lnTo>
                  <a:pt x="1917" y="701"/>
                </a:lnTo>
                <a:lnTo>
                  <a:pt x="1917" y="701"/>
                </a:lnTo>
                <a:lnTo>
                  <a:pt x="1917" y="701"/>
                </a:lnTo>
                <a:lnTo>
                  <a:pt x="1916" y="701"/>
                </a:lnTo>
                <a:lnTo>
                  <a:pt x="1916" y="701"/>
                </a:lnTo>
                <a:lnTo>
                  <a:pt x="1916" y="699"/>
                </a:lnTo>
                <a:lnTo>
                  <a:pt x="1916" y="698"/>
                </a:lnTo>
                <a:lnTo>
                  <a:pt x="1915" y="698"/>
                </a:lnTo>
                <a:lnTo>
                  <a:pt x="1915" y="698"/>
                </a:lnTo>
                <a:lnTo>
                  <a:pt x="1915" y="696"/>
                </a:lnTo>
                <a:lnTo>
                  <a:pt x="1915" y="696"/>
                </a:lnTo>
                <a:lnTo>
                  <a:pt x="1916" y="696"/>
                </a:lnTo>
                <a:lnTo>
                  <a:pt x="1917" y="696"/>
                </a:lnTo>
                <a:lnTo>
                  <a:pt x="1919" y="695"/>
                </a:lnTo>
                <a:lnTo>
                  <a:pt x="1919" y="695"/>
                </a:lnTo>
                <a:lnTo>
                  <a:pt x="1920" y="696"/>
                </a:lnTo>
                <a:lnTo>
                  <a:pt x="1921" y="698"/>
                </a:lnTo>
                <a:lnTo>
                  <a:pt x="1923" y="698"/>
                </a:lnTo>
                <a:lnTo>
                  <a:pt x="1923" y="699"/>
                </a:lnTo>
                <a:lnTo>
                  <a:pt x="1924" y="699"/>
                </a:lnTo>
                <a:lnTo>
                  <a:pt x="1924" y="699"/>
                </a:lnTo>
                <a:lnTo>
                  <a:pt x="1924" y="698"/>
                </a:lnTo>
                <a:lnTo>
                  <a:pt x="1924" y="698"/>
                </a:lnTo>
                <a:lnTo>
                  <a:pt x="1924" y="696"/>
                </a:lnTo>
                <a:lnTo>
                  <a:pt x="1924" y="695"/>
                </a:lnTo>
                <a:lnTo>
                  <a:pt x="1924" y="694"/>
                </a:lnTo>
                <a:lnTo>
                  <a:pt x="1923" y="692"/>
                </a:lnTo>
                <a:lnTo>
                  <a:pt x="1921" y="692"/>
                </a:lnTo>
                <a:lnTo>
                  <a:pt x="1920" y="692"/>
                </a:lnTo>
                <a:lnTo>
                  <a:pt x="1920" y="691"/>
                </a:lnTo>
                <a:lnTo>
                  <a:pt x="1917" y="689"/>
                </a:lnTo>
                <a:lnTo>
                  <a:pt x="1916" y="688"/>
                </a:lnTo>
                <a:lnTo>
                  <a:pt x="1916" y="688"/>
                </a:lnTo>
                <a:lnTo>
                  <a:pt x="1915" y="688"/>
                </a:lnTo>
                <a:lnTo>
                  <a:pt x="1912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5"/>
                </a:lnTo>
                <a:lnTo>
                  <a:pt x="1912" y="685"/>
                </a:lnTo>
                <a:lnTo>
                  <a:pt x="1913" y="685"/>
                </a:lnTo>
                <a:lnTo>
                  <a:pt x="1915" y="684"/>
                </a:lnTo>
                <a:lnTo>
                  <a:pt x="1913" y="684"/>
                </a:lnTo>
                <a:lnTo>
                  <a:pt x="1913" y="684"/>
                </a:lnTo>
                <a:lnTo>
                  <a:pt x="1913" y="683"/>
                </a:lnTo>
                <a:lnTo>
                  <a:pt x="1912" y="683"/>
                </a:lnTo>
                <a:lnTo>
                  <a:pt x="1913" y="681"/>
                </a:lnTo>
                <a:lnTo>
                  <a:pt x="1915" y="681"/>
                </a:lnTo>
                <a:lnTo>
                  <a:pt x="1916" y="683"/>
                </a:lnTo>
                <a:lnTo>
                  <a:pt x="1916" y="683"/>
                </a:lnTo>
                <a:lnTo>
                  <a:pt x="1915" y="684"/>
                </a:lnTo>
                <a:lnTo>
                  <a:pt x="1916" y="684"/>
                </a:lnTo>
                <a:lnTo>
                  <a:pt x="1916" y="684"/>
                </a:lnTo>
                <a:lnTo>
                  <a:pt x="1917" y="683"/>
                </a:lnTo>
                <a:lnTo>
                  <a:pt x="1917" y="681"/>
                </a:lnTo>
                <a:lnTo>
                  <a:pt x="1916" y="681"/>
                </a:lnTo>
                <a:lnTo>
                  <a:pt x="1915" y="680"/>
                </a:lnTo>
                <a:lnTo>
                  <a:pt x="1913" y="678"/>
                </a:lnTo>
                <a:lnTo>
                  <a:pt x="1913" y="678"/>
                </a:lnTo>
                <a:lnTo>
                  <a:pt x="1912" y="676"/>
                </a:lnTo>
                <a:lnTo>
                  <a:pt x="1910" y="673"/>
                </a:lnTo>
                <a:lnTo>
                  <a:pt x="1910" y="673"/>
                </a:lnTo>
                <a:lnTo>
                  <a:pt x="1910" y="670"/>
                </a:lnTo>
                <a:lnTo>
                  <a:pt x="1910" y="670"/>
                </a:lnTo>
                <a:lnTo>
                  <a:pt x="1910" y="669"/>
                </a:lnTo>
                <a:lnTo>
                  <a:pt x="1910" y="669"/>
                </a:lnTo>
                <a:lnTo>
                  <a:pt x="1912" y="667"/>
                </a:lnTo>
                <a:lnTo>
                  <a:pt x="1912" y="667"/>
                </a:lnTo>
                <a:lnTo>
                  <a:pt x="1913" y="667"/>
                </a:lnTo>
                <a:lnTo>
                  <a:pt x="1913" y="667"/>
                </a:lnTo>
                <a:lnTo>
                  <a:pt x="1913" y="669"/>
                </a:lnTo>
                <a:lnTo>
                  <a:pt x="1913" y="669"/>
                </a:lnTo>
                <a:lnTo>
                  <a:pt x="1915" y="670"/>
                </a:lnTo>
                <a:lnTo>
                  <a:pt x="1917" y="672"/>
                </a:lnTo>
                <a:lnTo>
                  <a:pt x="1917" y="673"/>
                </a:lnTo>
                <a:lnTo>
                  <a:pt x="1917" y="674"/>
                </a:lnTo>
                <a:lnTo>
                  <a:pt x="1920" y="674"/>
                </a:lnTo>
                <a:lnTo>
                  <a:pt x="1920" y="674"/>
                </a:lnTo>
                <a:lnTo>
                  <a:pt x="1920" y="674"/>
                </a:lnTo>
                <a:lnTo>
                  <a:pt x="1919" y="673"/>
                </a:lnTo>
                <a:lnTo>
                  <a:pt x="1919" y="673"/>
                </a:lnTo>
                <a:lnTo>
                  <a:pt x="1917" y="672"/>
                </a:lnTo>
                <a:lnTo>
                  <a:pt x="1919" y="670"/>
                </a:lnTo>
                <a:lnTo>
                  <a:pt x="1920" y="672"/>
                </a:lnTo>
                <a:lnTo>
                  <a:pt x="1921" y="673"/>
                </a:lnTo>
                <a:lnTo>
                  <a:pt x="1923" y="674"/>
                </a:lnTo>
                <a:lnTo>
                  <a:pt x="1923" y="674"/>
                </a:lnTo>
                <a:lnTo>
                  <a:pt x="1923" y="673"/>
                </a:lnTo>
                <a:lnTo>
                  <a:pt x="1923" y="673"/>
                </a:lnTo>
                <a:lnTo>
                  <a:pt x="1923" y="672"/>
                </a:lnTo>
                <a:lnTo>
                  <a:pt x="1921" y="672"/>
                </a:lnTo>
                <a:lnTo>
                  <a:pt x="1921" y="670"/>
                </a:lnTo>
                <a:lnTo>
                  <a:pt x="1921" y="670"/>
                </a:lnTo>
                <a:lnTo>
                  <a:pt x="1921" y="670"/>
                </a:lnTo>
                <a:lnTo>
                  <a:pt x="1923" y="670"/>
                </a:lnTo>
                <a:lnTo>
                  <a:pt x="1924" y="670"/>
                </a:lnTo>
                <a:lnTo>
                  <a:pt x="1926" y="670"/>
                </a:lnTo>
                <a:lnTo>
                  <a:pt x="1926" y="672"/>
                </a:lnTo>
                <a:lnTo>
                  <a:pt x="1927" y="672"/>
                </a:lnTo>
                <a:lnTo>
                  <a:pt x="1927" y="672"/>
                </a:lnTo>
                <a:lnTo>
                  <a:pt x="1926" y="670"/>
                </a:lnTo>
                <a:lnTo>
                  <a:pt x="1924" y="669"/>
                </a:lnTo>
                <a:lnTo>
                  <a:pt x="1923" y="669"/>
                </a:lnTo>
                <a:lnTo>
                  <a:pt x="1923" y="669"/>
                </a:lnTo>
                <a:lnTo>
                  <a:pt x="1921" y="669"/>
                </a:lnTo>
                <a:lnTo>
                  <a:pt x="1923" y="667"/>
                </a:lnTo>
                <a:lnTo>
                  <a:pt x="1921" y="667"/>
                </a:lnTo>
                <a:lnTo>
                  <a:pt x="1921" y="666"/>
                </a:lnTo>
                <a:lnTo>
                  <a:pt x="1921" y="666"/>
                </a:lnTo>
                <a:lnTo>
                  <a:pt x="1923" y="666"/>
                </a:lnTo>
                <a:lnTo>
                  <a:pt x="1924" y="666"/>
                </a:lnTo>
                <a:lnTo>
                  <a:pt x="1926" y="665"/>
                </a:lnTo>
                <a:lnTo>
                  <a:pt x="1927" y="663"/>
                </a:lnTo>
                <a:lnTo>
                  <a:pt x="1928" y="663"/>
                </a:lnTo>
                <a:lnTo>
                  <a:pt x="1928" y="663"/>
                </a:lnTo>
                <a:lnTo>
                  <a:pt x="1930" y="665"/>
                </a:lnTo>
                <a:lnTo>
                  <a:pt x="1931" y="665"/>
                </a:lnTo>
                <a:lnTo>
                  <a:pt x="1932" y="663"/>
                </a:lnTo>
                <a:lnTo>
                  <a:pt x="1934" y="663"/>
                </a:lnTo>
                <a:lnTo>
                  <a:pt x="1935" y="663"/>
                </a:lnTo>
                <a:lnTo>
                  <a:pt x="1937" y="663"/>
                </a:lnTo>
                <a:lnTo>
                  <a:pt x="1938" y="663"/>
                </a:lnTo>
                <a:lnTo>
                  <a:pt x="1941" y="665"/>
                </a:lnTo>
                <a:lnTo>
                  <a:pt x="1942" y="665"/>
                </a:lnTo>
                <a:lnTo>
                  <a:pt x="1944" y="666"/>
                </a:lnTo>
                <a:lnTo>
                  <a:pt x="1944" y="666"/>
                </a:lnTo>
                <a:lnTo>
                  <a:pt x="1944" y="667"/>
                </a:lnTo>
                <a:lnTo>
                  <a:pt x="1945" y="667"/>
                </a:lnTo>
                <a:lnTo>
                  <a:pt x="1946" y="667"/>
                </a:lnTo>
                <a:lnTo>
                  <a:pt x="1948" y="667"/>
                </a:lnTo>
                <a:lnTo>
                  <a:pt x="1950" y="667"/>
                </a:lnTo>
                <a:lnTo>
                  <a:pt x="1949" y="667"/>
                </a:lnTo>
                <a:lnTo>
                  <a:pt x="1946" y="669"/>
                </a:lnTo>
                <a:lnTo>
                  <a:pt x="1946" y="669"/>
                </a:lnTo>
                <a:lnTo>
                  <a:pt x="1945" y="670"/>
                </a:lnTo>
                <a:lnTo>
                  <a:pt x="1945" y="672"/>
                </a:lnTo>
                <a:lnTo>
                  <a:pt x="1945" y="672"/>
                </a:lnTo>
                <a:lnTo>
                  <a:pt x="1945" y="672"/>
                </a:lnTo>
                <a:lnTo>
                  <a:pt x="1945" y="673"/>
                </a:lnTo>
                <a:lnTo>
                  <a:pt x="1945" y="673"/>
                </a:lnTo>
                <a:lnTo>
                  <a:pt x="1946" y="673"/>
                </a:lnTo>
                <a:lnTo>
                  <a:pt x="1948" y="672"/>
                </a:lnTo>
                <a:lnTo>
                  <a:pt x="1950" y="669"/>
                </a:lnTo>
                <a:lnTo>
                  <a:pt x="1952" y="667"/>
                </a:lnTo>
                <a:lnTo>
                  <a:pt x="1955" y="666"/>
                </a:lnTo>
                <a:lnTo>
                  <a:pt x="1956" y="665"/>
                </a:lnTo>
                <a:lnTo>
                  <a:pt x="1957" y="663"/>
                </a:lnTo>
                <a:lnTo>
                  <a:pt x="1959" y="662"/>
                </a:lnTo>
                <a:lnTo>
                  <a:pt x="1961" y="663"/>
                </a:lnTo>
                <a:lnTo>
                  <a:pt x="1963" y="662"/>
                </a:lnTo>
                <a:lnTo>
                  <a:pt x="1963" y="662"/>
                </a:lnTo>
                <a:lnTo>
                  <a:pt x="1964" y="662"/>
                </a:lnTo>
                <a:lnTo>
                  <a:pt x="1970" y="663"/>
                </a:lnTo>
                <a:lnTo>
                  <a:pt x="1971" y="662"/>
                </a:lnTo>
                <a:lnTo>
                  <a:pt x="1971" y="662"/>
                </a:lnTo>
                <a:lnTo>
                  <a:pt x="1971" y="661"/>
                </a:lnTo>
                <a:lnTo>
                  <a:pt x="1971" y="661"/>
                </a:lnTo>
                <a:lnTo>
                  <a:pt x="1971" y="659"/>
                </a:lnTo>
                <a:lnTo>
                  <a:pt x="1966" y="658"/>
                </a:lnTo>
                <a:lnTo>
                  <a:pt x="1964" y="656"/>
                </a:lnTo>
                <a:lnTo>
                  <a:pt x="1961" y="655"/>
                </a:lnTo>
                <a:lnTo>
                  <a:pt x="1961" y="654"/>
                </a:lnTo>
                <a:lnTo>
                  <a:pt x="1961" y="652"/>
                </a:lnTo>
                <a:lnTo>
                  <a:pt x="1961" y="651"/>
                </a:lnTo>
                <a:lnTo>
                  <a:pt x="1960" y="649"/>
                </a:lnTo>
                <a:lnTo>
                  <a:pt x="1959" y="647"/>
                </a:lnTo>
                <a:lnTo>
                  <a:pt x="1959" y="647"/>
                </a:lnTo>
                <a:lnTo>
                  <a:pt x="1957" y="645"/>
                </a:lnTo>
                <a:lnTo>
                  <a:pt x="1959" y="644"/>
                </a:lnTo>
                <a:lnTo>
                  <a:pt x="1960" y="643"/>
                </a:lnTo>
                <a:lnTo>
                  <a:pt x="1960" y="643"/>
                </a:lnTo>
                <a:lnTo>
                  <a:pt x="1960" y="640"/>
                </a:lnTo>
                <a:lnTo>
                  <a:pt x="1961" y="638"/>
                </a:lnTo>
                <a:lnTo>
                  <a:pt x="1961" y="637"/>
                </a:lnTo>
                <a:lnTo>
                  <a:pt x="1961" y="637"/>
                </a:lnTo>
                <a:lnTo>
                  <a:pt x="1963" y="636"/>
                </a:lnTo>
                <a:lnTo>
                  <a:pt x="1964" y="636"/>
                </a:lnTo>
                <a:lnTo>
                  <a:pt x="1966" y="636"/>
                </a:lnTo>
                <a:lnTo>
                  <a:pt x="1967" y="634"/>
                </a:lnTo>
                <a:lnTo>
                  <a:pt x="1967" y="632"/>
                </a:lnTo>
                <a:lnTo>
                  <a:pt x="1967" y="630"/>
                </a:lnTo>
                <a:lnTo>
                  <a:pt x="1968" y="629"/>
                </a:lnTo>
                <a:lnTo>
                  <a:pt x="1968" y="625"/>
                </a:lnTo>
                <a:lnTo>
                  <a:pt x="1968" y="625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1"/>
                </a:lnTo>
                <a:lnTo>
                  <a:pt x="1970" y="621"/>
                </a:lnTo>
                <a:lnTo>
                  <a:pt x="1970" y="619"/>
                </a:lnTo>
                <a:lnTo>
                  <a:pt x="1971" y="619"/>
                </a:lnTo>
                <a:lnTo>
                  <a:pt x="1970" y="618"/>
                </a:lnTo>
                <a:lnTo>
                  <a:pt x="1971" y="618"/>
                </a:lnTo>
                <a:lnTo>
                  <a:pt x="1971" y="616"/>
                </a:lnTo>
                <a:lnTo>
                  <a:pt x="1972" y="618"/>
                </a:lnTo>
                <a:lnTo>
                  <a:pt x="1971" y="618"/>
                </a:lnTo>
                <a:lnTo>
                  <a:pt x="1972" y="618"/>
                </a:lnTo>
                <a:lnTo>
                  <a:pt x="1972" y="619"/>
                </a:lnTo>
                <a:lnTo>
                  <a:pt x="1971" y="619"/>
                </a:lnTo>
                <a:lnTo>
                  <a:pt x="1977" y="619"/>
                </a:lnTo>
                <a:lnTo>
                  <a:pt x="1977" y="618"/>
                </a:lnTo>
                <a:lnTo>
                  <a:pt x="1977" y="616"/>
                </a:lnTo>
                <a:lnTo>
                  <a:pt x="1978" y="615"/>
                </a:lnTo>
                <a:lnTo>
                  <a:pt x="1978" y="615"/>
                </a:lnTo>
                <a:lnTo>
                  <a:pt x="1978" y="614"/>
                </a:lnTo>
                <a:lnTo>
                  <a:pt x="1978" y="612"/>
                </a:lnTo>
                <a:lnTo>
                  <a:pt x="1978" y="611"/>
                </a:lnTo>
                <a:lnTo>
                  <a:pt x="1977" y="610"/>
                </a:lnTo>
                <a:lnTo>
                  <a:pt x="1977" y="610"/>
                </a:lnTo>
                <a:lnTo>
                  <a:pt x="1977" y="608"/>
                </a:lnTo>
                <a:lnTo>
                  <a:pt x="1978" y="608"/>
                </a:lnTo>
                <a:lnTo>
                  <a:pt x="1979" y="608"/>
                </a:lnTo>
                <a:lnTo>
                  <a:pt x="1979" y="608"/>
                </a:lnTo>
                <a:lnTo>
                  <a:pt x="1981" y="608"/>
                </a:lnTo>
                <a:lnTo>
                  <a:pt x="1982" y="607"/>
                </a:lnTo>
                <a:lnTo>
                  <a:pt x="1982" y="607"/>
                </a:lnTo>
                <a:lnTo>
                  <a:pt x="1985" y="604"/>
                </a:lnTo>
                <a:lnTo>
                  <a:pt x="1986" y="604"/>
                </a:lnTo>
                <a:lnTo>
                  <a:pt x="1988" y="603"/>
                </a:lnTo>
                <a:lnTo>
                  <a:pt x="1988" y="601"/>
                </a:lnTo>
                <a:lnTo>
                  <a:pt x="1988" y="601"/>
                </a:lnTo>
                <a:lnTo>
                  <a:pt x="1988" y="600"/>
                </a:lnTo>
                <a:lnTo>
                  <a:pt x="1988" y="598"/>
                </a:lnTo>
                <a:lnTo>
                  <a:pt x="1992" y="597"/>
                </a:lnTo>
                <a:lnTo>
                  <a:pt x="1993" y="598"/>
                </a:lnTo>
                <a:lnTo>
                  <a:pt x="1994" y="597"/>
                </a:lnTo>
                <a:lnTo>
                  <a:pt x="1994" y="596"/>
                </a:lnTo>
                <a:lnTo>
                  <a:pt x="1996" y="596"/>
                </a:lnTo>
                <a:lnTo>
                  <a:pt x="1996" y="597"/>
                </a:lnTo>
                <a:lnTo>
                  <a:pt x="1996" y="597"/>
                </a:lnTo>
                <a:lnTo>
                  <a:pt x="1997" y="597"/>
                </a:lnTo>
                <a:lnTo>
                  <a:pt x="1999" y="597"/>
                </a:lnTo>
                <a:lnTo>
                  <a:pt x="1999" y="597"/>
                </a:lnTo>
                <a:lnTo>
                  <a:pt x="1999" y="594"/>
                </a:lnTo>
                <a:lnTo>
                  <a:pt x="1999" y="593"/>
                </a:lnTo>
                <a:lnTo>
                  <a:pt x="1999" y="592"/>
                </a:lnTo>
                <a:lnTo>
                  <a:pt x="1997" y="590"/>
                </a:lnTo>
                <a:lnTo>
                  <a:pt x="1999" y="592"/>
                </a:lnTo>
                <a:lnTo>
                  <a:pt x="1999" y="592"/>
                </a:lnTo>
                <a:lnTo>
                  <a:pt x="1999" y="593"/>
                </a:lnTo>
                <a:lnTo>
                  <a:pt x="2000" y="594"/>
                </a:lnTo>
                <a:lnTo>
                  <a:pt x="1999" y="596"/>
                </a:lnTo>
                <a:lnTo>
                  <a:pt x="2000" y="597"/>
                </a:lnTo>
                <a:lnTo>
                  <a:pt x="2000" y="597"/>
                </a:lnTo>
                <a:lnTo>
                  <a:pt x="2001" y="598"/>
                </a:lnTo>
                <a:lnTo>
                  <a:pt x="2003" y="598"/>
                </a:lnTo>
                <a:lnTo>
                  <a:pt x="2005" y="598"/>
                </a:lnTo>
                <a:lnTo>
                  <a:pt x="2005" y="598"/>
                </a:lnTo>
                <a:lnTo>
                  <a:pt x="2004" y="598"/>
                </a:lnTo>
                <a:lnTo>
                  <a:pt x="2003" y="600"/>
                </a:lnTo>
                <a:lnTo>
                  <a:pt x="2001" y="598"/>
                </a:lnTo>
                <a:lnTo>
                  <a:pt x="1999" y="598"/>
                </a:lnTo>
                <a:lnTo>
                  <a:pt x="1997" y="598"/>
                </a:lnTo>
                <a:lnTo>
                  <a:pt x="1996" y="598"/>
                </a:lnTo>
                <a:lnTo>
                  <a:pt x="1996" y="598"/>
                </a:lnTo>
                <a:lnTo>
                  <a:pt x="1997" y="600"/>
                </a:lnTo>
                <a:lnTo>
                  <a:pt x="1999" y="600"/>
                </a:lnTo>
                <a:lnTo>
                  <a:pt x="2000" y="600"/>
                </a:lnTo>
                <a:lnTo>
                  <a:pt x="2000" y="600"/>
                </a:lnTo>
                <a:lnTo>
                  <a:pt x="2000" y="601"/>
                </a:lnTo>
                <a:lnTo>
                  <a:pt x="1999" y="601"/>
                </a:lnTo>
                <a:lnTo>
                  <a:pt x="1999" y="601"/>
                </a:lnTo>
                <a:lnTo>
                  <a:pt x="1997" y="601"/>
                </a:lnTo>
                <a:lnTo>
                  <a:pt x="1999" y="601"/>
                </a:lnTo>
                <a:lnTo>
                  <a:pt x="1999" y="601"/>
                </a:lnTo>
                <a:lnTo>
                  <a:pt x="2000" y="603"/>
                </a:lnTo>
                <a:lnTo>
                  <a:pt x="2003" y="604"/>
                </a:lnTo>
                <a:lnTo>
                  <a:pt x="2004" y="604"/>
                </a:lnTo>
                <a:lnTo>
                  <a:pt x="2007" y="604"/>
                </a:lnTo>
                <a:lnTo>
                  <a:pt x="2008" y="604"/>
                </a:lnTo>
                <a:lnTo>
                  <a:pt x="2011" y="603"/>
                </a:lnTo>
                <a:lnTo>
                  <a:pt x="2012" y="604"/>
                </a:lnTo>
                <a:lnTo>
                  <a:pt x="2014" y="604"/>
                </a:lnTo>
                <a:lnTo>
                  <a:pt x="2014" y="604"/>
                </a:lnTo>
                <a:lnTo>
                  <a:pt x="2015" y="604"/>
                </a:lnTo>
                <a:lnTo>
                  <a:pt x="2015" y="605"/>
                </a:lnTo>
                <a:lnTo>
                  <a:pt x="2015" y="605"/>
                </a:lnTo>
                <a:lnTo>
                  <a:pt x="2014" y="607"/>
                </a:lnTo>
                <a:lnTo>
                  <a:pt x="2012" y="608"/>
                </a:lnTo>
                <a:lnTo>
                  <a:pt x="2011" y="608"/>
                </a:lnTo>
                <a:lnTo>
                  <a:pt x="2008" y="610"/>
                </a:lnTo>
                <a:lnTo>
                  <a:pt x="2004" y="612"/>
                </a:lnTo>
                <a:lnTo>
                  <a:pt x="2005" y="612"/>
                </a:lnTo>
                <a:lnTo>
                  <a:pt x="2005" y="614"/>
                </a:lnTo>
                <a:lnTo>
                  <a:pt x="2007" y="612"/>
                </a:lnTo>
                <a:lnTo>
                  <a:pt x="2008" y="612"/>
                </a:lnTo>
                <a:lnTo>
                  <a:pt x="2011" y="615"/>
                </a:lnTo>
                <a:lnTo>
                  <a:pt x="2012" y="615"/>
                </a:lnTo>
                <a:lnTo>
                  <a:pt x="2012" y="615"/>
                </a:lnTo>
                <a:lnTo>
                  <a:pt x="2015" y="615"/>
                </a:lnTo>
                <a:lnTo>
                  <a:pt x="2015" y="616"/>
                </a:lnTo>
                <a:lnTo>
                  <a:pt x="2015" y="618"/>
                </a:lnTo>
                <a:lnTo>
                  <a:pt x="2014" y="621"/>
                </a:lnTo>
                <a:lnTo>
                  <a:pt x="2014" y="622"/>
                </a:lnTo>
                <a:lnTo>
                  <a:pt x="2014" y="622"/>
                </a:lnTo>
                <a:lnTo>
                  <a:pt x="2014" y="622"/>
                </a:lnTo>
                <a:lnTo>
                  <a:pt x="2015" y="623"/>
                </a:lnTo>
                <a:lnTo>
                  <a:pt x="2016" y="623"/>
                </a:lnTo>
                <a:lnTo>
                  <a:pt x="2018" y="623"/>
                </a:lnTo>
                <a:lnTo>
                  <a:pt x="2019" y="623"/>
                </a:lnTo>
                <a:lnTo>
                  <a:pt x="2022" y="622"/>
                </a:lnTo>
                <a:lnTo>
                  <a:pt x="2023" y="621"/>
                </a:lnTo>
                <a:lnTo>
                  <a:pt x="2026" y="619"/>
                </a:lnTo>
                <a:lnTo>
                  <a:pt x="2027" y="619"/>
                </a:lnTo>
                <a:lnTo>
                  <a:pt x="2029" y="619"/>
                </a:lnTo>
                <a:lnTo>
                  <a:pt x="2030" y="618"/>
                </a:lnTo>
                <a:lnTo>
                  <a:pt x="2032" y="618"/>
                </a:lnTo>
                <a:lnTo>
                  <a:pt x="2033" y="615"/>
                </a:lnTo>
                <a:lnTo>
                  <a:pt x="2033" y="615"/>
                </a:lnTo>
                <a:lnTo>
                  <a:pt x="2034" y="615"/>
                </a:lnTo>
                <a:lnTo>
                  <a:pt x="2036" y="616"/>
                </a:lnTo>
                <a:lnTo>
                  <a:pt x="2036" y="616"/>
                </a:lnTo>
                <a:lnTo>
                  <a:pt x="2037" y="616"/>
                </a:lnTo>
                <a:lnTo>
                  <a:pt x="2038" y="616"/>
                </a:lnTo>
                <a:lnTo>
                  <a:pt x="2040" y="616"/>
                </a:lnTo>
                <a:lnTo>
                  <a:pt x="2041" y="616"/>
                </a:lnTo>
                <a:lnTo>
                  <a:pt x="2041" y="615"/>
                </a:lnTo>
                <a:lnTo>
                  <a:pt x="2043" y="614"/>
                </a:lnTo>
                <a:lnTo>
                  <a:pt x="2043" y="614"/>
                </a:lnTo>
                <a:lnTo>
                  <a:pt x="2043" y="612"/>
                </a:lnTo>
                <a:lnTo>
                  <a:pt x="2041" y="612"/>
                </a:lnTo>
                <a:lnTo>
                  <a:pt x="2040" y="611"/>
                </a:lnTo>
                <a:lnTo>
                  <a:pt x="2040" y="611"/>
                </a:lnTo>
                <a:lnTo>
                  <a:pt x="2038" y="612"/>
                </a:lnTo>
                <a:lnTo>
                  <a:pt x="2038" y="612"/>
                </a:lnTo>
                <a:lnTo>
                  <a:pt x="2036" y="612"/>
                </a:lnTo>
                <a:lnTo>
                  <a:pt x="2036" y="612"/>
                </a:lnTo>
                <a:lnTo>
                  <a:pt x="2033" y="614"/>
                </a:lnTo>
                <a:lnTo>
                  <a:pt x="2033" y="614"/>
                </a:lnTo>
                <a:lnTo>
                  <a:pt x="2032" y="612"/>
                </a:lnTo>
                <a:lnTo>
                  <a:pt x="2030" y="612"/>
                </a:lnTo>
                <a:lnTo>
                  <a:pt x="2029" y="608"/>
                </a:lnTo>
                <a:lnTo>
                  <a:pt x="2027" y="607"/>
                </a:lnTo>
                <a:lnTo>
                  <a:pt x="2027" y="605"/>
                </a:lnTo>
                <a:lnTo>
                  <a:pt x="2026" y="604"/>
                </a:lnTo>
                <a:lnTo>
                  <a:pt x="2026" y="603"/>
                </a:lnTo>
                <a:lnTo>
                  <a:pt x="2027" y="603"/>
                </a:lnTo>
                <a:lnTo>
                  <a:pt x="2029" y="603"/>
                </a:lnTo>
                <a:lnTo>
                  <a:pt x="2030" y="600"/>
                </a:lnTo>
                <a:lnTo>
                  <a:pt x="2032" y="601"/>
                </a:lnTo>
                <a:lnTo>
                  <a:pt x="2032" y="601"/>
                </a:lnTo>
                <a:lnTo>
                  <a:pt x="2030" y="601"/>
                </a:lnTo>
                <a:lnTo>
                  <a:pt x="2030" y="603"/>
                </a:lnTo>
                <a:lnTo>
                  <a:pt x="2029" y="604"/>
                </a:lnTo>
                <a:lnTo>
                  <a:pt x="2029" y="604"/>
                </a:lnTo>
                <a:lnTo>
                  <a:pt x="2029" y="604"/>
                </a:lnTo>
                <a:lnTo>
                  <a:pt x="2030" y="603"/>
                </a:lnTo>
                <a:lnTo>
                  <a:pt x="2030" y="603"/>
                </a:lnTo>
                <a:lnTo>
                  <a:pt x="2032" y="601"/>
                </a:lnTo>
                <a:lnTo>
                  <a:pt x="2036" y="597"/>
                </a:lnTo>
                <a:lnTo>
                  <a:pt x="2038" y="597"/>
                </a:lnTo>
                <a:lnTo>
                  <a:pt x="2040" y="597"/>
                </a:lnTo>
                <a:lnTo>
                  <a:pt x="2040" y="597"/>
                </a:lnTo>
                <a:lnTo>
                  <a:pt x="2041" y="597"/>
                </a:lnTo>
                <a:lnTo>
                  <a:pt x="2043" y="596"/>
                </a:lnTo>
                <a:lnTo>
                  <a:pt x="2044" y="596"/>
                </a:lnTo>
                <a:lnTo>
                  <a:pt x="2045" y="597"/>
                </a:lnTo>
                <a:lnTo>
                  <a:pt x="2047" y="596"/>
                </a:lnTo>
                <a:lnTo>
                  <a:pt x="2048" y="594"/>
                </a:lnTo>
                <a:lnTo>
                  <a:pt x="2049" y="594"/>
                </a:lnTo>
                <a:lnTo>
                  <a:pt x="2051" y="594"/>
                </a:lnTo>
                <a:lnTo>
                  <a:pt x="2052" y="593"/>
                </a:lnTo>
                <a:lnTo>
                  <a:pt x="2055" y="592"/>
                </a:lnTo>
                <a:lnTo>
                  <a:pt x="2059" y="593"/>
                </a:lnTo>
                <a:lnTo>
                  <a:pt x="2059" y="592"/>
                </a:lnTo>
                <a:lnTo>
                  <a:pt x="2062" y="592"/>
                </a:lnTo>
                <a:lnTo>
                  <a:pt x="2062" y="590"/>
                </a:lnTo>
                <a:lnTo>
                  <a:pt x="2065" y="590"/>
                </a:lnTo>
                <a:lnTo>
                  <a:pt x="2063" y="590"/>
                </a:lnTo>
                <a:lnTo>
                  <a:pt x="2063" y="590"/>
                </a:lnTo>
                <a:lnTo>
                  <a:pt x="2062" y="592"/>
                </a:lnTo>
                <a:lnTo>
                  <a:pt x="2063" y="592"/>
                </a:lnTo>
                <a:lnTo>
                  <a:pt x="2066" y="592"/>
                </a:lnTo>
                <a:lnTo>
                  <a:pt x="2066" y="590"/>
                </a:lnTo>
                <a:lnTo>
                  <a:pt x="2069" y="590"/>
                </a:lnTo>
                <a:lnTo>
                  <a:pt x="2069" y="590"/>
                </a:lnTo>
                <a:lnTo>
                  <a:pt x="2069" y="592"/>
                </a:lnTo>
                <a:lnTo>
                  <a:pt x="2069" y="593"/>
                </a:lnTo>
                <a:lnTo>
                  <a:pt x="2069" y="593"/>
                </a:lnTo>
                <a:lnTo>
                  <a:pt x="2067" y="593"/>
                </a:lnTo>
                <a:lnTo>
                  <a:pt x="2065" y="594"/>
                </a:lnTo>
                <a:lnTo>
                  <a:pt x="2063" y="594"/>
                </a:lnTo>
                <a:lnTo>
                  <a:pt x="2060" y="596"/>
                </a:lnTo>
                <a:lnTo>
                  <a:pt x="2062" y="597"/>
                </a:lnTo>
                <a:lnTo>
                  <a:pt x="2062" y="597"/>
                </a:lnTo>
                <a:lnTo>
                  <a:pt x="2060" y="597"/>
                </a:lnTo>
                <a:lnTo>
                  <a:pt x="2059" y="597"/>
                </a:lnTo>
                <a:lnTo>
                  <a:pt x="2058" y="597"/>
                </a:lnTo>
                <a:lnTo>
                  <a:pt x="2056" y="598"/>
                </a:lnTo>
                <a:lnTo>
                  <a:pt x="2055" y="597"/>
                </a:lnTo>
                <a:lnTo>
                  <a:pt x="2055" y="597"/>
                </a:lnTo>
                <a:lnTo>
                  <a:pt x="2055" y="598"/>
                </a:lnTo>
                <a:lnTo>
                  <a:pt x="2056" y="600"/>
                </a:lnTo>
                <a:lnTo>
                  <a:pt x="2056" y="601"/>
                </a:lnTo>
                <a:lnTo>
                  <a:pt x="2058" y="600"/>
                </a:lnTo>
                <a:lnTo>
                  <a:pt x="2059" y="603"/>
                </a:lnTo>
                <a:lnTo>
                  <a:pt x="2062" y="604"/>
                </a:lnTo>
                <a:lnTo>
                  <a:pt x="2060" y="604"/>
                </a:lnTo>
                <a:lnTo>
                  <a:pt x="2059" y="604"/>
                </a:lnTo>
                <a:lnTo>
                  <a:pt x="2059" y="604"/>
                </a:lnTo>
                <a:lnTo>
                  <a:pt x="2058" y="605"/>
                </a:lnTo>
                <a:lnTo>
                  <a:pt x="2058" y="605"/>
                </a:lnTo>
                <a:lnTo>
                  <a:pt x="2058" y="605"/>
                </a:lnTo>
                <a:lnTo>
                  <a:pt x="2058" y="605"/>
                </a:lnTo>
                <a:lnTo>
                  <a:pt x="2056" y="604"/>
                </a:lnTo>
                <a:lnTo>
                  <a:pt x="2056" y="605"/>
                </a:lnTo>
                <a:lnTo>
                  <a:pt x="2055" y="608"/>
                </a:lnTo>
                <a:lnTo>
                  <a:pt x="2054" y="610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2"/>
                </a:lnTo>
                <a:lnTo>
                  <a:pt x="2054" y="612"/>
                </a:lnTo>
                <a:lnTo>
                  <a:pt x="2049" y="614"/>
                </a:lnTo>
                <a:lnTo>
                  <a:pt x="2049" y="614"/>
                </a:lnTo>
                <a:lnTo>
                  <a:pt x="2048" y="614"/>
                </a:lnTo>
                <a:lnTo>
                  <a:pt x="2047" y="612"/>
                </a:lnTo>
                <a:lnTo>
                  <a:pt x="2045" y="612"/>
                </a:lnTo>
                <a:lnTo>
                  <a:pt x="2045" y="612"/>
                </a:lnTo>
                <a:lnTo>
                  <a:pt x="2044" y="612"/>
                </a:lnTo>
                <a:lnTo>
                  <a:pt x="2045" y="612"/>
                </a:lnTo>
                <a:lnTo>
                  <a:pt x="2045" y="612"/>
                </a:lnTo>
                <a:lnTo>
                  <a:pt x="2047" y="614"/>
                </a:lnTo>
                <a:lnTo>
                  <a:pt x="2045" y="614"/>
                </a:lnTo>
                <a:lnTo>
                  <a:pt x="2044" y="615"/>
                </a:lnTo>
                <a:lnTo>
                  <a:pt x="2044" y="615"/>
                </a:lnTo>
                <a:lnTo>
                  <a:pt x="2044" y="615"/>
                </a:lnTo>
                <a:lnTo>
                  <a:pt x="2047" y="616"/>
                </a:lnTo>
                <a:lnTo>
                  <a:pt x="2049" y="618"/>
                </a:lnTo>
                <a:lnTo>
                  <a:pt x="2049" y="618"/>
                </a:lnTo>
                <a:lnTo>
                  <a:pt x="2051" y="619"/>
                </a:lnTo>
                <a:lnTo>
                  <a:pt x="2051" y="621"/>
                </a:lnTo>
                <a:lnTo>
                  <a:pt x="2052" y="621"/>
                </a:lnTo>
                <a:lnTo>
                  <a:pt x="2052" y="621"/>
                </a:lnTo>
                <a:lnTo>
                  <a:pt x="2054" y="621"/>
                </a:lnTo>
                <a:lnTo>
                  <a:pt x="2055" y="621"/>
                </a:lnTo>
                <a:lnTo>
                  <a:pt x="2059" y="623"/>
                </a:lnTo>
                <a:lnTo>
                  <a:pt x="2059" y="625"/>
                </a:lnTo>
                <a:lnTo>
                  <a:pt x="2063" y="625"/>
                </a:lnTo>
                <a:lnTo>
                  <a:pt x="2063" y="625"/>
                </a:lnTo>
                <a:lnTo>
                  <a:pt x="2069" y="630"/>
                </a:lnTo>
                <a:lnTo>
                  <a:pt x="2071" y="632"/>
                </a:lnTo>
                <a:lnTo>
                  <a:pt x="2074" y="634"/>
                </a:lnTo>
                <a:lnTo>
                  <a:pt x="2076" y="636"/>
                </a:lnTo>
                <a:lnTo>
                  <a:pt x="2077" y="636"/>
                </a:lnTo>
                <a:lnTo>
                  <a:pt x="2080" y="638"/>
                </a:lnTo>
                <a:lnTo>
                  <a:pt x="2081" y="638"/>
                </a:lnTo>
                <a:lnTo>
                  <a:pt x="2084" y="640"/>
                </a:lnTo>
                <a:lnTo>
                  <a:pt x="2085" y="641"/>
                </a:lnTo>
                <a:lnTo>
                  <a:pt x="2087" y="643"/>
                </a:lnTo>
                <a:lnTo>
                  <a:pt x="2089" y="643"/>
                </a:lnTo>
                <a:lnTo>
                  <a:pt x="2089" y="644"/>
                </a:lnTo>
                <a:lnTo>
                  <a:pt x="2091" y="647"/>
                </a:lnTo>
                <a:lnTo>
                  <a:pt x="2092" y="649"/>
                </a:lnTo>
                <a:lnTo>
                  <a:pt x="2092" y="652"/>
                </a:lnTo>
                <a:lnTo>
                  <a:pt x="2092" y="652"/>
                </a:lnTo>
                <a:lnTo>
                  <a:pt x="2092" y="654"/>
                </a:lnTo>
                <a:lnTo>
                  <a:pt x="2092" y="655"/>
                </a:lnTo>
                <a:lnTo>
                  <a:pt x="2091" y="656"/>
                </a:lnTo>
                <a:lnTo>
                  <a:pt x="2089" y="658"/>
                </a:lnTo>
                <a:lnTo>
                  <a:pt x="2087" y="659"/>
                </a:lnTo>
                <a:lnTo>
                  <a:pt x="2085" y="661"/>
                </a:lnTo>
                <a:lnTo>
                  <a:pt x="2084" y="661"/>
                </a:lnTo>
                <a:lnTo>
                  <a:pt x="2082" y="662"/>
                </a:lnTo>
                <a:lnTo>
                  <a:pt x="2078" y="663"/>
                </a:lnTo>
                <a:lnTo>
                  <a:pt x="2077" y="663"/>
                </a:lnTo>
                <a:lnTo>
                  <a:pt x="2076" y="663"/>
                </a:lnTo>
                <a:lnTo>
                  <a:pt x="2074" y="663"/>
                </a:lnTo>
                <a:lnTo>
                  <a:pt x="2074" y="663"/>
                </a:lnTo>
                <a:lnTo>
                  <a:pt x="2070" y="662"/>
                </a:lnTo>
                <a:lnTo>
                  <a:pt x="2065" y="662"/>
                </a:lnTo>
                <a:lnTo>
                  <a:pt x="2062" y="663"/>
                </a:lnTo>
                <a:lnTo>
                  <a:pt x="2060" y="663"/>
                </a:lnTo>
                <a:lnTo>
                  <a:pt x="2056" y="663"/>
                </a:lnTo>
                <a:lnTo>
                  <a:pt x="2055" y="662"/>
                </a:lnTo>
                <a:lnTo>
                  <a:pt x="2051" y="662"/>
                </a:lnTo>
                <a:lnTo>
                  <a:pt x="2048" y="661"/>
                </a:lnTo>
                <a:lnTo>
                  <a:pt x="2047" y="659"/>
                </a:lnTo>
                <a:lnTo>
                  <a:pt x="2045" y="659"/>
                </a:lnTo>
                <a:lnTo>
                  <a:pt x="2044" y="659"/>
                </a:lnTo>
                <a:lnTo>
                  <a:pt x="2044" y="659"/>
                </a:lnTo>
                <a:lnTo>
                  <a:pt x="2043" y="659"/>
                </a:lnTo>
                <a:lnTo>
                  <a:pt x="2041" y="659"/>
                </a:lnTo>
                <a:lnTo>
                  <a:pt x="2040" y="659"/>
                </a:lnTo>
                <a:lnTo>
                  <a:pt x="2040" y="658"/>
                </a:lnTo>
                <a:lnTo>
                  <a:pt x="2038" y="655"/>
                </a:lnTo>
                <a:lnTo>
                  <a:pt x="2037" y="655"/>
                </a:lnTo>
                <a:lnTo>
                  <a:pt x="2037" y="655"/>
                </a:lnTo>
                <a:lnTo>
                  <a:pt x="2033" y="655"/>
                </a:lnTo>
                <a:lnTo>
                  <a:pt x="2032" y="655"/>
                </a:lnTo>
                <a:lnTo>
                  <a:pt x="2030" y="654"/>
                </a:lnTo>
                <a:lnTo>
                  <a:pt x="2029" y="652"/>
                </a:lnTo>
                <a:lnTo>
                  <a:pt x="2029" y="652"/>
                </a:lnTo>
                <a:lnTo>
                  <a:pt x="2030" y="651"/>
                </a:lnTo>
                <a:lnTo>
                  <a:pt x="2030" y="651"/>
                </a:lnTo>
                <a:lnTo>
                  <a:pt x="2029" y="651"/>
                </a:lnTo>
                <a:lnTo>
                  <a:pt x="2026" y="652"/>
                </a:lnTo>
                <a:lnTo>
                  <a:pt x="2021" y="652"/>
                </a:lnTo>
                <a:lnTo>
                  <a:pt x="2012" y="651"/>
                </a:lnTo>
                <a:lnTo>
                  <a:pt x="2012" y="651"/>
                </a:lnTo>
                <a:lnTo>
                  <a:pt x="2008" y="652"/>
                </a:lnTo>
                <a:lnTo>
                  <a:pt x="2005" y="654"/>
                </a:lnTo>
                <a:lnTo>
                  <a:pt x="2003" y="655"/>
                </a:lnTo>
                <a:lnTo>
                  <a:pt x="2000" y="656"/>
                </a:lnTo>
                <a:lnTo>
                  <a:pt x="1994" y="659"/>
                </a:lnTo>
                <a:lnTo>
                  <a:pt x="1993" y="661"/>
                </a:lnTo>
                <a:lnTo>
                  <a:pt x="1993" y="662"/>
                </a:lnTo>
                <a:lnTo>
                  <a:pt x="1989" y="662"/>
                </a:lnTo>
                <a:lnTo>
                  <a:pt x="1983" y="661"/>
                </a:lnTo>
                <a:lnTo>
                  <a:pt x="1979" y="661"/>
                </a:lnTo>
                <a:lnTo>
                  <a:pt x="1974" y="661"/>
                </a:lnTo>
                <a:lnTo>
                  <a:pt x="1972" y="661"/>
                </a:lnTo>
                <a:lnTo>
                  <a:pt x="1972" y="661"/>
                </a:lnTo>
                <a:lnTo>
                  <a:pt x="1972" y="662"/>
                </a:lnTo>
                <a:lnTo>
                  <a:pt x="1971" y="662"/>
                </a:lnTo>
                <a:lnTo>
                  <a:pt x="1972" y="663"/>
                </a:lnTo>
                <a:lnTo>
                  <a:pt x="1972" y="663"/>
                </a:lnTo>
                <a:lnTo>
                  <a:pt x="1974" y="665"/>
                </a:lnTo>
                <a:lnTo>
                  <a:pt x="1975" y="665"/>
                </a:lnTo>
                <a:lnTo>
                  <a:pt x="1979" y="665"/>
                </a:lnTo>
                <a:lnTo>
                  <a:pt x="1979" y="665"/>
                </a:lnTo>
                <a:lnTo>
                  <a:pt x="1979" y="666"/>
                </a:lnTo>
                <a:lnTo>
                  <a:pt x="1977" y="666"/>
                </a:lnTo>
                <a:lnTo>
                  <a:pt x="1971" y="666"/>
                </a:lnTo>
                <a:lnTo>
                  <a:pt x="1971" y="667"/>
                </a:lnTo>
                <a:lnTo>
                  <a:pt x="1970" y="667"/>
                </a:lnTo>
                <a:lnTo>
                  <a:pt x="1970" y="669"/>
                </a:lnTo>
                <a:lnTo>
                  <a:pt x="1970" y="669"/>
                </a:lnTo>
                <a:lnTo>
                  <a:pt x="1971" y="669"/>
                </a:lnTo>
                <a:lnTo>
                  <a:pt x="1971" y="669"/>
                </a:lnTo>
                <a:lnTo>
                  <a:pt x="1971" y="669"/>
                </a:lnTo>
                <a:lnTo>
                  <a:pt x="1968" y="669"/>
                </a:lnTo>
                <a:lnTo>
                  <a:pt x="1967" y="670"/>
                </a:lnTo>
                <a:lnTo>
                  <a:pt x="1964" y="669"/>
                </a:lnTo>
                <a:lnTo>
                  <a:pt x="1961" y="670"/>
                </a:lnTo>
                <a:lnTo>
                  <a:pt x="1961" y="670"/>
                </a:lnTo>
                <a:lnTo>
                  <a:pt x="1961" y="669"/>
                </a:lnTo>
                <a:lnTo>
                  <a:pt x="1961" y="669"/>
                </a:lnTo>
                <a:lnTo>
                  <a:pt x="1961" y="669"/>
                </a:lnTo>
                <a:lnTo>
                  <a:pt x="1960" y="667"/>
                </a:lnTo>
                <a:lnTo>
                  <a:pt x="1960" y="669"/>
                </a:lnTo>
                <a:lnTo>
                  <a:pt x="1959" y="669"/>
                </a:lnTo>
                <a:lnTo>
                  <a:pt x="1960" y="670"/>
                </a:lnTo>
                <a:lnTo>
                  <a:pt x="1960" y="670"/>
                </a:lnTo>
                <a:lnTo>
                  <a:pt x="1959" y="670"/>
                </a:lnTo>
                <a:lnTo>
                  <a:pt x="1957" y="670"/>
                </a:lnTo>
                <a:lnTo>
                  <a:pt x="1956" y="670"/>
                </a:lnTo>
                <a:lnTo>
                  <a:pt x="1955" y="669"/>
                </a:lnTo>
                <a:lnTo>
                  <a:pt x="1955" y="669"/>
                </a:lnTo>
                <a:lnTo>
                  <a:pt x="1953" y="669"/>
                </a:lnTo>
                <a:lnTo>
                  <a:pt x="1952" y="669"/>
                </a:lnTo>
                <a:lnTo>
                  <a:pt x="1949" y="669"/>
                </a:lnTo>
                <a:lnTo>
                  <a:pt x="1948" y="672"/>
                </a:lnTo>
                <a:lnTo>
                  <a:pt x="1945" y="673"/>
                </a:lnTo>
                <a:lnTo>
                  <a:pt x="1945" y="674"/>
                </a:lnTo>
                <a:lnTo>
                  <a:pt x="1944" y="676"/>
                </a:lnTo>
                <a:lnTo>
                  <a:pt x="1944" y="677"/>
                </a:lnTo>
                <a:lnTo>
                  <a:pt x="1944" y="678"/>
                </a:lnTo>
                <a:lnTo>
                  <a:pt x="1944" y="678"/>
                </a:lnTo>
                <a:lnTo>
                  <a:pt x="1944" y="680"/>
                </a:lnTo>
                <a:lnTo>
                  <a:pt x="1946" y="680"/>
                </a:lnTo>
                <a:lnTo>
                  <a:pt x="1948" y="678"/>
                </a:lnTo>
                <a:lnTo>
                  <a:pt x="1950" y="678"/>
                </a:lnTo>
                <a:lnTo>
                  <a:pt x="1952" y="678"/>
                </a:lnTo>
                <a:lnTo>
                  <a:pt x="1952" y="680"/>
                </a:lnTo>
                <a:lnTo>
                  <a:pt x="1950" y="680"/>
                </a:lnTo>
                <a:lnTo>
                  <a:pt x="1949" y="681"/>
                </a:lnTo>
                <a:lnTo>
                  <a:pt x="1949" y="681"/>
                </a:lnTo>
                <a:lnTo>
                  <a:pt x="1949" y="683"/>
                </a:lnTo>
                <a:lnTo>
                  <a:pt x="1950" y="684"/>
                </a:lnTo>
                <a:lnTo>
                  <a:pt x="1950" y="684"/>
                </a:lnTo>
                <a:lnTo>
                  <a:pt x="1950" y="685"/>
                </a:lnTo>
                <a:lnTo>
                  <a:pt x="1950" y="685"/>
                </a:lnTo>
                <a:lnTo>
                  <a:pt x="1950" y="685"/>
                </a:lnTo>
                <a:lnTo>
                  <a:pt x="1952" y="685"/>
                </a:lnTo>
                <a:lnTo>
                  <a:pt x="1952" y="685"/>
                </a:lnTo>
                <a:lnTo>
                  <a:pt x="1952" y="687"/>
                </a:lnTo>
                <a:lnTo>
                  <a:pt x="1952" y="687"/>
                </a:lnTo>
                <a:lnTo>
                  <a:pt x="1950" y="688"/>
                </a:lnTo>
                <a:lnTo>
                  <a:pt x="1950" y="688"/>
                </a:lnTo>
                <a:lnTo>
                  <a:pt x="1950" y="688"/>
                </a:lnTo>
                <a:lnTo>
                  <a:pt x="1950" y="689"/>
                </a:lnTo>
                <a:lnTo>
                  <a:pt x="1950" y="689"/>
                </a:lnTo>
                <a:lnTo>
                  <a:pt x="1952" y="691"/>
                </a:lnTo>
                <a:lnTo>
                  <a:pt x="1952" y="691"/>
                </a:lnTo>
                <a:lnTo>
                  <a:pt x="1953" y="691"/>
                </a:lnTo>
                <a:lnTo>
                  <a:pt x="1953" y="691"/>
                </a:lnTo>
                <a:lnTo>
                  <a:pt x="1950" y="692"/>
                </a:lnTo>
                <a:lnTo>
                  <a:pt x="1950" y="692"/>
                </a:lnTo>
                <a:lnTo>
                  <a:pt x="1949" y="691"/>
                </a:lnTo>
                <a:lnTo>
                  <a:pt x="1949" y="691"/>
                </a:lnTo>
                <a:lnTo>
                  <a:pt x="1949" y="692"/>
                </a:lnTo>
                <a:lnTo>
                  <a:pt x="1949" y="692"/>
                </a:lnTo>
                <a:lnTo>
                  <a:pt x="1948" y="691"/>
                </a:lnTo>
                <a:lnTo>
                  <a:pt x="1949" y="691"/>
                </a:lnTo>
                <a:lnTo>
                  <a:pt x="1948" y="689"/>
                </a:lnTo>
                <a:lnTo>
                  <a:pt x="1948" y="689"/>
                </a:lnTo>
                <a:lnTo>
                  <a:pt x="1946" y="689"/>
                </a:lnTo>
                <a:lnTo>
                  <a:pt x="1946" y="689"/>
                </a:lnTo>
                <a:lnTo>
                  <a:pt x="1946" y="689"/>
                </a:lnTo>
                <a:lnTo>
                  <a:pt x="1946" y="691"/>
                </a:lnTo>
                <a:lnTo>
                  <a:pt x="1946" y="692"/>
                </a:lnTo>
                <a:lnTo>
                  <a:pt x="1946" y="692"/>
                </a:lnTo>
                <a:lnTo>
                  <a:pt x="1945" y="692"/>
                </a:lnTo>
                <a:lnTo>
                  <a:pt x="1946" y="694"/>
                </a:lnTo>
                <a:lnTo>
                  <a:pt x="1946" y="694"/>
                </a:lnTo>
                <a:lnTo>
                  <a:pt x="1948" y="694"/>
                </a:lnTo>
                <a:lnTo>
                  <a:pt x="1948" y="694"/>
                </a:lnTo>
                <a:lnTo>
                  <a:pt x="1949" y="694"/>
                </a:lnTo>
                <a:lnTo>
                  <a:pt x="1949" y="694"/>
                </a:lnTo>
                <a:lnTo>
                  <a:pt x="1950" y="695"/>
                </a:lnTo>
                <a:lnTo>
                  <a:pt x="1950" y="695"/>
                </a:lnTo>
                <a:lnTo>
                  <a:pt x="1952" y="695"/>
                </a:lnTo>
                <a:lnTo>
                  <a:pt x="1953" y="696"/>
                </a:lnTo>
                <a:lnTo>
                  <a:pt x="1955" y="696"/>
                </a:lnTo>
                <a:lnTo>
                  <a:pt x="1955" y="698"/>
                </a:lnTo>
                <a:lnTo>
                  <a:pt x="1955" y="699"/>
                </a:lnTo>
                <a:lnTo>
                  <a:pt x="1953" y="699"/>
                </a:lnTo>
                <a:lnTo>
                  <a:pt x="1953" y="699"/>
                </a:lnTo>
                <a:lnTo>
                  <a:pt x="1953" y="701"/>
                </a:lnTo>
                <a:lnTo>
                  <a:pt x="1955" y="702"/>
                </a:lnTo>
                <a:lnTo>
                  <a:pt x="1955" y="702"/>
                </a:lnTo>
                <a:lnTo>
                  <a:pt x="1955" y="703"/>
                </a:lnTo>
                <a:lnTo>
                  <a:pt x="1956" y="703"/>
                </a:lnTo>
                <a:lnTo>
                  <a:pt x="1956" y="703"/>
                </a:lnTo>
                <a:lnTo>
                  <a:pt x="1957" y="705"/>
                </a:lnTo>
                <a:lnTo>
                  <a:pt x="1957" y="705"/>
                </a:lnTo>
                <a:lnTo>
                  <a:pt x="1956" y="706"/>
                </a:lnTo>
                <a:lnTo>
                  <a:pt x="1955" y="706"/>
                </a:lnTo>
                <a:lnTo>
                  <a:pt x="1955" y="706"/>
                </a:lnTo>
                <a:lnTo>
                  <a:pt x="1955" y="707"/>
                </a:lnTo>
                <a:lnTo>
                  <a:pt x="1955" y="707"/>
                </a:lnTo>
                <a:lnTo>
                  <a:pt x="1956" y="706"/>
                </a:lnTo>
                <a:lnTo>
                  <a:pt x="1959" y="706"/>
                </a:lnTo>
                <a:lnTo>
                  <a:pt x="1963" y="706"/>
                </a:lnTo>
                <a:lnTo>
                  <a:pt x="1964" y="706"/>
                </a:lnTo>
                <a:lnTo>
                  <a:pt x="1964" y="707"/>
                </a:lnTo>
                <a:lnTo>
                  <a:pt x="1963" y="707"/>
                </a:lnTo>
                <a:lnTo>
                  <a:pt x="1961" y="709"/>
                </a:lnTo>
                <a:lnTo>
                  <a:pt x="1961" y="709"/>
                </a:lnTo>
                <a:lnTo>
                  <a:pt x="1959" y="709"/>
                </a:lnTo>
                <a:lnTo>
                  <a:pt x="1957" y="709"/>
                </a:lnTo>
                <a:lnTo>
                  <a:pt x="1956" y="710"/>
                </a:lnTo>
                <a:lnTo>
                  <a:pt x="1956" y="710"/>
                </a:lnTo>
                <a:lnTo>
                  <a:pt x="1957" y="710"/>
                </a:lnTo>
                <a:lnTo>
                  <a:pt x="1959" y="710"/>
                </a:lnTo>
                <a:lnTo>
                  <a:pt x="1960" y="710"/>
                </a:lnTo>
                <a:lnTo>
                  <a:pt x="1963" y="710"/>
                </a:lnTo>
                <a:lnTo>
                  <a:pt x="1961" y="710"/>
                </a:lnTo>
                <a:lnTo>
                  <a:pt x="1961" y="710"/>
                </a:lnTo>
                <a:lnTo>
                  <a:pt x="1963" y="710"/>
                </a:lnTo>
                <a:lnTo>
                  <a:pt x="1963" y="710"/>
                </a:lnTo>
                <a:lnTo>
                  <a:pt x="1964" y="709"/>
                </a:lnTo>
                <a:lnTo>
                  <a:pt x="1966" y="709"/>
                </a:lnTo>
                <a:lnTo>
                  <a:pt x="1968" y="710"/>
                </a:lnTo>
                <a:lnTo>
                  <a:pt x="1970" y="710"/>
                </a:lnTo>
                <a:lnTo>
                  <a:pt x="1970" y="710"/>
                </a:lnTo>
                <a:lnTo>
                  <a:pt x="1971" y="710"/>
                </a:lnTo>
                <a:lnTo>
                  <a:pt x="1971" y="710"/>
                </a:lnTo>
                <a:lnTo>
                  <a:pt x="1971" y="710"/>
                </a:lnTo>
                <a:lnTo>
                  <a:pt x="1972" y="712"/>
                </a:lnTo>
                <a:lnTo>
                  <a:pt x="1972" y="712"/>
                </a:lnTo>
                <a:lnTo>
                  <a:pt x="1972" y="713"/>
                </a:lnTo>
                <a:lnTo>
                  <a:pt x="1974" y="714"/>
                </a:lnTo>
                <a:lnTo>
                  <a:pt x="1974" y="714"/>
                </a:lnTo>
                <a:lnTo>
                  <a:pt x="1978" y="716"/>
                </a:lnTo>
                <a:lnTo>
                  <a:pt x="1979" y="716"/>
                </a:lnTo>
                <a:lnTo>
                  <a:pt x="1982" y="714"/>
                </a:lnTo>
                <a:lnTo>
                  <a:pt x="1983" y="714"/>
                </a:lnTo>
                <a:lnTo>
                  <a:pt x="1983" y="714"/>
                </a:lnTo>
                <a:lnTo>
                  <a:pt x="1985" y="714"/>
                </a:lnTo>
                <a:lnTo>
                  <a:pt x="1985" y="714"/>
                </a:lnTo>
                <a:lnTo>
                  <a:pt x="1985" y="714"/>
                </a:lnTo>
                <a:lnTo>
                  <a:pt x="1985" y="713"/>
                </a:lnTo>
                <a:lnTo>
                  <a:pt x="1986" y="712"/>
                </a:lnTo>
                <a:lnTo>
                  <a:pt x="1986" y="709"/>
                </a:lnTo>
                <a:lnTo>
                  <a:pt x="1986" y="709"/>
                </a:lnTo>
                <a:lnTo>
                  <a:pt x="1990" y="709"/>
                </a:lnTo>
                <a:lnTo>
                  <a:pt x="1993" y="709"/>
                </a:lnTo>
                <a:lnTo>
                  <a:pt x="1993" y="709"/>
                </a:lnTo>
                <a:lnTo>
                  <a:pt x="1997" y="712"/>
                </a:lnTo>
                <a:lnTo>
                  <a:pt x="2000" y="712"/>
                </a:lnTo>
                <a:lnTo>
                  <a:pt x="2001" y="713"/>
                </a:lnTo>
                <a:lnTo>
                  <a:pt x="2003" y="714"/>
                </a:lnTo>
                <a:lnTo>
                  <a:pt x="2003" y="716"/>
                </a:lnTo>
                <a:lnTo>
                  <a:pt x="2004" y="717"/>
                </a:lnTo>
                <a:lnTo>
                  <a:pt x="2007" y="717"/>
                </a:lnTo>
                <a:lnTo>
                  <a:pt x="2008" y="717"/>
                </a:lnTo>
                <a:lnTo>
                  <a:pt x="2010" y="717"/>
                </a:lnTo>
                <a:lnTo>
                  <a:pt x="2014" y="716"/>
                </a:lnTo>
                <a:lnTo>
                  <a:pt x="2014" y="716"/>
                </a:lnTo>
                <a:lnTo>
                  <a:pt x="2016" y="716"/>
                </a:lnTo>
                <a:lnTo>
                  <a:pt x="2018" y="714"/>
                </a:lnTo>
                <a:lnTo>
                  <a:pt x="2019" y="714"/>
                </a:lnTo>
                <a:lnTo>
                  <a:pt x="2022" y="712"/>
                </a:lnTo>
                <a:lnTo>
                  <a:pt x="2025" y="709"/>
                </a:lnTo>
                <a:lnTo>
                  <a:pt x="2025" y="709"/>
                </a:lnTo>
                <a:lnTo>
                  <a:pt x="2026" y="709"/>
                </a:lnTo>
                <a:lnTo>
                  <a:pt x="2027" y="710"/>
                </a:lnTo>
                <a:lnTo>
                  <a:pt x="2030" y="710"/>
                </a:lnTo>
                <a:lnTo>
                  <a:pt x="2032" y="712"/>
                </a:lnTo>
                <a:lnTo>
                  <a:pt x="2033" y="712"/>
                </a:lnTo>
                <a:lnTo>
                  <a:pt x="2034" y="710"/>
                </a:lnTo>
                <a:lnTo>
                  <a:pt x="2034" y="710"/>
                </a:lnTo>
                <a:lnTo>
                  <a:pt x="2036" y="709"/>
                </a:lnTo>
                <a:lnTo>
                  <a:pt x="2036" y="709"/>
                </a:lnTo>
                <a:lnTo>
                  <a:pt x="2037" y="709"/>
                </a:lnTo>
                <a:lnTo>
                  <a:pt x="2038" y="707"/>
                </a:lnTo>
                <a:lnTo>
                  <a:pt x="2038" y="709"/>
                </a:lnTo>
                <a:lnTo>
                  <a:pt x="2040" y="709"/>
                </a:lnTo>
                <a:lnTo>
                  <a:pt x="2040" y="710"/>
                </a:lnTo>
                <a:lnTo>
                  <a:pt x="2040" y="710"/>
                </a:lnTo>
                <a:lnTo>
                  <a:pt x="2038" y="712"/>
                </a:lnTo>
                <a:lnTo>
                  <a:pt x="2037" y="713"/>
                </a:lnTo>
                <a:lnTo>
                  <a:pt x="2036" y="714"/>
                </a:lnTo>
                <a:lnTo>
                  <a:pt x="2037" y="716"/>
                </a:lnTo>
                <a:lnTo>
                  <a:pt x="2037" y="717"/>
                </a:lnTo>
                <a:lnTo>
                  <a:pt x="2037" y="718"/>
                </a:lnTo>
                <a:lnTo>
                  <a:pt x="2036" y="720"/>
                </a:lnTo>
                <a:lnTo>
                  <a:pt x="2036" y="723"/>
                </a:lnTo>
                <a:lnTo>
                  <a:pt x="2037" y="724"/>
                </a:lnTo>
                <a:lnTo>
                  <a:pt x="2037" y="724"/>
                </a:lnTo>
                <a:lnTo>
                  <a:pt x="2037" y="725"/>
                </a:lnTo>
                <a:lnTo>
                  <a:pt x="2037" y="725"/>
                </a:lnTo>
                <a:lnTo>
                  <a:pt x="2037" y="728"/>
                </a:lnTo>
                <a:lnTo>
                  <a:pt x="2037" y="729"/>
                </a:lnTo>
                <a:lnTo>
                  <a:pt x="2037" y="729"/>
                </a:lnTo>
                <a:lnTo>
                  <a:pt x="2037" y="732"/>
                </a:lnTo>
                <a:lnTo>
                  <a:pt x="2037" y="734"/>
                </a:lnTo>
                <a:lnTo>
                  <a:pt x="2037" y="734"/>
                </a:lnTo>
                <a:lnTo>
                  <a:pt x="2036" y="735"/>
                </a:lnTo>
                <a:lnTo>
                  <a:pt x="2034" y="736"/>
                </a:lnTo>
                <a:lnTo>
                  <a:pt x="2034" y="739"/>
                </a:lnTo>
                <a:lnTo>
                  <a:pt x="2033" y="740"/>
                </a:lnTo>
                <a:lnTo>
                  <a:pt x="2032" y="745"/>
                </a:lnTo>
                <a:lnTo>
                  <a:pt x="2030" y="746"/>
                </a:lnTo>
                <a:lnTo>
                  <a:pt x="2030" y="747"/>
                </a:lnTo>
                <a:lnTo>
                  <a:pt x="2030" y="747"/>
                </a:lnTo>
                <a:lnTo>
                  <a:pt x="2029" y="749"/>
                </a:lnTo>
                <a:lnTo>
                  <a:pt x="2029" y="750"/>
                </a:lnTo>
                <a:lnTo>
                  <a:pt x="2029" y="752"/>
                </a:lnTo>
                <a:lnTo>
                  <a:pt x="2027" y="754"/>
                </a:lnTo>
                <a:lnTo>
                  <a:pt x="2026" y="758"/>
                </a:lnTo>
                <a:lnTo>
                  <a:pt x="2025" y="761"/>
                </a:lnTo>
                <a:lnTo>
                  <a:pt x="2023" y="764"/>
                </a:lnTo>
                <a:lnTo>
                  <a:pt x="2023" y="764"/>
                </a:lnTo>
                <a:lnTo>
                  <a:pt x="2022" y="765"/>
                </a:lnTo>
                <a:lnTo>
                  <a:pt x="2021" y="767"/>
                </a:lnTo>
                <a:lnTo>
                  <a:pt x="2021" y="767"/>
                </a:lnTo>
                <a:lnTo>
                  <a:pt x="2018" y="768"/>
                </a:lnTo>
                <a:lnTo>
                  <a:pt x="2015" y="769"/>
                </a:lnTo>
                <a:lnTo>
                  <a:pt x="2012" y="769"/>
                </a:lnTo>
                <a:lnTo>
                  <a:pt x="2011" y="769"/>
                </a:lnTo>
                <a:lnTo>
                  <a:pt x="2011" y="769"/>
                </a:lnTo>
                <a:lnTo>
                  <a:pt x="2011" y="768"/>
                </a:lnTo>
                <a:lnTo>
                  <a:pt x="2008" y="769"/>
                </a:lnTo>
                <a:lnTo>
                  <a:pt x="2008" y="769"/>
                </a:lnTo>
                <a:lnTo>
                  <a:pt x="2007" y="769"/>
                </a:lnTo>
                <a:lnTo>
                  <a:pt x="2005" y="769"/>
                </a:lnTo>
                <a:lnTo>
                  <a:pt x="2004" y="769"/>
                </a:lnTo>
                <a:lnTo>
                  <a:pt x="2003" y="768"/>
                </a:lnTo>
                <a:lnTo>
                  <a:pt x="2003" y="768"/>
                </a:lnTo>
                <a:lnTo>
                  <a:pt x="2001" y="768"/>
                </a:lnTo>
                <a:lnTo>
                  <a:pt x="2001" y="768"/>
                </a:lnTo>
                <a:lnTo>
                  <a:pt x="2003" y="768"/>
                </a:lnTo>
                <a:lnTo>
                  <a:pt x="2001" y="769"/>
                </a:lnTo>
                <a:lnTo>
                  <a:pt x="2000" y="769"/>
                </a:lnTo>
                <a:lnTo>
                  <a:pt x="2000" y="769"/>
                </a:lnTo>
                <a:lnTo>
                  <a:pt x="2000" y="768"/>
                </a:lnTo>
                <a:lnTo>
                  <a:pt x="1999" y="768"/>
                </a:lnTo>
                <a:lnTo>
                  <a:pt x="1997" y="768"/>
                </a:lnTo>
                <a:lnTo>
                  <a:pt x="1999" y="767"/>
                </a:lnTo>
                <a:lnTo>
                  <a:pt x="1999" y="765"/>
                </a:lnTo>
                <a:lnTo>
                  <a:pt x="2000" y="767"/>
                </a:lnTo>
                <a:lnTo>
                  <a:pt x="2001" y="767"/>
                </a:lnTo>
                <a:lnTo>
                  <a:pt x="2000" y="765"/>
                </a:lnTo>
                <a:lnTo>
                  <a:pt x="1999" y="765"/>
                </a:lnTo>
                <a:lnTo>
                  <a:pt x="1999" y="765"/>
                </a:lnTo>
                <a:lnTo>
                  <a:pt x="1996" y="765"/>
                </a:lnTo>
                <a:lnTo>
                  <a:pt x="1996" y="765"/>
                </a:lnTo>
                <a:lnTo>
                  <a:pt x="1992" y="764"/>
                </a:lnTo>
                <a:lnTo>
                  <a:pt x="1990" y="764"/>
                </a:lnTo>
                <a:lnTo>
                  <a:pt x="1990" y="764"/>
                </a:lnTo>
                <a:lnTo>
                  <a:pt x="1990" y="765"/>
                </a:lnTo>
                <a:lnTo>
                  <a:pt x="1990" y="765"/>
                </a:lnTo>
                <a:lnTo>
                  <a:pt x="1989" y="765"/>
                </a:lnTo>
                <a:lnTo>
                  <a:pt x="1988" y="767"/>
                </a:lnTo>
                <a:lnTo>
                  <a:pt x="1986" y="767"/>
                </a:lnTo>
                <a:lnTo>
                  <a:pt x="1989" y="765"/>
                </a:lnTo>
                <a:lnTo>
                  <a:pt x="1989" y="764"/>
                </a:lnTo>
                <a:lnTo>
                  <a:pt x="1986" y="765"/>
                </a:lnTo>
                <a:lnTo>
                  <a:pt x="1985" y="765"/>
                </a:lnTo>
                <a:lnTo>
                  <a:pt x="1983" y="767"/>
                </a:lnTo>
                <a:lnTo>
                  <a:pt x="1983" y="767"/>
                </a:lnTo>
                <a:lnTo>
                  <a:pt x="1983" y="767"/>
                </a:lnTo>
                <a:lnTo>
                  <a:pt x="1983" y="768"/>
                </a:lnTo>
                <a:lnTo>
                  <a:pt x="1982" y="768"/>
                </a:lnTo>
                <a:lnTo>
                  <a:pt x="1981" y="768"/>
                </a:lnTo>
                <a:lnTo>
                  <a:pt x="1979" y="768"/>
                </a:lnTo>
                <a:lnTo>
                  <a:pt x="1977" y="771"/>
                </a:lnTo>
                <a:lnTo>
                  <a:pt x="1975" y="771"/>
                </a:lnTo>
                <a:lnTo>
                  <a:pt x="1974" y="772"/>
                </a:lnTo>
                <a:lnTo>
                  <a:pt x="1972" y="772"/>
                </a:lnTo>
                <a:lnTo>
                  <a:pt x="1972" y="772"/>
                </a:lnTo>
                <a:lnTo>
                  <a:pt x="1971" y="772"/>
                </a:lnTo>
                <a:lnTo>
                  <a:pt x="1970" y="771"/>
                </a:lnTo>
                <a:lnTo>
                  <a:pt x="1967" y="769"/>
                </a:lnTo>
                <a:lnTo>
                  <a:pt x="1961" y="769"/>
                </a:lnTo>
                <a:lnTo>
                  <a:pt x="1960" y="768"/>
                </a:lnTo>
                <a:lnTo>
                  <a:pt x="1959" y="768"/>
                </a:lnTo>
                <a:lnTo>
                  <a:pt x="1957" y="768"/>
                </a:lnTo>
                <a:lnTo>
                  <a:pt x="1955" y="767"/>
                </a:lnTo>
                <a:lnTo>
                  <a:pt x="1950" y="765"/>
                </a:lnTo>
                <a:lnTo>
                  <a:pt x="1946" y="765"/>
                </a:lnTo>
                <a:lnTo>
                  <a:pt x="1942" y="764"/>
                </a:lnTo>
                <a:lnTo>
                  <a:pt x="1937" y="765"/>
                </a:lnTo>
                <a:lnTo>
                  <a:pt x="1935" y="765"/>
                </a:lnTo>
                <a:lnTo>
                  <a:pt x="1934" y="764"/>
                </a:lnTo>
                <a:lnTo>
                  <a:pt x="1934" y="763"/>
                </a:lnTo>
                <a:lnTo>
                  <a:pt x="1934" y="761"/>
                </a:lnTo>
                <a:lnTo>
                  <a:pt x="1932" y="761"/>
                </a:lnTo>
                <a:lnTo>
                  <a:pt x="1932" y="760"/>
                </a:lnTo>
                <a:lnTo>
                  <a:pt x="1930" y="760"/>
                </a:lnTo>
                <a:lnTo>
                  <a:pt x="1928" y="760"/>
                </a:lnTo>
                <a:lnTo>
                  <a:pt x="1924" y="760"/>
                </a:lnTo>
                <a:lnTo>
                  <a:pt x="1924" y="760"/>
                </a:lnTo>
                <a:lnTo>
                  <a:pt x="1923" y="758"/>
                </a:lnTo>
                <a:lnTo>
                  <a:pt x="1921" y="758"/>
                </a:lnTo>
                <a:lnTo>
                  <a:pt x="1917" y="758"/>
                </a:lnTo>
                <a:lnTo>
                  <a:pt x="1915" y="757"/>
                </a:lnTo>
                <a:lnTo>
                  <a:pt x="1915" y="756"/>
                </a:lnTo>
                <a:lnTo>
                  <a:pt x="1915" y="756"/>
                </a:lnTo>
                <a:lnTo>
                  <a:pt x="1915" y="753"/>
                </a:lnTo>
                <a:lnTo>
                  <a:pt x="1913" y="753"/>
                </a:lnTo>
                <a:lnTo>
                  <a:pt x="1912" y="753"/>
                </a:lnTo>
                <a:lnTo>
                  <a:pt x="1909" y="752"/>
                </a:lnTo>
                <a:lnTo>
                  <a:pt x="1908" y="750"/>
                </a:lnTo>
                <a:lnTo>
                  <a:pt x="1906" y="750"/>
                </a:lnTo>
                <a:lnTo>
                  <a:pt x="1904" y="750"/>
                </a:lnTo>
                <a:lnTo>
                  <a:pt x="1902" y="750"/>
                </a:lnTo>
                <a:lnTo>
                  <a:pt x="1901" y="750"/>
                </a:lnTo>
                <a:lnTo>
                  <a:pt x="1899" y="752"/>
                </a:lnTo>
                <a:lnTo>
                  <a:pt x="1898" y="752"/>
                </a:lnTo>
                <a:lnTo>
                  <a:pt x="1895" y="752"/>
                </a:lnTo>
                <a:lnTo>
                  <a:pt x="1891" y="754"/>
                </a:lnTo>
                <a:lnTo>
                  <a:pt x="1888" y="756"/>
                </a:lnTo>
                <a:lnTo>
                  <a:pt x="1887" y="758"/>
                </a:lnTo>
                <a:lnTo>
                  <a:pt x="1886" y="758"/>
                </a:lnTo>
                <a:lnTo>
                  <a:pt x="1886" y="760"/>
                </a:lnTo>
                <a:lnTo>
                  <a:pt x="1884" y="763"/>
                </a:lnTo>
                <a:lnTo>
                  <a:pt x="1886" y="765"/>
                </a:lnTo>
                <a:lnTo>
                  <a:pt x="1886" y="767"/>
                </a:lnTo>
                <a:lnTo>
                  <a:pt x="1887" y="767"/>
                </a:lnTo>
                <a:lnTo>
                  <a:pt x="1887" y="768"/>
                </a:lnTo>
                <a:lnTo>
                  <a:pt x="1887" y="769"/>
                </a:lnTo>
                <a:lnTo>
                  <a:pt x="1887" y="771"/>
                </a:lnTo>
                <a:lnTo>
                  <a:pt x="1886" y="772"/>
                </a:lnTo>
                <a:lnTo>
                  <a:pt x="1883" y="776"/>
                </a:lnTo>
                <a:lnTo>
                  <a:pt x="1882" y="776"/>
                </a:lnTo>
                <a:lnTo>
                  <a:pt x="1879" y="778"/>
                </a:lnTo>
                <a:lnTo>
                  <a:pt x="1877" y="778"/>
                </a:lnTo>
                <a:lnTo>
                  <a:pt x="1875" y="778"/>
                </a:lnTo>
                <a:lnTo>
                  <a:pt x="1873" y="776"/>
                </a:lnTo>
                <a:lnTo>
                  <a:pt x="1868" y="772"/>
                </a:lnTo>
                <a:lnTo>
                  <a:pt x="1866" y="772"/>
                </a:lnTo>
                <a:lnTo>
                  <a:pt x="1865" y="771"/>
                </a:lnTo>
                <a:lnTo>
                  <a:pt x="1861" y="769"/>
                </a:lnTo>
                <a:lnTo>
                  <a:pt x="1855" y="768"/>
                </a:lnTo>
                <a:lnTo>
                  <a:pt x="1851" y="768"/>
                </a:lnTo>
                <a:lnTo>
                  <a:pt x="1849" y="768"/>
                </a:lnTo>
                <a:lnTo>
                  <a:pt x="1846" y="767"/>
                </a:lnTo>
                <a:lnTo>
                  <a:pt x="1844" y="767"/>
                </a:lnTo>
                <a:lnTo>
                  <a:pt x="1843" y="765"/>
                </a:lnTo>
                <a:lnTo>
                  <a:pt x="1843" y="764"/>
                </a:lnTo>
                <a:lnTo>
                  <a:pt x="1842" y="761"/>
                </a:lnTo>
                <a:lnTo>
                  <a:pt x="1842" y="760"/>
                </a:lnTo>
                <a:lnTo>
                  <a:pt x="1842" y="758"/>
                </a:lnTo>
                <a:lnTo>
                  <a:pt x="1840" y="757"/>
                </a:lnTo>
                <a:lnTo>
                  <a:pt x="1839" y="756"/>
                </a:lnTo>
                <a:lnTo>
                  <a:pt x="1833" y="754"/>
                </a:lnTo>
                <a:lnTo>
                  <a:pt x="1832" y="754"/>
                </a:lnTo>
                <a:lnTo>
                  <a:pt x="1831" y="753"/>
                </a:lnTo>
                <a:lnTo>
                  <a:pt x="1829" y="753"/>
                </a:lnTo>
                <a:lnTo>
                  <a:pt x="1827" y="752"/>
                </a:lnTo>
                <a:lnTo>
                  <a:pt x="1825" y="752"/>
                </a:lnTo>
                <a:lnTo>
                  <a:pt x="1824" y="752"/>
                </a:lnTo>
                <a:lnTo>
                  <a:pt x="1821" y="750"/>
                </a:lnTo>
                <a:lnTo>
                  <a:pt x="1820" y="750"/>
                </a:lnTo>
                <a:lnTo>
                  <a:pt x="1817" y="752"/>
                </a:lnTo>
                <a:lnTo>
                  <a:pt x="1813" y="752"/>
                </a:lnTo>
                <a:lnTo>
                  <a:pt x="1811" y="752"/>
                </a:lnTo>
                <a:lnTo>
                  <a:pt x="1807" y="749"/>
                </a:lnTo>
                <a:lnTo>
                  <a:pt x="1806" y="749"/>
                </a:lnTo>
                <a:lnTo>
                  <a:pt x="1805" y="747"/>
                </a:lnTo>
                <a:lnTo>
                  <a:pt x="1803" y="747"/>
                </a:lnTo>
                <a:lnTo>
                  <a:pt x="1803" y="747"/>
                </a:lnTo>
                <a:lnTo>
                  <a:pt x="1802" y="747"/>
                </a:lnTo>
                <a:lnTo>
                  <a:pt x="1802" y="747"/>
                </a:lnTo>
                <a:lnTo>
                  <a:pt x="1802" y="746"/>
                </a:lnTo>
                <a:lnTo>
                  <a:pt x="1802" y="746"/>
                </a:lnTo>
                <a:lnTo>
                  <a:pt x="1802" y="746"/>
                </a:lnTo>
                <a:lnTo>
                  <a:pt x="1802" y="746"/>
                </a:lnTo>
                <a:lnTo>
                  <a:pt x="1800" y="743"/>
                </a:lnTo>
                <a:lnTo>
                  <a:pt x="1799" y="743"/>
                </a:lnTo>
                <a:lnTo>
                  <a:pt x="1799" y="743"/>
                </a:lnTo>
                <a:lnTo>
                  <a:pt x="1798" y="745"/>
                </a:lnTo>
                <a:lnTo>
                  <a:pt x="1798" y="745"/>
                </a:lnTo>
                <a:lnTo>
                  <a:pt x="1798" y="743"/>
                </a:lnTo>
                <a:lnTo>
                  <a:pt x="1798" y="742"/>
                </a:lnTo>
                <a:lnTo>
                  <a:pt x="1795" y="742"/>
                </a:lnTo>
                <a:lnTo>
                  <a:pt x="1794" y="742"/>
                </a:lnTo>
                <a:lnTo>
                  <a:pt x="1792" y="740"/>
                </a:lnTo>
                <a:lnTo>
                  <a:pt x="1791" y="738"/>
                </a:lnTo>
                <a:lnTo>
                  <a:pt x="1791" y="738"/>
                </a:lnTo>
                <a:lnTo>
                  <a:pt x="1791" y="736"/>
                </a:lnTo>
                <a:lnTo>
                  <a:pt x="1792" y="736"/>
                </a:lnTo>
                <a:lnTo>
                  <a:pt x="1792" y="735"/>
                </a:lnTo>
                <a:lnTo>
                  <a:pt x="1795" y="734"/>
                </a:lnTo>
                <a:lnTo>
                  <a:pt x="1796" y="732"/>
                </a:lnTo>
                <a:lnTo>
                  <a:pt x="1799" y="729"/>
                </a:lnTo>
                <a:lnTo>
                  <a:pt x="1799" y="728"/>
                </a:lnTo>
                <a:lnTo>
                  <a:pt x="1800" y="725"/>
                </a:lnTo>
                <a:lnTo>
                  <a:pt x="1800" y="725"/>
                </a:lnTo>
                <a:lnTo>
                  <a:pt x="1800" y="724"/>
                </a:lnTo>
                <a:lnTo>
                  <a:pt x="1800" y="723"/>
                </a:lnTo>
                <a:lnTo>
                  <a:pt x="1800" y="721"/>
                </a:lnTo>
                <a:lnTo>
                  <a:pt x="1798" y="720"/>
                </a:lnTo>
                <a:lnTo>
                  <a:pt x="1796" y="720"/>
                </a:lnTo>
                <a:lnTo>
                  <a:pt x="1796" y="718"/>
                </a:lnTo>
                <a:lnTo>
                  <a:pt x="1795" y="717"/>
                </a:lnTo>
                <a:lnTo>
                  <a:pt x="1795" y="716"/>
                </a:lnTo>
                <a:lnTo>
                  <a:pt x="1795" y="714"/>
                </a:lnTo>
                <a:lnTo>
                  <a:pt x="1795" y="714"/>
                </a:lnTo>
                <a:lnTo>
                  <a:pt x="1796" y="713"/>
                </a:lnTo>
                <a:lnTo>
                  <a:pt x="1798" y="713"/>
                </a:lnTo>
                <a:lnTo>
                  <a:pt x="1799" y="710"/>
                </a:lnTo>
                <a:lnTo>
                  <a:pt x="1800" y="709"/>
                </a:lnTo>
                <a:lnTo>
                  <a:pt x="1800" y="709"/>
                </a:lnTo>
                <a:lnTo>
                  <a:pt x="1800" y="707"/>
                </a:lnTo>
                <a:lnTo>
                  <a:pt x="1800" y="706"/>
                </a:lnTo>
                <a:lnTo>
                  <a:pt x="1799" y="706"/>
                </a:lnTo>
                <a:lnTo>
                  <a:pt x="1798" y="707"/>
                </a:lnTo>
                <a:lnTo>
                  <a:pt x="1796" y="707"/>
                </a:lnTo>
                <a:lnTo>
                  <a:pt x="1795" y="709"/>
                </a:lnTo>
                <a:lnTo>
                  <a:pt x="1795" y="710"/>
                </a:lnTo>
                <a:lnTo>
                  <a:pt x="1794" y="709"/>
                </a:lnTo>
                <a:lnTo>
                  <a:pt x="1794" y="709"/>
                </a:lnTo>
                <a:lnTo>
                  <a:pt x="1792" y="706"/>
                </a:lnTo>
                <a:lnTo>
                  <a:pt x="1792" y="705"/>
                </a:lnTo>
                <a:lnTo>
                  <a:pt x="1791" y="705"/>
                </a:lnTo>
                <a:lnTo>
                  <a:pt x="1791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8" y="705"/>
                </a:lnTo>
                <a:lnTo>
                  <a:pt x="1788" y="705"/>
                </a:lnTo>
                <a:lnTo>
                  <a:pt x="1789" y="703"/>
                </a:lnTo>
                <a:lnTo>
                  <a:pt x="1788" y="703"/>
                </a:lnTo>
                <a:lnTo>
                  <a:pt x="1788" y="703"/>
                </a:lnTo>
                <a:lnTo>
                  <a:pt x="1783" y="705"/>
                </a:lnTo>
                <a:lnTo>
                  <a:pt x="1781" y="705"/>
                </a:lnTo>
                <a:lnTo>
                  <a:pt x="1780" y="707"/>
                </a:lnTo>
                <a:lnTo>
                  <a:pt x="1777" y="707"/>
                </a:lnTo>
                <a:lnTo>
                  <a:pt x="1773" y="707"/>
                </a:lnTo>
                <a:lnTo>
                  <a:pt x="1770" y="709"/>
                </a:lnTo>
                <a:lnTo>
                  <a:pt x="1769" y="707"/>
                </a:lnTo>
                <a:lnTo>
                  <a:pt x="1767" y="707"/>
                </a:lnTo>
                <a:lnTo>
                  <a:pt x="1766" y="706"/>
                </a:lnTo>
                <a:lnTo>
                  <a:pt x="1763" y="706"/>
                </a:lnTo>
                <a:lnTo>
                  <a:pt x="1765" y="707"/>
                </a:lnTo>
                <a:lnTo>
                  <a:pt x="1763" y="707"/>
                </a:lnTo>
                <a:lnTo>
                  <a:pt x="1761" y="707"/>
                </a:lnTo>
                <a:lnTo>
                  <a:pt x="1758" y="707"/>
                </a:lnTo>
                <a:lnTo>
                  <a:pt x="1756" y="706"/>
                </a:lnTo>
                <a:lnTo>
                  <a:pt x="1755" y="706"/>
                </a:lnTo>
                <a:lnTo>
                  <a:pt x="1755" y="707"/>
                </a:lnTo>
                <a:lnTo>
                  <a:pt x="1752" y="709"/>
                </a:lnTo>
                <a:lnTo>
                  <a:pt x="1750" y="709"/>
                </a:lnTo>
                <a:lnTo>
                  <a:pt x="1747" y="710"/>
                </a:lnTo>
                <a:lnTo>
                  <a:pt x="1745" y="710"/>
                </a:lnTo>
                <a:lnTo>
                  <a:pt x="1744" y="710"/>
                </a:lnTo>
                <a:lnTo>
                  <a:pt x="1743" y="709"/>
                </a:lnTo>
                <a:lnTo>
                  <a:pt x="1741" y="709"/>
                </a:lnTo>
                <a:lnTo>
                  <a:pt x="1740" y="707"/>
                </a:lnTo>
                <a:lnTo>
                  <a:pt x="1732" y="707"/>
                </a:lnTo>
                <a:lnTo>
                  <a:pt x="1729" y="709"/>
                </a:lnTo>
                <a:lnTo>
                  <a:pt x="1723" y="709"/>
                </a:lnTo>
                <a:lnTo>
                  <a:pt x="1722" y="710"/>
                </a:lnTo>
                <a:lnTo>
                  <a:pt x="1719" y="712"/>
                </a:lnTo>
                <a:lnTo>
                  <a:pt x="1718" y="712"/>
                </a:lnTo>
                <a:lnTo>
                  <a:pt x="1714" y="712"/>
                </a:lnTo>
                <a:lnTo>
                  <a:pt x="1707" y="712"/>
                </a:lnTo>
                <a:lnTo>
                  <a:pt x="1704" y="713"/>
                </a:lnTo>
                <a:lnTo>
                  <a:pt x="1703" y="714"/>
                </a:lnTo>
                <a:lnTo>
                  <a:pt x="1700" y="714"/>
                </a:lnTo>
                <a:lnTo>
                  <a:pt x="1699" y="716"/>
                </a:lnTo>
                <a:lnTo>
                  <a:pt x="1697" y="717"/>
                </a:lnTo>
                <a:lnTo>
                  <a:pt x="1696" y="718"/>
                </a:lnTo>
                <a:lnTo>
                  <a:pt x="1695" y="720"/>
                </a:lnTo>
                <a:lnTo>
                  <a:pt x="1693" y="720"/>
                </a:lnTo>
                <a:lnTo>
                  <a:pt x="1692" y="718"/>
                </a:lnTo>
                <a:lnTo>
                  <a:pt x="1692" y="718"/>
                </a:lnTo>
                <a:lnTo>
                  <a:pt x="1686" y="721"/>
                </a:lnTo>
                <a:lnTo>
                  <a:pt x="1685" y="723"/>
                </a:lnTo>
                <a:lnTo>
                  <a:pt x="1683" y="723"/>
                </a:lnTo>
                <a:lnTo>
                  <a:pt x="1682" y="724"/>
                </a:lnTo>
                <a:lnTo>
                  <a:pt x="1681" y="725"/>
                </a:lnTo>
                <a:lnTo>
                  <a:pt x="1679" y="727"/>
                </a:lnTo>
                <a:lnTo>
                  <a:pt x="1677" y="727"/>
                </a:lnTo>
                <a:lnTo>
                  <a:pt x="1677" y="728"/>
                </a:lnTo>
                <a:lnTo>
                  <a:pt x="1674" y="727"/>
                </a:lnTo>
                <a:lnTo>
                  <a:pt x="1672" y="727"/>
                </a:lnTo>
                <a:lnTo>
                  <a:pt x="1670" y="727"/>
                </a:lnTo>
                <a:lnTo>
                  <a:pt x="1670" y="727"/>
                </a:lnTo>
                <a:lnTo>
                  <a:pt x="1668" y="727"/>
                </a:lnTo>
                <a:lnTo>
                  <a:pt x="1668" y="727"/>
                </a:lnTo>
                <a:lnTo>
                  <a:pt x="1667" y="725"/>
                </a:lnTo>
                <a:lnTo>
                  <a:pt x="1667" y="725"/>
                </a:lnTo>
                <a:lnTo>
                  <a:pt x="1667" y="724"/>
                </a:lnTo>
                <a:lnTo>
                  <a:pt x="1667" y="724"/>
                </a:lnTo>
                <a:lnTo>
                  <a:pt x="1666" y="725"/>
                </a:lnTo>
                <a:lnTo>
                  <a:pt x="1664" y="725"/>
                </a:lnTo>
                <a:lnTo>
                  <a:pt x="1663" y="727"/>
                </a:lnTo>
                <a:lnTo>
                  <a:pt x="1661" y="725"/>
                </a:lnTo>
                <a:lnTo>
                  <a:pt x="1660" y="725"/>
                </a:lnTo>
                <a:lnTo>
                  <a:pt x="1659" y="725"/>
                </a:lnTo>
                <a:lnTo>
                  <a:pt x="1657" y="725"/>
                </a:lnTo>
                <a:lnTo>
                  <a:pt x="1655" y="727"/>
                </a:lnTo>
                <a:lnTo>
                  <a:pt x="1652" y="727"/>
                </a:lnTo>
                <a:lnTo>
                  <a:pt x="1649" y="725"/>
                </a:lnTo>
                <a:lnTo>
                  <a:pt x="1646" y="724"/>
                </a:lnTo>
                <a:lnTo>
                  <a:pt x="1645" y="721"/>
                </a:lnTo>
                <a:lnTo>
                  <a:pt x="1645" y="720"/>
                </a:lnTo>
                <a:lnTo>
                  <a:pt x="1645" y="720"/>
                </a:lnTo>
                <a:lnTo>
                  <a:pt x="1645" y="718"/>
                </a:lnTo>
                <a:lnTo>
                  <a:pt x="1644" y="718"/>
                </a:lnTo>
                <a:lnTo>
                  <a:pt x="1642" y="718"/>
                </a:lnTo>
                <a:lnTo>
                  <a:pt x="1642" y="720"/>
                </a:lnTo>
                <a:lnTo>
                  <a:pt x="1641" y="720"/>
                </a:lnTo>
                <a:lnTo>
                  <a:pt x="1639" y="720"/>
                </a:lnTo>
                <a:lnTo>
                  <a:pt x="1638" y="721"/>
                </a:lnTo>
                <a:lnTo>
                  <a:pt x="1635" y="731"/>
                </a:lnTo>
                <a:lnTo>
                  <a:pt x="1631" y="738"/>
                </a:lnTo>
                <a:lnTo>
                  <a:pt x="1630" y="739"/>
                </a:lnTo>
                <a:lnTo>
                  <a:pt x="1627" y="740"/>
                </a:lnTo>
                <a:lnTo>
                  <a:pt x="1623" y="743"/>
                </a:lnTo>
                <a:lnTo>
                  <a:pt x="1616" y="746"/>
                </a:lnTo>
                <a:lnTo>
                  <a:pt x="1615" y="747"/>
                </a:lnTo>
                <a:lnTo>
                  <a:pt x="1613" y="747"/>
                </a:lnTo>
                <a:lnTo>
                  <a:pt x="1611" y="750"/>
                </a:lnTo>
                <a:lnTo>
                  <a:pt x="1608" y="754"/>
                </a:lnTo>
                <a:lnTo>
                  <a:pt x="1608" y="754"/>
                </a:lnTo>
                <a:lnTo>
                  <a:pt x="1606" y="757"/>
                </a:lnTo>
                <a:lnTo>
                  <a:pt x="1606" y="760"/>
                </a:lnTo>
                <a:lnTo>
                  <a:pt x="1604" y="763"/>
                </a:lnTo>
                <a:lnTo>
                  <a:pt x="1602" y="767"/>
                </a:lnTo>
                <a:lnTo>
                  <a:pt x="1602" y="769"/>
                </a:lnTo>
                <a:lnTo>
                  <a:pt x="1602" y="772"/>
                </a:lnTo>
                <a:lnTo>
                  <a:pt x="1601" y="774"/>
                </a:lnTo>
                <a:lnTo>
                  <a:pt x="1601" y="774"/>
                </a:lnTo>
                <a:lnTo>
                  <a:pt x="1602" y="775"/>
                </a:lnTo>
                <a:lnTo>
                  <a:pt x="1604" y="776"/>
                </a:lnTo>
                <a:lnTo>
                  <a:pt x="1604" y="778"/>
                </a:lnTo>
                <a:lnTo>
                  <a:pt x="1604" y="779"/>
                </a:lnTo>
                <a:lnTo>
                  <a:pt x="1602" y="782"/>
                </a:lnTo>
                <a:lnTo>
                  <a:pt x="1601" y="783"/>
                </a:lnTo>
                <a:lnTo>
                  <a:pt x="1600" y="785"/>
                </a:lnTo>
                <a:lnTo>
                  <a:pt x="1598" y="787"/>
                </a:lnTo>
                <a:lnTo>
                  <a:pt x="1595" y="790"/>
                </a:lnTo>
                <a:lnTo>
                  <a:pt x="1594" y="792"/>
                </a:lnTo>
                <a:lnTo>
                  <a:pt x="1590" y="794"/>
                </a:lnTo>
                <a:lnTo>
                  <a:pt x="1587" y="796"/>
                </a:lnTo>
                <a:lnTo>
                  <a:pt x="1587" y="797"/>
                </a:lnTo>
                <a:lnTo>
                  <a:pt x="1586" y="798"/>
                </a:lnTo>
                <a:lnTo>
                  <a:pt x="1582" y="800"/>
                </a:lnTo>
                <a:lnTo>
                  <a:pt x="1576" y="801"/>
                </a:lnTo>
                <a:lnTo>
                  <a:pt x="1573" y="801"/>
                </a:lnTo>
                <a:lnTo>
                  <a:pt x="1572" y="803"/>
                </a:lnTo>
                <a:lnTo>
                  <a:pt x="1571" y="804"/>
                </a:lnTo>
                <a:lnTo>
                  <a:pt x="1569" y="805"/>
                </a:lnTo>
                <a:lnTo>
                  <a:pt x="1569" y="807"/>
                </a:lnTo>
                <a:lnTo>
                  <a:pt x="1568" y="809"/>
                </a:lnTo>
                <a:lnTo>
                  <a:pt x="1567" y="812"/>
                </a:lnTo>
                <a:lnTo>
                  <a:pt x="1567" y="815"/>
                </a:lnTo>
                <a:lnTo>
                  <a:pt x="1565" y="815"/>
                </a:lnTo>
                <a:lnTo>
                  <a:pt x="1562" y="816"/>
                </a:lnTo>
                <a:lnTo>
                  <a:pt x="1561" y="818"/>
                </a:lnTo>
                <a:lnTo>
                  <a:pt x="1560" y="819"/>
                </a:lnTo>
                <a:lnTo>
                  <a:pt x="1558" y="819"/>
                </a:lnTo>
                <a:lnTo>
                  <a:pt x="1557" y="820"/>
                </a:lnTo>
                <a:lnTo>
                  <a:pt x="1557" y="822"/>
                </a:lnTo>
                <a:lnTo>
                  <a:pt x="1557" y="823"/>
                </a:lnTo>
                <a:lnTo>
                  <a:pt x="1556" y="826"/>
                </a:lnTo>
                <a:lnTo>
                  <a:pt x="1554" y="827"/>
                </a:lnTo>
                <a:lnTo>
                  <a:pt x="1554" y="830"/>
                </a:lnTo>
                <a:lnTo>
                  <a:pt x="1554" y="833"/>
                </a:lnTo>
                <a:lnTo>
                  <a:pt x="1553" y="834"/>
                </a:lnTo>
                <a:lnTo>
                  <a:pt x="1553" y="836"/>
                </a:lnTo>
                <a:lnTo>
                  <a:pt x="1551" y="837"/>
                </a:lnTo>
                <a:lnTo>
                  <a:pt x="1547" y="841"/>
                </a:lnTo>
                <a:lnTo>
                  <a:pt x="1545" y="843"/>
                </a:lnTo>
                <a:lnTo>
                  <a:pt x="1545" y="844"/>
                </a:lnTo>
                <a:lnTo>
                  <a:pt x="1543" y="844"/>
                </a:lnTo>
                <a:lnTo>
                  <a:pt x="1543" y="845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3" y="847"/>
                </a:lnTo>
                <a:lnTo>
                  <a:pt x="1543" y="848"/>
                </a:lnTo>
                <a:lnTo>
                  <a:pt x="1542" y="849"/>
                </a:lnTo>
                <a:lnTo>
                  <a:pt x="1540" y="851"/>
                </a:lnTo>
                <a:lnTo>
                  <a:pt x="1542" y="851"/>
                </a:lnTo>
                <a:lnTo>
                  <a:pt x="1542" y="852"/>
                </a:lnTo>
                <a:lnTo>
                  <a:pt x="1540" y="854"/>
                </a:lnTo>
                <a:lnTo>
                  <a:pt x="1539" y="856"/>
                </a:lnTo>
                <a:lnTo>
                  <a:pt x="1538" y="859"/>
                </a:lnTo>
                <a:lnTo>
                  <a:pt x="1536" y="859"/>
                </a:lnTo>
                <a:lnTo>
                  <a:pt x="1535" y="860"/>
                </a:lnTo>
                <a:lnTo>
                  <a:pt x="1534" y="863"/>
                </a:lnTo>
                <a:lnTo>
                  <a:pt x="1534" y="867"/>
                </a:lnTo>
                <a:lnTo>
                  <a:pt x="1532" y="873"/>
                </a:lnTo>
                <a:lnTo>
                  <a:pt x="1534" y="873"/>
                </a:lnTo>
                <a:lnTo>
                  <a:pt x="1534" y="871"/>
                </a:lnTo>
                <a:lnTo>
                  <a:pt x="1534" y="871"/>
                </a:lnTo>
                <a:lnTo>
                  <a:pt x="1535" y="870"/>
                </a:lnTo>
                <a:lnTo>
                  <a:pt x="1535" y="870"/>
                </a:lnTo>
                <a:lnTo>
                  <a:pt x="1536" y="873"/>
                </a:lnTo>
                <a:lnTo>
                  <a:pt x="1538" y="876"/>
                </a:lnTo>
                <a:lnTo>
                  <a:pt x="1538" y="876"/>
                </a:lnTo>
                <a:lnTo>
                  <a:pt x="1538" y="876"/>
                </a:lnTo>
                <a:lnTo>
                  <a:pt x="1538" y="874"/>
                </a:lnTo>
                <a:lnTo>
                  <a:pt x="1539" y="874"/>
                </a:lnTo>
                <a:lnTo>
                  <a:pt x="1539" y="876"/>
                </a:lnTo>
                <a:lnTo>
                  <a:pt x="1540" y="877"/>
                </a:lnTo>
                <a:lnTo>
                  <a:pt x="1540" y="880"/>
                </a:lnTo>
                <a:lnTo>
                  <a:pt x="1540" y="880"/>
                </a:lnTo>
                <a:lnTo>
                  <a:pt x="1540" y="881"/>
                </a:lnTo>
                <a:lnTo>
                  <a:pt x="1540" y="884"/>
                </a:lnTo>
                <a:lnTo>
                  <a:pt x="1539" y="887"/>
                </a:lnTo>
                <a:lnTo>
                  <a:pt x="1540" y="887"/>
                </a:lnTo>
                <a:lnTo>
                  <a:pt x="1539" y="887"/>
                </a:lnTo>
                <a:lnTo>
                  <a:pt x="1539" y="888"/>
                </a:lnTo>
                <a:lnTo>
                  <a:pt x="1538" y="888"/>
                </a:lnTo>
                <a:lnTo>
                  <a:pt x="1539" y="888"/>
                </a:lnTo>
                <a:lnTo>
                  <a:pt x="1540" y="889"/>
                </a:lnTo>
                <a:lnTo>
                  <a:pt x="1540" y="891"/>
                </a:lnTo>
                <a:lnTo>
                  <a:pt x="1542" y="894"/>
                </a:lnTo>
                <a:lnTo>
                  <a:pt x="1542" y="896"/>
                </a:lnTo>
                <a:lnTo>
                  <a:pt x="1543" y="899"/>
                </a:lnTo>
                <a:lnTo>
                  <a:pt x="1543" y="902"/>
                </a:lnTo>
                <a:lnTo>
                  <a:pt x="1542" y="906"/>
                </a:lnTo>
                <a:lnTo>
                  <a:pt x="1540" y="909"/>
                </a:lnTo>
                <a:lnTo>
                  <a:pt x="1540" y="911"/>
                </a:lnTo>
                <a:lnTo>
                  <a:pt x="1539" y="914"/>
                </a:lnTo>
                <a:lnTo>
                  <a:pt x="1539" y="916"/>
                </a:lnTo>
                <a:lnTo>
                  <a:pt x="1538" y="917"/>
                </a:lnTo>
                <a:lnTo>
                  <a:pt x="1538" y="922"/>
                </a:lnTo>
                <a:lnTo>
                  <a:pt x="1538" y="922"/>
                </a:lnTo>
                <a:lnTo>
                  <a:pt x="1535" y="927"/>
                </a:lnTo>
                <a:lnTo>
                  <a:pt x="1532" y="931"/>
                </a:lnTo>
                <a:lnTo>
                  <a:pt x="1529" y="932"/>
                </a:lnTo>
                <a:lnTo>
                  <a:pt x="1528" y="932"/>
                </a:lnTo>
                <a:lnTo>
                  <a:pt x="1529" y="934"/>
                </a:lnTo>
                <a:lnTo>
                  <a:pt x="1529" y="932"/>
                </a:lnTo>
                <a:lnTo>
                  <a:pt x="1531" y="932"/>
                </a:lnTo>
                <a:lnTo>
                  <a:pt x="1531" y="934"/>
                </a:lnTo>
                <a:lnTo>
                  <a:pt x="1532" y="934"/>
                </a:lnTo>
                <a:lnTo>
                  <a:pt x="1532" y="935"/>
                </a:lnTo>
                <a:lnTo>
                  <a:pt x="1534" y="936"/>
                </a:lnTo>
                <a:lnTo>
                  <a:pt x="1535" y="938"/>
                </a:lnTo>
                <a:lnTo>
                  <a:pt x="1535" y="939"/>
                </a:lnTo>
                <a:lnTo>
                  <a:pt x="1535" y="939"/>
                </a:lnTo>
                <a:lnTo>
                  <a:pt x="1536" y="939"/>
                </a:lnTo>
                <a:lnTo>
                  <a:pt x="1536" y="939"/>
                </a:lnTo>
                <a:lnTo>
                  <a:pt x="1538" y="939"/>
                </a:lnTo>
                <a:lnTo>
                  <a:pt x="1536" y="939"/>
                </a:lnTo>
                <a:lnTo>
                  <a:pt x="1536" y="940"/>
                </a:lnTo>
                <a:lnTo>
                  <a:pt x="1536" y="940"/>
                </a:lnTo>
                <a:lnTo>
                  <a:pt x="1536" y="942"/>
                </a:lnTo>
                <a:lnTo>
                  <a:pt x="1536" y="942"/>
                </a:lnTo>
                <a:lnTo>
                  <a:pt x="1538" y="943"/>
                </a:lnTo>
                <a:lnTo>
                  <a:pt x="1538" y="943"/>
                </a:lnTo>
                <a:lnTo>
                  <a:pt x="1538" y="945"/>
                </a:lnTo>
                <a:lnTo>
                  <a:pt x="1539" y="946"/>
                </a:lnTo>
                <a:lnTo>
                  <a:pt x="1539" y="946"/>
                </a:lnTo>
                <a:lnTo>
                  <a:pt x="1542" y="945"/>
                </a:lnTo>
                <a:lnTo>
                  <a:pt x="1545" y="945"/>
                </a:lnTo>
                <a:lnTo>
                  <a:pt x="1547" y="945"/>
                </a:lnTo>
                <a:lnTo>
                  <a:pt x="1549" y="945"/>
                </a:lnTo>
                <a:lnTo>
                  <a:pt x="1549" y="945"/>
                </a:lnTo>
                <a:lnTo>
                  <a:pt x="1549" y="945"/>
                </a:lnTo>
                <a:lnTo>
                  <a:pt x="1547" y="945"/>
                </a:lnTo>
                <a:lnTo>
                  <a:pt x="1545" y="945"/>
                </a:lnTo>
                <a:lnTo>
                  <a:pt x="1543" y="946"/>
                </a:lnTo>
                <a:lnTo>
                  <a:pt x="1542" y="946"/>
                </a:lnTo>
                <a:lnTo>
                  <a:pt x="1542" y="946"/>
                </a:lnTo>
                <a:lnTo>
                  <a:pt x="1542" y="946"/>
                </a:lnTo>
                <a:lnTo>
                  <a:pt x="1540" y="946"/>
                </a:lnTo>
                <a:lnTo>
                  <a:pt x="1539" y="947"/>
                </a:lnTo>
                <a:lnTo>
                  <a:pt x="1538" y="946"/>
                </a:lnTo>
                <a:lnTo>
                  <a:pt x="1538" y="946"/>
                </a:lnTo>
                <a:lnTo>
                  <a:pt x="1538" y="945"/>
                </a:lnTo>
                <a:lnTo>
                  <a:pt x="1536" y="945"/>
                </a:lnTo>
                <a:lnTo>
                  <a:pt x="1536" y="945"/>
                </a:lnTo>
                <a:lnTo>
                  <a:pt x="1535" y="946"/>
                </a:lnTo>
                <a:lnTo>
                  <a:pt x="1536" y="947"/>
                </a:lnTo>
                <a:lnTo>
                  <a:pt x="1536" y="949"/>
                </a:lnTo>
                <a:lnTo>
                  <a:pt x="1536" y="950"/>
                </a:lnTo>
                <a:lnTo>
                  <a:pt x="1536" y="950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8" y="953"/>
                </a:lnTo>
                <a:lnTo>
                  <a:pt x="1538" y="951"/>
                </a:lnTo>
                <a:lnTo>
                  <a:pt x="1538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8" y="953"/>
                </a:lnTo>
                <a:lnTo>
                  <a:pt x="1536" y="954"/>
                </a:lnTo>
                <a:lnTo>
                  <a:pt x="1536" y="954"/>
                </a:lnTo>
                <a:lnTo>
                  <a:pt x="1535" y="954"/>
                </a:lnTo>
                <a:lnTo>
                  <a:pt x="1536" y="956"/>
                </a:lnTo>
                <a:lnTo>
                  <a:pt x="1536" y="956"/>
                </a:lnTo>
                <a:lnTo>
                  <a:pt x="1539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8"/>
                </a:lnTo>
                <a:lnTo>
                  <a:pt x="1540" y="960"/>
                </a:lnTo>
                <a:lnTo>
                  <a:pt x="1542" y="960"/>
                </a:lnTo>
                <a:lnTo>
                  <a:pt x="1543" y="960"/>
                </a:lnTo>
                <a:lnTo>
                  <a:pt x="1543" y="960"/>
                </a:lnTo>
                <a:lnTo>
                  <a:pt x="1545" y="960"/>
                </a:lnTo>
                <a:lnTo>
                  <a:pt x="1543" y="961"/>
                </a:lnTo>
                <a:lnTo>
                  <a:pt x="1545" y="961"/>
                </a:lnTo>
                <a:lnTo>
                  <a:pt x="1546" y="961"/>
                </a:lnTo>
                <a:lnTo>
                  <a:pt x="1547" y="960"/>
                </a:lnTo>
                <a:lnTo>
                  <a:pt x="1549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0" y="960"/>
                </a:lnTo>
                <a:lnTo>
                  <a:pt x="1549" y="960"/>
                </a:lnTo>
                <a:lnTo>
                  <a:pt x="1549" y="961"/>
                </a:lnTo>
                <a:lnTo>
                  <a:pt x="1547" y="961"/>
                </a:lnTo>
                <a:lnTo>
                  <a:pt x="1547" y="961"/>
                </a:lnTo>
                <a:lnTo>
                  <a:pt x="1549" y="962"/>
                </a:lnTo>
                <a:lnTo>
                  <a:pt x="1549" y="962"/>
                </a:lnTo>
                <a:lnTo>
                  <a:pt x="1550" y="962"/>
                </a:lnTo>
                <a:lnTo>
                  <a:pt x="1550" y="962"/>
                </a:lnTo>
                <a:lnTo>
                  <a:pt x="1551" y="962"/>
                </a:lnTo>
                <a:lnTo>
                  <a:pt x="1551" y="962"/>
                </a:lnTo>
                <a:lnTo>
                  <a:pt x="1551" y="962"/>
                </a:lnTo>
                <a:lnTo>
                  <a:pt x="1550" y="962"/>
                </a:lnTo>
                <a:lnTo>
                  <a:pt x="1549" y="964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7"/>
                </a:lnTo>
                <a:lnTo>
                  <a:pt x="1549" y="967"/>
                </a:lnTo>
                <a:lnTo>
                  <a:pt x="1550" y="967"/>
                </a:lnTo>
                <a:lnTo>
                  <a:pt x="1550" y="967"/>
                </a:lnTo>
                <a:lnTo>
                  <a:pt x="1550" y="967"/>
                </a:lnTo>
                <a:lnTo>
                  <a:pt x="1550" y="968"/>
                </a:lnTo>
                <a:lnTo>
                  <a:pt x="1551" y="968"/>
                </a:lnTo>
                <a:lnTo>
                  <a:pt x="1551" y="967"/>
                </a:lnTo>
                <a:lnTo>
                  <a:pt x="1551" y="967"/>
                </a:lnTo>
                <a:lnTo>
                  <a:pt x="1551" y="968"/>
                </a:lnTo>
                <a:lnTo>
                  <a:pt x="1553" y="969"/>
                </a:lnTo>
                <a:lnTo>
                  <a:pt x="1551" y="969"/>
                </a:lnTo>
                <a:lnTo>
                  <a:pt x="1553" y="971"/>
                </a:lnTo>
                <a:lnTo>
                  <a:pt x="1553" y="971"/>
                </a:lnTo>
                <a:lnTo>
                  <a:pt x="1553" y="969"/>
                </a:lnTo>
                <a:lnTo>
                  <a:pt x="1554" y="969"/>
                </a:lnTo>
                <a:lnTo>
                  <a:pt x="1554" y="969"/>
                </a:lnTo>
                <a:lnTo>
                  <a:pt x="1554" y="969"/>
                </a:lnTo>
                <a:lnTo>
                  <a:pt x="1556" y="969"/>
                </a:lnTo>
                <a:lnTo>
                  <a:pt x="1556" y="971"/>
                </a:lnTo>
                <a:lnTo>
                  <a:pt x="1556" y="972"/>
                </a:lnTo>
                <a:lnTo>
                  <a:pt x="1557" y="971"/>
                </a:lnTo>
                <a:lnTo>
                  <a:pt x="1557" y="971"/>
                </a:lnTo>
                <a:lnTo>
                  <a:pt x="1557" y="972"/>
                </a:lnTo>
                <a:lnTo>
                  <a:pt x="1557" y="972"/>
                </a:lnTo>
                <a:lnTo>
                  <a:pt x="1558" y="976"/>
                </a:lnTo>
                <a:lnTo>
                  <a:pt x="1561" y="976"/>
                </a:lnTo>
                <a:lnTo>
                  <a:pt x="1561" y="976"/>
                </a:lnTo>
                <a:lnTo>
                  <a:pt x="1561" y="976"/>
                </a:lnTo>
                <a:lnTo>
                  <a:pt x="1562" y="976"/>
                </a:lnTo>
                <a:lnTo>
                  <a:pt x="1562" y="978"/>
                </a:lnTo>
                <a:lnTo>
                  <a:pt x="1562" y="978"/>
                </a:lnTo>
                <a:lnTo>
                  <a:pt x="1564" y="979"/>
                </a:lnTo>
                <a:lnTo>
                  <a:pt x="1564" y="979"/>
                </a:lnTo>
                <a:lnTo>
                  <a:pt x="1565" y="979"/>
                </a:lnTo>
                <a:lnTo>
                  <a:pt x="1565" y="979"/>
                </a:lnTo>
                <a:lnTo>
                  <a:pt x="1565" y="979"/>
                </a:lnTo>
                <a:lnTo>
                  <a:pt x="1565" y="980"/>
                </a:lnTo>
                <a:lnTo>
                  <a:pt x="1565" y="982"/>
                </a:lnTo>
                <a:lnTo>
                  <a:pt x="1565" y="982"/>
                </a:lnTo>
                <a:lnTo>
                  <a:pt x="1567" y="982"/>
                </a:lnTo>
                <a:lnTo>
                  <a:pt x="1568" y="983"/>
                </a:lnTo>
                <a:lnTo>
                  <a:pt x="1568" y="985"/>
                </a:lnTo>
                <a:lnTo>
                  <a:pt x="1568" y="985"/>
                </a:lnTo>
                <a:lnTo>
                  <a:pt x="1569" y="986"/>
                </a:lnTo>
                <a:lnTo>
                  <a:pt x="1569" y="986"/>
                </a:lnTo>
                <a:lnTo>
                  <a:pt x="1569" y="987"/>
                </a:lnTo>
                <a:lnTo>
                  <a:pt x="1569" y="987"/>
                </a:lnTo>
                <a:lnTo>
                  <a:pt x="1569" y="987"/>
                </a:lnTo>
                <a:lnTo>
                  <a:pt x="1571" y="989"/>
                </a:lnTo>
                <a:lnTo>
                  <a:pt x="1571" y="989"/>
                </a:lnTo>
                <a:lnTo>
                  <a:pt x="1571" y="989"/>
                </a:lnTo>
                <a:lnTo>
                  <a:pt x="1569" y="989"/>
                </a:lnTo>
                <a:lnTo>
                  <a:pt x="1569" y="990"/>
                </a:lnTo>
                <a:lnTo>
                  <a:pt x="1569" y="990"/>
                </a:lnTo>
                <a:lnTo>
                  <a:pt x="1569" y="991"/>
                </a:lnTo>
                <a:lnTo>
                  <a:pt x="1571" y="991"/>
                </a:lnTo>
                <a:lnTo>
                  <a:pt x="1571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1" y="993"/>
                </a:lnTo>
                <a:lnTo>
                  <a:pt x="1571" y="993"/>
                </a:lnTo>
                <a:lnTo>
                  <a:pt x="1569" y="993"/>
                </a:lnTo>
                <a:lnTo>
                  <a:pt x="1569" y="993"/>
                </a:lnTo>
                <a:lnTo>
                  <a:pt x="1569" y="993"/>
                </a:lnTo>
                <a:lnTo>
                  <a:pt x="1569" y="994"/>
                </a:lnTo>
                <a:lnTo>
                  <a:pt x="1571" y="996"/>
                </a:lnTo>
                <a:lnTo>
                  <a:pt x="1572" y="996"/>
                </a:lnTo>
                <a:lnTo>
                  <a:pt x="1572" y="996"/>
                </a:lnTo>
                <a:lnTo>
                  <a:pt x="1572" y="997"/>
                </a:lnTo>
                <a:lnTo>
                  <a:pt x="1572" y="998"/>
                </a:lnTo>
                <a:lnTo>
                  <a:pt x="1573" y="998"/>
                </a:lnTo>
                <a:lnTo>
                  <a:pt x="1573" y="1000"/>
                </a:lnTo>
                <a:lnTo>
                  <a:pt x="1575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8" y="1001"/>
                </a:lnTo>
                <a:lnTo>
                  <a:pt x="1576" y="1002"/>
                </a:lnTo>
                <a:lnTo>
                  <a:pt x="1576" y="1002"/>
                </a:lnTo>
                <a:lnTo>
                  <a:pt x="1578" y="1004"/>
                </a:lnTo>
                <a:lnTo>
                  <a:pt x="1582" y="1005"/>
                </a:lnTo>
                <a:lnTo>
                  <a:pt x="1583" y="1005"/>
                </a:lnTo>
                <a:lnTo>
                  <a:pt x="1586" y="1007"/>
                </a:lnTo>
                <a:lnTo>
                  <a:pt x="1586" y="1008"/>
                </a:lnTo>
                <a:lnTo>
                  <a:pt x="1587" y="1009"/>
                </a:lnTo>
                <a:lnTo>
                  <a:pt x="1590" y="1011"/>
                </a:lnTo>
                <a:lnTo>
                  <a:pt x="1593" y="1012"/>
                </a:lnTo>
                <a:lnTo>
                  <a:pt x="1593" y="1013"/>
                </a:lnTo>
                <a:lnTo>
                  <a:pt x="1594" y="1013"/>
                </a:lnTo>
                <a:lnTo>
                  <a:pt x="1594" y="1013"/>
                </a:lnTo>
                <a:lnTo>
                  <a:pt x="1597" y="1015"/>
                </a:lnTo>
                <a:lnTo>
                  <a:pt x="1597" y="1015"/>
                </a:lnTo>
                <a:lnTo>
                  <a:pt x="1604" y="1020"/>
                </a:lnTo>
                <a:lnTo>
                  <a:pt x="1606" y="1023"/>
                </a:lnTo>
                <a:lnTo>
                  <a:pt x="1608" y="1025"/>
                </a:lnTo>
                <a:lnTo>
                  <a:pt x="1616" y="1030"/>
                </a:lnTo>
                <a:lnTo>
                  <a:pt x="1619" y="1030"/>
                </a:lnTo>
                <a:lnTo>
                  <a:pt x="1623" y="1031"/>
                </a:lnTo>
                <a:lnTo>
                  <a:pt x="1623" y="1031"/>
                </a:lnTo>
                <a:lnTo>
                  <a:pt x="1624" y="1031"/>
                </a:lnTo>
                <a:lnTo>
                  <a:pt x="1627" y="1030"/>
                </a:lnTo>
                <a:lnTo>
                  <a:pt x="1628" y="1030"/>
                </a:lnTo>
                <a:lnTo>
                  <a:pt x="1630" y="1029"/>
                </a:lnTo>
                <a:lnTo>
                  <a:pt x="1630" y="1029"/>
                </a:lnTo>
                <a:lnTo>
                  <a:pt x="1633" y="1027"/>
                </a:lnTo>
                <a:lnTo>
                  <a:pt x="1638" y="1026"/>
                </a:lnTo>
                <a:lnTo>
                  <a:pt x="1639" y="1026"/>
                </a:lnTo>
                <a:lnTo>
                  <a:pt x="1642" y="1025"/>
                </a:lnTo>
                <a:lnTo>
                  <a:pt x="1648" y="1025"/>
                </a:lnTo>
                <a:lnTo>
                  <a:pt x="1646" y="1025"/>
                </a:lnTo>
                <a:lnTo>
                  <a:pt x="1645" y="1025"/>
                </a:lnTo>
                <a:lnTo>
                  <a:pt x="1644" y="1025"/>
                </a:lnTo>
                <a:lnTo>
                  <a:pt x="1645" y="1023"/>
                </a:lnTo>
                <a:lnTo>
                  <a:pt x="1645" y="1023"/>
                </a:lnTo>
                <a:lnTo>
                  <a:pt x="1648" y="1023"/>
                </a:lnTo>
                <a:lnTo>
                  <a:pt x="1648" y="1025"/>
                </a:lnTo>
                <a:lnTo>
                  <a:pt x="1649" y="1025"/>
                </a:lnTo>
                <a:lnTo>
                  <a:pt x="1650" y="1025"/>
                </a:lnTo>
                <a:lnTo>
                  <a:pt x="1657" y="1023"/>
                </a:lnTo>
                <a:lnTo>
                  <a:pt x="1656" y="1023"/>
                </a:lnTo>
                <a:lnTo>
                  <a:pt x="1656" y="1023"/>
                </a:lnTo>
                <a:lnTo>
                  <a:pt x="1652" y="1023"/>
                </a:lnTo>
                <a:lnTo>
                  <a:pt x="1652" y="1023"/>
                </a:lnTo>
                <a:lnTo>
                  <a:pt x="1653" y="1023"/>
                </a:lnTo>
                <a:lnTo>
                  <a:pt x="1656" y="1023"/>
                </a:lnTo>
                <a:lnTo>
                  <a:pt x="1657" y="1023"/>
                </a:lnTo>
                <a:lnTo>
                  <a:pt x="1659" y="1023"/>
                </a:lnTo>
                <a:lnTo>
                  <a:pt x="1663" y="1025"/>
                </a:lnTo>
                <a:lnTo>
                  <a:pt x="1664" y="1025"/>
                </a:lnTo>
                <a:lnTo>
                  <a:pt x="1664" y="1022"/>
                </a:lnTo>
                <a:lnTo>
                  <a:pt x="1664" y="1022"/>
                </a:lnTo>
                <a:lnTo>
                  <a:pt x="1666" y="1022"/>
                </a:lnTo>
                <a:lnTo>
                  <a:pt x="1666" y="1023"/>
                </a:lnTo>
                <a:lnTo>
                  <a:pt x="1666" y="1025"/>
                </a:lnTo>
                <a:lnTo>
                  <a:pt x="1667" y="1025"/>
                </a:lnTo>
                <a:lnTo>
                  <a:pt x="1667" y="1025"/>
                </a:lnTo>
                <a:lnTo>
                  <a:pt x="1666" y="1025"/>
                </a:lnTo>
                <a:lnTo>
                  <a:pt x="1664" y="1025"/>
                </a:lnTo>
                <a:lnTo>
                  <a:pt x="1664" y="1025"/>
                </a:lnTo>
                <a:lnTo>
                  <a:pt x="1666" y="1025"/>
                </a:lnTo>
                <a:lnTo>
                  <a:pt x="1666" y="1025"/>
                </a:lnTo>
                <a:lnTo>
                  <a:pt x="1667" y="1025"/>
                </a:lnTo>
                <a:lnTo>
                  <a:pt x="1670" y="1026"/>
                </a:lnTo>
                <a:lnTo>
                  <a:pt x="1672" y="1026"/>
                </a:lnTo>
                <a:lnTo>
                  <a:pt x="1674" y="1027"/>
                </a:lnTo>
                <a:lnTo>
                  <a:pt x="1675" y="1027"/>
                </a:lnTo>
                <a:lnTo>
                  <a:pt x="1677" y="1027"/>
                </a:lnTo>
                <a:lnTo>
                  <a:pt x="1678" y="1027"/>
                </a:lnTo>
                <a:lnTo>
                  <a:pt x="1679" y="1026"/>
                </a:lnTo>
                <a:lnTo>
                  <a:pt x="1681" y="1025"/>
                </a:lnTo>
                <a:lnTo>
                  <a:pt x="1685" y="1023"/>
                </a:lnTo>
                <a:lnTo>
                  <a:pt x="1688" y="1023"/>
                </a:lnTo>
                <a:lnTo>
                  <a:pt x="1689" y="1023"/>
                </a:lnTo>
                <a:lnTo>
                  <a:pt x="1690" y="1022"/>
                </a:lnTo>
                <a:lnTo>
                  <a:pt x="1692" y="1020"/>
                </a:lnTo>
                <a:lnTo>
                  <a:pt x="1695" y="1020"/>
                </a:lnTo>
                <a:lnTo>
                  <a:pt x="1697" y="1019"/>
                </a:lnTo>
                <a:lnTo>
                  <a:pt x="1701" y="1018"/>
                </a:lnTo>
                <a:lnTo>
                  <a:pt x="1703" y="1018"/>
                </a:lnTo>
                <a:lnTo>
                  <a:pt x="1704" y="1018"/>
                </a:lnTo>
                <a:lnTo>
                  <a:pt x="1706" y="1016"/>
                </a:lnTo>
                <a:lnTo>
                  <a:pt x="1706" y="1016"/>
                </a:lnTo>
                <a:lnTo>
                  <a:pt x="1706" y="1015"/>
                </a:lnTo>
                <a:lnTo>
                  <a:pt x="1707" y="1015"/>
                </a:lnTo>
                <a:lnTo>
                  <a:pt x="1708" y="1015"/>
                </a:lnTo>
                <a:lnTo>
                  <a:pt x="1711" y="1013"/>
                </a:lnTo>
                <a:lnTo>
                  <a:pt x="1712" y="1013"/>
                </a:lnTo>
                <a:lnTo>
                  <a:pt x="1717" y="1013"/>
                </a:lnTo>
                <a:lnTo>
                  <a:pt x="1721" y="1012"/>
                </a:lnTo>
                <a:lnTo>
                  <a:pt x="1722" y="1012"/>
                </a:lnTo>
                <a:lnTo>
                  <a:pt x="1728" y="1012"/>
                </a:lnTo>
                <a:lnTo>
                  <a:pt x="1728" y="1011"/>
                </a:lnTo>
                <a:lnTo>
                  <a:pt x="1729" y="1011"/>
                </a:lnTo>
                <a:lnTo>
                  <a:pt x="1730" y="1011"/>
                </a:lnTo>
                <a:lnTo>
                  <a:pt x="1730" y="1011"/>
                </a:lnTo>
                <a:lnTo>
                  <a:pt x="1729" y="1012"/>
                </a:lnTo>
                <a:lnTo>
                  <a:pt x="1729" y="1012"/>
                </a:lnTo>
                <a:lnTo>
                  <a:pt x="1728" y="1012"/>
                </a:lnTo>
                <a:lnTo>
                  <a:pt x="1729" y="1012"/>
                </a:lnTo>
                <a:lnTo>
                  <a:pt x="1734" y="1012"/>
                </a:lnTo>
                <a:lnTo>
                  <a:pt x="1737" y="1012"/>
                </a:lnTo>
                <a:lnTo>
                  <a:pt x="1740" y="1013"/>
                </a:lnTo>
                <a:lnTo>
                  <a:pt x="1741" y="1016"/>
                </a:lnTo>
                <a:lnTo>
                  <a:pt x="1743" y="1018"/>
                </a:lnTo>
                <a:lnTo>
                  <a:pt x="1744" y="1018"/>
                </a:lnTo>
                <a:lnTo>
                  <a:pt x="1744" y="1019"/>
                </a:lnTo>
                <a:lnTo>
                  <a:pt x="1744" y="1019"/>
                </a:lnTo>
                <a:lnTo>
                  <a:pt x="1744" y="1020"/>
                </a:lnTo>
                <a:lnTo>
                  <a:pt x="1745" y="1019"/>
                </a:lnTo>
                <a:lnTo>
                  <a:pt x="1745" y="1019"/>
                </a:lnTo>
                <a:lnTo>
                  <a:pt x="1745" y="1019"/>
                </a:lnTo>
                <a:lnTo>
                  <a:pt x="1745" y="1019"/>
                </a:lnTo>
                <a:lnTo>
                  <a:pt x="1747" y="1019"/>
                </a:lnTo>
                <a:lnTo>
                  <a:pt x="1747" y="1019"/>
                </a:lnTo>
                <a:lnTo>
                  <a:pt x="1747" y="1020"/>
                </a:lnTo>
                <a:lnTo>
                  <a:pt x="1747" y="1020"/>
                </a:lnTo>
                <a:lnTo>
                  <a:pt x="1745" y="1020"/>
                </a:lnTo>
                <a:lnTo>
                  <a:pt x="1745" y="1020"/>
                </a:lnTo>
                <a:lnTo>
                  <a:pt x="1744" y="1020"/>
                </a:lnTo>
                <a:lnTo>
                  <a:pt x="1745" y="1020"/>
                </a:lnTo>
                <a:lnTo>
                  <a:pt x="1747" y="1022"/>
                </a:lnTo>
                <a:lnTo>
                  <a:pt x="1748" y="1020"/>
                </a:lnTo>
                <a:lnTo>
                  <a:pt x="1748" y="1022"/>
                </a:lnTo>
                <a:lnTo>
                  <a:pt x="1748" y="1022"/>
                </a:lnTo>
                <a:lnTo>
                  <a:pt x="1747" y="1022"/>
                </a:lnTo>
                <a:lnTo>
                  <a:pt x="1747" y="1022"/>
                </a:lnTo>
                <a:lnTo>
                  <a:pt x="1747" y="1023"/>
                </a:lnTo>
                <a:lnTo>
                  <a:pt x="1747" y="1023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6"/>
                </a:lnTo>
                <a:lnTo>
                  <a:pt x="1748" y="1027"/>
                </a:lnTo>
                <a:lnTo>
                  <a:pt x="1748" y="1029"/>
                </a:lnTo>
                <a:lnTo>
                  <a:pt x="1748" y="1029"/>
                </a:lnTo>
                <a:lnTo>
                  <a:pt x="1751" y="1030"/>
                </a:lnTo>
                <a:lnTo>
                  <a:pt x="1751" y="1031"/>
                </a:lnTo>
                <a:lnTo>
                  <a:pt x="1752" y="1031"/>
                </a:lnTo>
                <a:lnTo>
                  <a:pt x="1754" y="1033"/>
                </a:lnTo>
                <a:lnTo>
                  <a:pt x="1754" y="1033"/>
                </a:lnTo>
                <a:lnTo>
                  <a:pt x="1754" y="1033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6" y="1031"/>
                </a:lnTo>
                <a:lnTo>
                  <a:pt x="1756" y="1031"/>
                </a:lnTo>
                <a:lnTo>
                  <a:pt x="1758" y="1031"/>
                </a:lnTo>
                <a:lnTo>
                  <a:pt x="1758" y="1030"/>
                </a:lnTo>
                <a:lnTo>
                  <a:pt x="1758" y="1030"/>
                </a:lnTo>
                <a:lnTo>
                  <a:pt x="1758" y="1031"/>
                </a:lnTo>
                <a:lnTo>
                  <a:pt x="1758" y="1031"/>
                </a:lnTo>
                <a:lnTo>
                  <a:pt x="1759" y="1031"/>
                </a:lnTo>
                <a:lnTo>
                  <a:pt x="1759" y="1031"/>
                </a:lnTo>
                <a:lnTo>
                  <a:pt x="1761" y="1031"/>
                </a:lnTo>
                <a:lnTo>
                  <a:pt x="1761" y="1030"/>
                </a:lnTo>
                <a:lnTo>
                  <a:pt x="1761" y="1029"/>
                </a:lnTo>
                <a:lnTo>
                  <a:pt x="1759" y="1029"/>
                </a:lnTo>
                <a:lnTo>
                  <a:pt x="1759" y="1029"/>
                </a:lnTo>
                <a:lnTo>
                  <a:pt x="1759" y="1029"/>
                </a:lnTo>
                <a:lnTo>
                  <a:pt x="1761" y="1029"/>
                </a:lnTo>
                <a:lnTo>
                  <a:pt x="1761" y="1030"/>
                </a:lnTo>
                <a:lnTo>
                  <a:pt x="1761" y="1031"/>
                </a:lnTo>
                <a:lnTo>
                  <a:pt x="1761" y="1031"/>
                </a:lnTo>
                <a:lnTo>
                  <a:pt x="1762" y="1031"/>
                </a:lnTo>
                <a:lnTo>
                  <a:pt x="1763" y="1030"/>
                </a:lnTo>
                <a:lnTo>
                  <a:pt x="1763" y="1029"/>
                </a:lnTo>
                <a:lnTo>
                  <a:pt x="1763" y="1029"/>
                </a:lnTo>
                <a:lnTo>
                  <a:pt x="1762" y="1029"/>
                </a:lnTo>
                <a:lnTo>
                  <a:pt x="1763" y="1029"/>
                </a:lnTo>
                <a:lnTo>
                  <a:pt x="1763" y="1029"/>
                </a:lnTo>
                <a:lnTo>
                  <a:pt x="1765" y="1030"/>
                </a:lnTo>
                <a:lnTo>
                  <a:pt x="1766" y="1030"/>
                </a:lnTo>
                <a:lnTo>
                  <a:pt x="1766" y="1029"/>
                </a:lnTo>
                <a:lnTo>
                  <a:pt x="1767" y="1029"/>
                </a:lnTo>
                <a:lnTo>
                  <a:pt x="1767" y="1029"/>
                </a:lnTo>
                <a:lnTo>
                  <a:pt x="1767" y="1030"/>
                </a:lnTo>
                <a:lnTo>
                  <a:pt x="1767" y="1030"/>
                </a:lnTo>
                <a:lnTo>
                  <a:pt x="1769" y="1030"/>
                </a:lnTo>
                <a:lnTo>
                  <a:pt x="1772" y="1030"/>
                </a:lnTo>
                <a:lnTo>
                  <a:pt x="1774" y="1030"/>
                </a:lnTo>
                <a:lnTo>
                  <a:pt x="1774" y="1029"/>
                </a:lnTo>
                <a:lnTo>
                  <a:pt x="1773" y="1026"/>
                </a:lnTo>
                <a:lnTo>
                  <a:pt x="1774" y="1026"/>
                </a:lnTo>
                <a:lnTo>
                  <a:pt x="1774" y="1027"/>
                </a:lnTo>
                <a:lnTo>
                  <a:pt x="1776" y="1027"/>
                </a:lnTo>
                <a:lnTo>
                  <a:pt x="1776" y="1027"/>
                </a:lnTo>
                <a:lnTo>
                  <a:pt x="1776" y="1029"/>
                </a:lnTo>
                <a:lnTo>
                  <a:pt x="1777" y="1027"/>
                </a:lnTo>
                <a:lnTo>
                  <a:pt x="1777" y="1027"/>
                </a:lnTo>
                <a:lnTo>
                  <a:pt x="1777" y="1027"/>
                </a:lnTo>
                <a:lnTo>
                  <a:pt x="1777" y="1029"/>
                </a:lnTo>
                <a:lnTo>
                  <a:pt x="1777" y="1030"/>
                </a:lnTo>
                <a:lnTo>
                  <a:pt x="1777" y="1030"/>
                </a:lnTo>
                <a:lnTo>
                  <a:pt x="1777" y="1030"/>
                </a:lnTo>
                <a:lnTo>
                  <a:pt x="1778" y="1030"/>
                </a:lnTo>
                <a:lnTo>
                  <a:pt x="1777" y="1029"/>
                </a:lnTo>
                <a:lnTo>
                  <a:pt x="1778" y="1029"/>
                </a:lnTo>
                <a:lnTo>
                  <a:pt x="1778" y="1030"/>
                </a:lnTo>
                <a:lnTo>
                  <a:pt x="1778" y="1030"/>
                </a:lnTo>
                <a:lnTo>
                  <a:pt x="1780" y="1030"/>
                </a:lnTo>
                <a:lnTo>
                  <a:pt x="1780" y="1030"/>
                </a:lnTo>
                <a:lnTo>
                  <a:pt x="1780" y="1030"/>
                </a:lnTo>
                <a:lnTo>
                  <a:pt x="1780" y="1031"/>
                </a:lnTo>
                <a:lnTo>
                  <a:pt x="1780" y="1031"/>
                </a:lnTo>
                <a:lnTo>
                  <a:pt x="1780" y="1033"/>
                </a:lnTo>
                <a:lnTo>
                  <a:pt x="1781" y="1033"/>
                </a:lnTo>
                <a:lnTo>
                  <a:pt x="1781" y="1034"/>
                </a:lnTo>
                <a:lnTo>
                  <a:pt x="1783" y="1034"/>
                </a:lnTo>
                <a:lnTo>
                  <a:pt x="1784" y="1036"/>
                </a:lnTo>
                <a:lnTo>
                  <a:pt x="1784" y="1036"/>
                </a:lnTo>
                <a:lnTo>
                  <a:pt x="1784" y="1036"/>
                </a:lnTo>
                <a:lnTo>
                  <a:pt x="1784" y="1036"/>
                </a:lnTo>
                <a:lnTo>
                  <a:pt x="1785" y="1036"/>
                </a:lnTo>
                <a:lnTo>
                  <a:pt x="1785" y="1036"/>
                </a:lnTo>
                <a:lnTo>
                  <a:pt x="1785" y="1036"/>
                </a:lnTo>
                <a:lnTo>
                  <a:pt x="1785" y="1034"/>
                </a:lnTo>
                <a:lnTo>
                  <a:pt x="1785" y="1034"/>
                </a:lnTo>
                <a:lnTo>
                  <a:pt x="1787" y="1034"/>
                </a:lnTo>
                <a:lnTo>
                  <a:pt x="1787" y="1034"/>
                </a:lnTo>
                <a:lnTo>
                  <a:pt x="1787" y="1034"/>
                </a:lnTo>
                <a:lnTo>
                  <a:pt x="1788" y="1034"/>
                </a:lnTo>
                <a:lnTo>
                  <a:pt x="1787" y="1036"/>
                </a:lnTo>
                <a:lnTo>
                  <a:pt x="1787" y="1036"/>
                </a:lnTo>
                <a:lnTo>
                  <a:pt x="1788" y="1036"/>
                </a:lnTo>
                <a:lnTo>
                  <a:pt x="1788" y="1037"/>
                </a:lnTo>
                <a:lnTo>
                  <a:pt x="1787" y="1036"/>
                </a:lnTo>
                <a:lnTo>
                  <a:pt x="1787" y="1037"/>
                </a:lnTo>
                <a:lnTo>
                  <a:pt x="1787" y="1037"/>
                </a:lnTo>
                <a:lnTo>
                  <a:pt x="1787" y="1038"/>
                </a:lnTo>
                <a:lnTo>
                  <a:pt x="1787" y="1038"/>
                </a:lnTo>
                <a:lnTo>
                  <a:pt x="1788" y="1038"/>
                </a:lnTo>
                <a:lnTo>
                  <a:pt x="1787" y="1040"/>
                </a:lnTo>
                <a:lnTo>
                  <a:pt x="1789" y="1041"/>
                </a:lnTo>
                <a:lnTo>
                  <a:pt x="1789" y="1042"/>
                </a:lnTo>
                <a:lnTo>
                  <a:pt x="1789" y="1044"/>
                </a:lnTo>
                <a:lnTo>
                  <a:pt x="1789" y="1045"/>
                </a:lnTo>
                <a:lnTo>
                  <a:pt x="1789" y="1047"/>
                </a:lnTo>
                <a:lnTo>
                  <a:pt x="1788" y="1049"/>
                </a:lnTo>
                <a:lnTo>
                  <a:pt x="1788" y="1051"/>
                </a:lnTo>
                <a:lnTo>
                  <a:pt x="1788" y="1053"/>
                </a:lnTo>
                <a:lnTo>
                  <a:pt x="1788" y="1055"/>
                </a:lnTo>
                <a:lnTo>
                  <a:pt x="1788" y="1056"/>
                </a:lnTo>
                <a:lnTo>
                  <a:pt x="1787" y="1058"/>
                </a:lnTo>
                <a:lnTo>
                  <a:pt x="1787" y="1058"/>
                </a:lnTo>
                <a:lnTo>
                  <a:pt x="1787" y="1058"/>
                </a:lnTo>
                <a:lnTo>
                  <a:pt x="1785" y="1059"/>
                </a:lnTo>
                <a:lnTo>
                  <a:pt x="1785" y="1060"/>
                </a:lnTo>
                <a:lnTo>
                  <a:pt x="1784" y="1062"/>
                </a:lnTo>
                <a:lnTo>
                  <a:pt x="1785" y="1062"/>
                </a:lnTo>
                <a:lnTo>
                  <a:pt x="1785" y="1062"/>
                </a:lnTo>
                <a:lnTo>
                  <a:pt x="1787" y="1063"/>
                </a:lnTo>
                <a:lnTo>
                  <a:pt x="1787" y="1063"/>
                </a:lnTo>
                <a:lnTo>
                  <a:pt x="1787" y="1063"/>
                </a:lnTo>
                <a:lnTo>
                  <a:pt x="1787" y="1066"/>
                </a:lnTo>
                <a:lnTo>
                  <a:pt x="1787" y="1067"/>
                </a:lnTo>
                <a:lnTo>
                  <a:pt x="1787" y="1067"/>
                </a:lnTo>
                <a:lnTo>
                  <a:pt x="1787" y="1067"/>
                </a:lnTo>
                <a:lnTo>
                  <a:pt x="1787" y="1067"/>
                </a:lnTo>
                <a:lnTo>
                  <a:pt x="1785" y="1066"/>
                </a:lnTo>
                <a:lnTo>
                  <a:pt x="1785" y="1066"/>
                </a:lnTo>
                <a:lnTo>
                  <a:pt x="1784" y="1067"/>
                </a:lnTo>
                <a:lnTo>
                  <a:pt x="1784" y="1067"/>
                </a:lnTo>
                <a:lnTo>
                  <a:pt x="1785" y="1069"/>
                </a:lnTo>
                <a:lnTo>
                  <a:pt x="1785" y="1069"/>
                </a:lnTo>
                <a:lnTo>
                  <a:pt x="1787" y="1070"/>
                </a:lnTo>
                <a:lnTo>
                  <a:pt x="1788" y="1071"/>
                </a:lnTo>
                <a:lnTo>
                  <a:pt x="1789" y="1070"/>
                </a:lnTo>
                <a:lnTo>
                  <a:pt x="1791" y="1071"/>
                </a:lnTo>
                <a:lnTo>
                  <a:pt x="1788" y="1071"/>
                </a:lnTo>
                <a:lnTo>
                  <a:pt x="1788" y="1073"/>
                </a:lnTo>
                <a:lnTo>
                  <a:pt x="1788" y="1071"/>
                </a:lnTo>
                <a:lnTo>
                  <a:pt x="1787" y="1071"/>
                </a:lnTo>
                <a:lnTo>
                  <a:pt x="1785" y="1071"/>
                </a:lnTo>
                <a:lnTo>
                  <a:pt x="1785" y="1071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1"/>
                </a:lnTo>
                <a:lnTo>
                  <a:pt x="1784" y="1073"/>
                </a:lnTo>
                <a:lnTo>
                  <a:pt x="1784" y="1076"/>
                </a:lnTo>
                <a:lnTo>
                  <a:pt x="1783" y="1078"/>
                </a:lnTo>
                <a:lnTo>
                  <a:pt x="1781" y="1078"/>
                </a:lnTo>
                <a:lnTo>
                  <a:pt x="1781" y="1078"/>
                </a:lnTo>
                <a:lnTo>
                  <a:pt x="1781" y="1078"/>
                </a:lnTo>
                <a:lnTo>
                  <a:pt x="1780" y="1080"/>
                </a:lnTo>
                <a:lnTo>
                  <a:pt x="1780" y="1080"/>
                </a:lnTo>
                <a:lnTo>
                  <a:pt x="1778" y="1078"/>
                </a:lnTo>
                <a:lnTo>
                  <a:pt x="1778" y="1078"/>
                </a:lnTo>
                <a:lnTo>
                  <a:pt x="1780" y="1081"/>
                </a:lnTo>
                <a:lnTo>
                  <a:pt x="1780" y="1081"/>
                </a:lnTo>
                <a:lnTo>
                  <a:pt x="1780" y="1082"/>
                </a:lnTo>
                <a:lnTo>
                  <a:pt x="1780" y="1082"/>
                </a:lnTo>
                <a:lnTo>
                  <a:pt x="1781" y="1085"/>
                </a:lnTo>
                <a:lnTo>
                  <a:pt x="1783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7"/>
                </a:lnTo>
                <a:lnTo>
                  <a:pt x="1784" y="1087"/>
                </a:lnTo>
                <a:lnTo>
                  <a:pt x="1784" y="1087"/>
                </a:lnTo>
                <a:lnTo>
                  <a:pt x="1785" y="1087"/>
                </a:lnTo>
                <a:lnTo>
                  <a:pt x="1785" y="1087"/>
                </a:lnTo>
                <a:lnTo>
                  <a:pt x="1785" y="1088"/>
                </a:lnTo>
                <a:lnTo>
                  <a:pt x="1785" y="1088"/>
                </a:lnTo>
                <a:lnTo>
                  <a:pt x="1785" y="1088"/>
                </a:lnTo>
                <a:lnTo>
                  <a:pt x="1784" y="1088"/>
                </a:lnTo>
                <a:lnTo>
                  <a:pt x="1784" y="1088"/>
                </a:lnTo>
                <a:lnTo>
                  <a:pt x="1781" y="1085"/>
                </a:lnTo>
                <a:lnTo>
                  <a:pt x="1781" y="1085"/>
                </a:lnTo>
                <a:lnTo>
                  <a:pt x="1783" y="1087"/>
                </a:lnTo>
                <a:lnTo>
                  <a:pt x="1784" y="1089"/>
                </a:lnTo>
                <a:lnTo>
                  <a:pt x="1783" y="1089"/>
                </a:lnTo>
                <a:lnTo>
                  <a:pt x="1784" y="1089"/>
                </a:lnTo>
                <a:lnTo>
                  <a:pt x="1784" y="1089"/>
                </a:lnTo>
                <a:lnTo>
                  <a:pt x="1785" y="1091"/>
                </a:lnTo>
                <a:lnTo>
                  <a:pt x="1785" y="1091"/>
                </a:lnTo>
                <a:lnTo>
                  <a:pt x="1785" y="1091"/>
                </a:lnTo>
                <a:lnTo>
                  <a:pt x="1784" y="1091"/>
                </a:lnTo>
                <a:lnTo>
                  <a:pt x="1784" y="1091"/>
                </a:lnTo>
                <a:lnTo>
                  <a:pt x="1784" y="1091"/>
                </a:lnTo>
                <a:lnTo>
                  <a:pt x="1785" y="1092"/>
                </a:lnTo>
                <a:lnTo>
                  <a:pt x="1785" y="1093"/>
                </a:lnTo>
                <a:lnTo>
                  <a:pt x="1787" y="1093"/>
                </a:lnTo>
                <a:lnTo>
                  <a:pt x="1787" y="1095"/>
                </a:lnTo>
                <a:lnTo>
                  <a:pt x="1787" y="1095"/>
                </a:lnTo>
                <a:lnTo>
                  <a:pt x="1787" y="1096"/>
                </a:lnTo>
                <a:lnTo>
                  <a:pt x="1788" y="1095"/>
                </a:lnTo>
                <a:lnTo>
                  <a:pt x="1789" y="1096"/>
                </a:lnTo>
                <a:lnTo>
                  <a:pt x="1789" y="1096"/>
                </a:lnTo>
                <a:lnTo>
                  <a:pt x="1791" y="1096"/>
                </a:lnTo>
                <a:lnTo>
                  <a:pt x="1791" y="1098"/>
                </a:lnTo>
                <a:lnTo>
                  <a:pt x="1791" y="1098"/>
                </a:lnTo>
                <a:lnTo>
                  <a:pt x="1788" y="1096"/>
                </a:lnTo>
                <a:lnTo>
                  <a:pt x="1788" y="1096"/>
                </a:lnTo>
                <a:lnTo>
                  <a:pt x="1788" y="1096"/>
                </a:lnTo>
                <a:lnTo>
                  <a:pt x="1791" y="1099"/>
                </a:lnTo>
                <a:lnTo>
                  <a:pt x="1794" y="1102"/>
                </a:lnTo>
                <a:lnTo>
                  <a:pt x="1796" y="1103"/>
                </a:lnTo>
                <a:lnTo>
                  <a:pt x="1796" y="1104"/>
                </a:lnTo>
                <a:lnTo>
                  <a:pt x="1799" y="1106"/>
                </a:lnTo>
                <a:lnTo>
                  <a:pt x="1799" y="1107"/>
                </a:lnTo>
                <a:lnTo>
                  <a:pt x="1800" y="1109"/>
                </a:lnTo>
                <a:lnTo>
                  <a:pt x="1802" y="1110"/>
                </a:lnTo>
                <a:lnTo>
                  <a:pt x="1803" y="1111"/>
                </a:lnTo>
                <a:lnTo>
                  <a:pt x="1803" y="1113"/>
                </a:lnTo>
                <a:lnTo>
                  <a:pt x="1806" y="1114"/>
                </a:lnTo>
                <a:lnTo>
                  <a:pt x="1807" y="1116"/>
                </a:lnTo>
                <a:lnTo>
                  <a:pt x="1807" y="1117"/>
                </a:lnTo>
                <a:lnTo>
                  <a:pt x="1807" y="1117"/>
                </a:lnTo>
                <a:lnTo>
                  <a:pt x="1807" y="1118"/>
                </a:lnTo>
                <a:lnTo>
                  <a:pt x="1809" y="1118"/>
                </a:lnTo>
                <a:lnTo>
                  <a:pt x="1809" y="1120"/>
                </a:lnTo>
                <a:lnTo>
                  <a:pt x="1810" y="1120"/>
                </a:lnTo>
                <a:lnTo>
                  <a:pt x="1810" y="1120"/>
                </a:lnTo>
                <a:lnTo>
                  <a:pt x="1810" y="1120"/>
                </a:lnTo>
                <a:lnTo>
                  <a:pt x="1810" y="1122"/>
                </a:lnTo>
                <a:lnTo>
                  <a:pt x="1811" y="1122"/>
                </a:lnTo>
                <a:lnTo>
                  <a:pt x="1811" y="1124"/>
                </a:lnTo>
                <a:lnTo>
                  <a:pt x="1811" y="1125"/>
                </a:lnTo>
                <a:lnTo>
                  <a:pt x="1811" y="1127"/>
                </a:lnTo>
                <a:lnTo>
                  <a:pt x="1811" y="1127"/>
                </a:lnTo>
                <a:lnTo>
                  <a:pt x="1811" y="1128"/>
                </a:lnTo>
                <a:lnTo>
                  <a:pt x="1813" y="1128"/>
                </a:lnTo>
                <a:lnTo>
                  <a:pt x="1813" y="1129"/>
                </a:lnTo>
                <a:lnTo>
                  <a:pt x="1814" y="1129"/>
                </a:lnTo>
                <a:lnTo>
                  <a:pt x="1814" y="1129"/>
                </a:lnTo>
                <a:lnTo>
                  <a:pt x="1816" y="1129"/>
                </a:lnTo>
                <a:lnTo>
                  <a:pt x="1817" y="1128"/>
                </a:lnTo>
                <a:lnTo>
                  <a:pt x="1817" y="1128"/>
                </a:lnTo>
                <a:lnTo>
                  <a:pt x="1818" y="1128"/>
                </a:lnTo>
                <a:lnTo>
                  <a:pt x="1820" y="1128"/>
                </a:lnTo>
                <a:lnTo>
                  <a:pt x="1818" y="1128"/>
                </a:lnTo>
                <a:lnTo>
                  <a:pt x="1817" y="1129"/>
                </a:lnTo>
                <a:lnTo>
                  <a:pt x="1814" y="1129"/>
                </a:lnTo>
                <a:lnTo>
                  <a:pt x="1813" y="1131"/>
                </a:lnTo>
                <a:lnTo>
                  <a:pt x="1813" y="1131"/>
                </a:lnTo>
                <a:lnTo>
                  <a:pt x="1811" y="1131"/>
                </a:lnTo>
                <a:lnTo>
                  <a:pt x="1813" y="1131"/>
                </a:lnTo>
                <a:lnTo>
                  <a:pt x="1813" y="1133"/>
                </a:lnTo>
                <a:lnTo>
                  <a:pt x="1814" y="1135"/>
                </a:lnTo>
                <a:lnTo>
                  <a:pt x="1817" y="1139"/>
                </a:lnTo>
                <a:lnTo>
                  <a:pt x="1817" y="1142"/>
                </a:lnTo>
                <a:lnTo>
                  <a:pt x="1820" y="1146"/>
                </a:lnTo>
                <a:lnTo>
                  <a:pt x="1822" y="1151"/>
                </a:lnTo>
                <a:lnTo>
                  <a:pt x="1822" y="1153"/>
                </a:lnTo>
                <a:lnTo>
                  <a:pt x="1822" y="1154"/>
                </a:lnTo>
                <a:lnTo>
                  <a:pt x="1822" y="1154"/>
                </a:lnTo>
                <a:lnTo>
                  <a:pt x="1822" y="1155"/>
                </a:lnTo>
                <a:lnTo>
                  <a:pt x="1820" y="1158"/>
                </a:lnTo>
                <a:lnTo>
                  <a:pt x="1820" y="1158"/>
                </a:lnTo>
                <a:lnTo>
                  <a:pt x="1820" y="1157"/>
                </a:lnTo>
                <a:lnTo>
                  <a:pt x="1820" y="1157"/>
                </a:lnTo>
                <a:lnTo>
                  <a:pt x="1820" y="1157"/>
                </a:lnTo>
                <a:lnTo>
                  <a:pt x="1818" y="1158"/>
                </a:lnTo>
                <a:lnTo>
                  <a:pt x="1818" y="1158"/>
                </a:lnTo>
                <a:lnTo>
                  <a:pt x="1820" y="1160"/>
                </a:lnTo>
                <a:lnTo>
                  <a:pt x="1821" y="1161"/>
                </a:lnTo>
                <a:lnTo>
                  <a:pt x="1821" y="1164"/>
                </a:lnTo>
                <a:lnTo>
                  <a:pt x="1821" y="1165"/>
                </a:lnTo>
                <a:lnTo>
                  <a:pt x="1821" y="1165"/>
                </a:lnTo>
                <a:lnTo>
                  <a:pt x="1822" y="1168"/>
                </a:lnTo>
                <a:lnTo>
                  <a:pt x="1824" y="1169"/>
                </a:lnTo>
                <a:lnTo>
                  <a:pt x="1824" y="1172"/>
                </a:lnTo>
                <a:lnTo>
                  <a:pt x="1825" y="1172"/>
                </a:lnTo>
                <a:lnTo>
                  <a:pt x="1825" y="1173"/>
                </a:lnTo>
                <a:lnTo>
                  <a:pt x="1827" y="1175"/>
                </a:lnTo>
                <a:lnTo>
                  <a:pt x="1827" y="1176"/>
                </a:lnTo>
                <a:lnTo>
                  <a:pt x="1827" y="1178"/>
                </a:lnTo>
                <a:lnTo>
                  <a:pt x="1827" y="1182"/>
                </a:lnTo>
                <a:lnTo>
                  <a:pt x="1827" y="1184"/>
                </a:lnTo>
                <a:lnTo>
                  <a:pt x="1825" y="1187"/>
                </a:lnTo>
                <a:lnTo>
                  <a:pt x="1825" y="1189"/>
                </a:lnTo>
                <a:lnTo>
                  <a:pt x="1822" y="1191"/>
                </a:lnTo>
                <a:lnTo>
                  <a:pt x="1821" y="1193"/>
                </a:lnTo>
                <a:lnTo>
                  <a:pt x="1818" y="1194"/>
                </a:lnTo>
                <a:lnTo>
                  <a:pt x="1818" y="1197"/>
                </a:lnTo>
                <a:lnTo>
                  <a:pt x="1814" y="1201"/>
                </a:lnTo>
                <a:lnTo>
                  <a:pt x="1814" y="1204"/>
                </a:lnTo>
                <a:lnTo>
                  <a:pt x="1813" y="1206"/>
                </a:lnTo>
                <a:lnTo>
                  <a:pt x="1811" y="1212"/>
                </a:lnTo>
                <a:lnTo>
                  <a:pt x="1810" y="1218"/>
                </a:lnTo>
                <a:lnTo>
                  <a:pt x="1810" y="1220"/>
                </a:lnTo>
                <a:lnTo>
                  <a:pt x="1809" y="1222"/>
                </a:lnTo>
                <a:lnTo>
                  <a:pt x="1809" y="1222"/>
                </a:lnTo>
                <a:lnTo>
                  <a:pt x="1807" y="1223"/>
                </a:lnTo>
                <a:lnTo>
                  <a:pt x="1807" y="1223"/>
                </a:lnTo>
                <a:lnTo>
                  <a:pt x="1807" y="1224"/>
                </a:lnTo>
                <a:lnTo>
                  <a:pt x="1807" y="1224"/>
                </a:lnTo>
                <a:lnTo>
                  <a:pt x="1807" y="1230"/>
                </a:lnTo>
                <a:lnTo>
                  <a:pt x="1807" y="1231"/>
                </a:lnTo>
                <a:lnTo>
                  <a:pt x="1807" y="1234"/>
                </a:lnTo>
                <a:lnTo>
                  <a:pt x="1807" y="1237"/>
                </a:lnTo>
                <a:lnTo>
                  <a:pt x="1807" y="1240"/>
                </a:lnTo>
                <a:lnTo>
                  <a:pt x="1807" y="1242"/>
                </a:lnTo>
                <a:lnTo>
                  <a:pt x="1807" y="1245"/>
                </a:lnTo>
                <a:lnTo>
                  <a:pt x="1809" y="1246"/>
                </a:lnTo>
                <a:lnTo>
                  <a:pt x="1810" y="1249"/>
                </a:lnTo>
                <a:lnTo>
                  <a:pt x="1810" y="1249"/>
                </a:lnTo>
                <a:lnTo>
                  <a:pt x="1813" y="1252"/>
                </a:lnTo>
                <a:lnTo>
                  <a:pt x="1814" y="1253"/>
                </a:lnTo>
                <a:lnTo>
                  <a:pt x="1820" y="1264"/>
                </a:lnTo>
                <a:lnTo>
                  <a:pt x="1821" y="1266"/>
                </a:lnTo>
                <a:lnTo>
                  <a:pt x="1821" y="1269"/>
                </a:lnTo>
                <a:lnTo>
                  <a:pt x="1824" y="1273"/>
                </a:lnTo>
                <a:lnTo>
                  <a:pt x="1827" y="1278"/>
                </a:lnTo>
                <a:lnTo>
                  <a:pt x="1828" y="1280"/>
                </a:lnTo>
                <a:lnTo>
                  <a:pt x="1828" y="1281"/>
                </a:lnTo>
                <a:lnTo>
                  <a:pt x="1832" y="1285"/>
                </a:lnTo>
                <a:lnTo>
                  <a:pt x="1833" y="1288"/>
                </a:lnTo>
                <a:lnTo>
                  <a:pt x="1833" y="1291"/>
                </a:lnTo>
                <a:lnTo>
                  <a:pt x="1833" y="1292"/>
                </a:lnTo>
                <a:lnTo>
                  <a:pt x="1833" y="1293"/>
                </a:lnTo>
                <a:lnTo>
                  <a:pt x="1833" y="1293"/>
                </a:lnTo>
                <a:lnTo>
                  <a:pt x="1832" y="1292"/>
                </a:lnTo>
                <a:lnTo>
                  <a:pt x="1832" y="1293"/>
                </a:lnTo>
                <a:lnTo>
                  <a:pt x="1832" y="1295"/>
                </a:lnTo>
                <a:lnTo>
                  <a:pt x="1833" y="1296"/>
                </a:lnTo>
                <a:lnTo>
                  <a:pt x="1833" y="1299"/>
                </a:lnTo>
                <a:lnTo>
                  <a:pt x="1833" y="1300"/>
                </a:lnTo>
                <a:lnTo>
                  <a:pt x="1833" y="1304"/>
                </a:lnTo>
                <a:lnTo>
                  <a:pt x="1833" y="1306"/>
                </a:lnTo>
                <a:lnTo>
                  <a:pt x="1835" y="1309"/>
                </a:lnTo>
                <a:lnTo>
                  <a:pt x="1836" y="1311"/>
                </a:lnTo>
                <a:lnTo>
                  <a:pt x="1836" y="1314"/>
                </a:lnTo>
                <a:lnTo>
                  <a:pt x="1836" y="1317"/>
                </a:lnTo>
                <a:lnTo>
                  <a:pt x="1836" y="1317"/>
                </a:lnTo>
                <a:lnTo>
                  <a:pt x="1836" y="1320"/>
                </a:lnTo>
                <a:lnTo>
                  <a:pt x="1836" y="1321"/>
                </a:lnTo>
                <a:lnTo>
                  <a:pt x="1838" y="1324"/>
                </a:lnTo>
                <a:lnTo>
                  <a:pt x="1838" y="1326"/>
                </a:lnTo>
                <a:lnTo>
                  <a:pt x="1839" y="1328"/>
                </a:lnTo>
                <a:lnTo>
                  <a:pt x="1839" y="1329"/>
                </a:lnTo>
                <a:lnTo>
                  <a:pt x="1839" y="1329"/>
                </a:lnTo>
                <a:lnTo>
                  <a:pt x="1839" y="1331"/>
                </a:lnTo>
                <a:lnTo>
                  <a:pt x="1839" y="1332"/>
                </a:lnTo>
                <a:lnTo>
                  <a:pt x="1840" y="1333"/>
                </a:lnTo>
                <a:lnTo>
                  <a:pt x="1840" y="1336"/>
                </a:lnTo>
                <a:lnTo>
                  <a:pt x="1842" y="1337"/>
                </a:lnTo>
                <a:lnTo>
                  <a:pt x="1844" y="1343"/>
                </a:lnTo>
                <a:lnTo>
                  <a:pt x="1846" y="1346"/>
                </a:lnTo>
                <a:lnTo>
                  <a:pt x="1847" y="1346"/>
                </a:lnTo>
                <a:lnTo>
                  <a:pt x="1850" y="1350"/>
                </a:lnTo>
                <a:lnTo>
                  <a:pt x="1851" y="1350"/>
                </a:lnTo>
                <a:lnTo>
                  <a:pt x="1851" y="1351"/>
                </a:lnTo>
                <a:lnTo>
                  <a:pt x="1854" y="1354"/>
                </a:lnTo>
                <a:lnTo>
                  <a:pt x="1857" y="1358"/>
                </a:lnTo>
                <a:lnTo>
                  <a:pt x="1858" y="1365"/>
                </a:lnTo>
                <a:lnTo>
                  <a:pt x="1860" y="1369"/>
                </a:lnTo>
                <a:lnTo>
                  <a:pt x="1864" y="1375"/>
                </a:lnTo>
                <a:lnTo>
                  <a:pt x="1866" y="1379"/>
                </a:lnTo>
                <a:lnTo>
                  <a:pt x="1868" y="1382"/>
                </a:lnTo>
                <a:lnTo>
                  <a:pt x="1868" y="1383"/>
                </a:lnTo>
                <a:lnTo>
                  <a:pt x="1869" y="1387"/>
                </a:lnTo>
                <a:lnTo>
                  <a:pt x="1869" y="1388"/>
                </a:lnTo>
                <a:lnTo>
                  <a:pt x="1869" y="1391"/>
                </a:lnTo>
                <a:lnTo>
                  <a:pt x="1869" y="1393"/>
                </a:lnTo>
                <a:lnTo>
                  <a:pt x="1868" y="1393"/>
                </a:lnTo>
                <a:lnTo>
                  <a:pt x="1866" y="1394"/>
                </a:lnTo>
                <a:lnTo>
                  <a:pt x="1866" y="1393"/>
                </a:lnTo>
                <a:lnTo>
                  <a:pt x="1865" y="1393"/>
                </a:lnTo>
                <a:lnTo>
                  <a:pt x="1865" y="1394"/>
                </a:lnTo>
                <a:lnTo>
                  <a:pt x="1865" y="1395"/>
                </a:lnTo>
                <a:lnTo>
                  <a:pt x="1866" y="1397"/>
                </a:lnTo>
                <a:lnTo>
                  <a:pt x="1866" y="1398"/>
                </a:lnTo>
                <a:lnTo>
                  <a:pt x="1868" y="1398"/>
                </a:lnTo>
                <a:lnTo>
                  <a:pt x="1868" y="1400"/>
                </a:lnTo>
                <a:lnTo>
                  <a:pt x="1869" y="1401"/>
                </a:lnTo>
                <a:lnTo>
                  <a:pt x="1869" y="1401"/>
                </a:lnTo>
                <a:lnTo>
                  <a:pt x="1871" y="1404"/>
                </a:lnTo>
                <a:lnTo>
                  <a:pt x="1871" y="1404"/>
                </a:lnTo>
                <a:lnTo>
                  <a:pt x="1871" y="1405"/>
                </a:lnTo>
                <a:lnTo>
                  <a:pt x="1869" y="1406"/>
                </a:lnTo>
                <a:lnTo>
                  <a:pt x="1869" y="1408"/>
                </a:lnTo>
                <a:lnTo>
                  <a:pt x="1869" y="1408"/>
                </a:lnTo>
                <a:lnTo>
                  <a:pt x="1871" y="1409"/>
                </a:lnTo>
                <a:lnTo>
                  <a:pt x="1871" y="1411"/>
                </a:lnTo>
                <a:lnTo>
                  <a:pt x="1871" y="1408"/>
                </a:lnTo>
                <a:lnTo>
                  <a:pt x="1871" y="1408"/>
                </a:lnTo>
                <a:lnTo>
                  <a:pt x="1872" y="1408"/>
                </a:lnTo>
                <a:lnTo>
                  <a:pt x="1872" y="1408"/>
                </a:lnTo>
                <a:lnTo>
                  <a:pt x="1873" y="1408"/>
                </a:lnTo>
                <a:lnTo>
                  <a:pt x="1873" y="1408"/>
                </a:lnTo>
                <a:lnTo>
                  <a:pt x="1875" y="1408"/>
                </a:lnTo>
                <a:lnTo>
                  <a:pt x="1875" y="1408"/>
                </a:lnTo>
                <a:lnTo>
                  <a:pt x="1875" y="1409"/>
                </a:lnTo>
                <a:lnTo>
                  <a:pt x="1875" y="1409"/>
                </a:lnTo>
                <a:lnTo>
                  <a:pt x="1875" y="1411"/>
                </a:lnTo>
                <a:lnTo>
                  <a:pt x="1875" y="1411"/>
                </a:lnTo>
                <a:lnTo>
                  <a:pt x="1876" y="1411"/>
                </a:lnTo>
                <a:lnTo>
                  <a:pt x="1877" y="1411"/>
                </a:lnTo>
                <a:lnTo>
                  <a:pt x="1877" y="1411"/>
                </a:lnTo>
                <a:lnTo>
                  <a:pt x="1879" y="1411"/>
                </a:lnTo>
                <a:lnTo>
                  <a:pt x="1879" y="1411"/>
                </a:lnTo>
                <a:lnTo>
                  <a:pt x="1879" y="1412"/>
                </a:lnTo>
                <a:lnTo>
                  <a:pt x="1879" y="1412"/>
                </a:lnTo>
                <a:lnTo>
                  <a:pt x="1879" y="1413"/>
                </a:lnTo>
                <a:lnTo>
                  <a:pt x="1880" y="1413"/>
                </a:lnTo>
                <a:lnTo>
                  <a:pt x="1882" y="1415"/>
                </a:lnTo>
                <a:lnTo>
                  <a:pt x="1884" y="1415"/>
                </a:lnTo>
                <a:lnTo>
                  <a:pt x="1884" y="1415"/>
                </a:lnTo>
                <a:lnTo>
                  <a:pt x="1886" y="1415"/>
                </a:lnTo>
                <a:lnTo>
                  <a:pt x="1890" y="1412"/>
                </a:lnTo>
                <a:lnTo>
                  <a:pt x="1890" y="1412"/>
                </a:lnTo>
                <a:lnTo>
                  <a:pt x="1893" y="1411"/>
                </a:lnTo>
                <a:lnTo>
                  <a:pt x="1894" y="1411"/>
                </a:lnTo>
                <a:lnTo>
                  <a:pt x="1895" y="1411"/>
                </a:lnTo>
                <a:lnTo>
                  <a:pt x="1895" y="1411"/>
                </a:lnTo>
                <a:lnTo>
                  <a:pt x="1897" y="1411"/>
                </a:lnTo>
                <a:lnTo>
                  <a:pt x="1898" y="1411"/>
                </a:lnTo>
                <a:lnTo>
                  <a:pt x="1901" y="1411"/>
                </a:lnTo>
                <a:lnTo>
                  <a:pt x="1902" y="1411"/>
                </a:lnTo>
                <a:lnTo>
                  <a:pt x="1906" y="1408"/>
                </a:lnTo>
                <a:lnTo>
                  <a:pt x="1909" y="1406"/>
                </a:lnTo>
                <a:lnTo>
                  <a:pt x="1909" y="1406"/>
                </a:lnTo>
                <a:lnTo>
                  <a:pt x="1912" y="1406"/>
                </a:lnTo>
                <a:lnTo>
                  <a:pt x="1913" y="1408"/>
                </a:lnTo>
                <a:lnTo>
                  <a:pt x="1916" y="1408"/>
                </a:lnTo>
                <a:lnTo>
                  <a:pt x="1917" y="1408"/>
                </a:lnTo>
                <a:lnTo>
                  <a:pt x="1920" y="1406"/>
                </a:lnTo>
                <a:lnTo>
                  <a:pt x="1920" y="1406"/>
                </a:lnTo>
                <a:lnTo>
                  <a:pt x="1926" y="1406"/>
                </a:lnTo>
                <a:lnTo>
                  <a:pt x="1930" y="1408"/>
                </a:lnTo>
                <a:lnTo>
                  <a:pt x="1931" y="1408"/>
                </a:lnTo>
                <a:lnTo>
                  <a:pt x="1932" y="1406"/>
                </a:lnTo>
                <a:lnTo>
                  <a:pt x="1932" y="1406"/>
                </a:lnTo>
                <a:lnTo>
                  <a:pt x="1935" y="1406"/>
                </a:lnTo>
                <a:lnTo>
                  <a:pt x="1938" y="1406"/>
                </a:lnTo>
                <a:lnTo>
                  <a:pt x="1938" y="1406"/>
                </a:lnTo>
                <a:lnTo>
                  <a:pt x="1939" y="1406"/>
                </a:lnTo>
                <a:lnTo>
                  <a:pt x="1939" y="1405"/>
                </a:lnTo>
                <a:lnTo>
                  <a:pt x="1941" y="1404"/>
                </a:lnTo>
                <a:lnTo>
                  <a:pt x="1942" y="1404"/>
                </a:lnTo>
                <a:lnTo>
                  <a:pt x="1946" y="1404"/>
                </a:lnTo>
                <a:lnTo>
                  <a:pt x="1949" y="1404"/>
                </a:lnTo>
                <a:lnTo>
                  <a:pt x="1953" y="1401"/>
                </a:lnTo>
                <a:lnTo>
                  <a:pt x="1956" y="1400"/>
                </a:lnTo>
                <a:lnTo>
                  <a:pt x="1959" y="1397"/>
                </a:lnTo>
                <a:lnTo>
                  <a:pt x="1960" y="1397"/>
                </a:lnTo>
                <a:lnTo>
                  <a:pt x="1964" y="1394"/>
                </a:lnTo>
                <a:lnTo>
                  <a:pt x="1966" y="1391"/>
                </a:lnTo>
                <a:lnTo>
                  <a:pt x="1970" y="1388"/>
                </a:lnTo>
                <a:lnTo>
                  <a:pt x="1972" y="1386"/>
                </a:lnTo>
                <a:lnTo>
                  <a:pt x="1975" y="1382"/>
                </a:lnTo>
                <a:lnTo>
                  <a:pt x="1978" y="1380"/>
                </a:lnTo>
                <a:lnTo>
                  <a:pt x="1979" y="1379"/>
                </a:lnTo>
                <a:lnTo>
                  <a:pt x="1981" y="1379"/>
                </a:lnTo>
                <a:lnTo>
                  <a:pt x="1983" y="1375"/>
                </a:lnTo>
                <a:lnTo>
                  <a:pt x="1985" y="1372"/>
                </a:lnTo>
                <a:lnTo>
                  <a:pt x="1988" y="1369"/>
                </a:lnTo>
                <a:lnTo>
                  <a:pt x="1989" y="1365"/>
                </a:lnTo>
                <a:lnTo>
                  <a:pt x="1990" y="1364"/>
                </a:lnTo>
                <a:lnTo>
                  <a:pt x="1992" y="1361"/>
                </a:lnTo>
                <a:lnTo>
                  <a:pt x="1993" y="1358"/>
                </a:lnTo>
                <a:lnTo>
                  <a:pt x="1997" y="1354"/>
                </a:lnTo>
                <a:lnTo>
                  <a:pt x="1999" y="1354"/>
                </a:lnTo>
                <a:lnTo>
                  <a:pt x="1999" y="1353"/>
                </a:lnTo>
                <a:lnTo>
                  <a:pt x="2000" y="1353"/>
                </a:lnTo>
                <a:lnTo>
                  <a:pt x="2003" y="1350"/>
                </a:lnTo>
                <a:lnTo>
                  <a:pt x="2003" y="1349"/>
                </a:lnTo>
                <a:lnTo>
                  <a:pt x="2004" y="1346"/>
                </a:lnTo>
                <a:lnTo>
                  <a:pt x="2005" y="1340"/>
                </a:lnTo>
                <a:lnTo>
                  <a:pt x="2007" y="1339"/>
                </a:lnTo>
                <a:lnTo>
                  <a:pt x="2008" y="1335"/>
                </a:lnTo>
                <a:lnTo>
                  <a:pt x="2008" y="1332"/>
                </a:lnTo>
                <a:lnTo>
                  <a:pt x="2008" y="1332"/>
                </a:lnTo>
                <a:lnTo>
                  <a:pt x="2008" y="1326"/>
                </a:lnTo>
                <a:lnTo>
                  <a:pt x="2008" y="1325"/>
                </a:lnTo>
                <a:lnTo>
                  <a:pt x="2008" y="1325"/>
                </a:lnTo>
                <a:lnTo>
                  <a:pt x="2008" y="1325"/>
                </a:lnTo>
                <a:lnTo>
                  <a:pt x="2008" y="1326"/>
                </a:lnTo>
                <a:lnTo>
                  <a:pt x="2007" y="1326"/>
                </a:lnTo>
                <a:lnTo>
                  <a:pt x="2007" y="1326"/>
                </a:lnTo>
                <a:lnTo>
                  <a:pt x="2007" y="1325"/>
                </a:lnTo>
                <a:lnTo>
                  <a:pt x="2005" y="1325"/>
                </a:lnTo>
                <a:lnTo>
                  <a:pt x="2005" y="1324"/>
                </a:lnTo>
                <a:lnTo>
                  <a:pt x="2005" y="1322"/>
                </a:lnTo>
                <a:lnTo>
                  <a:pt x="2007" y="1322"/>
                </a:lnTo>
                <a:lnTo>
                  <a:pt x="2007" y="1320"/>
                </a:lnTo>
                <a:lnTo>
                  <a:pt x="2008" y="1318"/>
                </a:lnTo>
                <a:lnTo>
                  <a:pt x="2012" y="1317"/>
                </a:lnTo>
                <a:lnTo>
                  <a:pt x="2014" y="1315"/>
                </a:lnTo>
                <a:lnTo>
                  <a:pt x="2016" y="1314"/>
                </a:lnTo>
                <a:lnTo>
                  <a:pt x="2025" y="1311"/>
                </a:lnTo>
                <a:lnTo>
                  <a:pt x="2027" y="1310"/>
                </a:lnTo>
                <a:lnTo>
                  <a:pt x="2030" y="1309"/>
                </a:lnTo>
                <a:lnTo>
                  <a:pt x="2030" y="1309"/>
                </a:lnTo>
                <a:lnTo>
                  <a:pt x="2033" y="1306"/>
                </a:lnTo>
                <a:lnTo>
                  <a:pt x="2033" y="1304"/>
                </a:lnTo>
                <a:lnTo>
                  <a:pt x="2033" y="1302"/>
                </a:lnTo>
                <a:lnTo>
                  <a:pt x="2033" y="1302"/>
                </a:lnTo>
                <a:lnTo>
                  <a:pt x="2033" y="1302"/>
                </a:lnTo>
                <a:lnTo>
                  <a:pt x="2033" y="1302"/>
                </a:lnTo>
                <a:lnTo>
                  <a:pt x="2032" y="1302"/>
                </a:lnTo>
                <a:lnTo>
                  <a:pt x="2032" y="1302"/>
                </a:lnTo>
                <a:lnTo>
                  <a:pt x="2032" y="1300"/>
                </a:lnTo>
                <a:lnTo>
                  <a:pt x="2033" y="1296"/>
                </a:lnTo>
                <a:lnTo>
                  <a:pt x="2034" y="1293"/>
                </a:lnTo>
                <a:lnTo>
                  <a:pt x="2033" y="1292"/>
                </a:lnTo>
                <a:lnTo>
                  <a:pt x="2033" y="1291"/>
                </a:lnTo>
                <a:lnTo>
                  <a:pt x="2033" y="1288"/>
                </a:lnTo>
                <a:lnTo>
                  <a:pt x="2033" y="1286"/>
                </a:lnTo>
                <a:lnTo>
                  <a:pt x="2033" y="1286"/>
                </a:lnTo>
                <a:lnTo>
                  <a:pt x="2033" y="1285"/>
                </a:lnTo>
                <a:lnTo>
                  <a:pt x="2033" y="1285"/>
                </a:lnTo>
                <a:lnTo>
                  <a:pt x="2033" y="1285"/>
                </a:lnTo>
                <a:lnTo>
                  <a:pt x="2032" y="1285"/>
                </a:lnTo>
                <a:lnTo>
                  <a:pt x="2032" y="1286"/>
                </a:lnTo>
                <a:lnTo>
                  <a:pt x="2032" y="1288"/>
                </a:lnTo>
                <a:lnTo>
                  <a:pt x="2032" y="1288"/>
                </a:lnTo>
                <a:lnTo>
                  <a:pt x="2032" y="1288"/>
                </a:lnTo>
                <a:lnTo>
                  <a:pt x="2032" y="1286"/>
                </a:lnTo>
                <a:lnTo>
                  <a:pt x="2032" y="1284"/>
                </a:lnTo>
                <a:lnTo>
                  <a:pt x="2030" y="1281"/>
                </a:lnTo>
                <a:lnTo>
                  <a:pt x="2030" y="1281"/>
                </a:lnTo>
                <a:lnTo>
                  <a:pt x="2029" y="1278"/>
                </a:lnTo>
                <a:lnTo>
                  <a:pt x="2029" y="1275"/>
                </a:lnTo>
                <a:lnTo>
                  <a:pt x="2027" y="1271"/>
                </a:lnTo>
                <a:lnTo>
                  <a:pt x="2027" y="1270"/>
                </a:lnTo>
                <a:lnTo>
                  <a:pt x="2026" y="1270"/>
                </a:lnTo>
                <a:lnTo>
                  <a:pt x="2025" y="1269"/>
                </a:lnTo>
                <a:lnTo>
                  <a:pt x="2025" y="1269"/>
                </a:lnTo>
                <a:lnTo>
                  <a:pt x="2026" y="1264"/>
                </a:lnTo>
                <a:lnTo>
                  <a:pt x="2026" y="1263"/>
                </a:lnTo>
                <a:lnTo>
                  <a:pt x="2026" y="1262"/>
                </a:lnTo>
                <a:lnTo>
                  <a:pt x="2026" y="1262"/>
                </a:lnTo>
                <a:lnTo>
                  <a:pt x="2025" y="1262"/>
                </a:lnTo>
                <a:lnTo>
                  <a:pt x="2026" y="1262"/>
                </a:lnTo>
                <a:lnTo>
                  <a:pt x="2027" y="1262"/>
                </a:lnTo>
                <a:lnTo>
                  <a:pt x="2027" y="1262"/>
                </a:lnTo>
                <a:lnTo>
                  <a:pt x="2027" y="1262"/>
                </a:lnTo>
                <a:lnTo>
                  <a:pt x="2032" y="1259"/>
                </a:lnTo>
                <a:lnTo>
                  <a:pt x="2034" y="1256"/>
                </a:lnTo>
                <a:lnTo>
                  <a:pt x="2036" y="1255"/>
                </a:lnTo>
                <a:lnTo>
                  <a:pt x="2037" y="1253"/>
                </a:lnTo>
                <a:lnTo>
                  <a:pt x="2038" y="1252"/>
                </a:lnTo>
                <a:lnTo>
                  <a:pt x="2040" y="1253"/>
                </a:lnTo>
                <a:lnTo>
                  <a:pt x="2040" y="1253"/>
                </a:lnTo>
                <a:lnTo>
                  <a:pt x="2040" y="1252"/>
                </a:lnTo>
                <a:lnTo>
                  <a:pt x="2041" y="1252"/>
                </a:lnTo>
                <a:lnTo>
                  <a:pt x="2041" y="1252"/>
                </a:lnTo>
                <a:lnTo>
                  <a:pt x="2041" y="1251"/>
                </a:lnTo>
                <a:lnTo>
                  <a:pt x="2043" y="1251"/>
                </a:lnTo>
                <a:lnTo>
                  <a:pt x="2043" y="1249"/>
                </a:lnTo>
                <a:lnTo>
                  <a:pt x="2045" y="1248"/>
                </a:lnTo>
                <a:lnTo>
                  <a:pt x="2047" y="1245"/>
                </a:lnTo>
                <a:lnTo>
                  <a:pt x="2047" y="1245"/>
                </a:lnTo>
                <a:lnTo>
                  <a:pt x="2047" y="1244"/>
                </a:lnTo>
                <a:lnTo>
                  <a:pt x="2047" y="1244"/>
                </a:lnTo>
                <a:lnTo>
                  <a:pt x="2048" y="1244"/>
                </a:lnTo>
                <a:lnTo>
                  <a:pt x="2049" y="1242"/>
                </a:lnTo>
                <a:lnTo>
                  <a:pt x="2052" y="1240"/>
                </a:lnTo>
                <a:lnTo>
                  <a:pt x="2055" y="1238"/>
                </a:lnTo>
                <a:lnTo>
                  <a:pt x="2058" y="1238"/>
                </a:lnTo>
                <a:lnTo>
                  <a:pt x="2058" y="1237"/>
                </a:lnTo>
                <a:lnTo>
                  <a:pt x="2058" y="1237"/>
                </a:lnTo>
                <a:lnTo>
                  <a:pt x="2060" y="1237"/>
                </a:lnTo>
                <a:lnTo>
                  <a:pt x="2063" y="1235"/>
                </a:lnTo>
                <a:lnTo>
                  <a:pt x="2063" y="1235"/>
                </a:lnTo>
                <a:lnTo>
                  <a:pt x="2063" y="1235"/>
                </a:lnTo>
                <a:lnTo>
                  <a:pt x="2065" y="1235"/>
                </a:lnTo>
                <a:lnTo>
                  <a:pt x="2065" y="1235"/>
                </a:lnTo>
                <a:lnTo>
                  <a:pt x="2066" y="1235"/>
                </a:lnTo>
                <a:lnTo>
                  <a:pt x="2067" y="1234"/>
                </a:lnTo>
                <a:lnTo>
                  <a:pt x="2067" y="1233"/>
                </a:lnTo>
                <a:lnTo>
                  <a:pt x="2069" y="1233"/>
                </a:lnTo>
                <a:lnTo>
                  <a:pt x="2073" y="1231"/>
                </a:lnTo>
                <a:lnTo>
                  <a:pt x="2073" y="1230"/>
                </a:lnTo>
                <a:lnTo>
                  <a:pt x="2074" y="1229"/>
                </a:lnTo>
                <a:lnTo>
                  <a:pt x="2074" y="1229"/>
                </a:lnTo>
                <a:lnTo>
                  <a:pt x="2074" y="1227"/>
                </a:lnTo>
                <a:lnTo>
                  <a:pt x="2076" y="1227"/>
                </a:lnTo>
                <a:lnTo>
                  <a:pt x="2077" y="1226"/>
                </a:lnTo>
                <a:lnTo>
                  <a:pt x="2077" y="1226"/>
                </a:lnTo>
                <a:lnTo>
                  <a:pt x="2077" y="1224"/>
                </a:lnTo>
                <a:lnTo>
                  <a:pt x="2078" y="1224"/>
                </a:lnTo>
                <a:lnTo>
                  <a:pt x="2078" y="1223"/>
                </a:lnTo>
                <a:lnTo>
                  <a:pt x="2081" y="1220"/>
                </a:lnTo>
                <a:lnTo>
                  <a:pt x="2082" y="1218"/>
                </a:lnTo>
                <a:lnTo>
                  <a:pt x="2082" y="1218"/>
                </a:lnTo>
                <a:lnTo>
                  <a:pt x="2081" y="1216"/>
                </a:lnTo>
                <a:lnTo>
                  <a:pt x="2082" y="1216"/>
                </a:lnTo>
                <a:lnTo>
                  <a:pt x="2082" y="1216"/>
                </a:lnTo>
                <a:lnTo>
                  <a:pt x="2082" y="1216"/>
                </a:lnTo>
                <a:lnTo>
                  <a:pt x="2082" y="1215"/>
                </a:lnTo>
                <a:lnTo>
                  <a:pt x="2082" y="1213"/>
                </a:lnTo>
                <a:lnTo>
                  <a:pt x="2084" y="1213"/>
                </a:lnTo>
                <a:lnTo>
                  <a:pt x="2084" y="1212"/>
                </a:lnTo>
                <a:lnTo>
                  <a:pt x="2084" y="1212"/>
                </a:lnTo>
                <a:lnTo>
                  <a:pt x="2084" y="1211"/>
                </a:lnTo>
                <a:lnTo>
                  <a:pt x="2084" y="1211"/>
                </a:lnTo>
                <a:lnTo>
                  <a:pt x="2084" y="1211"/>
                </a:lnTo>
                <a:lnTo>
                  <a:pt x="2082" y="1209"/>
                </a:lnTo>
                <a:lnTo>
                  <a:pt x="2082" y="1209"/>
                </a:lnTo>
                <a:lnTo>
                  <a:pt x="2082" y="1211"/>
                </a:lnTo>
                <a:lnTo>
                  <a:pt x="2082" y="1211"/>
                </a:lnTo>
                <a:lnTo>
                  <a:pt x="2082" y="1209"/>
                </a:lnTo>
                <a:lnTo>
                  <a:pt x="2082" y="1208"/>
                </a:lnTo>
                <a:lnTo>
                  <a:pt x="2082" y="1208"/>
                </a:lnTo>
                <a:lnTo>
                  <a:pt x="2082" y="1208"/>
                </a:lnTo>
                <a:lnTo>
                  <a:pt x="2081" y="1208"/>
                </a:lnTo>
                <a:lnTo>
                  <a:pt x="2081" y="1206"/>
                </a:lnTo>
                <a:lnTo>
                  <a:pt x="2081" y="1204"/>
                </a:lnTo>
                <a:lnTo>
                  <a:pt x="2081" y="1202"/>
                </a:lnTo>
                <a:lnTo>
                  <a:pt x="2081" y="1201"/>
                </a:lnTo>
                <a:lnTo>
                  <a:pt x="2081" y="1201"/>
                </a:lnTo>
                <a:lnTo>
                  <a:pt x="2081" y="1200"/>
                </a:lnTo>
                <a:lnTo>
                  <a:pt x="2081" y="1200"/>
                </a:lnTo>
                <a:lnTo>
                  <a:pt x="2081" y="1198"/>
                </a:lnTo>
                <a:lnTo>
                  <a:pt x="2081" y="1197"/>
                </a:lnTo>
                <a:lnTo>
                  <a:pt x="2081" y="1197"/>
                </a:lnTo>
                <a:lnTo>
                  <a:pt x="2081" y="1195"/>
                </a:lnTo>
                <a:lnTo>
                  <a:pt x="2080" y="1195"/>
                </a:lnTo>
                <a:lnTo>
                  <a:pt x="2080" y="1195"/>
                </a:lnTo>
                <a:lnTo>
                  <a:pt x="2080" y="1195"/>
                </a:lnTo>
                <a:lnTo>
                  <a:pt x="2081" y="1194"/>
                </a:lnTo>
                <a:lnTo>
                  <a:pt x="2081" y="1194"/>
                </a:lnTo>
                <a:lnTo>
                  <a:pt x="2081" y="1193"/>
                </a:lnTo>
                <a:lnTo>
                  <a:pt x="2081" y="1191"/>
                </a:lnTo>
                <a:lnTo>
                  <a:pt x="2080" y="1191"/>
                </a:lnTo>
                <a:lnTo>
                  <a:pt x="2081" y="1190"/>
                </a:lnTo>
                <a:lnTo>
                  <a:pt x="2081" y="1190"/>
                </a:lnTo>
                <a:lnTo>
                  <a:pt x="2081" y="1187"/>
                </a:lnTo>
                <a:lnTo>
                  <a:pt x="2081" y="1187"/>
                </a:lnTo>
                <a:lnTo>
                  <a:pt x="2081" y="1186"/>
                </a:lnTo>
                <a:lnTo>
                  <a:pt x="2081" y="1184"/>
                </a:lnTo>
                <a:lnTo>
                  <a:pt x="2080" y="1183"/>
                </a:lnTo>
                <a:lnTo>
                  <a:pt x="2080" y="1182"/>
                </a:lnTo>
                <a:lnTo>
                  <a:pt x="2080" y="1180"/>
                </a:lnTo>
                <a:lnTo>
                  <a:pt x="2080" y="1179"/>
                </a:lnTo>
                <a:lnTo>
                  <a:pt x="2081" y="1179"/>
                </a:lnTo>
                <a:lnTo>
                  <a:pt x="2081" y="1178"/>
                </a:lnTo>
                <a:lnTo>
                  <a:pt x="2081" y="1178"/>
                </a:lnTo>
                <a:lnTo>
                  <a:pt x="2081" y="1178"/>
                </a:lnTo>
                <a:lnTo>
                  <a:pt x="2081" y="1176"/>
                </a:lnTo>
                <a:lnTo>
                  <a:pt x="2081" y="1175"/>
                </a:lnTo>
                <a:lnTo>
                  <a:pt x="2080" y="1175"/>
                </a:lnTo>
                <a:lnTo>
                  <a:pt x="2081" y="1175"/>
                </a:lnTo>
                <a:lnTo>
                  <a:pt x="2081" y="1173"/>
                </a:lnTo>
                <a:lnTo>
                  <a:pt x="2081" y="1173"/>
                </a:lnTo>
                <a:lnTo>
                  <a:pt x="2080" y="1172"/>
                </a:lnTo>
                <a:lnTo>
                  <a:pt x="2080" y="1172"/>
                </a:lnTo>
                <a:lnTo>
                  <a:pt x="2080" y="1171"/>
                </a:lnTo>
                <a:lnTo>
                  <a:pt x="2080" y="1171"/>
                </a:lnTo>
                <a:lnTo>
                  <a:pt x="2078" y="1169"/>
                </a:lnTo>
                <a:lnTo>
                  <a:pt x="2077" y="1169"/>
                </a:lnTo>
                <a:lnTo>
                  <a:pt x="2077" y="1169"/>
                </a:lnTo>
                <a:lnTo>
                  <a:pt x="2076" y="1169"/>
                </a:lnTo>
                <a:lnTo>
                  <a:pt x="2076" y="1168"/>
                </a:lnTo>
                <a:lnTo>
                  <a:pt x="2074" y="1168"/>
                </a:lnTo>
                <a:lnTo>
                  <a:pt x="2073" y="1168"/>
                </a:lnTo>
                <a:lnTo>
                  <a:pt x="2074" y="1167"/>
                </a:lnTo>
                <a:lnTo>
                  <a:pt x="2074" y="1167"/>
                </a:lnTo>
                <a:lnTo>
                  <a:pt x="2073" y="1165"/>
                </a:lnTo>
                <a:lnTo>
                  <a:pt x="2073" y="1164"/>
                </a:lnTo>
                <a:lnTo>
                  <a:pt x="2073" y="1162"/>
                </a:lnTo>
                <a:lnTo>
                  <a:pt x="2073" y="1160"/>
                </a:lnTo>
                <a:lnTo>
                  <a:pt x="2070" y="1157"/>
                </a:lnTo>
                <a:lnTo>
                  <a:pt x="2071" y="1157"/>
                </a:lnTo>
                <a:lnTo>
                  <a:pt x="2071" y="1157"/>
                </a:lnTo>
                <a:lnTo>
                  <a:pt x="2070" y="1155"/>
                </a:lnTo>
                <a:lnTo>
                  <a:pt x="2069" y="1153"/>
                </a:lnTo>
                <a:lnTo>
                  <a:pt x="2069" y="1151"/>
                </a:lnTo>
                <a:lnTo>
                  <a:pt x="2070" y="1151"/>
                </a:lnTo>
                <a:lnTo>
                  <a:pt x="2070" y="1149"/>
                </a:lnTo>
                <a:lnTo>
                  <a:pt x="2070" y="1147"/>
                </a:lnTo>
                <a:lnTo>
                  <a:pt x="2069" y="1146"/>
                </a:lnTo>
                <a:lnTo>
                  <a:pt x="2069" y="1146"/>
                </a:lnTo>
                <a:lnTo>
                  <a:pt x="2069" y="1144"/>
                </a:lnTo>
                <a:lnTo>
                  <a:pt x="2070" y="1142"/>
                </a:lnTo>
                <a:lnTo>
                  <a:pt x="2070" y="1140"/>
                </a:lnTo>
                <a:lnTo>
                  <a:pt x="2071" y="1140"/>
                </a:lnTo>
                <a:lnTo>
                  <a:pt x="2071" y="1139"/>
                </a:lnTo>
                <a:lnTo>
                  <a:pt x="2070" y="1138"/>
                </a:lnTo>
                <a:lnTo>
                  <a:pt x="2069" y="1138"/>
                </a:lnTo>
                <a:lnTo>
                  <a:pt x="2069" y="1136"/>
                </a:lnTo>
                <a:lnTo>
                  <a:pt x="2067" y="1135"/>
                </a:lnTo>
                <a:lnTo>
                  <a:pt x="2067" y="1135"/>
                </a:lnTo>
                <a:lnTo>
                  <a:pt x="2066" y="1133"/>
                </a:lnTo>
                <a:lnTo>
                  <a:pt x="2065" y="1132"/>
                </a:lnTo>
                <a:lnTo>
                  <a:pt x="2065" y="1131"/>
                </a:lnTo>
                <a:lnTo>
                  <a:pt x="2065" y="1131"/>
                </a:lnTo>
                <a:lnTo>
                  <a:pt x="2065" y="1128"/>
                </a:lnTo>
                <a:lnTo>
                  <a:pt x="2066" y="1127"/>
                </a:lnTo>
                <a:lnTo>
                  <a:pt x="2066" y="1125"/>
                </a:lnTo>
                <a:lnTo>
                  <a:pt x="2067" y="1122"/>
                </a:lnTo>
                <a:lnTo>
                  <a:pt x="2067" y="1121"/>
                </a:lnTo>
                <a:lnTo>
                  <a:pt x="2067" y="1121"/>
                </a:lnTo>
                <a:lnTo>
                  <a:pt x="2067" y="1120"/>
                </a:lnTo>
                <a:lnTo>
                  <a:pt x="2069" y="1118"/>
                </a:lnTo>
                <a:lnTo>
                  <a:pt x="2069" y="1117"/>
                </a:lnTo>
                <a:lnTo>
                  <a:pt x="2069" y="1117"/>
                </a:lnTo>
                <a:lnTo>
                  <a:pt x="2069" y="1117"/>
                </a:lnTo>
                <a:lnTo>
                  <a:pt x="2070" y="1117"/>
                </a:lnTo>
                <a:lnTo>
                  <a:pt x="2071" y="1116"/>
                </a:lnTo>
                <a:lnTo>
                  <a:pt x="2073" y="1111"/>
                </a:lnTo>
                <a:lnTo>
                  <a:pt x="2073" y="1111"/>
                </a:lnTo>
                <a:lnTo>
                  <a:pt x="2073" y="1111"/>
                </a:lnTo>
                <a:lnTo>
                  <a:pt x="2073" y="1110"/>
                </a:lnTo>
                <a:lnTo>
                  <a:pt x="2073" y="1110"/>
                </a:lnTo>
                <a:lnTo>
                  <a:pt x="2073" y="1110"/>
                </a:lnTo>
                <a:lnTo>
                  <a:pt x="2074" y="1109"/>
                </a:lnTo>
                <a:lnTo>
                  <a:pt x="2074" y="1106"/>
                </a:lnTo>
                <a:lnTo>
                  <a:pt x="2074" y="1106"/>
                </a:lnTo>
                <a:lnTo>
                  <a:pt x="2076" y="1106"/>
                </a:lnTo>
                <a:lnTo>
                  <a:pt x="2076" y="1104"/>
                </a:lnTo>
                <a:lnTo>
                  <a:pt x="2077" y="1103"/>
                </a:lnTo>
                <a:lnTo>
                  <a:pt x="2077" y="1103"/>
                </a:lnTo>
                <a:lnTo>
                  <a:pt x="2077" y="1102"/>
                </a:lnTo>
                <a:lnTo>
                  <a:pt x="2077" y="1099"/>
                </a:lnTo>
                <a:lnTo>
                  <a:pt x="2078" y="1098"/>
                </a:lnTo>
                <a:lnTo>
                  <a:pt x="2078" y="1098"/>
                </a:lnTo>
                <a:lnTo>
                  <a:pt x="2080" y="1096"/>
                </a:lnTo>
                <a:lnTo>
                  <a:pt x="2082" y="1096"/>
                </a:lnTo>
                <a:lnTo>
                  <a:pt x="2084" y="1095"/>
                </a:lnTo>
                <a:lnTo>
                  <a:pt x="2084" y="1095"/>
                </a:lnTo>
                <a:lnTo>
                  <a:pt x="2084" y="1095"/>
                </a:lnTo>
                <a:lnTo>
                  <a:pt x="2084" y="1093"/>
                </a:lnTo>
                <a:lnTo>
                  <a:pt x="2084" y="1093"/>
                </a:lnTo>
                <a:lnTo>
                  <a:pt x="2084" y="1092"/>
                </a:lnTo>
                <a:lnTo>
                  <a:pt x="2084" y="1092"/>
                </a:lnTo>
                <a:lnTo>
                  <a:pt x="2085" y="1092"/>
                </a:lnTo>
                <a:lnTo>
                  <a:pt x="2085" y="1092"/>
                </a:lnTo>
                <a:lnTo>
                  <a:pt x="2085" y="1091"/>
                </a:lnTo>
                <a:lnTo>
                  <a:pt x="2085" y="1091"/>
                </a:lnTo>
                <a:lnTo>
                  <a:pt x="2087" y="1092"/>
                </a:lnTo>
                <a:lnTo>
                  <a:pt x="2088" y="1091"/>
                </a:lnTo>
                <a:lnTo>
                  <a:pt x="2089" y="1091"/>
                </a:lnTo>
                <a:lnTo>
                  <a:pt x="2091" y="1089"/>
                </a:lnTo>
                <a:lnTo>
                  <a:pt x="2091" y="1088"/>
                </a:lnTo>
                <a:lnTo>
                  <a:pt x="2092" y="1087"/>
                </a:lnTo>
                <a:lnTo>
                  <a:pt x="2093" y="1084"/>
                </a:lnTo>
                <a:lnTo>
                  <a:pt x="2093" y="1084"/>
                </a:lnTo>
                <a:lnTo>
                  <a:pt x="2093" y="1082"/>
                </a:lnTo>
                <a:lnTo>
                  <a:pt x="2095" y="1082"/>
                </a:lnTo>
                <a:lnTo>
                  <a:pt x="2096" y="1081"/>
                </a:lnTo>
                <a:lnTo>
                  <a:pt x="2096" y="1080"/>
                </a:lnTo>
                <a:lnTo>
                  <a:pt x="2099" y="1077"/>
                </a:lnTo>
                <a:lnTo>
                  <a:pt x="2099" y="1077"/>
                </a:lnTo>
                <a:lnTo>
                  <a:pt x="2100" y="1076"/>
                </a:lnTo>
                <a:lnTo>
                  <a:pt x="2100" y="1076"/>
                </a:lnTo>
                <a:lnTo>
                  <a:pt x="2102" y="1074"/>
                </a:lnTo>
                <a:lnTo>
                  <a:pt x="2109" y="1067"/>
                </a:lnTo>
                <a:lnTo>
                  <a:pt x="2111" y="1064"/>
                </a:lnTo>
                <a:lnTo>
                  <a:pt x="2114" y="1062"/>
                </a:lnTo>
                <a:lnTo>
                  <a:pt x="2117" y="1059"/>
                </a:lnTo>
                <a:lnTo>
                  <a:pt x="2122" y="1056"/>
                </a:lnTo>
                <a:lnTo>
                  <a:pt x="2131" y="1051"/>
                </a:lnTo>
                <a:lnTo>
                  <a:pt x="2133" y="1049"/>
                </a:lnTo>
                <a:lnTo>
                  <a:pt x="2142" y="1041"/>
                </a:lnTo>
                <a:lnTo>
                  <a:pt x="2147" y="1036"/>
                </a:lnTo>
                <a:lnTo>
                  <a:pt x="2151" y="1030"/>
                </a:lnTo>
                <a:lnTo>
                  <a:pt x="2154" y="1026"/>
                </a:lnTo>
                <a:lnTo>
                  <a:pt x="2158" y="1020"/>
                </a:lnTo>
                <a:lnTo>
                  <a:pt x="2162" y="1015"/>
                </a:lnTo>
                <a:lnTo>
                  <a:pt x="2162" y="1012"/>
                </a:lnTo>
                <a:lnTo>
                  <a:pt x="2164" y="1008"/>
                </a:lnTo>
                <a:lnTo>
                  <a:pt x="2165" y="1007"/>
                </a:lnTo>
                <a:lnTo>
                  <a:pt x="2166" y="1004"/>
                </a:lnTo>
                <a:lnTo>
                  <a:pt x="2168" y="1002"/>
                </a:lnTo>
                <a:lnTo>
                  <a:pt x="2169" y="1000"/>
                </a:lnTo>
                <a:lnTo>
                  <a:pt x="2169" y="997"/>
                </a:lnTo>
                <a:lnTo>
                  <a:pt x="2172" y="996"/>
                </a:lnTo>
                <a:lnTo>
                  <a:pt x="2173" y="993"/>
                </a:lnTo>
                <a:lnTo>
                  <a:pt x="2173" y="991"/>
                </a:lnTo>
                <a:lnTo>
                  <a:pt x="2175" y="989"/>
                </a:lnTo>
                <a:lnTo>
                  <a:pt x="2177" y="986"/>
                </a:lnTo>
                <a:lnTo>
                  <a:pt x="2177" y="986"/>
                </a:lnTo>
                <a:lnTo>
                  <a:pt x="2179" y="983"/>
                </a:lnTo>
                <a:lnTo>
                  <a:pt x="2179" y="980"/>
                </a:lnTo>
                <a:lnTo>
                  <a:pt x="2179" y="979"/>
                </a:lnTo>
                <a:lnTo>
                  <a:pt x="2179" y="976"/>
                </a:lnTo>
                <a:lnTo>
                  <a:pt x="2180" y="975"/>
                </a:lnTo>
                <a:lnTo>
                  <a:pt x="2180" y="975"/>
                </a:lnTo>
                <a:lnTo>
                  <a:pt x="2183" y="973"/>
                </a:lnTo>
                <a:lnTo>
                  <a:pt x="2183" y="973"/>
                </a:lnTo>
                <a:lnTo>
                  <a:pt x="2184" y="975"/>
                </a:lnTo>
                <a:lnTo>
                  <a:pt x="2184" y="973"/>
                </a:lnTo>
                <a:lnTo>
                  <a:pt x="2184" y="973"/>
                </a:lnTo>
                <a:lnTo>
                  <a:pt x="2183" y="973"/>
                </a:lnTo>
                <a:lnTo>
                  <a:pt x="2181" y="972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0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2"/>
                </a:lnTo>
                <a:lnTo>
                  <a:pt x="2181" y="972"/>
                </a:lnTo>
                <a:lnTo>
                  <a:pt x="2181" y="968"/>
                </a:lnTo>
                <a:lnTo>
                  <a:pt x="2181" y="965"/>
                </a:lnTo>
                <a:lnTo>
                  <a:pt x="2181" y="964"/>
                </a:lnTo>
                <a:lnTo>
                  <a:pt x="2183" y="962"/>
                </a:lnTo>
                <a:lnTo>
                  <a:pt x="2183" y="961"/>
                </a:lnTo>
                <a:lnTo>
                  <a:pt x="2183" y="961"/>
                </a:lnTo>
                <a:lnTo>
                  <a:pt x="2181" y="961"/>
                </a:lnTo>
                <a:lnTo>
                  <a:pt x="2179" y="960"/>
                </a:lnTo>
                <a:lnTo>
                  <a:pt x="2177" y="960"/>
                </a:lnTo>
                <a:lnTo>
                  <a:pt x="2176" y="961"/>
                </a:lnTo>
                <a:lnTo>
                  <a:pt x="2175" y="961"/>
                </a:lnTo>
                <a:lnTo>
                  <a:pt x="2172" y="964"/>
                </a:lnTo>
                <a:lnTo>
                  <a:pt x="2168" y="964"/>
                </a:lnTo>
                <a:lnTo>
                  <a:pt x="2165" y="965"/>
                </a:lnTo>
                <a:lnTo>
                  <a:pt x="2162" y="965"/>
                </a:lnTo>
                <a:lnTo>
                  <a:pt x="2161" y="967"/>
                </a:lnTo>
                <a:lnTo>
                  <a:pt x="2161" y="967"/>
                </a:lnTo>
                <a:lnTo>
                  <a:pt x="2158" y="965"/>
                </a:lnTo>
                <a:lnTo>
                  <a:pt x="2157" y="965"/>
                </a:lnTo>
                <a:lnTo>
                  <a:pt x="2155" y="965"/>
                </a:lnTo>
                <a:lnTo>
                  <a:pt x="2153" y="967"/>
                </a:lnTo>
                <a:lnTo>
                  <a:pt x="2148" y="968"/>
                </a:lnTo>
                <a:lnTo>
                  <a:pt x="2147" y="967"/>
                </a:lnTo>
                <a:lnTo>
                  <a:pt x="2146" y="967"/>
                </a:lnTo>
                <a:lnTo>
                  <a:pt x="2144" y="968"/>
                </a:lnTo>
                <a:lnTo>
                  <a:pt x="2142" y="969"/>
                </a:lnTo>
                <a:lnTo>
                  <a:pt x="2137" y="971"/>
                </a:lnTo>
                <a:lnTo>
                  <a:pt x="2137" y="971"/>
                </a:lnTo>
                <a:lnTo>
                  <a:pt x="2135" y="971"/>
                </a:lnTo>
                <a:lnTo>
                  <a:pt x="2133" y="971"/>
                </a:lnTo>
                <a:lnTo>
                  <a:pt x="2131" y="969"/>
                </a:lnTo>
                <a:lnTo>
                  <a:pt x="2129" y="971"/>
                </a:lnTo>
                <a:lnTo>
                  <a:pt x="2126" y="972"/>
                </a:lnTo>
                <a:lnTo>
                  <a:pt x="2122" y="973"/>
                </a:lnTo>
                <a:lnTo>
                  <a:pt x="2117" y="973"/>
                </a:lnTo>
                <a:lnTo>
                  <a:pt x="2117" y="973"/>
                </a:lnTo>
                <a:lnTo>
                  <a:pt x="2115" y="972"/>
                </a:lnTo>
                <a:lnTo>
                  <a:pt x="2113" y="971"/>
                </a:lnTo>
                <a:lnTo>
                  <a:pt x="2110" y="968"/>
                </a:lnTo>
                <a:lnTo>
                  <a:pt x="2109" y="965"/>
                </a:lnTo>
                <a:lnTo>
                  <a:pt x="2107" y="964"/>
                </a:lnTo>
                <a:lnTo>
                  <a:pt x="2106" y="962"/>
                </a:lnTo>
                <a:lnTo>
                  <a:pt x="2104" y="962"/>
                </a:lnTo>
                <a:lnTo>
                  <a:pt x="2103" y="962"/>
                </a:lnTo>
                <a:lnTo>
                  <a:pt x="2102" y="962"/>
                </a:lnTo>
                <a:lnTo>
                  <a:pt x="2100" y="964"/>
                </a:lnTo>
                <a:lnTo>
                  <a:pt x="2100" y="964"/>
                </a:lnTo>
                <a:lnTo>
                  <a:pt x="2100" y="964"/>
                </a:lnTo>
                <a:lnTo>
                  <a:pt x="2100" y="962"/>
                </a:lnTo>
                <a:lnTo>
                  <a:pt x="2100" y="962"/>
                </a:lnTo>
                <a:lnTo>
                  <a:pt x="2102" y="961"/>
                </a:lnTo>
                <a:lnTo>
                  <a:pt x="2104" y="961"/>
                </a:lnTo>
                <a:lnTo>
                  <a:pt x="2107" y="960"/>
                </a:lnTo>
                <a:lnTo>
                  <a:pt x="2107" y="958"/>
                </a:lnTo>
                <a:lnTo>
                  <a:pt x="2107" y="958"/>
                </a:lnTo>
                <a:lnTo>
                  <a:pt x="2109" y="957"/>
                </a:lnTo>
                <a:lnTo>
                  <a:pt x="2107" y="956"/>
                </a:lnTo>
                <a:lnTo>
                  <a:pt x="2107" y="954"/>
                </a:lnTo>
                <a:lnTo>
                  <a:pt x="2106" y="953"/>
                </a:lnTo>
                <a:lnTo>
                  <a:pt x="2106" y="951"/>
                </a:lnTo>
                <a:lnTo>
                  <a:pt x="2104" y="951"/>
                </a:lnTo>
                <a:lnTo>
                  <a:pt x="2104" y="950"/>
                </a:lnTo>
                <a:lnTo>
                  <a:pt x="2104" y="951"/>
                </a:lnTo>
                <a:lnTo>
                  <a:pt x="2102" y="950"/>
                </a:lnTo>
                <a:lnTo>
                  <a:pt x="2102" y="949"/>
                </a:lnTo>
                <a:lnTo>
                  <a:pt x="2100" y="947"/>
                </a:lnTo>
                <a:lnTo>
                  <a:pt x="2099" y="947"/>
                </a:lnTo>
                <a:lnTo>
                  <a:pt x="2098" y="946"/>
                </a:lnTo>
                <a:lnTo>
                  <a:pt x="2098" y="943"/>
                </a:lnTo>
                <a:lnTo>
                  <a:pt x="2092" y="940"/>
                </a:lnTo>
                <a:lnTo>
                  <a:pt x="2089" y="938"/>
                </a:lnTo>
                <a:lnTo>
                  <a:pt x="2087" y="934"/>
                </a:lnTo>
                <a:lnTo>
                  <a:pt x="2084" y="932"/>
                </a:lnTo>
                <a:lnTo>
                  <a:pt x="2082" y="931"/>
                </a:lnTo>
                <a:lnTo>
                  <a:pt x="2081" y="931"/>
                </a:lnTo>
                <a:lnTo>
                  <a:pt x="2080" y="931"/>
                </a:lnTo>
                <a:lnTo>
                  <a:pt x="2078" y="931"/>
                </a:lnTo>
                <a:lnTo>
                  <a:pt x="2078" y="929"/>
                </a:lnTo>
                <a:lnTo>
                  <a:pt x="2077" y="928"/>
                </a:lnTo>
                <a:lnTo>
                  <a:pt x="2077" y="928"/>
                </a:lnTo>
                <a:lnTo>
                  <a:pt x="2076" y="927"/>
                </a:lnTo>
                <a:lnTo>
                  <a:pt x="2076" y="927"/>
                </a:lnTo>
                <a:lnTo>
                  <a:pt x="2074" y="925"/>
                </a:lnTo>
                <a:lnTo>
                  <a:pt x="2074" y="927"/>
                </a:lnTo>
                <a:lnTo>
                  <a:pt x="2074" y="927"/>
                </a:lnTo>
                <a:lnTo>
                  <a:pt x="2074" y="928"/>
                </a:lnTo>
                <a:lnTo>
                  <a:pt x="2074" y="928"/>
                </a:lnTo>
                <a:lnTo>
                  <a:pt x="2074" y="929"/>
                </a:lnTo>
                <a:lnTo>
                  <a:pt x="2073" y="928"/>
                </a:lnTo>
                <a:lnTo>
                  <a:pt x="2073" y="925"/>
                </a:lnTo>
                <a:lnTo>
                  <a:pt x="2071" y="925"/>
                </a:lnTo>
                <a:lnTo>
                  <a:pt x="2071" y="925"/>
                </a:lnTo>
                <a:lnTo>
                  <a:pt x="2070" y="922"/>
                </a:lnTo>
                <a:lnTo>
                  <a:pt x="2069" y="921"/>
                </a:lnTo>
                <a:lnTo>
                  <a:pt x="2069" y="918"/>
                </a:lnTo>
                <a:lnTo>
                  <a:pt x="2067" y="913"/>
                </a:lnTo>
                <a:lnTo>
                  <a:pt x="2066" y="910"/>
                </a:lnTo>
                <a:lnTo>
                  <a:pt x="2066" y="906"/>
                </a:lnTo>
                <a:lnTo>
                  <a:pt x="2062" y="900"/>
                </a:lnTo>
                <a:lnTo>
                  <a:pt x="2062" y="900"/>
                </a:lnTo>
                <a:lnTo>
                  <a:pt x="2060" y="899"/>
                </a:lnTo>
                <a:lnTo>
                  <a:pt x="2059" y="898"/>
                </a:lnTo>
                <a:lnTo>
                  <a:pt x="2059" y="899"/>
                </a:lnTo>
                <a:lnTo>
                  <a:pt x="2059" y="899"/>
                </a:lnTo>
                <a:lnTo>
                  <a:pt x="2058" y="898"/>
                </a:lnTo>
                <a:lnTo>
                  <a:pt x="2058" y="898"/>
                </a:lnTo>
                <a:lnTo>
                  <a:pt x="2056" y="895"/>
                </a:lnTo>
                <a:lnTo>
                  <a:pt x="2054" y="894"/>
                </a:lnTo>
                <a:lnTo>
                  <a:pt x="2054" y="894"/>
                </a:lnTo>
                <a:lnTo>
                  <a:pt x="2052" y="894"/>
                </a:lnTo>
                <a:lnTo>
                  <a:pt x="2052" y="894"/>
                </a:lnTo>
                <a:lnTo>
                  <a:pt x="2051" y="891"/>
                </a:lnTo>
                <a:lnTo>
                  <a:pt x="2049" y="885"/>
                </a:lnTo>
                <a:lnTo>
                  <a:pt x="2049" y="884"/>
                </a:lnTo>
                <a:lnTo>
                  <a:pt x="2049" y="880"/>
                </a:lnTo>
                <a:lnTo>
                  <a:pt x="2049" y="877"/>
                </a:lnTo>
                <a:lnTo>
                  <a:pt x="2049" y="876"/>
                </a:lnTo>
                <a:lnTo>
                  <a:pt x="2049" y="874"/>
                </a:lnTo>
                <a:lnTo>
                  <a:pt x="2048" y="873"/>
                </a:lnTo>
                <a:lnTo>
                  <a:pt x="2048" y="871"/>
                </a:lnTo>
                <a:lnTo>
                  <a:pt x="2048" y="870"/>
                </a:lnTo>
                <a:lnTo>
                  <a:pt x="2049" y="871"/>
                </a:lnTo>
                <a:lnTo>
                  <a:pt x="2049" y="871"/>
                </a:lnTo>
                <a:lnTo>
                  <a:pt x="2049" y="871"/>
                </a:lnTo>
                <a:lnTo>
                  <a:pt x="2049" y="870"/>
                </a:lnTo>
                <a:lnTo>
                  <a:pt x="2049" y="870"/>
                </a:lnTo>
                <a:lnTo>
                  <a:pt x="2048" y="869"/>
                </a:lnTo>
                <a:lnTo>
                  <a:pt x="2047" y="866"/>
                </a:lnTo>
                <a:lnTo>
                  <a:pt x="2047" y="865"/>
                </a:lnTo>
                <a:lnTo>
                  <a:pt x="2045" y="862"/>
                </a:lnTo>
                <a:lnTo>
                  <a:pt x="2045" y="862"/>
                </a:lnTo>
                <a:lnTo>
                  <a:pt x="2045" y="860"/>
                </a:lnTo>
                <a:lnTo>
                  <a:pt x="2041" y="858"/>
                </a:lnTo>
                <a:lnTo>
                  <a:pt x="2040" y="855"/>
                </a:lnTo>
                <a:lnTo>
                  <a:pt x="2037" y="855"/>
                </a:lnTo>
                <a:lnTo>
                  <a:pt x="2036" y="854"/>
                </a:lnTo>
                <a:lnTo>
                  <a:pt x="2036" y="854"/>
                </a:lnTo>
                <a:lnTo>
                  <a:pt x="2034" y="852"/>
                </a:lnTo>
                <a:lnTo>
                  <a:pt x="2033" y="849"/>
                </a:lnTo>
                <a:lnTo>
                  <a:pt x="2033" y="848"/>
                </a:lnTo>
                <a:lnTo>
                  <a:pt x="2033" y="844"/>
                </a:lnTo>
                <a:lnTo>
                  <a:pt x="2033" y="844"/>
                </a:lnTo>
                <a:lnTo>
                  <a:pt x="2033" y="843"/>
                </a:lnTo>
                <a:lnTo>
                  <a:pt x="2034" y="843"/>
                </a:lnTo>
                <a:lnTo>
                  <a:pt x="2034" y="843"/>
                </a:lnTo>
                <a:lnTo>
                  <a:pt x="2036" y="843"/>
                </a:lnTo>
                <a:lnTo>
                  <a:pt x="2034" y="841"/>
                </a:lnTo>
                <a:lnTo>
                  <a:pt x="2033" y="840"/>
                </a:lnTo>
                <a:lnTo>
                  <a:pt x="2032" y="840"/>
                </a:lnTo>
                <a:lnTo>
                  <a:pt x="2030" y="837"/>
                </a:lnTo>
                <a:lnTo>
                  <a:pt x="2027" y="830"/>
                </a:lnTo>
                <a:lnTo>
                  <a:pt x="2025" y="827"/>
                </a:lnTo>
                <a:lnTo>
                  <a:pt x="2025" y="825"/>
                </a:lnTo>
                <a:lnTo>
                  <a:pt x="2022" y="822"/>
                </a:lnTo>
                <a:lnTo>
                  <a:pt x="2019" y="816"/>
                </a:lnTo>
                <a:lnTo>
                  <a:pt x="2018" y="815"/>
                </a:lnTo>
                <a:lnTo>
                  <a:pt x="2018" y="811"/>
                </a:lnTo>
                <a:lnTo>
                  <a:pt x="2018" y="809"/>
                </a:lnTo>
                <a:lnTo>
                  <a:pt x="2016" y="809"/>
                </a:lnTo>
                <a:lnTo>
                  <a:pt x="2016" y="808"/>
                </a:lnTo>
                <a:lnTo>
                  <a:pt x="2015" y="807"/>
                </a:lnTo>
                <a:lnTo>
                  <a:pt x="2015" y="805"/>
                </a:lnTo>
                <a:lnTo>
                  <a:pt x="2015" y="804"/>
                </a:lnTo>
                <a:lnTo>
                  <a:pt x="2014" y="803"/>
                </a:lnTo>
                <a:lnTo>
                  <a:pt x="2014" y="801"/>
                </a:lnTo>
                <a:lnTo>
                  <a:pt x="2012" y="801"/>
                </a:lnTo>
                <a:lnTo>
                  <a:pt x="2011" y="800"/>
                </a:lnTo>
                <a:lnTo>
                  <a:pt x="2010" y="797"/>
                </a:lnTo>
                <a:lnTo>
                  <a:pt x="2008" y="796"/>
                </a:lnTo>
                <a:lnTo>
                  <a:pt x="2008" y="794"/>
                </a:lnTo>
                <a:lnTo>
                  <a:pt x="2008" y="794"/>
                </a:lnTo>
                <a:lnTo>
                  <a:pt x="2007" y="793"/>
                </a:lnTo>
                <a:lnTo>
                  <a:pt x="2005" y="792"/>
                </a:lnTo>
                <a:lnTo>
                  <a:pt x="2005" y="792"/>
                </a:lnTo>
                <a:lnTo>
                  <a:pt x="2005" y="789"/>
                </a:lnTo>
                <a:lnTo>
                  <a:pt x="2005" y="787"/>
                </a:lnTo>
                <a:lnTo>
                  <a:pt x="2005" y="787"/>
                </a:lnTo>
                <a:lnTo>
                  <a:pt x="2004" y="786"/>
                </a:lnTo>
                <a:lnTo>
                  <a:pt x="2003" y="785"/>
                </a:lnTo>
                <a:lnTo>
                  <a:pt x="2004" y="783"/>
                </a:lnTo>
                <a:lnTo>
                  <a:pt x="2004" y="782"/>
                </a:lnTo>
                <a:lnTo>
                  <a:pt x="2004" y="782"/>
                </a:lnTo>
                <a:lnTo>
                  <a:pt x="2005" y="780"/>
                </a:lnTo>
                <a:lnTo>
                  <a:pt x="2005" y="783"/>
                </a:lnTo>
                <a:lnTo>
                  <a:pt x="2007" y="786"/>
                </a:lnTo>
                <a:lnTo>
                  <a:pt x="2007" y="786"/>
                </a:lnTo>
                <a:lnTo>
                  <a:pt x="2007" y="787"/>
                </a:lnTo>
                <a:lnTo>
                  <a:pt x="2008" y="789"/>
                </a:lnTo>
                <a:lnTo>
                  <a:pt x="2010" y="790"/>
                </a:lnTo>
                <a:lnTo>
                  <a:pt x="2011" y="792"/>
                </a:lnTo>
                <a:lnTo>
                  <a:pt x="2011" y="793"/>
                </a:lnTo>
                <a:lnTo>
                  <a:pt x="2011" y="794"/>
                </a:lnTo>
                <a:lnTo>
                  <a:pt x="2011" y="796"/>
                </a:lnTo>
                <a:lnTo>
                  <a:pt x="2014" y="797"/>
                </a:lnTo>
                <a:lnTo>
                  <a:pt x="2015" y="798"/>
                </a:lnTo>
                <a:lnTo>
                  <a:pt x="2016" y="801"/>
                </a:lnTo>
                <a:lnTo>
                  <a:pt x="2019" y="803"/>
                </a:lnTo>
                <a:lnTo>
                  <a:pt x="2021" y="804"/>
                </a:lnTo>
                <a:lnTo>
                  <a:pt x="2022" y="803"/>
                </a:lnTo>
                <a:lnTo>
                  <a:pt x="2022" y="801"/>
                </a:lnTo>
                <a:lnTo>
                  <a:pt x="2023" y="800"/>
                </a:lnTo>
                <a:lnTo>
                  <a:pt x="2023" y="798"/>
                </a:lnTo>
                <a:lnTo>
                  <a:pt x="2025" y="794"/>
                </a:lnTo>
                <a:lnTo>
                  <a:pt x="2026" y="789"/>
                </a:lnTo>
                <a:lnTo>
                  <a:pt x="2026" y="787"/>
                </a:lnTo>
                <a:lnTo>
                  <a:pt x="2027" y="786"/>
                </a:lnTo>
                <a:lnTo>
                  <a:pt x="2027" y="786"/>
                </a:lnTo>
                <a:lnTo>
                  <a:pt x="2027" y="786"/>
                </a:lnTo>
                <a:lnTo>
                  <a:pt x="2027" y="787"/>
                </a:lnTo>
                <a:lnTo>
                  <a:pt x="2026" y="794"/>
                </a:lnTo>
                <a:lnTo>
                  <a:pt x="2026" y="796"/>
                </a:lnTo>
                <a:lnTo>
                  <a:pt x="2025" y="798"/>
                </a:lnTo>
                <a:lnTo>
                  <a:pt x="2025" y="800"/>
                </a:lnTo>
                <a:lnTo>
                  <a:pt x="2025" y="801"/>
                </a:lnTo>
                <a:lnTo>
                  <a:pt x="2026" y="800"/>
                </a:lnTo>
                <a:lnTo>
                  <a:pt x="2026" y="800"/>
                </a:lnTo>
                <a:lnTo>
                  <a:pt x="2029" y="801"/>
                </a:lnTo>
                <a:lnTo>
                  <a:pt x="2030" y="801"/>
                </a:lnTo>
                <a:lnTo>
                  <a:pt x="2032" y="804"/>
                </a:lnTo>
                <a:lnTo>
                  <a:pt x="2034" y="807"/>
                </a:lnTo>
                <a:lnTo>
                  <a:pt x="2036" y="809"/>
                </a:lnTo>
                <a:lnTo>
                  <a:pt x="2036" y="811"/>
                </a:lnTo>
                <a:lnTo>
                  <a:pt x="2038" y="812"/>
                </a:lnTo>
                <a:lnTo>
                  <a:pt x="2038" y="814"/>
                </a:lnTo>
                <a:lnTo>
                  <a:pt x="2040" y="816"/>
                </a:lnTo>
                <a:lnTo>
                  <a:pt x="2043" y="820"/>
                </a:lnTo>
                <a:lnTo>
                  <a:pt x="2044" y="822"/>
                </a:lnTo>
                <a:lnTo>
                  <a:pt x="2044" y="823"/>
                </a:lnTo>
                <a:lnTo>
                  <a:pt x="2045" y="825"/>
                </a:lnTo>
                <a:lnTo>
                  <a:pt x="2045" y="825"/>
                </a:lnTo>
                <a:lnTo>
                  <a:pt x="2047" y="826"/>
                </a:lnTo>
                <a:lnTo>
                  <a:pt x="2048" y="829"/>
                </a:lnTo>
                <a:lnTo>
                  <a:pt x="2049" y="830"/>
                </a:lnTo>
                <a:lnTo>
                  <a:pt x="2049" y="831"/>
                </a:lnTo>
                <a:lnTo>
                  <a:pt x="2049" y="831"/>
                </a:lnTo>
                <a:lnTo>
                  <a:pt x="2049" y="833"/>
                </a:lnTo>
                <a:lnTo>
                  <a:pt x="2049" y="834"/>
                </a:lnTo>
                <a:lnTo>
                  <a:pt x="2051" y="836"/>
                </a:lnTo>
                <a:lnTo>
                  <a:pt x="2051" y="837"/>
                </a:lnTo>
                <a:lnTo>
                  <a:pt x="2052" y="838"/>
                </a:lnTo>
                <a:lnTo>
                  <a:pt x="2054" y="838"/>
                </a:lnTo>
                <a:lnTo>
                  <a:pt x="2054" y="838"/>
                </a:lnTo>
                <a:lnTo>
                  <a:pt x="2055" y="840"/>
                </a:lnTo>
                <a:lnTo>
                  <a:pt x="2056" y="840"/>
                </a:lnTo>
                <a:lnTo>
                  <a:pt x="2056" y="841"/>
                </a:lnTo>
                <a:lnTo>
                  <a:pt x="2058" y="841"/>
                </a:lnTo>
                <a:lnTo>
                  <a:pt x="2059" y="843"/>
                </a:lnTo>
                <a:lnTo>
                  <a:pt x="2060" y="845"/>
                </a:lnTo>
                <a:lnTo>
                  <a:pt x="2062" y="847"/>
                </a:lnTo>
                <a:lnTo>
                  <a:pt x="2063" y="849"/>
                </a:lnTo>
                <a:lnTo>
                  <a:pt x="2065" y="849"/>
                </a:lnTo>
                <a:lnTo>
                  <a:pt x="2065" y="851"/>
                </a:lnTo>
                <a:lnTo>
                  <a:pt x="2065" y="852"/>
                </a:lnTo>
                <a:lnTo>
                  <a:pt x="2066" y="854"/>
                </a:lnTo>
                <a:lnTo>
                  <a:pt x="2065" y="854"/>
                </a:lnTo>
                <a:lnTo>
                  <a:pt x="2066" y="854"/>
                </a:lnTo>
                <a:lnTo>
                  <a:pt x="2066" y="854"/>
                </a:lnTo>
                <a:lnTo>
                  <a:pt x="2066" y="855"/>
                </a:lnTo>
                <a:lnTo>
                  <a:pt x="2067" y="856"/>
                </a:lnTo>
                <a:lnTo>
                  <a:pt x="2067" y="858"/>
                </a:lnTo>
                <a:lnTo>
                  <a:pt x="2067" y="859"/>
                </a:lnTo>
                <a:lnTo>
                  <a:pt x="2066" y="859"/>
                </a:lnTo>
                <a:lnTo>
                  <a:pt x="2066" y="862"/>
                </a:lnTo>
                <a:lnTo>
                  <a:pt x="2066" y="863"/>
                </a:lnTo>
                <a:lnTo>
                  <a:pt x="2066" y="865"/>
                </a:lnTo>
                <a:lnTo>
                  <a:pt x="2067" y="865"/>
                </a:lnTo>
                <a:lnTo>
                  <a:pt x="2067" y="866"/>
                </a:lnTo>
                <a:lnTo>
                  <a:pt x="2067" y="867"/>
                </a:lnTo>
                <a:lnTo>
                  <a:pt x="2067" y="869"/>
                </a:lnTo>
                <a:lnTo>
                  <a:pt x="2069" y="871"/>
                </a:lnTo>
                <a:lnTo>
                  <a:pt x="2071" y="874"/>
                </a:lnTo>
                <a:lnTo>
                  <a:pt x="2071" y="877"/>
                </a:lnTo>
                <a:lnTo>
                  <a:pt x="2073" y="877"/>
                </a:lnTo>
                <a:lnTo>
                  <a:pt x="2074" y="878"/>
                </a:lnTo>
                <a:lnTo>
                  <a:pt x="2077" y="878"/>
                </a:lnTo>
                <a:lnTo>
                  <a:pt x="2080" y="881"/>
                </a:lnTo>
                <a:lnTo>
                  <a:pt x="2081" y="882"/>
                </a:lnTo>
                <a:lnTo>
                  <a:pt x="2082" y="884"/>
                </a:lnTo>
                <a:lnTo>
                  <a:pt x="2082" y="884"/>
                </a:lnTo>
                <a:lnTo>
                  <a:pt x="2084" y="885"/>
                </a:lnTo>
                <a:lnTo>
                  <a:pt x="2084" y="885"/>
                </a:lnTo>
                <a:lnTo>
                  <a:pt x="2084" y="887"/>
                </a:lnTo>
                <a:lnTo>
                  <a:pt x="2087" y="891"/>
                </a:lnTo>
                <a:lnTo>
                  <a:pt x="2087" y="891"/>
                </a:lnTo>
                <a:lnTo>
                  <a:pt x="2087" y="892"/>
                </a:lnTo>
                <a:lnTo>
                  <a:pt x="2088" y="894"/>
                </a:lnTo>
                <a:lnTo>
                  <a:pt x="2088" y="895"/>
                </a:lnTo>
                <a:lnTo>
                  <a:pt x="2089" y="896"/>
                </a:lnTo>
                <a:lnTo>
                  <a:pt x="2091" y="899"/>
                </a:lnTo>
                <a:lnTo>
                  <a:pt x="2092" y="900"/>
                </a:lnTo>
                <a:lnTo>
                  <a:pt x="2092" y="902"/>
                </a:lnTo>
                <a:lnTo>
                  <a:pt x="2095" y="905"/>
                </a:lnTo>
                <a:lnTo>
                  <a:pt x="2098" y="906"/>
                </a:lnTo>
                <a:lnTo>
                  <a:pt x="2098" y="909"/>
                </a:lnTo>
                <a:lnTo>
                  <a:pt x="2099" y="910"/>
                </a:lnTo>
                <a:lnTo>
                  <a:pt x="2099" y="910"/>
                </a:lnTo>
                <a:lnTo>
                  <a:pt x="2100" y="911"/>
                </a:lnTo>
                <a:lnTo>
                  <a:pt x="2100" y="911"/>
                </a:lnTo>
                <a:lnTo>
                  <a:pt x="2100" y="913"/>
                </a:lnTo>
                <a:lnTo>
                  <a:pt x="2102" y="913"/>
                </a:lnTo>
                <a:lnTo>
                  <a:pt x="2102" y="914"/>
                </a:lnTo>
                <a:lnTo>
                  <a:pt x="2102" y="914"/>
                </a:lnTo>
                <a:lnTo>
                  <a:pt x="2102" y="916"/>
                </a:lnTo>
                <a:lnTo>
                  <a:pt x="2102" y="917"/>
                </a:lnTo>
                <a:lnTo>
                  <a:pt x="2103" y="920"/>
                </a:lnTo>
                <a:lnTo>
                  <a:pt x="2102" y="924"/>
                </a:lnTo>
                <a:lnTo>
                  <a:pt x="2102" y="927"/>
                </a:lnTo>
                <a:lnTo>
                  <a:pt x="2102" y="927"/>
                </a:lnTo>
                <a:lnTo>
                  <a:pt x="2102" y="928"/>
                </a:lnTo>
                <a:lnTo>
                  <a:pt x="2102" y="927"/>
                </a:lnTo>
                <a:lnTo>
                  <a:pt x="2102" y="927"/>
                </a:lnTo>
                <a:lnTo>
                  <a:pt x="2100" y="928"/>
                </a:lnTo>
                <a:lnTo>
                  <a:pt x="2103" y="929"/>
                </a:lnTo>
                <a:lnTo>
                  <a:pt x="2103" y="929"/>
                </a:lnTo>
                <a:lnTo>
                  <a:pt x="2103" y="931"/>
                </a:lnTo>
                <a:lnTo>
                  <a:pt x="2103" y="931"/>
                </a:lnTo>
                <a:lnTo>
                  <a:pt x="2103" y="931"/>
                </a:lnTo>
                <a:lnTo>
                  <a:pt x="2103" y="932"/>
                </a:lnTo>
                <a:lnTo>
                  <a:pt x="2103" y="932"/>
                </a:lnTo>
                <a:lnTo>
                  <a:pt x="2104" y="935"/>
                </a:lnTo>
                <a:lnTo>
                  <a:pt x="2104" y="935"/>
                </a:lnTo>
                <a:lnTo>
                  <a:pt x="2104" y="935"/>
                </a:lnTo>
                <a:lnTo>
                  <a:pt x="2104" y="936"/>
                </a:lnTo>
                <a:lnTo>
                  <a:pt x="2104" y="938"/>
                </a:lnTo>
                <a:lnTo>
                  <a:pt x="2104" y="939"/>
                </a:lnTo>
                <a:lnTo>
                  <a:pt x="2106" y="940"/>
                </a:lnTo>
                <a:lnTo>
                  <a:pt x="2107" y="943"/>
                </a:lnTo>
                <a:lnTo>
                  <a:pt x="2107" y="943"/>
                </a:lnTo>
                <a:lnTo>
                  <a:pt x="2106" y="947"/>
                </a:lnTo>
                <a:lnTo>
                  <a:pt x="2109" y="951"/>
                </a:lnTo>
                <a:lnTo>
                  <a:pt x="2109" y="953"/>
                </a:lnTo>
                <a:lnTo>
                  <a:pt x="2110" y="951"/>
                </a:lnTo>
                <a:lnTo>
                  <a:pt x="2113" y="953"/>
                </a:lnTo>
                <a:lnTo>
                  <a:pt x="2113" y="953"/>
                </a:lnTo>
                <a:lnTo>
                  <a:pt x="2114" y="953"/>
                </a:lnTo>
                <a:lnTo>
                  <a:pt x="2115" y="953"/>
                </a:lnTo>
                <a:lnTo>
                  <a:pt x="2117" y="953"/>
                </a:lnTo>
                <a:lnTo>
                  <a:pt x="2117" y="953"/>
                </a:lnTo>
                <a:lnTo>
                  <a:pt x="2120" y="951"/>
                </a:lnTo>
                <a:lnTo>
                  <a:pt x="2121" y="951"/>
                </a:lnTo>
                <a:lnTo>
                  <a:pt x="2122" y="951"/>
                </a:lnTo>
                <a:lnTo>
                  <a:pt x="2124" y="951"/>
                </a:lnTo>
                <a:lnTo>
                  <a:pt x="2124" y="950"/>
                </a:lnTo>
                <a:lnTo>
                  <a:pt x="2125" y="949"/>
                </a:lnTo>
                <a:lnTo>
                  <a:pt x="2126" y="949"/>
                </a:lnTo>
                <a:lnTo>
                  <a:pt x="2128" y="947"/>
                </a:lnTo>
                <a:lnTo>
                  <a:pt x="2129" y="946"/>
                </a:lnTo>
                <a:lnTo>
                  <a:pt x="2132" y="946"/>
                </a:lnTo>
                <a:lnTo>
                  <a:pt x="2135" y="946"/>
                </a:lnTo>
                <a:lnTo>
                  <a:pt x="2137" y="946"/>
                </a:lnTo>
                <a:lnTo>
                  <a:pt x="2139" y="945"/>
                </a:lnTo>
                <a:lnTo>
                  <a:pt x="2140" y="945"/>
                </a:lnTo>
                <a:lnTo>
                  <a:pt x="2142" y="945"/>
                </a:lnTo>
                <a:lnTo>
                  <a:pt x="2144" y="943"/>
                </a:lnTo>
                <a:lnTo>
                  <a:pt x="2146" y="943"/>
                </a:lnTo>
                <a:lnTo>
                  <a:pt x="2148" y="940"/>
                </a:lnTo>
                <a:lnTo>
                  <a:pt x="2150" y="940"/>
                </a:lnTo>
                <a:lnTo>
                  <a:pt x="2151" y="939"/>
                </a:lnTo>
                <a:lnTo>
                  <a:pt x="2151" y="939"/>
                </a:lnTo>
                <a:lnTo>
                  <a:pt x="2154" y="940"/>
                </a:lnTo>
                <a:lnTo>
                  <a:pt x="2157" y="939"/>
                </a:lnTo>
                <a:lnTo>
                  <a:pt x="2158" y="939"/>
                </a:lnTo>
                <a:lnTo>
                  <a:pt x="2158" y="939"/>
                </a:lnTo>
                <a:lnTo>
                  <a:pt x="2159" y="939"/>
                </a:lnTo>
                <a:lnTo>
                  <a:pt x="2161" y="938"/>
                </a:lnTo>
                <a:lnTo>
                  <a:pt x="2161" y="936"/>
                </a:lnTo>
                <a:lnTo>
                  <a:pt x="2162" y="935"/>
                </a:lnTo>
                <a:lnTo>
                  <a:pt x="2162" y="935"/>
                </a:lnTo>
                <a:lnTo>
                  <a:pt x="2165" y="934"/>
                </a:lnTo>
                <a:lnTo>
                  <a:pt x="2166" y="932"/>
                </a:lnTo>
                <a:lnTo>
                  <a:pt x="2170" y="932"/>
                </a:lnTo>
                <a:lnTo>
                  <a:pt x="2172" y="932"/>
                </a:lnTo>
                <a:lnTo>
                  <a:pt x="2175" y="931"/>
                </a:lnTo>
                <a:lnTo>
                  <a:pt x="2176" y="929"/>
                </a:lnTo>
                <a:lnTo>
                  <a:pt x="2180" y="929"/>
                </a:lnTo>
                <a:lnTo>
                  <a:pt x="2183" y="928"/>
                </a:lnTo>
                <a:lnTo>
                  <a:pt x="2186" y="927"/>
                </a:lnTo>
                <a:lnTo>
                  <a:pt x="2187" y="927"/>
                </a:lnTo>
                <a:lnTo>
                  <a:pt x="2187" y="925"/>
                </a:lnTo>
                <a:lnTo>
                  <a:pt x="2188" y="925"/>
                </a:lnTo>
                <a:lnTo>
                  <a:pt x="2190" y="925"/>
                </a:lnTo>
                <a:lnTo>
                  <a:pt x="2191" y="924"/>
                </a:lnTo>
                <a:lnTo>
                  <a:pt x="2193" y="924"/>
                </a:lnTo>
                <a:lnTo>
                  <a:pt x="2193" y="922"/>
                </a:lnTo>
                <a:lnTo>
                  <a:pt x="2191" y="921"/>
                </a:lnTo>
                <a:lnTo>
                  <a:pt x="2193" y="918"/>
                </a:lnTo>
                <a:lnTo>
                  <a:pt x="2193" y="917"/>
                </a:lnTo>
                <a:lnTo>
                  <a:pt x="2194" y="917"/>
                </a:lnTo>
                <a:lnTo>
                  <a:pt x="2195" y="916"/>
                </a:lnTo>
                <a:lnTo>
                  <a:pt x="2201" y="914"/>
                </a:lnTo>
                <a:lnTo>
                  <a:pt x="2202" y="913"/>
                </a:lnTo>
                <a:lnTo>
                  <a:pt x="2205" y="913"/>
                </a:lnTo>
                <a:lnTo>
                  <a:pt x="2206" y="911"/>
                </a:lnTo>
                <a:lnTo>
                  <a:pt x="2209" y="911"/>
                </a:lnTo>
                <a:lnTo>
                  <a:pt x="2209" y="910"/>
                </a:lnTo>
                <a:lnTo>
                  <a:pt x="2213" y="910"/>
                </a:lnTo>
                <a:lnTo>
                  <a:pt x="2215" y="910"/>
                </a:lnTo>
                <a:lnTo>
                  <a:pt x="2216" y="910"/>
                </a:lnTo>
                <a:lnTo>
                  <a:pt x="2216" y="911"/>
                </a:lnTo>
                <a:lnTo>
                  <a:pt x="2219" y="910"/>
                </a:lnTo>
                <a:lnTo>
                  <a:pt x="2220" y="909"/>
                </a:lnTo>
                <a:lnTo>
                  <a:pt x="2221" y="907"/>
                </a:lnTo>
                <a:lnTo>
                  <a:pt x="2221" y="907"/>
                </a:lnTo>
                <a:lnTo>
                  <a:pt x="2221" y="906"/>
                </a:lnTo>
                <a:lnTo>
                  <a:pt x="2220" y="906"/>
                </a:lnTo>
                <a:lnTo>
                  <a:pt x="2221" y="905"/>
                </a:lnTo>
                <a:lnTo>
                  <a:pt x="2223" y="903"/>
                </a:lnTo>
                <a:lnTo>
                  <a:pt x="2224" y="902"/>
                </a:lnTo>
                <a:lnTo>
                  <a:pt x="2228" y="902"/>
                </a:lnTo>
                <a:lnTo>
                  <a:pt x="2231" y="902"/>
                </a:lnTo>
                <a:lnTo>
                  <a:pt x="2231" y="900"/>
                </a:lnTo>
                <a:lnTo>
                  <a:pt x="2234" y="899"/>
                </a:lnTo>
                <a:lnTo>
                  <a:pt x="2234" y="895"/>
                </a:lnTo>
                <a:lnTo>
                  <a:pt x="2235" y="894"/>
                </a:lnTo>
                <a:lnTo>
                  <a:pt x="2237" y="894"/>
                </a:lnTo>
                <a:lnTo>
                  <a:pt x="2239" y="892"/>
                </a:lnTo>
                <a:lnTo>
                  <a:pt x="2242" y="892"/>
                </a:lnTo>
                <a:lnTo>
                  <a:pt x="2243" y="892"/>
                </a:lnTo>
                <a:lnTo>
                  <a:pt x="2245" y="891"/>
                </a:lnTo>
                <a:lnTo>
                  <a:pt x="2245" y="891"/>
                </a:lnTo>
                <a:lnTo>
                  <a:pt x="2245" y="889"/>
                </a:lnTo>
                <a:lnTo>
                  <a:pt x="2245" y="889"/>
                </a:lnTo>
                <a:lnTo>
                  <a:pt x="2245" y="887"/>
                </a:lnTo>
                <a:lnTo>
                  <a:pt x="2245" y="885"/>
                </a:lnTo>
                <a:lnTo>
                  <a:pt x="2245" y="885"/>
                </a:lnTo>
                <a:lnTo>
                  <a:pt x="2245" y="884"/>
                </a:lnTo>
                <a:lnTo>
                  <a:pt x="2245" y="882"/>
                </a:lnTo>
                <a:lnTo>
                  <a:pt x="2245" y="880"/>
                </a:lnTo>
                <a:lnTo>
                  <a:pt x="2246" y="878"/>
                </a:lnTo>
                <a:lnTo>
                  <a:pt x="2246" y="878"/>
                </a:lnTo>
                <a:lnTo>
                  <a:pt x="2248" y="876"/>
                </a:lnTo>
                <a:lnTo>
                  <a:pt x="2249" y="876"/>
                </a:lnTo>
                <a:lnTo>
                  <a:pt x="2249" y="876"/>
                </a:lnTo>
                <a:lnTo>
                  <a:pt x="2249" y="877"/>
                </a:lnTo>
                <a:lnTo>
                  <a:pt x="2249" y="877"/>
                </a:lnTo>
                <a:lnTo>
                  <a:pt x="2249" y="877"/>
                </a:lnTo>
                <a:lnTo>
                  <a:pt x="2250" y="877"/>
                </a:lnTo>
                <a:lnTo>
                  <a:pt x="2252" y="877"/>
                </a:lnTo>
                <a:lnTo>
                  <a:pt x="2252" y="877"/>
                </a:lnTo>
                <a:lnTo>
                  <a:pt x="2253" y="873"/>
                </a:lnTo>
                <a:lnTo>
                  <a:pt x="2256" y="870"/>
                </a:lnTo>
                <a:lnTo>
                  <a:pt x="2257" y="869"/>
                </a:lnTo>
                <a:lnTo>
                  <a:pt x="2260" y="867"/>
                </a:lnTo>
                <a:lnTo>
                  <a:pt x="2260" y="867"/>
                </a:lnTo>
                <a:lnTo>
                  <a:pt x="2261" y="863"/>
                </a:lnTo>
                <a:lnTo>
                  <a:pt x="2263" y="862"/>
                </a:lnTo>
                <a:lnTo>
                  <a:pt x="2263" y="862"/>
                </a:lnTo>
                <a:lnTo>
                  <a:pt x="2264" y="859"/>
                </a:lnTo>
                <a:lnTo>
                  <a:pt x="2264" y="859"/>
                </a:lnTo>
                <a:lnTo>
                  <a:pt x="2264" y="858"/>
                </a:lnTo>
                <a:lnTo>
                  <a:pt x="2264" y="856"/>
                </a:lnTo>
                <a:lnTo>
                  <a:pt x="2263" y="856"/>
                </a:lnTo>
                <a:lnTo>
                  <a:pt x="2261" y="856"/>
                </a:lnTo>
                <a:lnTo>
                  <a:pt x="2260" y="855"/>
                </a:lnTo>
                <a:lnTo>
                  <a:pt x="2260" y="854"/>
                </a:lnTo>
                <a:lnTo>
                  <a:pt x="2259" y="852"/>
                </a:lnTo>
                <a:lnTo>
                  <a:pt x="2257" y="851"/>
                </a:lnTo>
                <a:lnTo>
                  <a:pt x="2256" y="849"/>
                </a:lnTo>
                <a:lnTo>
                  <a:pt x="2256" y="848"/>
                </a:lnTo>
                <a:lnTo>
                  <a:pt x="2254" y="848"/>
                </a:lnTo>
                <a:lnTo>
                  <a:pt x="2254" y="847"/>
                </a:lnTo>
                <a:lnTo>
                  <a:pt x="2253" y="845"/>
                </a:lnTo>
                <a:lnTo>
                  <a:pt x="2252" y="845"/>
                </a:lnTo>
                <a:lnTo>
                  <a:pt x="2250" y="845"/>
                </a:lnTo>
                <a:lnTo>
                  <a:pt x="2250" y="845"/>
                </a:lnTo>
                <a:lnTo>
                  <a:pt x="2248" y="845"/>
                </a:lnTo>
                <a:lnTo>
                  <a:pt x="2245" y="844"/>
                </a:lnTo>
                <a:lnTo>
                  <a:pt x="2243" y="844"/>
                </a:lnTo>
                <a:lnTo>
                  <a:pt x="2239" y="843"/>
                </a:lnTo>
                <a:lnTo>
                  <a:pt x="2239" y="843"/>
                </a:lnTo>
                <a:lnTo>
                  <a:pt x="2237" y="840"/>
                </a:lnTo>
                <a:lnTo>
                  <a:pt x="2235" y="838"/>
                </a:lnTo>
                <a:lnTo>
                  <a:pt x="2234" y="837"/>
                </a:lnTo>
                <a:lnTo>
                  <a:pt x="2232" y="834"/>
                </a:lnTo>
                <a:lnTo>
                  <a:pt x="2231" y="831"/>
                </a:lnTo>
                <a:lnTo>
                  <a:pt x="2231" y="831"/>
                </a:lnTo>
                <a:lnTo>
                  <a:pt x="2231" y="826"/>
                </a:lnTo>
                <a:lnTo>
                  <a:pt x="2231" y="825"/>
                </a:lnTo>
                <a:lnTo>
                  <a:pt x="2231" y="825"/>
                </a:lnTo>
                <a:lnTo>
                  <a:pt x="2231" y="825"/>
                </a:lnTo>
                <a:lnTo>
                  <a:pt x="2231" y="823"/>
                </a:lnTo>
                <a:lnTo>
                  <a:pt x="2232" y="820"/>
                </a:lnTo>
                <a:lnTo>
                  <a:pt x="2232" y="819"/>
                </a:lnTo>
                <a:lnTo>
                  <a:pt x="2232" y="819"/>
                </a:lnTo>
                <a:lnTo>
                  <a:pt x="2232" y="818"/>
                </a:lnTo>
                <a:lnTo>
                  <a:pt x="2231" y="818"/>
                </a:lnTo>
                <a:lnTo>
                  <a:pt x="2231" y="819"/>
                </a:lnTo>
                <a:lnTo>
                  <a:pt x="2231" y="819"/>
                </a:lnTo>
                <a:lnTo>
                  <a:pt x="2230" y="819"/>
                </a:lnTo>
                <a:lnTo>
                  <a:pt x="2230" y="819"/>
                </a:lnTo>
                <a:lnTo>
                  <a:pt x="2230" y="819"/>
                </a:lnTo>
                <a:lnTo>
                  <a:pt x="2228" y="820"/>
                </a:lnTo>
                <a:lnTo>
                  <a:pt x="2228" y="822"/>
                </a:lnTo>
                <a:lnTo>
                  <a:pt x="2228" y="823"/>
                </a:lnTo>
                <a:lnTo>
                  <a:pt x="2227" y="823"/>
                </a:lnTo>
                <a:lnTo>
                  <a:pt x="2223" y="827"/>
                </a:lnTo>
                <a:lnTo>
                  <a:pt x="2223" y="827"/>
                </a:lnTo>
                <a:lnTo>
                  <a:pt x="2221" y="829"/>
                </a:lnTo>
                <a:lnTo>
                  <a:pt x="2221" y="829"/>
                </a:lnTo>
                <a:lnTo>
                  <a:pt x="2219" y="831"/>
                </a:lnTo>
                <a:lnTo>
                  <a:pt x="2216" y="834"/>
                </a:lnTo>
                <a:lnTo>
                  <a:pt x="2215" y="834"/>
                </a:lnTo>
                <a:lnTo>
                  <a:pt x="2215" y="836"/>
                </a:lnTo>
                <a:lnTo>
                  <a:pt x="2215" y="836"/>
                </a:lnTo>
                <a:lnTo>
                  <a:pt x="2215" y="837"/>
                </a:lnTo>
                <a:lnTo>
                  <a:pt x="2213" y="837"/>
                </a:lnTo>
                <a:lnTo>
                  <a:pt x="2213" y="838"/>
                </a:lnTo>
                <a:lnTo>
                  <a:pt x="2213" y="838"/>
                </a:lnTo>
                <a:lnTo>
                  <a:pt x="2212" y="840"/>
                </a:lnTo>
                <a:lnTo>
                  <a:pt x="2210" y="840"/>
                </a:lnTo>
                <a:lnTo>
                  <a:pt x="2208" y="841"/>
                </a:lnTo>
                <a:lnTo>
                  <a:pt x="2208" y="841"/>
                </a:lnTo>
                <a:lnTo>
                  <a:pt x="2202" y="841"/>
                </a:lnTo>
                <a:lnTo>
                  <a:pt x="2199" y="840"/>
                </a:lnTo>
                <a:lnTo>
                  <a:pt x="2197" y="840"/>
                </a:lnTo>
                <a:lnTo>
                  <a:pt x="2195" y="841"/>
                </a:lnTo>
                <a:lnTo>
                  <a:pt x="2193" y="843"/>
                </a:lnTo>
                <a:lnTo>
                  <a:pt x="2191" y="843"/>
                </a:lnTo>
                <a:lnTo>
                  <a:pt x="2188" y="843"/>
                </a:lnTo>
                <a:lnTo>
                  <a:pt x="2188" y="841"/>
                </a:lnTo>
                <a:lnTo>
                  <a:pt x="2188" y="841"/>
                </a:lnTo>
                <a:lnTo>
                  <a:pt x="2187" y="840"/>
                </a:lnTo>
                <a:lnTo>
                  <a:pt x="2187" y="840"/>
                </a:lnTo>
                <a:lnTo>
                  <a:pt x="2187" y="840"/>
                </a:lnTo>
                <a:lnTo>
                  <a:pt x="2186" y="838"/>
                </a:lnTo>
                <a:lnTo>
                  <a:pt x="2186" y="838"/>
                </a:lnTo>
                <a:lnTo>
                  <a:pt x="2186" y="838"/>
                </a:lnTo>
                <a:lnTo>
                  <a:pt x="2186" y="838"/>
                </a:lnTo>
                <a:lnTo>
                  <a:pt x="2184" y="838"/>
                </a:lnTo>
                <a:lnTo>
                  <a:pt x="2184" y="838"/>
                </a:lnTo>
                <a:lnTo>
                  <a:pt x="2183" y="838"/>
                </a:lnTo>
                <a:lnTo>
                  <a:pt x="2184" y="837"/>
                </a:lnTo>
                <a:lnTo>
                  <a:pt x="2184" y="837"/>
                </a:lnTo>
                <a:lnTo>
                  <a:pt x="2184" y="836"/>
                </a:lnTo>
                <a:lnTo>
                  <a:pt x="2184" y="836"/>
                </a:lnTo>
                <a:lnTo>
                  <a:pt x="2183" y="836"/>
                </a:lnTo>
                <a:lnTo>
                  <a:pt x="2184" y="836"/>
                </a:lnTo>
                <a:lnTo>
                  <a:pt x="2184" y="836"/>
                </a:lnTo>
                <a:lnTo>
                  <a:pt x="2186" y="833"/>
                </a:lnTo>
                <a:lnTo>
                  <a:pt x="2186" y="831"/>
                </a:lnTo>
                <a:lnTo>
                  <a:pt x="2186" y="831"/>
                </a:lnTo>
                <a:lnTo>
                  <a:pt x="2186" y="830"/>
                </a:lnTo>
                <a:lnTo>
                  <a:pt x="2186" y="829"/>
                </a:lnTo>
                <a:lnTo>
                  <a:pt x="2186" y="827"/>
                </a:lnTo>
                <a:lnTo>
                  <a:pt x="2186" y="827"/>
                </a:lnTo>
                <a:lnTo>
                  <a:pt x="2186" y="826"/>
                </a:lnTo>
                <a:lnTo>
                  <a:pt x="2186" y="825"/>
                </a:lnTo>
                <a:lnTo>
                  <a:pt x="2186" y="825"/>
                </a:lnTo>
                <a:lnTo>
                  <a:pt x="2186" y="823"/>
                </a:lnTo>
                <a:lnTo>
                  <a:pt x="2184" y="822"/>
                </a:lnTo>
                <a:lnTo>
                  <a:pt x="2183" y="820"/>
                </a:lnTo>
                <a:lnTo>
                  <a:pt x="2181" y="820"/>
                </a:lnTo>
                <a:lnTo>
                  <a:pt x="2180" y="822"/>
                </a:lnTo>
                <a:lnTo>
                  <a:pt x="2179" y="825"/>
                </a:lnTo>
                <a:lnTo>
                  <a:pt x="2179" y="826"/>
                </a:lnTo>
                <a:lnTo>
                  <a:pt x="2179" y="827"/>
                </a:lnTo>
                <a:lnTo>
                  <a:pt x="2179" y="827"/>
                </a:lnTo>
                <a:lnTo>
                  <a:pt x="2177" y="827"/>
                </a:lnTo>
                <a:lnTo>
                  <a:pt x="2179" y="830"/>
                </a:lnTo>
                <a:lnTo>
                  <a:pt x="2179" y="833"/>
                </a:lnTo>
                <a:lnTo>
                  <a:pt x="2179" y="833"/>
                </a:lnTo>
                <a:lnTo>
                  <a:pt x="2179" y="834"/>
                </a:lnTo>
                <a:lnTo>
                  <a:pt x="2177" y="833"/>
                </a:lnTo>
                <a:lnTo>
                  <a:pt x="2177" y="831"/>
                </a:lnTo>
                <a:lnTo>
                  <a:pt x="2176" y="831"/>
                </a:lnTo>
                <a:lnTo>
                  <a:pt x="2176" y="829"/>
                </a:lnTo>
                <a:lnTo>
                  <a:pt x="2175" y="827"/>
                </a:lnTo>
                <a:lnTo>
                  <a:pt x="2173" y="826"/>
                </a:lnTo>
                <a:lnTo>
                  <a:pt x="2173" y="826"/>
                </a:lnTo>
                <a:lnTo>
                  <a:pt x="2173" y="825"/>
                </a:lnTo>
                <a:lnTo>
                  <a:pt x="2172" y="823"/>
                </a:lnTo>
                <a:lnTo>
                  <a:pt x="2172" y="822"/>
                </a:lnTo>
                <a:lnTo>
                  <a:pt x="2170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3" y="819"/>
                </a:lnTo>
                <a:lnTo>
                  <a:pt x="2173" y="818"/>
                </a:lnTo>
                <a:lnTo>
                  <a:pt x="2172" y="818"/>
                </a:lnTo>
                <a:lnTo>
                  <a:pt x="2170" y="816"/>
                </a:lnTo>
                <a:lnTo>
                  <a:pt x="2170" y="815"/>
                </a:lnTo>
                <a:lnTo>
                  <a:pt x="2170" y="815"/>
                </a:lnTo>
                <a:lnTo>
                  <a:pt x="2170" y="815"/>
                </a:lnTo>
                <a:lnTo>
                  <a:pt x="2172" y="815"/>
                </a:lnTo>
                <a:lnTo>
                  <a:pt x="2172" y="815"/>
                </a:lnTo>
                <a:lnTo>
                  <a:pt x="2172" y="815"/>
                </a:lnTo>
                <a:lnTo>
                  <a:pt x="2170" y="814"/>
                </a:lnTo>
                <a:lnTo>
                  <a:pt x="2168" y="812"/>
                </a:lnTo>
                <a:lnTo>
                  <a:pt x="2166" y="809"/>
                </a:lnTo>
                <a:lnTo>
                  <a:pt x="2165" y="809"/>
                </a:lnTo>
                <a:lnTo>
                  <a:pt x="2164" y="808"/>
                </a:lnTo>
                <a:lnTo>
                  <a:pt x="2164" y="807"/>
                </a:lnTo>
                <a:lnTo>
                  <a:pt x="2164" y="807"/>
                </a:lnTo>
                <a:lnTo>
                  <a:pt x="2162" y="807"/>
                </a:lnTo>
                <a:lnTo>
                  <a:pt x="2162" y="807"/>
                </a:lnTo>
                <a:lnTo>
                  <a:pt x="2161" y="805"/>
                </a:lnTo>
                <a:lnTo>
                  <a:pt x="2159" y="804"/>
                </a:lnTo>
                <a:lnTo>
                  <a:pt x="2159" y="804"/>
                </a:lnTo>
                <a:lnTo>
                  <a:pt x="2159" y="804"/>
                </a:lnTo>
                <a:lnTo>
                  <a:pt x="2159" y="803"/>
                </a:lnTo>
                <a:lnTo>
                  <a:pt x="2159" y="801"/>
                </a:lnTo>
                <a:lnTo>
                  <a:pt x="2158" y="800"/>
                </a:lnTo>
                <a:lnTo>
                  <a:pt x="2157" y="798"/>
                </a:lnTo>
                <a:lnTo>
                  <a:pt x="2157" y="797"/>
                </a:lnTo>
                <a:lnTo>
                  <a:pt x="2155" y="796"/>
                </a:lnTo>
                <a:lnTo>
                  <a:pt x="2155" y="794"/>
                </a:lnTo>
                <a:lnTo>
                  <a:pt x="2155" y="794"/>
                </a:lnTo>
                <a:lnTo>
                  <a:pt x="2155" y="794"/>
                </a:lnTo>
                <a:lnTo>
                  <a:pt x="2154" y="792"/>
                </a:lnTo>
                <a:lnTo>
                  <a:pt x="2154" y="792"/>
                </a:lnTo>
                <a:lnTo>
                  <a:pt x="2153" y="789"/>
                </a:lnTo>
                <a:lnTo>
                  <a:pt x="2153" y="789"/>
                </a:lnTo>
                <a:lnTo>
                  <a:pt x="2153" y="787"/>
                </a:lnTo>
                <a:lnTo>
                  <a:pt x="2151" y="787"/>
                </a:lnTo>
                <a:lnTo>
                  <a:pt x="2151" y="787"/>
                </a:lnTo>
                <a:lnTo>
                  <a:pt x="2150" y="787"/>
                </a:lnTo>
                <a:lnTo>
                  <a:pt x="2150" y="787"/>
                </a:lnTo>
                <a:lnTo>
                  <a:pt x="2150" y="787"/>
                </a:lnTo>
                <a:lnTo>
                  <a:pt x="2150" y="786"/>
                </a:lnTo>
                <a:lnTo>
                  <a:pt x="2151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3"/>
                </a:lnTo>
                <a:lnTo>
                  <a:pt x="2151" y="783"/>
                </a:lnTo>
                <a:lnTo>
                  <a:pt x="2151" y="782"/>
                </a:lnTo>
                <a:lnTo>
                  <a:pt x="2151" y="780"/>
                </a:lnTo>
                <a:lnTo>
                  <a:pt x="2151" y="780"/>
                </a:lnTo>
                <a:lnTo>
                  <a:pt x="2153" y="780"/>
                </a:lnTo>
                <a:lnTo>
                  <a:pt x="2153" y="780"/>
                </a:lnTo>
                <a:lnTo>
                  <a:pt x="2155" y="782"/>
                </a:lnTo>
                <a:lnTo>
                  <a:pt x="2157" y="782"/>
                </a:lnTo>
                <a:lnTo>
                  <a:pt x="2157" y="782"/>
                </a:lnTo>
                <a:lnTo>
                  <a:pt x="2158" y="780"/>
                </a:lnTo>
                <a:lnTo>
                  <a:pt x="2158" y="780"/>
                </a:lnTo>
                <a:lnTo>
                  <a:pt x="2159" y="780"/>
                </a:lnTo>
                <a:lnTo>
                  <a:pt x="2159" y="780"/>
                </a:lnTo>
                <a:lnTo>
                  <a:pt x="2161" y="779"/>
                </a:lnTo>
                <a:lnTo>
                  <a:pt x="2161" y="778"/>
                </a:lnTo>
                <a:lnTo>
                  <a:pt x="2161" y="778"/>
                </a:lnTo>
                <a:lnTo>
                  <a:pt x="2161" y="776"/>
                </a:lnTo>
                <a:lnTo>
                  <a:pt x="2162" y="776"/>
                </a:lnTo>
                <a:lnTo>
                  <a:pt x="2161" y="775"/>
                </a:lnTo>
                <a:lnTo>
                  <a:pt x="2162" y="775"/>
                </a:lnTo>
                <a:lnTo>
                  <a:pt x="2164" y="776"/>
                </a:lnTo>
                <a:lnTo>
                  <a:pt x="2164" y="776"/>
                </a:lnTo>
                <a:lnTo>
                  <a:pt x="2164" y="776"/>
                </a:lnTo>
                <a:lnTo>
                  <a:pt x="2162" y="776"/>
                </a:lnTo>
                <a:lnTo>
                  <a:pt x="2162" y="776"/>
                </a:lnTo>
                <a:lnTo>
                  <a:pt x="2161" y="776"/>
                </a:lnTo>
                <a:lnTo>
                  <a:pt x="2162" y="778"/>
                </a:lnTo>
                <a:lnTo>
                  <a:pt x="2162" y="778"/>
                </a:lnTo>
                <a:lnTo>
                  <a:pt x="2165" y="779"/>
                </a:lnTo>
                <a:lnTo>
                  <a:pt x="2166" y="780"/>
                </a:lnTo>
                <a:lnTo>
                  <a:pt x="2170" y="779"/>
                </a:lnTo>
                <a:lnTo>
                  <a:pt x="2172" y="779"/>
                </a:lnTo>
                <a:lnTo>
                  <a:pt x="2172" y="780"/>
                </a:lnTo>
                <a:lnTo>
                  <a:pt x="2172" y="782"/>
                </a:lnTo>
                <a:lnTo>
                  <a:pt x="2173" y="782"/>
                </a:lnTo>
                <a:lnTo>
                  <a:pt x="2175" y="785"/>
                </a:lnTo>
                <a:lnTo>
                  <a:pt x="2176" y="786"/>
                </a:lnTo>
                <a:lnTo>
                  <a:pt x="2177" y="787"/>
                </a:lnTo>
                <a:lnTo>
                  <a:pt x="2177" y="787"/>
                </a:lnTo>
                <a:lnTo>
                  <a:pt x="2177" y="789"/>
                </a:lnTo>
                <a:lnTo>
                  <a:pt x="2177" y="790"/>
                </a:lnTo>
                <a:lnTo>
                  <a:pt x="2179" y="790"/>
                </a:lnTo>
                <a:lnTo>
                  <a:pt x="2179" y="790"/>
                </a:lnTo>
                <a:lnTo>
                  <a:pt x="2179" y="792"/>
                </a:lnTo>
                <a:lnTo>
                  <a:pt x="2179" y="792"/>
                </a:lnTo>
                <a:lnTo>
                  <a:pt x="2179" y="793"/>
                </a:lnTo>
                <a:lnTo>
                  <a:pt x="2180" y="793"/>
                </a:lnTo>
                <a:lnTo>
                  <a:pt x="2181" y="794"/>
                </a:lnTo>
                <a:lnTo>
                  <a:pt x="2181" y="796"/>
                </a:lnTo>
                <a:lnTo>
                  <a:pt x="2181" y="797"/>
                </a:lnTo>
                <a:lnTo>
                  <a:pt x="2183" y="800"/>
                </a:lnTo>
                <a:lnTo>
                  <a:pt x="2183" y="800"/>
                </a:lnTo>
                <a:lnTo>
                  <a:pt x="2186" y="803"/>
                </a:lnTo>
                <a:lnTo>
                  <a:pt x="2186" y="803"/>
                </a:lnTo>
                <a:lnTo>
                  <a:pt x="2187" y="803"/>
                </a:lnTo>
                <a:lnTo>
                  <a:pt x="2188" y="803"/>
                </a:lnTo>
                <a:lnTo>
                  <a:pt x="2190" y="803"/>
                </a:lnTo>
                <a:lnTo>
                  <a:pt x="2191" y="804"/>
                </a:lnTo>
                <a:lnTo>
                  <a:pt x="2194" y="805"/>
                </a:lnTo>
                <a:lnTo>
                  <a:pt x="2195" y="807"/>
                </a:lnTo>
                <a:lnTo>
                  <a:pt x="2195" y="808"/>
                </a:lnTo>
                <a:lnTo>
                  <a:pt x="2197" y="808"/>
                </a:lnTo>
                <a:lnTo>
                  <a:pt x="2199" y="811"/>
                </a:lnTo>
                <a:lnTo>
                  <a:pt x="2202" y="812"/>
                </a:lnTo>
                <a:lnTo>
                  <a:pt x="2204" y="812"/>
                </a:lnTo>
                <a:lnTo>
                  <a:pt x="2204" y="814"/>
                </a:lnTo>
                <a:lnTo>
                  <a:pt x="2206" y="815"/>
                </a:lnTo>
                <a:lnTo>
                  <a:pt x="2208" y="815"/>
                </a:lnTo>
                <a:lnTo>
                  <a:pt x="2209" y="815"/>
                </a:lnTo>
                <a:lnTo>
                  <a:pt x="2212" y="815"/>
                </a:lnTo>
                <a:lnTo>
                  <a:pt x="2215" y="816"/>
                </a:lnTo>
                <a:lnTo>
                  <a:pt x="2215" y="816"/>
                </a:lnTo>
                <a:lnTo>
                  <a:pt x="2216" y="816"/>
                </a:lnTo>
                <a:lnTo>
                  <a:pt x="2217" y="816"/>
                </a:lnTo>
                <a:lnTo>
                  <a:pt x="2220" y="815"/>
                </a:lnTo>
                <a:lnTo>
                  <a:pt x="2221" y="814"/>
                </a:lnTo>
                <a:lnTo>
                  <a:pt x="2223" y="814"/>
                </a:lnTo>
                <a:lnTo>
                  <a:pt x="2223" y="814"/>
                </a:lnTo>
                <a:lnTo>
                  <a:pt x="2224" y="812"/>
                </a:lnTo>
                <a:lnTo>
                  <a:pt x="2224" y="812"/>
                </a:lnTo>
                <a:lnTo>
                  <a:pt x="2227" y="811"/>
                </a:lnTo>
                <a:lnTo>
                  <a:pt x="2230" y="811"/>
                </a:lnTo>
                <a:lnTo>
                  <a:pt x="2231" y="809"/>
                </a:lnTo>
                <a:lnTo>
                  <a:pt x="2231" y="809"/>
                </a:lnTo>
                <a:lnTo>
                  <a:pt x="2235" y="811"/>
                </a:lnTo>
                <a:lnTo>
                  <a:pt x="2235" y="811"/>
                </a:lnTo>
                <a:lnTo>
                  <a:pt x="2237" y="812"/>
                </a:lnTo>
                <a:lnTo>
                  <a:pt x="2238" y="812"/>
                </a:lnTo>
                <a:lnTo>
                  <a:pt x="2238" y="814"/>
                </a:lnTo>
                <a:lnTo>
                  <a:pt x="2238" y="815"/>
                </a:lnTo>
                <a:lnTo>
                  <a:pt x="2238" y="818"/>
                </a:lnTo>
                <a:lnTo>
                  <a:pt x="2239" y="820"/>
                </a:lnTo>
                <a:lnTo>
                  <a:pt x="2239" y="822"/>
                </a:lnTo>
                <a:lnTo>
                  <a:pt x="2239" y="822"/>
                </a:lnTo>
                <a:lnTo>
                  <a:pt x="2241" y="823"/>
                </a:lnTo>
                <a:lnTo>
                  <a:pt x="2245" y="825"/>
                </a:lnTo>
                <a:lnTo>
                  <a:pt x="2245" y="825"/>
                </a:lnTo>
                <a:lnTo>
                  <a:pt x="2246" y="825"/>
                </a:lnTo>
                <a:lnTo>
                  <a:pt x="2248" y="826"/>
                </a:lnTo>
                <a:lnTo>
                  <a:pt x="2249" y="826"/>
                </a:lnTo>
                <a:lnTo>
                  <a:pt x="2250" y="826"/>
                </a:lnTo>
                <a:lnTo>
                  <a:pt x="2252" y="826"/>
                </a:lnTo>
                <a:lnTo>
                  <a:pt x="2254" y="826"/>
                </a:lnTo>
                <a:lnTo>
                  <a:pt x="2257" y="827"/>
                </a:lnTo>
                <a:lnTo>
                  <a:pt x="2259" y="827"/>
                </a:lnTo>
                <a:lnTo>
                  <a:pt x="2261" y="827"/>
                </a:lnTo>
                <a:lnTo>
                  <a:pt x="2263" y="827"/>
                </a:lnTo>
                <a:lnTo>
                  <a:pt x="2264" y="827"/>
                </a:lnTo>
                <a:lnTo>
                  <a:pt x="2265" y="829"/>
                </a:lnTo>
                <a:lnTo>
                  <a:pt x="2267" y="827"/>
                </a:lnTo>
                <a:lnTo>
                  <a:pt x="2270" y="829"/>
                </a:lnTo>
                <a:lnTo>
                  <a:pt x="2271" y="827"/>
                </a:lnTo>
                <a:lnTo>
                  <a:pt x="2271" y="827"/>
                </a:lnTo>
                <a:lnTo>
                  <a:pt x="2272" y="829"/>
                </a:lnTo>
                <a:lnTo>
                  <a:pt x="2272" y="829"/>
                </a:lnTo>
                <a:lnTo>
                  <a:pt x="2276" y="830"/>
                </a:lnTo>
                <a:lnTo>
                  <a:pt x="2278" y="830"/>
                </a:lnTo>
                <a:lnTo>
                  <a:pt x="2279" y="830"/>
                </a:lnTo>
                <a:lnTo>
                  <a:pt x="2281" y="830"/>
                </a:lnTo>
                <a:lnTo>
                  <a:pt x="2281" y="830"/>
                </a:lnTo>
                <a:lnTo>
                  <a:pt x="2282" y="830"/>
                </a:lnTo>
                <a:lnTo>
                  <a:pt x="2285" y="830"/>
                </a:lnTo>
                <a:lnTo>
                  <a:pt x="2286" y="830"/>
                </a:lnTo>
                <a:lnTo>
                  <a:pt x="2286" y="830"/>
                </a:lnTo>
                <a:lnTo>
                  <a:pt x="2287" y="830"/>
                </a:lnTo>
                <a:lnTo>
                  <a:pt x="2287" y="830"/>
                </a:lnTo>
                <a:lnTo>
                  <a:pt x="2287" y="830"/>
                </a:lnTo>
                <a:lnTo>
                  <a:pt x="2289" y="830"/>
                </a:lnTo>
                <a:lnTo>
                  <a:pt x="2289" y="830"/>
                </a:lnTo>
                <a:lnTo>
                  <a:pt x="2290" y="829"/>
                </a:lnTo>
                <a:lnTo>
                  <a:pt x="2292" y="829"/>
                </a:lnTo>
                <a:lnTo>
                  <a:pt x="2294" y="830"/>
                </a:lnTo>
                <a:lnTo>
                  <a:pt x="2296" y="829"/>
                </a:lnTo>
                <a:lnTo>
                  <a:pt x="2297" y="830"/>
                </a:lnTo>
                <a:lnTo>
                  <a:pt x="2300" y="830"/>
                </a:lnTo>
                <a:lnTo>
                  <a:pt x="2300" y="829"/>
                </a:lnTo>
                <a:lnTo>
                  <a:pt x="2300" y="829"/>
                </a:lnTo>
                <a:lnTo>
                  <a:pt x="2301" y="827"/>
                </a:lnTo>
                <a:lnTo>
                  <a:pt x="2304" y="829"/>
                </a:lnTo>
                <a:lnTo>
                  <a:pt x="2304" y="829"/>
                </a:lnTo>
                <a:lnTo>
                  <a:pt x="2304" y="827"/>
                </a:lnTo>
                <a:lnTo>
                  <a:pt x="2305" y="827"/>
                </a:lnTo>
                <a:lnTo>
                  <a:pt x="2305" y="829"/>
                </a:lnTo>
                <a:lnTo>
                  <a:pt x="2309" y="829"/>
                </a:lnTo>
                <a:lnTo>
                  <a:pt x="2309" y="830"/>
                </a:lnTo>
                <a:lnTo>
                  <a:pt x="2311" y="830"/>
                </a:lnTo>
                <a:lnTo>
                  <a:pt x="2311" y="829"/>
                </a:lnTo>
                <a:lnTo>
                  <a:pt x="2314" y="829"/>
                </a:lnTo>
                <a:lnTo>
                  <a:pt x="2318" y="827"/>
                </a:lnTo>
                <a:lnTo>
                  <a:pt x="2320" y="829"/>
                </a:lnTo>
                <a:lnTo>
                  <a:pt x="2322" y="827"/>
                </a:lnTo>
                <a:lnTo>
                  <a:pt x="2326" y="827"/>
                </a:lnTo>
                <a:lnTo>
                  <a:pt x="2326" y="827"/>
                </a:lnTo>
                <a:lnTo>
                  <a:pt x="2327" y="827"/>
                </a:lnTo>
                <a:lnTo>
                  <a:pt x="2327" y="827"/>
                </a:lnTo>
                <a:lnTo>
                  <a:pt x="2327" y="827"/>
                </a:lnTo>
                <a:lnTo>
                  <a:pt x="2326" y="827"/>
                </a:lnTo>
                <a:lnTo>
                  <a:pt x="2325" y="827"/>
                </a:lnTo>
                <a:lnTo>
                  <a:pt x="2325" y="826"/>
                </a:lnTo>
                <a:lnTo>
                  <a:pt x="2325" y="826"/>
                </a:lnTo>
                <a:lnTo>
                  <a:pt x="2326" y="826"/>
                </a:lnTo>
                <a:lnTo>
                  <a:pt x="2327" y="826"/>
                </a:lnTo>
                <a:lnTo>
                  <a:pt x="2329" y="827"/>
                </a:lnTo>
                <a:lnTo>
                  <a:pt x="2329" y="827"/>
                </a:lnTo>
                <a:lnTo>
                  <a:pt x="2330" y="830"/>
                </a:lnTo>
                <a:lnTo>
                  <a:pt x="2330" y="830"/>
                </a:lnTo>
                <a:lnTo>
                  <a:pt x="2330" y="833"/>
                </a:lnTo>
                <a:lnTo>
                  <a:pt x="2330" y="833"/>
                </a:lnTo>
                <a:lnTo>
                  <a:pt x="2333" y="834"/>
                </a:lnTo>
                <a:lnTo>
                  <a:pt x="2334" y="834"/>
                </a:lnTo>
                <a:lnTo>
                  <a:pt x="2336" y="838"/>
                </a:lnTo>
                <a:lnTo>
                  <a:pt x="2336" y="840"/>
                </a:lnTo>
                <a:lnTo>
                  <a:pt x="2336" y="840"/>
                </a:lnTo>
                <a:lnTo>
                  <a:pt x="2336" y="841"/>
                </a:lnTo>
                <a:lnTo>
                  <a:pt x="2337" y="841"/>
                </a:lnTo>
                <a:lnTo>
                  <a:pt x="2337" y="841"/>
                </a:lnTo>
                <a:lnTo>
                  <a:pt x="2337" y="841"/>
                </a:lnTo>
                <a:lnTo>
                  <a:pt x="2337" y="843"/>
                </a:lnTo>
                <a:lnTo>
                  <a:pt x="2338" y="843"/>
                </a:lnTo>
                <a:lnTo>
                  <a:pt x="2338" y="843"/>
                </a:lnTo>
                <a:lnTo>
                  <a:pt x="2338" y="843"/>
                </a:lnTo>
                <a:lnTo>
                  <a:pt x="2338" y="844"/>
                </a:lnTo>
                <a:lnTo>
                  <a:pt x="2340" y="844"/>
                </a:lnTo>
                <a:lnTo>
                  <a:pt x="2341" y="843"/>
                </a:lnTo>
                <a:lnTo>
                  <a:pt x="2341" y="844"/>
                </a:lnTo>
                <a:lnTo>
                  <a:pt x="2342" y="844"/>
                </a:lnTo>
                <a:lnTo>
                  <a:pt x="2342" y="844"/>
                </a:lnTo>
                <a:lnTo>
                  <a:pt x="2342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5"/>
                </a:lnTo>
                <a:lnTo>
                  <a:pt x="2345" y="845"/>
                </a:lnTo>
                <a:lnTo>
                  <a:pt x="2347" y="845"/>
                </a:lnTo>
                <a:lnTo>
                  <a:pt x="2347" y="844"/>
                </a:lnTo>
                <a:lnTo>
                  <a:pt x="2348" y="844"/>
                </a:lnTo>
                <a:lnTo>
                  <a:pt x="2349" y="844"/>
                </a:lnTo>
                <a:lnTo>
                  <a:pt x="2348" y="844"/>
                </a:lnTo>
                <a:lnTo>
                  <a:pt x="2347" y="845"/>
                </a:lnTo>
                <a:lnTo>
                  <a:pt x="2347" y="847"/>
                </a:lnTo>
                <a:lnTo>
                  <a:pt x="2347" y="848"/>
                </a:lnTo>
                <a:lnTo>
                  <a:pt x="2348" y="849"/>
                </a:lnTo>
                <a:lnTo>
                  <a:pt x="2349" y="851"/>
                </a:lnTo>
                <a:lnTo>
                  <a:pt x="2353" y="854"/>
                </a:lnTo>
                <a:lnTo>
                  <a:pt x="2358" y="854"/>
                </a:lnTo>
                <a:lnTo>
                  <a:pt x="2359" y="854"/>
                </a:lnTo>
                <a:lnTo>
                  <a:pt x="2359" y="854"/>
                </a:lnTo>
                <a:lnTo>
                  <a:pt x="2362" y="852"/>
                </a:lnTo>
                <a:lnTo>
                  <a:pt x="2363" y="852"/>
                </a:lnTo>
                <a:lnTo>
                  <a:pt x="2363" y="852"/>
                </a:lnTo>
                <a:lnTo>
                  <a:pt x="2364" y="852"/>
                </a:lnTo>
                <a:lnTo>
                  <a:pt x="2364" y="852"/>
                </a:lnTo>
                <a:lnTo>
                  <a:pt x="2364" y="851"/>
                </a:lnTo>
                <a:lnTo>
                  <a:pt x="2366" y="851"/>
                </a:lnTo>
                <a:lnTo>
                  <a:pt x="2366" y="851"/>
                </a:lnTo>
                <a:lnTo>
                  <a:pt x="2366" y="851"/>
                </a:lnTo>
                <a:lnTo>
                  <a:pt x="2366" y="852"/>
                </a:lnTo>
                <a:lnTo>
                  <a:pt x="2366" y="852"/>
                </a:lnTo>
                <a:lnTo>
                  <a:pt x="2364" y="854"/>
                </a:lnTo>
                <a:lnTo>
                  <a:pt x="2363" y="856"/>
                </a:lnTo>
                <a:lnTo>
                  <a:pt x="2362" y="856"/>
                </a:lnTo>
                <a:lnTo>
                  <a:pt x="2362" y="856"/>
                </a:lnTo>
                <a:lnTo>
                  <a:pt x="2359" y="858"/>
                </a:lnTo>
                <a:lnTo>
                  <a:pt x="2359" y="858"/>
                </a:lnTo>
                <a:lnTo>
                  <a:pt x="2358" y="858"/>
                </a:lnTo>
                <a:lnTo>
                  <a:pt x="2356" y="858"/>
                </a:lnTo>
                <a:lnTo>
                  <a:pt x="2355" y="859"/>
                </a:lnTo>
                <a:lnTo>
                  <a:pt x="2353" y="859"/>
                </a:lnTo>
                <a:lnTo>
                  <a:pt x="2353" y="858"/>
                </a:lnTo>
                <a:lnTo>
                  <a:pt x="2353" y="858"/>
                </a:lnTo>
                <a:lnTo>
                  <a:pt x="2352" y="858"/>
                </a:lnTo>
                <a:lnTo>
                  <a:pt x="2352" y="858"/>
                </a:lnTo>
                <a:lnTo>
                  <a:pt x="2351" y="859"/>
                </a:lnTo>
                <a:lnTo>
                  <a:pt x="2352" y="859"/>
                </a:lnTo>
                <a:lnTo>
                  <a:pt x="2353" y="862"/>
                </a:lnTo>
                <a:lnTo>
                  <a:pt x="2355" y="863"/>
                </a:lnTo>
                <a:lnTo>
                  <a:pt x="2356" y="865"/>
                </a:lnTo>
                <a:lnTo>
                  <a:pt x="2359" y="866"/>
                </a:lnTo>
                <a:lnTo>
                  <a:pt x="2362" y="870"/>
                </a:lnTo>
                <a:lnTo>
                  <a:pt x="2362" y="870"/>
                </a:lnTo>
                <a:lnTo>
                  <a:pt x="2366" y="873"/>
                </a:lnTo>
                <a:lnTo>
                  <a:pt x="2369" y="874"/>
                </a:lnTo>
                <a:lnTo>
                  <a:pt x="2370" y="874"/>
                </a:lnTo>
                <a:lnTo>
                  <a:pt x="2371" y="874"/>
                </a:lnTo>
                <a:lnTo>
                  <a:pt x="2374" y="873"/>
                </a:lnTo>
                <a:lnTo>
                  <a:pt x="2375" y="871"/>
                </a:lnTo>
                <a:lnTo>
                  <a:pt x="2380" y="870"/>
                </a:lnTo>
                <a:lnTo>
                  <a:pt x="2381" y="869"/>
                </a:lnTo>
                <a:lnTo>
                  <a:pt x="2382" y="866"/>
                </a:lnTo>
                <a:lnTo>
                  <a:pt x="2382" y="865"/>
                </a:lnTo>
                <a:lnTo>
                  <a:pt x="2382" y="865"/>
                </a:lnTo>
                <a:lnTo>
                  <a:pt x="2382" y="865"/>
                </a:lnTo>
                <a:lnTo>
                  <a:pt x="2381" y="863"/>
                </a:lnTo>
                <a:lnTo>
                  <a:pt x="2381" y="863"/>
                </a:lnTo>
                <a:lnTo>
                  <a:pt x="2381" y="863"/>
                </a:lnTo>
                <a:lnTo>
                  <a:pt x="2381" y="862"/>
                </a:lnTo>
                <a:lnTo>
                  <a:pt x="2381" y="862"/>
                </a:lnTo>
                <a:lnTo>
                  <a:pt x="2382" y="862"/>
                </a:lnTo>
                <a:lnTo>
                  <a:pt x="2382" y="860"/>
                </a:lnTo>
                <a:lnTo>
                  <a:pt x="2382" y="860"/>
                </a:lnTo>
                <a:lnTo>
                  <a:pt x="2382" y="859"/>
                </a:lnTo>
                <a:lnTo>
                  <a:pt x="2382" y="859"/>
                </a:lnTo>
                <a:lnTo>
                  <a:pt x="2384" y="859"/>
                </a:lnTo>
                <a:lnTo>
                  <a:pt x="2385" y="859"/>
                </a:lnTo>
                <a:lnTo>
                  <a:pt x="2385" y="859"/>
                </a:lnTo>
                <a:lnTo>
                  <a:pt x="2386" y="859"/>
                </a:lnTo>
                <a:lnTo>
                  <a:pt x="2388" y="859"/>
                </a:lnTo>
                <a:lnTo>
                  <a:pt x="2386" y="859"/>
                </a:lnTo>
                <a:lnTo>
                  <a:pt x="2386" y="859"/>
                </a:lnTo>
                <a:lnTo>
                  <a:pt x="2385" y="860"/>
                </a:lnTo>
                <a:lnTo>
                  <a:pt x="2385" y="862"/>
                </a:lnTo>
                <a:lnTo>
                  <a:pt x="2386" y="862"/>
                </a:lnTo>
                <a:lnTo>
                  <a:pt x="2386" y="862"/>
                </a:lnTo>
                <a:lnTo>
                  <a:pt x="2386" y="862"/>
                </a:lnTo>
                <a:lnTo>
                  <a:pt x="2385" y="863"/>
                </a:lnTo>
                <a:lnTo>
                  <a:pt x="2385" y="865"/>
                </a:lnTo>
                <a:lnTo>
                  <a:pt x="2388" y="865"/>
                </a:lnTo>
                <a:lnTo>
                  <a:pt x="2389" y="865"/>
                </a:lnTo>
                <a:lnTo>
                  <a:pt x="2391" y="865"/>
                </a:lnTo>
                <a:lnTo>
                  <a:pt x="2389" y="865"/>
                </a:lnTo>
                <a:lnTo>
                  <a:pt x="2388" y="866"/>
                </a:lnTo>
                <a:lnTo>
                  <a:pt x="2386" y="866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70"/>
                </a:lnTo>
                <a:lnTo>
                  <a:pt x="2388" y="870"/>
                </a:lnTo>
                <a:lnTo>
                  <a:pt x="2388" y="870"/>
                </a:lnTo>
                <a:lnTo>
                  <a:pt x="2388" y="870"/>
                </a:lnTo>
                <a:lnTo>
                  <a:pt x="2388" y="871"/>
                </a:lnTo>
                <a:lnTo>
                  <a:pt x="2388" y="873"/>
                </a:lnTo>
                <a:lnTo>
                  <a:pt x="2389" y="874"/>
                </a:lnTo>
                <a:lnTo>
                  <a:pt x="2388" y="876"/>
                </a:lnTo>
                <a:lnTo>
                  <a:pt x="2386" y="881"/>
                </a:lnTo>
                <a:lnTo>
                  <a:pt x="2386" y="882"/>
                </a:lnTo>
                <a:lnTo>
                  <a:pt x="2386" y="884"/>
                </a:lnTo>
                <a:lnTo>
                  <a:pt x="2386" y="884"/>
                </a:lnTo>
                <a:lnTo>
                  <a:pt x="2386" y="885"/>
                </a:lnTo>
                <a:lnTo>
                  <a:pt x="2388" y="887"/>
                </a:lnTo>
                <a:lnTo>
                  <a:pt x="2388" y="887"/>
                </a:lnTo>
                <a:lnTo>
                  <a:pt x="2388" y="887"/>
                </a:lnTo>
                <a:lnTo>
                  <a:pt x="2388" y="888"/>
                </a:lnTo>
                <a:lnTo>
                  <a:pt x="2389" y="888"/>
                </a:lnTo>
                <a:lnTo>
                  <a:pt x="2388" y="888"/>
                </a:lnTo>
                <a:lnTo>
                  <a:pt x="2388" y="889"/>
                </a:lnTo>
                <a:lnTo>
                  <a:pt x="2388" y="889"/>
                </a:lnTo>
                <a:lnTo>
                  <a:pt x="2388" y="891"/>
                </a:lnTo>
                <a:lnTo>
                  <a:pt x="2388" y="891"/>
                </a:lnTo>
                <a:lnTo>
                  <a:pt x="2389" y="891"/>
                </a:lnTo>
                <a:lnTo>
                  <a:pt x="2389" y="889"/>
                </a:lnTo>
                <a:lnTo>
                  <a:pt x="2389" y="891"/>
                </a:lnTo>
                <a:lnTo>
                  <a:pt x="2389" y="892"/>
                </a:lnTo>
                <a:lnTo>
                  <a:pt x="2389" y="894"/>
                </a:lnTo>
                <a:lnTo>
                  <a:pt x="2388" y="895"/>
                </a:lnTo>
                <a:lnTo>
                  <a:pt x="2388" y="895"/>
                </a:lnTo>
                <a:lnTo>
                  <a:pt x="2389" y="895"/>
                </a:lnTo>
                <a:lnTo>
                  <a:pt x="2389" y="898"/>
                </a:lnTo>
                <a:lnTo>
                  <a:pt x="2389" y="899"/>
                </a:lnTo>
                <a:lnTo>
                  <a:pt x="2389" y="900"/>
                </a:lnTo>
                <a:lnTo>
                  <a:pt x="2391" y="902"/>
                </a:lnTo>
                <a:lnTo>
                  <a:pt x="2391" y="905"/>
                </a:lnTo>
                <a:lnTo>
                  <a:pt x="2391" y="906"/>
                </a:lnTo>
                <a:lnTo>
                  <a:pt x="2392" y="909"/>
                </a:lnTo>
                <a:lnTo>
                  <a:pt x="2393" y="916"/>
                </a:lnTo>
                <a:lnTo>
                  <a:pt x="2393" y="918"/>
                </a:lnTo>
                <a:lnTo>
                  <a:pt x="2395" y="920"/>
                </a:lnTo>
                <a:lnTo>
                  <a:pt x="2395" y="921"/>
                </a:lnTo>
                <a:lnTo>
                  <a:pt x="2396" y="924"/>
                </a:lnTo>
                <a:lnTo>
                  <a:pt x="2396" y="924"/>
                </a:lnTo>
                <a:lnTo>
                  <a:pt x="2397" y="924"/>
                </a:lnTo>
                <a:lnTo>
                  <a:pt x="2397" y="924"/>
                </a:lnTo>
                <a:lnTo>
                  <a:pt x="2397" y="925"/>
                </a:lnTo>
                <a:lnTo>
                  <a:pt x="2397" y="925"/>
                </a:lnTo>
                <a:lnTo>
                  <a:pt x="2399" y="927"/>
                </a:lnTo>
                <a:lnTo>
                  <a:pt x="2397" y="927"/>
                </a:lnTo>
                <a:lnTo>
                  <a:pt x="2397" y="927"/>
                </a:lnTo>
                <a:lnTo>
                  <a:pt x="2399" y="929"/>
                </a:lnTo>
                <a:lnTo>
                  <a:pt x="2399" y="931"/>
                </a:lnTo>
                <a:lnTo>
                  <a:pt x="2400" y="931"/>
                </a:lnTo>
                <a:lnTo>
                  <a:pt x="2402" y="934"/>
                </a:lnTo>
                <a:lnTo>
                  <a:pt x="2402" y="934"/>
                </a:lnTo>
                <a:lnTo>
                  <a:pt x="2403" y="934"/>
                </a:lnTo>
                <a:lnTo>
                  <a:pt x="2403" y="935"/>
                </a:lnTo>
                <a:lnTo>
                  <a:pt x="2403" y="936"/>
                </a:lnTo>
                <a:lnTo>
                  <a:pt x="2403" y="938"/>
                </a:lnTo>
                <a:lnTo>
                  <a:pt x="2403" y="938"/>
                </a:lnTo>
                <a:lnTo>
                  <a:pt x="2404" y="939"/>
                </a:lnTo>
                <a:lnTo>
                  <a:pt x="2404" y="942"/>
                </a:lnTo>
                <a:lnTo>
                  <a:pt x="2406" y="943"/>
                </a:lnTo>
                <a:lnTo>
                  <a:pt x="2406" y="943"/>
                </a:lnTo>
                <a:lnTo>
                  <a:pt x="2406" y="945"/>
                </a:lnTo>
                <a:lnTo>
                  <a:pt x="2407" y="949"/>
                </a:lnTo>
                <a:lnTo>
                  <a:pt x="2407" y="950"/>
                </a:lnTo>
                <a:lnTo>
                  <a:pt x="2407" y="951"/>
                </a:lnTo>
                <a:lnTo>
                  <a:pt x="2408" y="953"/>
                </a:lnTo>
                <a:lnTo>
                  <a:pt x="2410" y="958"/>
                </a:lnTo>
                <a:lnTo>
                  <a:pt x="2411" y="958"/>
                </a:lnTo>
                <a:lnTo>
                  <a:pt x="2411" y="960"/>
                </a:lnTo>
                <a:lnTo>
                  <a:pt x="2413" y="961"/>
                </a:lnTo>
                <a:lnTo>
                  <a:pt x="2414" y="961"/>
                </a:lnTo>
                <a:lnTo>
                  <a:pt x="2415" y="964"/>
                </a:lnTo>
                <a:lnTo>
                  <a:pt x="2415" y="965"/>
                </a:lnTo>
                <a:lnTo>
                  <a:pt x="2417" y="968"/>
                </a:lnTo>
                <a:lnTo>
                  <a:pt x="2417" y="971"/>
                </a:lnTo>
                <a:lnTo>
                  <a:pt x="2419" y="973"/>
                </a:lnTo>
                <a:lnTo>
                  <a:pt x="2419" y="975"/>
                </a:lnTo>
                <a:lnTo>
                  <a:pt x="2419" y="976"/>
                </a:lnTo>
                <a:lnTo>
                  <a:pt x="2419" y="976"/>
                </a:lnTo>
                <a:lnTo>
                  <a:pt x="2419" y="978"/>
                </a:lnTo>
                <a:lnTo>
                  <a:pt x="2421" y="978"/>
                </a:lnTo>
                <a:lnTo>
                  <a:pt x="2421" y="978"/>
                </a:lnTo>
                <a:lnTo>
                  <a:pt x="2421" y="979"/>
                </a:lnTo>
                <a:lnTo>
                  <a:pt x="2422" y="982"/>
                </a:lnTo>
                <a:lnTo>
                  <a:pt x="2422" y="983"/>
                </a:lnTo>
                <a:lnTo>
                  <a:pt x="2422" y="982"/>
                </a:lnTo>
                <a:lnTo>
                  <a:pt x="2422" y="980"/>
                </a:lnTo>
                <a:lnTo>
                  <a:pt x="2421" y="979"/>
                </a:lnTo>
                <a:lnTo>
                  <a:pt x="2421" y="979"/>
                </a:lnTo>
                <a:lnTo>
                  <a:pt x="2421" y="979"/>
                </a:lnTo>
                <a:lnTo>
                  <a:pt x="2421" y="982"/>
                </a:lnTo>
                <a:lnTo>
                  <a:pt x="2421" y="983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7"/>
                </a:lnTo>
                <a:lnTo>
                  <a:pt x="2424" y="989"/>
                </a:lnTo>
                <a:lnTo>
                  <a:pt x="2424" y="989"/>
                </a:lnTo>
                <a:lnTo>
                  <a:pt x="2428" y="993"/>
                </a:lnTo>
                <a:lnTo>
                  <a:pt x="2428" y="994"/>
                </a:lnTo>
                <a:lnTo>
                  <a:pt x="2430" y="996"/>
                </a:lnTo>
                <a:lnTo>
                  <a:pt x="2433" y="997"/>
                </a:lnTo>
                <a:lnTo>
                  <a:pt x="2433" y="996"/>
                </a:lnTo>
                <a:lnTo>
                  <a:pt x="2435" y="996"/>
                </a:lnTo>
                <a:lnTo>
                  <a:pt x="2437" y="993"/>
                </a:lnTo>
                <a:lnTo>
                  <a:pt x="2439" y="993"/>
                </a:lnTo>
                <a:lnTo>
                  <a:pt x="2439" y="990"/>
                </a:lnTo>
                <a:lnTo>
                  <a:pt x="2439" y="989"/>
                </a:lnTo>
                <a:lnTo>
                  <a:pt x="2440" y="987"/>
                </a:lnTo>
                <a:lnTo>
                  <a:pt x="2442" y="986"/>
                </a:lnTo>
                <a:lnTo>
                  <a:pt x="2447" y="985"/>
                </a:lnTo>
                <a:lnTo>
                  <a:pt x="2448" y="985"/>
                </a:lnTo>
                <a:lnTo>
                  <a:pt x="2451" y="986"/>
                </a:lnTo>
                <a:lnTo>
                  <a:pt x="2450" y="985"/>
                </a:lnTo>
                <a:lnTo>
                  <a:pt x="2450" y="985"/>
                </a:lnTo>
                <a:lnTo>
                  <a:pt x="2448" y="985"/>
                </a:lnTo>
                <a:lnTo>
                  <a:pt x="2447" y="985"/>
                </a:lnTo>
                <a:lnTo>
                  <a:pt x="2446" y="983"/>
                </a:lnTo>
                <a:lnTo>
                  <a:pt x="2446" y="983"/>
                </a:lnTo>
                <a:lnTo>
                  <a:pt x="2446" y="982"/>
                </a:lnTo>
                <a:lnTo>
                  <a:pt x="2447" y="980"/>
                </a:lnTo>
                <a:lnTo>
                  <a:pt x="2450" y="978"/>
                </a:lnTo>
                <a:lnTo>
                  <a:pt x="2450" y="976"/>
                </a:lnTo>
                <a:lnTo>
                  <a:pt x="2450" y="975"/>
                </a:lnTo>
                <a:lnTo>
                  <a:pt x="2450" y="975"/>
                </a:lnTo>
                <a:lnTo>
                  <a:pt x="2451" y="975"/>
                </a:lnTo>
                <a:lnTo>
                  <a:pt x="2453" y="975"/>
                </a:lnTo>
                <a:lnTo>
                  <a:pt x="2453" y="975"/>
                </a:lnTo>
                <a:lnTo>
                  <a:pt x="2454" y="975"/>
                </a:lnTo>
                <a:lnTo>
                  <a:pt x="2455" y="975"/>
                </a:lnTo>
                <a:lnTo>
                  <a:pt x="2455" y="971"/>
                </a:lnTo>
                <a:lnTo>
                  <a:pt x="2455" y="967"/>
                </a:lnTo>
                <a:lnTo>
                  <a:pt x="2455" y="965"/>
                </a:lnTo>
                <a:lnTo>
                  <a:pt x="2454" y="965"/>
                </a:lnTo>
                <a:lnTo>
                  <a:pt x="2454" y="965"/>
                </a:lnTo>
                <a:lnTo>
                  <a:pt x="2454" y="965"/>
                </a:lnTo>
                <a:lnTo>
                  <a:pt x="2454" y="964"/>
                </a:lnTo>
                <a:lnTo>
                  <a:pt x="2454" y="962"/>
                </a:lnTo>
                <a:lnTo>
                  <a:pt x="2454" y="962"/>
                </a:lnTo>
                <a:lnTo>
                  <a:pt x="2455" y="958"/>
                </a:lnTo>
                <a:lnTo>
                  <a:pt x="2457" y="957"/>
                </a:lnTo>
                <a:lnTo>
                  <a:pt x="2457" y="956"/>
                </a:lnTo>
                <a:lnTo>
                  <a:pt x="2458" y="954"/>
                </a:lnTo>
                <a:lnTo>
                  <a:pt x="2458" y="953"/>
                </a:lnTo>
                <a:lnTo>
                  <a:pt x="2459" y="946"/>
                </a:lnTo>
                <a:lnTo>
                  <a:pt x="2459" y="945"/>
                </a:lnTo>
                <a:lnTo>
                  <a:pt x="2457" y="945"/>
                </a:lnTo>
                <a:lnTo>
                  <a:pt x="2457" y="943"/>
                </a:lnTo>
                <a:lnTo>
                  <a:pt x="2458" y="942"/>
                </a:lnTo>
                <a:lnTo>
                  <a:pt x="2458" y="943"/>
                </a:lnTo>
                <a:lnTo>
                  <a:pt x="2459" y="945"/>
                </a:lnTo>
                <a:lnTo>
                  <a:pt x="2459" y="945"/>
                </a:lnTo>
                <a:lnTo>
                  <a:pt x="2458" y="943"/>
                </a:lnTo>
                <a:lnTo>
                  <a:pt x="2458" y="942"/>
                </a:lnTo>
                <a:lnTo>
                  <a:pt x="2458" y="940"/>
                </a:lnTo>
                <a:lnTo>
                  <a:pt x="2458" y="939"/>
                </a:lnTo>
                <a:lnTo>
                  <a:pt x="2457" y="938"/>
                </a:lnTo>
                <a:lnTo>
                  <a:pt x="2458" y="936"/>
                </a:lnTo>
                <a:lnTo>
                  <a:pt x="2458" y="936"/>
                </a:lnTo>
                <a:lnTo>
                  <a:pt x="2458" y="935"/>
                </a:lnTo>
                <a:lnTo>
                  <a:pt x="2458" y="934"/>
                </a:lnTo>
                <a:lnTo>
                  <a:pt x="2457" y="932"/>
                </a:lnTo>
                <a:lnTo>
                  <a:pt x="2457" y="929"/>
                </a:lnTo>
                <a:lnTo>
                  <a:pt x="2457" y="927"/>
                </a:lnTo>
                <a:lnTo>
                  <a:pt x="2459" y="924"/>
                </a:lnTo>
                <a:lnTo>
                  <a:pt x="2459" y="922"/>
                </a:lnTo>
                <a:lnTo>
                  <a:pt x="2462" y="921"/>
                </a:lnTo>
                <a:lnTo>
                  <a:pt x="2464" y="921"/>
                </a:lnTo>
                <a:lnTo>
                  <a:pt x="2464" y="921"/>
                </a:lnTo>
                <a:lnTo>
                  <a:pt x="2464" y="922"/>
                </a:lnTo>
                <a:lnTo>
                  <a:pt x="2465" y="922"/>
                </a:lnTo>
                <a:lnTo>
                  <a:pt x="2465" y="922"/>
                </a:lnTo>
                <a:lnTo>
                  <a:pt x="2465" y="922"/>
                </a:lnTo>
                <a:lnTo>
                  <a:pt x="2466" y="922"/>
                </a:lnTo>
                <a:lnTo>
                  <a:pt x="2466" y="921"/>
                </a:lnTo>
                <a:lnTo>
                  <a:pt x="2468" y="921"/>
                </a:lnTo>
                <a:lnTo>
                  <a:pt x="2468" y="918"/>
                </a:lnTo>
                <a:lnTo>
                  <a:pt x="2469" y="917"/>
                </a:lnTo>
                <a:lnTo>
                  <a:pt x="2469" y="917"/>
                </a:lnTo>
                <a:lnTo>
                  <a:pt x="2473" y="917"/>
                </a:lnTo>
                <a:lnTo>
                  <a:pt x="2473" y="917"/>
                </a:lnTo>
                <a:lnTo>
                  <a:pt x="2476" y="916"/>
                </a:lnTo>
                <a:lnTo>
                  <a:pt x="2477" y="916"/>
                </a:lnTo>
                <a:lnTo>
                  <a:pt x="2479" y="914"/>
                </a:lnTo>
                <a:lnTo>
                  <a:pt x="2479" y="914"/>
                </a:lnTo>
                <a:lnTo>
                  <a:pt x="2479" y="913"/>
                </a:lnTo>
                <a:lnTo>
                  <a:pt x="2479" y="913"/>
                </a:lnTo>
                <a:lnTo>
                  <a:pt x="2479" y="911"/>
                </a:lnTo>
                <a:lnTo>
                  <a:pt x="2477" y="911"/>
                </a:lnTo>
                <a:lnTo>
                  <a:pt x="2477" y="911"/>
                </a:lnTo>
                <a:lnTo>
                  <a:pt x="2479" y="910"/>
                </a:lnTo>
                <a:lnTo>
                  <a:pt x="2481" y="909"/>
                </a:lnTo>
                <a:lnTo>
                  <a:pt x="2484" y="906"/>
                </a:lnTo>
                <a:lnTo>
                  <a:pt x="2487" y="905"/>
                </a:lnTo>
                <a:lnTo>
                  <a:pt x="2488" y="903"/>
                </a:lnTo>
                <a:lnTo>
                  <a:pt x="2490" y="900"/>
                </a:lnTo>
                <a:lnTo>
                  <a:pt x="2491" y="900"/>
                </a:lnTo>
                <a:lnTo>
                  <a:pt x="2495" y="898"/>
                </a:lnTo>
                <a:lnTo>
                  <a:pt x="2497" y="898"/>
                </a:lnTo>
                <a:lnTo>
                  <a:pt x="2499" y="895"/>
                </a:lnTo>
                <a:lnTo>
                  <a:pt x="2501" y="892"/>
                </a:lnTo>
                <a:lnTo>
                  <a:pt x="2501" y="892"/>
                </a:lnTo>
                <a:lnTo>
                  <a:pt x="2502" y="891"/>
                </a:lnTo>
                <a:lnTo>
                  <a:pt x="2502" y="889"/>
                </a:lnTo>
                <a:lnTo>
                  <a:pt x="2506" y="887"/>
                </a:lnTo>
                <a:lnTo>
                  <a:pt x="2508" y="885"/>
                </a:lnTo>
                <a:lnTo>
                  <a:pt x="2508" y="885"/>
                </a:lnTo>
                <a:lnTo>
                  <a:pt x="2508" y="884"/>
                </a:lnTo>
                <a:lnTo>
                  <a:pt x="2506" y="885"/>
                </a:lnTo>
                <a:lnTo>
                  <a:pt x="2505" y="885"/>
                </a:lnTo>
                <a:lnTo>
                  <a:pt x="2505" y="885"/>
                </a:lnTo>
                <a:lnTo>
                  <a:pt x="2506" y="884"/>
                </a:lnTo>
                <a:lnTo>
                  <a:pt x="2508" y="882"/>
                </a:lnTo>
                <a:lnTo>
                  <a:pt x="2509" y="882"/>
                </a:lnTo>
                <a:lnTo>
                  <a:pt x="2509" y="882"/>
                </a:lnTo>
                <a:lnTo>
                  <a:pt x="2509" y="884"/>
                </a:lnTo>
                <a:lnTo>
                  <a:pt x="2509" y="884"/>
                </a:lnTo>
                <a:lnTo>
                  <a:pt x="2509" y="884"/>
                </a:lnTo>
                <a:lnTo>
                  <a:pt x="2509" y="884"/>
                </a:lnTo>
                <a:lnTo>
                  <a:pt x="2512" y="884"/>
                </a:lnTo>
                <a:lnTo>
                  <a:pt x="2516" y="882"/>
                </a:lnTo>
                <a:lnTo>
                  <a:pt x="2516" y="882"/>
                </a:lnTo>
                <a:lnTo>
                  <a:pt x="2516" y="882"/>
                </a:lnTo>
                <a:lnTo>
                  <a:pt x="2516" y="881"/>
                </a:lnTo>
                <a:lnTo>
                  <a:pt x="2516" y="881"/>
                </a:lnTo>
                <a:lnTo>
                  <a:pt x="2516" y="881"/>
                </a:lnTo>
                <a:lnTo>
                  <a:pt x="2517" y="881"/>
                </a:lnTo>
                <a:lnTo>
                  <a:pt x="2517" y="881"/>
                </a:lnTo>
                <a:lnTo>
                  <a:pt x="2519" y="880"/>
                </a:lnTo>
                <a:lnTo>
                  <a:pt x="2520" y="878"/>
                </a:lnTo>
                <a:lnTo>
                  <a:pt x="2520" y="878"/>
                </a:lnTo>
                <a:lnTo>
                  <a:pt x="2520" y="877"/>
                </a:lnTo>
                <a:lnTo>
                  <a:pt x="2521" y="876"/>
                </a:lnTo>
                <a:lnTo>
                  <a:pt x="2523" y="876"/>
                </a:lnTo>
                <a:lnTo>
                  <a:pt x="2523" y="874"/>
                </a:lnTo>
                <a:lnTo>
                  <a:pt x="2523" y="874"/>
                </a:lnTo>
                <a:lnTo>
                  <a:pt x="2521" y="871"/>
                </a:lnTo>
                <a:lnTo>
                  <a:pt x="2521" y="870"/>
                </a:lnTo>
                <a:lnTo>
                  <a:pt x="2521" y="869"/>
                </a:lnTo>
                <a:lnTo>
                  <a:pt x="2523" y="867"/>
                </a:lnTo>
                <a:lnTo>
                  <a:pt x="2524" y="866"/>
                </a:lnTo>
                <a:lnTo>
                  <a:pt x="2524" y="866"/>
                </a:lnTo>
                <a:lnTo>
                  <a:pt x="2530" y="865"/>
                </a:lnTo>
                <a:lnTo>
                  <a:pt x="2531" y="865"/>
                </a:lnTo>
                <a:lnTo>
                  <a:pt x="2532" y="863"/>
                </a:lnTo>
                <a:lnTo>
                  <a:pt x="2532" y="862"/>
                </a:lnTo>
                <a:lnTo>
                  <a:pt x="2534" y="862"/>
                </a:lnTo>
                <a:lnTo>
                  <a:pt x="2534" y="860"/>
                </a:lnTo>
                <a:lnTo>
                  <a:pt x="2534" y="860"/>
                </a:lnTo>
                <a:lnTo>
                  <a:pt x="2532" y="859"/>
                </a:lnTo>
                <a:lnTo>
                  <a:pt x="2532" y="859"/>
                </a:lnTo>
                <a:lnTo>
                  <a:pt x="2532" y="858"/>
                </a:lnTo>
                <a:lnTo>
                  <a:pt x="2532" y="859"/>
                </a:lnTo>
                <a:lnTo>
                  <a:pt x="2534" y="859"/>
                </a:lnTo>
                <a:lnTo>
                  <a:pt x="2534" y="860"/>
                </a:lnTo>
                <a:lnTo>
                  <a:pt x="2534" y="862"/>
                </a:lnTo>
                <a:lnTo>
                  <a:pt x="2534" y="863"/>
                </a:lnTo>
                <a:lnTo>
                  <a:pt x="2532" y="865"/>
                </a:lnTo>
                <a:lnTo>
                  <a:pt x="2534" y="866"/>
                </a:lnTo>
                <a:lnTo>
                  <a:pt x="2535" y="866"/>
                </a:lnTo>
                <a:lnTo>
                  <a:pt x="2535" y="865"/>
                </a:lnTo>
                <a:lnTo>
                  <a:pt x="2535" y="865"/>
                </a:lnTo>
                <a:lnTo>
                  <a:pt x="2535" y="865"/>
                </a:lnTo>
                <a:lnTo>
                  <a:pt x="2536" y="866"/>
                </a:lnTo>
                <a:lnTo>
                  <a:pt x="2538" y="865"/>
                </a:lnTo>
                <a:lnTo>
                  <a:pt x="2538" y="865"/>
                </a:lnTo>
                <a:lnTo>
                  <a:pt x="2538" y="863"/>
                </a:lnTo>
                <a:lnTo>
                  <a:pt x="2538" y="860"/>
                </a:lnTo>
                <a:lnTo>
                  <a:pt x="2539" y="860"/>
                </a:lnTo>
                <a:lnTo>
                  <a:pt x="2539" y="862"/>
                </a:lnTo>
                <a:lnTo>
                  <a:pt x="2539" y="862"/>
                </a:lnTo>
                <a:lnTo>
                  <a:pt x="2539" y="862"/>
                </a:lnTo>
                <a:lnTo>
                  <a:pt x="2539" y="865"/>
                </a:lnTo>
                <a:lnTo>
                  <a:pt x="2539" y="865"/>
                </a:lnTo>
                <a:lnTo>
                  <a:pt x="2539" y="866"/>
                </a:lnTo>
                <a:lnTo>
                  <a:pt x="2539" y="866"/>
                </a:lnTo>
                <a:lnTo>
                  <a:pt x="2541" y="865"/>
                </a:lnTo>
                <a:lnTo>
                  <a:pt x="2541" y="865"/>
                </a:lnTo>
                <a:lnTo>
                  <a:pt x="2541" y="865"/>
                </a:lnTo>
                <a:lnTo>
                  <a:pt x="2542" y="865"/>
                </a:lnTo>
                <a:lnTo>
                  <a:pt x="2542" y="865"/>
                </a:lnTo>
                <a:lnTo>
                  <a:pt x="2542" y="865"/>
                </a:lnTo>
                <a:lnTo>
                  <a:pt x="2542" y="863"/>
                </a:lnTo>
                <a:lnTo>
                  <a:pt x="2542" y="862"/>
                </a:lnTo>
                <a:lnTo>
                  <a:pt x="2542" y="862"/>
                </a:lnTo>
                <a:lnTo>
                  <a:pt x="2542" y="860"/>
                </a:lnTo>
                <a:lnTo>
                  <a:pt x="2542" y="862"/>
                </a:lnTo>
                <a:lnTo>
                  <a:pt x="2543" y="863"/>
                </a:lnTo>
                <a:lnTo>
                  <a:pt x="2543" y="863"/>
                </a:lnTo>
                <a:lnTo>
                  <a:pt x="2545" y="865"/>
                </a:lnTo>
                <a:lnTo>
                  <a:pt x="2545" y="865"/>
                </a:lnTo>
                <a:lnTo>
                  <a:pt x="2545" y="865"/>
                </a:lnTo>
                <a:lnTo>
                  <a:pt x="2546" y="863"/>
                </a:lnTo>
                <a:lnTo>
                  <a:pt x="2546" y="863"/>
                </a:lnTo>
                <a:lnTo>
                  <a:pt x="2546" y="862"/>
                </a:lnTo>
                <a:lnTo>
                  <a:pt x="2546" y="859"/>
                </a:lnTo>
                <a:lnTo>
                  <a:pt x="2546" y="859"/>
                </a:lnTo>
                <a:lnTo>
                  <a:pt x="2547" y="862"/>
                </a:lnTo>
                <a:lnTo>
                  <a:pt x="2547" y="863"/>
                </a:lnTo>
                <a:lnTo>
                  <a:pt x="2547" y="865"/>
                </a:lnTo>
                <a:lnTo>
                  <a:pt x="2547" y="863"/>
                </a:lnTo>
                <a:lnTo>
                  <a:pt x="2549" y="863"/>
                </a:lnTo>
                <a:lnTo>
                  <a:pt x="2549" y="862"/>
                </a:lnTo>
                <a:lnTo>
                  <a:pt x="2550" y="862"/>
                </a:lnTo>
                <a:lnTo>
                  <a:pt x="2550" y="860"/>
                </a:lnTo>
                <a:lnTo>
                  <a:pt x="2550" y="860"/>
                </a:lnTo>
                <a:lnTo>
                  <a:pt x="2550" y="859"/>
                </a:lnTo>
                <a:lnTo>
                  <a:pt x="2550" y="858"/>
                </a:lnTo>
                <a:lnTo>
                  <a:pt x="2552" y="858"/>
                </a:lnTo>
                <a:lnTo>
                  <a:pt x="2550" y="859"/>
                </a:lnTo>
                <a:lnTo>
                  <a:pt x="2550" y="859"/>
                </a:lnTo>
                <a:lnTo>
                  <a:pt x="2550" y="860"/>
                </a:lnTo>
                <a:lnTo>
                  <a:pt x="2552" y="862"/>
                </a:lnTo>
                <a:lnTo>
                  <a:pt x="2552" y="860"/>
                </a:lnTo>
                <a:lnTo>
                  <a:pt x="2553" y="860"/>
                </a:lnTo>
                <a:lnTo>
                  <a:pt x="2553" y="860"/>
                </a:lnTo>
                <a:lnTo>
                  <a:pt x="2552" y="862"/>
                </a:lnTo>
                <a:lnTo>
                  <a:pt x="2552" y="862"/>
                </a:lnTo>
                <a:lnTo>
                  <a:pt x="2552" y="863"/>
                </a:lnTo>
                <a:lnTo>
                  <a:pt x="2553" y="863"/>
                </a:lnTo>
                <a:lnTo>
                  <a:pt x="2553" y="863"/>
                </a:lnTo>
                <a:lnTo>
                  <a:pt x="2553" y="863"/>
                </a:lnTo>
                <a:lnTo>
                  <a:pt x="2554" y="863"/>
                </a:lnTo>
                <a:lnTo>
                  <a:pt x="2554" y="862"/>
                </a:lnTo>
                <a:lnTo>
                  <a:pt x="2556" y="860"/>
                </a:lnTo>
                <a:lnTo>
                  <a:pt x="2557" y="859"/>
                </a:lnTo>
                <a:lnTo>
                  <a:pt x="2557" y="859"/>
                </a:lnTo>
                <a:lnTo>
                  <a:pt x="2557" y="858"/>
                </a:lnTo>
                <a:lnTo>
                  <a:pt x="2557" y="858"/>
                </a:lnTo>
                <a:lnTo>
                  <a:pt x="2556" y="856"/>
                </a:lnTo>
                <a:lnTo>
                  <a:pt x="2556" y="856"/>
                </a:lnTo>
                <a:lnTo>
                  <a:pt x="2556" y="855"/>
                </a:lnTo>
                <a:lnTo>
                  <a:pt x="2556" y="855"/>
                </a:lnTo>
                <a:lnTo>
                  <a:pt x="2556" y="854"/>
                </a:lnTo>
                <a:lnTo>
                  <a:pt x="2556" y="854"/>
                </a:lnTo>
                <a:lnTo>
                  <a:pt x="2556" y="854"/>
                </a:lnTo>
                <a:lnTo>
                  <a:pt x="2557" y="852"/>
                </a:lnTo>
                <a:lnTo>
                  <a:pt x="2556" y="852"/>
                </a:lnTo>
                <a:lnTo>
                  <a:pt x="2556" y="851"/>
                </a:lnTo>
                <a:lnTo>
                  <a:pt x="2556" y="851"/>
                </a:lnTo>
                <a:lnTo>
                  <a:pt x="2557" y="851"/>
                </a:lnTo>
                <a:lnTo>
                  <a:pt x="2557" y="849"/>
                </a:lnTo>
                <a:lnTo>
                  <a:pt x="2557" y="849"/>
                </a:lnTo>
                <a:lnTo>
                  <a:pt x="2556" y="848"/>
                </a:lnTo>
                <a:lnTo>
                  <a:pt x="2556" y="848"/>
                </a:lnTo>
                <a:lnTo>
                  <a:pt x="2554" y="847"/>
                </a:lnTo>
                <a:lnTo>
                  <a:pt x="2556" y="848"/>
                </a:lnTo>
                <a:lnTo>
                  <a:pt x="2557" y="848"/>
                </a:lnTo>
                <a:lnTo>
                  <a:pt x="2557" y="847"/>
                </a:lnTo>
                <a:lnTo>
                  <a:pt x="2557" y="847"/>
                </a:lnTo>
                <a:lnTo>
                  <a:pt x="2557" y="847"/>
                </a:lnTo>
                <a:lnTo>
                  <a:pt x="2557" y="845"/>
                </a:lnTo>
                <a:lnTo>
                  <a:pt x="2557" y="847"/>
                </a:lnTo>
                <a:lnTo>
                  <a:pt x="2557" y="848"/>
                </a:lnTo>
                <a:lnTo>
                  <a:pt x="2557" y="849"/>
                </a:lnTo>
                <a:lnTo>
                  <a:pt x="2557" y="851"/>
                </a:lnTo>
                <a:lnTo>
                  <a:pt x="2557" y="852"/>
                </a:lnTo>
                <a:lnTo>
                  <a:pt x="2560" y="855"/>
                </a:lnTo>
                <a:lnTo>
                  <a:pt x="2560" y="856"/>
                </a:lnTo>
                <a:lnTo>
                  <a:pt x="2563" y="855"/>
                </a:lnTo>
                <a:lnTo>
                  <a:pt x="2563" y="855"/>
                </a:lnTo>
                <a:lnTo>
                  <a:pt x="2564" y="855"/>
                </a:lnTo>
                <a:lnTo>
                  <a:pt x="2565" y="854"/>
                </a:lnTo>
                <a:lnTo>
                  <a:pt x="2565" y="854"/>
                </a:lnTo>
                <a:lnTo>
                  <a:pt x="2565" y="854"/>
                </a:lnTo>
                <a:lnTo>
                  <a:pt x="2565" y="855"/>
                </a:lnTo>
                <a:lnTo>
                  <a:pt x="2568" y="856"/>
                </a:lnTo>
                <a:lnTo>
                  <a:pt x="2568" y="858"/>
                </a:lnTo>
                <a:lnTo>
                  <a:pt x="2568" y="859"/>
                </a:lnTo>
                <a:lnTo>
                  <a:pt x="2569" y="858"/>
                </a:lnTo>
                <a:lnTo>
                  <a:pt x="2569" y="858"/>
                </a:lnTo>
                <a:lnTo>
                  <a:pt x="2569" y="859"/>
                </a:lnTo>
                <a:lnTo>
                  <a:pt x="2568" y="859"/>
                </a:lnTo>
                <a:lnTo>
                  <a:pt x="2569" y="860"/>
                </a:lnTo>
                <a:lnTo>
                  <a:pt x="2569" y="863"/>
                </a:lnTo>
                <a:lnTo>
                  <a:pt x="2571" y="865"/>
                </a:lnTo>
                <a:lnTo>
                  <a:pt x="2571" y="866"/>
                </a:lnTo>
                <a:lnTo>
                  <a:pt x="2571" y="870"/>
                </a:lnTo>
                <a:lnTo>
                  <a:pt x="2572" y="871"/>
                </a:lnTo>
                <a:lnTo>
                  <a:pt x="2572" y="873"/>
                </a:lnTo>
                <a:lnTo>
                  <a:pt x="2574" y="874"/>
                </a:lnTo>
                <a:lnTo>
                  <a:pt x="2574" y="874"/>
                </a:lnTo>
                <a:lnTo>
                  <a:pt x="2574" y="874"/>
                </a:lnTo>
                <a:lnTo>
                  <a:pt x="2576" y="877"/>
                </a:lnTo>
                <a:lnTo>
                  <a:pt x="2578" y="878"/>
                </a:lnTo>
                <a:lnTo>
                  <a:pt x="2578" y="877"/>
                </a:lnTo>
                <a:lnTo>
                  <a:pt x="2578" y="876"/>
                </a:lnTo>
                <a:lnTo>
                  <a:pt x="2578" y="876"/>
                </a:lnTo>
                <a:lnTo>
                  <a:pt x="2578" y="877"/>
                </a:lnTo>
                <a:lnTo>
                  <a:pt x="2579" y="877"/>
                </a:lnTo>
                <a:lnTo>
                  <a:pt x="2579" y="878"/>
                </a:lnTo>
                <a:lnTo>
                  <a:pt x="2579" y="878"/>
                </a:lnTo>
                <a:lnTo>
                  <a:pt x="2578" y="878"/>
                </a:lnTo>
                <a:lnTo>
                  <a:pt x="2578" y="880"/>
                </a:lnTo>
                <a:lnTo>
                  <a:pt x="2578" y="880"/>
                </a:lnTo>
                <a:lnTo>
                  <a:pt x="2579" y="880"/>
                </a:lnTo>
                <a:lnTo>
                  <a:pt x="2579" y="878"/>
                </a:lnTo>
                <a:lnTo>
                  <a:pt x="2580" y="878"/>
                </a:lnTo>
                <a:lnTo>
                  <a:pt x="2580" y="877"/>
                </a:lnTo>
                <a:lnTo>
                  <a:pt x="2580" y="878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1"/>
                </a:lnTo>
                <a:lnTo>
                  <a:pt x="2580" y="882"/>
                </a:lnTo>
                <a:lnTo>
                  <a:pt x="2582" y="882"/>
                </a:lnTo>
                <a:lnTo>
                  <a:pt x="2582" y="882"/>
                </a:lnTo>
                <a:lnTo>
                  <a:pt x="2582" y="881"/>
                </a:lnTo>
                <a:lnTo>
                  <a:pt x="2582" y="881"/>
                </a:lnTo>
                <a:lnTo>
                  <a:pt x="2583" y="881"/>
                </a:lnTo>
                <a:lnTo>
                  <a:pt x="2583" y="881"/>
                </a:lnTo>
                <a:lnTo>
                  <a:pt x="2585" y="881"/>
                </a:lnTo>
                <a:lnTo>
                  <a:pt x="2586" y="882"/>
                </a:lnTo>
                <a:lnTo>
                  <a:pt x="2586" y="882"/>
                </a:lnTo>
                <a:lnTo>
                  <a:pt x="2586" y="882"/>
                </a:lnTo>
                <a:lnTo>
                  <a:pt x="2586" y="884"/>
                </a:lnTo>
                <a:lnTo>
                  <a:pt x="2586" y="884"/>
                </a:lnTo>
                <a:lnTo>
                  <a:pt x="2587" y="884"/>
                </a:lnTo>
                <a:lnTo>
                  <a:pt x="2587" y="885"/>
                </a:lnTo>
                <a:lnTo>
                  <a:pt x="2587" y="885"/>
                </a:lnTo>
                <a:lnTo>
                  <a:pt x="2587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8"/>
                </a:lnTo>
                <a:lnTo>
                  <a:pt x="2589" y="888"/>
                </a:lnTo>
                <a:lnTo>
                  <a:pt x="2587" y="889"/>
                </a:lnTo>
                <a:lnTo>
                  <a:pt x="2587" y="888"/>
                </a:lnTo>
                <a:lnTo>
                  <a:pt x="2586" y="887"/>
                </a:lnTo>
                <a:lnTo>
                  <a:pt x="2585" y="887"/>
                </a:lnTo>
                <a:lnTo>
                  <a:pt x="2585" y="888"/>
                </a:lnTo>
                <a:lnTo>
                  <a:pt x="2586" y="889"/>
                </a:lnTo>
                <a:lnTo>
                  <a:pt x="2586" y="891"/>
                </a:lnTo>
                <a:lnTo>
                  <a:pt x="2587" y="892"/>
                </a:lnTo>
                <a:lnTo>
                  <a:pt x="2589" y="892"/>
                </a:lnTo>
                <a:lnTo>
                  <a:pt x="2589" y="892"/>
                </a:lnTo>
                <a:lnTo>
                  <a:pt x="2589" y="891"/>
                </a:lnTo>
                <a:lnTo>
                  <a:pt x="2589" y="889"/>
                </a:lnTo>
                <a:lnTo>
                  <a:pt x="2589" y="889"/>
                </a:lnTo>
                <a:lnTo>
                  <a:pt x="2590" y="888"/>
                </a:lnTo>
                <a:lnTo>
                  <a:pt x="2590" y="888"/>
                </a:lnTo>
                <a:lnTo>
                  <a:pt x="2590" y="889"/>
                </a:lnTo>
                <a:lnTo>
                  <a:pt x="2590" y="892"/>
                </a:lnTo>
                <a:lnTo>
                  <a:pt x="2590" y="892"/>
                </a:lnTo>
                <a:lnTo>
                  <a:pt x="2591" y="894"/>
                </a:lnTo>
                <a:lnTo>
                  <a:pt x="2591" y="894"/>
                </a:lnTo>
                <a:lnTo>
                  <a:pt x="2591" y="895"/>
                </a:lnTo>
                <a:lnTo>
                  <a:pt x="2591" y="896"/>
                </a:lnTo>
                <a:lnTo>
                  <a:pt x="2593" y="899"/>
                </a:lnTo>
                <a:lnTo>
                  <a:pt x="2594" y="903"/>
                </a:lnTo>
                <a:lnTo>
                  <a:pt x="2594" y="905"/>
                </a:lnTo>
                <a:lnTo>
                  <a:pt x="2596" y="905"/>
                </a:lnTo>
                <a:lnTo>
                  <a:pt x="2594" y="907"/>
                </a:lnTo>
                <a:lnTo>
                  <a:pt x="2594" y="909"/>
                </a:lnTo>
                <a:lnTo>
                  <a:pt x="2594" y="910"/>
                </a:lnTo>
                <a:lnTo>
                  <a:pt x="2594" y="911"/>
                </a:lnTo>
                <a:lnTo>
                  <a:pt x="2593" y="911"/>
                </a:lnTo>
                <a:lnTo>
                  <a:pt x="2593" y="914"/>
                </a:lnTo>
                <a:lnTo>
                  <a:pt x="2593" y="914"/>
                </a:lnTo>
                <a:lnTo>
                  <a:pt x="2591" y="916"/>
                </a:lnTo>
                <a:lnTo>
                  <a:pt x="2591" y="920"/>
                </a:lnTo>
                <a:lnTo>
                  <a:pt x="2591" y="920"/>
                </a:lnTo>
                <a:lnTo>
                  <a:pt x="2593" y="920"/>
                </a:lnTo>
                <a:lnTo>
                  <a:pt x="2594" y="920"/>
                </a:lnTo>
                <a:lnTo>
                  <a:pt x="2594" y="918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6"/>
                </a:lnTo>
                <a:lnTo>
                  <a:pt x="2596" y="916"/>
                </a:lnTo>
                <a:lnTo>
                  <a:pt x="2596" y="917"/>
                </a:lnTo>
                <a:lnTo>
                  <a:pt x="2596" y="918"/>
                </a:lnTo>
                <a:lnTo>
                  <a:pt x="2596" y="920"/>
                </a:lnTo>
                <a:lnTo>
                  <a:pt x="2596" y="920"/>
                </a:lnTo>
                <a:lnTo>
                  <a:pt x="2596" y="921"/>
                </a:lnTo>
                <a:lnTo>
                  <a:pt x="2596" y="921"/>
                </a:lnTo>
                <a:lnTo>
                  <a:pt x="2597" y="921"/>
                </a:lnTo>
                <a:lnTo>
                  <a:pt x="2597" y="920"/>
                </a:lnTo>
                <a:lnTo>
                  <a:pt x="2597" y="920"/>
                </a:lnTo>
                <a:lnTo>
                  <a:pt x="2598" y="918"/>
                </a:lnTo>
                <a:lnTo>
                  <a:pt x="2598" y="920"/>
                </a:lnTo>
                <a:lnTo>
                  <a:pt x="2598" y="920"/>
                </a:lnTo>
                <a:lnTo>
                  <a:pt x="2598" y="920"/>
                </a:lnTo>
                <a:lnTo>
                  <a:pt x="2598" y="921"/>
                </a:lnTo>
                <a:lnTo>
                  <a:pt x="2598" y="922"/>
                </a:lnTo>
                <a:lnTo>
                  <a:pt x="2600" y="922"/>
                </a:lnTo>
                <a:lnTo>
                  <a:pt x="2601" y="922"/>
                </a:lnTo>
                <a:lnTo>
                  <a:pt x="2601" y="921"/>
                </a:lnTo>
                <a:lnTo>
                  <a:pt x="2602" y="920"/>
                </a:lnTo>
                <a:lnTo>
                  <a:pt x="2602" y="920"/>
                </a:lnTo>
                <a:lnTo>
                  <a:pt x="2602" y="921"/>
                </a:lnTo>
                <a:lnTo>
                  <a:pt x="2602" y="921"/>
                </a:lnTo>
                <a:lnTo>
                  <a:pt x="2601" y="922"/>
                </a:lnTo>
                <a:lnTo>
                  <a:pt x="2602" y="922"/>
                </a:lnTo>
                <a:lnTo>
                  <a:pt x="2602" y="922"/>
                </a:lnTo>
                <a:lnTo>
                  <a:pt x="2604" y="922"/>
                </a:lnTo>
                <a:lnTo>
                  <a:pt x="2605" y="921"/>
                </a:lnTo>
                <a:lnTo>
                  <a:pt x="2605" y="920"/>
                </a:lnTo>
                <a:lnTo>
                  <a:pt x="2607" y="918"/>
                </a:lnTo>
                <a:lnTo>
                  <a:pt x="2608" y="918"/>
                </a:lnTo>
                <a:lnTo>
                  <a:pt x="2609" y="917"/>
                </a:lnTo>
                <a:lnTo>
                  <a:pt x="2609" y="917"/>
                </a:lnTo>
                <a:lnTo>
                  <a:pt x="2609" y="917"/>
                </a:lnTo>
                <a:lnTo>
                  <a:pt x="2609" y="917"/>
                </a:lnTo>
                <a:lnTo>
                  <a:pt x="2611" y="917"/>
                </a:lnTo>
                <a:lnTo>
                  <a:pt x="2612" y="916"/>
                </a:lnTo>
                <a:lnTo>
                  <a:pt x="2611" y="916"/>
                </a:lnTo>
                <a:lnTo>
                  <a:pt x="2611" y="914"/>
                </a:lnTo>
                <a:lnTo>
                  <a:pt x="2611" y="913"/>
                </a:lnTo>
                <a:lnTo>
                  <a:pt x="2611" y="913"/>
                </a:lnTo>
                <a:lnTo>
                  <a:pt x="2611" y="913"/>
                </a:lnTo>
                <a:lnTo>
                  <a:pt x="2611" y="914"/>
                </a:lnTo>
                <a:lnTo>
                  <a:pt x="2611" y="914"/>
                </a:lnTo>
                <a:lnTo>
                  <a:pt x="2612" y="916"/>
                </a:lnTo>
                <a:lnTo>
                  <a:pt x="2612" y="916"/>
                </a:lnTo>
                <a:lnTo>
                  <a:pt x="2613" y="916"/>
                </a:lnTo>
                <a:lnTo>
                  <a:pt x="2615" y="916"/>
                </a:lnTo>
                <a:lnTo>
                  <a:pt x="2616" y="913"/>
                </a:lnTo>
                <a:lnTo>
                  <a:pt x="2616" y="913"/>
                </a:lnTo>
                <a:lnTo>
                  <a:pt x="2616" y="911"/>
                </a:lnTo>
                <a:lnTo>
                  <a:pt x="2618" y="910"/>
                </a:lnTo>
                <a:lnTo>
                  <a:pt x="2616" y="909"/>
                </a:lnTo>
                <a:lnTo>
                  <a:pt x="2618" y="907"/>
                </a:lnTo>
                <a:lnTo>
                  <a:pt x="2616" y="907"/>
                </a:lnTo>
                <a:lnTo>
                  <a:pt x="2616" y="907"/>
                </a:lnTo>
                <a:lnTo>
                  <a:pt x="2618" y="907"/>
                </a:lnTo>
                <a:lnTo>
                  <a:pt x="2619" y="909"/>
                </a:lnTo>
                <a:lnTo>
                  <a:pt x="2619" y="909"/>
                </a:lnTo>
                <a:lnTo>
                  <a:pt x="2620" y="910"/>
                </a:lnTo>
                <a:lnTo>
                  <a:pt x="2619" y="910"/>
                </a:lnTo>
                <a:lnTo>
                  <a:pt x="2620" y="911"/>
                </a:lnTo>
                <a:lnTo>
                  <a:pt x="2620" y="913"/>
                </a:lnTo>
                <a:lnTo>
                  <a:pt x="2622" y="914"/>
                </a:lnTo>
                <a:lnTo>
                  <a:pt x="2622" y="916"/>
                </a:lnTo>
                <a:lnTo>
                  <a:pt x="2623" y="916"/>
                </a:lnTo>
                <a:lnTo>
                  <a:pt x="2624" y="916"/>
                </a:lnTo>
                <a:lnTo>
                  <a:pt x="2624" y="916"/>
                </a:lnTo>
                <a:lnTo>
                  <a:pt x="2624" y="914"/>
                </a:lnTo>
                <a:lnTo>
                  <a:pt x="2624" y="916"/>
                </a:lnTo>
                <a:lnTo>
                  <a:pt x="2624" y="916"/>
                </a:lnTo>
                <a:lnTo>
                  <a:pt x="2624" y="918"/>
                </a:lnTo>
                <a:lnTo>
                  <a:pt x="2623" y="918"/>
                </a:lnTo>
                <a:lnTo>
                  <a:pt x="2623" y="920"/>
                </a:lnTo>
                <a:lnTo>
                  <a:pt x="2624" y="921"/>
                </a:lnTo>
                <a:lnTo>
                  <a:pt x="2626" y="925"/>
                </a:lnTo>
                <a:lnTo>
                  <a:pt x="2624" y="927"/>
                </a:lnTo>
                <a:lnTo>
                  <a:pt x="2626" y="928"/>
                </a:lnTo>
                <a:lnTo>
                  <a:pt x="2626" y="931"/>
                </a:lnTo>
                <a:lnTo>
                  <a:pt x="2626" y="932"/>
                </a:lnTo>
                <a:lnTo>
                  <a:pt x="2627" y="932"/>
                </a:lnTo>
                <a:lnTo>
                  <a:pt x="2627" y="934"/>
                </a:lnTo>
                <a:lnTo>
                  <a:pt x="2627" y="934"/>
                </a:lnTo>
                <a:lnTo>
                  <a:pt x="2627" y="934"/>
                </a:lnTo>
                <a:lnTo>
                  <a:pt x="2627" y="935"/>
                </a:lnTo>
                <a:lnTo>
                  <a:pt x="2627" y="936"/>
                </a:lnTo>
                <a:lnTo>
                  <a:pt x="2629" y="938"/>
                </a:lnTo>
                <a:lnTo>
                  <a:pt x="2629" y="940"/>
                </a:lnTo>
                <a:lnTo>
                  <a:pt x="2629" y="940"/>
                </a:lnTo>
                <a:lnTo>
                  <a:pt x="2629" y="942"/>
                </a:lnTo>
                <a:lnTo>
                  <a:pt x="2629" y="943"/>
                </a:lnTo>
                <a:lnTo>
                  <a:pt x="2630" y="940"/>
                </a:lnTo>
                <a:lnTo>
                  <a:pt x="2630" y="940"/>
                </a:lnTo>
                <a:lnTo>
                  <a:pt x="2630" y="942"/>
                </a:lnTo>
                <a:lnTo>
                  <a:pt x="2630" y="942"/>
                </a:lnTo>
                <a:lnTo>
                  <a:pt x="2631" y="945"/>
                </a:lnTo>
                <a:lnTo>
                  <a:pt x="2631" y="946"/>
                </a:lnTo>
                <a:lnTo>
                  <a:pt x="2633" y="947"/>
                </a:lnTo>
                <a:lnTo>
                  <a:pt x="2633" y="950"/>
                </a:lnTo>
                <a:lnTo>
                  <a:pt x="2634" y="951"/>
                </a:lnTo>
                <a:lnTo>
                  <a:pt x="2634" y="951"/>
                </a:lnTo>
                <a:lnTo>
                  <a:pt x="2634" y="953"/>
                </a:lnTo>
                <a:lnTo>
                  <a:pt x="2634" y="954"/>
                </a:lnTo>
                <a:lnTo>
                  <a:pt x="2633" y="954"/>
                </a:lnTo>
                <a:lnTo>
                  <a:pt x="2634" y="956"/>
                </a:lnTo>
                <a:lnTo>
                  <a:pt x="2633" y="956"/>
                </a:lnTo>
                <a:lnTo>
                  <a:pt x="2633" y="957"/>
                </a:lnTo>
                <a:lnTo>
                  <a:pt x="2633" y="957"/>
                </a:lnTo>
                <a:lnTo>
                  <a:pt x="2634" y="957"/>
                </a:lnTo>
                <a:lnTo>
                  <a:pt x="2634" y="958"/>
                </a:lnTo>
                <a:lnTo>
                  <a:pt x="2634" y="958"/>
                </a:lnTo>
                <a:lnTo>
                  <a:pt x="2634" y="960"/>
                </a:lnTo>
                <a:lnTo>
                  <a:pt x="2634" y="960"/>
                </a:lnTo>
                <a:lnTo>
                  <a:pt x="2634" y="960"/>
                </a:lnTo>
                <a:lnTo>
                  <a:pt x="2633" y="961"/>
                </a:lnTo>
                <a:lnTo>
                  <a:pt x="2634" y="961"/>
                </a:lnTo>
                <a:lnTo>
                  <a:pt x="2634" y="961"/>
                </a:lnTo>
                <a:lnTo>
                  <a:pt x="2635" y="961"/>
                </a:lnTo>
                <a:lnTo>
                  <a:pt x="2635" y="961"/>
                </a:lnTo>
                <a:lnTo>
                  <a:pt x="2635" y="961"/>
                </a:lnTo>
                <a:lnTo>
                  <a:pt x="2635" y="962"/>
                </a:lnTo>
                <a:lnTo>
                  <a:pt x="2634" y="962"/>
                </a:lnTo>
                <a:lnTo>
                  <a:pt x="2634" y="964"/>
                </a:lnTo>
                <a:lnTo>
                  <a:pt x="2634" y="964"/>
                </a:lnTo>
                <a:lnTo>
                  <a:pt x="2634" y="965"/>
                </a:lnTo>
                <a:lnTo>
                  <a:pt x="2634" y="967"/>
                </a:lnTo>
                <a:lnTo>
                  <a:pt x="2634" y="967"/>
                </a:lnTo>
                <a:lnTo>
                  <a:pt x="2634" y="968"/>
                </a:lnTo>
                <a:lnTo>
                  <a:pt x="2633" y="969"/>
                </a:lnTo>
                <a:lnTo>
                  <a:pt x="2633" y="971"/>
                </a:lnTo>
                <a:lnTo>
                  <a:pt x="2633" y="971"/>
                </a:lnTo>
                <a:lnTo>
                  <a:pt x="2631" y="972"/>
                </a:lnTo>
                <a:lnTo>
                  <a:pt x="2633" y="975"/>
                </a:lnTo>
                <a:lnTo>
                  <a:pt x="2633" y="976"/>
                </a:lnTo>
                <a:lnTo>
                  <a:pt x="2633" y="978"/>
                </a:lnTo>
                <a:lnTo>
                  <a:pt x="2633" y="978"/>
                </a:lnTo>
                <a:lnTo>
                  <a:pt x="2634" y="976"/>
                </a:lnTo>
                <a:lnTo>
                  <a:pt x="2634" y="976"/>
                </a:lnTo>
                <a:lnTo>
                  <a:pt x="2633" y="979"/>
                </a:lnTo>
                <a:lnTo>
                  <a:pt x="2633" y="982"/>
                </a:lnTo>
                <a:lnTo>
                  <a:pt x="2631" y="983"/>
                </a:lnTo>
                <a:lnTo>
                  <a:pt x="2631" y="985"/>
                </a:lnTo>
                <a:lnTo>
                  <a:pt x="2630" y="987"/>
                </a:lnTo>
                <a:lnTo>
                  <a:pt x="2630" y="990"/>
                </a:lnTo>
                <a:lnTo>
                  <a:pt x="2630" y="991"/>
                </a:lnTo>
                <a:lnTo>
                  <a:pt x="2630" y="993"/>
                </a:lnTo>
                <a:lnTo>
                  <a:pt x="2630" y="996"/>
                </a:lnTo>
                <a:lnTo>
                  <a:pt x="2631" y="996"/>
                </a:lnTo>
                <a:lnTo>
                  <a:pt x="2631" y="996"/>
                </a:lnTo>
                <a:lnTo>
                  <a:pt x="2631" y="994"/>
                </a:lnTo>
                <a:lnTo>
                  <a:pt x="2633" y="994"/>
                </a:lnTo>
                <a:lnTo>
                  <a:pt x="2633" y="994"/>
                </a:lnTo>
                <a:lnTo>
                  <a:pt x="2634" y="994"/>
                </a:lnTo>
                <a:lnTo>
                  <a:pt x="2634" y="994"/>
                </a:lnTo>
                <a:lnTo>
                  <a:pt x="2635" y="997"/>
                </a:lnTo>
                <a:lnTo>
                  <a:pt x="2635" y="997"/>
                </a:lnTo>
                <a:lnTo>
                  <a:pt x="2637" y="997"/>
                </a:lnTo>
                <a:lnTo>
                  <a:pt x="2637" y="998"/>
                </a:lnTo>
                <a:lnTo>
                  <a:pt x="2637" y="1000"/>
                </a:lnTo>
                <a:lnTo>
                  <a:pt x="2638" y="1000"/>
                </a:lnTo>
                <a:lnTo>
                  <a:pt x="2638" y="1000"/>
                </a:lnTo>
                <a:lnTo>
                  <a:pt x="2640" y="1001"/>
                </a:lnTo>
                <a:lnTo>
                  <a:pt x="2640" y="1001"/>
                </a:lnTo>
                <a:lnTo>
                  <a:pt x="2641" y="1002"/>
                </a:lnTo>
                <a:lnTo>
                  <a:pt x="2641" y="1004"/>
                </a:lnTo>
                <a:lnTo>
                  <a:pt x="2642" y="1004"/>
                </a:lnTo>
                <a:lnTo>
                  <a:pt x="2642" y="1004"/>
                </a:lnTo>
                <a:lnTo>
                  <a:pt x="2642" y="1004"/>
                </a:lnTo>
                <a:lnTo>
                  <a:pt x="2642" y="1005"/>
                </a:lnTo>
                <a:lnTo>
                  <a:pt x="2644" y="1005"/>
                </a:lnTo>
                <a:lnTo>
                  <a:pt x="2644" y="1005"/>
                </a:lnTo>
                <a:lnTo>
                  <a:pt x="2644" y="1008"/>
                </a:lnTo>
                <a:lnTo>
                  <a:pt x="2645" y="1009"/>
                </a:lnTo>
                <a:lnTo>
                  <a:pt x="2648" y="1012"/>
                </a:lnTo>
                <a:lnTo>
                  <a:pt x="2648" y="1013"/>
                </a:lnTo>
                <a:lnTo>
                  <a:pt x="2649" y="1015"/>
                </a:lnTo>
                <a:lnTo>
                  <a:pt x="2649" y="1016"/>
                </a:lnTo>
                <a:lnTo>
                  <a:pt x="2651" y="1018"/>
                </a:lnTo>
                <a:lnTo>
                  <a:pt x="2649" y="1020"/>
                </a:lnTo>
                <a:lnTo>
                  <a:pt x="2651" y="1025"/>
                </a:lnTo>
                <a:lnTo>
                  <a:pt x="2652" y="1029"/>
                </a:lnTo>
                <a:lnTo>
                  <a:pt x="2652" y="1031"/>
                </a:lnTo>
                <a:lnTo>
                  <a:pt x="2653" y="1033"/>
                </a:lnTo>
                <a:lnTo>
                  <a:pt x="2653" y="1034"/>
                </a:lnTo>
                <a:lnTo>
                  <a:pt x="2653" y="1034"/>
                </a:lnTo>
                <a:lnTo>
                  <a:pt x="2653" y="1036"/>
                </a:lnTo>
                <a:lnTo>
                  <a:pt x="2653" y="1036"/>
                </a:lnTo>
                <a:lnTo>
                  <a:pt x="2653" y="1036"/>
                </a:lnTo>
                <a:lnTo>
                  <a:pt x="2655" y="1037"/>
                </a:lnTo>
                <a:lnTo>
                  <a:pt x="2656" y="1038"/>
                </a:lnTo>
                <a:lnTo>
                  <a:pt x="2657" y="1040"/>
                </a:lnTo>
                <a:lnTo>
                  <a:pt x="2659" y="1042"/>
                </a:lnTo>
                <a:lnTo>
                  <a:pt x="2659" y="1042"/>
                </a:lnTo>
                <a:lnTo>
                  <a:pt x="2659" y="1044"/>
                </a:lnTo>
                <a:lnTo>
                  <a:pt x="2659" y="1045"/>
                </a:lnTo>
                <a:lnTo>
                  <a:pt x="2659" y="1047"/>
                </a:lnTo>
                <a:lnTo>
                  <a:pt x="2660" y="1047"/>
                </a:lnTo>
                <a:lnTo>
                  <a:pt x="2660" y="1048"/>
                </a:lnTo>
                <a:lnTo>
                  <a:pt x="2663" y="1048"/>
                </a:lnTo>
                <a:lnTo>
                  <a:pt x="2664" y="1049"/>
                </a:lnTo>
                <a:lnTo>
                  <a:pt x="2667" y="1052"/>
                </a:lnTo>
                <a:lnTo>
                  <a:pt x="2671" y="1053"/>
                </a:lnTo>
                <a:lnTo>
                  <a:pt x="2673" y="1055"/>
                </a:lnTo>
                <a:lnTo>
                  <a:pt x="2674" y="1056"/>
                </a:lnTo>
                <a:lnTo>
                  <a:pt x="2678" y="1058"/>
                </a:lnTo>
                <a:lnTo>
                  <a:pt x="2678" y="1059"/>
                </a:lnTo>
                <a:lnTo>
                  <a:pt x="2679" y="1059"/>
                </a:lnTo>
                <a:lnTo>
                  <a:pt x="2679" y="1060"/>
                </a:lnTo>
                <a:lnTo>
                  <a:pt x="2681" y="1060"/>
                </a:lnTo>
                <a:lnTo>
                  <a:pt x="2682" y="1059"/>
                </a:lnTo>
                <a:lnTo>
                  <a:pt x="2682" y="1059"/>
                </a:lnTo>
                <a:lnTo>
                  <a:pt x="2684" y="1059"/>
                </a:lnTo>
                <a:lnTo>
                  <a:pt x="2685" y="1059"/>
                </a:lnTo>
                <a:lnTo>
                  <a:pt x="2685" y="1058"/>
                </a:lnTo>
                <a:lnTo>
                  <a:pt x="2684" y="1058"/>
                </a:lnTo>
                <a:lnTo>
                  <a:pt x="2685" y="1058"/>
                </a:lnTo>
                <a:lnTo>
                  <a:pt x="2685" y="1058"/>
                </a:lnTo>
                <a:lnTo>
                  <a:pt x="2685" y="1059"/>
                </a:lnTo>
                <a:lnTo>
                  <a:pt x="2685" y="1059"/>
                </a:lnTo>
                <a:lnTo>
                  <a:pt x="2685" y="1059"/>
                </a:lnTo>
                <a:lnTo>
                  <a:pt x="2686" y="1060"/>
                </a:lnTo>
                <a:lnTo>
                  <a:pt x="2686" y="1059"/>
                </a:lnTo>
                <a:lnTo>
                  <a:pt x="2688" y="1059"/>
                </a:lnTo>
                <a:lnTo>
                  <a:pt x="2688" y="1059"/>
                </a:lnTo>
                <a:lnTo>
                  <a:pt x="2686" y="1056"/>
                </a:lnTo>
                <a:lnTo>
                  <a:pt x="2684" y="1051"/>
                </a:lnTo>
                <a:lnTo>
                  <a:pt x="2682" y="1049"/>
                </a:lnTo>
                <a:lnTo>
                  <a:pt x="2682" y="1048"/>
                </a:lnTo>
                <a:lnTo>
                  <a:pt x="2679" y="1047"/>
                </a:lnTo>
                <a:lnTo>
                  <a:pt x="2679" y="1047"/>
                </a:lnTo>
                <a:lnTo>
                  <a:pt x="2679" y="1045"/>
                </a:lnTo>
                <a:lnTo>
                  <a:pt x="2679" y="1042"/>
                </a:lnTo>
                <a:lnTo>
                  <a:pt x="2679" y="1041"/>
                </a:lnTo>
                <a:lnTo>
                  <a:pt x="2679" y="1040"/>
                </a:lnTo>
                <a:lnTo>
                  <a:pt x="2678" y="1038"/>
                </a:lnTo>
                <a:lnTo>
                  <a:pt x="2678" y="1037"/>
                </a:lnTo>
                <a:lnTo>
                  <a:pt x="2679" y="1036"/>
                </a:lnTo>
                <a:lnTo>
                  <a:pt x="2679" y="1031"/>
                </a:lnTo>
                <a:lnTo>
                  <a:pt x="2679" y="1029"/>
                </a:lnTo>
                <a:lnTo>
                  <a:pt x="2679" y="1027"/>
                </a:lnTo>
                <a:lnTo>
                  <a:pt x="2677" y="1023"/>
                </a:lnTo>
                <a:lnTo>
                  <a:pt x="2675" y="1022"/>
                </a:lnTo>
                <a:lnTo>
                  <a:pt x="2675" y="1020"/>
                </a:lnTo>
                <a:lnTo>
                  <a:pt x="2674" y="1020"/>
                </a:lnTo>
                <a:lnTo>
                  <a:pt x="2673" y="1019"/>
                </a:lnTo>
                <a:lnTo>
                  <a:pt x="2670" y="1018"/>
                </a:lnTo>
                <a:lnTo>
                  <a:pt x="2668" y="1015"/>
                </a:lnTo>
                <a:lnTo>
                  <a:pt x="2668" y="1013"/>
                </a:lnTo>
                <a:lnTo>
                  <a:pt x="2666" y="1013"/>
                </a:lnTo>
                <a:lnTo>
                  <a:pt x="2663" y="1012"/>
                </a:lnTo>
                <a:lnTo>
                  <a:pt x="2662" y="1009"/>
                </a:lnTo>
                <a:lnTo>
                  <a:pt x="2660" y="1008"/>
                </a:lnTo>
                <a:lnTo>
                  <a:pt x="2660" y="1008"/>
                </a:lnTo>
                <a:lnTo>
                  <a:pt x="2659" y="1008"/>
                </a:lnTo>
                <a:lnTo>
                  <a:pt x="2657" y="1008"/>
                </a:lnTo>
                <a:lnTo>
                  <a:pt x="2656" y="1008"/>
                </a:lnTo>
                <a:lnTo>
                  <a:pt x="2653" y="1007"/>
                </a:lnTo>
                <a:lnTo>
                  <a:pt x="2653" y="1005"/>
                </a:lnTo>
                <a:lnTo>
                  <a:pt x="2652" y="1005"/>
                </a:lnTo>
                <a:lnTo>
                  <a:pt x="2651" y="1005"/>
                </a:lnTo>
                <a:lnTo>
                  <a:pt x="2651" y="1005"/>
                </a:lnTo>
                <a:lnTo>
                  <a:pt x="2651" y="1004"/>
                </a:lnTo>
                <a:lnTo>
                  <a:pt x="2648" y="1002"/>
                </a:lnTo>
                <a:lnTo>
                  <a:pt x="2648" y="1001"/>
                </a:lnTo>
                <a:lnTo>
                  <a:pt x="2648" y="1000"/>
                </a:lnTo>
                <a:lnTo>
                  <a:pt x="2649" y="1000"/>
                </a:lnTo>
                <a:lnTo>
                  <a:pt x="2649" y="1000"/>
                </a:lnTo>
                <a:lnTo>
                  <a:pt x="2649" y="1001"/>
                </a:lnTo>
                <a:lnTo>
                  <a:pt x="2649" y="1001"/>
                </a:lnTo>
                <a:lnTo>
                  <a:pt x="2649" y="1001"/>
                </a:lnTo>
                <a:lnTo>
                  <a:pt x="2649" y="1001"/>
                </a:lnTo>
                <a:lnTo>
                  <a:pt x="2651" y="1001"/>
                </a:lnTo>
                <a:lnTo>
                  <a:pt x="2651" y="1002"/>
                </a:lnTo>
                <a:lnTo>
                  <a:pt x="2651" y="1004"/>
                </a:lnTo>
                <a:lnTo>
                  <a:pt x="2652" y="1004"/>
                </a:lnTo>
                <a:lnTo>
                  <a:pt x="2651" y="1004"/>
                </a:lnTo>
                <a:lnTo>
                  <a:pt x="2651" y="1002"/>
                </a:lnTo>
                <a:lnTo>
                  <a:pt x="2649" y="994"/>
                </a:lnTo>
                <a:lnTo>
                  <a:pt x="2649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6" y="993"/>
                </a:lnTo>
                <a:lnTo>
                  <a:pt x="2646" y="991"/>
                </a:lnTo>
                <a:lnTo>
                  <a:pt x="2646" y="990"/>
                </a:lnTo>
                <a:lnTo>
                  <a:pt x="2645" y="986"/>
                </a:lnTo>
                <a:lnTo>
                  <a:pt x="2645" y="986"/>
                </a:lnTo>
                <a:lnTo>
                  <a:pt x="2645" y="985"/>
                </a:lnTo>
                <a:lnTo>
                  <a:pt x="2644" y="985"/>
                </a:lnTo>
                <a:lnTo>
                  <a:pt x="2641" y="986"/>
                </a:lnTo>
                <a:lnTo>
                  <a:pt x="2640" y="986"/>
                </a:lnTo>
                <a:lnTo>
                  <a:pt x="2640" y="985"/>
                </a:lnTo>
                <a:lnTo>
                  <a:pt x="2640" y="985"/>
                </a:lnTo>
                <a:lnTo>
                  <a:pt x="2640" y="983"/>
                </a:lnTo>
                <a:lnTo>
                  <a:pt x="2638" y="982"/>
                </a:lnTo>
                <a:lnTo>
                  <a:pt x="2638" y="980"/>
                </a:lnTo>
                <a:lnTo>
                  <a:pt x="2638" y="979"/>
                </a:lnTo>
                <a:lnTo>
                  <a:pt x="2638" y="976"/>
                </a:lnTo>
                <a:lnTo>
                  <a:pt x="2638" y="975"/>
                </a:lnTo>
                <a:lnTo>
                  <a:pt x="2638" y="975"/>
                </a:lnTo>
                <a:lnTo>
                  <a:pt x="2640" y="975"/>
                </a:lnTo>
                <a:lnTo>
                  <a:pt x="2640" y="972"/>
                </a:lnTo>
                <a:lnTo>
                  <a:pt x="2641" y="969"/>
                </a:lnTo>
                <a:lnTo>
                  <a:pt x="2642" y="968"/>
                </a:lnTo>
                <a:lnTo>
                  <a:pt x="2642" y="967"/>
                </a:lnTo>
                <a:lnTo>
                  <a:pt x="2642" y="964"/>
                </a:lnTo>
                <a:lnTo>
                  <a:pt x="2644" y="962"/>
                </a:lnTo>
                <a:lnTo>
                  <a:pt x="2645" y="961"/>
                </a:lnTo>
                <a:lnTo>
                  <a:pt x="2645" y="960"/>
                </a:lnTo>
                <a:lnTo>
                  <a:pt x="2645" y="958"/>
                </a:lnTo>
                <a:lnTo>
                  <a:pt x="2646" y="957"/>
                </a:lnTo>
                <a:lnTo>
                  <a:pt x="2646" y="956"/>
                </a:lnTo>
                <a:lnTo>
                  <a:pt x="2646" y="953"/>
                </a:lnTo>
                <a:lnTo>
                  <a:pt x="2646" y="951"/>
                </a:lnTo>
                <a:lnTo>
                  <a:pt x="2648" y="949"/>
                </a:lnTo>
                <a:lnTo>
                  <a:pt x="2646" y="947"/>
                </a:lnTo>
                <a:lnTo>
                  <a:pt x="2646" y="947"/>
                </a:lnTo>
                <a:lnTo>
                  <a:pt x="2646" y="946"/>
                </a:lnTo>
                <a:lnTo>
                  <a:pt x="2648" y="945"/>
                </a:lnTo>
                <a:lnTo>
                  <a:pt x="2649" y="945"/>
                </a:lnTo>
                <a:lnTo>
                  <a:pt x="2652" y="945"/>
                </a:lnTo>
                <a:lnTo>
                  <a:pt x="2652" y="945"/>
                </a:lnTo>
                <a:lnTo>
                  <a:pt x="2652" y="945"/>
                </a:lnTo>
                <a:lnTo>
                  <a:pt x="2655" y="945"/>
                </a:lnTo>
                <a:lnTo>
                  <a:pt x="2656" y="945"/>
                </a:lnTo>
                <a:lnTo>
                  <a:pt x="2656" y="946"/>
                </a:lnTo>
                <a:lnTo>
                  <a:pt x="2655" y="946"/>
                </a:lnTo>
                <a:lnTo>
                  <a:pt x="2655" y="947"/>
                </a:lnTo>
                <a:lnTo>
                  <a:pt x="2655" y="949"/>
                </a:lnTo>
                <a:lnTo>
                  <a:pt x="2655" y="951"/>
                </a:lnTo>
                <a:lnTo>
                  <a:pt x="2655" y="951"/>
                </a:lnTo>
                <a:lnTo>
                  <a:pt x="2655" y="953"/>
                </a:lnTo>
                <a:lnTo>
                  <a:pt x="2656" y="953"/>
                </a:lnTo>
                <a:lnTo>
                  <a:pt x="2657" y="953"/>
                </a:lnTo>
                <a:lnTo>
                  <a:pt x="2660" y="953"/>
                </a:lnTo>
                <a:lnTo>
                  <a:pt x="2663" y="953"/>
                </a:lnTo>
                <a:lnTo>
                  <a:pt x="2664" y="953"/>
                </a:lnTo>
                <a:lnTo>
                  <a:pt x="2664" y="953"/>
                </a:lnTo>
                <a:lnTo>
                  <a:pt x="2664" y="953"/>
                </a:lnTo>
                <a:lnTo>
                  <a:pt x="2666" y="954"/>
                </a:lnTo>
                <a:lnTo>
                  <a:pt x="2667" y="954"/>
                </a:lnTo>
                <a:lnTo>
                  <a:pt x="2667" y="956"/>
                </a:lnTo>
                <a:lnTo>
                  <a:pt x="2668" y="956"/>
                </a:lnTo>
                <a:lnTo>
                  <a:pt x="2668" y="956"/>
                </a:lnTo>
                <a:lnTo>
                  <a:pt x="2668" y="957"/>
                </a:lnTo>
                <a:lnTo>
                  <a:pt x="2670" y="957"/>
                </a:lnTo>
                <a:lnTo>
                  <a:pt x="2671" y="958"/>
                </a:lnTo>
                <a:lnTo>
                  <a:pt x="2671" y="957"/>
                </a:lnTo>
                <a:lnTo>
                  <a:pt x="2671" y="957"/>
                </a:lnTo>
                <a:lnTo>
                  <a:pt x="2671" y="957"/>
                </a:lnTo>
                <a:lnTo>
                  <a:pt x="2673" y="958"/>
                </a:lnTo>
                <a:lnTo>
                  <a:pt x="2673" y="960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5" y="961"/>
                </a:lnTo>
                <a:lnTo>
                  <a:pt x="2675" y="962"/>
                </a:lnTo>
                <a:lnTo>
                  <a:pt x="2677" y="964"/>
                </a:lnTo>
                <a:lnTo>
                  <a:pt x="2675" y="965"/>
                </a:lnTo>
                <a:lnTo>
                  <a:pt x="2675" y="967"/>
                </a:lnTo>
                <a:lnTo>
                  <a:pt x="2675" y="968"/>
                </a:lnTo>
                <a:lnTo>
                  <a:pt x="2677" y="969"/>
                </a:lnTo>
                <a:lnTo>
                  <a:pt x="2678" y="969"/>
                </a:lnTo>
                <a:lnTo>
                  <a:pt x="2678" y="969"/>
                </a:lnTo>
                <a:lnTo>
                  <a:pt x="2679" y="969"/>
                </a:lnTo>
                <a:lnTo>
                  <a:pt x="2679" y="968"/>
                </a:lnTo>
                <a:lnTo>
                  <a:pt x="2679" y="967"/>
                </a:lnTo>
                <a:lnTo>
                  <a:pt x="2681" y="968"/>
                </a:lnTo>
                <a:lnTo>
                  <a:pt x="2681" y="968"/>
                </a:lnTo>
                <a:lnTo>
                  <a:pt x="2682" y="969"/>
                </a:lnTo>
                <a:lnTo>
                  <a:pt x="2681" y="971"/>
                </a:lnTo>
                <a:lnTo>
                  <a:pt x="2681" y="971"/>
                </a:lnTo>
                <a:lnTo>
                  <a:pt x="2679" y="972"/>
                </a:lnTo>
                <a:lnTo>
                  <a:pt x="2679" y="972"/>
                </a:lnTo>
                <a:lnTo>
                  <a:pt x="2681" y="972"/>
                </a:lnTo>
                <a:lnTo>
                  <a:pt x="2681" y="973"/>
                </a:lnTo>
                <a:lnTo>
                  <a:pt x="2684" y="972"/>
                </a:lnTo>
                <a:lnTo>
                  <a:pt x="2684" y="972"/>
                </a:lnTo>
                <a:lnTo>
                  <a:pt x="2684" y="972"/>
                </a:lnTo>
                <a:lnTo>
                  <a:pt x="2684" y="972"/>
                </a:lnTo>
                <a:lnTo>
                  <a:pt x="2686" y="973"/>
                </a:lnTo>
                <a:lnTo>
                  <a:pt x="2689" y="973"/>
                </a:lnTo>
                <a:lnTo>
                  <a:pt x="2689" y="975"/>
                </a:lnTo>
                <a:lnTo>
                  <a:pt x="2691" y="975"/>
                </a:lnTo>
                <a:lnTo>
                  <a:pt x="2691" y="976"/>
                </a:lnTo>
                <a:lnTo>
                  <a:pt x="2691" y="976"/>
                </a:lnTo>
                <a:lnTo>
                  <a:pt x="2692" y="976"/>
                </a:lnTo>
                <a:lnTo>
                  <a:pt x="2692" y="976"/>
                </a:lnTo>
                <a:lnTo>
                  <a:pt x="2693" y="976"/>
                </a:lnTo>
                <a:lnTo>
                  <a:pt x="2693" y="978"/>
                </a:lnTo>
                <a:lnTo>
                  <a:pt x="2695" y="978"/>
                </a:lnTo>
                <a:lnTo>
                  <a:pt x="2695" y="978"/>
                </a:lnTo>
                <a:lnTo>
                  <a:pt x="2695" y="979"/>
                </a:lnTo>
                <a:lnTo>
                  <a:pt x="2695" y="979"/>
                </a:lnTo>
                <a:lnTo>
                  <a:pt x="2693" y="979"/>
                </a:lnTo>
                <a:lnTo>
                  <a:pt x="2693" y="980"/>
                </a:lnTo>
                <a:lnTo>
                  <a:pt x="2692" y="982"/>
                </a:lnTo>
                <a:lnTo>
                  <a:pt x="2692" y="986"/>
                </a:lnTo>
                <a:lnTo>
                  <a:pt x="2692" y="990"/>
                </a:lnTo>
                <a:lnTo>
                  <a:pt x="2693" y="990"/>
                </a:lnTo>
                <a:lnTo>
                  <a:pt x="2692" y="991"/>
                </a:lnTo>
                <a:lnTo>
                  <a:pt x="2693" y="991"/>
                </a:lnTo>
                <a:lnTo>
                  <a:pt x="2695" y="991"/>
                </a:lnTo>
                <a:lnTo>
                  <a:pt x="2696" y="990"/>
                </a:lnTo>
                <a:lnTo>
                  <a:pt x="2697" y="990"/>
                </a:lnTo>
                <a:lnTo>
                  <a:pt x="2697" y="987"/>
                </a:lnTo>
                <a:lnTo>
                  <a:pt x="2699" y="987"/>
                </a:lnTo>
                <a:lnTo>
                  <a:pt x="2706" y="983"/>
                </a:lnTo>
                <a:lnTo>
                  <a:pt x="2706" y="983"/>
                </a:lnTo>
                <a:lnTo>
                  <a:pt x="2706" y="983"/>
                </a:lnTo>
                <a:lnTo>
                  <a:pt x="2706" y="982"/>
                </a:lnTo>
                <a:lnTo>
                  <a:pt x="2704" y="982"/>
                </a:lnTo>
                <a:lnTo>
                  <a:pt x="2702" y="978"/>
                </a:lnTo>
                <a:lnTo>
                  <a:pt x="2703" y="979"/>
                </a:lnTo>
                <a:lnTo>
                  <a:pt x="2706" y="982"/>
                </a:lnTo>
                <a:lnTo>
                  <a:pt x="2707" y="982"/>
                </a:lnTo>
                <a:lnTo>
                  <a:pt x="2708" y="982"/>
                </a:lnTo>
                <a:lnTo>
                  <a:pt x="2708" y="982"/>
                </a:lnTo>
                <a:lnTo>
                  <a:pt x="2708" y="982"/>
                </a:lnTo>
                <a:lnTo>
                  <a:pt x="2708" y="980"/>
                </a:lnTo>
                <a:lnTo>
                  <a:pt x="2708" y="980"/>
                </a:lnTo>
                <a:lnTo>
                  <a:pt x="2706" y="976"/>
                </a:lnTo>
                <a:lnTo>
                  <a:pt x="2704" y="976"/>
                </a:lnTo>
                <a:lnTo>
                  <a:pt x="2708" y="979"/>
                </a:lnTo>
                <a:lnTo>
                  <a:pt x="2708" y="979"/>
                </a:lnTo>
                <a:lnTo>
                  <a:pt x="2710" y="979"/>
                </a:lnTo>
                <a:lnTo>
                  <a:pt x="2710" y="979"/>
                </a:lnTo>
                <a:lnTo>
                  <a:pt x="2710" y="979"/>
                </a:lnTo>
                <a:lnTo>
                  <a:pt x="2710" y="978"/>
                </a:lnTo>
                <a:lnTo>
                  <a:pt x="2710" y="978"/>
                </a:lnTo>
                <a:lnTo>
                  <a:pt x="2711" y="976"/>
                </a:lnTo>
                <a:lnTo>
                  <a:pt x="2711" y="976"/>
                </a:lnTo>
                <a:lnTo>
                  <a:pt x="2710" y="976"/>
                </a:lnTo>
                <a:lnTo>
                  <a:pt x="2710" y="976"/>
                </a:lnTo>
                <a:lnTo>
                  <a:pt x="2708" y="975"/>
                </a:lnTo>
                <a:lnTo>
                  <a:pt x="2708" y="975"/>
                </a:lnTo>
                <a:lnTo>
                  <a:pt x="2710" y="975"/>
                </a:lnTo>
                <a:lnTo>
                  <a:pt x="2711" y="975"/>
                </a:lnTo>
                <a:lnTo>
                  <a:pt x="2711" y="975"/>
                </a:lnTo>
                <a:lnTo>
                  <a:pt x="2711" y="975"/>
                </a:lnTo>
                <a:lnTo>
                  <a:pt x="2711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1" y="973"/>
                </a:lnTo>
                <a:lnTo>
                  <a:pt x="2713" y="975"/>
                </a:lnTo>
                <a:lnTo>
                  <a:pt x="2713" y="975"/>
                </a:lnTo>
                <a:lnTo>
                  <a:pt x="2713" y="973"/>
                </a:lnTo>
                <a:lnTo>
                  <a:pt x="2713" y="972"/>
                </a:lnTo>
                <a:lnTo>
                  <a:pt x="2713" y="972"/>
                </a:lnTo>
                <a:lnTo>
                  <a:pt x="2713" y="972"/>
                </a:lnTo>
                <a:lnTo>
                  <a:pt x="2714" y="972"/>
                </a:lnTo>
                <a:lnTo>
                  <a:pt x="2714" y="973"/>
                </a:lnTo>
                <a:lnTo>
                  <a:pt x="2715" y="973"/>
                </a:lnTo>
                <a:lnTo>
                  <a:pt x="2715" y="973"/>
                </a:lnTo>
                <a:lnTo>
                  <a:pt x="2715" y="975"/>
                </a:lnTo>
                <a:lnTo>
                  <a:pt x="2717" y="973"/>
                </a:lnTo>
                <a:lnTo>
                  <a:pt x="2718" y="973"/>
                </a:lnTo>
                <a:lnTo>
                  <a:pt x="2718" y="972"/>
                </a:lnTo>
                <a:lnTo>
                  <a:pt x="2721" y="971"/>
                </a:lnTo>
                <a:lnTo>
                  <a:pt x="2722" y="971"/>
                </a:lnTo>
                <a:lnTo>
                  <a:pt x="2724" y="969"/>
                </a:lnTo>
                <a:lnTo>
                  <a:pt x="2724" y="969"/>
                </a:lnTo>
                <a:lnTo>
                  <a:pt x="2725" y="969"/>
                </a:lnTo>
                <a:lnTo>
                  <a:pt x="2726" y="968"/>
                </a:lnTo>
                <a:lnTo>
                  <a:pt x="2728" y="967"/>
                </a:lnTo>
                <a:lnTo>
                  <a:pt x="2729" y="967"/>
                </a:lnTo>
                <a:lnTo>
                  <a:pt x="2730" y="965"/>
                </a:lnTo>
                <a:lnTo>
                  <a:pt x="2732" y="965"/>
                </a:lnTo>
                <a:lnTo>
                  <a:pt x="2732" y="964"/>
                </a:lnTo>
                <a:lnTo>
                  <a:pt x="2732" y="962"/>
                </a:lnTo>
                <a:lnTo>
                  <a:pt x="2733" y="962"/>
                </a:lnTo>
                <a:lnTo>
                  <a:pt x="2733" y="962"/>
                </a:lnTo>
                <a:lnTo>
                  <a:pt x="2735" y="961"/>
                </a:lnTo>
                <a:lnTo>
                  <a:pt x="2735" y="961"/>
                </a:lnTo>
                <a:lnTo>
                  <a:pt x="2733" y="961"/>
                </a:lnTo>
                <a:lnTo>
                  <a:pt x="2733" y="960"/>
                </a:lnTo>
                <a:lnTo>
                  <a:pt x="2735" y="960"/>
                </a:lnTo>
                <a:lnTo>
                  <a:pt x="2735" y="958"/>
                </a:lnTo>
                <a:lnTo>
                  <a:pt x="2735" y="958"/>
                </a:lnTo>
                <a:lnTo>
                  <a:pt x="2735" y="960"/>
                </a:lnTo>
                <a:lnTo>
                  <a:pt x="2735" y="960"/>
                </a:lnTo>
                <a:lnTo>
                  <a:pt x="2735" y="960"/>
                </a:lnTo>
                <a:lnTo>
                  <a:pt x="2735" y="958"/>
                </a:lnTo>
                <a:lnTo>
                  <a:pt x="2735" y="958"/>
                </a:lnTo>
                <a:lnTo>
                  <a:pt x="2735" y="956"/>
                </a:lnTo>
                <a:lnTo>
                  <a:pt x="2735" y="956"/>
                </a:lnTo>
                <a:lnTo>
                  <a:pt x="2735" y="953"/>
                </a:lnTo>
                <a:lnTo>
                  <a:pt x="2735" y="951"/>
                </a:lnTo>
                <a:lnTo>
                  <a:pt x="2736" y="951"/>
                </a:lnTo>
                <a:lnTo>
                  <a:pt x="2736" y="953"/>
                </a:lnTo>
                <a:lnTo>
                  <a:pt x="2736" y="953"/>
                </a:lnTo>
                <a:lnTo>
                  <a:pt x="2736" y="951"/>
                </a:lnTo>
                <a:lnTo>
                  <a:pt x="2736" y="950"/>
                </a:lnTo>
                <a:lnTo>
                  <a:pt x="2736" y="949"/>
                </a:lnTo>
                <a:lnTo>
                  <a:pt x="2735" y="947"/>
                </a:lnTo>
                <a:lnTo>
                  <a:pt x="2735" y="947"/>
                </a:lnTo>
                <a:lnTo>
                  <a:pt x="2735" y="945"/>
                </a:lnTo>
                <a:lnTo>
                  <a:pt x="2735" y="943"/>
                </a:lnTo>
                <a:lnTo>
                  <a:pt x="2735" y="942"/>
                </a:lnTo>
                <a:lnTo>
                  <a:pt x="2735" y="942"/>
                </a:lnTo>
                <a:lnTo>
                  <a:pt x="2735" y="940"/>
                </a:lnTo>
                <a:lnTo>
                  <a:pt x="2735" y="939"/>
                </a:lnTo>
                <a:lnTo>
                  <a:pt x="2735" y="939"/>
                </a:lnTo>
                <a:lnTo>
                  <a:pt x="2735" y="938"/>
                </a:lnTo>
                <a:lnTo>
                  <a:pt x="2735" y="938"/>
                </a:lnTo>
                <a:lnTo>
                  <a:pt x="2733" y="936"/>
                </a:lnTo>
                <a:lnTo>
                  <a:pt x="2733" y="935"/>
                </a:lnTo>
                <a:lnTo>
                  <a:pt x="2733" y="932"/>
                </a:lnTo>
                <a:lnTo>
                  <a:pt x="2732" y="932"/>
                </a:lnTo>
                <a:lnTo>
                  <a:pt x="2732" y="929"/>
                </a:lnTo>
                <a:lnTo>
                  <a:pt x="2730" y="928"/>
                </a:lnTo>
                <a:lnTo>
                  <a:pt x="2730" y="927"/>
                </a:lnTo>
                <a:lnTo>
                  <a:pt x="2729" y="927"/>
                </a:lnTo>
                <a:lnTo>
                  <a:pt x="2729" y="925"/>
                </a:lnTo>
                <a:lnTo>
                  <a:pt x="2728" y="924"/>
                </a:lnTo>
                <a:lnTo>
                  <a:pt x="2726" y="922"/>
                </a:lnTo>
                <a:lnTo>
                  <a:pt x="2726" y="921"/>
                </a:lnTo>
                <a:lnTo>
                  <a:pt x="2725" y="921"/>
                </a:lnTo>
                <a:lnTo>
                  <a:pt x="2725" y="920"/>
                </a:lnTo>
                <a:lnTo>
                  <a:pt x="2725" y="920"/>
                </a:lnTo>
                <a:lnTo>
                  <a:pt x="2725" y="920"/>
                </a:lnTo>
                <a:lnTo>
                  <a:pt x="2725" y="920"/>
                </a:lnTo>
                <a:lnTo>
                  <a:pt x="2724" y="918"/>
                </a:lnTo>
                <a:lnTo>
                  <a:pt x="2724" y="918"/>
                </a:lnTo>
                <a:lnTo>
                  <a:pt x="2722" y="917"/>
                </a:lnTo>
                <a:lnTo>
                  <a:pt x="2722" y="917"/>
                </a:lnTo>
                <a:lnTo>
                  <a:pt x="2722" y="917"/>
                </a:lnTo>
                <a:lnTo>
                  <a:pt x="2721" y="917"/>
                </a:lnTo>
                <a:lnTo>
                  <a:pt x="2721" y="917"/>
                </a:lnTo>
                <a:lnTo>
                  <a:pt x="2721" y="917"/>
                </a:lnTo>
                <a:lnTo>
                  <a:pt x="2719" y="916"/>
                </a:lnTo>
                <a:lnTo>
                  <a:pt x="2718" y="914"/>
                </a:lnTo>
                <a:lnTo>
                  <a:pt x="2718" y="914"/>
                </a:lnTo>
                <a:lnTo>
                  <a:pt x="2718" y="914"/>
                </a:lnTo>
                <a:lnTo>
                  <a:pt x="2717" y="913"/>
                </a:lnTo>
                <a:lnTo>
                  <a:pt x="2715" y="911"/>
                </a:lnTo>
                <a:lnTo>
                  <a:pt x="2714" y="910"/>
                </a:lnTo>
                <a:lnTo>
                  <a:pt x="2713" y="909"/>
                </a:lnTo>
                <a:lnTo>
                  <a:pt x="2711" y="907"/>
                </a:lnTo>
                <a:lnTo>
                  <a:pt x="2708" y="905"/>
                </a:lnTo>
                <a:lnTo>
                  <a:pt x="2707" y="903"/>
                </a:lnTo>
                <a:lnTo>
                  <a:pt x="2707" y="903"/>
                </a:lnTo>
                <a:lnTo>
                  <a:pt x="2708" y="903"/>
                </a:lnTo>
                <a:lnTo>
                  <a:pt x="2708" y="902"/>
                </a:lnTo>
                <a:lnTo>
                  <a:pt x="2708" y="902"/>
                </a:lnTo>
                <a:lnTo>
                  <a:pt x="2707" y="900"/>
                </a:lnTo>
                <a:lnTo>
                  <a:pt x="2706" y="899"/>
                </a:lnTo>
                <a:lnTo>
                  <a:pt x="2704" y="899"/>
                </a:lnTo>
                <a:lnTo>
                  <a:pt x="2704" y="898"/>
                </a:lnTo>
                <a:lnTo>
                  <a:pt x="2703" y="896"/>
                </a:lnTo>
                <a:lnTo>
                  <a:pt x="2702" y="895"/>
                </a:lnTo>
                <a:lnTo>
                  <a:pt x="2702" y="895"/>
                </a:lnTo>
                <a:lnTo>
                  <a:pt x="2702" y="894"/>
                </a:lnTo>
                <a:lnTo>
                  <a:pt x="2702" y="894"/>
                </a:lnTo>
                <a:lnTo>
                  <a:pt x="2700" y="892"/>
                </a:lnTo>
                <a:lnTo>
                  <a:pt x="2700" y="891"/>
                </a:lnTo>
                <a:lnTo>
                  <a:pt x="2700" y="889"/>
                </a:lnTo>
                <a:lnTo>
                  <a:pt x="2702" y="888"/>
                </a:lnTo>
                <a:lnTo>
                  <a:pt x="2702" y="888"/>
                </a:lnTo>
                <a:lnTo>
                  <a:pt x="2702" y="887"/>
                </a:lnTo>
                <a:lnTo>
                  <a:pt x="2702" y="885"/>
                </a:lnTo>
                <a:lnTo>
                  <a:pt x="2703" y="882"/>
                </a:lnTo>
                <a:lnTo>
                  <a:pt x="2704" y="881"/>
                </a:lnTo>
                <a:lnTo>
                  <a:pt x="2706" y="881"/>
                </a:lnTo>
                <a:lnTo>
                  <a:pt x="2707" y="880"/>
                </a:lnTo>
                <a:lnTo>
                  <a:pt x="2708" y="878"/>
                </a:lnTo>
                <a:lnTo>
                  <a:pt x="2708" y="877"/>
                </a:lnTo>
                <a:lnTo>
                  <a:pt x="2708" y="876"/>
                </a:lnTo>
                <a:lnTo>
                  <a:pt x="2711" y="874"/>
                </a:lnTo>
                <a:lnTo>
                  <a:pt x="2711" y="873"/>
                </a:lnTo>
                <a:lnTo>
                  <a:pt x="2710" y="871"/>
                </a:lnTo>
                <a:lnTo>
                  <a:pt x="2710" y="871"/>
                </a:lnTo>
                <a:lnTo>
                  <a:pt x="2710" y="871"/>
                </a:lnTo>
                <a:lnTo>
                  <a:pt x="2711" y="871"/>
                </a:lnTo>
                <a:lnTo>
                  <a:pt x="2711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4" y="871"/>
                </a:lnTo>
                <a:lnTo>
                  <a:pt x="2714" y="871"/>
                </a:lnTo>
                <a:lnTo>
                  <a:pt x="2714" y="871"/>
                </a:lnTo>
                <a:lnTo>
                  <a:pt x="2717" y="871"/>
                </a:lnTo>
                <a:lnTo>
                  <a:pt x="2717" y="870"/>
                </a:lnTo>
                <a:lnTo>
                  <a:pt x="2717" y="870"/>
                </a:lnTo>
                <a:lnTo>
                  <a:pt x="2717" y="869"/>
                </a:lnTo>
                <a:lnTo>
                  <a:pt x="2718" y="869"/>
                </a:lnTo>
                <a:lnTo>
                  <a:pt x="2719" y="867"/>
                </a:lnTo>
                <a:lnTo>
                  <a:pt x="2719" y="867"/>
                </a:lnTo>
                <a:lnTo>
                  <a:pt x="2721" y="867"/>
                </a:lnTo>
                <a:lnTo>
                  <a:pt x="2722" y="867"/>
                </a:lnTo>
                <a:lnTo>
                  <a:pt x="2722" y="866"/>
                </a:lnTo>
                <a:lnTo>
                  <a:pt x="2724" y="866"/>
                </a:lnTo>
                <a:lnTo>
                  <a:pt x="2724" y="866"/>
                </a:lnTo>
                <a:lnTo>
                  <a:pt x="2725" y="866"/>
                </a:lnTo>
                <a:lnTo>
                  <a:pt x="2725" y="866"/>
                </a:lnTo>
                <a:lnTo>
                  <a:pt x="2726" y="865"/>
                </a:lnTo>
                <a:lnTo>
                  <a:pt x="2726" y="865"/>
                </a:lnTo>
                <a:lnTo>
                  <a:pt x="2726" y="865"/>
                </a:lnTo>
                <a:lnTo>
                  <a:pt x="2726" y="866"/>
                </a:lnTo>
                <a:lnTo>
                  <a:pt x="2728" y="866"/>
                </a:lnTo>
                <a:lnTo>
                  <a:pt x="2728" y="865"/>
                </a:lnTo>
                <a:lnTo>
                  <a:pt x="2728" y="865"/>
                </a:lnTo>
                <a:lnTo>
                  <a:pt x="2728" y="863"/>
                </a:lnTo>
                <a:lnTo>
                  <a:pt x="2728" y="863"/>
                </a:lnTo>
                <a:lnTo>
                  <a:pt x="2728" y="863"/>
                </a:lnTo>
                <a:lnTo>
                  <a:pt x="2729" y="863"/>
                </a:lnTo>
                <a:lnTo>
                  <a:pt x="2728" y="863"/>
                </a:lnTo>
                <a:lnTo>
                  <a:pt x="2729" y="865"/>
                </a:lnTo>
                <a:lnTo>
                  <a:pt x="2729" y="865"/>
                </a:lnTo>
                <a:lnTo>
                  <a:pt x="2729" y="865"/>
                </a:lnTo>
                <a:lnTo>
                  <a:pt x="2730" y="866"/>
                </a:lnTo>
                <a:lnTo>
                  <a:pt x="2730" y="866"/>
                </a:lnTo>
                <a:lnTo>
                  <a:pt x="2732" y="866"/>
                </a:lnTo>
                <a:lnTo>
                  <a:pt x="2732" y="866"/>
                </a:lnTo>
                <a:lnTo>
                  <a:pt x="2733" y="866"/>
                </a:lnTo>
                <a:lnTo>
                  <a:pt x="2733" y="866"/>
                </a:lnTo>
                <a:lnTo>
                  <a:pt x="2733" y="867"/>
                </a:lnTo>
                <a:lnTo>
                  <a:pt x="2733" y="867"/>
                </a:lnTo>
                <a:lnTo>
                  <a:pt x="2733" y="867"/>
                </a:lnTo>
                <a:lnTo>
                  <a:pt x="2735" y="867"/>
                </a:lnTo>
                <a:lnTo>
                  <a:pt x="2736" y="867"/>
                </a:lnTo>
                <a:lnTo>
                  <a:pt x="2736" y="867"/>
                </a:lnTo>
                <a:lnTo>
                  <a:pt x="2737" y="866"/>
                </a:lnTo>
                <a:lnTo>
                  <a:pt x="2737" y="865"/>
                </a:lnTo>
                <a:lnTo>
                  <a:pt x="2737" y="865"/>
                </a:lnTo>
                <a:lnTo>
                  <a:pt x="2737" y="865"/>
                </a:lnTo>
                <a:lnTo>
                  <a:pt x="2739" y="866"/>
                </a:lnTo>
                <a:lnTo>
                  <a:pt x="2739" y="866"/>
                </a:lnTo>
                <a:lnTo>
                  <a:pt x="2739" y="866"/>
                </a:lnTo>
                <a:lnTo>
                  <a:pt x="2740" y="867"/>
                </a:lnTo>
                <a:lnTo>
                  <a:pt x="2741" y="867"/>
                </a:lnTo>
                <a:lnTo>
                  <a:pt x="2741" y="867"/>
                </a:lnTo>
                <a:lnTo>
                  <a:pt x="2740" y="869"/>
                </a:lnTo>
                <a:lnTo>
                  <a:pt x="2739" y="869"/>
                </a:lnTo>
                <a:lnTo>
                  <a:pt x="2739" y="870"/>
                </a:lnTo>
                <a:lnTo>
                  <a:pt x="2739" y="871"/>
                </a:lnTo>
                <a:lnTo>
                  <a:pt x="2739" y="873"/>
                </a:lnTo>
                <a:lnTo>
                  <a:pt x="2739" y="873"/>
                </a:lnTo>
                <a:lnTo>
                  <a:pt x="2739" y="873"/>
                </a:lnTo>
                <a:lnTo>
                  <a:pt x="2739" y="874"/>
                </a:lnTo>
                <a:lnTo>
                  <a:pt x="2740" y="874"/>
                </a:lnTo>
                <a:lnTo>
                  <a:pt x="2740" y="876"/>
                </a:lnTo>
                <a:lnTo>
                  <a:pt x="2740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0" y="877"/>
                </a:lnTo>
                <a:lnTo>
                  <a:pt x="2740" y="878"/>
                </a:lnTo>
                <a:lnTo>
                  <a:pt x="2741" y="878"/>
                </a:lnTo>
                <a:lnTo>
                  <a:pt x="2743" y="878"/>
                </a:lnTo>
                <a:lnTo>
                  <a:pt x="2744" y="878"/>
                </a:lnTo>
                <a:lnTo>
                  <a:pt x="2746" y="878"/>
                </a:lnTo>
                <a:lnTo>
                  <a:pt x="2746" y="877"/>
                </a:lnTo>
                <a:lnTo>
                  <a:pt x="2747" y="877"/>
                </a:lnTo>
                <a:lnTo>
                  <a:pt x="2747" y="877"/>
                </a:lnTo>
                <a:lnTo>
                  <a:pt x="2744" y="874"/>
                </a:lnTo>
                <a:lnTo>
                  <a:pt x="2744" y="874"/>
                </a:lnTo>
                <a:lnTo>
                  <a:pt x="2746" y="874"/>
                </a:lnTo>
                <a:lnTo>
                  <a:pt x="2746" y="874"/>
                </a:lnTo>
                <a:lnTo>
                  <a:pt x="2746" y="873"/>
                </a:lnTo>
                <a:lnTo>
                  <a:pt x="2743" y="873"/>
                </a:lnTo>
                <a:lnTo>
                  <a:pt x="2743" y="871"/>
                </a:lnTo>
                <a:lnTo>
                  <a:pt x="2743" y="871"/>
                </a:lnTo>
                <a:lnTo>
                  <a:pt x="2744" y="870"/>
                </a:lnTo>
                <a:lnTo>
                  <a:pt x="2746" y="870"/>
                </a:lnTo>
                <a:lnTo>
                  <a:pt x="2746" y="869"/>
                </a:lnTo>
                <a:lnTo>
                  <a:pt x="2746" y="869"/>
                </a:lnTo>
                <a:lnTo>
                  <a:pt x="2746" y="869"/>
                </a:lnTo>
                <a:lnTo>
                  <a:pt x="2746" y="869"/>
                </a:lnTo>
                <a:lnTo>
                  <a:pt x="2747" y="870"/>
                </a:lnTo>
                <a:lnTo>
                  <a:pt x="2747" y="870"/>
                </a:lnTo>
                <a:lnTo>
                  <a:pt x="2748" y="869"/>
                </a:lnTo>
                <a:lnTo>
                  <a:pt x="2748" y="867"/>
                </a:lnTo>
                <a:lnTo>
                  <a:pt x="2750" y="867"/>
                </a:lnTo>
                <a:lnTo>
                  <a:pt x="2751" y="867"/>
                </a:lnTo>
                <a:lnTo>
                  <a:pt x="2751" y="866"/>
                </a:lnTo>
                <a:lnTo>
                  <a:pt x="2751" y="866"/>
                </a:lnTo>
                <a:lnTo>
                  <a:pt x="2752" y="867"/>
                </a:lnTo>
                <a:lnTo>
                  <a:pt x="2752" y="867"/>
                </a:lnTo>
                <a:lnTo>
                  <a:pt x="2754" y="867"/>
                </a:lnTo>
                <a:lnTo>
                  <a:pt x="2754" y="867"/>
                </a:lnTo>
                <a:lnTo>
                  <a:pt x="2755" y="866"/>
                </a:lnTo>
                <a:lnTo>
                  <a:pt x="2757" y="866"/>
                </a:lnTo>
                <a:lnTo>
                  <a:pt x="2758" y="866"/>
                </a:lnTo>
                <a:lnTo>
                  <a:pt x="2758" y="865"/>
                </a:lnTo>
                <a:lnTo>
                  <a:pt x="2758" y="865"/>
                </a:lnTo>
                <a:lnTo>
                  <a:pt x="2759" y="865"/>
                </a:lnTo>
                <a:lnTo>
                  <a:pt x="2759" y="865"/>
                </a:lnTo>
                <a:lnTo>
                  <a:pt x="2759" y="865"/>
                </a:lnTo>
                <a:lnTo>
                  <a:pt x="2761" y="863"/>
                </a:lnTo>
                <a:lnTo>
                  <a:pt x="2761" y="863"/>
                </a:lnTo>
                <a:lnTo>
                  <a:pt x="2762" y="863"/>
                </a:lnTo>
                <a:lnTo>
                  <a:pt x="2762" y="865"/>
                </a:lnTo>
                <a:lnTo>
                  <a:pt x="2763" y="865"/>
                </a:lnTo>
                <a:lnTo>
                  <a:pt x="2763" y="865"/>
                </a:lnTo>
                <a:lnTo>
                  <a:pt x="2765" y="863"/>
                </a:lnTo>
                <a:lnTo>
                  <a:pt x="2765" y="862"/>
                </a:lnTo>
                <a:lnTo>
                  <a:pt x="2763" y="862"/>
                </a:lnTo>
                <a:lnTo>
                  <a:pt x="2765" y="862"/>
                </a:lnTo>
                <a:lnTo>
                  <a:pt x="2765" y="862"/>
                </a:lnTo>
                <a:lnTo>
                  <a:pt x="2765" y="862"/>
                </a:lnTo>
                <a:lnTo>
                  <a:pt x="2765" y="863"/>
                </a:lnTo>
                <a:lnTo>
                  <a:pt x="2765" y="863"/>
                </a:lnTo>
                <a:lnTo>
                  <a:pt x="2766" y="865"/>
                </a:lnTo>
                <a:lnTo>
                  <a:pt x="2766" y="863"/>
                </a:lnTo>
                <a:lnTo>
                  <a:pt x="2766" y="863"/>
                </a:lnTo>
                <a:lnTo>
                  <a:pt x="2768" y="863"/>
                </a:lnTo>
                <a:lnTo>
                  <a:pt x="2769" y="862"/>
                </a:lnTo>
                <a:lnTo>
                  <a:pt x="2769" y="863"/>
                </a:lnTo>
                <a:lnTo>
                  <a:pt x="2770" y="863"/>
                </a:lnTo>
                <a:lnTo>
                  <a:pt x="2770" y="862"/>
                </a:lnTo>
                <a:lnTo>
                  <a:pt x="2770" y="860"/>
                </a:lnTo>
                <a:lnTo>
                  <a:pt x="2770" y="859"/>
                </a:lnTo>
                <a:lnTo>
                  <a:pt x="2772" y="860"/>
                </a:lnTo>
                <a:lnTo>
                  <a:pt x="2773" y="860"/>
                </a:lnTo>
                <a:lnTo>
                  <a:pt x="2773" y="860"/>
                </a:lnTo>
                <a:lnTo>
                  <a:pt x="2773" y="860"/>
                </a:lnTo>
                <a:lnTo>
                  <a:pt x="2774" y="860"/>
                </a:lnTo>
                <a:lnTo>
                  <a:pt x="2774" y="859"/>
                </a:lnTo>
                <a:lnTo>
                  <a:pt x="2776" y="859"/>
                </a:lnTo>
                <a:lnTo>
                  <a:pt x="2776" y="859"/>
                </a:lnTo>
                <a:lnTo>
                  <a:pt x="2776" y="858"/>
                </a:lnTo>
                <a:lnTo>
                  <a:pt x="2776" y="858"/>
                </a:lnTo>
                <a:lnTo>
                  <a:pt x="2776" y="856"/>
                </a:lnTo>
                <a:lnTo>
                  <a:pt x="2774" y="855"/>
                </a:lnTo>
                <a:lnTo>
                  <a:pt x="2774" y="855"/>
                </a:lnTo>
                <a:lnTo>
                  <a:pt x="2774" y="854"/>
                </a:lnTo>
                <a:lnTo>
                  <a:pt x="2773" y="854"/>
                </a:lnTo>
                <a:lnTo>
                  <a:pt x="2773" y="854"/>
                </a:lnTo>
                <a:lnTo>
                  <a:pt x="2773" y="852"/>
                </a:lnTo>
                <a:lnTo>
                  <a:pt x="2774" y="852"/>
                </a:lnTo>
                <a:lnTo>
                  <a:pt x="2774" y="852"/>
                </a:lnTo>
                <a:lnTo>
                  <a:pt x="2774" y="851"/>
                </a:lnTo>
                <a:lnTo>
                  <a:pt x="2774" y="851"/>
                </a:lnTo>
                <a:lnTo>
                  <a:pt x="2776" y="851"/>
                </a:lnTo>
                <a:lnTo>
                  <a:pt x="2776" y="851"/>
                </a:lnTo>
                <a:lnTo>
                  <a:pt x="2776" y="852"/>
                </a:lnTo>
                <a:lnTo>
                  <a:pt x="2776" y="852"/>
                </a:lnTo>
                <a:lnTo>
                  <a:pt x="2776" y="854"/>
                </a:lnTo>
                <a:lnTo>
                  <a:pt x="2776" y="854"/>
                </a:lnTo>
                <a:lnTo>
                  <a:pt x="2777" y="855"/>
                </a:lnTo>
                <a:lnTo>
                  <a:pt x="2779" y="856"/>
                </a:lnTo>
                <a:lnTo>
                  <a:pt x="2779" y="856"/>
                </a:lnTo>
                <a:lnTo>
                  <a:pt x="2780" y="856"/>
                </a:lnTo>
                <a:lnTo>
                  <a:pt x="2780" y="856"/>
                </a:lnTo>
                <a:lnTo>
                  <a:pt x="2779" y="858"/>
                </a:lnTo>
                <a:lnTo>
                  <a:pt x="2779" y="858"/>
                </a:lnTo>
                <a:lnTo>
                  <a:pt x="2779" y="858"/>
                </a:lnTo>
                <a:lnTo>
                  <a:pt x="2780" y="858"/>
                </a:lnTo>
                <a:lnTo>
                  <a:pt x="2781" y="858"/>
                </a:lnTo>
                <a:lnTo>
                  <a:pt x="2783" y="859"/>
                </a:lnTo>
                <a:lnTo>
                  <a:pt x="2783" y="859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6"/>
                </a:lnTo>
                <a:lnTo>
                  <a:pt x="2783" y="856"/>
                </a:lnTo>
                <a:lnTo>
                  <a:pt x="2783" y="856"/>
                </a:lnTo>
                <a:lnTo>
                  <a:pt x="2784" y="856"/>
                </a:lnTo>
                <a:lnTo>
                  <a:pt x="2784" y="856"/>
                </a:lnTo>
                <a:lnTo>
                  <a:pt x="2785" y="856"/>
                </a:lnTo>
                <a:lnTo>
                  <a:pt x="2785" y="855"/>
                </a:lnTo>
                <a:lnTo>
                  <a:pt x="2785" y="855"/>
                </a:lnTo>
                <a:lnTo>
                  <a:pt x="2785" y="855"/>
                </a:lnTo>
                <a:lnTo>
                  <a:pt x="2785" y="854"/>
                </a:lnTo>
                <a:lnTo>
                  <a:pt x="2787" y="855"/>
                </a:lnTo>
                <a:lnTo>
                  <a:pt x="2787" y="855"/>
                </a:lnTo>
                <a:lnTo>
                  <a:pt x="2788" y="855"/>
                </a:lnTo>
                <a:lnTo>
                  <a:pt x="2788" y="855"/>
                </a:lnTo>
                <a:lnTo>
                  <a:pt x="2788" y="855"/>
                </a:lnTo>
                <a:lnTo>
                  <a:pt x="2790" y="855"/>
                </a:lnTo>
                <a:lnTo>
                  <a:pt x="2790" y="854"/>
                </a:lnTo>
                <a:lnTo>
                  <a:pt x="2791" y="854"/>
                </a:lnTo>
                <a:lnTo>
                  <a:pt x="2792" y="854"/>
                </a:lnTo>
                <a:lnTo>
                  <a:pt x="2792" y="855"/>
                </a:lnTo>
                <a:lnTo>
                  <a:pt x="2794" y="855"/>
                </a:lnTo>
                <a:lnTo>
                  <a:pt x="2794" y="854"/>
                </a:lnTo>
                <a:lnTo>
                  <a:pt x="2795" y="854"/>
                </a:lnTo>
                <a:lnTo>
                  <a:pt x="2795" y="854"/>
                </a:lnTo>
                <a:lnTo>
                  <a:pt x="2796" y="854"/>
                </a:lnTo>
                <a:lnTo>
                  <a:pt x="2798" y="854"/>
                </a:lnTo>
                <a:lnTo>
                  <a:pt x="2799" y="854"/>
                </a:lnTo>
                <a:lnTo>
                  <a:pt x="2801" y="854"/>
                </a:lnTo>
                <a:lnTo>
                  <a:pt x="2801" y="852"/>
                </a:lnTo>
                <a:lnTo>
                  <a:pt x="2801" y="852"/>
                </a:lnTo>
                <a:lnTo>
                  <a:pt x="2801" y="852"/>
                </a:lnTo>
                <a:lnTo>
                  <a:pt x="2802" y="852"/>
                </a:lnTo>
                <a:lnTo>
                  <a:pt x="2803" y="852"/>
                </a:lnTo>
                <a:lnTo>
                  <a:pt x="2803" y="852"/>
                </a:lnTo>
                <a:lnTo>
                  <a:pt x="2803" y="849"/>
                </a:lnTo>
                <a:lnTo>
                  <a:pt x="2805" y="849"/>
                </a:lnTo>
                <a:lnTo>
                  <a:pt x="2805" y="849"/>
                </a:lnTo>
                <a:lnTo>
                  <a:pt x="2805" y="849"/>
                </a:lnTo>
                <a:lnTo>
                  <a:pt x="2805" y="848"/>
                </a:lnTo>
                <a:lnTo>
                  <a:pt x="2805" y="848"/>
                </a:lnTo>
                <a:lnTo>
                  <a:pt x="2806" y="848"/>
                </a:lnTo>
                <a:lnTo>
                  <a:pt x="2806" y="848"/>
                </a:lnTo>
                <a:lnTo>
                  <a:pt x="2807" y="847"/>
                </a:lnTo>
                <a:lnTo>
                  <a:pt x="2807" y="845"/>
                </a:lnTo>
                <a:lnTo>
                  <a:pt x="2809" y="845"/>
                </a:lnTo>
                <a:lnTo>
                  <a:pt x="2809" y="847"/>
                </a:lnTo>
                <a:lnTo>
                  <a:pt x="2810" y="845"/>
                </a:lnTo>
                <a:lnTo>
                  <a:pt x="2810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3" y="844"/>
                </a:lnTo>
                <a:lnTo>
                  <a:pt x="2813" y="844"/>
                </a:lnTo>
                <a:lnTo>
                  <a:pt x="2812" y="844"/>
                </a:lnTo>
                <a:lnTo>
                  <a:pt x="2813" y="844"/>
                </a:lnTo>
                <a:lnTo>
                  <a:pt x="2814" y="844"/>
                </a:lnTo>
                <a:lnTo>
                  <a:pt x="2814" y="844"/>
                </a:lnTo>
                <a:lnTo>
                  <a:pt x="2814" y="843"/>
                </a:lnTo>
                <a:lnTo>
                  <a:pt x="2816" y="841"/>
                </a:lnTo>
                <a:lnTo>
                  <a:pt x="2816" y="841"/>
                </a:lnTo>
                <a:lnTo>
                  <a:pt x="2817" y="841"/>
                </a:lnTo>
                <a:lnTo>
                  <a:pt x="2818" y="840"/>
                </a:lnTo>
                <a:lnTo>
                  <a:pt x="2818" y="838"/>
                </a:lnTo>
                <a:lnTo>
                  <a:pt x="2818" y="838"/>
                </a:lnTo>
                <a:lnTo>
                  <a:pt x="2817" y="838"/>
                </a:lnTo>
                <a:lnTo>
                  <a:pt x="2816" y="837"/>
                </a:lnTo>
                <a:lnTo>
                  <a:pt x="2816" y="837"/>
                </a:lnTo>
                <a:lnTo>
                  <a:pt x="2817" y="837"/>
                </a:lnTo>
                <a:lnTo>
                  <a:pt x="2817" y="837"/>
                </a:lnTo>
                <a:lnTo>
                  <a:pt x="2817" y="837"/>
                </a:lnTo>
                <a:lnTo>
                  <a:pt x="2818" y="836"/>
                </a:lnTo>
                <a:lnTo>
                  <a:pt x="2818" y="836"/>
                </a:lnTo>
                <a:lnTo>
                  <a:pt x="2820" y="836"/>
                </a:lnTo>
                <a:lnTo>
                  <a:pt x="2820" y="836"/>
                </a:lnTo>
                <a:lnTo>
                  <a:pt x="2821" y="836"/>
                </a:lnTo>
                <a:lnTo>
                  <a:pt x="2823" y="836"/>
                </a:lnTo>
                <a:lnTo>
                  <a:pt x="2824" y="836"/>
                </a:lnTo>
                <a:lnTo>
                  <a:pt x="2824" y="834"/>
                </a:lnTo>
                <a:lnTo>
                  <a:pt x="2824" y="834"/>
                </a:lnTo>
                <a:lnTo>
                  <a:pt x="2824" y="834"/>
                </a:lnTo>
                <a:lnTo>
                  <a:pt x="2824" y="833"/>
                </a:lnTo>
                <a:lnTo>
                  <a:pt x="2824" y="833"/>
                </a:lnTo>
                <a:lnTo>
                  <a:pt x="2825" y="833"/>
                </a:lnTo>
                <a:lnTo>
                  <a:pt x="2827" y="833"/>
                </a:lnTo>
                <a:lnTo>
                  <a:pt x="2827" y="831"/>
                </a:lnTo>
                <a:lnTo>
                  <a:pt x="2827" y="830"/>
                </a:lnTo>
                <a:lnTo>
                  <a:pt x="2827" y="830"/>
                </a:lnTo>
                <a:lnTo>
                  <a:pt x="2828" y="830"/>
                </a:lnTo>
                <a:lnTo>
                  <a:pt x="2829" y="830"/>
                </a:lnTo>
                <a:lnTo>
                  <a:pt x="2829" y="830"/>
                </a:lnTo>
                <a:lnTo>
                  <a:pt x="2829" y="829"/>
                </a:lnTo>
                <a:lnTo>
                  <a:pt x="2828" y="829"/>
                </a:lnTo>
                <a:lnTo>
                  <a:pt x="2828" y="827"/>
                </a:lnTo>
                <a:lnTo>
                  <a:pt x="2829" y="827"/>
                </a:lnTo>
                <a:lnTo>
                  <a:pt x="2829" y="827"/>
                </a:lnTo>
                <a:lnTo>
                  <a:pt x="2831" y="827"/>
                </a:lnTo>
                <a:lnTo>
                  <a:pt x="2831" y="827"/>
                </a:lnTo>
                <a:lnTo>
                  <a:pt x="2832" y="827"/>
                </a:lnTo>
                <a:lnTo>
                  <a:pt x="2832" y="829"/>
                </a:lnTo>
                <a:lnTo>
                  <a:pt x="2834" y="827"/>
                </a:lnTo>
                <a:lnTo>
                  <a:pt x="2834" y="827"/>
                </a:lnTo>
                <a:lnTo>
                  <a:pt x="2832" y="826"/>
                </a:lnTo>
                <a:lnTo>
                  <a:pt x="2832" y="825"/>
                </a:lnTo>
                <a:lnTo>
                  <a:pt x="2834" y="823"/>
                </a:lnTo>
                <a:lnTo>
                  <a:pt x="2834" y="822"/>
                </a:lnTo>
                <a:lnTo>
                  <a:pt x="2834" y="822"/>
                </a:lnTo>
                <a:lnTo>
                  <a:pt x="2832" y="822"/>
                </a:lnTo>
                <a:lnTo>
                  <a:pt x="2831" y="822"/>
                </a:lnTo>
                <a:lnTo>
                  <a:pt x="2831" y="822"/>
                </a:lnTo>
                <a:lnTo>
                  <a:pt x="2829" y="822"/>
                </a:lnTo>
                <a:lnTo>
                  <a:pt x="2828" y="820"/>
                </a:lnTo>
                <a:lnTo>
                  <a:pt x="2829" y="820"/>
                </a:lnTo>
                <a:lnTo>
                  <a:pt x="2829" y="820"/>
                </a:lnTo>
                <a:lnTo>
                  <a:pt x="2831" y="822"/>
                </a:lnTo>
                <a:lnTo>
                  <a:pt x="2832" y="822"/>
                </a:lnTo>
                <a:lnTo>
                  <a:pt x="2832" y="820"/>
                </a:lnTo>
                <a:lnTo>
                  <a:pt x="2834" y="819"/>
                </a:lnTo>
                <a:lnTo>
                  <a:pt x="2835" y="819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6"/>
                </a:lnTo>
                <a:lnTo>
                  <a:pt x="2834" y="815"/>
                </a:lnTo>
                <a:lnTo>
                  <a:pt x="2834" y="815"/>
                </a:lnTo>
                <a:lnTo>
                  <a:pt x="2834" y="815"/>
                </a:lnTo>
                <a:lnTo>
                  <a:pt x="2832" y="815"/>
                </a:lnTo>
                <a:lnTo>
                  <a:pt x="2832" y="814"/>
                </a:lnTo>
                <a:lnTo>
                  <a:pt x="2834" y="814"/>
                </a:lnTo>
                <a:lnTo>
                  <a:pt x="2834" y="815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5"/>
                </a:lnTo>
                <a:lnTo>
                  <a:pt x="2835" y="815"/>
                </a:lnTo>
                <a:lnTo>
                  <a:pt x="2835" y="815"/>
                </a:lnTo>
                <a:lnTo>
                  <a:pt x="2836" y="816"/>
                </a:lnTo>
                <a:lnTo>
                  <a:pt x="2838" y="815"/>
                </a:lnTo>
                <a:lnTo>
                  <a:pt x="2838" y="815"/>
                </a:lnTo>
                <a:lnTo>
                  <a:pt x="2838" y="814"/>
                </a:lnTo>
                <a:lnTo>
                  <a:pt x="2838" y="812"/>
                </a:lnTo>
                <a:lnTo>
                  <a:pt x="2839" y="811"/>
                </a:lnTo>
                <a:lnTo>
                  <a:pt x="2840" y="809"/>
                </a:lnTo>
                <a:lnTo>
                  <a:pt x="2840" y="809"/>
                </a:lnTo>
                <a:lnTo>
                  <a:pt x="2842" y="808"/>
                </a:lnTo>
                <a:lnTo>
                  <a:pt x="2842" y="808"/>
                </a:lnTo>
                <a:lnTo>
                  <a:pt x="2843" y="807"/>
                </a:lnTo>
                <a:lnTo>
                  <a:pt x="2842" y="805"/>
                </a:lnTo>
                <a:lnTo>
                  <a:pt x="2843" y="805"/>
                </a:lnTo>
                <a:lnTo>
                  <a:pt x="2843" y="804"/>
                </a:lnTo>
                <a:lnTo>
                  <a:pt x="2843" y="804"/>
                </a:lnTo>
                <a:lnTo>
                  <a:pt x="2845" y="803"/>
                </a:lnTo>
                <a:lnTo>
                  <a:pt x="2845" y="803"/>
                </a:lnTo>
                <a:lnTo>
                  <a:pt x="2845" y="801"/>
                </a:lnTo>
                <a:lnTo>
                  <a:pt x="2843" y="801"/>
                </a:lnTo>
                <a:lnTo>
                  <a:pt x="2845" y="801"/>
                </a:lnTo>
                <a:lnTo>
                  <a:pt x="2845" y="801"/>
                </a:lnTo>
                <a:lnTo>
                  <a:pt x="2846" y="801"/>
                </a:lnTo>
                <a:lnTo>
                  <a:pt x="2846" y="800"/>
                </a:lnTo>
                <a:lnTo>
                  <a:pt x="2847" y="798"/>
                </a:lnTo>
                <a:lnTo>
                  <a:pt x="2847" y="798"/>
                </a:lnTo>
                <a:lnTo>
                  <a:pt x="2849" y="798"/>
                </a:lnTo>
                <a:lnTo>
                  <a:pt x="2849" y="800"/>
                </a:lnTo>
                <a:lnTo>
                  <a:pt x="2850" y="798"/>
                </a:lnTo>
                <a:lnTo>
                  <a:pt x="2851" y="798"/>
                </a:lnTo>
                <a:lnTo>
                  <a:pt x="2851" y="798"/>
                </a:lnTo>
                <a:lnTo>
                  <a:pt x="2851" y="797"/>
                </a:lnTo>
                <a:lnTo>
                  <a:pt x="2851" y="796"/>
                </a:lnTo>
                <a:lnTo>
                  <a:pt x="2850" y="794"/>
                </a:lnTo>
                <a:lnTo>
                  <a:pt x="2851" y="794"/>
                </a:lnTo>
                <a:lnTo>
                  <a:pt x="2851" y="794"/>
                </a:lnTo>
                <a:lnTo>
                  <a:pt x="2853" y="793"/>
                </a:lnTo>
                <a:lnTo>
                  <a:pt x="2853" y="793"/>
                </a:lnTo>
                <a:lnTo>
                  <a:pt x="2851" y="792"/>
                </a:lnTo>
                <a:lnTo>
                  <a:pt x="2853" y="792"/>
                </a:lnTo>
                <a:lnTo>
                  <a:pt x="2853" y="792"/>
                </a:lnTo>
                <a:lnTo>
                  <a:pt x="2853" y="792"/>
                </a:lnTo>
                <a:lnTo>
                  <a:pt x="2851" y="790"/>
                </a:lnTo>
                <a:lnTo>
                  <a:pt x="2850" y="790"/>
                </a:lnTo>
                <a:lnTo>
                  <a:pt x="2851" y="789"/>
                </a:lnTo>
                <a:lnTo>
                  <a:pt x="2851" y="789"/>
                </a:lnTo>
                <a:lnTo>
                  <a:pt x="2853" y="789"/>
                </a:lnTo>
                <a:lnTo>
                  <a:pt x="2853" y="789"/>
                </a:lnTo>
                <a:lnTo>
                  <a:pt x="2854" y="789"/>
                </a:lnTo>
                <a:lnTo>
                  <a:pt x="2854" y="790"/>
                </a:lnTo>
                <a:lnTo>
                  <a:pt x="2854" y="790"/>
                </a:lnTo>
                <a:lnTo>
                  <a:pt x="2856" y="786"/>
                </a:lnTo>
                <a:lnTo>
                  <a:pt x="2856" y="785"/>
                </a:lnTo>
                <a:lnTo>
                  <a:pt x="2854" y="785"/>
                </a:lnTo>
                <a:lnTo>
                  <a:pt x="2854" y="785"/>
                </a:lnTo>
                <a:lnTo>
                  <a:pt x="2853" y="786"/>
                </a:lnTo>
                <a:lnTo>
                  <a:pt x="2851" y="786"/>
                </a:lnTo>
                <a:lnTo>
                  <a:pt x="2851" y="786"/>
                </a:lnTo>
                <a:lnTo>
                  <a:pt x="2853" y="785"/>
                </a:lnTo>
                <a:lnTo>
                  <a:pt x="2854" y="783"/>
                </a:lnTo>
                <a:lnTo>
                  <a:pt x="2857" y="782"/>
                </a:lnTo>
                <a:lnTo>
                  <a:pt x="2856" y="782"/>
                </a:lnTo>
                <a:lnTo>
                  <a:pt x="2856" y="782"/>
                </a:lnTo>
                <a:lnTo>
                  <a:pt x="2854" y="782"/>
                </a:lnTo>
                <a:lnTo>
                  <a:pt x="2853" y="780"/>
                </a:lnTo>
                <a:lnTo>
                  <a:pt x="2850" y="779"/>
                </a:lnTo>
                <a:lnTo>
                  <a:pt x="2850" y="778"/>
                </a:lnTo>
                <a:lnTo>
                  <a:pt x="2849" y="778"/>
                </a:lnTo>
                <a:lnTo>
                  <a:pt x="2847" y="778"/>
                </a:lnTo>
                <a:lnTo>
                  <a:pt x="2845" y="779"/>
                </a:lnTo>
                <a:lnTo>
                  <a:pt x="2843" y="779"/>
                </a:lnTo>
                <a:lnTo>
                  <a:pt x="2842" y="778"/>
                </a:lnTo>
                <a:lnTo>
                  <a:pt x="2840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40" y="776"/>
                </a:lnTo>
                <a:lnTo>
                  <a:pt x="2843" y="776"/>
                </a:lnTo>
                <a:lnTo>
                  <a:pt x="2845" y="778"/>
                </a:lnTo>
                <a:lnTo>
                  <a:pt x="2845" y="776"/>
                </a:lnTo>
                <a:lnTo>
                  <a:pt x="2846" y="776"/>
                </a:lnTo>
                <a:lnTo>
                  <a:pt x="2846" y="775"/>
                </a:lnTo>
                <a:lnTo>
                  <a:pt x="2849" y="774"/>
                </a:lnTo>
                <a:lnTo>
                  <a:pt x="2850" y="772"/>
                </a:lnTo>
                <a:lnTo>
                  <a:pt x="2851" y="772"/>
                </a:lnTo>
                <a:lnTo>
                  <a:pt x="2853" y="772"/>
                </a:lnTo>
                <a:lnTo>
                  <a:pt x="2853" y="772"/>
                </a:lnTo>
                <a:lnTo>
                  <a:pt x="2854" y="771"/>
                </a:lnTo>
                <a:lnTo>
                  <a:pt x="2854" y="769"/>
                </a:lnTo>
                <a:lnTo>
                  <a:pt x="2854" y="769"/>
                </a:lnTo>
                <a:lnTo>
                  <a:pt x="2853" y="767"/>
                </a:lnTo>
                <a:lnTo>
                  <a:pt x="2850" y="765"/>
                </a:lnTo>
                <a:lnTo>
                  <a:pt x="2849" y="764"/>
                </a:lnTo>
                <a:lnTo>
                  <a:pt x="2847" y="763"/>
                </a:lnTo>
                <a:lnTo>
                  <a:pt x="2846" y="763"/>
                </a:lnTo>
                <a:lnTo>
                  <a:pt x="2845" y="763"/>
                </a:lnTo>
                <a:lnTo>
                  <a:pt x="2843" y="761"/>
                </a:lnTo>
                <a:lnTo>
                  <a:pt x="2843" y="760"/>
                </a:lnTo>
                <a:lnTo>
                  <a:pt x="2842" y="760"/>
                </a:lnTo>
                <a:lnTo>
                  <a:pt x="2840" y="761"/>
                </a:lnTo>
                <a:lnTo>
                  <a:pt x="2839" y="761"/>
                </a:lnTo>
                <a:lnTo>
                  <a:pt x="2836" y="761"/>
                </a:lnTo>
                <a:lnTo>
                  <a:pt x="2838" y="760"/>
                </a:lnTo>
                <a:lnTo>
                  <a:pt x="2838" y="760"/>
                </a:lnTo>
                <a:lnTo>
                  <a:pt x="2839" y="760"/>
                </a:lnTo>
                <a:lnTo>
                  <a:pt x="2842" y="758"/>
                </a:lnTo>
                <a:lnTo>
                  <a:pt x="2843" y="760"/>
                </a:lnTo>
                <a:lnTo>
                  <a:pt x="2845" y="760"/>
                </a:lnTo>
                <a:lnTo>
                  <a:pt x="2846" y="761"/>
                </a:lnTo>
                <a:lnTo>
                  <a:pt x="2847" y="761"/>
                </a:lnTo>
                <a:lnTo>
                  <a:pt x="2849" y="761"/>
                </a:lnTo>
                <a:lnTo>
                  <a:pt x="2850" y="761"/>
                </a:lnTo>
                <a:lnTo>
                  <a:pt x="2853" y="763"/>
                </a:lnTo>
                <a:lnTo>
                  <a:pt x="2853" y="763"/>
                </a:lnTo>
                <a:lnTo>
                  <a:pt x="2854" y="763"/>
                </a:lnTo>
                <a:lnTo>
                  <a:pt x="2854" y="763"/>
                </a:lnTo>
                <a:lnTo>
                  <a:pt x="2854" y="761"/>
                </a:lnTo>
                <a:lnTo>
                  <a:pt x="2853" y="760"/>
                </a:lnTo>
                <a:lnTo>
                  <a:pt x="2853" y="760"/>
                </a:lnTo>
                <a:lnTo>
                  <a:pt x="2851" y="758"/>
                </a:lnTo>
                <a:lnTo>
                  <a:pt x="2850" y="758"/>
                </a:lnTo>
                <a:lnTo>
                  <a:pt x="2850" y="758"/>
                </a:lnTo>
                <a:lnTo>
                  <a:pt x="2850" y="756"/>
                </a:lnTo>
                <a:lnTo>
                  <a:pt x="2850" y="756"/>
                </a:lnTo>
                <a:lnTo>
                  <a:pt x="2849" y="756"/>
                </a:lnTo>
                <a:lnTo>
                  <a:pt x="2846" y="754"/>
                </a:lnTo>
                <a:lnTo>
                  <a:pt x="2845" y="753"/>
                </a:lnTo>
                <a:lnTo>
                  <a:pt x="2845" y="752"/>
                </a:lnTo>
                <a:lnTo>
                  <a:pt x="2845" y="752"/>
                </a:lnTo>
                <a:lnTo>
                  <a:pt x="2845" y="749"/>
                </a:lnTo>
                <a:lnTo>
                  <a:pt x="2843" y="747"/>
                </a:lnTo>
                <a:lnTo>
                  <a:pt x="2843" y="745"/>
                </a:lnTo>
                <a:lnTo>
                  <a:pt x="2842" y="743"/>
                </a:lnTo>
                <a:lnTo>
                  <a:pt x="2842" y="742"/>
                </a:lnTo>
                <a:lnTo>
                  <a:pt x="2840" y="740"/>
                </a:lnTo>
                <a:lnTo>
                  <a:pt x="2839" y="738"/>
                </a:lnTo>
                <a:lnTo>
                  <a:pt x="2839" y="736"/>
                </a:lnTo>
                <a:lnTo>
                  <a:pt x="2839" y="735"/>
                </a:lnTo>
                <a:lnTo>
                  <a:pt x="2836" y="734"/>
                </a:lnTo>
                <a:lnTo>
                  <a:pt x="2835" y="734"/>
                </a:lnTo>
                <a:lnTo>
                  <a:pt x="2832" y="732"/>
                </a:lnTo>
                <a:lnTo>
                  <a:pt x="2831" y="731"/>
                </a:lnTo>
                <a:lnTo>
                  <a:pt x="2831" y="731"/>
                </a:lnTo>
                <a:lnTo>
                  <a:pt x="2829" y="731"/>
                </a:lnTo>
                <a:lnTo>
                  <a:pt x="2828" y="729"/>
                </a:lnTo>
                <a:lnTo>
                  <a:pt x="2829" y="728"/>
                </a:lnTo>
                <a:lnTo>
                  <a:pt x="2831" y="727"/>
                </a:lnTo>
                <a:lnTo>
                  <a:pt x="2831" y="725"/>
                </a:lnTo>
                <a:lnTo>
                  <a:pt x="2832" y="724"/>
                </a:lnTo>
                <a:lnTo>
                  <a:pt x="2834" y="724"/>
                </a:lnTo>
                <a:lnTo>
                  <a:pt x="2834" y="723"/>
                </a:lnTo>
                <a:lnTo>
                  <a:pt x="2835" y="721"/>
                </a:lnTo>
                <a:lnTo>
                  <a:pt x="2835" y="721"/>
                </a:lnTo>
                <a:lnTo>
                  <a:pt x="2836" y="721"/>
                </a:lnTo>
                <a:lnTo>
                  <a:pt x="2836" y="720"/>
                </a:lnTo>
                <a:lnTo>
                  <a:pt x="2836" y="720"/>
                </a:lnTo>
                <a:lnTo>
                  <a:pt x="2838" y="718"/>
                </a:lnTo>
                <a:lnTo>
                  <a:pt x="2839" y="718"/>
                </a:lnTo>
                <a:lnTo>
                  <a:pt x="2839" y="718"/>
                </a:lnTo>
                <a:lnTo>
                  <a:pt x="2839" y="717"/>
                </a:lnTo>
                <a:lnTo>
                  <a:pt x="2838" y="717"/>
                </a:lnTo>
                <a:lnTo>
                  <a:pt x="2838" y="716"/>
                </a:lnTo>
                <a:lnTo>
                  <a:pt x="2838" y="716"/>
                </a:lnTo>
                <a:lnTo>
                  <a:pt x="2839" y="716"/>
                </a:lnTo>
                <a:lnTo>
                  <a:pt x="2839" y="716"/>
                </a:lnTo>
                <a:lnTo>
                  <a:pt x="2840" y="716"/>
                </a:lnTo>
                <a:lnTo>
                  <a:pt x="2840" y="716"/>
                </a:lnTo>
                <a:lnTo>
                  <a:pt x="2840" y="717"/>
                </a:lnTo>
                <a:lnTo>
                  <a:pt x="2840" y="717"/>
                </a:lnTo>
                <a:lnTo>
                  <a:pt x="2840" y="717"/>
                </a:lnTo>
                <a:lnTo>
                  <a:pt x="2842" y="717"/>
                </a:lnTo>
                <a:lnTo>
                  <a:pt x="2843" y="716"/>
                </a:lnTo>
                <a:lnTo>
                  <a:pt x="2843" y="716"/>
                </a:lnTo>
                <a:lnTo>
                  <a:pt x="2843" y="714"/>
                </a:lnTo>
                <a:lnTo>
                  <a:pt x="2843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2"/>
                </a:lnTo>
                <a:lnTo>
                  <a:pt x="2845" y="712"/>
                </a:lnTo>
                <a:lnTo>
                  <a:pt x="2845" y="710"/>
                </a:lnTo>
                <a:lnTo>
                  <a:pt x="2845" y="710"/>
                </a:lnTo>
                <a:lnTo>
                  <a:pt x="2846" y="712"/>
                </a:lnTo>
                <a:lnTo>
                  <a:pt x="2847" y="712"/>
                </a:lnTo>
                <a:lnTo>
                  <a:pt x="2847" y="710"/>
                </a:lnTo>
                <a:lnTo>
                  <a:pt x="2850" y="710"/>
                </a:lnTo>
                <a:lnTo>
                  <a:pt x="2853" y="709"/>
                </a:lnTo>
                <a:lnTo>
                  <a:pt x="2856" y="707"/>
                </a:lnTo>
                <a:lnTo>
                  <a:pt x="2856" y="707"/>
                </a:lnTo>
                <a:lnTo>
                  <a:pt x="2857" y="707"/>
                </a:lnTo>
                <a:lnTo>
                  <a:pt x="2857" y="707"/>
                </a:lnTo>
                <a:lnTo>
                  <a:pt x="2858" y="707"/>
                </a:lnTo>
                <a:lnTo>
                  <a:pt x="2858" y="709"/>
                </a:lnTo>
                <a:lnTo>
                  <a:pt x="2858" y="709"/>
                </a:lnTo>
                <a:lnTo>
                  <a:pt x="2858" y="709"/>
                </a:lnTo>
                <a:lnTo>
                  <a:pt x="2860" y="707"/>
                </a:lnTo>
                <a:lnTo>
                  <a:pt x="2861" y="707"/>
                </a:lnTo>
                <a:lnTo>
                  <a:pt x="2861" y="707"/>
                </a:lnTo>
                <a:lnTo>
                  <a:pt x="2860" y="706"/>
                </a:lnTo>
                <a:lnTo>
                  <a:pt x="2860" y="706"/>
                </a:lnTo>
                <a:lnTo>
                  <a:pt x="2861" y="705"/>
                </a:lnTo>
                <a:lnTo>
                  <a:pt x="2861" y="705"/>
                </a:lnTo>
                <a:lnTo>
                  <a:pt x="2861" y="703"/>
                </a:lnTo>
                <a:lnTo>
                  <a:pt x="2862" y="702"/>
                </a:lnTo>
                <a:lnTo>
                  <a:pt x="2861" y="702"/>
                </a:lnTo>
                <a:lnTo>
                  <a:pt x="2860" y="702"/>
                </a:lnTo>
                <a:lnTo>
                  <a:pt x="2858" y="702"/>
                </a:lnTo>
                <a:lnTo>
                  <a:pt x="2857" y="702"/>
                </a:lnTo>
                <a:lnTo>
                  <a:pt x="2857" y="701"/>
                </a:lnTo>
                <a:lnTo>
                  <a:pt x="2856" y="701"/>
                </a:lnTo>
                <a:lnTo>
                  <a:pt x="2856" y="702"/>
                </a:lnTo>
                <a:lnTo>
                  <a:pt x="2856" y="702"/>
                </a:lnTo>
                <a:lnTo>
                  <a:pt x="2854" y="702"/>
                </a:lnTo>
                <a:lnTo>
                  <a:pt x="2853" y="702"/>
                </a:lnTo>
                <a:lnTo>
                  <a:pt x="2851" y="701"/>
                </a:lnTo>
                <a:lnTo>
                  <a:pt x="2850" y="701"/>
                </a:lnTo>
                <a:lnTo>
                  <a:pt x="2849" y="701"/>
                </a:lnTo>
                <a:lnTo>
                  <a:pt x="2846" y="699"/>
                </a:lnTo>
                <a:lnTo>
                  <a:pt x="2843" y="698"/>
                </a:lnTo>
                <a:lnTo>
                  <a:pt x="2840" y="699"/>
                </a:lnTo>
                <a:lnTo>
                  <a:pt x="2839" y="699"/>
                </a:lnTo>
                <a:lnTo>
                  <a:pt x="2839" y="699"/>
                </a:lnTo>
                <a:lnTo>
                  <a:pt x="2839" y="699"/>
                </a:lnTo>
                <a:lnTo>
                  <a:pt x="2839" y="701"/>
                </a:lnTo>
                <a:lnTo>
                  <a:pt x="2838" y="702"/>
                </a:lnTo>
                <a:lnTo>
                  <a:pt x="2835" y="703"/>
                </a:lnTo>
                <a:lnTo>
                  <a:pt x="2835" y="703"/>
                </a:lnTo>
                <a:lnTo>
                  <a:pt x="2835" y="705"/>
                </a:lnTo>
                <a:lnTo>
                  <a:pt x="2835" y="705"/>
                </a:lnTo>
                <a:lnTo>
                  <a:pt x="2831" y="706"/>
                </a:lnTo>
                <a:lnTo>
                  <a:pt x="2829" y="705"/>
                </a:lnTo>
                <a:lnTo>
                  <a:pt x="2828" y="705"/>
                </a:lnTo>
                <a:lnTo>
                  <a:pt x="2827" y="703"/>
                </a:lnTo>
                <a:lnTo>
                  <a:pt x="2827" y="703"/>
                </a:lnTo>
                <a:lnTo>
                  <a:pt x="2827" y="702"/>
                </a:lnTo>
                <a:lnTo>
                  <a:pt x="2827" y="699"/>
                </a:lnTo>
                <a:lnTo>
                  <a:pt x="2828" y="699"/>
                </a:lnTo>
                <a:lnTo>
                  <a:pt x="2828" y="699"/>
                </a:lnTo>
                <a:lnTo>
                  <a:pt x="2828" y="699"/>
                </a:lnTo>
                <a:lnTo>
                  <a:pt x="2828" y="698"/>
                </a:lnTo>
                <a:lnTo>
                  <a:pt x="2828" y="698"/>
                </a:lnTo>
                <a:lnTo>
                  <a:pt x="2828" y="696"/>
                </a:lnTo>
                <a:lnTo>
                  <a:pt x="2827" y="695"/>
                </a:lnTo>
                <a:lnTo>
                  <a:pt x="2825" y="695"/>
                </a:lnTo>
                <a:lnTo>
                  <a:pt x="2824" y="695"/>
                </a:lnTo>
                <a:lnTo>
                  <a:pt x="2823" y="695"/>
                </a:lnTo>
                <a:lnTo>
                  <a:pt x="2818" y="694"/>
                </a:lnTo>
                <a:lnTo>
                  <a:pt x="2816" y="692"/>
                </a:lnTo>
                <a:lnTo>
                  <a:pt x="2814" y="691"/>
                </a:lnTo>
                <a:lnTo>
                  <a:pt x="2813" y="689"/>
                </a:lnTo>
                <a:lnTo>
                  <a:pt x="2813" y="688"/>
                </a:lnTo>
                <a:lnTo>
                  <a:pt x="2814" y="687"/>
                </a:lnTo>
                <a:lnTo>
                  <a:pt x="2816" y="684"/>
                </a:lnTo>
                <a:lnTo>
                  <a:pt x="2816" y="683"/>
                </a:lnTo>
                <a:lnTo>
                  <a:pt x="2818" y="683"/>
                </a:lnTo>
                <a:lnTo>
                  <a:pt x="2818" y="683"/>
                </a:lnTo>
                <a:lnTo>
                  <a:pt x="2820" y="684"/>
                </a:lnTo>
                <a:lnTo>
                  <a:pt x="2823" y="684"/>
                </a:lnTo>
                <a:lnTo>
                  <a:pt x="2824" y="683"/>
                </a:lnTo>
                <a:lnTo>
                  <a:pt x="2825" y="683"/>
                </a:lnTo>
                <a:lnTo>
                  <a:pt x="2825" y="683"/>
                </a:lnTo>
                <a:lnTo>
                  <a:pt x="2827" y="683"/>
                </a:lnTo>
                <a:lnTo>
                  <a:pt x="2827" y="683"/>
                </a:lnTo>
                <a:lnTo>
                  <a:pt x="2828" y="683"/>
                </a:lnTo>
                <a:lnTo>
                  <a:pt x="2829" y="680"/>
                </a:lnTo>
                <a:lnTo>
                  <a:pt x="2829" y="678"/>
                </a:lnTo>
                <a:lnTo>
                  <a:pt x="2831" y="677"/>
                </a:lnTo>
                <a:lnTo>
                  <a:pt x="2831" y="677"/>
                </a:lnTo>
                <a:lnTo>
                  <a:pt x="2832" y="674"/>
                </a:lnTo>
                <a:lnTo>
                  <a:pt x="2835" y="674"/>
                </a:lnTo>
                <a:lnTo>
                  <a:pt x="2840" y="672"/>
                </a:lnTo>
                <a:lnTo>
                  <a:pt x="2842" y="672"/>
                </a:lnTo>
                <a:lnTo>
                  <a:pt x="2845" y="667"/>
                </a:lnTo>
                <a:lnTo>
                  <a:pt x="2845" y="666"/>
                </a:lnTo>
                <a:lnTo>
                  <a:pt x="2846" y="666"/>
                </a:lnTo>
                <a:lnTo>
                  <a:pt x="2846" y="666"/>
                </a:lnTo>
                <a:lnTo>
                  <a:pt x="2847" y="665"/>
                </a:lnTo>
                <a:lnTo>
                  <a:pt x="2847" y="663"/>
                </a:lnTo>
                <a:lnTo>
                  <a:pt x="2851" y="665"/>
                </a:lnTo>
                <a:lnTo>
                  <a:pt x="2851" y="665"/>
                </a:lnTo>
                <a:lnTo>
                  <a:pt x="2853" y="665"/>
                </a:lnTo>
                <a:lnTo>
                  <a:pt x="2853" y="665"/>
                </a:lnTo>
                <a:lnTo>
                  <a:pt x="2854" y="663"/>
                </a:lnTo>
                <a:lnTo>
                  <a:pt x="2854" y="663"/>
                </a:lnTo>
                <a:lnTo>
                  <a:pt x="2854" y="665"/>
                </a:lnTo>
                <a:lnTo>
                  <a:pt x="2857" y="666"/>
                </a:lnTo>
                <a:lnTo>
                  <a:pt x="2857" y="667"/>
                </a:lnTo>
                <a:lnTo>
                  <a:pt x="2858" y="667"/>
                </a:lnTo>
                <a:lnTo>
                  <a:pt x="2858" y="669"/>
                </a:lnTo>
                <a:lnTo>
                  <a:pt x="2857" y="669"/>
                </a:lnTo>
                <a:lnTo>
                  <a:pt x="2857" y="670"/>
                </a:lnTo>
                <a:lnTo>
                  <a:pt x="2856" y="673"/>
                </a:lnTo>
                <a:lnTo>
                  <a:pt x="2854" y="673"/>
                </a:lnTo>
                <a:lnTo>
                  <a:pt x="2854" y="674"/>
                </a:lnTo>
                <a:lnTo>
                  <a:pt x="2851" y="676"/>
                </a:lnTo>
                <a:lnTo>
                  <a:pt x="2850" y="677"/>
                </a:lnTo>
                <a:lnTo>
                  <a:pt x="2851" y="677"/>
                </a:lnTo>
                <a:lnTo>
                  <a:pt x="2851" y="678"/>
                </a:lnTo>
                <a:lnTo>
                  <a:pt x="2850" y="678"/>
                </a:lnTo>
                <a:lnTo>
                  <a:pt x="2850" y="678"/>
                </a:lnTo>
                <a:lnTo>
                  <a:pt x="2849" y="678"/>
                </a:lnTo>
                <a:lnTo>
                  <a:pt x="2849" y="680"/>
                </a:lnTo>
                <a:lnTo>
                  <a:pt x="2849" y="680"/>
                </a:lnTo>
                <a:lnTo>
                  <a:pt x="2849" y="681"/>
                </a:lnTo>
                <a:lnTo>
                  <a:pt x="2850" y="681"/>
                </a:lnTo>
                <a:lnTo>
                  <a:pt x="2851" y="681"/>
                </a:lnTo>
                <a:lnTo>
                  <a:pt x="2854" y="680"/>
                </a:lnTo>
                <a:lnTo>
                  <a:pt x="2854" y="681"/>
                </a:lnTo>
                <a:lnTo>
                  <a:pt x="2853" y="681"/>
                </a:lnTo>
                <a:lnTo>
                  <a:pt x="2853" y="683"/>
                </a:lnTo>
                <a:lnTo>
                  <a:pt x="2851" y="683"/>
                </a:lnTo>
                <a:lnTo>
                  <a:pt x="2853" y="684"/>
                </a:lnTo>
                <a:lnTo>
                  <a:pt x="2849" y="685"/>
                </a:lnTo>
                <a:lnTo>
                  <a:pt x="2847" y="685"/>
                </a:lnTo>
                <a:lnTo>
                  <a:pt x="2847" y="685"/>
                </a:lnTo>
                <a:lnTo>
                  <a:pt x="2847" y="687"/>
                </a:lnTo>
                <a:lnTo>
                  <a:pt x="2847" y="688"/>
                </a:lnTo>
                <a:lnTo>
                  <a:pt x="2849" y="688"/>
                </a:lnTo>
                <a:lnTo>
                  <a:pt x="2849" y="688"/>
                </a:lnTo>
                <a:lnTo>
                  <a:pt x="2849" y="687"/>
                </a:lnTo>
                <a:lnTo>
                  <a:pt x="2851" y="687"/>
                </a:lnTo>
                <a:lnTo>
                  <a:pt x="2853" y="687"/>
                </a:lnTo>
                <a:lnTo>
                  <a:pt x="2853" y="687"/>
                </a:lnTo>
                <a:lnTo>
                  <a:pt x="2853" y="685"/>
                </a:lnTo>
                <a:lnTo>
                  <a:pt x="2853" y="685"/>
                </a:lnTo>
                <a:lnTo>
                  <a:pt x="2853" y="685"/>
                </a:lnTo>
                <a:lnTo>
                  <a:pt x="2854" y="685"/>
                </a:lnTo>
                <a:lnTo>
                  <a:pt x="2854" y="685"/>
                </a:lnTo>
                <a:lnTo>
                  <a:pt x="2856" y="684"/>
                </a:lnTo>
                <a:lnTo>
                  <a:pt x="2856" y="684"/>
                </a:lnTo>
                <a:lnTo>
                  <a:pt x="2856" y="684"/>
                </a:lnTo>
                <a:lnTo>
                  <a:pt x="2857" y="683"/>
                </a:lnTo>
                <a:lnTo>
                  <a:pt x="2858" y="683"/>
                </a:lnTo>
                <a:lnTo>
                  <a:pt x="2858" y="681"/>
                </a:lnTo>
                <a:lnTo>
                  <a:pt x="2864" y="678"/>
                </a:lnTo>
                <a:lnTo>
                  <a:pt x="2865" y="678"/>
                </a:lnTo>
                <a:lnTo>
                  <a:pt x="2865" y="677"/>
                </a:lnTo>
                <a:lnTo>
                  <a:pt x="2868" y="677"/>
                </a:lnTo>
                <a:lnTo>
                  <a:pt x="2868" y="677"/>
                </a:lnTo>
                <a:lnTo>
                  <a:pt x="2868" y="677"/>
                </a:lnTo>
                <a:lnTo>
                  <a:pt x="2869" y="677"/>
                </a:lnTo>
                <a:lnTo>
                  <a:pt x="2871" y="676"/>
                </a:lnTo>
                <a:lnTo>
                  <a:pt x="2871" y="676"/>
                </a:lnTo>
                <a:lnTo>
                  <a:pt x="2871" y="676"/>
                </a:lnTo>
                <a:lnTo>
                  <a:pt x="2872" y="676"/>
                </a:lnTo>
                <a:lnTo>
                  <a:pt x="2876" y="676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9" y="676"/>
                </a:lnTo>
                <a:lnTo>
                  <a:pt x="2880" y="676"/>
                </a:lnTo>
                <a:lnTo>
                  <a:pt x="2880" y="677"/>
                </a:lnTo>
                <a:lnTo>
                  <a:pt x="2880" y="678"/>
                </a:lnTo>
                <a:lnTo>
                  <a:pt x="2882" y="678"/>
                </a:lnTo>
                <a:lnTo>
                  <a:pt x="2882" y="677"/>
                </a:lnTo>
                <a:lnTo>
                  <a:pt x="2882" y="677"/>
                </a:lnTo>
                <a:lnTo>
                  <a:pt x="2882" y="677"/>
                </a:lnTo>
                <a:lnTo>
                  <a:pt x="2883" y="677"/>
                </a:lnTo>
                <a:lnTo>
                  <a:pt x="2886" y="678"/>
                </a:lnTo>
                <a:lnTo>
                  <a:pt x="2886" y="678"/>
                </a:lnTo>
                <a:lnTo>
                  <a:pt x="2887" y="678"/>
                </a:lnTo>
                <a:lnTo>
                  <a:pt x="2887" y="680"/>
                </a:lnTo>
                <a:lnTo>
                  <a:pt x="2889" y="681"/>
                </a:lnTo>
                <a:lnTo>
                  <a:pt x="2889" y="681"/>
                </a:lnTo>
                <a:lnTo>
                  <a:pt x="2886" y="687"/>
                </a:lnTo>
                <a:lnTo>
                  <a:pt x="2886" y="687"/>
                </a:lnTo>
                <a:lnTo>
                  <a:pt x="2887" y="688"/>
                </a:lnTo>
                <a:lnTo>
                  <a:pt x="2889" y="688"/>
                </a:lnTo>
                <a:lnTo>
                  <a:pt x="2889" y="688"/>
                </a:lnTo>
                <a:lnTo>
                  <a:pt x="2890" y="688"/>
                </a:lnTo>
                <a:lnTo>
                  <a:pt x="2889" y="688"/>
                </a:lnTo>
                <a:lnTo>
                  <a:pt x="2889" y="688"/>
                </a:lnTo>
                <a:lnTo>
                  <a:pt x="2887" y="688"/>
                </a:lnTo>
                <a:lnTo>
                  <a:pt x="2884" y="689"/>
                </a:lnTo>
                <a:lnTo>
                  <a:pt x="2884" y="691"/>
                </a:lnTo>
                <a:lnTo>
                  <a:pt x="2883" y="692"/>
                </a:lnTo>
                <a:lnTo>
                  <a:pt x="2883" y="692"/>
                </a:lnTo>
                <a:lnTo>
                  <a:pt x="2883" y="694"/>
                </a:lnTo>
                <a:lnTo>
                  <a:pt x="2882" y="695"/>
                </a:lnTo>
                <a:lnTo>
                  <a:pt x="2882" y="695"/>
                </a:lnTo>
                <a:lnTo>
                  <a:pt x="2883" y="695"/>
                </a:lnTo>
                <a:lnTo>
                  <a:pt x="2884" y="695"/>
                </a:lnTo>
                <a:lnTo>
                  <a:pt x="2886" y="695"/>
                </a:lnTo>
                <a:lnTo>
                  <a:pt x="2886" y="695"/>
                </a:lnTo>
                <a:lnTo>
                  <a:pt x="2887" y="695"/>
                </a:lnTo>
                <a:lnTo>
                  <a:pt x="2886" y="695"/>
                </a:lnTo>
                <a:lnTo>
                  <a:pt x="2884" y="696"/>
                </a:lnTo>
                <a:lnTo>
                  <a:pt x="2884" y="696"/>
                </a:lnTo>
                <a:lnTo>
                  <a:pt x="2886" y="698"/>
                </a:lnTo>
                <a:lnTo>
                  <a:pt x="2887" y="698"/>
                </a:lnTo>
                <a:lnTo>
                  <a:pt x="2887" y="699"/>
                </a:lnTo>
                <a:lnTo>
                  <a:pt x="2887" y="699"/>
                </a:lnTo>
                <a:lnTo>
                  <a:pt x="2889" y="699"/>
                </a:lnTo>
                <a:lnTo>
                  <a:pt x="2889" y="699"/>
                </a:lnTo>
                <a:lnTo>
                  <a:pt x="2890" y="698"/>
                </a:lnTo>
                <a:lnTo>
                  <a:pt x="2890" y="696"/>
                </a:lnTo>
                <a:lnTo>
                  <a:pt x="2891" y="696"/>
                </a:lnTo>
                <a:lnTo>
                  <a:pt x="2891" y="696"/>
                </a:lnTo>
                <a:lnTo>
                  <a:pt x="2893" y="698"/>
                </a:lnTo>
                <a:lnTo>
                  <a:pt x="2894" y="698"/>
                </a:lnTo>
                <a:lnTo>
                  <a:pt x="2895" y="699"/>
                </a:lnTo>
                <a:lnTo>
                  <a:pt x="2895" y="699"/>
                </a:lnTo>
                <a:lnTo>
                  <a:pt x="2895" y="698"/>
                </a:lnTo>
                <a:lnTo>
                  <a:pt x="2897" y="698"/>
                </a:lnTo>
                <a:lnTo>
                  <a:pt x="2900" y="698"/>
                </a:lnTo>
                <a:lnTo>
                  <a:pt x="2900" y="698"/>
                </a:lnTo>
                <a:lnTo>
                  <a:pt x="2900" y="698"/>
                </a:lnTo>
                <a:lnTo>
                  <a:pt x="2900" y="699"/>
                </a:lnTo>
                <a:lnTo>
                  <a:pt x="2900" y="699"/>
                </a:lnTo>
                <a:lnTo>
                  <a:pt x="2900" y="699"/>
                </a:lnTo>
                <a:lnTo>
                  <a:pt x="2900" y="699"/>
                </a:lnTo>
                <a:lnTo>
                  <a:pt x="2900" y="701"/>
                </a:lnTo>
                <a:lnTo>
                  <a:pt x="2900" y="701"/>
                </a:lnTo>
                <a:lnTo>
                  <a:pt x="2900" y="702"/>
                </a:lnTo>
                <a:lnTo>
                  <a:pt x="2901" y="702"/>
                </a:lnTo>
                <a:lnTo>
                  <a:pt x="2901" y="703"/>
                </a:lnTo>
                <a:lnTo>
                  <a:pt x="2901" y="705"/>
                </a:lnTo>
                <a:lnTo>
                  <a:pt x="2901" y="705"/>
                </a:lnTo>
                <a:lnTo>
                  <a:pt x="2901" y="706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9"/>
                </a:lnTo>
                <a:lnTo>
                  <a:pt x="2902" y="709"/>
                </a:lnTo>
                <a:lnTo>
                  <a:pt x="2902" y="709"/>
                </a:lnTo>
                <a:lnTo>
                  <a:pt x="2901" y="707"/>
                </a:lnTo>
                <a:lnTo>
                  <a:pt x="2900" y="707"/>
                </a:lnTo>
                <a:lnTo>
                  <a:pt x="2900" y="706"/>
                </a:lnTo>
                <a:lnTo>
                  <a:pt x="2898" y="706"/>
                </a:lnTo>
                <a:lnTo>
                  <a:pt x="2898" y="707"/>
                </a:lnTo>
                <a:lnTo>
                  <a:pt x="2897" y="707"/>
                </a:lnTo>
                <a:lnTo>
                  <a:pt x="2895" y="709"/>
                </a:lnTo>
                <a:lnTo>
                  <a:pt x="2895" y="709"/>
                </a:lnTo>
                <a:lnTo>
                  <a:pt x="2895" y="710"/>
                </a:lnTo>
                <a:lnTo>
                  <a:pt x="2895" y="710"/>
                </a:lnTo>
                <a:lnTo>
                  <a:pt x="2897" y="710"/>
                </a:lnTo>
                <a:lnTo>
                  <a:pt x="2898" y="710"/>
                </a:lnTo>
                <a:lnTo>
                  <a:pt x="2898" y="710"/>
                </a:lnTo>
                <a:lnTo>
                  <a:pt x="2898" y="712"/>
                </a:lnTo>
                <a:lnTo>
                  <a:pt x="2900" y="713"/>
                </a:lnTo>
                <a:lnTo>
                  <a:pt x="2900" y="713"/>
                </a:lnTo>
                <a:lnTo>
                  <a:pt x="2898" y="714"/>
                </a:lnTo>
                <a:lnTo>
                  <a:pt x="2900" y="716"/>
                </a:lnTo>
                <a:lnTo>
                  <a:pt x="2898" y="716"/>
                </a:lnTo>
                <a:lnTo>
                  <a:pt x="2900" y="717"/>
                </a:lnTo>
                <a:lnTo>
                  <a:pt x="2900" y="717"/>
                </a:lnTo>
                <a:lnTo>
                  <a:pt x="2901" y="717"/>
                </a:lnTo>
                <a:lnTo>
                  <a:pt x="2900" y="718"/>
                </a:lnTo>
                <a:lnTo>
                  <a:pt x="2900" y="718"/>
                </a:lnTo>
                <a:lnTo>
                  <a:pt x="2901" y="718"/>
                </a:lnTo>
                <a:lnTo>
                  <a:pt x="2901" y="718"/>
                </a:lnTo>
                <a:lnTo>
                  <a:pt x="2901" y="720"/>
                </a:lnTo>
                <a:lnTo>
                  <a:pt x="2900" y="721"/>
                </a:lnTo>
                <a:lnTo>
                  <a:pt x="2898" y="721"/>
                </a:lnTo>
                <a:lnTo>
                  <a:pt x="2898" y="721"/>
                </a:lnTo>
                <a:lnTo>
                  <a:pt x="2898" y="721"/>
                </a:lnTo>
                <a:lnTo>
                  <a:pt x="2900" y="723"/>
                </a:lnTo>
                <a:lnTo>
                  <a:pt x="2900" y="723"/>
                </a:lnTo>
                <a:lnTo>
                  <a:pt x="2900" y="723"/>
                </a:lnTo>
                <a:lnTo>
                  <a:pt x="2898" y="723"/>
                </a:lnTo>
                <a:lnTo>
                  <a:pt x="2898" y="724"/>
                </a:lnTo>
                <a:lnTo>
                  <a:pt x="2897" y="725"/>
                </a:lnTo>
                <a:lnTo>
                  <a:pt x="2897" y="725"/>
                </a:lnTo>
                <a:lnTo>
                  <a:pt x="2897" y="727"/>
                </a:lnTo>
                <a:lnTo>
                  <a:pt x="2897" y="728"/>
                </a:lnTo>
                <a:lnTo>
                  <a:pt x="2897" y="729"/>
                </a:lnTo>
                <a:lnTo>
                  <a:pt x="2898" y="731"/>
                </a:lnTo>
                <a:lnTo>
                  <a:pt x="2898" y="731"/>
                </a:lnTo>
                <a:lnTo>
                  <a:pt x="2900" y="729"/>
                </a:lnTo>
                <a:lnTo>
                  <a:pt x="2900" y="731"/>
                </a:lnTo>
                <a:lnTo>
                  <a:pt x="2898" y="731"/>
                </a:lnTo>
                <a:lnTo>
                  <a:pt x="2898" y="731"/>
                </a:lnTo>
                <a:lnTo>
                  <a:pt x="2898" y="731"/>
                </a:lnTo>
                <a:lnTo>
                  <a:pt x="2898" y="732"/>
                </a:lnTo>
                <a:lnTo>
                  <a:pt x="2898" y="732"/>
                </a:lnTo>
                <a:lnTo>
                  <a:pt x="2897" y="731"/>
                </a:lnTo>
                <a:lnTo>
                  <a:pt x="2897" y="732"/>
                </a:lnTo>
                <a:lnTo>
                  <a:pt x="2897" y="732"/>
                </a:lnTo>
                <a:lnTo>
                  <a:pt x="2898" y="734"/>
                </a:lnTo>
                <a:lnTo>
                  <a:pt x="2898" y="735"/>
                </a:lnTo>
                <a:lnTo>
                  <a:pt x="2898" y="735"/>
                </a:lnTo>
                <a:lnTo>
                  <a:pt x="2898" y="735"/>
                </a:lnTo>
                <a:lnTo>
                  <a:pt x="2900" y="735"/>
                </a:lnTo>
                <a:lnTo>
                  <a:pt x="2900" y="735"/>
                </a:lnTo>
                <a:lnTo>
                  <a:pt x="2901" y="734"/>
                </a:lnTo>
                <a:lnTo>
                  <a:pt x="2901" y="734"/>
                </a:lnTo>
                <a:lnTo>
                  <a:pt x="2901" y="734"/>
                </a:lnTo>
                <a:lnTo>
                  <a:pt x="2902" y="735"/>
                </a:lnTo>
                <a:lnTo>
                  <a:pt x="2904" y="732"/>
                </a:lnTo>
                <a:lnTo>
                  <a:pt x="2905" y="731"/>
                </a:lnTo>
                <a:lnTo>
                  <a:pt x="2906" y="731"/>
                </a:lnTo>
                <a:lnTo>
                  <a:pt x="2905" y="732"/>
                </a:lnTo>
                <a:lnTo>
                  <a:pt x="2905" y="732"/>
                </a:lnTo>
                <a:lnTo>
                  <a:pt x="2905" y="734"/>
                </a:lnTo>
                <a:lnTo>
                  <a:pt x="2906" y="734"/>
                </a:lnTo>
                <a:lnTo>
                  <a:pt x="2906" y="734"/>
                </a:lnTo>
                <a:lnTo>
                  <a:pt x="2906" y="734"/>
                </a:lnTo>
                <a:lnTo>
                  <a:pt x="2908" y="732"/>
                </a:lnTo>
                <a:lnTo>
                  <a:pt x="2908" y="732"/>
                </a:lnTo>
                <a:lnTo>
                  <a:pt x="2906" y="731"/>
                </a:lnTo>
                <a:lnTo>
                  <a:pt x="2906" y="731"/>
                </a:lnTo>
                <a:lnTo>
                  <a:pt x="2908" y="729"/>
                </a:lnTo>
                <a:lnTo>
                  <a:pt x="2908" y="729"/>
                </a:lnTo>
                <a:lnTo>
                  <a:pt x="2909" y="731"/>
                </a:lnTo>
                <a:lnTo>
                  <a:pt x="2909" y="732"/>
                </a:lnTo>
                <a:lnTo>
                  <a:pt x="2911" y="731"/>
                </a:lnTo>
                <a:lnTo>
                  <a:pt x="2911" y="731"/>
                </a:lnTo>
                <a:lnTo>
                  <a:pt x="2909" y="729"/>
                </a:lnTo>
                <a:lnTo>
                  <a:pt x="2909" y="729"/>
                </a:lnTo>
                <a:lnTo>
                  <a:pt x="2909" y="729"/>
                </a:lnTo>
                <a:lnTo>
                  <a:pt x="2911" y="729"/>
                </a:lnTo>
                <a:lnTo>
                  <a:pt x="2912" y="728"/>
                </a:lnTo>
                <a:lnTo>
                  <a:pt x="2912" y="728"/>
                </a:lnTo>
                <a:lnTo>
                  <a:pt x="2913" y="728"/>
                </a:lnTo>
                <a:lnTo>
                  <a:pt x="2913" y="729"/>
                </a:lnTo>
                <a:lnTo>
                  <a:pt x="2915" y="729"/>
                </a:lnTo>
                <a:lnTo>
                  <a:pt x="2915" y="729"/>
                </a:lnTo>
                <a:lnTo>
                  <a:pt x="2916" y="729"/>
                </a:lnTo>
                <a:lnTo>
                  <a:pt x="2917" y="729"/>
                </a:lnTo>
                <a:lnTo>
                  <a:pt x="2917" y="729"/>
                </a:lnTo>
                <a:lnTo>
                  <a:pt x="2916" y="728"/>
                </a:lnTo>
                <a:lnTo>
                  <a:pt x="2917" y="728"/>
                </a:lnTo>
                <a:lnTo>
                  <a:pt x="2917" y="727"/>
                </a:lnTo>
                <a:lnTo>
                  <a:pt x="2919" y="727"/>
                </a:lnTo>
                <a:lnTo>
                  <a:pt x="2920" y="727"/>
                </a:lnTo>
                <a:lnTo>
                  <a:pt x="2922" y="727"/>
                </a:lnTo>
                <a:lnTo>
                  <a:pt x="2923" y="727"/>
                </a:lnTo>
                <a:lnTo>
                  <a:pt x="2924" y="727"/>
                </a:lnTo>
                <a:lnTo>
                  <a:pt x="2926" y="725"/>
                </a:lnTo>
                <a:lnTo>
                  <a:pt x="2926" y="723"/>
                </a:lnTo>
                <a:lnTo>
                  <a:pt x="2927" y="721"/>
                </a:lnTo>
                <a:lnTo>
                  <a:pt x="2927" y="718"/>
                </a:lnTo>
                <a:lnTo>
                  <a:pt x="2927" y="717"/>
                </a:lnTo>
                <a:lnTo>
                  <a:pt x="2927" y="717"/>
                </a:lnTo>
                <a:lnTo>
                  <a:pt x="2927" y="717"/>
                </a:lnTo>
                <a:lnTo>
                  <a:pt x="2926" y="717"/>
                </a:lnTo>
                <a:lnTo>
                  <a:pt x="2926" y="717"/>
                </a:lnTo>
                <a:lnTo>
                  <a:pt x="2926" y="716"/>
                </a:lnTo>
                <a:lnTo>
                  <a:pt x="2926" y="716"/>
                </a:lnTo>
                <a:lnTo>
                  <a:pt x="2926" y="714"/>
                </a:lnTo>
                <a:lnTo>
                  <a:pt x="2926" y="713"/>
                </a:lnTo>
                <a:lnTo>
                  <a:pt x="2927" y="713"/>
                </a:lnTo>
                <a:lnTo>
                  <a:pt x="2926" y="710"/>
                </a:lnTo>
                <a:lnTo>
                  <a:pt x="2927" y="710"/>
                </a:lnTo>
                <a:lnTo>
                  <a:pt x="2926" y="707"/>
                </a:lnTo>
                <a:lnTo>
                  <a:pt x="2926" y="706"/>
                </a:lnTo>
                <a:lnTo>
                  <a:pt x="2926" y="703"/>
                </a:lnTo>
                <a:lnTo>
                  <a:pt x="2923" y="699"/>
                </a:lnTo>
                <a:lnTo>
                  <a:pt x="2920" y="698"/>
                </a:lnTo>
                <a:lnTo>
                  <a:pt x="2919" y="694"/>
                </a:lnTo>
                <a:lnTo>
                  <a:pt x="2916" y="689"/>
                </a:lnTo>
                <a:lnTo>
                  <a:pt x="2916" y="688"/>
                </a:lnTo>
                <a:lnTo>
                  <a:pt x="2915" y="688"/>
                </a:lnTo>
                <a:lnTo>
                  <a:pt x="2915" y="687"/>
                </a:lnTo>
                <a:lnTo>
                  <a:pt x="2913" y="687"/>
                </a:lnTo>
                <a:lnTo>
                  <a:pt x="2912" y="685"/>
                </a:lnTo>
                <a:lnTo>
                  <a:pt x="2911" y="684"/>
                </a:lnTo>
                <a:lnTo>
                  <a:pt x="2909" y="684"/>
                </a:lnTo>
                <a:lnTo>
                  <a:pt x="2909" y="684"/>
                </a:lnTo>
                <a:lnTo>
                  <a:pt x="2908" y="683"/>
                </a:lnTo>
                <a:lnTo>
                  <a:pt x="2906" y="683"/>
                </a:lnTo>
                <a:lnTo>
                  <a:pt x="2906" y="681"/>
                </a:lnTo>
                <a:lnTo>
                  <a:pt x="2908" y="681"/>
                </a:lnTo>
                <a:lnTo>
                  <a:pt x="2908" y="680"/>
                </a:lnTo>
                <a:lnTo>
                  <a:pt x="2908" y="681"/>
                </a:lnTo>
                <a:lnTo>
                  <a:pt x="2908" y="680"/>
                </a:lnTo>
                <a:lnTo>
                  <a:pt x="2908" y="678"/>
                </a:lnTo>
                <a:lnTo>
                  <a:pt x="2908" y="677"/>
                </a:lnTo>
                <a:lnTo>
                  <a:pt x="2909" y="676"/>
                </a:lnTo>
                <a:lnTo>
                  <a:pt x="2912" y="674"/>
                </a:lnTo>
                <a:lnTo>
                  <a:pt x="2912" y="674"/>
                </a:lnTo>
                <a:lnTo>
                  <a:pt x="2913" y="673"/>
                </a:lnTo>
                <a:lnTo>
                  <a:pt x="2916" y="673"/>
                </a:lnTo>
                <a:lnTo>
                  <a:pt x="2916" y="673"/>
                </a:lnTo>
                <a:lnTo>
                  <a:pt x="2917" y="673"/>
                </a:lnTo>
                <a:lnTo>
                  <a:pt x="2919" y="672"/>
                </a:lnTo>
                <a:lnTo>
                  <a:pt x="2919" y="670"/>
                </a:lnTo>
                <a:lnTo>
                  <a:pt x="2920" y="670"/>
                </a:lnTo>
                <a:lnTo>
                  <a:pt x="2922" y="669"/>
                </a:lnTo>
                <a:lnTo>
                  <a:pt x="2923" y="669"/>
                </a:lnTo>
                <a:lnTo>
                  <a:pt x="2924" y="666"/>
                </a:lnTo>
                <a:lnTo>
                  <a:pt x="2926" y="666"/>
                </a:lnTo>
                <a:lnTo>
                  <a:pt x="2929" y="665"/>
                </a:lnTo>
                <a:lnTo>
                  <a:pt x="2930" y="663"/>
                </a:lnTo>
                <a:lnTo>
                  <a:pt x="2929" y="662"/>
                </a:lnTo>
                <a:lnTo>
                  <a:pt x="2930" y="659"/>
                </a:lnTo>
                <a:lnTo>
                  <a:pt x="2930" y="658"/>
                </a:lnTo>
                <a:lnTo>
                  <a:pt x="2929" y="656"/>
                </a:lnTo>
                <a:lnTo>
                  <a:pt x="2929" y="656"/>
                </a:lnTo>
                <a:lnTo>
                  <a:pt x="2930" y="655"/>
                </a:lnTo>
                <a:lnTo>
                  <a:pt x="2931" y="654"/>
                </a:lnTo>
                <a:lnTo>
                  <a:pt x="2931" y="652"/>
                </a:lnTo>
                <a:lnTo>
                  <a:pt x="2931" y="651"/>
                </a:lnTo>
                <a:lnTo>
                  <a:pt x="2933" y="651"/>
                </a:lnTo>
                <a:lnTo>
                  <a:pt x="2934" y="651"/>
                </a:lnTo>
                <a:lnTo>
                  <a:pt x="2934" y="649"/>
                </a:lnTo>
                <a:lnTo>
                  <a:pt x="2935" y="649"/>
                </a:lnTo>
                <a:lnTo>
                  <a:pt x="2937" y="648"/>
                </a:lnTo>
                <a:lnTo>
                  <a:pt x="2937" y="648"/>
                </a:lnTo>
                <a:lnTo>
                  <a:pt x="2938" y="648"/>
                </a:lnTo>
                <a:lnTo>
                  <a:pt x="2938" y="648"/>
                </a:lnTo>
                <a:lnTo>
                  <a:pt x="2938" y="648"/>
                </a:lnTo>
                <a:lnTo>
                  <a:pt x="2940" y="645"/>
                </a:lnTo>
                <a:lnTo>
                  <a:pt x="2938" y="644"/>
                </a:lnTo>
                <a:lnTo>
                  <a:pt x="2940" y="644"/>
                </a:lnTo>
                <a:lnTo>
                  <a:pt x="2941" y="644"/>
                </a:lnTo>
                <a:lnTo>
                  <a:pt x="2941" y="644"/>
                </a:lnTo>
                <a:lnTo>
                  <a:pt x="2942" y="644"/>
                </a:lnTo>
                <a:lnTo>
                  <a:pt x="2944" y="644"/>
                </a:lnTo>
                <a:lnTo>
                  <a:pt x="2944" y="643"/>
                </a:lnTo>
                <a:lnTo>
                  <a:pt x="2945" y="643"/>
                </a:lnTo>
                <a:lnTo>
                  <a:pt x="2946" y="640"/>
                </a:lnTo>
                <a:lnTo>
                  <a:pt x="2948" y="637"/>
                </a:lnTo>
                <a:lnTo>
                  <a:pt x="2949" y="637"/>
                </a:lnTo>
                <a:lnTo>
                  <a:pt x="2951" y="637"/>
                </a:lnTo>
                <a:lnTo>
                  <a:pt x="2951" y="637"/>
                </a:lnTo>
                <a:lnTo>
                  <a:pt x="2951" y="637"/>
                </a:lnTo>
                <a:lnTo>
                  <a:pt x="2951" y="638"/>
                </a:lnTo>
                <a:lnTo>
                  <a:pt x="2949" y="638"/>
                </a:lnTo>
                <a:lnTo>
                  <a:pt x="2951" y="638"/>
                </a:lnTo>
                <a:lnTo>
                  <a:pt x="2951" y="638"/>
                </a:lnTo>
                <a:lnTo>
                  <a:pt x="2953" y="637"/>
                </a:lnTo>
                <a:lnTo>
                  <a:pt x="2953" y="636"/>
                </a:lnTo>
                <a:lnTo>
                  <a:pt x="2955" y="637"/>
                </a:lnTo>
                <a:lnTo>
                  <a:pt x="2953" y="641"/>
                </a:lnTo>
                <a:lnTo>
                  <a:pt x="2956" y="641"/>
                </a:lnTo>
                <a:lnTo>
                  <a:pt x="2956" y="641"/>
                </a:lnTo>
                <a:lnTo>
                  <a:pt x="2957" y="641"/>
                </a:lnTo>
                <a:lnTo>
                  <a:pt x="2959" y="643"/>
                </a:lnTo>
                <a:lnTo>
                  <a:pt x="2960" y="643"/>
                </a:lnTo>
                <a:lnTo>
                  <a:pt x="2960" y="643"/>
                </a:lnTo>
                <a:lnTo>
                  <a:pt x="2962" y="643"/>
                </a:lnTo>
                <a:lnTo>
                  <a:pt x="2962" y="644"/>
                </a:lnTo>
                <a:lnTo>
                  <a:pt x="2963" y="643"/>
                </a:lnTo>
                <a:lnTo>
                  <a:pt x="2966" y="643"/>
                </a:lnTo>
                <a:lnTo>
                  <a:pt x="2967" y="641"/>
                </a:lnTo>
                <a:lnTo>
                  <a:pt x="2970" y="641"/>
                </a:lnTo>
                <a:lnTo>
                  <a:pt x="2971" y="640"/>
                </a:lnTo>
                <a:lnTo>
                  <a:pt x="2977" y="637"/>
                </a:lnTo>
                <a:lnTo>
                  <a:pt x="2978" y="636"/>
                </a:lnTo>
                <a:lnTo>
                  <a:pt x="2981" y="634"/>
                </a:lnTo>
                <a:lnTo>
                  <a:pt x="2982" y="632"/>
                </a:lnTo>
                <a:lnTo>
                  <a:pt x="2984" y="630"/>
                </a:lnTo>
                <a:lnTo>
                  <a:pt x="2984" y="630"/>
                </a:lnTo>
                <a:lnTo>
                  <a:pt x="2985" y="629"/>
                </a:lnTo>
                <a:lnTo>
                  <a:pt x="2988" y="625"/>
                </a:lnTo>
                <a:lnTo>
                  <a:pt x="2989" y="623"/>
                </a:lnTo>
                <a:lnTo>
                  <a:pt x="2990" y="623"/>
                </a:lnTo>
                <a:lnTo>
                  <a:pt x="2990" y="622"/>
                </a:lnTo>
                <a:lnTo>
                  <a:pt x="2992" y="621"/>
                </a:lnTo>
                <a:lnTo>
                  <a:pt x="2993" y="619"/>
                </a:lnTo>
                <a:lnTo>
                  <a:pt x="2995" y="618"/>
                </a:lnTo>
                <a:lnTo>
                  <a:pt x="2996" y="616"/>
                </a:lnTo>
                <a:lnTo>
                  <a:pt x="2996" y="615"/>
                </a:lnTo>
                <a:lnTo>
                  <a:pt x="3000" y="612"/>
                </a:lnTo>
                <a:lnTo>
                  <a:pt x="3003" y="610"/>
                </a:lnTo>
                <a:lnTo>
                  <a:pt x="3006" y="607"/>
                </a:lnTo>
                <a:lnTo>
                  <a:pt x="3006" y="605"/>
                </a:lnTo>
                <a:lnTo>
                  <a:pt x="3008" y="603"/>
                </a:lnTo>
                <a:lnTo>
                  <a:pt x="3010" y="600"/>
                </a:lnTo>
                <a:lnTo>
                  <a:pt x="3011" y="598"/>
                </a:lnTo>
                <a:lnTo>
                  <a:pt x="3011" y="596"/>
                </a:lnTo>
                <a:lnTo>
                  <a:pt x="3012" y="594"/>
                </a:lnTo>
                <a:lnTo>
                  <a:pt x="3012" y="593"/>
                </a:lnTo>
                <a:lnTo>
                  <a:pt x="3014" y="593"/>
                </a:lnTo>
                <a:lnTo>
                  <a:pt x="3018" y="589"/>
                </a:lnTo>
                <a:lnTo>
                  <a:pt x="3019" y="586"/>
                </a:lnTo>
                <a:lnTo>
                  <a:pt x="3021" y="583"/>
                </a:lnTo>
                <a:lnTo>
                  <a:pt x="3022" y="582"/>
                </a:lnTo>
                <a:lnTo>
                  <a:pt x="3023" y="581"/>
                </a:lnTo>
                <a:lnTo>
                  <a:pt x="3025" y="579"/>
                </a:lnTo>
                <a:lnTo>
                  <a:pt x="3028" y="578"/>
                </a:lnTo>
                <a:lnTo>
                  <a:pt x="3028" y="576"/>
                </a:lnTo>
                <a:lnTo>
                  <a:pt x="3029" y="575"/>
                </a:lnTo>
                <a:lnTo>
                  <a:pt x="3029" y="572"/>
                </a:lnTo>
                <a:lnTo>
                  <a:pt x="3030" y="570"/>
                </a:lnTo>
                <a:lnTo>
                  <a:pt x="3030" y="570"/>
                </a:lnTo>
                <a:lnTo>
                  <a:pt x="3030" y="568"/>
                </a:lnTo>
                <a:lnTo>
                  <a:pt x="3030" y="568"/>
                </a:lnTo>
                <a:lnTo>
                  <a:pt x="3030" y="567"/>
                </a:lnTo>
                <a:lnTo>
                  <a:pt x="3030" y="567"/>
                </a:lnTo>
                <a:lnTo>
                  <a:pt x="3030" y="565"/>
                </a:lnTo>
                <a:lnTo>
                  <a:pt x="3032" y="565"/>
                </a:lnTo>
                <a:lnTo>
                  <a:pt x="3032" y="561"/>
                </a:lnTo>
                <a:lnTo>
                  <a:pt x="3032" y="560"/>
                </a:lnTo>
                <a:lnTo>
                  <a:pt x="3032" y="558"/>
                </a:lnTo>
                <a:lnTo>
                  <a:pt x="3032" y="558"/>
                </a:lnTo>
                <a:lnTo>
                  <a:pt x="3033" y="557"/>
                </a:lnTo>
                <a:lnTo>
                  <a:pt x="3033" y="556"/>
                </a:lnTo>
                <a:lnTo>
                  <a:pt x="3033" y="556"/>
                </a:lnTo>
                <a:lnTo>
                  <a:pt x="3032" y="556"/>
                </a:lnTo>
                <a:lnTo>
                  <a:pt x="3032" y="556"/>
                </a:lnTo>
                <a:lnTo>
                  <a:pt x="3032" y="550"/>
                </a:lnTo>
                <a:lnTo>
                  <a:pt x="3032" y="547"/>
                </a:lnTo>
                <a:lnTo>
                  <a:pt x="3033" y="545"/>
                </a:lnTo>
                <a:lnTo>
                  <a:pt x="3033" y="543"/>
                </a:lnTo>
                <a:lnTo>
                  <a:pt x="3033" y="542"/>
                </a:lnTo>
                <a:lnTo>
                  <a:pt x="3034" y="539"/>
                </a:lnTo>
                <a:lnTo>
                  <a:pt x="3036" y="536"/>
                </a:lnTo>
                <a:lnTo>
                  <a:pt x="3037" y="535"/>
                </a:lnTo>
                <a:lnTo>
                  <a:pt x="3039" y="534"/>
                </a:lnTo>
                <a:lnTo>
                  <a:pt x="3040" y="532"/>
                </a:lnTo>
                <a:lnTo>
                  <a:pt x="3040" y="531"/>
                </a:lnTo>
                <a:lnTo>
                  <a:pt x="3041" y="530"/>
                </a:lnTo>
                <a:lnTo>
                  <a:pt x="3040" y="530"/>
                </a:lnTo>
                <a:lnTo>
                  <a:pt x="3040" y="528"/>
                </a:lnTo>
                <a:lnTo>
                  <a:pt x="3039" y="527"/>
                </a:lnTo>
                <a:lnTo>
                  <a:pt x="3037" y="527"/>
                </a:lnTo>
                <a:lnTo>
                  <a:pt x="3039" y="525"/>
                </a:lnTo>
                <a:lnTo>
                  <a:pt x="3039" y="524"/>
                </a:lnTo>
                <a:lnTo>
                  <a:pt x="3039" y="521"/>
                </a:lnTo>
                <a:lnTo>
                  <a:pt x="3037" y="521"/>
                </a:lnTo>
                <a:lnTo>
                  <a:pt x="3036" y="519"/>
                </a:lnTo>
                <a:lnTo>
                  <a:pt x="3034" y="519"/>
                </a:lnTo>
                <a:lnTo>
                  <a:pt x="3036" y="519"/>
                </a:lnTo>
                <a:lnTo>
                  <a:pt x="3039" y="519"/>
                </a:lnTo>
                <a:lnTo>
                  <a:pt x="3040" y="519"/>
                </a:lnTo>
                <a:lnTo>
                  <a:pt x="3040" y="517"/>
                </a:lnTo>
                <a:lnTo>
                  <a:pt x="3040" y="516"/>
                </a:lnTo>
                <a:lnTo>
                  <a:pt x="3039" y="514"/>
                </a:lnTo>
                <a:lnTo>
                  <a:pt x="3037" y="513"/>
                </a:lnTo>
                <a:lnTo>
                  <a:pt x="3036" y="513"/>
                </a:lnTo>
                <a:lnTo>
                  <a:pt x="3033" y="512"/>
                </a:lnTo>
                <a:lnTo>
                  <a:pt x="3030" y="509"/>
                </a:lnTo>
                <a:lnTo>
                  <a:pt x="3029" y="506"/>
                </a:lnTo>
                <a:lnTo>
                  <a:pt x="3029" y="506"/>
                </a:lnTo>
                <a:lnTo>
                  <a:pt x="3026" y="503"/>
                </a:lnTo>
                <a:lnTo>
                  <a:pt x="3025" y="503"/>
                </a:lnTo>
                <a:lnTo>
                  <a:pt x="3025" y="503"/>
                </a:lnTo>
                <a:lnTo>
                  <a:pt x="3021" y="503"/>
                </a:lnTo>
                <a:lnTo>
                  <a:pt x="3018" y="503"/>
                </a:lnTo>
                <a:lnTo>
                  <a:pt x="3015" y="502"/>
                </a:lnTo>
                <a:lnTo>
                  <a:pt x="3014" y="502"/>
                </a:lnTo>
                <a:lnTo>
                  <a:pt x="3015" y="503"/>
                </a:lnTo>
                <a:lnTo>
                  <a:pt x="3015" y="505"/>
                </a:lnTo>
                <a:lnTo>
                  <a:pt x="3015" y="506"/>
                </a:lnTo>
                <a:lnTo>
                  <a:pt x="3015" y="507"/>
                </a:lnTo>
                <a:lnTo>
                  <a:pt x="3014" y="510"/>
                </a:lnTo>
                <a:lnTo>
                  <a:pt x="3012" y="512"/>
                </a:lnTo>
                <a:lnTo>
                  <a:pt x="3012" y="513"/>
                </a:lnTo>
                <a:lnTo>
                  <a:pt x="3011" y="513"/>
                </a:lnTo>
                <a:lnTo>
                  <a:pt x="3010" y="513"/>
                </a:lnTo>
                <a:lnTo>
                  <a:pt x="3011" y="512"/>
                </a:lnTo>
                <a:lnTo>
                  <a:pt x="3012" y="510"/>
                </a:lnTo>
                <a:lnTo>
                  <a:pt x="3014" y="509"/>
                </a:lnTo>
                <a:lnTo>
                  <a:pt x="3014" y="507"/>
                </a:lnTo>
                <a:lnTo>
                  <a:pt x="3012" y="507"/>
                </a:lnTo>
                <a:lnTo>
                  <a:pt x="3012" y="507"/>
                </a:lnTo>
                <a:lnTo>
                  <a:pt x="3011" y="507"/>
                </a:lnTo>
                <a:lnTo>
                  <a:pt x="3010" y="510"/>
                </a:lnTo>
                <a:lnTo>
                  <a:pt x="3007" y="512"/>
                </a:lnTo>
                <a:lnTo>
                  <a:pt x="3006" y="512"/>
                </a:lnTo>
                <a:lnTo>
                  <a:pt x="3001" y="513"/>
                </a:lnTo>
                <a:lnTo>
                  <a:pt x="3001" y="512"/>
                </a:lnTo>
                <a:lnTo>
                  <a:pt x="3000" y="512"/>
                </a:lnTo>
                <a:lnTo>
                  <a:pt x="3001" y="512"/>
                </a:lnTo>
                <a:lnTo>
                  <a:pt x="3003" y="510"/>
                </a:lnTo>
                <a:lnTo>
                  <a:pt x="3004" y="507"/>
                </a:lnTo>
                <a:lnTo>
                  <a:pt x="3006" y="507"/>
                </a:lnTo>
                <a:lnTo>
                  <a:pt x="3007" y="507"/>
                </a:lnTo>
                <a:lnTo>
                  <a:pt x="3004" y="507"/>
                </a:lnTo>
                <a:lnTo>
                  <a:pt x="3003" y="506"/>
                </a:lnTo>
                <a:lnTo>
                  <a:pt x="3001" y="505"/>
                </a:lnTo>
                <a:lnTo>
                  <a:pt x="3003" y="505"/>
                </a:lnTo>
                <a:lnTo>
                  <a:pt x="3003" y="505"/>
                </a:lnTo>
                <a:lnTo>
                  <a:pt x="3003" y="505"/>
                </a:lnTo>
                <a:lnTo>
                  <a:pt x="3004" y="503"/>
                </a:lnTo>
                <a:lnTo>
                  <a:pt x="3003" y="502"/>
                </a:lnTo>
                <a:lnTo>
                  <a:pt x="3001" y="503"/>
                </a:lnTo>
                <a:lnTo>
                  <a:pt x="3000" y="505"/>
                </a:lnTo>
                <a:lnTo>
                  <a:pt x="2999" y="505"/>
                </a:lnTo>
                <a:lnTo>
                  <a:pt x="3000" y="506"/>
                </a:lnTo>
                <a:lnTo>
                  <a:pt x="3001" y="506"/>
                </a:lnTo>
                <a:lnTo>
                  <a:pt x="3000" y="509"/>
                </a:lnTo>
                <a:lnTo>
                  <a:pt x="2999" y="509"/>
                </a:lnTo>
                <a:lnTo>
                  <a:pt x="2997" y="509"/>
                </a:lnTo>
                <a:lnTo>
                  <a:pt x="2996" y="509"/>
                </a:lnTo>
                <a:lnTo>
                  <a:pt x="2996" y="509"/>
                </a:lnTo>
                <a:lnTo>
                  <a:pt x="2996" y="507"/>
                </a:lnTo>
                <a:lnTo>
                  <a:pt x="2996" y="506"/>
                </a:lnTo>
                <a:lnTo>
                  <a:pt x="2996" y="502"/>
                </a:lnTo>
                <a:lnTo>
                  <a:pt x="2997" y="501"/>
                </a:lnTo>
                <a:lnTo>
                  <a:pt x="2997" y="499"/>
                </a:lnTo>
                <a:lnTo>
                  <a:pt x="2996" y="498"/>
                </a:lnTo>
                <a:lnTo>
                  <a:pt x="2996" y="498"/>
                </a:lnTo>
                <a:lnTo>
                  <a:pt x="2995" y="498"/>
                </a:lnTo>
                <a:lnTo>
                  <a:pt x="2992" y="498"/>
                </a:lnTo>
                <a:lnTo>
                  <a:pt x="2988" y="499"/>
                </a:lnTo>
                <a:lnTo>
                  <a:pt x="2984" y="498"/>
                </a:lnTo>
                <a:lnTo>
                  <a:pt x="2982" y="498"/>
                </a:lnTo>
                <a:lnTo>
                  <a:pt x="2982" y="496"/>
                </a:lnTo>
                <a:lnTo>
                  <a:pt x="2981" y="495"/>
                </a:lnTo>
                <a:lnTo>
                  <a:pt x="2982" y="495"/>
                </a:lnTo>
                <a:lnTo>
                  <a:pt x="2982" y="494"/>
                </a:lnTo>
                <a:lnTo>
                  <a:pt x="2985" y="492"/>
                </a:lnTo>
                <a:lnTo>
                  <a:pt x="2986" y="491"/>
                </a:lnTo>
                <a:lnTo>
                  <a:pt x="2990" y="488"/>
                </a:lnTo>
                <a:lnTo>
                  <a:pt x="2992" y="487"/>
                </a:lnTo>
                <a:lnTo>
                  <a:pt x="2993" y="485"/>
                </a:lnTo>
                <a:lnTo>
                  <a:pt x="2996" y="484"/>
                </a:lnTo>
                <a:lnTo>
                  <a:pt x="2999" y="483"/>
                </a:lnTo>
                <a:lnTo>
                  <a:pt x="3000" y="481"/>
                </a:lnTo>
                <a:lnTo>
                  <a:pt x="3001" y="480"/>
                </a:lnTo>
                <a:lnTo>
                  <a:pt x="3004" y="479"/>
                </a:lnTo>
                <a:lnTo>
                  <a:pt x="3006" y="479"/>
                </a:lnTo>
                <a:lnTo>
                  <a:pt x="3008" y="474"/>
                </a:lnTo>
                <a:lnTo>
                  <a:pt x="3010" y="473"/>
                </a:lnTo>
                <a:lnTo>
                  <a:pt x="3010" y="472"/>
                </a:lnTo>
                <a:lnTo>
                  <a:pt x="3010" y="472"/>
                </a:lnTo>
                <a:lnTo>
                  <a:pt x="3014" y="468"/>
                </a:lnTo>
                <a:lnTo>
                  <a:pt x="3017" y="466"/>
                </a:lnTo>
                <a:lnTo>
                  <a:pt x="3019" y="463"/>
                </a:lnTo>
                <a:lnTo>
                  <a:pt x="3022" y="462"/>
                </a:lnTo>
                <a:lnTo>
                  <a:pt x="3022" y="462"/>
                </a:lnTo>
                <a:lnTo>
                  <a:pt x="3023" y="461"/>
                </a:lnTo>
                <a:lnTo>
                  <a:pt x="3025" y="459"/>
                </a:lnTo>
                <a:lnTo>
                  <a:pt x="3026" y="459"/>
                </a:lnTo>
                <a:lnTo>
                  <a:pt x="3028" y="458"/>
                </a:lnTo>
                <a:lnTo>
                  <a:pt x="3032" y="455"/>
                </a:lnTo>
                <a:lnTo>
                  <a:pt x="3032" y="455"/>
                </a:lnTo>
                <a:lnTo>
                  <a:pt x="3033" y="451"/>
                </a:lnTo>
                <a:lnTo>
                  <a:pt x="3034" y="450"/>
                </a:lnTo>
                <a:lnTo>
                  <a:pt x="3036" y="447"/>
                </a:lnTo>
                <a:lnTo>
                  <a:pt x="3040" y="445"/>
                </a:lnTo>
                <a:lnTo>
                  <a:pt x="3043" y="444"/>
                </a:lnTo>
                <a:lnTo>
                  <a:pt x="3044" y="443"/>
                </a:lnTo>
                <a:lnTo>
                  <a:pt x="3047" y="440"/>
                </a:lnTo>
                <a:lnTo>
                  <a:pt x="3050" y="437"/>
                </a:lnTo>
                <a:lnTo>
                  <a:pt x="3051" y="436"/>
                </a:lnTo>
                <a:lnTo>
                  <a:pt x="3058" y="434"/>
                </a:lnTo>
                <a:lnTo>
                  <a:pt x="3061" y="434"/>
                </a:lnTo>
                <a:lnTo>
                  <a:pt x="3063" y="433"/>
                </a:lnTo>
                <a:lnTo>
                  <a:pt x="3066" y="433"/>
                </a:lnTo>
                <a:lnTo>
                  <a:pt x="3070" y="434"/>
                </a:lnTo>
                <a:lnTo>
                  <a:pt x="3080" y="433"/>
                </a:lnTo>
                <a:lnTo>
                  <a:pt x="3081" y="434"/>
                </a:lnTo>
                <a:lnTo>
                  <a:pt x="3083" y="434"/>
                </a:lnTo>
                <a:lnTo>
                  <a:pt x="3084" y="437"/>
                </a:lnTo>
                <a:lnTo>
                  <a:pt x="3084" y="437"/>
                </a:lnTo>
                <a:lnTo>
                  <a:pt x="3087" y="436"/>
                </a:lnTo>
                <a:lnTo>
                  <a:pt x="3088" y="433"/>
                </a:lnTo>
                <a:lnTo>
                  <a:pt x="3089" y="433"/>
                </a:lnTo>
                <a:lnTo>
                  <a:pt x="3092" y="434"/>
                </a:lnTo>
                <a:lnTo>
                  <a:pt x="3094" y="434"/>
                </a:lnTo>
                <a:lnTo>
                  <a:pt x="3098" y="436"/>
                </a:lnTo>
                <a:lnTo>
                  <a:pt x="3100" y="436"/>
                </a:lnTo>
                <a:lnTo>
                  <a:pt x="3102" y="434"/>
                </a:lnTo>
                <a:lnTo>
                  <a:pt x="3106" y="433"/>
                </a:lnTo>
                <a:lnTo>
                  <a:pt x="3107" y="436"/>
                </a:lnTo>
                <a:lnTo>
                  <a:pt x="3110" y="436"/>
                </a:lnTo>
                <a:lnTo>
                  <a:pt x="3111" y="436"/>
                </a:lnTo>
                <a:lnTo>
                  <a:pt x="3113" y="434"/>
                </a:lnTo>
                <a:lnTo>
                  <a:pt x="3111" y="434"/>
                </a:lnTo>
                <a:lnTo>
                  <a:pt x="3110" y="434"/>
                </a:lnTo>
                <a:lnTo>
                  <a:pt x="3110" y="433"/>
                </a:lnTo>
                <a:lnTo>
                  <a:pt x="3110" y="432"/>
                </a:lnTo>
                <a:lnTo>
                  <a:pt x="3111" y="433"/>
                </a:lnTo>
                <a:lnTo>
                  <a:pt x="3114" y="433"/>
                </a:lnTo>
                <a:lnTo>
                  <a:pt x="3114" y="433"/>
                </a:lnTo>
                <a:lnTo>
                  <a:pt x="3114" y="432"/>
                </a:lnTo>
                <a:lnTo>
                  <a:pt x="3114" y="432"/>
                </a:lnTo>
                <a:lnTo>
                  <a:pt x="3113" y="430"/>
                </a:lnTo>
                <a:lnTo>
                  <a:pt x="3116" y="429"/>
                </a:lnTo>
                <a:lnTo>
                  <a:pt x="3117" y="429"/>
                </a:lnTo>
                <a:lnTo>
                  <a:pt x="3118" y="429"/>
                </a:lnTo>
                <a:lnTo>
                  <a:pt x="3124" y="430"/>
                </a:lnTo>
                <a:lnTo>
                  <a:pt x="3125" y="430"/>
                </a:lnTo>
                <a:lnTo>
                  <a:pt x="3127" y="432"/>
                </a:lnTo>
                <a:lnTo>
                  <a:pt x="3128" y="432"/>
                </a:lnTo>
                <a:lnTo>
                  <a:pt x="3127" y="432"/>
                </a:lnTo>
                <a:lnTo>
                  <a:pt x="3127" y="433"/>
                </a:lnTo>
                <a:lnTo>
                  <a:pt x="3128" y="432"/>
                </a:lnTo>
                <a:lnTo>
                  <a:pt x="3129" y="433"/>
                </a:lnTo>
                <a:lnTo>
                  <a:pt x="3129" y="433"/>
                </a:lnTo>
                <a:lnTo>
                  <a:pt x="3131" y="433"/>
                </a:lnTo>
                <a:lnTo>
                  <a:pt x="3131" y="432"/>
                </a:lnTo>
                <a:lnTo>
                  <a:pt x="3131" y="432"/>
                </a:lnTo>
                <a:lnTo>
                  <a:pt x="3132" y="432"/>
                </a:lnTo>
                <a:lnTo>
                  <a:pt x="3133" y="432"/>
                </a:lnTo>
                <a:lnTo>
                  <a:pt x="3135" y="432"/>
                </a:lnTo>
                <a:lnTo>
                  <a:pt x="3136" y="432"/>
                </a:lnTo>
                <a:lnTo>
                  <a:pt x="3139" y="434"/>
                </a:lnTo>
                <a:lnTo>
                  <a:pt x="3140" y="436"/>
                </a:lnTo>
                <a:lnTo>
                  <a:pt x="3142" y="436"/>
                </a:lnTo>
                <a:lnTo>
                  <a:pt x="3143" y="436"/>
                </a:lnTo>
                <a:lnTo>
                  <a:pt x="3143" y="436"/>
                </a:lnTo>
                <a:lnTo>
                  <a:pt x="3140" y="437"/>
                </a:lnTo>
                <a:lnTo>
                  <a:pt x="3139" y="437"/>
                </a:lnTo>
                <a:lnTo>
                  <a:pt x="3136" y="437"/>
                </a:lnTo>
                <a:lnTo>
                  <a:pt x="3132" y="439"/>
                </a:lnTo>
                <a:lnTo>
                  <a:pt x="3135" y="441"/>
                </a:lnTo>
                <a:lnTo>
                  <a:pt x="3138" y="441"/>
                </a:lnTo>
                <a:lnTo>
                  <a:pt x="3142" y="441"/>
                </a:lnTo>
                <a:lnTo>
                  <a:pt x="3143" y="440"/>
                </a:lnTo>
                <a:lnTo>
                  <a:pt x="3144" y="439"/>
                </a:lnTo>
                <a:lnTo>
                  <a:pt x="3144" y="439"/>
                </a:lnTo>
                <a:lnTo>
                  <a:pt x="3146" y="440"/>
                </a:lnTo>
                <a:lnTo>
                  <a:pt x="3149" y="440"/>
                </a:lnTo>
                <a:lnTo>
                  <a:pt x="3150" y="440"/>
                </a:lnTo>
                <a:lnTo>
                  <a:pt x="3151" y="439"/>
                </a:lnTo>
                <a:lnTo>
                  <a:pt x="3153" y="439"/>
                </a:lnTo>
                <a:lnTo>
                  <a:pt x="3153" y="439"/>
                </a:lnTo>
                <a:lnTo>
                  <a:pt x="3154" y="436"/>
                </a:lnTo>
                <a:lnTo>
                  <a:pt x="3157" y="436"/>
                </a:lnTo>
                <a:lnTo>
                  <a:pt x="3160" y="437"/>
                </a:lnTo>
                <a:lnTo>
                  <a:pt x="3160" y="439"/>
                </a:lnTo>
                <a:lnTo>
                  <a:pt x="3162" y="439"/>
                </a:lnTo>
                <a:lnTo>
                  <a:pt x="3164" y="437"/>
                </a:lnTo>
                <a:lnTo>
                  <a:pt x="3164" y="436"/>
                </a:lnTo>
                <a:lnTo>
                  <a:pt x="3166" y="437"/>
                </a:lnTo>
                <a:lnTo>
                  <a:pt x="3168" y="437"/>
                </a:lnTo>
                <a:lnTo>
                  <a:pt x="3169" y="437"/>
                </a:lnTo>
                <a:lnTo>
                  <a:pt x="3171" y="437"/>
                </a:lnTo>
                <a:lnTo>
                  <a:pt x="3171" y="436"/>
                </a:lnTo>
                <a:lnTo>
                  <a:pt x="3171" y="434"/>
                </a:lnTo>
                <a:lnTo>
                  <a:pt x="3169" y="433"/>
                </a:lnTo>
                <a:lnTo>
                  <a:pt x="3165" y="432"/>
                </a:lnTo>
                <a:lnTo>
                  <a:pt x="3164" y="433"/>
                </a:lnTo>
                <a:lnTo>
                  <a:pt x="3162" y="433"/>
                </a:lnTo>
                <a:lnTo>
                  <a:pt x="3162" y="433"/>
                </a:lnTo>
                <a:lnTo>
                  <a:pt x="3161" y="432"/>
                </a:lnTo>
                <a:lnTo>
                  <a:pt x="3162" y="432"/>
                </a:lnTo>
                <a:lnTo>
                  <a:pt x="3162" y="430"/>
                </a:lnTo>
                <a:lnTo>
                  <a:pt x="3162" y="429"/>
                </a:lnTo>
                <a:lnTo>
                  <a:pt x="3162" y="428"/>
                </a:lnTo>
                <a:lnTo>
                  <a:pt x="3164" y="428"/>
                </a:lnTo>
                <a:lnTo>
                  <a:pt x="3164" y="428"/>
                </a:lnTo>
                <a:lnTo>
                  <a:pt x="3165" y="423"/>
                </a:lnTo>
                <a:lnTo>
                  <a:pt x="3169" y="421"/>
                </a:lnTo>
                <a:lnTo>
                  <a:pt x="3173" y="418"/>
                </a:lnTo>
                <a:lnTo>
                  <a:pt x="3176" y="415"/>
                </a:lnTo>
                <a:lnTo>
                  <a:pt x="3178" y="414"/>
                </a:lnTo>
                <a:lnTo>
                  <a:pt x="3180" y="411"/>
                </a:lnTo>
                <a:lnTo>
                  <a:pt x="3183" y="410"/>
                </a:lnTo>
                <a:lnTo>
                  <a:pt x="3183" y="408"/>
                </a:lnTo>
                <a:lnTo>
                  <a:pt x="3186" y="407"/>
                </a:lnTo>
                <a:lnTo>
                  <a:pt x="3186" y="404"/>
                </a:lnTo>
                <a:lnTo>
                  <a:pt x="3187" y="404"/>
                </a:lnTo>
                <a:lnTo>
                  <a:pt x="3187" y="403"/>
                </a:lnTo>
                <a:lnTo>
                  <a:pt x="3190" y="401"/>
                </a:lnTo>
                <a:lnTo>
                  <a:pt x="3193" y="400"/>
                </a:lnTo>
                <a:lnTo>
                  <a:pt x="3193" y="400"/>
                </a:lnTo>
                <a:lnTo>
                  <a:pt x="3197" y="400"/>
                </a:lnTo>
                <a:lnTo>
                  <a:pt x="3198" y="400"/>
                </a:lnTo>
                <a:lnTo>
                  <a:pt x="3200" y="400"/>
                </a:lnTo>
                <a:lnTo>
                  <a:pt x="3201" y="400"/>
                </a:lnTo>
                <a:lnTo>
                  <a:pt x="3204" y="400"/>
                </a:lnTo>
                <a:lnTo>
                  <a:pt x="3206" y="399"/>
                </a:lnTo>
                <a:lnTo>
                  <a:pt x="3208" y="397"/>
                </a:lnTo>
                <a:lnTo>
                  <a:pt x="3209" y="397"/>
                </a:lnTo>
                <a:lnTo>
                  <a:pt x="3211" y="399"/>
                </a:lnTo>
                <a:lnTo>
                  <a:pt x="3212" y="400"/>
                </a:lnTo>
                <a:lnTo>
                  <a:pt x="3212" y="400"/>
                </a:lnTo>
                <a:lnTo>
                  <a:pt x="3213" y="401"/>
                </a:lnTo>
                <a:lnTo>
                  <a:pt x="3215" y="400"/>
                </a:lnTo>
                <a:lnTo>
                  <a:pt x="3219" y="399"/>
                </a:lnTo>
                <a:lnTo>
                  <a:pt x="3219" y="399"/>
                </a:lnTo>
                <a:lnTo>
                  <a:pt x="3220" y="399"/>
                </a:lnTo>
                <a:lnTo>
                  <a:pt x="3220" y="399"/>
                </a:lnTo>
                <a:lnTo>
                  <a:pt x="3220" y="400"/>
                </a:lnTo>
                <a:lnTo>
                  <a:pt x="3220" y="401"/>
                </a:lnTo>
                <a:lnTo>
                  <a:pt x="3219" y="404"/>
                </a:lnTo>
                <a:lnTo>
                  <a:pt x="3216" y="407"/>
                </a:lnTo>
                <a:lnTo>
                  <a:pt x="3216" y="407"/>
                </a:lnTo>
                <a:lnTo>
                  <a:pt x="3216" y="408"/>
                </a:lnTo>
                <a:lnTo>
                  <a:pt x="3216" y="410"/>
                </a:lnTo>
                <a:lnTo>
                  <a:pt x="3216" y="411"/>
                </a:lnTo>
                <a:lnTo>
                  <a:pt x="3215" y="412"/>
                </a:lnTo>
                <a:lnTo>
                  <a:pt x="3216" y="412"/>
                </a:lnTo>
                <a:lnTo>
                  <a:pt x="3217" y="411"/>
                </a:lnTo>
                <a:lnTo>
                  <a:pt x="3219" y="411"/>
                </a:lnTo>
                <a:lnTo>
                  <a:pt x="3220" y="411"/>
                </a:lnTo>
                <a:lnTo>
                  <a:pt x="3220" y="411"/>
                </a:lnTo>
                <a:lnTo>
                  <a:pt x="3219" y="414"/>
                </a:lnTo>
                <a:lnTo>
                  <a:pt x="3219" y="415"/>
                </a:lnTo>
                <a:lnTo>
                  <a:pt x="3219" y="415"/>
                </a:lnTo>
                <a:lnTo>
                  <a:pt x="3219" y="416"/>
                </a:lnTo>
                <a:lnTo>
                  <a:pt x="3220" y="416"/>
                </a:lnTo>
                <a:lnTo>
                  <a:pt x="3220" y="415"/>
                </a:lnTo>
                <a:lnTo>
                  <a:pt x="3222" y="415"/>
                </a:lnTo>
                <a:lnTo>
                  <a:pt x="3224" y="415"/>
                </a:lnTo>
                <a:lnTo>
                  <a:pt x="3226" y="412"/>
                </a:lnTo>
                <a:lnTo>
                  <a:pt x="3227" y="412"/>
                </a:lnTo>
                <a:lnTo>
                  <a:pt x="3238" y="403"/>
                </a:lnTo>
                <a:lnTo>
                  <a:pt x="3239" y="401"/>
                </a:lnTo>
                <a:lnTo>
                  <a:pt x="3241" y="401"/>
                </a:lnTo>
                <a:lnTo>
                  <a:pt x="3242" y="401"/>
                </a:lnTo>
                <a:lnTo>
                  <a:pt x="3242" y="401"/>
                </a:lnTo>
                <a:lnTo>
                  <a:pt x="3244" y="401"/>
                </a:lnTo>
                <a:lnTo>
                  <a:pt x="3244" y="401"/>
                </a:lnTo>
                <a:lnTo>
                  <a:pt x="3245" y="401"/>
                </a:lnTo>
                <a:lnTo>
                  <a:pt x="3245" y="403"/>
                </a:lnTo>
                <a:lnTo>
                  <a:pt x="3246" y="403"/>
                </a:lnTo>
                <a:lnTo>
                  <a:pt x="3246" y="403"/>
                </a:lnTo>
                <a:lnTo>
                  <a:pt x="3246" y="403"/>
                </a:lnTo>
                <a:lnTo>
                  <a:pt x="3248" y="403"/>
                </a:lnTo>
                <a:lnTo>
                  <a:pt x="3248" y="401"/>
                </a:lnTo>
                <a:lnTo>
                  <a:pt x="3248" y="401"/>
                </a:lnTo>
                <a:lnTo>
                  <a:pt x="3248" y="400"/>
                </a:lnTo>
                <a:lnTo>
                  <a:pt x="3246" y="400"/>
                </a:lnTo>
                <a:lnTo>
                  <a:pt x="3246" y="399"/>
                </a:lnTo>
                <a:lnTo>
                  <a:pt x="3246" y="396"/>
                </a:lnTo>
                <a:lnTo>
                  <a:pt x="3246" y="394"/>
                </a:lnTo>
                <a:lnTo>
                  <a:pt x="3248" y="393"/>
                </a:lnTo>
                <a:lnTo>
                  <a:pt x="3248" y="392"/>
                </a:lnTo>
                <a:lnTo>
                  <a:pt x="3248" y="392"/>
                </a:lnTo>
                <a:lnTo>
                  <a:pt x="3249" y="392"/>
                </a:lnTo>
                <a:lnTo>
                  <a:pt x="3248" y="390"/>
                </a:lnTo>
                <a:lnTo>
                  <a:pt x="3249" y="389"/>
                </a:lnTo>
                <a:lnTo>
                  <a:pt x="3249" y="389"/>
                </a:lnTo>
                <a:lnTo>
                  <a:pt x="3257" y="386"/>
                </a:lnTo>
                <a:lnTo>
                  <a:pt x="3259" y="386"/>
                </a:lnTo>
                <a:lnTo>
                  <a:pt x="3260" y="386"/>
                </a:lnTo>
                <a:lnTo>
                  <a:pt x="3263" y="389"/>
                </a:lnTo>
                <a:lnTo>
                  <a:pt x="3266" y="389"/>
                </a:lnTo>
                <a:lnTo>
                  <a:pt x="3268" y="389"/>
                </a:lnTo>
                <a:lnTo>
                  <a:pt x="3268" y="390"/>
                </a:lnTo>
                <a:lnTo>
                  <a:pt x="3267" y="390"/>
                </a:lnTo>
                <a:lnTo>
                  <a:pt x="3267" y="390"/>
                </a:lnTo>
                <a:lnTo>
                  <a:pt x="3267" y="390"/>
                </a:lnTo>
                <a:lnTo>
                  <a:pt x="3267" y="392"/>
                </a:lnTo>
                <a:lnTo>
                  <a:pt x="3266" y="390"/>
                </a:lnTo>
                <a:lnTo>
                  <a:pt x="3264" y="390"/>
                </a:lnTo>
                <a:lnTo>
                  <a:pt x="3261" y="390"/>
                </a:lnTo>
                <a:lnTo>
                  <a:pt x="3261" y="390"/>
                </a:lnTo>
                <a:lnTo>
                  <a:pt x="3257" y="392"/>
                </a:lnTo>
                <a:lnTo>
                  <a:pt x="3257" y="393"/>
                </a:lnTo>
                <a:lnTo>
                  <a:pt x="3256" y="396"/>
                </a:lnTo>
                <a:lnTo>
                  <a:pt x="3256" y="399"/>
                </a:lnTo>
                <a:lnTo>
                  <a:pt x="3256" y="401"/>
                </a:lnTo>
                <a:lnTo>
                  <a:pt x="3255" y="401"/>
                </a:lnTo>
                <a:lnTo>
                  <a:pt x="3253" y="403"/>
                </a:lnTo>
                <a:lnTo>
                  <a:pt x="3253" y="404"/>
                </a:lnTo>
                <a:lnTo>
                  <a:pt x="3255" y="405"/>
                </a:lnTo>
                <a:lnTo>
                  <a:pt x="3255" y="405"/>
                </a:lnTo>
                <a:lnTo>
                  <a:pt x="3256" y="407"/>
                </a:lnTo>
                <a:lnTo>
                  <a:pt x="3255" y="408"/>
                </a:lnTo>
                <a:lnTo>
                  <a:pt x="3252" y="410"/>
                </a:lnTo>
                <a:lnTo>
                  <a:pt x="3252" y="410"/>
                </a:lnTo>
                <a:lnTo>
                  <a:pt x="3250" y="411"/>
                </a:lnTo>
                <a:lnTo>
                  <a:pt x="3252" y="412"/>
                </a:lnTo>
                <a:lnTo>
                  <a:pt x="3252" y="412"/>
                </a:lnTo>
                <a:lnTo>
                  <a:pt x="3250" y="414"/>
                </a:lnTo>
                <a:lnTo>
                  <a:pt x="3249" y="414"/>
                </a:lnTo>
                <a:lnTo>
                  <a:pt x="3245" y="414"/>
                </a:lnTo>
                <a:lnTo>
                  <a:pt x="3244" y="416"/>
                </a:lnTo>
                <a:lnTo>
                  <a:pt x="3238" y="418"/>
                </a:lnTo>
                <a:lnTo>
                  <a:pt x="3237" y="419"/>
                </a:lnTo>
                <a:lnTo>
                  <a:pt x="3237" y="419"/>
                </a:lnTo>
                <a:lnTo>
                  <a:pt x="3235" y="422"/>
                </a:lnTo>
                <a:lnTo>
                  <a:pt x="3234" y="423"/>
                </a:lnTo>
                <a:lnTo>
                  <a:pt x="3231" y="425"/>
                </a:lnTo>
                <a:lnTo>
                  <a:pt x="3228" y="428"/>
                </a:lnTo>
                <a:lnTo>
                  <a:pt x="3226" y="430"/>
                </a:lnTo>
                <a:lnTo>
                  <a:pt x="3224" y="432"/>
                </a:lnTo>
                <a:lnTo>
                  <a:pt x="3223" y="432"/>
                </a:lnTo>
                <a:lnTo>
                  <a:pt x="3220" y="434"/>
                </a:lnTo>
                <a:lnTo>
                  <a:pt x="3216" y="437"/>
                </a:lnTo>
                <a:lnTo>
                  <a:pt x="3213" y="443"/>
                </a:lnTo>
                <a:lnTo>
                  <a:pt x="3212" y="444"/>
                </a:lnTo>
                <a:lnTo>
                  <a:pt x="3211" y="445"/>
                </a:lnTo>
                <a:lnTo>
                  <a:pt x="3209" y="445"/>
                </a:lnTo>
                <a:lnTo>
                  <a:pt x="3208" y="447"/>
                </a:lnTo>
                <a:lnTo>
                  <a:pt x="3205" y="450"/>
                </a:lnTo>
                <a:lnTo>
                  <a:pt x="3202" y="451"/>
                </a:lnTo>
                <a:lnTo>
                  <a:pt x="3201" y="452"/>
                </a:lnTo>
                <a:lnTo>
                  <a:pt x="3201" y="454"/>
                </a:lnTo>
                <a:lnTo>
                  <a:pt x="3200" y="452"/>
                </a:lnTo>
                <a:lnTo>
                  <a:pt x="3198" y="454"/>
                </a:lnTo>
                <a:lnTo>
                  <a:pt x="3195" y="452"/>
                </a:lnTo>
                <a:lnTo>
                  <a:pt x="3193" y="456"/>
                </a:lnTo>
                <a:lnTo>
                  <a:pt x="3191" y="456"/>
                </a:lnTo>
                <a:lnTo>
                  <a:pt x="3189" y="455"/>
                </a:lnTo>
                <a:lnTo>
                  <a:pt x="3187" y="456"/>
                </a:lnTo>
                <a:lnTo>
                  <a:pt x="3187" y="456"/>
                </a:lnTo>
                <a:lnTo>
                  <a:pt x="3187" y="456"/>
                </a:lnTo>
                <a:lnTo>
                  <a:pt x="3187" y="458"/>
                </a:lnTo>
                <a:lnTo>
                  <a:pt x="3189" y="458"/>
                </a:lnTo>
                <a:lnTo>
                  <a:pt x="3189" y="459"/>
                </a:lnTo>
                <a:lnTo>
                  <a:pt x="3189" y="461"/>
                </a:lnTo>
                <a:lnTo>
                  <a:pt x="3187" y="463"/>
                </a:lnTo>
                <a:lnTo>
                  <a:pt x="3186" y="465"/>
                </a:lnTo>
                <a:lnTo>
                  <a:pt x="3184" y="466"/>
                </a:lnTo>
                <a:lnTo>
                  <a:pt x="3180" y="470"/>
                </a:lnTo>
                <a:lnTo>
                  <a:pt x="3179" y="470"/>
                </a:lnTo>
                <a:lnTo>
                  <a:pt x="3179" y="470"/>
                </a:lnTo>
                <a:lnTo>
                  <a:pt x="3176" y="479"/>
                </a:lnTo>
                <a:lnTo>
                  <a:pt x="3176" y="483"/>
                </a:lnTo>
                <a:lnTo>
                  <a:pt x="3175" y="488"/>
                </a:lnTo>
                <a:lnTo>
                  <a:pt x="3175" y="491"/>
                </a:lnTo>
                <a:lnTo>
                  <a:pt x="3176" y="495"/>
                </a:lnTo>
                <a:lnTo>
                  <a:pt x="3176" y="499"/>
                </a:lnTo>
                <a:lnTo>
                  <a:pt x="3178" y="507"/>
                </a:lnTo>
                <a:lnTo>
                  <a:pt x="3179" y="510"/>
                </a:lnTo>
                <a:lnTo>
                  <a:pt x="3180" y="519"/>
                </a:lnTo>
                <a:lnTo>
                  <a:pt x="3180" y="521"/>
                </a:lnTo>
                <a:lnTo>
                  <a:pt x="3180" y="523"/>
                </a:lnTo>
                <a:lnTo>
                  <a:pt x="3182" y="524"/>
                </a:lnTo>
                <a:lnTo>
                  <a:pt x="3183" y="525"/>
                </a:lnTo>
                <a:lnTo>
                  <a:pt x="3183" y="527"/>
                </a:lnTo>
                <a:lnTo>
                  <a:pt x="3184" y="534"/>
                </a:lnTo>
                <a:lnTo>
                  <a:pt x="3184" y="539"/>
                </a:lnTo>
                <a:lnTo>
                  <a:pt x="3184" y="539"/>
                </a:lnTo>
                <a:lnTo>
                  <a:pt x="3184" y="541"/>
                </a:lnTo>
                <a:lnTo>
                  <a:pt x="3186" y="542"/>
                </a:lnTo>
                <a:lnTo>
                  <a:pt x="3186" y="543"/>
                </a:lnTo>
                <a:lnTo>
                  <a:pt x="3186" y="543"/>
                </a:lnTo>
                <a:lnTo>
                  <a:pt x="3186" y="545"/>
                </a:lnTo>
                <a:lnTo>
                  <a:pt x="3187" y="545"/>
                </a:lnTo>
                <a:lnTo>
                  <a:pt x="3190" y="542"/>
                </a:lnTo>
                <a:lnTo>
                  <a:pt x="3193" y="539"/>
                </a:lnTo>
                <a:lnTo>
                  <a:pt x="3194" y="539"/>
                </a:lnTo>
                <a:lnTo>
                  <a:pt x="3194" y="538"/>
                </a:lnTo>
                <a:lnTo>
                  <a:pt x="3197" y="536"/>
                </a:lnTo>
                <a:lnTo>
                  <a:pt x="3200" y="535"/>
                </a:lnTo>
                <a:lnTo>
                  <a:pt x="3201" y="531"/>
                </a:lnTo>
                <a:lnTo>
                  <a:pt x="3202" y="528"/>
                </a:lnTo>
                <a:lnTo>
                  <a:pt x="3202" y="527"/>
                </a:lnTo>
                <a:lnTo>
                  <a:pt x="3202" y="527"/>
                </a:lnTo>
                <a:lnTo>
                  <a:pt x="3202" y="524"/>
                </a:lnTo>
                <a:lnTo>
                  <a:pt x="3204" y="523"/>
                </a:lnTo>
                <a:lnTo>
                  <a:pt x="3204" y="521"/>
                </a:lnTo>
                <a:lnTo>
                  <a:pt x="3204" y="520"/>
                </a:lnTo>
                <a:lnTo>
                  <a:pt x="3202" y="520"/>
                </a:lnTo>
                <a:lnTo>
                  <a:pt x="3202" y="519"/>
                </a:lnTo>
                <a:lnTo>
                  <a:pt x="3204" y="519"/>
                </a:lnTo>
                <a:lnTo>
                  <a:pt x="3204" y="519"/>
                </a:lnTo>
                <a:lnTo>
                  <a:pt x="3205" y="520"/>
                </a:lnTo>
                <a:lnTo>
                  <a:pt x="3205" y="520"/>
                </a:lnTo>
                <a:lnTo>
                  <a:pt x="3208" y="519"/>
                </a:lnTo>
                <a:lnTo>
                  <a:pt x="3209" y="517"/>
                </a:lnTo>
                <a:lnTo>
                  <a:pt x="3213" y="516"/>
                </a:lnTo>
                <a:lnTo>
                  <a:pt x="3215" y="516"/>
                </a:lnTo>
                <a:lnTo>
                  <a:pt x="3216" y="517"/>
                </a:lnTo>
                <a:lnTo>
                  <a:pt x="3217" y="517"/>
                </a:lnTo>
                <a:lnTo>
                  <a:pt x="3217" y="516"/>
                </a:lnTo>
                <a:lnTo>
                  <a:pt x="3216" y="514"/>
                </a:lnTo>
                <a:lnTo>
                  <a:pt x="3216" y="513"/>
                </a:lnTo>
                <a:lnTo>
                  <a:pt x="3216" y="512"/>
                </a:lnTo>
                <a:lnTo>
                  <a:pt x="3216" y="512"/>
                </a:lnTo>
                <a:lnTo>
                  <a:pt x="3216" y="510"/>
                </a:lnTo>
                <a:lnTo>
                  <a:pt x="3216" y="509"/>
                </a:lnTo>
                <a:lnTo>
                  <a:pt x="3216" y="506"/>
                </a:lnTo>
                <a:lnTo>
                  <a:pt x="3217" y="505"/>
                </a:lnTo>
                <a:lnTo>
                  <a:pt x="3217" y="503"/>
                </a:lnTo>
                <a:lnTo>
                  <a:pt x="3220" y="503"/>
                </a:lnTo>
                <a:lnTo>
                  <a:pt x="3222" y="501"/>
                </a:lnTo>
                <a:lnTo>
                  <a:pt x="3224" y="499"/>
                </a:lnTo>
                <a:lnTo>
                  <a:pt x="3226" y="499"/>
                </a:lnTo>
                <a:lnTo>
                  <a:pt x="3228" y="499"/>
                </a:lnTo>
                <a:lnTo>
                  <a:pt x="3230" y="499"/>
                </a:lnTo>
                <a:lnTo>
                  <a:pt x="3233" y="499"/>
                </a:lnTo>
                <a:lnTo>
                  <a:pt x="3234" y="499"/>
                </a:lnTo>
                <a:lnTo>
                  <a:pt x="3235" y="498"/>
                </a:lnTo>
                <a:lnTo>
                  <a:pt x="3237" y="496"/>
                </a:lnTo>
                <a:lnTo>
                  <a:pt x="3237" y="495"/>
                </a:lnTo>
                <a:lnTo>
                  <a:pt x="3237" y="494"/>
                </a:lnTo>
                <a:lnTo>
                  <a:pt x="3234" y="491"/>
                </a:lnTo>
                <a:lnTo>
                  <a:pt x="3234" y="491"/>
                </a:lnTo>
                <a:lnTo>
                  <a:pt x="3234" y="488"/>
                </a:lnTo>
                <a:lnTo>
                  <a:pt x="3234" y="487"/>
                </a:lnTo>
                <a:lnTo>
                  <a:pt x="3234" y="485"/>
                </a:lnTo>
                <a:lnTo>
                  <a:pt x="3235" y="483"/>
                </a:lnTo>
                <a:lnTo>
                  <a:pt x="3237" y="479"/>
                </a:lnTo>
                <a:lnTo>
                  <a:pt x="3238" y="479"/>
                </a:lnTo>
                <a:lnTo>
                  <a:pt x="3239" y="477"/>
                </a:lnTo>
                <a:lnTo>
                  <a:pt x="3241" y="477"/>
                </a:lnTo>
                <a:lnTo>
                  <a:pt x="3241" y="477"/>
                </a:lnTo>
                <a:lnTo>
                  <a:pt x="3241" y="474"/>
                </a:lnTo>
                <a:lnTo>
                  <a:pt x="3242" y="474"/>
                </a:lnTo>
                <a:lnTo>
                  <a:pt x="3242" y="473"/>
                </a:lnTo>
                <a:lnTo>
                  <a:pt x="3245" y="474"/>
                </a:lnTo>
                <a:lnTo>
                  <a:pt x="3245" y="473"/>
                </a:lnTo>
                <a:lnTo>
                  <a:pt x="3246" y="473"/>
                </a:lnTo>
                <a:lnTo>
                  <a:pt x="3245" y="474"/>
                </a:lnTo>
                <a:lnTo>
                  <a:pt x="3245" y="474"/>
                </a:lnTo>
                <a:lnTo>
                  <a:pt x="3244" y="476"/>
                </a:lnTo>
                <a:lnTo>
                  <a:pt x="3242" y="477"/>
                </a:lnTo>
                <a:lnTo>
                  <a:pt x="3244" y="480"/>
                </a:lnTo>
                <a:lnTo>
                  <a:pt x="3245" y="480"/>
                </a:lnTo>
                <a:lnTo>
                  <a:pt x="3246" y="480"/>
                </a:lnTo>
                <a:lnTo>
                  <a:pt x="3248" y="479"/>
                </a:lnTo>
                <a:lnTo>
                  <a:pt x="3248" y="479"/>
                </a:lnTo>
                <a:lnTo>
                  <a:pt x="3249" y="477"/>
                </a:lnTo>
                <a:lnTo>
                  <a:pt x="3249" y="474"/>
                </a:lnTo>
                <a:lnTo>
                  <a:pt x="3248" y="473"/>
                </a:lnTo>
                <a:lnTo>
                  <a:pt x="3248" y="472"/>
                </a:lnTo>
                <a:lnTo>
                  <a:pt x="3248" y="470"/>
                </a:lnTo>
                <a:lnTo>
                  <a:pt x="3246" y="470"/>
                </a:lnTo>
                <a:lnTo>
                  <a:pt x="3245" y="470"/>
                </a:lnTo>
                <a:lnTo>
                  <a:pt x="3245" y="470"/>
                </a:lnTo>
                <a:lnTo>
                  <a:pt x="3244" y="469"/>
                </a:lnTo>
                <a:lnTo>
                  <a:pt x="3244" y="469"/>
                </a:lnTo>
                <a:lnTo>
                  <a:pt x="3244" y="466"/>
                </a:lnTo>
                <a:lnTo>
                  <a:pt x="3244" y="465"/>
                </a:lnTo>
                <a:lnTo>
                  <a:pt x="3244" y="463"/>
                </a:lnTo>
                <a:lnTo>
                  <a:pt x="3244" y="463"/>
                </a:lnTo>
                <a:lnTo>
                  <a:pt x="3244" y="462"/>
                </a:lnTo>
                <a:lnTo>
                  <a:pt x="3245" y="461"/>
                </a:lnTo>
                <a:lnTo>
                  <a:pt x="3246" y="459"/>
                </a:lnTo>
                <a:lnTo>
                  <a:pt x="3248" y="458"/>
                </a:lnTo>
                <a:lnTo>
                  <a:pt x="3248" y="458"/>
                </a:lnTo>
                <a:lnTo>
                  <a:pt x="3248" y="456"/>
                </a:lnTo>
                <a:lnTo>
                  <a:pt x="3248" y="455"/>
                </a:lnTo>
                <a:lnTo>
                  <a:pt x="3244" y="454"/>
                </a:lnTo>
                <a:lnTo>
                  <a:pt x="3242" y="454"/>
                </a:lnTo>
                <a:lnTo>
                  <a:pt x="3241" y="455"/>
                </a:lnTo>
                <a:lnTo>
                  <a:pt x="3241" y="456"/>
                </a:lnTo>
                <a:lnTo>
                  <a:pt x="3239" y="456"/>
                </a:lnTo>
                <a:lnTo>
                  <a:pt x="3239" y="456"/>
                </a:lnTo>
                <a:lnTo>
                  <a:pt x="3239" y="456"/>
                </a:lnTo>
                <a:lnTo>
                  <a:pt x="3238" y="455"/>
                </a:lnTo>
                <a:lnTo>
                  <a:pt x="3237" y="455"/>
                </a:lnTo>
                <a:lnTo>
                  <a:pt x="3237" y="454"/>
                </a:lnTo>
                <a:lnTo>
                  <a:pt x="3237" y="454"/>
                </a:lnTo>
                <a:lnTo>
                  <a:pt x="3235" y="452"/>
                </a:lnTo>
                <a:lnTo>
                  <a:pt x="3237" y="450"/>
                </a:lnTo>
                <a:lnTo>
                  <a:pt x="3238" y="447"/>
                </a:lnTo>
                <a:lnTo>
                  <a:pt x="3241" y="444"/>
                </a:lnTo>
                <a:lnTo>
                  <a:pt x="3242" y="443"/>
                </a:lnTo>
                <a:lnTo>
                  <a:pt x="3244" y="440"/>
                </a:lnTo>
                <a:lnTo>
                  <a:pt x="3245" y="440"/>
                </a:lnTo>
                <a:lnTo>
                  <a:pt x="3245" y="440"/>
                </a:lnTo>
                <a:lnTo>
                  <a:pt x="3246" y="439"/>
                </a:lnTo>
                <a:lnTo>
                  <a:pt x="3245" y="437"/>
                </a:lnTo>
                <a:lnTo>
                  <a:pt x="3245" y="437"/>
                </a:lnTo>
                <a:lnTo>
                  <a:pt x="3246" y="437"/>
                </a:lnTo>
                <a:lnTo>
                  <a:pt x="3246" y="437"/>
                </a:lnTo>
                <a:lnTo>
                  <a:pt x="3248" y="436"/>
                </a:lnTo>
                <a:lnTo>
                  <a:pt x="3248" y="432"/>
                </a:lnTo>
                <a:lnTo>
                  <a:pt x="3249" y="429"/>
                </a:lnTo>
                <a:lnTo>
                  <a:pt x="3249" y="429"/>
                </a:lnTo>
                <a:lnTo>
                  <a:pt x="3249" y="428"/>
                </a:lnTo>
                <a:lnTo>
                  <a:pt x="3250" y="428"/>
                </a:lnTo>
                <a:lnTo>
                  <a:pt x="3252" y="426"/>
                </a:lnTo>
                <a:lnTo>
                  <a:pt x="3252" y="426"/>
                </a:lnTo>
                <a:lnTo>
                  <a:pt x="3253" y="425"/>
                </a:lnTo>
                <a:lnTo>
                  <a:pt x="3253" y="425"/>
                </a:lnTo>
                <a:lnTo>
                  <a:pt x="3255" y="425"/>
                </a:lnTo>
                <a:lnTo>
                  <a:pt x="3256" y="425"/>
                </a:lnTo>
                <a:lnTo>
                  <a:pt x="3256" y="426"/>
                </a:lnTo>
                <a:lnTo>
                  <a:pt x="3256" y="428"/>
                </a:lnTo>
                <a:lnTo>
                  <a:pt x="3257" y="426"/>
                </a:lnTo>
                <a:lnTo>
                  <a:pt x="3259" y="425"/>
                </a:lnTo>
                <a:lnTo>
                  <a:pt x="3260" y="425"/>
                </a:lnTo>
                <a:lnTo>
                  <a:pt x="3260" y="425"/>
                </a:lnTo>
                <a:lnTo>
                  <a:pt x="3261" y="425"/>
                </a:lnTo>
                <a:lnTo>
                  <a:pt x="3263" y="428"/>
                </a:lnTo>
                <a:lnTo>
                  <a:pt x="3263" y="428"/>
                </a:lnTo>
                <a:lnTo>
                  <a:pt x="3264" y="428"/>
                </a:lnTo>
                <a:lnTo>
                  <a:pt x="3266" y="428"/>
                </a:lnTo>
                <a:lnTo>
                  <a:pt x="3266" y="426"/>
                </a:lnTo>
                <a:lnTo>
                  <a:pt x="3266" y="423"/>
                </a:lnTo>
                <a:lnTo>
                  <a:pt x="3267" y="423"/>
                </a:lnTo>
                <a:lnTo>
                  <a:pt x="3267" y="423"/>
                </a:lnTo>
                <a:lnTo>
                  <a:pt x="3268" y="422"/>
                </a:lnTo>
                <a:lnTo>
                  <a:pt x="3270" y="422"/>
                </a:lnTo>
                <a:lnTo>
                  <a:pt x="3274" y="421"/>
                </a:lnTo>
                <a:lnTo>
                  <a:pt x="3277" y="419"/>
                </a:lnTo>
                <a:lnTo>
                  <a:pt x="3278" y="418"/>
                </a:lnTo>
                <a:lnTo>
                  <a:pt x="3277" y="419"/>
                </a:lnTo>
                <a:lnTo>
                  <a:pt x="3277" y="421"/>
                </a:lnTo>
                <a:lnTo>
                  <a:pt x="3277" y="423"/>
                </a:lnTo>
                <a:lnTo>
                  <a:pt x="3275" y="425"/>
                </a:lnTo>
                <a:lnTo>
                  <a:pt x="3275" y="426"/>
                </a:lnTo>
                <a:lnTo>
                  <a:pt x="3275" y="426"/>
                </a:lnTo>
                <a:lnTo>
                  <a:pt x="3277" y="428"/>
                </a:lnTo>
                <a:lnTo>
                  <a:pt x="3277" y="428"/>
                </a:lnTo>
                <a:lnTo>
                  <a:pt x="3278" y="428"/>
                </a:lnTo>
                <a:lnTo>
                  <a:pt x="3278" y="426"/>
                </a:lnTo>
                <a:lnTo>
                  <a:pt x="3283" y="421"/>
                </a:lnTo>
                <a:lnTo>
                  <a:pt x="3286" y="419"/>
                </a:lnTo>
                <a:lnTo>
                  <a:pt x="3290" y="419"/>
                </a:lnTo>
                <a:lnTo>
                  <a:pt x="3290" y="418"/>
                </a:lnTo>
                <a:lnTo>
                  <a:pt x="3294" y="418"/>
                </a:lnTo>
                <a:lnTo>
                  <a:pt x="3297" y="416"/>
                </a:lnTo>
                <a:lnTo>
                  <a:pt x="3300" y="418"/>
                </a:lnTo>
                <a:lnTo>
                  <a:pt x="3301" y="418"/>
                </a:lnTo>
                <a:lnTo>
                  <a:pt x="3305" y="416"/>
                </a:lnTo>
                <a:lnTo>
                  <a:pt x="3305" y="418"/>
                </a:lnTo>
                <a:lnTo>
                  <a:pt x="3308" y="419"/>
                </a:lnTo>
                <a:lnTo>
                  <a:pt x="3311" y="422"/>
                </a:lnTo>
                <a:lnTo>
                  <a:pt x="3311" y="422"/>
                </a:lnTo>
                <a:lnTo>
                  <a:pt x="3311" y="422"/>
                </a:lnTo>
                <a:lnTo>
                  <a:pt x="3311" y="423"/>
                </a:lnTo>
                <a:lnTo>
                  <a:pt x="3311" y="423"/>
                </a:lnTo>
                <a:lnTo>
                  <a:pt x="3312" y="425"/>
                </a:lnTo>
                <a:lnTo>
                  <a:pt x="3314" y="426"/>
                </a:lnTo>
                <a:lnTo>
                  <a:pt x="3315" y="426"/>
                </a:lnTo>
                <a:lnTo>
                  <a:pt x="3316" y="425"/>
                </a:lnTo>
                <a:lnTo>
                  <a:pt x="3316" y="425"/>
                </a:lnTo>
                <a:lnTo>
                  <a:pt x="3316" y="422"/>
                </a:lnTo>
                <a:lnTo>
                  <a:pt x="3318" y="421"/>
                </a:lnTo>
                <a:lnTo>
                  <a:pt x="3318" y="419"/>
                </a:lnTo>
                <a:lnTo>
                  <a:pt x="3318" y="419"/>
                </a:lnTo>
                <a:lnTo>
                  <a:pt x="3319" y="418"/>
                </a:lnTo>
                <a:lnTo>
                  <a:pt x="3322" y="418"/>
                </a:lnTo>
                <a:lnTo>
                  <a:pt x="3326" y="415"/>
                </a:lnTo>
                <a:lnTo>
                  <a:pt x="3329" y="414"/>
                </a:lnTo>
                <a:lnTo>
                  <a:pt x="3330" y="414"/>
                </a:lnTo>
                <a:lnTo>
                  <a:pt x="3330" y="414"/>
                </a:lnTo>
                <a:lnTo>
                  <a:pt x="3332" y="412"/>
                </a:lnTo>
                <a:lnTo>
                  <a:pt x="3332" y="412"/>
                </a:lnTo>
                <a:lnTo>
                  <a:pt x="3333" y="411"/>
                </a:lnTo>
                <a:lnTo>
                  <a:pt x="3334" y="410"/>
                </a:lnTo>
                <a:lnTo>
                  <a:pt x="3334" y="410"/>
                </a:lnTo>
                <a:lnTo>
                  <a:pt x="3336" y="408"/>
                </a:lnTo>
                <a:lnTo>
                  <a:pt x="3336" y="408"/>
                </a:lnTo>
                <a:lnTo>
                  <a:pt x="3337" y="408"/>
                </a:lnTo>
                <a:lnTo>
                  <a:pt x="3338" y="408"/>
                </a:lnTo>
                <a:lnTo>
                  <a:pt x="3338" y="407"/>
                </a:lnTo>
                <a:lnTo>
                  <a:pt x="3338" y="407"/>
                </a:lnTo>
                <a:lnTo>
                  <a:pt x="3338" y="407"/>
                </a:lnTo>
                <a:lnTo>
                  <a:pt x="3340" y="407"/>
                </a:lnTo>
                <a:lnTo>
                  <a:pt x="3340" y="407"/>
                </a:lnTo>
                <a:lnTo>
                  <a:pt x="3340" y="405"/>
                </a:lnTo>
                <a:lnTo>
                  <a:pt x="3338" y="405"/>
                </a:lnTo>
                <a:lnTo>
                  <a:pt x="3340" y="404"/>
                </a:lnTo>
                <a:lnTo>
                  <a:pt x="3341" y="405"/>
                </a:lnTo>
                <a:lnTo>
                  <a:pt x="3343" y="405"/>
                </a:lnTo>
                <a:lnTo>
                  <a:pt x="3344" y="403"/>
                </a:lnTo>
                <a:lnTo>
                  <a:pt x="3347" y="401"/>
                </a:lnTo>
                <a:lnTo>
                  <a:pt x="3348" y="401"/>
                </a:lnTo>
                <a:lnTo>
                  <a:pt x="3352" y="400"/>
                </a:lnTo>
                <a:lnTo>
                  <a:pt x="3354" y="400"/>
                </a:lnTo>
                <a:lnTo>
                  <a:pt x="3355" y="400"/>
                </a:lnTo>
                <a:lnTo>
                  <a:pt x="3356" y="399"/>
                </a:lnTo>
                <a:lnTo>
                  <a:pt x="3358" y="397"/>
                </a:lnTo>
                <a:lnTo>
                  <a:pt x="3358" y="397"/>
                </a:lnTo>
                <a:lnTo>
                  <a:pt x="3362" y="396"/>
                </a:lnTo>
                <a:lnTo>
                  <a:pt x="3362" y="396"/>
                </a:lnTo>
                <a:lnTo>
                  <a:pt x="3363" y="394"/>
                </a:lnTo>
                <a:lnTo>
                  <a:pt x="3365" y="394"/>
                </a:lnTo>
                <a:lnTo>
                  <a:pt x="3366" y="394"/>
                </a:lnTo>
                <a:lnTo>
                  <a:pt x="3373" y="392"/>
                </a:lnTo>
                <a:lnTo>
                  <a:pt x="3373" y="390"/>
                </a:lnTo>
                <a:lnTo>
                  <a:pt x="3376" y="389"/>
                </a:lnTo>
                <a:lnTo>
                  <a:pt x="3378" y="389"/>
                </a:lnTo>
                <a:lnTo>
                  <a:pt x="3380" y="389"/>
                </a:lnTo>
                <a:lnTo>
                  <a:pt x="3381" y="388"/>
                </a:lnTo>
                <a:lnTo>
                  <a:pt x="3378" y="388"/>
                </a:lnTo>
                <a:lnTo>
                  <a:pt x="3378" y="388"/>
                </a:lnTo>
                <a:lnTo>
                  <a:pt x="3378" y="386"/>
                </a:lnTo>
                <a:lnTo>
                  <a:pt x="3378" y="386"/>
                </a:lnTo>
                <a:lnTo>
                  <a:pt x="3380" y="385"/>
                </a:lnTo>
                <a:lnTo>
                  <a:pt x="3380" y="385"/>
                </a:lnTo>
                <a:lnTo>
                  <a:pt x="3381" y="386"/>
                </a:lnTo>
                <a:lnTo>
                  <a:pt x="3381" y="386"/>
                </a:lnTo>
                <a:lnTo>
                  <a:pt x="3381" y="385"/>
                </a:lnTo>
                <a:lnTo>
                  <a:pt x="3382" y="385"/>
                </a:lnTo>
                <a:lnTo>
                  <a:pt x="3382" y="386"/>
                </a:lnTo>
                <a:lnTo>
                  <a:pt x="3382" y="386"/>
                </a:lnTo>
                <a:lnTo>
                  <a:pt x="3381" y="388"/>
                </a:lnTo>
                <a:lnTo>
                  <a:pt x="3381" y="388"/>
                </a:lnTo>
                <a:lnTo>
                  <a:pt x="3382" y="388"/>
                </a:lnTo>
                <a:lnTo>
                  <a:pt x="3385" y="388"/>
                </a:lnTo>
                <a:lnTo>
                  <a:pt x="3388" y="389"/>
                </a:lnTo>
                <a:lnTo>
                  <a:pt x="3398" y="392"/>
                </a:lnTo>
                <a:lnTo>
                  <a:pt x="3398" y="392"/>
                </a:lnTo>
                <a:lnTo>
                  <a:pt x="3399" y="392"/>
                </a:lnTo>
                <a:lnTo>
                  <a:pt x="3399" y="390"/>
                </a:lnTo>
                <a:lnTo>
                  <a:pt x="3399" y="390"/>
                </a:lnTo>
                <a:lnTo>
                  <a:pt x="3400" y="389"/>
                </a:lnTo>
                <a:lnTo>
                  <a:pt x="3402" y="388"/>
                </a:lnTo>
                <a:lnTo>
                  <a:pt x="3403" y="386"/>
                </a:lnTo>
                <a:lnTo>
                  <a:pt x="3403" y="385"/>
                </a:lnTo>
                <a:lnTo>
                  <a:pt x="3403" y="383"/>
                </a:lnTo>
                <a:lnTo>
                  <a:pt x="3402" y="383"/>
                </a:lnTo>
                <a:lnTo>
                  <a:pt x="3400" y="383"/>
                </a:lnTo>
                <a:lnTo>
                  <a:pt x="3400" y="382"/>
                </a:lnTo>
                <a:lnTo>
                  <a:pt x="3400" y="381"/>
                </a:lnTo>
                <a:lnTo>
                  <a:pt x="3402" y="381"/>
                </a:lnTo>
                <a:lnTo>
                  <a:pt x="3402" y="379"/>
                </a:lnTo>
                <a:lnTo>
                  <a:pt x="3400" y="379"/>
                </a:lnTo>
                <a:lnTo>
                  <a:pt x="3398" y="378"/>
                </a:lnTo>
                <a:lnTo>
                  <a:pt x="3398" y="377"/>
                </a:lnTo>
                <a:lnTo>
                  <a:pt x="3398" y="377"/>
                </a:lnTo>
                <a:lnTo>
                  <a:pt x="3396" y="374"/>
                </a:lnTo>
                <a:lnTo>
                  <a:pt x="3396" y="375"/>
                </a:lnTo>
                <a:lnTo>
                  <a:pt x="3396" y="375"/>
                </a:lnTo>
                <a:lnTo>
                  <a:pt x="3395" y="377"/>
                </a:lnTo>
                <a:lnTo>
                  <a:pt x="3395" y="377"/>
                </a:lnTo>
                <a:lnTo>
                  <a:pt x="3395" y="375"/>
                </a:lnTo>
                <a:lnTo>
                  <a:pt x="3395" y="374"/>
                </a:lnTo>
                <a:lnTo>
                  <a:pt x="3395" y="374"/>
                </a:lnTo>
                <a:lnTo>
                  <a:pt x="3392" y="374"/>
                </a:lnTo>
                <a:lnTo>
                  <a:pt x="3392" y="372"/>
                </a:lnTo>
                <a:lnTo>
                  <a:pt x="3395" y="372"/>
                </a:lnTo>
                <a:lnTo>
                  <a:pt x="3395" y="372"/>
                </a:lnTo>
                <a:lnTo>
                  <a:pt x="3395" y="372"/>
                </a:lnTo>
                <a:lnTo>
                  <a:pt x="3395" y="370"/>
                </a:lnTo>
                <a:lnTo>
                  <a:pt x="3395" y="368"/>
                </a:lnTo>
                <a:lnTo>
                  <a:pt x="3393" y="367"/>
                </a:lnTo>
                <a:lnTo>
                  <a:pt x="3392" y="367"/>
                </a:lnTo>
                <a:lnTo>
                  <a:pt x="3393" y="365"/>
                </a:lnTo>
                <a:lnTo>
                  <a:pt x="3393" y="365"/>
                </a:lnTo>
                <a:lnTo>
                  <a:pt x="3392" y="363"/>
                </a:lnTo>
                <a:lnTo>
                  <a:pt x="3391" y="363"/>
                </a:lnTo>
                <a:lnTo>
                  <a:pt x="3391" y="361"/>
                </a:lnTo>
                <a:lnTo>
                  <a:pt x="3389" y="363"/>
                </a:lnTo>
                <a:lnTo>
                  <a:pt x="3389" y="364"/>
                </a:lnTo>
                <a:lnTo>
                  <a:pt x="3389" y="364"/>
                </a:lnTo>
                <a:lnTo>
                  <a:pt x="3388" y="364"/>
                </a:lnTo>
                <a:lnTo>
                  <a:pt x="3385" y="363"/>
                </a:lnTo>
                <a:lnTo>
                  <a:pt x="3382" y="360"/>
                </a:lnTo>
                <a:lnTo>
                  <a:pt x="3382" y="359"/>
                </a:lnTo>
                <a:lnTo>
                  <a:pt x="3384" y="356"/>
                </a:lnTo>
                <a:lnTo>
                  <a:pt x="3382" y="356"/>
                </a:lnTo>
                <a:lnTo>
                  <a:pt x="3382" y="356"/>
                </a:lnTo>
                <a:lnTo>
                  <a:pt x="3380" y="356"/>
                </a:lnTo>
                <a:lnTo>
                  <a:pt x="3377" y="357"/>
                </a:lnTo>
                <a:lnTo>
                  <a:pt x="3376" y="357"/>
                </a:lnTo>
                <a:lnTo>
                  <a:pt x="3374" y="357"/>
                </a:lnTo>
                <a:lnTo>
                  <a:pt x="3370" y="359"/>
                </a:lnTo>
                <a:lnTo>
                  <a:pt x="3371" y="357"/>
                </a:lnTo>
                <a:lnTo>
                  <a:pt x="3371" y="357"/>
                </a:lnTo>
                <a:lnTo>
                  <a:pt x="3373" y="356"/>
                </a:lnTo>
                <a:lnTo>
                  <a:pt x="3373" y="356"/>
                </a:lnTo>
                <a:lnTo>
                  <a:pt x="3371" y="354"/>
                </a:lnTo>
                <a:lnTo>
                  <a:pt x="3371" y="353"/>
                </a:lnTo>
                <a:lnTo>
                  <a:pt x="3370" y="353"/>
                </a:lnTo>
                <a:lnTo>
                  <a:pt x="3369" y="354"/>
                </a:lnTo>
                <a:lnTo>
                  <a:pt x="3367" y="354"/>
                </a:lnTo>
                <a:lnTo>
                  <a:pt x="3366" y="356"/>
                </a:lnTo>
                <a:lnTo>
                  <a:pt x="3363" y="356"/>
                </a:lnTo>
                <a:lnTo>
                  <a:pt x="3360" y="356"/>
                </a:lnTo>
                <a:lnTo>
                  <a:pt x="3356" y="357"/>
                </a:lnTo>
                <a:lnTo>
                  <a:pt x="3355" y="357"/>
                </a:lnTo>
                <a:lnTo>
                  <a:pt x="3360" y="356"/>
                </a:lnTo>
                <a:lnTo>
                  <a:pt x="3363" y="356"/>
                </a:lnTo>
                <a:lnTo>
                  <a:pt x="3367" y="354"/>
                </a:lnTo>
                <a:lnTo>
                  <a:pt x="3370" y="353"/>
                </a:lnTo>
                <a:lnTo>
                  <a:pt x="3373" y="354"/>
                </a:lnTo>
                <a:lnTo>
                  <a:pt x="3374" y="354"/>
                </a:lnTo>
                <a:lnTo>
                  <a:pt x="3377" y="354"/>
                </a:lnTo>
                <a:lnTo>
                  <a:pt x="3380" y="356"/>
                </a:lnTo>
                <a:lnTo>
                  <a:pt x="3380" y="354"/>
                </a:lnTo>
                <a:lnTo>
                  <a:pt x="3381" y="354"/>
                </a:lnTo>
                <a:lnTo>
                  <a:pt x="3380" y="353"/>
                </a:lnTo>
                <a:lnTo>
                  <a:pt x="3380" y="352"/>
                </a:lnTo>
                <a:lnTo>
                  <a:pt x="3378" y="352"/>
                </a:lnTo>
                <a:lnTo>
                  <a:pt x="3376" y="352"/>
                </a:lnTo>
                <a:lnTo>
                  <a:pt x="3374" y="352"/>
                </a:lnTo>
                <a:lnTo>
                  <a:pt x="3373" y="352"/>
                </a:lnTo>
                <a:lnTo>
                  <a:pt x="3373" y="350"/>
                </a:lnTo>
                <a:lnTo>
                  <a:pt x="3376" y="352"/>
                </a:lnTo>
                <a:lnTo>
                  <a:pt x="3378" y="350"/>
                </a:lnTo>
                <a:lnTo>
                  <a:pt x="3381" y="352"/>
                </a:lnTo>
                <a:lnTo>
                  <a:pt x="3381" y="353"/>
                </a:lnTo>
                <a:lnTo>
                  <a:pt x="3382" y="353"/>
                </a:lnTo>
                <a:lnTo>
                  <a:pt x="3384" y="356"/>
                </a:lnTo>
                <a:lnTo>
                  <a:pt x="3387" y="356"/>
                </a:lnTo>
                <a:lnTo>
                  <a:pt x="3391" y="357"/>
                </a:lnTo>
                <a:lnTo>
                  <a:pt x="3393" y="359"/>
                </a:lnTo>
                <a:lnTo>
                  <a:pt x="3395" y="357"/>
                </a:lnTo>
                <a:lnTo>
                  <a:pt x="3399" y="356"/>
                </a:lnTo>
                <a:lnTo>
                  <a:pt x="3402" y="354"/>
                </a:lnTo>
                <a:lnTo>
                  <a:pt x="3404" y="353"/>
                </a:lnTo>
                <a:lnTo>
                  <a:pt x="3406" y="352"/>
                </a:lnTo>
                <a:lnTo>
                  <a:pt x="3407" y="350"/>
                </a:lnTo>
                <a:lnTo>
                  <a:pt x="3407" y="352"/>
                </a:lnTo>
                <a:lnTo>
                  <a:pt x="3410" y="349"/>
                </a:lnTo>
                <a:lnTo>
                  <a:pt x="3411" y="349"/>
                </a:lnTo>
                <a:lnTo>
                  <a:pt x="3411" y="346"/>
                </a:lnTo>
                <a:lnTo>
                  <a:pt x="3413" y="345"/>
                </a:lnTo>
                <a:lnTo>
                  <a:pt x="3413" y="343"/>
                </a:lnTo>
                <a:lnTo>
                  <a:pt x="3414" y="343"/>
                </a:lnTo>
                <a:lnTo>
                  <a:pt x="3413" y="342"/>
                </a:lnTo>
                <a:lnTo>
                  <a:pt x="3413" y="342"/>
                </a:lnTo>
                <a:lnTo>
                  <a:pt x="3410" y="341"/>
                </a:lnTo>
                <a:lnTo>
                  <a:pt x="3410" y="339"/>
                </a:lnTo>
                <a:lnTo>
                  <a:pt x="3409" y="338"/>
                </a:lnTo>
                <a:lnTo>
                  <a:pt x="3409" y="337"/>
                </a:lnTo>
                <a:lnTo>
                  <a:pt x="3410" y="335"/>
                </a:lnTo>
                <a:lnTo>
                  <a:pt x="3410" y="334"/>
                </a:lnTo>
                <a:lnTo>
                  <a:pt x="3411" y="335"/>
                </a:lnTo>
                <a:lnTo>
                  <a:pt x="3413" y="334"/>
                </a:lnTo>
                <a:lnTo>
                  <a:pt x="3414" y="334"/>
                </a:lnTo>
                <a:lnTo>
                  <a:pt x="3414" y="334"/>
                </a:lnTo>
                <a:lnTo>
                  <a:pt x="3414" y="332"/>
                </a:lnTo>
                <a:lnTo>
                  <a:pt x="3414" y="332"/>
                </a:lnTo>
                <a:lnTo>
                  <a:pt x="3415" y="332"/>
                </a:lnTo>
                <a:lnTo>
                  <a:pt x="3415" y="331"/>
                </a:lnTo>
                <a:lnTo>
                  <a:pt x="3415" y="331"/>
                </a:lnTo>
                <a:lnTo>
                  <a:pt x="3415" y="331"/>
                </a:lnTo>
                <a:lnTo>
                  <a:pt x="3415" y="332"/>
                </a:lnTo>
                <a:lnTo>
                  <a:pt x="3417" y="334"/>
                </a:lnTo>
                <a:lnTo>
                  <a:pt x="3417" y="334"/>
                </a:lnTo>
                <a:lnTo>
                  <a:pt x="3418" y="334"/>
                </a:lnTo>
                <a:lnTo>
                  <a:pt x="3418" y="334"/>
                </a:lnTo>
                <a:lnTo>
                  <a:pt x="3420" y="332"/>
                </a:lnTo>
                <a:lnTo>
                  <a:pt x="3421" y="331"/>
                </a:lnTo>
                <a:lnTo>
                  <a:pt x="3421" y="330"/>
                </a:lnTo>
                <a:lnTo>
                  <a:pt x="3421" y="331"/>
                </a:lnTo>
                <a:lnTo>
                  <a:pt x="3421" y="334"/>
                </a:lnTo>
                <a:lnTo>
                  <a:pt x="3421" y="334"/>
                </a:lnTo>
                <a:lnTo>
                  <a:pt x="3420" y="335"/>
                </a:lnTo>
                <a:lnTo>
                  <a:pt x="3420" y="337"/>
                </a:lnTo>
                <a:lnTo>
                  <a:pt x="3420" y="337"/>
                </a:lnTo>
                <a:lnTo>
                  <a:pt x="3418" y="337"/>
                </a:lnTo>
                <a:lnTo>
                  <a:pt x="3417" y="337"/>
                </a:lnTo>
                <a:lnTo>
                  <a:pt x="3418" y="338"/>
                </a:lnTo>
                <a:lnTo>
                  <a:pt x="3418" y="339"/>
                </a:lnTo>
                <a:lnTo>
                  <a:pt x="3420" y="339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3"/>
                </a:lnTo>
                <a:lnTo>
                  <a:pt x="3421" y="343"/>
                </a:lnTo>
                <a:lnTo>
                  <a:pt x="3422" y="345"/>
                </a:lnTo>
                <a:lnTo>
                  <a:pt x="3424" y="345"/>
                </a:lnTo>
                <a:lnTo>
                  <a:pt x="3429" y="345"/>
                </a:lnTo>
                <a:lnTo>
                  <a:pt x="3431" y="345"/>
                </a:lnTo>
                <a:lnTo>
                  <a:pt x="3435" y="343"/>
                </a:lnTo>
                <a:lnTo>
                  <a:pt x="3435" y="342"/>
                </a:lnTo>
                <a:lnTo>
                  <a:pt x="3436" y="343"/>
                </a:lnTo>
                <a:lnTo>
                  <a:pt x="3440" y="343"/>
                </a:lnTo>
                <a:lnTo>
                  <a:pt x="3444" y="345"/>
                </a:lnTo>
                <a:lnTo>
                  <a:pt x="3446" y="346"/>
                </a:lnTo>
                <a:lnTo>
                  <a:pt x="3447" y="349"/>
                </a:lnTo>
                <a:lnTo>
                  <a:pt x="3447" y="350"/>
                </a:lnTo>
                <a:lnTo>
                  <a:pt x="3447" y="352"/>
                </a:lnTo>
                <a:lnTo>
                  <a:pt x="3447" y="352"/>
                </a:lnTo>
                <a:lnTo>
                  <a:pt x="3449" y="353"/>
                </a:lnTo>
                <a:lnTo>
                  <a:pt x="3450" y="354"/>
                </a:lnTo>
                <a:lnTo>
                  <a:pt x="3450" y="354"/>
                </a:lnTo>
                <a:lnTo>
                  <a:pt x="3451" y="354"/>
                </a:lnTo>
                <a:lnTo>
                  <a:pt x="3451" y="354"/>
                </a:lnTo>
                <a:lnTo>
                  <a:pt x="3453" y="356"/>
                </a:lnTo>
                <a:lnTo>
                  <a:pt x="3454" y="354"/>
                </a:lnTo>
                <a:lnTo>
                  <a:pt x="3454" y="354"/>
                </a:lnTo>
                <a:lnTo>
                  <a:pt x="3457" y="356"/>
                </a:lnTo>
                <a:lnTo>
                  <a:pt x="3460" y="356"/>
                </a:lnTo>
                <a:lnTo>
                  <a:pt x="3461" y="357"/>
                </a:lnTo>
                <a:lnTo>
                  <a:pt x="3462" y="359"/>
                </a:lnTo>
                <a:lnTo>
                  <a:pt x="3464" y="360"/>
                </a:lnTo>
                <a:lnTo>
                  <a:pt x="3465" y="361"/>
                </a:lnTo>
                <a:lnTo>
                  <a:pt x="3466" y="361"/>
                </a:lnTo>
                <a:lnTo>
                  <a:pt x="3468" y="361"/>
                </a:lnTo>
                <a:lnTo>
                  <a:pt x="3468" y="361"/>
                </a:lnTo>
                <a:lnTo>
                  <a:pt x="3469" y="361"/>
                </a:lnTo>
                <a:lnTo>
                  <a:pt x="3471" y="360"/>
                </a:lnTo>
                <a:lnTo>
                  <a:pt x="3471" y="359"/>
                </a:lnTo>
                <a:lnTo>
                  <a:pt x="3471" y="360"/>
                </a:lnTo>
                <a:lnTo>
                  <a:pt x="3471" y="360"/>
                </a:lnTo>
                <a:lnTo>
                  <a:pt x="3471" y="361"/>
                </a:lnTo>
                <a:lnTo>
                  <a:pt x="3471" y="361"/>
                </a:lnTo>
                <a:lnTo>
                  <a:pt x="3471" y="363"/>
                </a:lnTo>
                <a:lnTo>
                  <a:pt x="3472" y="363"/>
                </a:lnTo>
                <a:lnTo>
                  <a:pt x="3473" y="363"/>
                </a:lnTo>
                <a:lnTo>
                  <a:pt x="3475" y="363"/>
                </a:lnTo>
                <a:lnTo>
                  <a:pt x="3475" y="361"/>
                </a:lnTo>
                <a:lnTo>
                  <a:pt x="3475" y="360"/>
                </a:lnTo>
                <a:lnTo>
                  <a:pt x="3475" y="360"/>
                </a:lnTo>
                <a:lnTo>
                  <a:pt x="3476" y="360"/>
                </a:lnTo>
                <a:lnTo>
                  <a:pt x="3476" y="360"/>
                </a:lnTo>
                <a:lnTo>
                  <a:pt x="3476" y="361"/>
                </a:lnTo>
                <a:lnTo>
                  <a:pt x="3477" y="361"/>
                </a:lnTo>
                <a:lnTo>
                  <a:pt x="3480" y="361"/>
                </a:lnTo>
                <a:lnTo>
                  <a:pt x="3480" y="361"/>
                </a:lnTo>
                <a:lnTo>
                  <a:pt x="3480" y="360"/>
                </a:lnTo>
                <a:lnTo>
                  <a:pt x="3479" y="360"/>
                </a:lnTo>
                <a:lnTo>
                  <a:pt x="3479" y="359"/>
                </a:lnTo>
                <a:lnTo>
                  <a:pt x="3477" y="359"/>
                </a:lnTo>
                <a:lnTo>
                  <a:pt x="3476" y="359"/>
                </a:lnTo>
                <a:lnTo>
                  <a:pt x="3475" y="359"/>
                </a:lnTo>
                <a:lnTo>
                  <a:pt x="3475" y="357"/>
                </a:lnTo>
                <a:lnTo>
                  <a:pt x="3475" y="357"/>
                </a:lnTo>
                <a:lnTo>
                  <a:pt x="3475" y="357"/>
                </a:lnTo>
                <a:lnTo>
                  <a:pt x="3475" y="356"/>
                </a:lnTo>
                <a:lnTo>
                  <a:pt x="3476" y="356"/>
                </a:lnTo>
                <a:lnTo>
                  <a:pt x="3476" y="356"/>
                </a:lnTo>
                <a:lnTo>
                  <a:pt x="3475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5" y="354"/>
                </a:lnTo>
                <a:lnTo>
                  <a:pt x="3476" y="354"/>
                </a:lnTo>
                <a:lnTo>
                  <a:pt x="3477" y="353"/>
                </a:lnTo>
                <a:lnTo>
                  <a:pt x="3480" y="353"/>
                </a:lnTo>
                <a:lnTo>
                  <a:pt x="3480" y="352"/>
                </a:lnTo>
                <a:lnTo>
                  <a:pt x="3482" y="352"/>
                </a:lnTo>
                <a:lnTo>
                  <a:pt x="3482" y="350"/>
                </a:lnTo>
                <a:lnTo>
                  <a:pt x="3480" y="349"/>
                </a:lnTo>
                <a:lnTo>
                  <a:pt x="3480" y="349"/>
                </a:lnTo>
                <a:lnTo>
                  <a:pt x="3479" y="349"/>
                </a:lnTo>
                <a:lnTo>
                  <a:pt x="3477" y="349"/>
                </a:lnTo>
                <a:lnTo>
                  <a:pt x="3477" y="349"/>
                </a:lnTo>
                <a:lnTo>
                  <a:pt x="3480" y="348"/>
                </a:lnTo>
                <a:lnTo>
                  <a:pt x="3480" y="348"/>
                </a:lnTo>
                <a:lnTo>
                  <a:pt x="3482" y="346"/>
                </a:lnTo>
                <a:lnTo>
                  <a:pt x="3482" y="345"/>
                </a:lnTo>
                <a:lnTo>
                  <a:pt x="3480" y="345"/>
                </a:lnTo>
                <a:lnTo>
                  <a:pt x="3479" y="345"/>
                </a:lnTo>
                <a:lnTo>
                  <a:pt x="3480" y="345"/>
                </a:lnTo>
                <a:lnTo>
                  <a:pt x="3480" y="345"/>
                </a:lnTo>
                <a:lnTo>
                  <a:pt x="3477" y="342"/>
                </a:lnTo>
                <a:lnTo>
                  <a:pt x="3476" y="342"/>
                </a:lnTo>
                <a:lnTo>
                  <a:pt x="3476" y="342"/>
                </a:lnTo>
                <a:lnTo>
                  <a:pt x="3477" y="342"/>
                </a:lnTo>
                <a:lnTo>
                  <a:pt x="3479" y="342"/>
                </a:lnTo>
                <a:lnTo>
                  <a:pt x="3480" y="342"/>
                </a:lnTo>
                <a:lnTo>
                  <a:pt x="3480" y="343"/>
                </a:lnTo>
                <a:lnTo>
                  <a:pt x="3482" y="343"/>
                </a:lnTo>
                <a:lnTo>
                  <a:pt x="3482" y="343"/>
                </a:lnTo>
                <a:lnTo>
                  <a:pt x="3484" y="343"/>
                </a:lnTo>
                <a:lnTo>
                  <a:pt x="3484" y="345"/>
                </a:lnTo>
                <a:lnTo>
                  <a:pt x="3484" y="345"/>
                </a:lnTo>
                <a:lnTo>
                  <a:pt x="3486" y="345"/>
                </a:lnTo>
                <a:lnTo>
                  <a:pt x="3488" y="343"/>
                </a:lnTo>
                <a:lnTo>
                  <a:pt x="3490" y="343"/>
                </a:lnTo>
                <a:lnTo>
                  <a:pt x="3491" y="345"/>
                </a:lnTo>
                <a:lnTo>
                  <a:pt x="3491" y="345"/>
                </a:lnTo>
                <a:lnTo>
                  <a:pt x="3491" y="345"/>
                </a:lnTo>
                <a:lnTo>
                  <a:pt x="3493" y="343"/>
                </a:lnTo>
                <a:lnTo>
                  <a:pt x="3491" y="342"/>
                </a:lnTo>
                <a:lnTo>
                  <a:pt x="3490" y="341"/>
                </a:lnTo>
                <a:lnTo>
                  <a:pt x="3488" y="341"/>
                </a:lnTo>
                <a:lnTo>
                  <a:pt x="3488" y="339"/>
                </a:lnTo>
                <a:lnTo>
                  <a:pt x="3488" y="339"/>
                </a:lnTo>
                <a:lnTo>
                  <a:pt x="3490" y="339"/>
                </a:lnTo>
                <a:lnTo>
                  <a:pt x="3491" y="341"/>
                </a:lnTo>
                <a:lnTo>
                  <a:pt x="3491" y="341"/>
                </a:lnTo>
                <a:lnTo>
                  <a:pt x="3493" y="342"/>
                </a:lnTo>
                <a:lnTo>
                  <a:pt x="3494" y="342"/>
                </a:lnTo>
                <a:lnTo>
                  <a:pt x="3497" y="342"/>
                </a:lnTo>
                <a:lnTo>
                  <a:pt x="3497" y="342"/>
                </a:lnTo>
                <a:lnTo>
                  <a:pt x="3497" y="341"/>
                </a:lnTo>
                <a:lnTo>
                  <a:pt x="3497" y="339"/>
                </a:lnTo>
                <a:lnTo>
                  <a:pt x="3497" y="339"/>
                </a:lnTo>
                <a:lnTo>
                  <a:pt x="3498" y="338"/>
                </a:lnTo>
                <a:lnTo>
                  <a:pt x="3501" y="337"/>
                </a:lnTo>
                <a:lnTo>
                  <a:pt x="3502" y="337"/>
                </a:lnTo>
                <a:lnTo>
                  <a:pt x="3502" y="337"/>
                </a:lnTo>
                <a:lnTo>
                  <a:pt x="3504" y="337"/>
                </a:lnTo>
                <a:lnTo>
                  <a:pt x="3504" y="337"/>
                </a:lnTo>
                <a:lnTo>
                  <a:pt x="3505" y="335"/>
                </a:lnTo>
                <a:lnTo>
                  <a:pt x="3505" y="334"/>
                </a:lnTo>
                <a:close/>
                <a:moveTo>
                  <a:pt x="2216" y="663"/>
                </a:moveTo>
                <a:lnTo>
                  <a:pt x="2216" y="665"/>
                </a:lnTo>
                <a:lnTo>
                  <a:pt x="2215" y="665"/>
                </a:lnTo>
                <a:lnTo>
                  <a:pt x="2215" y="665"/>
                </a:lnTo>
                <a:lnTo>
                  <a:pt x="2212" y="665"/>
                </a:lnTo>
                <a:lnTo>
                  <a:pt x="2212" y="665"/>
                </a:lnTo>
                <a:lnTo>
                  <a:pt x="2212" y="665"/>
                </a:lnTo>
                <a:lnTo>
                  <a:pt x="2213" y="666"/>
                </a:lnTo>
                <a:lnTo>
                  <a:pt x="2212" y="666"/>
                </a:lnTo>
                <a:lnTo>
                  <a:pt x="2212" y="666"/>
                </a:lnTo>
                <a:lnTo>
                  <a:pt x="2210" y="666"/>
                </a:lnTo>
                <a:lnTo>
                  <a:pt x="2210" y="666"/>
                </a:lnTo>
                <a:lnTo>
                  <a:pt x="2208" y="666"/>
                </a:lnTo>
                <a:lnTo>
                  <a:pt x="2206" y="666"/>
                </a:lnTo>
                <a:lnTo>
                  <a:pt x="2206" y="666"/>
                </a:lnTo>
                <a:lnTo>
                  <a:pt x="2205" y="665"/>
                </a:lnTo>
                <a:lnTo>
                  <a:pt x="2205" y="665"/>
                </a:lnTo>
                <a:lnTo>
                  <a:pt x="2204" y="665"/>
                </a:lnTo>
                <a:lnTo>
                  <a:pt x="2202" y="665"/>
                </a:lnTo>
                <a:lnTo>
                  <a:pt x="2201" y="665"/>
                </a:lnTo>
                <a:lnTo>
                  <a:pt x="2201" y="665"/>
                </a:lnTo>
                <a:lnTo>
                  <a:pt x="2199" y="663"/>
                </a:lnTo>
                <a:lnTo>
                  <a:pt x="2199" y="663"/>
                </a:lnTo>
                <a:lnTo>
                  <a:pt x="2199" y="662"/>
                </a:lnTo>
                <a:lnTo>
                  <a:pt x="2198" y="665"/>
                </a:lnTo>
                <a:lnTo>
                  <a:pt x="2198" y="666"/>
                </a:lnTo>
                <a:lnTo>
                  <a:pt x="2198" y="667"/>
                </a:lnTo>
                <a:lnTo>
                  <a:pt x="2197" y="669"/>
                </a:lnTo>
                <a:lnTo>
                  <a:pt x="2197" y="672"/>
                </a:lnTo>
                <a:lnTo>
                  <a:pt x="2198" y="673"/>
                </a:lnTo>
                <a:lnTo>
                  <a:pt x="2198" y="674"/>
                </a:lnTo>
                <a:lnTo>
                  <a:pt x="2199" y="676"/>
                </a:lnTo>
                <a:lnTo>
                  <a:pt x="2199" y="676"/>
                </a:lnTo>
                <a:lnTo>
                  <a:pt x="2199" y="674"/>
                </a:lnTo>
                <a:lnTo>
                  <a:pt x="2199" y="674"/>
                </a:lnTo>
                <a:lnTo>
                  <a:pt x="2201" y="674"/>
                </a:lnTo>
                <a:lnTo>
                  <a:pt x="2202" y="674"/>
                </a:lnTo>
                <a:lnTo>
                  <a:pt x="2204" y="674"/>
                </a:lnTo>
                <a:lnTo>
                  <a:pt x="2204" y="674"/>
                </a:lnTo>
                <a:lnTo>
                  <a:pt x="2204" y="674"/>
                </a:lnTo>
                <a:lnTo>
                  <a:pt x="2204" y="676"/>
                </a:lnTo>
                <a:lnTo>
                  <a:pt x="2204" y="677"/>
                </a:lnTo>
                <a:lnTo>
                  <a:pt x="2204" y="677"/>
                </a:lnTo>
                <a:lnTo>
                  <a:pt x="2205" y="678"/>
                </a:lnTo>
                <a:lnTo>
                  <a:pt x="2205" y="678"/>
                </a:lnTo>
                <a:lnTo>
                  <a:pt x="2205" y="678"/>
                </a:lnTo>
                <a:lnTo>
                  <a:pt x="2204" y="678"/>
                </a:lnTo>
                <a:lnTo>
                  <a:pt x="2204" y="678"/>
                </a:lnTo>
                <a:lnTo>
                  <a:pt x="2202" y="678"/>
                </a:lnTo>
                <a:lnTo>
                  <a:pt x="2202" y="678"/>
                </a:lnTo>
                <a:lnTo>
                  <a:pt x="2201" y="680"/>
                </a:lnTo>
                <a:lnTo>
                  <a:pt x="2201" y="681"/>
                </a:lnTo>
                <a:lnTo>
                  <a:pt x="2201" y="683"/>
                </a:lnTo>
                <a:lnTo>
                  <a:pt x="2201" y="681"/>
                </a:lnTo>
                <a:lnTo>
                  <a:pt x="2202" y="681"/>
                </a:lnTo>
                <a:lnTo>
                  <a:pt x="2202" y="681"/>
                </a:lnTo>
                <a:lnTo>
                  <a:pt x="2204" y="681"/>
                </a:lnTo>
                <a:lnTo>
                  <a:pt x="2205" y="681"/>
                </a:lnTo>
                <a:lnTo>
                  <a:pt x="2205" y="683"/>
                </a:lnTo>
                <a:lnTo>
                  <a:pt x="2206" y="683"/>
                </a:lnTo>
                <a:lnTo>
                  <a:pt x="2206" y="683"/>
                </a:lnTo>
                <a:lnTo>
                  <a:pt x="2206" y="684"/>
                </a:lnTo>
                <a:lnTo>
                  <a:pt x="2208" y="685"/>
                </a:lnTo>
                <a:lnTo>
                  <a:pt x="2208" y="685"/>
                </a:lnTo>
                <a:lnTo>
                  <a:pt x="2208" y="687"/>
                </a:lnTo>
                <a:lnTo>
                  <a:pt x="2208" y="688"/>
                </a:lnTo>
                <a:lnTo>
                  <a:pt x="2208" y="689"/>
                </a:lnTo>
                <a:lnTo>
                  <a:pt x="2208" y="691"/>
                </a:lnTo>
                <a:lnTo>
                  <a:pt x="2208" y="691"/>
                </a:lnTo>
                <a:lnTo>
                  <a:pt x="2208" y="692"/>
                </a:lnTo>
                <a:lnTo>
                  <a:pt x="2208" y="695"/>
                </a:lnTo>
                <a:lnTo>
                  <a:pt x="2208" y="696"/>
                </a:lnTo>
                <a:lnTo>
                  <a:pt x="2208" y="699"/>
                </a:lnTo>
                <a:lnTo>
                  <a:pt x="2208" y="702"/>
                </a:lnTo>
                <a:lnTo>
                  <a:pt x="2208" y="703"/>
                </a:lnTo>
                <a:lnTo>
                  <a:pt x="2209" y="705"/>
                </a:lnTo>
                <a:lnTo>
                  <a:pt x="2209" y="707"/>
                </a:lnTo>
                <a:lnTo>
                  <a:pt x="2209" y="707"/>
                </a:lnTo>
                <a:lnTo>
                  <a:pt x="2209" y="709"/>
                </a:lnTo>
                <a:lnTo>
                  <a:pt x="2209" y="709"/>
                </a:lnTo>
                <a:lnTo>
                  <a:pt x="2208" y="709"/>
                </a:lnTo>
                <a:lnTo>
                  <a:pt x="2206" y="709"/>
                </a:lnTo>
                <a:lnTo>
                  <a:pt x="2206" y="709"/>
                </a:lnTo>
                <a:lnTo>
                  <a:pt x="2208" y="707"/>
                </a:lnTo>
                <a:lnTo>
                  <a:pt x="2208" y="707"/>
                </a:lnTo>
                <a:lnTo>
                  <a:pt x="2206" y="707"/>
                </a:lnTo>
                <a:lnTo>
                  <a:pt x="2204" y="709"/>
                </a:lnTo>
                <a:lnTo>
                  <a:pt x="2191" y="712"/>
                </a:lnTo>
                <a:lnTo>
                  <a:pt x="2187" y="712"/>
                </a:lnTo>
                <a:lnTo>
                  <a:pt x="2181" y="710"/>
                </a:lnTo>
                <a:lnTo>
                  <a:pt x="2180" y="709"/>
                </a:lnTo>
                <a:lnTo>
                  <a:pt x="2176" y="706"/>
                </a:lnTo>
                <a:lnTo>
                  <a:pt x="2175" y="705"/>
                </a:lnTo>
                <a:lnTo>
                  <a:pt x="2173" y="703"/>
                </a:lnTo>
                <a:lnTo>
                  <a:pt x="2172" y="703"/>
                </a:lnTo>
                <a:lnTo>
                  <a:pt x="2172" y="702"/>
                </a:lnTo>
                <a:lnTo>
                  <a:pt x="2170" y="702"/>
                </a:lnTo>
                <a:lnTo>
                  <a:pt x="2168" y="702"/>
                </a:lnTo>
                <a:lnTo>
                  <a:pt x="2166" y="702"/>
                </a:lnTo>
                <a:lnTo>
                  <a:pt x="2165" y="701"/>
                </a:lnTo>
                <a:lnTo>
                  <a:pt x="2164" y="701"/>
                </a:lnTo>
                <a:lnTo>
                  <a:pt x="2162" y="699"/>
                </a:lnTo>
                <a:lnTo>
                  <a:pt x="2161" y="698"/>
                </a:lnTo>
                <a:lnTo>
                  <a:pt x="2161" y="698"/>
                </a:lnTo>
                <a:lnTo>
                  <a:pt x="2161" y="696"/>
                </a:lnTo>
                <a:lnTo>
                  <a:pt x="2161" y="695"/>
                </a:lnTo>
                <a:lnTo>
                  <a:pt x="2159" y="692"/>
                </a:lnTo>
                <a:lnTo>
                  <a:pt x="2159" y="691"/>
                </a:lnTo>
                <a:lnTo>
                  <a:pt x="2159" y="687"/>
                </a:lnTo>
                <a:lnTo>
                  <a:pt x="2159" y="687"/>
                </a:lnTo>
                <a:lnTo>
                  <a:pt x="2161" y="685"/>
                </a:lnTo>
                <a:lnTo>
                  <a:pt x="2161" y="684"/>
                </a:lnTo>
                <a:lnTo>
                  <a:pt x="2161" y="684"/>
                </a:lnTo>
                <a:lnTo>
                  <a:pt x="2162" y="684"/>
                </a:lnTo>
                <a:lnTo>
                  <a:pt x="2162" y="684"/>
                </a:lnTo>
                <a:lnTo>
                  <a:pt x="2162" y="685"/>
                </a:lnTo>
                <a:lnTo>
                  <a:pt x="2162" y="684"/>
                </a:lnTo>
                <a:lnTo>
                  <a:pt x="2164" y="684"/>
                </a:lnTo>
                <a:lnTo>
                  <a:pt x="2164" y="681"/>
                </a:lnTo>
                <a:lnTo>
                  <a:pt x="2165" y="681"/>
                </a:lnTo>
                <a:lnTo>
                  <a:pt x="2165" y="681"/>
                </a:lnTo>
                <a:lnTo>
                  <a:pt x="2165" y="680"/>
                </a:lnTo>
                <a:lnTo>
                  <a:pt x="2165" y="680"/>
                </a:lnTo>
                <a:lnTo>
                  <a:pt x="2165" y="678"/>
                </a:lnTo>
                <a:lnTo>
                  <a:pt x="2165" y="676"/>
                </a:lnTo>
                <a:lnTo>
                  <a:pt x="2166" y="673"/>
                </a:lnTo>
                <a:lnTo>
                  <a:pt x="2166" y="672"/>
                </a:lnTo>
                <a:lnTo>
                  <a:pt x="2168" y="672"/>
                </a:lnTo>
                <a:lnTo>
                  <a:pt x="2169" y="670"/>
                </a:lnTo>
                <a:lnTo>
                  <a:pt x="2170" y="670"/>
                </a:lnTo>
                <a:lnTo>
                  <a:pt x="2172" y="670"/>
                </a:lnTo>
                <a:lnTo>
                  <a:pt x="2175" y="670"/>
                </a:lnTo>
                <a:lnTo>
                  <a:pt x="2173" y="669"/>
                </a:lnTo>
                <a:lnTo>
                  <a:pt x="2173" y="669"/>
                </a:lnTo>
                <a:lnTo>
                  <a:pt x="2173" y="669"/>
                </a:lnTo>
                <a:lnTo>
                  <a:pt x="2172" y="667"/>
                </a:lnTo>
                <a:lnTo>
                  <a:pt x="2170" y="667"/>
                </a:lnTo>
                <a:lnTo>
                  <a:pt x="2169" y="667"/>
                </a:lnTo>
                <a:lnTo>
                  <a:pt x="2169" y="667"/>
                </a:lnTo>
                <a:lnTo>
                  <a:pt x="2168" y="667"/>
                </a:lnTo>
                <a:lnTo>
                  <a:pt x="2166" y="666"/>
                </a:lnTo>
                <a:lnTo>
                  <a:pt x="2165" y="665"/>
                </a:lnTo>
                <a:lnTo>
                  <a:pt x="2164" y="662"/>
                </a:lnTo>
                <a:lnTo>
                  <a:pt x="2164" y="662"/>
                </a:lnTo>
                <a:lnTo>
                  <a:pt x="2162" y="661"/>
                </a:lnTo>
                <a:lnTo>
                  <a:pt x="2162" y="659"/>
                </a:lnTo>
                <a:lnTo>
                  <a:pt x="2162" y="658"/>
                </a:lnTo>
                <a:lnTo>
                  <a:pt x="2159" y="655"/>
                </a:lnTo>
                <a:lnTo>
                  <a:pt x="2158" y="654"/>
                </a:lnTo>
                <a:lnTo>
                  <a:pt x="2157" y="654"/>
                </a:lnTo>
                <a:lnTo>
                  <a:pt x="2157" y="652"/>
                </a:lnTo>
                <a:lnTo>
                  <a:pt x="2155" y="652"/>
                </a:lnTo>
                <a:lnTo>
                  <a:pt x="2155" y="652"/>
                </a:lnTo>
                <a:lnTo>
                  <a:pt x="2155" y="651"/>
                </a:lnTo>
                <a:lnTo>
                  <a:pt x="2154" y="649"/>
                </a:lnTo>
                <a:lnTo>
                  <a:pt x="2153" y="647"/>
                </a:lnTo>
                <a:lnTo>
                  <a:pt x="2150" y="644"/>
                </a:lnTo>
                <a:lnTo>
                  <a:pt x="2150" y="644"/>
                </a:lnTo>
                <a:lnTo>
                  <a:pt x="2150" y="644"/>
                </a:lnTo>
                <a:lnTo>
                  <a:pt x="2148" y="643"/>
                </a:lnTo>
                <a:lnTo>
                  <a:pt x="2148" y="641"/>
                </a:lnTo>
                <a:lnTo>
                  <a:pt x="2147" y="640"/>
                </a:lnTo>
                <a:lnTo>
                  <a:pt x="2147" y="640"/>
                </a:lnTo>
                <a:lnTo>
                  <a:pt x="2147" y="640"/>
                </a:lnTo>
                <a:lnTo>
                  <a:pt x="2147" y="637"/>
                </a:lnTo>
                <a:lnTo>
                  <a:pt x="2147" y="637"/>
                </a:lnTo>
                <a:lnTo>
                  <a:pt x="2147" y="636"/>
                </a:lnTo>
                <a:lnTo>
                  <a:pt x="2147" y="634"/>
                </a:lnTo>
                <a:lnTo>
                  <a:pt x="2147" y="632"/>
                </a:lnTo>
                <a:lnTo>
                  <a:pt x="2148" y="630"/>
                </a:lnTo>
                <a:lnTo>
                  <a:pt x="2148" y="630"/>
                </a:lnTo>
                <a:lnTo>
                  <a:pt x="2147" y="630"/>
                </a:lnTo>
                <a:lnTo>
                  <a:pt x="2147" y="633"/>
                </a:lnTo>
                <a:lnTo>
                  <a:pt x="2146" y="632"/>
                </a:lnTo>
                <a:lnTo>
                  <a:pt x="2146" y="629"/>
                </a:lnTo>
                <a:lnTo>
                  <a:pt x="2146" y="627"/>
                </a:lnTo>
                <a:lnTo>
                  <a:pt x="2144" y="626"/>
                </a:lnTo>
                <a:lnTo>
                  <a:pt x="2143" y="626"/>
                </a:lnTo>
                <a:lnTo>
                  <a:pt x="2143" y="625"/>
                </a:lnTo>
                <a:lnTo>
                  <a:pt x="2142" y="623"/>
                </a:lnTo>
                <a:lnTo>
                  <a:pt x="2140" y="623"/>
                </a:lnTo>
                <a:lnTo>
                  <a:pt x="2140" y="623"/>
                </a:lnTo>
                <a:lnTo>
                  <a:pt x="2139" y="623"/>
                </a:lnTo>
                <a:lnTo>
                  <a:pt x="2140" y="622"/>
                </a:lnTo>
                <a:lnTo>
                  <a:pt x="2140" y="621"/>
                </a:lnTo>
                <a:lnTo>
                  <a:pt x="2140" y="621"/>
                </a:lnTo>
                <a:lnTo>
                  <a:pt x="2142" y="619"/>
                </a:lnTo>
                <a:lnTo>
                  <a:pt x="2142" y="619"/>
                </a:lnTo>
                <a:lnTo>
                  <a:pt x="2143" y="618"/>
                </a:lnTo>
                <a:lnTo>
                  <a:pt x="2143" y="619"/>
                </a:lnTo>
                <a:lnTo>
                  <a:pt x="2143" y="619"/>
                </a:lnTo>
                <a:lnTo>
                  <a:pt x="2143" y="618"/>
                </a:lnTo>
                <a:lnTo>
                  <a:pt x="2144" y="618"/>
                </a:lnTo>
                <a:lnTo>
                  <a:pt x="2144" y="616"/>
                </a:lnTo>
                <a:lnTo>
                  <a:pt x="2146" y="615"/>
                </a:lnTo>
                <a:lnTo>
                  <a:pt x="2146" y="614"/>
                </a:lnTo>
                <a:lnTo>
                  <a:pt x="2146" y="614"/>
                </a:lnTo>
                <a:lnTo>
                  <a:pt x="2146" y="612"/>
                </a:lnTo>
                <a:lnTo>
                  <a:pt x="2147" y="612"/>
                </a:lnTo>
                <a:lnTo>
                  <a:pt x="2147" y="611"/>
                </a:lnTo>
                <a:lnTo>
                  <a:pt x="2147" y="611"/>
                </a:lnTo>
                <a:lnTo>
                  <a:pt x="2147" y="611"/>
                </a:lnTo>
                <a:lnTo>
                  <a:pt x="2147" y="610"/>
                </a:lnTo>
                <a:lnTo>
                  <a:pt x="2147" y="610"/>
                </a:lnTo>
                <a:lnTo>
                  <a:pt x="2147" y="608"/>
                </a:lnTo>
                <a:lnTo>
                  <a:pt x="2147" y="610"/>
                </a:lnTo>
                <a:lnTo>
                  <a:pt x="2147" y="610"/>
                </a:lnTo>
                <a:lnTo>
                  <a:pt x="2148" y="610"/>
                </a:lnTo>
                <a:lnTo>
                  <a:pt x="2148" y="610"/>
                </a:lnTo>
                <a:lnTo>
                  <a:pt x="2148" y="608"/>
                </a:lnTo>
                <a:lnTo>
                  <a:pt x="2150" y="610"/>
                </a:lnTo>
                <a:lnTo>
                  <a:pt x="2150" y="610"/>
                </a:lnTo>
                <a:lnTo>
                  <a:pt x="2153" y="608"/>
                </a:lnTo>
                <a:lnTo>
                  <a:pt x="2154" y="608"/>
                </a:lnTo>
                <a:lnTo>
                  <a:pt x="2154" y="608"/>
                </a:lnTo>
                <a:lnTo>
                  <a:pt x="2157" y="605"/>
                </a:lnTo>
                <a:lnTo>
                  <a:pt x="2157" y="605"/>
                </a:lnTo>
                <a:lnTo>
                  <a:pt x="2157" y="605"/>
                </a:lnTo>
                <a:lnTo>
                  <a:pt x="2158" y="607"/>
                </a:lnTo>
                <a:lnTo>
                  <a:pt x="2158" y="607"/>
                </a:lnTo>
                <a:lnTo>
                  <a:pt x="2158" y="607"/>
                </a:lnTo>
                <a:lnTo>
                  <a:pt x="2159" y="605"/>
                </a:lnTo>
                <a:lnTo>
                  <a:pt x="2158" y="605"/>
                </a:lnTo>
                <a:lnTo>
                  <a:pt x="2158" y="605"/>
                </a:lnTo>
                <a:lnTo>
                  <a:pt x="2158" y="604"/>
                </a:lnTo>
                <a:lnTo>
                  <a:pt x="2159" y="604"/>
                </a:lnTo>
                <a:lnTo>
                  <a:pt x="2159" y="604"/>
                </a:lnTo>
                <a:lnTo>
                  <a:pt x="2162" y="603"/>
                </a:lnTo>
                <a:lnTo>
                  <a:pt x="2162" y="603"/>
                </a:lnTo>
                <a:lnTo>
                  <a:pt x="2162" y="601"/>
                </a:lnTo>
                <a:lnTo>
                  <a:pt x="2164" y="601"/>
                </a:lnTo>
                <a:lnTo>
                  <a:pt x="2164" y="601"/>
                </a:lnTo>
                <a:lnTo>
                  <a:pt x="2164" y="601"/>
                </a:lnTo>
                <a:lnTo>
                  <a:pt x="2164" y="600"/>
                </a:lnTo>
                <a:lnTo>
                  <a:pt x="2165" y="600"/>
                </a:lnTo>
                <a:lnTo>
                  <a:pt x="2165" y="600"/>
                </a:lnTo>
                <a:lnTo>
                  <a:pt x="2165" y="598"/>
                </a:lnTo>
                <a:lnTo>
                  <a:pt x="2165" y="598"/>
                </a:lnTo>
                <a:lnTo>
                  <a:pt x="2166" y="598"/>
                </a:lnTo>
                <a:lnTo>
                  <a:pt x="2168" y="598"/>
                </a:lnTo>
                <a:lnTo>
                  <a:pt x="2169" y="598"/>
                </a:lnTo>
                <a:lnTo>
                  <a:pt x="2169" y="598"/>
                </a:lnTo>
                <a:lnTo>
                  <a:pt x="2170" y="597"/>
                </a:lnTo>
                <a:lnTo>
                  <a:pt x="2172" y="597"/>
                </a:lnTo>
                <a:lnTo>
                  <a:pt x="2173" y="596"/>
                </a:lnTo>
                <a:lnTo>
                  <a:pt x="2175" y="594"/>
                </a:lnTo>
                <a:lnTo>
                  <a:pt x="2176" y="594"/>
                </a:lnTo>
                <a:lnTo>
                  <a:pt x="2176" y="594"/>
                </a:lnTo>
                <a:lnTo>
                  <a:pt x="2176" y="594"/>
                </a:lnTo>
                <a:lnTo>
                  <a:pt x="2177" y="594"/>
                </a:lnTo>
                <a:lnTo>
                  <a:pt x="2177" y="594"/>
                </a:lnTo>
                <a:lnTo>
                  <a:pt x="2180" y="593"/>
                </a:lnTo>
                <a:lnTo>
                  <a:pt x="2181" y="592"/>
                </a:lnTo>
                <a:lnTo>
                  <a:pt x="2183" y="592"/>
                </a:lnTo>
                <a:lnTo>
                  <a:pt x="2186" y="593"/>
                </a:lnTo>
                <a:lnTo>
                  <a:pt x="2187" y="593"/>
                </a:lnTo>
                <a:lnTo>
                  <a:pt x="2187" y="594"/>
                </a:lnTo>
                <a:lnTo>
                  <a:pt x="2190" y="594"/>
                </a:lnTo>
                <a:lnTo>
                  <a:pt x="2190" y="594"/>
                </a:lnTo>
                <a:lnTo>
                  <a:pt x="2191" y="596"/>
                </a:lnTo>
                <a:lnTo>
                  <a:pt x="2191" y="596"/>
                </a:lnTo>
                <a:lnTo>
                  <a:pt x="2191" y="596"/>
                </a:lnTo>
                <a:lnTo>
                  <a:pt x="2193" y="594"/>
                </a:lnTo>
                <a:lnTo>
                  <a:pt x="2194" y="594"/>
                </a:lnTo>
                <a:lnTo>
                  <a:pt x="2194" y="594"/>
                </a:lnTo>
                <a:lnTo>
                  <a:pt x="2194" y="593"/>
                </a:lnTo>
                <a:lnTo>
                  <a:pt x="2197" y="594"/>
                </a:lnTo>
                <a:lnTo>
                  <a:pt x="2198" y="594"/>
                </a:lnTo>
                <a:lnTo>
                  <a:pt x="2199" y="594"/>
                </a:lnTo>
                <a:lnTo>
                  <a:pt x="2199" y="594"/>
                </a:lnTo>
                <a:lnTo>
                  <a:pt x="2201" y="596"/>
                </a:lnTo>
                <a:lnTo>
                  <a:pt x="2201" y="597"/>
                </a:lnTo>
                <a:lnTo>
                  <a:pt x="2201" y="598"/>
                </a:lnTo>
                <a:lnTo>
                  <a:pt x="2201" y="598"/>
                </a:lnTo>
                <a:lnTo>
                  <a:pt x="2199" y="600"/>
                </a:lnTo>
                <a:lnTo>
                  <a:pt x="2201" y="600"/>
                </a:lnTo>
                <a:lnTo>
                  <a:pt x="2201" y="603"/>
                </a:lnTo>
                <a:lnTo>
                  <a:pt x="2199" y="605"/>
                </a:lnTo>
                <a:lnTo>
                  <a:pt x="2198" y="608"/>
                </a:lnTo>
                <a:lnTo>
                  <a:pt x="2197" y="610"/>
                </a:lnTo>
                <a:lnTo>
                  <a:pt x="2198" y="611"/>
                </a:lnTo>
                <a:lnTo>
                  <a:pt x="2201" y="612"/>
                </a:lnTo>
                <a:lnTo>
                  <a:pt x="2201" y="614"/>
                </a:lnTo>
                <a:lnTo>
                  <a:pt x="2201" y="614"/>
                </a:lnTo>
                <a:lnTo>
                  <a:pt x="2198" y="614"/>
                </a:lnTo>
                <a:lnTo>
                  <a:pt x="2197" y="612"/>
                </a:lnTo>
                <a:lnTo>
                  <a:pt x="2195" y="612"/>
                </a:lnTo>
                <a:lnTo>
                  <a:pt x="2194" y="612"/>
                </a:lnTo>
                <a:lnTo>
                  <a:pt x="2190" y="612"/>
                </a:lnTo>
                <a:lnTo>
                  <a:pt x="2187" y="612"/>
                </a:lnTo>
                <a:lnTo>
                  <a:pt x="2186" y="612"/>
                </a:lnTo>
                <a:lnTo>
                  <a:pt x="2184" y="612"/>
                </a:lnTo>
                <a:lnTo>
                  <a:pt x="2183" y="614"/>
                </a:lnTo>
                <a:lnTo>
                  <a:pt x="2183" y="614"/>
                </a:lnTo>
                <a:lnTo>
                  <a:pt x="2183" y="615"/>
                </a:lnTo>
                <a:lnTo>
                  <a:pt x="2181" y="616"/>
                </a:lnTo>
                <a:lnTo>
                  <a:pt x="2180" y="616"/>
                </a:lnTo>
                <a:lnTo>
                  <a:pt x="2180" y="618"/>
                </a:lnTo>
                <a:lnTo>
                  <a:pt x="2180" y="619"/>
                </a:lnTo>
                <a:lnTo>
                  <a:pt x="2181" y="619"/>
                </a:lnTo>
                <a:lnTo>
                  <a:pt x="2183" y="621"/>
                </a:lnTo>
                <a:lnTo>
                  <a:pt x="2183" y="622"/>
                </a:lnTo>
                <a:lnTo>
                  <a:pt x="2184" y="622"/>
                </a:lnTo>
                <a:lnTo>
                  <a:pt x="2184" y="622"/>
                </a:lnTo>
                <a:lnTo>
                  <a:pt x="2186" y="622"/>
                </a:lnTo>
                <a:lnTo>
                  <a:pt x="2186" y="622"/>
                </a:lnTo>
                <a:lnTo>
                  <a:pt x="2184" y="622"/>
                </a:lnTo>
                <a:lnTo>
                  <a:pt x="2183" y="622"/>
                </a:lnTo>
                <a:lnTo>
                  <a:pt x="2181" y="623"/>
                </a:lnTo>
                <a:lnTo>
                  <a:pt x="2181" y="622"/>
                </a:lnTo>
                <a:lnTo>
                  <a:pt x="2181" y="622"/>
                </a:lnTo>
                <a:lnTo>
                  <a:pt x="2179" y="621"/>
                </a:lnTo>
                <a:lnTo>
                  <a:pt x="2177" y="621"/>
                </a:lnTo>
                <a:lnTo>
                  <a:pt x="2175" y="621"/>
                </a:lnTo>
                <a:lnTo>
                  <a:pt x="2173" y="622"/>
                </a:lnTo>
                <a:lnTo>
                  <a:pt x="2173" y="622"/>
                </a:lnTo>
                <a:lnTo>
                  <a:pt x="2173" y="623"/>
                </a:lnTo>
                <a:lnTo>
                  <a:pt x="2173" y="623"/>
                </a:lnTo>
                <a:lnTo>
                  <a:pt x="2173" y="625"/>
                </a:lnTo>
                <a:lnTo>
                  <a:pt x="2175" y="625"/>
                </a:lnTo>
                <a:lnTo>
                  <a:pt x="2176" y="625"/>
                </a:lnTo>
                <a:lnTo>
                  <a:pt x="2177" y="626"/>
                </a:lnTo>
                <a:lnTo>
                  <a:pt x="2179" y="626"/>
                </a:lnTo>
                <a:lnTo>
                  <a:pt x="2179" y="626"/>
                </a:lnTo>
                <a:lnTo>
                  <a:pt x="2180" y="629"/>
                </a:lnTo>
                <a:lnTo>
                  <a:pt x="2181" y="632"/>
                </a:lnTo>
                <a:lnTo>
                  <a:pt x="2181" y="633"/>
                </a:lnTo>
                <a:lnTo>
                  <a:pt x="2183" y="633"/>
                </a:lnTo>
                <a:lnTo>
                  <a:pt x="2183" y="634"/>
                </a:lnTo>
                <a:lnTo>
                  <a:pt x="2183" y="634"/>
                </a:lnTo>
                <a:lnTo>
                  <a:pt x="2183" y="636"/>
                </a:lnTo>
                <a:lnTo>
                  <a:pt x="2183" y="636"/>
                </a:lnTo>
                <a:lnTo>
                  <a:pt x="2183" y="637"/>
                </a:lnTo>
                <a:lnTo>
                  <a:pt x="2183" y="638"/>
                </a:lnTo>
                <a:lnTo>
                  <a:pt x="2184" y="638"/>
                </a:lnTo>
                <a:lnTo>
                  <a:pt x="2186" y="638"/>
                </a:lnTo>
                <a:lnTo>
                  <a:pt x="2186" y="638"/>
                </a:lnTo>
                <a:lnTo>
                  <a:pt x="2187" y="638"/>
                </a:lnTo>
                <a:lnTo>
                  <a:pt x="2188" y="640"/>
                </a:lnTo>
                <a:lnTo>
                  <a:pt x="2188" y="640"/>
                </a:lnTo>
                <a:lnTo>
                  <a:pt x="2188" y="641"/>
                </a:lnTo>
                <a:lnTo>
                  <a:pt x="2188" y="641"/>
                </a:lnTo>
                <a:lnTo>
                  <a:pt x="2190" y="641"/>
                </a:lnTo>
                <a:lnTo>
                  <a:pt x="2190" y="641"/>
                </a:lnTo>
                <a:lnTo>
                  <a:pt x="2191" y="641"/>
                </a:lnTo>
                <a:lnTo>
                  <a:pt x="2191" y="641"/>
                </a:lnTo>
                <a:lnTo>
                  <a:pt x="2193" y="643"/>
                </a:lnTo>
                <a:lnTo>
                  <a:pt x="2193" y="643"/>
                </a:lnTo>
                <a:lnTo>
                  <a:pt x="2194" y="643"/>
                </a:lnTo>
                <a:lnTo>
                  <a:pt x="2194" y="643"/>
                </a:lnTo>
                <a:lnTo>
                  <a:pt x="2195" y="643"/>
                </a:lnTo>
                <a:lnTo>
                  <a:pt x="2195" y="643"/>
                </a:lnTo>
                <a:lnTo>
                  <a:pt x="2195" y="645"/>
                </a:lnTo>
                <a:lnTo>
                  <a:pt x="2195" y="647"/>
                </a:lnTo>
                <a:lnTo>
                  <a:pt x="2195" y="648"/>
                </a:lnTo>
                <a:lnTo>
                  <a:pt x="2195" y="648"/>
                </a:lnTo>
                <a:lnTo>
                  <a:pt x="2194" y="651"/>
                </a:lnTo>
                <a:lnTo>
                  <a:pt x="2194" y="651"/>
                </a:lnTo>
                <a:lnTo>
                  <a:pt x="2194" y="652"/>
                </a:lnTo>
                <a:lnTo>
                  <a:pt x="2194" y="654"/>
                </a:lnTo>
                <a:lnTo>
                  <a:pt x="2195" y="656"/>
                </a:lnTo>
                <a:lnTo>
                  <a:pt x="2197" y="659"/>
                </a:lnTo>
                <a:lnTo>
                  <a:pt x="2198" y="661"/>
                </a:lnTo>
                <a:lnTo>
                  <a:pt x="2198" y="661"/>
                </a:lnTo>
                <a:lnTo>
                  <a:pt x="2198" y="661"/>
                </a:lnTo>
                <a:lnTo>
                  <a:pt x="2198" y="659"/>
                </a:lnTo>
                <a:lnTo>
                  <a:pt x="2198" y="656"/>
                </a:lnTo>
                <a:lnTo>
                  <a:pt x="2198" y="655"/>
                </a:lnTo>
                <a:lnTo>
                  <a:pt x="2198" y="655"/>
                </a:lnTo>
                <a:lnTo>
                  <a:pt x="2198" y="652"/>
                </a:lnTo>
                <a:lnTo>
                  <a:pt x="2199" y="652"/>
                </a:lnTo>
                <a:lnTo>
                  <a:pt x="2201" y="651"/>
                </a:lnTo>
                <a:lnTo>
                  <a:pt x="2201" y="651"/>
                </a:lnTo>
                <a:lnTo>
                  <a:pt x="2202" y="651"/>
                </a:lnTo>
                <a:lnTo>
                  <a:pt x="2204" y="649"/>
                </a:lnTo>
                <a:lnTo>
                  <a:pt x="2205" y="649"/>
                </a:lnTo>
                <a:lnTo>
                  <a:pt x="2206" y="649"/>
                </a:lnTo>
                <a:lnTo>
                  <a:pt x="2208" y="649"/>
                </a:lnTo>
                <a:lnTo>
                  <a:pt x="2208" y="651"/>
                </a:lnTo>
                <a:lnTo>
                  <a:pt x="2209" y="652"/>
                </a:lnTo>
                <a:lnTo>
                  <a:pt x="2209" y="654"/>
                </a:lnTo>
                <a:lnTo>
                  <a:pt x="2209" y="655"/>
                </a:lnTo>
                <a:lnTo>
                  <a:pt x="2210" y="656"/>
                </a:lnTo>
                <a:lnTo>
                  <a:pt x="2210" y="658"/>
                </a:lnTo>
                <a:lnTo>
                  <a:pt x="2212" y="659"/>
                </a:lnTo>
                <a:lnTo>
                  <a:pt x="2215" y="661"/>
                </a:lnTo>
                <a:lnTo>
                  <a:pt x="2216" y="662"/>
                </a:lnTo>
                <a:lnTo>
                  <a:pt x="2216" y="662"/>
                </a:lnTo>
                <a:lnTo>
                  <a:pt x="2216" y="662"/>
                </a:lnTo>
                <a:lnTo>
                  <a:pt x="2216" y="663"/>
                </a:lnTo>
                <a:lnTo>
                  <a:pt x="2216" y="663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bg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2137B287-97EE-461C-BA56-09814843AB6D}"/>
              </a:ext>
            </a:extLst>
          </p:cNvPr>
          <p:cNvSpPr>
            <a:spLocks noEditPoints="1"/>
          </p:cNvSpPr>
          <p:nvPr/>
        </p:nvSpPr>
        <p:spPr bwMode="auto">
          <a:xfrm>
            <a:off x="2885612" y="2022063"/>
            <a:ext cx="5200093" cy="2520673"/>
          </a:xfrm>
          <a:custGeom>
            <a:avLst/>
            <a:gdLst>
              <a:gd name="T0" fmla="*/ 1212 w 3505"/>
              <a:gd name="T1" fmla="*/ 1071 h 1699"/>
              <a:gd name="T2" fmla="*/ 778 w 3505"/>
              <a:gd name="T3" fmla="*/ 796 h 1699"/>
              <a:gd name="T4" fmla="*/ 990 w 3505"/>
              <a:gd name="T5" fmla="*/ 677 h 1699"/>
              <a:gd name="T6" fmla="*/ 1100 w 3505"/>
              <a:gd name="T7" fmla="*/ 461 h 1699"/>
              <a:gd name="T8" fmla="*/ 815 w 3505"/>
              <a:gd name="T9" fmla="*/ 371 h 1699"/>
              <a:gd name="T10" fmla="*/ 671 w 3505"/>
              <a:gd name="T11" fmla="*/ 299 h 1699"/>
              <a:gd name="T12" fmla="*/ 139 w 3505"/>
              <a:gd name="T13" fmla="*/ 381 h 1699"/>
              <a:gd name="T14" fmla="*/ 366 w 3505"/>
              <a:gd name="T15" fmla="*/ 432 h 1699"/>
              <a:gd name="T16" fmla="*/ 531 w 3505"/>
              <a:gd name="T17" fmla="*/ 698 h 1699"/>
              <a:gd name="T18" fmla="*/ 927 w 3505"/>
              <a:gd name="T19" fmla="*/ 1095 h 1699"/>
              <a:gd name="T20" fmla="*/ 1064 w 3505"/>
              <a:gd name="T21" fmla="*/ 1529 h 1699"/>
              <a:gd name="T22" fmla="*/ 913 w 3505"/>
              <a:gd name="T23" fmla="*/ 627 h 1699"/>
              <a:gd name="T24" fmla="*/ 524 w 3505"/>
              <a:gd name="T25" fmla="*/ 574 h 1699"/>
              <a:gd name="T26" fmla="*/ 617 w 3505"/>
              <a:gd name="T27" fmla="*/ 787 h 1699"/>
              <a:gd name="T28" fmla="*/ 443 w 3505"/>
              <a:gd name="T29" fmla="*/ 483 h 1699"/>
              <a:gd name="T30" fmla="*/ 1051 w 3505"/>
              <a:gd name="T31" fmla="*/ 1663 h 1699"/>
              <a:gd name="T32" fmla="*/ 1558 w 3505"/>
              <a:gd name="T33" fmla="*/ 359 h 1699"/>
              <a:gd name="T34" fmla="*/ 1510 w 3505"/>
              <a:gd name="T35" fmla="*/ 170 h 1699"/>
              <a:gd name="T36" fmla="*/ 1202 w 3505"/>
              <a:gd name="T37" fmla="*/ 252 h 1699"/>
              <a:gd name="T38" fmla="*/ 1107 w 3505"/>
              <a:gd name="T39" fmla="*/ 568 h 1699"/>
              <a:gd name="T40" fmla="*/ 967 w 3505"/>
              <a:gd name="T41" fmla="*/ 902 h 1699"/>
              <a:gd name="T42" fmla="*/ 1681 w 3505"/>
              <a:gd name="T43" fmla="*/ 547 h 1699"/>
              <a:gd name="T44" fmla="*/ 1770 w 3505"/>
              <a:gd name="T45" fmla="*/ 377 h 1699"/>
              <a:gd name="T46" fmla="*/ 1627 w 3505"/>
              <a:gd name="T47" fmla="*/ 490 h 1699"/>
              <a:gd name="T48" fmla="*/ 1003 w 3505"/>
              <a:gd name="T49" fmla="*/ 19 h 1699"/>
              <a:gd name="T50" fmla="*/ 1001 w 3505"/>
              <a:gd name="T51" fmla="*/ 365 h 1699"/>
              <a:gd name="T52" fmla="*/ 1842 w 3505"/>
              <a:gd name="T53" fmla="*/ 119 h 1699"/>
              <a:gd name="T54" fmla="*/ 2675 w 3505"/>
              <a:gd name="T55" fmla="*/ 97 h 1699"/>
              <a:gd name="T56" fmla="*/ 2364 w 3505"/>
              <a:gd name="T57" fmla="*/ 211 h 1699"/>
              <a:gd name="T58" fmla="*/ 178 w 3505"/>
              <a:gd name="T59" fmla="*/ 492 h 1699"/>
              <a:gd name="T60" fmla="*/ 571 w 3505"/>
              <a:gd name="T61" fmla="*/ 232 h 1699"/>
              <a:gd name="T62" fmla="*/ 722 w 3505"/>
              <a:gd name="T63" fmla="*/ 218 h 1699"/>
              <a:gd name="T64" fmla="*/ 859 w 3505"/>
              <a:gd name="T65" fmla="*/ 80 h 1699"/>
              <a:gd name="T66" fmla="*/ 546 w 3505"/>
              <a:gd name="T67" fmla="*/ 160 h 1699"/>
              <a:gd name="T68" fmla="*/ 3223 w 3505"/>
              <a:gd name="T69" fmla="*/ 1151 h 1699"/>
              <a:gd name="T70" fmla="*/ 3392 w 3505"/>
              <a:gd name="T71" fmla="*/ 1255 h 1699"/>
              <a:gd name="T72" fmla="*/ 2847 w 3505"/>
              <a:gd name="T73" fmla="*/ 946 h 1699"/>
              <a:gd name="T74" fmla="*/ 2886 w 3505"/>
              <a:gd name="T75" fmla="*/ 972 h 1699"/>
              <a:gd name="T76" fmla="*/ 2891 w 3505"/>
              <a:gd name="T77" fmla="*/ 1211 h 1699"/>
              <a:gd name="T78" fmla="*/ 2810 w 3505"/>
              <a:gd name="T79" fmla="*/ 994 h 1699"/>
              <a:gd name="T80" fmla="*/ 1905 w 3505"/>
              <a:gd name="T81" fmla="*/ 454 h 1699"/>
              <a:gd name="T82" fmla="*/ 1794 w 3505"/>
              <a:gd name="T83" fmla="*/ 643 h 1699"/>
              <a:gd name="T84" fmla="*/ 2700 w 3505"/>
              <a:gd name="T85" fmla="*/ 1087 h 1699"/>
              <a:gd name="T86" fmla="*/ 2729 w 3505"/>
              <a:gd name="T87" fmla="*/ 894 h 1699"/>
              <a:gd name="T88" fmla="*/ 3036 w 3505"/>
              <a:gd name="T89" fmla="*/ 696 h 1699"/>
              <a:gd name="T90" fmla="*/ 2458 w 3505"/>
              <a:gd name="T91" fmla="*/ 980 h 1699"/>
              <a:gd name="T92" fmla="*/ 2695 w 3505"/>
              <a:gd name="T93" fmla="*/ 1127 h 1699"/>
              <a:gd name="T94" fmla="*/ 2889 w 3505"/>
              <a:gd name="T95" fmla="*/ 1047 h 1699"/>
              <a:gd name="T96" fmla="*/ 2960 w 3505"/>
              <a:gd name="T97" fmla="*/ 1111 h 1699"/>
              <a:gd name="T98" fmla="*/ 3043 w 3505"/>
              <a:gd name="T99" fmla="*/ 625 h 1699"/>
              <a:gd name="T100" fmla="*/ 2871 w 3505"/>
              <a:gd name="T101" fmla="*/ 1122 h 1699"/>
              <a:gd name="T102" fmla="*/ 2748 w 3505"/>
              <a:gd name="T103" fmla="*/ 207 h 1699"/>
              <a:gd name="T104" fmla="*/ 2159 w 3505"/>
              <a:gd name="T105" fmla="*/ 309 h 1699"/>
              <a:gd name="T106" fmla="*/ 1762 w 3505"/>
              <a:gd name="T107" fmla="*/ 411 h 1699"/>
              <a:gd name="T108" fmla="*/ 1832 w 3505"/>
              <a:gd name="T109" fmla="*/ 507 h 1699"/>
              <a:gd name="T110" fmla="*/ 1871 w 3505"/>
              <a:gd name="T111" fmla="*/ 672 h 1699"/>
              <a:gd name="T112" fmla="*/ 1950 w 3505"/>
              <a:gd name="T113" fmla="*/ 688 h 1699"/>
              <a:gd name="T114" fmla="*/ 1711 w 3505"/>
              <a:gd name="T115" fmla="*/ 1013 h 1699"/>
              <a:gd name="T116" fmla="*/ 2162 w 3505"/>
              <a:gd name="T117" fmla="*/ 965 h 1699"/>
              <a:gd name="T118" fmla="*/ 2381 w 3505"/>
              <a:gd name="T119" fmla="*/ 863 h 1699"/>
              <a:gd name="T120" fmla="*/ 2674 w 3505"/>
              <a:gd name="T121" fmla="*/ 961 h 1699"/>
              <a:gd name="T122" fmla="*/ 2847 w 3505"/>
              <a:gd name="T123" fmla="*/ 687 h 1699"/>
              <a:gd name="T124" fmla="*/ 3242 w 3505"/>
              <a:gd name="T125" fmla="*/ 477 h 1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05" h="1699">
                <a:moveTo>
                  <a:pt x="1324" y="1200"/>
                </a:moveTo>
                <a:lnTo>
                  <a:pt x="1324" y="1201"/>
                </a:lnTo>
                <a:lnTo>
                  <a:pt x="1324" y="1201"/>
                </a:lnTo>
                <a:lnTo>
                  <a:pt x="1324" y="1201"/>
                </a:lnTo>
                <a:lnTo>
                  <a:pt x="1324" y="1201"/>
                </a:lnTo>
                <a:lnTo>
                  <a:pt x="1326" y="1201"/>
                </a:lnTo>
                <a:lnTo>
                  <a:pt x="1326" y="1200"/>
                </a:lnTo>
                <a:lnTo>
                  <a:pt x="1324" y="1200"/>
                </a:lnTo>
                <a:lnTo>
                  <a:pt x="1324" y="1200"/>
                </a:lnTo>
                <a:moveTo>
                  <a:pt x="902" y="601"/>
                </a:moveTo>
                <a:lnTo>
                  <a:pt x="902" y="601"/>
                </a:lnTo>
                <a:lnTo>
                  <a:pt x="902" y="601"/>
                </a:lnTo>
                <a:lnTo>
                  <a:pt x="903" y="601"/>
                </a:lnTo>
                <a:lnTo>
                  <a:pt x="903" y="601"/>
                </a:lnTo>
                <a:lnTo>
                  <a:pt x="902" y="600"/>
                </a:lnTo>
                <a:lnTo>
                  <a:pt x="902" y="600"/>
                </a:lnTo>
                <a:lnTo>
                  <a:pt x="902" y="600"/>
                </a:lnTo>
                <a:lnTo>
                  <a:pt x="902" y="598"/>
                </a:lnTo>
                <a:lnTo>
                  <a:pt x="902" y="598"/>
                </a:lnTo>
                <a:lnTo>
                  <a:pt x="902" y="598"/>
                </a:lnTo>
                <a:lnTo>
                  <a:pt x="902" y="600"/>
                </a:lnTo>
                <a:lnTo>
                  <a:pt x="902" y="600"/>
                </a:lnTo>
                <a:lnTo>
                  <a:pt x="902" y="601"/>
                </a:lnTo>
                <a:moveTo>
                  <a:pt x="914" y="607"/>
                </a:moveTo>
                <a:lnTo>
                  <a:pt x="914" y="607"/>
                </a:lnTo>
                <a:lnTo>
                  <a:pt x="916" y="608"/>
                </a:lnTo>
                <a:lnTo>
                  <a:pt x="917" y="608"/>
                </a:lnTo>
                <a:lnTo>
                  <a:pt x="919" y="608"/>
                </a:lnTo>
                <a:lnTo>
                  <a:pt x="919" y="608"/>
                </a:lnTo>
                <a:lnTo>
                  <a:pt x="920" y="610"/>
                </a:lnTo>
                <a:lnTo>
                  <a:pt x="920" y="610"/>
                </a:lnTo>
                <a:lnTo>
                  <a:pt x="921" y="610"/>
                </a:lnTo>
                <a:lnTo>
                  <a:pt x="921" y="610"/>
                </a:lnTo>
                <a:lnTo>
                  <a:pt x="923" y="610"/>
                </a:lnTo>
                <a:lnTo>
                  <a:pt x="923" y="611"/>
                </a:lnTo>
                <a:lnTo>
                  <a:pt x="923" y="611"/>
                </a:lnTo>
                <a:lnTo>
                  <a:pt x="924" y="608"/>
                </a:lnTo>
                <a:lnTo>
                  <a:pt x="925" y="608"/>
                </a:lnTo>
                <a:lnTo>
                  <a:pt x="925" y="610"/>
                </a:lnTo>
                <a:lnTo>
                  <a:pt x="924" y="610"/>
                </a:lnTo>
                <a:lnTo>
                  <a:pt x="924" y="610"/>
                </a:lnTo>
                <a:lnTo>
                  <a:pt x="924" y="610"/>
                </a:lnTo>
                <a:lnTo>
                  <a:pt x="923" y="610"/>
                </a:lnTo>
                <a:lnTo>
                  <a:pt x="923" y="611"/>
                </a:lnTo>
                <a:lnTo>
                  <a:pt x="923" y="611"/>
                </a:lnTo>
                <a:lnTo>
                  <a:pt x="924" y="611"/>
                </a:lnTo>
                <a:lnTo>
                  <a:pt x="924" y="611"/>
                </a:lnTo>
                <a:lnTo>
                  <a:pt x="924" y="611"/>
                </a:lnTo>
                <a:lnTo>
                  <a:pt x="925" y="610"/>
                </a:lnTo>
                <a:lnTo>
                  <a:pt x="925" y="610"/>
                </a:lnTo>
                <a:lnTo>
                  <a:pt x="927" y="608"/>
                </a:lnTo>
                <a:lnTo>
                  <a:pt x="927" y="608"/>
                </a:lnTo>
                <a:lnTo>
                  <a:pt x="925" y="608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8"/>
                </a:lnTo>
                <a:lnTo>
                  <a:pt x="924" y="608"/>
                </a:lnTo>
                <a:lnTo>
                  <a:pt x="924" y="608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5"/>
                </a:lnTo>
                <a:lnTo>
                  <a:pt x="924" y="605"/>
                </a:lnTo>
                <a:lnTo>
                  <a:pt x="924" y="605"/>
                </a:lnTo>
                <a:lnTo>
                  <a:pt x="923" y="605"/>
                </a:lnTo>
                <a:lnTo>
                  <a:pt x="923" y="605"/>
                </a:lnTo>
                <a:lnTo>
                  <a:pt x="921" y="607"/>
                </a:lnTo>
                <a:lnTo>
                  <a:pt x="921" y="607"/>
                </a:lnTo>
                <a:lnTo>
                  <a:pt x="921" y="607"/>
                </a:lnTo>
                <a:lnTo>
                  <a:pt x="921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7" y="605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9" y="607"/>
                </a:lnTo>
                <a:lnTo>
                  <a:pt x="919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4" y="607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3" y="605"/>
                </a:lnTo>
                <a:lnTo>
                  <a:pt x="913" y="605"/>
                </a:lnTo>
                <a:lnTo>
                  <a:pt x="913" y="605"/>
                </a:lnTo>
                <a:lnTo>
                  <a:pt x="913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7"/>
                </a:lnTo>
                <a:lnTo>
                  <a:pt x="912" y="607"/>
                </a:lnTo>
                <a:lnTo>
                  <a:pt x="914" y="607"/>
                </a:lnTo>
                <a:moveTo>
                  <a:pt x="924" y="611"/>
                </a:moveTo>
                <a:lnTo>
                  <a:pt x="924" y="611"/>
                </a:lnTo>
                <a:lnTo>
                  <a:pt x="924" y="611"/>
                </a:lnTo>
                <a:lnTo>
                  <a:pt x="924" y="611"/>
                </a:lnTo>
                <a:lnTo>
                  <a:pt x="925" y="611"/>
                </a:lnTo>
                <a:lnTo>
                  <a:pt x="925" y="611"/>
                </a:lnTo>
                <a:lnTo>
                  <a:pt x="925" y="611"/>
                </a:lnTo>
                <a:lnTo>
                  <a:pt x="925" y="611"/>
                </a:lnTo>
                <a:lnTo>
                  <a:pt x="924" y="611"/>
                </a:lnTo>
                <a:moveTo>
                  <a:pt x="910" y="607"/>
                </a:moveTo>
                <a:lnTo>
                  <a:pt x="910" y="607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7"/>
                </a:lnTo>
                <a:lnTo>
                  <a:pt x="909" y="607"/>
                </a:lnTo>
                <a:lnTo>
                  <a:pt x="910" y="607"/>
                </a:lnTo>
                <a:moveTo>
                  <a:pt x="905" y="605"/>
                </a:move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6" y="605"/>
                </a:lnTo>
                <a:lnTo>
                  <a:pt x="906" y="605"/>
                </a:lnTo>
                <a:lnTo>
                  <a:pt x="908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5"/>
                </a:lnTo>
                <a:lnTo>
                  <a:pt x="908" y="604"/>
                </a:lnTo>
                <a:lnTo>
                  <a:pt x="908" y="604"/>
                </a:lnTo>
                <a:lnTo>
                  <a:pt x="908" y="604"/>
                </a:lnTo>
                <a:lnTo>
                  <a:pt x="906" y="604"/>
                </a:lnTo>
                <a:lnTo>
                  <a:pt x="908" y="604"/>
                </a:lnTo>
                <a:lnTo>
                  <a:pt x="908" y="604"/>
                </a:lnTo>
                <a:lnTo>
                  <a:pt x="906" y="604"/>
                </a:lnTo>
                <a:lnTo>
                  <a:pt x="906" y="605"/>
                </a:lnTo>
                <a:lnTo>
                  <a:pt x="906" y="605"/>
                </a:lnTo>
                <a:lnTo>
                  <a:pt x="905" y="605"/>
                </a:lnTo>
                <a:moveTo>
                  <a:pt x="939" y="619"/>
                </a:move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8"/>
                </a:lnTo>
                <a:lnTo>
                  <a:pt x="939" y="618"/>
                </a:lnTo>
                <a:lnTo>
                  <a:pt x="939" y="618"/>
                </a:lnTo>
                <a:lnTo>
                  <a:pt x="939" y="619"/>
                </a:lnTo>
                <a:lnTo>
                  <a:pt x="939" y="619"/>
                </a:lnTo>
                <a:moveTo>
                  <a:pt x="887" y="585"/>
                </a:moveTo>
                <a:lnTo>
                  <a:pt x="888" y="585"/>
                </a:lnTo>
                <a:lnTo>
                  <a:pt x="888" y="585"/>
                </a:lnTo>
                <a:lnTo>
                  <a:pt x="888" y="585"/>
                </a:lnTo>
                <a:lnTo>
                  <a:pt x="888" y="583"/>
                </a:lnTo>
                <a:lnTo>
                  <a:pt x="887" y="583"/>
                </a:lnTo>
                <a:lnTo>
                  <a:pt x="887" y="583"/>
                </a:lnTo>
                <a:lnTo>
                  <a:pt x="887" y="583"/>
                </a:lnTo>
                <a:lnTo>
                  <a:pt x="886" y="585"/>
                </a:lnTo>
                <a:lnTo>
                  <a:pt x="886" y="585"/>
                </a:lnTo>
                <a:lnTo>
                  <a:pt x="886" y="585"/>
                </a:lnTo>
                <a:lnTo>
                  <a:pt x="887" y="585"/>
                </a:lnTo>
                <a:moveTo>
                  <a:pt x="903" y="603"/>
                </a:move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3"/>
                </a:lnTo>
                <a:lnTo>
                  <a:pt x="906" y="604"/>
                </a:lnTo>
                <a:lnTo>
                  <a:pt x="906" y="603"/>
                </a:lnTo>
                <a:lnTo>
                  <a:pt x="906" y="603"/>
                </a:lnTo>
                <a:lnTo>
                  <a:pt x="906" y="603"/>
                </a:lnTo>
                <a:lnTo>
                  <a:pt x="905" y="601"/>
                </a:lnTo>
                <a:lnTo>
                  <a:pt x="905" y="601"/>
                </a:lnTo>
                <a:lnTo>
                  <a:pt x="903" y="601"/>
                </a:lnTo>
                <a:lnTo>
                  <a:pt x="903" y="601"/>
                </a:lnTo>
                <a:lnTo>
                  <a:pt x="903" y="603"/>
                </a:lnTo>
                <a:lnTo>
                  <a:pt x="903" y="603"/>
                </a:lnTo>
                <a:moveTo>
                  <a:pt x="869" y="572"/>
                </a:moveTo>
                <a:lnTo>
                  <a:pt x="869" y="572"/>
                </a:lnTo>
                <a:lnTo>
                  <a:pt x="869" y="572"/>
                </a:lnTo>
                <a:lnTo>
                  <a:pt x="869" y="572"/>
                </a:lnTo>
                <a:lnTo>
                  <a:pt x="870" y="572"/>
                </a:lnTo>
                <a:lnTo>
                  <a:pt x="870" y="572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2"/>
                </a:lnTo>
                <a:lnTo>
                  <a:pt x="869" y="572"/>
                </a:lnTo>
                <a:moveTo>
                  <a:pt x="840" y="594"/>
                </a:move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moveTo>
                  <a:pt x="1102" y="1477"/>
                </a:moveTo>
                <a:lnTo>
                  <a:pt x="1102" y="1475"/>
                </a:lnTo>
                <a:lnTo>
                  <a:pt x="1102" y="1474"/>
                </a:lnTo>
                <a:lnTo>
                  <a:pt x="1103" y="1471"/>
                </a:lnTo>
                <a:lnTo>
                  <a:pt x="1103" y="1470"/>
                </a:lnTo>
                <a:lnTo>
                  <a:pt x="1103" y="1470"/>
                </a:lnTo>
                <a:lnTo>
                  <a:pt x="1104" y="1470"/>
                </a:lnTo>
                <a:lnTo>
                  <a:pt x="1104" y="1467"/>
                </a:lnTo>
                <a:lnTo>
                  <a:pt x="1104" y="1466"/>
                </a:lnTo>
                <a:lnTo>
                  <a:pt x="1104" y="1466"/>
                </a:lnTo>
                <a:lnTo>
                  <a:pt x="1104" y="1464"/>
                </a:lnTo>
                <a:lnTo>
                  <a:pt x="1104" y="1464"/>
                </a:lnTo>
                <a:lnTo>
                  <a:pt x="1104" y="1464"/>
                </a:lnTo>
                <a:lnTo>
                  <a:pt x="1103" y="1463"/>
                </a:lnTo>
                <a:lnTo>
                  <a:pt x="1103" y="1463"/>
                </a:lnTo>
                <a:lnTo>
                  <a:pt x="1103" y="1462"/>
                </a:lnTo>
                <a:lnTo>
                  <a:pt x="1103" y="1460"/>
                </a:lnTo>
                <a:lnTo>
                  <a:pt x="1102" y="1459"/>
                </a:lnTo>
                <a:lnTo>
                  <a:pt x="1103" y="1459"/>
                </a:lnTo>
                <a:lnTo>
                  <a:pt x="1104" y="1459"/>
                </a:lnTo>
                <a:lnTo>
                  <a:pt x="1104" y="1460"/>
                </a:lnTo>
                <a:lnTo>
                  <a:pt x="1107" y="1460"/>
                </a:lnTo>
                <a:lnTo>
                  <a:pt x="1110" y="1460"/>
                </a:lnTo>
                <a:lnTo>
                  <a:pt x="1111" y="1460"/>
                </a:lnTo>
                <a:lnTo>
                  <a:pt x="1114" y="1460"/>
                </a:lnTo>
                <a:lnTo>
                  <a:pt x="1115" y="1460"/>
                </a:lnTo>
                <a:lnTo>
                  <a:pt x="1126" y="1459"/>
                </a:lnTo>
                <a:lnTo>
                  <a:pt x="1128" y="1459"/>
                </a:lnTo>
                <a:lnTo>
                  <a:pt x="1135" y="1457"/>
                </a:lnTo>
                <a:lnTo>
                  <a:pt x="1141" y="1455"/>
                </a:lnTo>
                <a:lnTo>
                  <a:pt x="1147" y="1452"/>
                </a:lnTo>
                <a:lnTo>
                  <a:pt x="1148" y="1451"/>
                </a:lnTo>
                <a:lnTo>
                  <a:pt x="1148" y="1449"/>
                </a:lnTo>
                <a:lnTo>
                  <a:pt x="1150" y="1446"/>
                </a:lnTo>
                <a:lnTo>
                  <a:pt x="1152" y="1444"/>
                </a:lnTo>
                <a:lnTo>
                  <a:pt x="1155" y="1438"/>
                </a:lnTo>
                <a:lnTo>
                  <a:pt x="1157" y="1437"/>
                </a:lnTo>
                <a:lnTo>
                  <a:pt x="1157" y="1435"/>
                </a:lnTo>
                <a:lnTo>
                  <a:pt x="1157" y="1433"/>
                </a:lnTo>
                <a:lnTo>
                  <a:pt x="1155" y="1433"/>
                </a:lnTo>
                <a:lnTo>
                  <a:pt x="1155" y="1431"/>
                </a:lnTo>
                <a:lnTo>
                  <a:pt x="1154" y="1431"/>
                </a:lnTo>
                <a:lnTo>
                  <a:pt x="1152" y="1431"/>
                </a:lnTo>
                <a:lnTo>
                  <a:pt x="1151" y="1430"/>
                </a:lnTo>
                <a:lnTo>
                  <a:pt x="1150" y="1428"/>
                </a:lnTo>
                <a:lnTo>
                  <a:pt x="1150" y="1427"/>
                </a:lnTo>
                <a:lnTo>
                  <a:pt x="1150" y="1424"/>
                </a:lnTo>
                <a:lnTo>
                  <a:pt x="1151" y="1423"/>
                </a:lnTo>
                <a:lnTo>
                  <a:pt x="1151" y="1422"/>
                </a:lnTo>
                <a:lnTo>
                  <a:pt x="1150" y="1419"/>
                </a:lnTo>
                <a:lnTo>
                  <a:pt x="1148" y="1417"/>
                </a:lnTo>
                <a:lnTo>
                  <a:pt x="1146" y="1416"/>
                </a:lnTo>
                <a:lnTo>
                  <a:pt x="1141" y="1413"/>
                </a:lnTo>
                <a:lnTo>
                  <a:pt x="1140" y="1412"/>
                </a:lnTo>
                <a:lnTo>
                  <a:pt x="1139" y="1412"/>
                </a:lnTo>
                <a:lnTo>
                  <a:pt x="1139" y="1409"/>
                </a:lnTo>
                <a:lnTo>
                  <a:pt x="1139" y="1409"/>
                </a:lnTo>
                <a:lnTo>
                  <a:pt x="1140" y="1409"/>
                </a:lnTo>
                <a:lnTo>
                  <a:pt x="1140" y="1409"/>
                </a:lnTo>
                <a:lnTo>
                  <a:pt x="1140" y="1406"/>
                </a:lnTo>
                <a:lnTo>
                  <a:pt x="1140" y="1406"/>
                </a:lnTo>
                <a:lnTo>
                  <a:pt x="1139" y="1405"/>
                </a:lnTo>
                <a:lnTo>
                  <a:pt x="1139" y="1404"/>
                </a:lnTo>
                <a:lnTo>
                  <a:pt x="1139" y="1402"/>
                </a:lnTo>
                <a:lnTo>
                  <a:pt x="1139" y="1400"/>
                </a:lnTo>
                <a:lnTo>
                  <a:pt x="1140" y="1397"/>
                </a:lnTo>
                <a:lnTo>
                  <a:pt x="1140" y="1397"/>
                </a:lnTo>
                <a:lnTo>
                  <a:pt x="1140" y="1397"/>
                </a:lnTo>
                <a:lnTo>
                  <a:pt x="1141" y="1397"/>
                </a:lnTo>
                <a:lnTo>
                  <a:pt x="1141" y="1395"/>
                </a:lnTo>
                <a:lnTo>
                  <a:pt x="1141" y="1395"/>
                </a:lnTo>
                <a:lnTo>
                  <a:pt x="1141" y="1391"/>
                </a:lnTo>
                <a:lnTo>
                  <a:pt x="1141" y="1390"/>
                </a:lnTo>
                <a:lnTo>
                  <a:pt x="1141" y="1391"/>
                </a:lnTo>
                <a:lnTo>
                  <a:pt x="1143" y="1394"/>
                </a:lnTo>
                <a:lnTo>
                  <a:pt x="1143" y="1395"/>
                </a:lnTo>
                <a:lnTo>
                  <a:pt x="1143" y="1395"/>
                </a:lnTo>
                <a:lnTo>
                  <a:pt x="1141" y="1397"/>
                </a:lnTo>
                <a:lnTo>
                  <a:pt x="1141" y="1397"/>
                </a:lnTo>
                <a:lnTo>
                  <a:pt x="1141" y="1397"/>
                </a:lnTo>
                <a:lnTo>
                  <a:pt x="1140" y="1398"/>
                </a:lnTo>
                <a:lnTo>
                  <a:pt x="1140" y="1398"/>
                </a:lnTo>
                <a:lnTo>
                  <a:pt x="1140" y="1401"/>
                </a:lnTo>
                <a:lnTo>
                  <a:pt x="1139" y="1404"/>
                </a:lnTo>
                <a:lnTo>
                  <a:pt x="1140" y="1405"/>
                </a:lnTo>
                <a:lnTo>
                  <a:pt x="1141" y="1408"/>
                </a:lnTo>
                <a:lnTo>
                  <a:pt x="1144" y="1409"/>
                </a:lnTo>
                <a:lnTo>
                  <a:pt x="1144" y="1411"/>
                </a:lnTo>
                <a:lnTo>
                  <a:pt x="1144" y="1411"/>
                </a:lnTo>
                <a:lnTo>
                  <a:pt x="1146" y="1412"/>
                </a:lnTo>
                <a:lnTo>
                  <a:pt x="1148" y="1411"/>
                </a:lnTo>
                <a:lnTo>
                  <a:pt x="1151" y="1412"/>
                </a:lnTo>
                <a:lnTo>
                  <a:pt x="1154" y="1413"/>
                </a:lnTo>
                <a:lnTo>
                  <a:pt x="1158" y="1415"/>
                </a:lnTo>
                <a:lnTo>
                  <a:pt x="1159" y="1416"/>
                </a:lnTo>
                <a:lnTo>
                  <a:pt x="1161" y="1416"/>
                </a:lnTo>
                <a:lnTo>
                  <a:pt x="1161" y="1416"/>
                </a:lnTo>
                <a:lnTo>
                  <a:pt x="1162" y="1416"/>
                </a:lnTo>
                <a:lnTo>
                  <a:pt x="1163" y="1415"/>
                </a:lnTo>
                <a:lnTo>
                  <a:pt x="1166" y="1415"/>
                </a:lnTo>
                <a:lnTo>
                  <a:pt x="1169" y="1415"/>
                </a:lnTo>
                <a:lnTo>
                  <a:pt x="1170" y="1416"/>
                </a:lnTo>
                <a:lnTo>
                  <a:pt x="1172" y="1416"/>
                </a:lnTo>
                <a:lnTo>
                  <a:pt x="1173" y="1416"/>
                </a:lnTo>
                <a:lnTo>
                  <a:pt x="1179" y="1415"/>
                </a:lnTo>
                <a:lnTo>
                  <a:pt x="1179" y="1413"/>
                </a:lnTo>
                <a:lnTo>
                  <a:pt x="1180" y="1413"/>
                </a:lnTo>
                <a:lnTo>
                  <a:pt x="1181" y="1412"/>
                </a:lnTo>
                <a:lnTo>
                  <a:pt x="1184" y="1411"/>
                </a:lnTo>
                <a:lnTo>
                  <a:pt x="1184" y="1409"/>
                </a:lnTo>
                <a:lnTo>
                  <a:pt x="1185" y="1406"/>
                </a:lnTo>
                <a:lnTo>
                  <a:pt x="1187" y="1405"/>
                </a:lnTo>
                <a:lnTo>
                  <a:pt x="1187" y="1404"/>
                </a:lnTo>
                <a:lnTo>
                  <a:pt x="1188" y="1404"/>
                </a:lnTo>
                <a:lnTo>
                  <a:pt x="1192" y="1400"/>
                </a:lnTo>
                <a:lnTo>
                  <a:pt x="1194" y="1398"/>
                </a:lnTo>
                <a:lnTo>
                  <a:pt x="1195" y="1397"/>
                </a:lnTo>
                <a:lnTo>
                  <a:pt x="1195" y="1394"/>
                </a:lnTo>
                <a:lnTo>
                  <a:pt x="1198" y="1390"/>
                </a:lnTo>
                <a:lnTo>
                  <a:pt x="1198" y="1388"/>
                </a:lnTo>
                <a:lnTo>
                  <a:pt x="1199" y="1387"/>
                </a:lnTo>
                <a:lnTo>
                  <a:pt x="1199" y="1387"/>
                </a:lnTo>
                <a:lnTo>
                  <a:pt x="1199" y="1386"/>
                </a:lnTo>
                <a:lnTo>
                  <a:pt x="1199" y="1384"/>
                </a:lnTo>
                <a:lnTo>
                  <a:pt x="1199" y="1384"/>
                </a:lnTo>
                <a:lnTo>
                  <a:pt x="1199" y="1382"/>
                </a:lnTo>
                <a:lnTo>
                  <a:pt x="1201" y="1382"/>
                </a:lnTo>
                <a:lnTo>
                  <a:pt x="1201" y="1380"/>
                </a:lnTo>
                <a:lnTo>
                  <a:pt x="1201" y="1379"/>
                </a:lnTo>
                <a:lnTo>
                  <a:pt x="1202" y="1379"/>
                </a:lnTo>
                <a:lnTo>
                  <a:pt x="1203" y="1377"/>
                </a:lnTo>
                <a:lnTo>
                  <a:pt x="1205" y="1376"/>
                </a:lnTo>
                <a:lnTo>
                  <a:pt x="1206" y="1376"/>
                </a:lnTo>
                <a:lnTo>
                  <a:pt x="1206" y="1375"/>
                </a:lnTo>
                <a:lnTo>
                  <a:pt x="1206" y="1375"/>
                </a:lnTo>
                <a:lnTo>
                  <a:pt x="1206" y="1373"/>
                </a:lnTo>
                <a:lnTo>
                  <a:pt x="1206" y="1372"/>
                </a:lnTo>
                <a:lnTo>
                  <a:pt x="1208" y="1372"/>
                </a:lnTo>
                <a:lnTo>
                  <a:pt x="1208" y="1372"/>
                </a:lnTo>
                <a:lnTo>
                  <a:pt x="1208" y="1371"/>
                </a:lnTo>
                <a:lnTo>
                  <a:pt x="1208" y="1369"/>
                </a:lnTo>
                <a:lnTo>
                  <a:pt x="1209" y="1369"/>
                </a:lnTo>
                <a:lnTo>
                  <a:pt x="1209" y="1368"/>
                </a:lnTo>
                <a:lnTo>
                  <a:pt x="1208" y="1366"/>
                </a:lnTo>
                <a:lnTo>
                  <a:pt x="1208" y="1366"/>
                </a:lnTo>
                <a:lnTo>
                  <a:pt x="1208" y="1365"/>
                </a:lnTo>
                <a:lnTo>
                  <a:pt x="1208" y="1365"/>
                </a:lnTo>
                <a:lnTo>
                  <a:pt x="1208" y="1366"/>
                </a:lnTo>
                <a:lnTo>
                  <a:pt x="1209" y="1366"/>
                </a:lnTo>
                <a:lnTo>
                  <a:pt x="1210" y="1368"/>
                </a:lnTo>
                <a:lnTo>
                  <a:pt x="1210" y="1368"/>
                </a:lnTo>
                <a:lnTo>
                  <a:pt x="1210" y="1368"/>
                </a:lnTo>
                <a:lnTo>
                  <a:pt x="1213" y="1366"/>
                </a:lnTo>
                <a:lnTo>
                  <a:pt x="1214" y="1368"/>
                </a:lnTo>
                <a:lnTo>
                  <a:pt x="1214" y="1368"/>
                </a:lnTo>
                <a:lnTo>
                  <a:pt x="1214" y="1369"/>
                </a:lnTo>
                <a:lnTo>
                  <a:pt x="1214" y="1369"/>
                </a:lnTo>
                <a:lnTo>
                  <a:pt x="1213" y="1369"/>
                </a:lnTo>
                <a:lnTo>
                  <a:pt x="1213" y="1369"/>
                </a:lnTo>
                <a:lnTo>
                  <a:pt x="1213" y="1372"/>
                </a:lnTo>
                <a:lnTo>
                  <a:pt x="1213" y="1373"/>
                </a:lnTo>
                <a:lnTo>
                  <a:pt x="1210" y="1373"/>
                </a:lnTo>
                <a:lnTo>
                  <a:pt x="1210" y="1375"/>
                </a:lnTo>
                <a:lnTo>
                  <a:pt x="1210" y="1376"/>
                </a:lnTo>
                <a:lnTo>
                  <a:pt x="1210" y="1376"/>
                </a:lnTo>
                <a:lnTo>
                  <a:pt x="1209" y="1376"/>
                </a:lnTo>
                <a:lnTo>
                  <a:pt x="1209" y="1376"/>
                </a:lnTo>
                <a:lnTo>
                  <a:pt x="1209" y="1377"/>
                </a:lnTo>
                <a:lnTo>
                  <a:pt x="1209" y="1379"/>
                </a:lnTo>
                <a:lnTo>
                  <a:pt x="1208" y="1380"/>
                </a:lnTo>
                <a:lnTo>
                  <a:pt x="1206" y="1380"/>
                </a:lnTo>
                <a:lnTo>
                  <a:pt x="1203" y="1383"/>
                </a:lnTo>
                <a:lnTo>
                  <a:pt x="1202" y="1383"/>
                </a:lnTo>
                <a:lnTo>
                  <a:pt x="1202" y="1383"/>
                </a:lnTo>
                <a:lnTo>
                  <a:pt x="1202" y="1384"/>
                </a:lnTo>
                <a:lnTo>
                  <a:pt x="1201" y="1383"/>
                </a:lnTo>
                <a:lnTo>
                  <a:pt x="1201" y="1383"/>
                </a:lnTo>
                <a:lnTo>
                  <a:pt x="1201" y="1384"/>
                </a:lnTo>
                <a:lnTo>
                  <a:pt x="1201" y="1386"/>
                </a:lnTo>
                <a:lnTo>
                  <a:pt x="1201" y="1386"/>
                </a:lnTo>
                <a:lnTo>
                  <a:pt x="1201" y="1387"/>
                </a:lnTo>
                <a:lnTo>
                  <a:pt x="1202" y="1386"/>
                </a:lnTo>
                <a:lnTo>
                  <a:pt x="1202" y="1384"/>
                </a:lnTo>
                <a:lnTo>
                  <a:pt x="1206" y="1382"/>
                </a:lnTo>
                <a:lnTo>
                  <a:pt x="1209" y="1380"/>
                </a:lnTo>
                <a:lnTo>
                  <a:pt x="1210" y="1377"/>
                </a:lnTo>
                <a:lnTo>
                  <a:pt x="1213" y="1376"/>
                </a:lnTo>
                <a:lnTo>
                  <a:pt x="1214" y="1373"/>
                </a:lnTo>
                <a:lnTo>
                  <a:pt x="1217" y="1369"/>
                </a:lnTo>
                <a:lnTo>
                  <a:pt x="1220" y="1362"/>
                </a:lnTo>
                <a:lnTo>
                  <a:pt x="1223" y="1358"/>
                </a:lnTo>
                <a:lnTo>
                  <a:pt x="1224" y="1355"/>
                </a:lnTo>
                <a:lnTo>
                  <a:pt x="1227" y="1353"/>
                </a:lnTo>
                <a:lnTo>
                  <a:pt x="1230" y="1351"/>
                </a:lnTo>
                <a:lnTo>
                  <a:pt x="1231" y="1350"/>
                </a:lnTo>
                <a:lnTo>
                  <a:pt x="1231" y="1349"/>
                </a:lnTo>
                <a:lnTo>
                  <a:pt x="1232" y="1347"/>
                </a:lnTo>
                <a:lnTo>
                  <a:pt x="1232" y="1346"/>
                </a:lnTo>
                <a:lnTo>
                  <a:pt x="1232" y="1344"/>
                </a:lnTo>
                <a:lnTo>
                  <a:pt x="1232" y="1342"/>
                </a:lnTo>
                <a:lnTo>
                  <a:pt x="1232" y="1339"/>
                </a:lnTo>
                <a:lnTo>
                  <a:pt x="1234" y="1337"/>
                </a:lnTo>
                <a:lnTo>
                  <a:pt x="1234" y="1336"/>
                </a:lnTo>
                <a:lnTo>
                  <a:pt x="1234" y="1336"/>
                </a:lnTo>
                <a:lnTo>
                  <a:pt x="1234" y="1335"/>
                </a:lnTo>
                <a:lnTo>
                  <a:pt x="1234" y="1335"/>
                </a:lnTo>
                <a:lnTo>
                  <a:pt x="1232" y="1332"/>
                </a:lnTo>
                <a:lnTo>
                  <a:pt x="1232" y="1331"/>
                </a:lnTo>
                <a:lnTo>
                  <a:pt x="1232" y="1331"/>
                </a:lnTo>
                <a:lnTo>
                  <a:pt x="1232" y="1329"/>
                </a:lnTo>
                <a:lnTo>
                  <a:pt x="1232" y="1328"/>
                </a:lnTo>
                <a:lnTo>
                  <a:pt x="1232" y="1328"/>
                </a:lnTo>
                <a:lnTo>
                  <a:pt x="1231" y="1326"/>
                </a:lnTo>
                <a:lnTo>
                  <a:pt x="1232" y="1326"/>
                </a:lnTo>
                <a:lnTo>
                  <a:pt x="1232" y="1326"/>
                </a:lnTo>
                <a:lnTo>
                  <a:pt x="1232" y="1325"/>
                </a:lnTo>
                <a:lnTo>
                  <a:pt x="1234" y="1324"/>
                </a:lnTo>
                <a:lnTo>
                  <a:pt x="1232" y="1322"/>
                </a:lnTo>
                <a:lnTo>
                  <a:pt x="1232" y="1322"/>
                </a:lnTo>
                <a:lnTo>
                  <a:pt x="1232" y="1322"/>
                </a:lnTo>
                <a:lnTo>
                  <a:pt x="1234" y="1322"/>
                </a:lnTo>
                <a:lnTo>
                  <a:pt x="1235" y="1320"/>
                </a:lnTo>
                <a:lnTo>
                  <a:pt x="1235" y="1320"/>
                </a:lnTo>
                <a:lnTo>
                  <a:pt x="1234" y="1320"/>
                </a:lnTo>
                <a:lnTo>
                  <a:pt x="1232" y="1318"/>
                </a:lnTo>
                <a:lnTo>
                  <a:pt x="1232" y="1317"/>
                </a:lnTo>
                <a:lnTo>
                  <a:pt x="1232" y="1318"/>
                </a:lnTo>
                <a:lnTo>
                  <a:pt x="1234" y="1318"/>
                </a:lnTo>
                <a:lnTo>
                  <a:pt x="1234" y="1318"/>
                </a:lnTo>
                <a:lnTo>
                  <a:pt x="1235" y="1318"/>
                </a:lnTo>
                <a:lnTo>
                  <a:pt x="1234" y="1317"/>
                </a:lnTo>
                <a:lnTo>
                  <a:pt x="1235" y="1317"/>
                </a:lnTo>
                <a:lnTo>
                  <a:pt x="1236" y="1317"/>
                </a:lnTo>
                <a:lnTo>
                  <a:pt x="1236" y="1317"/>
                </a:lnTo>
                <a:lnTo>
                  <a:pt x="1236" y="1318"/>
                </a:lnTo>
                <a:lnTo>
                  <a:pt x="1236" y="1318"/>
                </a:lnTo>
                <a:lnTo>
                  <a:pt x="1238" y="1315"/>
                </a:lnTo>
                <a:lnTo>
                  <a:pt x="1239" y="1315"/>
                </a:lnTo>
                <a:lnTo>
                  <a:pt x="1239" y="1314"/>
                </a:lnTo>
                <a:lnTo>
                  <a:pt x="1239" y="1314"/>
                </a:lnTo>
                <a:lnTo>
                  <a:pt x="1239" y="1314"/>
                </a:lnTo>
                <a:lnTo>
                  <a:pt x="1239" y="1314"/>
                </a:lnTo>
                <a:lnTo>
                  <a:pt x="1241" y="1314"/>
                </a:lnTo>
                <a:lnTo>
                  <a:pt x="1241" y="1313"/>
                </a:lnTo>
                <a:lnTo>
                  <a:pt x="1242" y="1311"/>
                </a:lnTo>
                <a:lnTo>
                  <a:pt x="1247" y="1309"/>
                </a:lnTo>
                <a:lnTo>
                  <a:pt x="1250" y="1306"/>
                </a:lnTo>
                <a:lnTo>
                  <a:pt x="1252" y="1304"/>
                </a:lnTo>
                <a:lnTo>
                  <a:pt x="1258" y="1302"/>
                </a:lnTo>
                <a:lnTo>
                  <a:pt x="1260" y="1302"/>
                </a:lnTo>
                <a:lnTo>
                  <a:pt x="1261" y="1302"/>
                </a:lnTo>
                <a:lnTo>
                  <a:pt x="1263" y="1302"/>
                </a:lnTo>
                <a:lnTo>
                  <a:pt x="1263" y="1302"/>
                </a:lnTo>
                <a:lnTo>
                  <a:pt x="1263" y="1302"/>
                </a:lnTo>
                <a:lnTo>
                  <a:pt x="1263" y="1300"/>
                </a:lnTo>
                <a:lnTo>
                  <a:pt x="1264" y="1300"/>
                </a:lnTo>
                <a:lnTo>
                  <a:pt x="1265" y="1299"/>
                </a:lnTo>
                <a:lnTo>
                  <a:pt x="1268" y="1297"/>
                </a:lnTo>
                <a:lnTo>
                  <a:pt x="1271" y="1297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5"/>
                </a:lnTo>
                <a:lnTo>
                  <a:pt x="1271" y="1295"/>
                </a:lnTo>
                <a:lnTo>
                  <a:pt x="1274" y="1293"/>
                </a:lnTo>
                <a:lnTo>
                  <a:pt x="1275" y="1293"/>
                </a:lnTo>
                <a:lnTo>
                  <a:pt x="1276" y="1293"/>
                </a:lnTo>
                <a:lnTo>
                  <a:pt x="1278" y="1293"/>
                </a:lnTo>
                <a:lnTo>
                  <a:pt x="1279" y="1293"/>
                </a:lnTo>
                <a:lnTo>
                  <a:pt x="1280" y="1293"/>
                </a:lnTo>
                <a:lnTo>
                  <a:pt x="1279" y="1295"/>
                </a:lnTo>
                <a:lnTo>
                  <a:pt x="1278" y="1293"/>
                </a:lnTo>
                <a:lnTo>
                  <a:pt x="1278" y="1295"/>
                </a:lnTo>
                <a:lnTo>
                  <a:pt x="1278" y="1295"/>
                </a:lnTo>
                <a:lnTo>
                  <a:pt x="1279" y="1295"/>
                </a:lnTo>
                <a:lnTo>
                  <a:pt x="1282" y="1295"/>
                </a:lnTo>
                <a:lnTo>
                  <a:pt x="1283" y="1293"/>
                </a:lnTo>
                <a:lnTo>
                  <a:pt x="1285" y="1293"/>
                </a:lnTo>
                <a:lnTo>
                  <a:pt x="1285" y="1293"/>
                </a:lnTo>
                <a:lnTo>
                  <a:pt x="1285" y="1292"/>
                </a:lnTo>
                <a:lnTo>
                  <a:pt x="1285" y="1292"/>
                </a:lnTo>
                <a:lnTo>
                  <a:pt x="1285" y="1292"/>
                </a:lnTo>
                <a:lnTo>
                  <a:pt x="1285" y="1291"/>
                </a:lnTo>
                <a:lnTo>
                  <a:pt x="1285" y="1291"/>
                </a:lnTo>
                <a:lnTo>
                  <a:pt x="1286" y="1291"/>
                </a:lnTo>
                <a:lnTo>
                  <a:pt x="1286" y="1292"/>
                </a:lnTo>
                <a:lnTo>
                  <a:pt x="1286" y="1292"/>
                </a:lnTo>
                <a:lnTo>
                  <a:pt x="1286" y="1293"/>
                </a:lnTo>
                <a:lnTo>
                  <a:pt x="1286" y="1293"/>
                </a:lnTo>
                <a:lnTo>
                  <a:pt x="1287" y="1293"/>
                </a:lnTo>
                <a:lnTo>
                  <a:pt x="1287" y="1293"/>
                </a:lnTo>
                <a:lnTo>
                  <a:pt x="1290" y="1293"/>
                </a:lnTo>
                <a:lnTo>
                  <a:pt x="1294" y="1293"/>
                </a:lnTo>
                <a:lnTo>
                  <a:pt x="1296" y="1293"/>
                </a:lnTo>
                <a:lnTo>
                  <a:pt x="1296" y="1292"/>
                </a:lnTo>
                <a:lnTo>
                  <a:pt x="1297" y="1292"/>
                </a:lnTo>
                <a:lnTo>
                  <a:pt x="1296" y="1291"/>
                </a:lnTo>
                <a:lnTo>
                  <a:pt x="1296" y="1291"/>
                </a:lnTo>
                <a:lnTo>
                  <a:pt x="1296" y="1289"/>
                </a:lnTo>
                <a:lnTo>
                  <a:pt x="1298" y="1286"/>
                </a:lnTo>
                <a:lnTo>
                  <a:pt x="1300" y="1286"/>
                </a:lnTo>
                <a:lnTo>
                  <a:pt x="1304" y="1285"/>
                </a:lnTo>
                <a:lnTo>
                  <a:pt x="1305" y="1284"/>
                </a:lnTo>
                <a:lnTo>
                  <a:pt x="1305" y="1282"/>
                </a:lnTo>
                <a:lnTo>
                  <a:pt x="1305" y="1280"/>
                </a:lnTo>
                <a:lnTo>
                  <a:pt x="1305" y="1278"/>
                </a:lnTo>
                <a:lnTo>
                  <a:pt x="1305" y="1277"/>
                </a:lnTo>
                <a:lnTo>
                  <a:pt x="1307" y="1274"/>
                </a:lnTo>
                <a:lnTo>
                  <a:pt x="1308" y="1273"/>
                </a:lnTo>
                <a:lnTo>
                  <a:pt x="1308" y="1273"/>
                </a:lnTo>
                <a:lnTo>
                  <a:pt x="1309" y="1271"/>
                </a:lnTo>
                <a:lnTo>
                  <a:pt x="1311" y="1270"/>
                </a:lnTo>
                <a:lnTo>
                  <a:pt x="1312" y="1269"/>
                </a:lnTo>
                <a:lnTo>
                  <a:pt x="1312" y="1267"/>
                </a:lnTo>
                <a:lnTo>
                  <a:pt x="1313" y="1266"/>
                </a:lnTo>
                <a:lnTo>
                  <a:pt x="1313" y="1263"/>
                </a:lnTo>
                <a:lnTo>
                  <a:pt x="1315" y="1262"/>
                </a:lnTo>
                <a:lnTo>
                  <a:pt x="1316" y="1260"/>
                </a:lnTo>
                <a:lnTo>
                  <a:pt x="1316" y="1260"/>
                </a:lnTo>
                <a:lnTo>
                  <a:pt x="1318" y="1259"/>
                </a:lnTo>
                <a:lnTo>
                  <a:pt x="1318" y="1258"/>
                </a:lnTo>
                <a:lnTo>
                  <a:pt x="1318" y="1253"/>
                </a:lnTo>
                <a:lnTo>
                  <a:pt x="1318" y="1251"/>
                </a:lnTo>
                <a:lnTo>
                  <a:pt x="1318" y="1246"/>
                </a:lnTo>
                <a:lnTo>
                  <a:pt x="1320" y="1244"/>
                </a:lnTo>
                <a:lnTo>
                  <a:pt x="1320" y="1244"/>
                </a:lnTo>
                <a:lnTo>
                  <a:pt x="1322" y="1242"/>
                </a:lnTo>
                <a:lnTo>
                  <a:pt x="1323" y="1241"/>
                </a:lnTo>
                <a:lnTo>
                  <a:pt x="1323" y="1241"/>
                </a:lnTo>
                <a:lnTo>
                  <a:pt x="1322" y="1238"/>
                </a:lnTo>
                <a:lnTo>
                  <a:pt x="1322" y="1237"/>
                </a:lnTo>
                <a:lnTo>
                  <a:pt x="1323" y="1235"/>
                </a:lnTo>
                <a:lnTo>
                  <a:pt x="1323" y="1233"/>
                </a:lnTo>
                <a:lnTo>
                  <a:pt x="1323" y="1230"/>
                </a:lnTo>
                <a:lnTo>
                  <a:pt x="1324" y="1227"/>
                </a:lnTo>
                <a:lnTo>
                  <a:pt x="1326" y="1223"/>
                </a:lnTo>
                <a:lnTo>
                  <a:pt x="1326" y="1223"/>
                </a:lnTo>
                <a:lnTo>
                  <a:pt x="1324" y="1220"/>
                </a:lnTo>
                <a:lnTo>
                  <a:pt x="1324" y="1218"/>
                </a:lnTo>
                <a:lnTo>
                  <a:pt x="1324" y="1215"/>
                </a:lnTo>
                <a:lnTo>
                  <a:pt x="1323" y="1212"/>
                </a:lnTo>
                <a:lnTo>
                  <a:pt x="1324" y="1206"/>
                </a:lnTo>
                <a:lnTo>
                  <a:pt x="1324" y="1205"/>
                </a:lnTo>
                <a:lnTo>
                  <a:pt x="1324" y="1206"/>
                </a:lnTo>
                <a:lnTo>
                  <a:pt x="1324" y="1206"/>
                </a:lnTo>
                <a:lnTo>
                  <a:pt x="1324" y="1205"/>
                </a:lnTo>
                <a:lnTo>
                  <a:pt x="1324" y="1204"/>
                </a:lnTo>
                <a:lnTo>
                  <a:pt x="1324" y="1202"/>
                </a:lnTo>
                <a:lnTo>
                  <a:pt x="1324" y="1202"/>
                </a:lnTo>
                <a:lnTo>
                  <a:pt x="1324" y="1202"/>
                </a:lnTo>
                <a:lnTo>
                  <a:pt x="1324" y="1201"/>
                </a:lnTo>
                <a:lnTo>
                  <a:pt x="1323" y="1202"/>
                </a:lnTo>
                <a:lnTo>
                  <a:pt x="1323" y="1201"/>
                </a:lnTo>
                <a:lnTo>
                  <a:pt x="1324" y="1200"/>
                </a:lnTo>
                <a:lnTo>
                  <a:pt x="1324" y="1198"/>
                </a:lnTo>
                <a:lnTo>
                  <a:pt x="1326" y="1197"/>
                </a:lnTo>
                <a:lnTo>
                  <a:pt x="1326" y="1197"/>
                </a:lnTo>
                <a:lnTo>
                  <a:pt x="1327" y="1195"/>
                </a:lnTo>
                <a:lnTo>
                  <a:pt x="1326" y="1194"/>
                </a:lnTo>
                <a:lnTo>
                  <a:pt x="1326" y="1194"/>
                </a:lnTo>
                <a:lnTo>
                  <a:pt x="1326" y="1194"/>
                </a:lnTo>
                <a:lnTo>
                  <a:pt x="1327" y="1194"/>
                </a:lnTo>
                <a:lnTo>
                  <a:pt x="1327" y="1193"/>
                </a:lnTo>
                <a:lnTo>
                  <a:pt x="1327" y="1193"/>
                </a:lnTo>
                <a:lnTo>
                  <a:pt x="1329" y="1194"/>
                </a:lnTo>
                <a:lnTo>
                  <a:pt x="1329" y="1195"/>
                </a:lnTo>
                <a:lnTo>
                  <a:pt x="1330" y="1195"/>
                </a:lnTo>
                <a:lnTo>
                  <a:pt x="1330" y="1195"/>
                </a:lnTo>
                <a:lnTo>
                  <a:pt x="1331" y="1194"/>
                </a:lnTo>
                <a:lnTo>
                  <a:pt x="1334" y="1193"/>
                </a:lnTo>
                <a:lnTo>
                  <a:pt x="1334" y="1191"/>
                </a:lnTo>
                <a:lnTo>
                  <a:pt x="1337" y="1187"/>
                </a:lnTo>
                <a:lnTo>
                  <a:pt x="1338" y="1183"/>
                </a:lnTo>
                <a:lnTo>
                  <a:pt x="1340" y="1182"/>
                </a:lnTo>
                <a:lnTo>
                  <a:pt x="1340" y="1180"/>
                </a:lnTo>
                <a:lnTo>
                  <a:pt x="1340" y="1179"/>
                </a:lnTo>
                <a:lnTo>
                  <a:pt x="1340" y="1179"/>
                </a:lnTo>
                <a:lnTo>
                  <a:pt x="1341" y="1179"/>
                </a:lnTo>
                <a:lnTo>
                  <a:pt x="1340" y="1180"/>
                </a:lnTo>
                <a:lnTo>
                  <a:pt x="1340" y="1180"/>
                </a:lnTo>
                <a:lnTo>
                  <a:pt x="1340" y="1180"/>
                </a:lnTo>
                <a:lnTo>
                  <a:pt x="1341" y="1180"/>
                </a:lnTo>
                <a:lnTo>
                  <a:pt x="1341" y="1179"/>
                </a:lnTo>
                <a:lnTo>
                  <a:pt x="1341" y="1178"/>
                </a:lnTo>
                <a:lnTo>
                  <a:pt x="1342" y="1178"/>
                </a:lnTo>
                <a:lnTo>
                  <a:pt x="1342" y="1178"/>
                </a:lnTo>
                <a:lnTo>
                  <a:pt x="1344" y="1175"/>
                </a:lnTo>
                <a:lnTo>
                  <a:pt x="1345" y="1173"/>
                </a:lnTo>
                <a:lnTo>
                  <a:pt x="1346" y="1173"/>
                </a:lnTo>
                <a:lnTo>
                  <a:pt x="1349" y="1172"/>
                </a:lnTo>
                <a:lnTo>
                  <a:pt x="1349" y="1172"/>
                </a:lnTo>
                <a:lnTo>
                  <a:pt x="1351" y="1169"/>
                </a:lnTo>
                <a:lnTo>
                  <a:pt x="1352" y="1168"/>
                </a:lnTo>
                <a:lnTo>
                  <a:pt x="1353" y="1167"/>
                </a:lnTo>
                <a:lnTo>
                  <a:pt x="1355" y="1165"/>
                </a:lnTo>
                <a:lnTo>
                  <a:pt x="1353" y="1164"/>
                </a:lnTo>
                <a:lnTo>
                  <a:pt x="1355" y="1165"/>
                </a:lnTo>
                <a:lnTo>
                  <a:pt x="1355" y="1165"/>
                </a:lnTo>
                <a:lnTo>
                  <a:pt x="1356" y="1162"/>
                </a:lnTo>
                <a:lnTo>
                  <a:pt x="1359" y="1160"/>
                </a:lnTo>
                <a:lnTo>
                  <a:pt x="1360" y="1157"/>
                </a:lnTo>
                <a:lnTo>
                  <a:pt x="1363" y="1153"/>
                </a:lnTo>
                <a:lnTo>
                  <a:pt x="1363" y="1149"/>
                </a:lnTo>
                <a:lnTo>
                  <a:pt x="1364" y="1149"/>
                </a:lnTo>
                <a:lnTo>
                  <a:pt x="1364" y="1147"/>
                </a:lnTo>
                <a:lnTo>
                  <a:pt x="1363" y="1146"/>
                </a:lnTo>
                <a:lnTo>
                  <a:pt x="1363" y="1146"/>
                </a:lnTo>
                <a:lnTo>
                  <a:pt x="1364" y="1144"/>
                </a:lnTo>
                <a:lnTo>
                  <a:pt x="1364" y="1144"/>
                </a:lnTo>
                <a:lnTo>
                  <a:pt x="1364" y="1144"/>
                </a:lnTo>
                <a:lnTo>
                  <a:pt x="1364" y="1143"/>
                </a:lnTo>
                <a:lnTo>
                  <a:pt x="1364" y="1142"/>
                </a:lnTo>
                <a:lnTo>
                  <a:pt x="1364" y="1139"/>
                </a:lnTo>
                <a:lnTo>
                  <a:pt x="1363" y="1139"/>
                </a:lnTo>
                <a:lnTo>
                  <a:pt x="1363" y="1138"/>
                </a:lnTo>
                <a:lnTo>
                  <a:pt x="1363" y="1136"/>
                </a:lnTo>
                <a:lnTo>
                  <a:pt x="1363" y="1133"/>
                </a:lnTo>
                <a:lnTo>
                  <a:pt x="1362" y="1131"/>
                </a:lnTo>
                <a:lnTo>
                  <a:pt x="1362" y="1129"/>
                </a:lnTo>
                <a:lnTo>
                  <a:pt x="1360" y="1125"/>
                </a:lnTo>
                <a:lnTo>
                  <a:pt x="1359" y="1122"/>
                </a:lnTo>
                <a:lnTo>
                  <a:pt x="1357" y="1121"/>
                </a:lnTo>
                <a:lnTo>
                  <a:pt x="1357" y="1121"/>
                </a:lnTo>
                <a:lnTo>
                  <a:pt x="1353" y="1121"/>
                </a:lnTo>
                <a:lnTo>
                  <a:pt x="1352" y="1121"/>
                </a:lnTo>
                <a:lnTo>
                  <a:pt x="1349" y="1121"/>
                </a:lnTo>
                <a:lnTo>
                  <a:pt x="1348" y="1121"/>
                </a:lnTo>
                <a:lnTo>
                  <a:pt x="1345" y="1121"/>
                </a:lnTo>
                <a:lnTo>
                  <a:pt x="1345" y="1120"/>
                </a:lnTo>
                <a:lnTo>
                  <a:pt x="1344" y="1120"/>
                </a:lnTo>
                <a:lnTo>
                  <a:pt x="1342" y="1120"/>
                </a:lnTo>
                <a:lnTo>
                  <a:pt x="1341" y="1117"/>
                </a:lnTo>
                <a:lnTo>
                  <a:pt x="1337" y="1116"/>
                </a:lnTo>
                <a:lnTo>
                  <a:pt x="1335" y="1114"/>
                </a:lnTo>
                <a:lnTo>
                  <a:pt x="1333" y="1113"/>
                </a:lnTo>
                <a:lnTo>
                  <a:pt x="1331" y="1110"/>
                </a:lnTo>
                <a:lnTo>
                  <a:pt x="1330" y="1110"/>
                </a:lnTo>
                <a:lnTo>
                  <a:pt x="1330" y="1107"/>
                </a:lnTo>
                <a:lnTo>
                  <a:pt x="1327" y="1107"/>
                </a:lnTo>
                <a:lnTo>
                  <a:pt x="1326" y="1106"/>
                </a:lnTo>
                <a:lnTo>
                  <a:pt x="1324" y="1104"/>
                </a:lnTo>
                <a:lnTo>
                  <a:pt x="1320" y="1103"/>
                </a:lnTo>
                <a:lnTo>
                  <a:pt x="1319" y="1102"/>
                </a:lnTo>
                <a:lnTo>
                  <a:pt x="1319" y="1102"/>
                </a:lnTo>
                <a:lnTo>
                  <a:pt x="1318" y="1100"/>
                </a:lnTo>
                <a:lnTo>
                  <a:pt x="1315" y="1100"/>
                </a:lnTo>
                <a:lnTo>
                  <a:pt x="1312" y="1099"/>
                </a:lnTo>
                <a:lnTo>
                  <a:pt x="1311" y="1099"/>
                </a:lnTo>
                <a:lnTo>
                  <a:pt x="1307" y="1100"/>
                </a:lnTo>
                <a:lnTo>
                  <a:pt x="1304" y="1100"/>
                </a:lnTo>
                <a:lnTo>
                  <a:pt x="1302" y="1100"/>
                </a:lnTo>
                <a:lnTo>
                  <a:pt x="1301" y="1100"/>
                </a:lnTo>
                <a:lnTo>
                  <a:pt x="1300" y="1100"/>
                </a:lnTo>
                <a:lnTo>
                  <a:pt x="1298" y="1099"/>
                </a:lnTo>
                <a:lnTo>
                  <a:pt x="1297" y="1099"/>
                </a:lnTo>
                <a:lnTo>
                  <a:pt x="1296" y="1099"/>
                </a:lnTo>
                <a:lnTo>
                  <a:pt x="1293" y="1099"/>
                </a:lnTo>
                <a:lnTo>
                  <a:pt x="1290" y="1098"/>
                </a:lnTo>
                <a:lnTo>
                  <a:pt x="1289" y="1098"/>
                </a:lnTo>
                <a:lnTo>
                  <a:pt x="1287" y="1096"/>
                </a:lnTo>
                <a:lnTo>
                  <a:pt x="1287" y="1096"/>
                </a:lnTo>
                <a:lnTo>
                  <a:pt x="1285" y="1095"/>
                </a:lnTo>
                <a:lnTo>
                  <a:pt x="1283" y="1095"/>
                </a:lnTo>
                <a:lnTo>
                  <a:pt x="1282" y="1095"/>
                </a:lnTo>
                <a:lnTo>
                  <a:pt x="1282" y="1096"/>
                </a:lnTo>
                <a:lnTo>
                  <a:pt x="1279" y="1096"/>
                </a:lnTo>
                <a:lnTo>
                  <a:pt x="1278" y="1098"/>
                </a:lnTo>
                <a:lnTo>
                  <a:pt x="1278" y="1098"/>
                </a:lnTo>
                <a:lnTo>
                  <a:pt x="1276" y="1098"/>
                </a:lnTo>
                <a:lnTo>
                  <a:pt x="1275" y="1099"/>
                </a:lnTo>
                <a:lnTo>
                  <a:pt x="1275" y="1099"/>
                </a:lnTo>
                <a:lnTo>
                  <a:pt x="1275" y="1098"/>
                </a:lnTo>
                <a:lnTo>
                  <a:pt x="1276" y="1098"/>
                </a:lnTo>
                <a:lnTo>
                  <a:pt x="1276" y="1096"/>
                </a:lnTo>
                <a:lnTo>
                  <a:pt x="1276" y="1096"/>
                </a:lnTo>
                <a:lnTo>
                  <a:pt x="1275" y="1096"/>
                </a:lnTo>
                <a:lnTo>
                  <a:pt x="1275" y="1096"/>
                </a:lnTo>
                <a:lnTo>
                  <a:pt x="1274" y="1096"/>
                </a:lnTo>
                <a:lnTo>
                  <a:pt x="1274" y="1099"/>
                </a:lnTo>
                <a:lnTo>
                  <a:pt x="1272" y="1100"/>
                </a:lnTo>
                <a:lnTo>
                  <a:pt x="1271" y="1102"/>
                </a:lnTo>
                <a:lnTo>
                  <a:pt x="1269" y="1103"/>
                </a:lnTo>
                <a:lnTo>
                  <a:pt x="1269" y="1102"/>
                </a:lnTo>
                <a:lnTo>
                  <a:pt x="1271" y="1099"/>
                </a:lnTo>
                <a:lnTo>
                  <a:pt x="1271" y="1098"/>
                </a:lnTo>
                <a:lnTo>
                  <a:pt x="1271" y="1098"/>
                </a:lnTo>
                <a:lnTo>
                  <a:pt x="1271" y="1096"/>
                </a:lnTo>
                <a:lnTo>
                  <a:pt x="1272" y="1096"/>
                </a:lnTo>
                <a:lnTo>
                  <a:pt x="1272" y="1095"/>
                </a:lnTo>
                <a:lnTo>
                  <a:pt x="1274" y="1095"/>
                </a:lnTo>
                <a:lnTo>
                  <a:pt x="1274" y="1095"/>
                </a:lnTo>
                <a:lnTo>
                  <a:pt x="1272" y="1093"/>
                </a:lnTo>
                <a:lnTo>
                  <a:pt x="1272" y="1093"/>
                </a:lnTo>
                <a:lnTo>
                  <a:pt x="1271" y="1093"/>
                </a:lnTo>
                <a:lnTo>
                  <a:pt x="1271" y="1095"/>
                </a:lnTo>
                <a:lnTo>
                  <a:pt x="1269" y="1095"/>
                </a:lnTo>
                <a:lnTo>
                  <a:pt x="1269" y="1093"/>
                </a:lnTo>
                <a:lnTo>
                  <a:pt x="1269" y="1093"/>
                </a:lnTo>
                <a:lnTo>
                  <a:pt x="1271" y="1093"/>
                </a:lnTo>
                <a:lnTo>
                  <a:pt x="1271" y="1093"/>
                </a:lnTo>
                <a:lnTo>
                  <a:pt x="1271" y="1092"/>
                </a:lnTo>
                <a:lnTo>
                  <a:pt x="1272" y="1092"/>
                </a:lnTo>
                <a:lnTo>
                  <a:pt x="1272" y="1091"/>
                </a:lnTo>
                <a:lnTo>
                  <a:pt x="1271" y="1091"/>
                </a:lnTo>
                <a:lnTo>
                  <a:pt x="1271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8"/>
                </a:lnTo>
                <a:lnTo>
                  <a:pt x="1268" y="1088"/>
                </a:lnTo>
                <a:lnTo>
                  <a:pt x="1267" y="1087"/>
                </a:lnTo>
                <a:lnTo>
                  <a:pt x="1267" y="1087"/>
                </a:lnTo>
                <a:lnTo>
                  <a:pt x="1265" y="1087"/>
                </a:lnTo>
                <a:lnTo>
                  <a:pt x="1265" y="1088"/>
                </a:lnTo>
                <a:lnTo>
                  <a:pt x="1264" y="1089"/>
                </a:lnTo>
                <a:lnTo>
                  <a:pt x="1264" y="1089"/>
                </a:lnTo>
                <a:lnTo>
                  <a:pt x="1264" y="1088"/>
                </a:lnTo>
                <a:lnTo>
                  <a:pt x="1263" y="1085"/>
                </a:lnTo>
                <a:lnTo>
                  <a:pt x="1263" y="1085"/>
                </a:lnTo>
                <a:lnTo>
                  <a:pt x="1261" y="1085"/>
                </a:lnTo>
                <a:lnTo>
                  <a:pt x="1260" y="1085"/>
                </a:lnTo>
                <a:lnTo>
                  <a:pt x="1258" y="1084"/>
                </a:lnTo>
                <a:lnTo>
                  <a:pt x="1257" y="1084"/>
                </a:lnTo>
                <a:lnTo>
                  <a:pt x="1257" y="1084"/>
                </a:lnTo>
                <a:lnTo>
                  <a:pt x="1256" y="1082"/>
                </a:lnTo>
                <a:lnTo>
                  <a:pt x="1256" y="1082"/>
                </a:lnTo>
                <a:lnTo>
                  <a:pt x="1254" y="1082"/>
                </a:lnTo>
                <a:lnTo>
                  <a:pt x="1254" y="1082"/>
                </a:lnTo>
                <a:lnTo>
                  <a:pt x="1253" y="1082"/>
                </a:lnTo>
                <a:lnTo>
                  <a:pt x="1252" y="1082"/>
                </a:lnTo>
                <a:lnTo>
                  <a:pt x="1252" y="1081"/>
                </a:lnTo>
                <a:lnTo>
                  <a:pt x="1250" y="1081"/>
                </a:lnTo>
                <a:lnTo>
                  <a:pt x="1250" y="1080"/>
                </a:lnTo>
                <a:lnTo>
                  <a:pt x="1249" y="1080"/>
                </a:lnTo>
                <a:lnTo>
                  <a:pt x="1249" y="1080"/>
                </a:lnTo>
                <a:lnTo>
                  <a:pt x="1247" y="1080"/>
                </a:lnTo>
                <a:lnTo>
                  <a:pt x="1247" y="1080"/>
                </a:lnTo>
                <a:lnTo>
                  <a:pt x="1246" y="1080"/>
                </a:lnTo>
                <a:lnTo>
                  <a:pt x="1246" y="1078"/>
                </a:lnTo>
                <a:lnTo>
                  <a:pt x="1245" y="1078"/>
                </a:lnTo>
                <a:lnTo>
                  <a:pt x="1245" y="1078"/>
                </a:lnTo>
                <a:lnTo>
                  <a:pt x="1243" y="1080"/>
                </a:lnTo>
                <a:lnTo>
                  <a:pt x="1245" y="1080"/>
                </a:lnTo>
                <a:lnTo>
                  <a:pt x="1245" y="1080"/>
                </a:lnTo>
                <a:lnTo>
                  <a:pt x="1243" y="1080"/>
                </a:lnTo>
                <a:lnTo>
                  <a:pt x="1243" y="1080"/>
                </a:lnTo>
                <a:lnTo>
                  <a:pt x="1242" y="1080"/>
                </a:lnTo>
                <a:lnTo>
                  <a:pt x="1242" y="1080"/>
                </a:lnTo>
                <a:lnTo>
                  <a:pt x="1242" y="1080"/>
                </a:lnTo>
                <a:lnTo>
                  <a:pt x="1241" y="1080"/>
                </a:lnTo>
                <a:lnTo>
                  <a:pt x="1241" y="1080"/>
                </a:lnTo>
                <a:lnTo>
                  <a:pt x="1239" y="1080"/>
                </a:lnTo>
                <a:lnTo>
                  <a:pt x="1239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6" y="1081"/>
                </a:lnTo>
                <a:lnTo>
                  <a:pt x="1236" y="1081"/>
                </a:lnTo>
                <a:lnTo>
                  <a:pt x="1235" y="1082"/>
                </a:lnTo>
                <a:lnTo>
                  <a:pt x="1236" y="1082"/>
                </a:lnTo>
                <a:lnTo>
                  <a:pt x="1235" y="1084"/>
                </a:lnTo>
                <a:lnTo>
                  <a:pt x="1235" y="1084"/>
                </a:lnTo>
                <a:lnTo>
                  <a:pt x="1234" y="1085"/>
                </a:lnTo>
                <a:lnTo>
                  <a:pt x="1234" y="1087"/>
                </a:lnTo>
                <a:lnTo>
                  <a:pt x="1235" y="1087"/>
                </a:lnTo>
                <a:lnTo>
                  <a:pt x="1235" y="1087"/>
                </a:lnTo>
                <a:lnTo>
                  <a:pt x="1235" y="1087"/>
                </a:lnTo>
                <a:lnTo>
                  <a:pt x="1234" y="1088"/>
                </a:lnTo>
                <a:lnTo>
                  <a:pt x="1234" y="1088"/>
                </a:lnTo>
                <a:lnTo>
                  <a:pt x="1234" y="1087"/>
                </a:lnTo>
                <a:lnTo>
                  <a:pt x="1232" y="1087"/>
                </a:lnTo>
                <a:lnTo>
                  <a:pt x="1230" y="1089"/>
                </a:lnTo>
                <a:lnTo>
                  <a:pt x="1228" y="1091"/>
                </a:lnTo>
                <a:lnTo>
                  <a:pt x="1227" y="1091"/>
                </a:lnTo>
                <a:lnTo>
                  <a:pt x="1225" y="1095"/>
                </a:lnTo>
                <a:lnTo>
                  <a:pt x="1225" y="1096"/>
                </a:lnTo>
                <a:lnTo>
                  <a:pt x="1224" y="1098"/>
                </a:lnTo>
                <a:lnTo>
                  <a:pt x="1224" y="1098"/>
                </a:lnTo>
                <a:lnTo>
                  <a:pt x="1223" y="1098"/>
                </a:lnTo>
                <a:lnTo>
                  <a:pt x="1224" y="1098"/>
                </a:lnTo>
                <a:lnTo>
                  <a:pt x="1224" y="1096"/>
                </a:lnTo>
                <a:lnTo>
                  <a:pt x="1224" y="1095"/>
                </a:lnTo>
                <a:lnTo>
                  <a:pt x="1225" y="1093"/>
                </a:lnTo>
                <a:lnTo>
                  <a:pt x="1225" y="1091"/>
                </a:lnTo>
                <a:lnTo>
                  <a:pt x="1227" y="1089"/>
                </a:lnTo>
                <a:lnTo>
                  <a:pt x="1224" y="1091"/>
                </a:lnTo>
                <a:lnTo>
                  <a:pt x="1223" y="1091"/>
                </a:lnTo>
                <a:lnTo>
                  <a:pt x="1221" y="1091"/>
                </a:lnTo>
                <a:lnTo>
                  <a:pt x="1220" y="1091"/>
                </a:lnTo>
                <a:lnTo>
                  <a:pt x="1219" y="1091"/>
                </a:lnTo>
                <a:lnTo>
                  <a:pt x="1219" y="1091"/>
                </a:lnTo>
                <a:lnTo>
                  <a:pt x="1217" y="1091"/>
                </a:lnTo>
                <a:lnTo>
                  <a:pt x="1216" y="1092"/>
                </a:lnTo>
                <a:lnTo>
                  <a:pt x="1214" y="1091"/>
                </a:lnTo>
                <a:lnTo>
                  <a:pt x="1213" y="1089"/>
                </a:lnTo>
                <a:lnTo>
                  <a:pt x="1213" y="1089"/>
                </a:lnTo>
                <a:lnTo>
                  <a:pt x="1213" y="1089"/>
                </a:lnTo>
                <a:lnTo>
                  <a:pt x="1213" y="1088"/>
                </a:lnTo>
                <a:lnTo>
                  <a:pt x="1212" y="1087"/>
                </a:lnTo>
                <a:lnTo>
                  <a:pt x="1212" y="1085"/>
                </a:lnTo>
                <a:lnTo>
                  <a:pt x="1212" y="1085"/>
                </a:lnTo>
                <a:lnTo>
                  <a:pt x="1212" y="1084"/>
                </a:lnTo>
                <a:lnTo>
                  <a:pt x="1212" y="1084"/>
                </a:lnTo>
                <a:lnTo>
                  <a:pt x="1210" y="1084"/>
                </a:lnTo>
                <a:lnTo>
                  <a:pt x="1212" y="1082"/>
                </a:lnTo>
                <a:lnTo>
                  <a:pt x="1212" y="1082"/>
                </a:lnTo>
                <a:lnTo>
                  <a:pt x="1212" y="1081"/>
                </a:lnTo>
                <a:lnTo>
                  <a:pt x="1210" y="1082"/>
                </a:lnTo>
                <a:lnTo>
                  <a:pt x="1210" y="1082"/>
                </a:lnTo>
                <a:lnTo>
                  <a:pt x="1209" y="1084"/>
                </a:lnTo>
                <a:lnTo>
                  <a:pt x="1208" y="1084"/>
                </a:lnTo>
                <a:lnTo>
                  <a:pt x="1205" y="1085"/>
                </a:lnTo>
                <a:lnTo>
                  <a:pt x="1203" y="1087"/>
                </a:lnTo>
                <a:lnTo>
                  <a:pt x="1201" y="1088"/>
                </a:lnTo>
                <a:lnTo>
                  <a:pt x="1199" y="1088"/>
                </a:lnTo>
                <a:lnTo>
                  <a:pt x="1198" y="1088"/>
                </a:lnTo>
                <a:lnTo>
                  <a:pt x="1194" y="1088"/>
                </a:lnTo>
                <a:lnTo>
                  <a:pt x="1195" y="1087"/>
                </a:lnTo>
                <a:lnTo>
                  <a:pt x="1198" y="1085"/>
                </a:lnTo>
                <a:lnTo>
                  <a:pt x="1201" y="1087"/>
                </a:lnTo>
                <a:lnTo>
                  <a:pt x="1201" y="1085"/>
                </a:lnTo>
                <a:lnTo>
                  <a:pt x="1201" y="1085"/>
                </a:lnTo>
                <a:lnTo>
                  <a:pt x="1202" y="1084"/>
                </a:lnTo>
                <a:lnTo>
                  <a:pt x="1202" y="1084"/>
                </a:lnTo>
                <a:lnTo>
                  <a:pt x="1203" y="1082"/>
                </a:lnTo>
                <a:lnTo>
                  <a:pt x="1203" y="1081"/>
                </a:lnTo>
                <a:lnTo>
                  <a:pt x="1203" y="1080"/>
                </a:lnTo>
                <a:lnTo>
                  <a:pt x="1205" y="1078"/>
                </a:lnTo>
                <a:lnTo>
                  <a:pt x="1205" y="1077"/>
                </a:lnTo>
                <a:lnTo>
                  <a:pt x="1206" y="1077"/>
                </a:lnTo>
                <a:lnTo>
                  <a:pt x="1208" y="1074"/>
                </a:lnTo>
                <a:lnTo>
                  <a:pt x="1208" y="1074"/>
                </a:lnTo>
                <a:lnTo>
                  <a:pt x="1209" y="1073"/>
                </a:lnTo>
                <a:lnTo>
                  <a:pt x="1210" y="1071"/>
                </a:lnTo>
                <a:lnTo>
                  <a:pt x="1212" y="1071"/>
                </a:lnTo>
                <a:lnTo>
                  <a:pt x="1212" y="1071"/>
                </a:lnTo>
                <a:lnTo>
                  <a:pt x="1213" y="1070"/>
                </a:lnTo>
                <a:lnTo>
                  <a:pt x="1214" y="1069"/>
                </a:lnTo>
                <a:lnTo>
                  <a:pt x="1216" y="1067"/>
                </a:lnTo>
                <a:lnTo>
                  <a:pt x="1216" y="1066"/>
                </a:lnTo>
                <a:lnTo>
                  <a:pt x="1217" y="1064"/>
                </a:lnTo>
                <a:lnTo>
                  <a:pt x="1219" y="1063"/>
                </a:lnTo>
                <a:lnTo>
                  <a:pt x="1220" y="1063"/>
                </a:lnTo>
                <a:lnTo>
                  <a:pt x="1220" y="1062"/>
                </a:lnTo>
                <a:lnTo>
                  <a:pt x="1221" y="1062"/>
                </a:lnTo>
                <a:lnTo>
                  <a:pt x="1220" y="1060"/>
                </a:lnTo>
                <a:lnTo>
                  <a:pt x="1221" y="1059"/>
                </a:lnTo>
                <a:lnTo>
                  <a:pt x="1220" y="1058"/>
                </a:lnTo>
                <a:lnTo>
                  <a:pt x="1219" y="1056"/>
                </a:lnTo>
                <a:lnTo>
                  <a:pt x="1219" y="1056"/>
                </a:lnTo>
                <a:lnTo>
                  <a:pt x="1217" y="1056"/>
                </a:lnTo>
                <a:lnTo>
                  <a:pt x="1216" y="1055"/>
                </a:lnTo>
                <a:lnTo>
                  <a:pt x="1214" y="1055"/>
                </a:lnTo>
                <a:lnTo>
                  <a:pt x="1214" y="1053"/>
                </a:lnTo>
                <a:lnTo>
                  <a:pt x="1214" y="1053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1"/>
                </a:lnTo>
                <a:lnTo>
                  <a:pt x="1212" y="1049"/>
                </a:lnTo>
                <a:lnTo>
                  <a:pt x="1212" y="1048"/>
                </a:lnTo>
                <a:lnTo>
                  <a:pt x="1212" y="1048"/>
                </a:lnTo>
                <a:lnTo>
                  <a:pt x="1210" y="1044"/>
                </a:lnTo>
                <a:lnTo>
                  <a:pt x="1210" y="1041"/>
                </a:lnTo>
                <a:lnTo>
                  <a:pt x="1209" y="1038"/>
                </a:lnTo>
                <a:lnTo>
                  <a:pt x="1208" y="1034"/>
                </a:lnTo>
                <a:lnTo>
                  <a:pt x="1208" y="1033"/>
                </a:lnTo>
                <a:lnTo>
                  <a:pt x="1206" y="1031"/>
                </a:lnTo>
                <a:lnTo>
                  <a:pt x="1205" y="1031"/>
                </a:lnTo>
                <a:lnTo>
                  <a:pt x="1205" y="1033"/>
                </a:lnTo>
                <a:lnTo>
                  <a:pt x="1203" y="1034"/>
                </a:lnTo>
                <a:lnTo>
                  <a:pt x="1203" y="1034"/>
                </a:lnTo>
                <a:lnTo>
                  <a:pt x="1203" y="1034"/>
                </a:lnTo>
                <a:lnTo>
                  <a:pt x="1203" y="1033"/>
                </a:lnTo>
                <a:lnTo>
                  <a:pt x="1203" y="1033"/>
                </a:lnTo>
                <a:lnTo>
                  <a:pt x="1202" y="1030"/>
                </a:lnTo>
                <a:lnTo>
                  <a:pt x="1202" y="1029"/>
                </a:lnTo>
                <a:lnTo>
                  <a:pt x="1202" y="1029"/>
                </a:lnTo>
                <a:lnTo>
                  <a:pt x="1202" y="1030"/>
                </a:lnTo>
                <a:lnTo>
                  <a:pt x="1202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0"/>
                </a:lnTo>
                <a:lnTo>
                  <a:pt x="1201" y="1029"/>
                </a:lnTo>
                <a:lnTo>
                  <a:pt x="1201" y="1029"/>
                </a:lnTo>
                <a:lnTo>
                  <a:pt x="1198" y="1027"/>
                </a:lnTo>
                <a:lnTo>
                  <a:pt x="1198" y="1027"/>
                </a:lnTo>
                <a:lnTo>
                  <a:pt x="1198" y="1027"/>
                </a:lnTo>
                <a:lnTo>
                  <a:pt x="1198" y="1026"/>
                </a:lnTo>
                <a:lnTo>
                  <a:pt x="1196" y="1026"/>
                </a:lnTo>
                <a:lnTo>
                  <a:pt x="1194" y="1023"/>
                </a:lnTo>
                <a:lnTo>
                  <a:pt x="1192" y="1022"/>
                </a:lnTo>
                <a:lnTo>
                  <a:pt x="1188" y="1020"/>
                </a:lnTo>
                <a:lnTo>
                  <a:pt x="1187" y="1020"/>
                </a:lnTo>
                <a:lnTo>
                  <a:pt x="1183" y="1018"/>
                </a:lnTo>
                <a:lnTo>
                  <a:pt x="1183" y="1018"/>
                </a:lnTo>
                <a:lnTo>
                  <a:pt x="1181" y="1019"/>
                </a:lnTo>
                <a:lnTo>
                  <a:pt x="1181" y="1022"/>
                </a:lnTo>
                <a:lnTo>
                  <a:pt x="1180" y="1022"/>
                </a:lnTo>
                <a:lnTo>
                  <a:pt x="1181" y="1020"/>
                </a:lnTo>
                <a:lnTo>
                  <a:pt x="1181" y="1020"/>
                </a:lnTo>
                <a:lnTo>
                  <a:pt x="1181" y="1019"/>
                </a:lnTo>
                <a:lnTo>
                  <a:pt x="1181" y="1018"/>
                </a:lnTo>
                <a:lnTo>
                  <a:pt x="1180" y="1018"/>
                </a:lnTo>
                <a:lnTo>
                  <a:pt x="1179" y="1016"/>
                </a:lnTo>
                <a:lnTo>
                  <a:pt x="1173" y="1016"/>
                </a:lnTo>
                <a:lnTo>
                  <a:pt x="1170" y="1016"/>
                </a:lnTo>
                <a:lnTo>
                  <a:pt x="1169" y="1016"/>
                </a:lnTo>
                <a:lnTo>
                  <a:pt x="1166" y="1016"/>
                </a:lnTo>
                <a:lnTo>
                  <a:pt x="1165" y="1016"/>
                </a:lnTo>
                <a:lnTo>
                  <a:pt x="1163" y="1018"/>
                </a:lnTo>
                <a:lnTo>
                  <a:pt x="1163" y="1018"/>
                </a:lnTo>
                <a:lnTo>
                  <a:pt x="1163" y="1019"/>
                </a:lnTo>
                <a:lnTo>
                  <a:pt x="1163" y="1018"/>
                </a:lnTo>
                <a:lnTo>
                  <a:pt x="1161" y="1018"/>
                </a:lnTo>
                <a:lnTo>
                  <a:pt x="1158" y="1016"/>
                </a:lnTo>
                <a:lnTo>
                  <a:pt x="1154" y="1016"/>
                </a:lnTo>
                <a:lnTo>
                  <a:pt x="1152" y="1016"/>
                </a:lnTo>
                <a:lnTo>
                  <a:pt x="1152" y="1018"/>
                </a:lnTo>
                <a:lnTo>
                  <a:pt x="1152" y="1019"/>
                </a:lnTo>
                <a:lnTo>
                  <a:pt x="1151" y="1019"/>
                </a:lnTo>
                <a:lnTo>
                  <a:pt x="1151" y="1020"/>
                </a:lnTo>
                <a:lnTo>
                  <a:pt x="1151" y="1020"/>
                </a:lnTo>
                <a:lnTo>
                  <a:pt x="1151" y="1020"/>
                </a:lnTo>
                <a:lnTo>
                  <a:pt x="1151" y="1018"/>
                </a:lnTo>
                <a:lnTo>
                  <a:pt x="1151" y="1015"/>
                </a:lnTo>
                <a:lnTo>
                  <a:pt x="1151" y="1015"/>
                </a:lnTo>
                <a:lnTo>
                  <a:pt x="1150" y="1013"/>
                </a:lnTo>
                <a:lnTo>
                  <a:pt x="1148" y="1013"/>
                </a:lnTo>
                <a:lnTo>
                  <a:pt x="1147" y="1012"/>
                </a:lnTo>
                <a:lnTo>
                  <a:pt x="1146" y="1011"/>
                </a:lnTo>
                <a:lnTo>
                  <a:pt x="1144" y="1008"/>
                </a:lnTo>
                <a:lnTo>
                  <a:pt x="1143" y="1008"/>
                </a:lnTo>
                <a:lnTo>
                  <a:pt x="1141" y="1008"/>
                </a:lnTo>
                <a:lnTo>
                  <a:pt x="1140" y="1008"/>
                </a:lnTo>
                <a:lnTo>
                  <a:pt x="1140" y="1008"/>
                </a:lnTo>
                <a:lnTo>
                  <a:pt x="1139" y="1009"/>
                </a:lnTo>
                <a:lnTo>
                  <a:pt x="1139" y="1011"/>
                </a:lnTo>
                <a:lnTo>
                  <a:pt x="1137" y="1012"/>
                </a:lnTo>
                <a:lnTo>
                  <a:pt x="1137" y="1012"/>
                </a:lnTo>
                <a:lnTo>
                  <a:pt x="1137" y="1011"/>
                </a:lnTo>
                <a:lnTo>
                  <a:pt x="1137" y="1009"/>
                </a:lnTo>
                <a:lnTo>
                  <a:pt x="1137" y="1008"/>
                </a:lnTo>
                <a:lnTo>
                  <a:pt x="1139" y="1007"/>
                </a:lnTo>
                <a:lnTo>
                  <a:pt x="1139" y="1004"/>
                </a:lnTo>
                <a:lnTo>
                  <a:pt x="1139" y="1002"/>
                </a:lnTo>
                <a:lnTo>
                  <a:pt x="1137" y="1001"/>
                </a:lnTo>
                <a:lnTo>
                  <a:pt x="1137" y="1001"/>
                </a:lnTo>
                <a:lnTo>
                  <a:pt x="1136" y="1000"/>
                </a:lnTo>
                <a:lnTo>
                  <a:pt x="1132" y="997"/>
                </a:lnTo>
                <a:lnTo>
                  <a:pt x="1129" y="994"/>
                </a:lnTo>
                <a:lnTo>
                  <a:pt x="1128" y="994"/>
                </a:lnTo>
                <a:lnTo>
                  <a:pt x="1128" y="993"/>
                </a:lnTo>
                <a:lnTo>
                  <a:pt x="1126" y="994"/>
                </a:lnTo>
                <a:lnTo>
                  <a:pt x="1126" y="994"/>
                </a:lnTo>
                <a:lnTo>
                  <a:pt x="1126" y="994"/>
                </a:lnTo>
                <a:lnTo>
                  <a:pt x="1125" y="991"/>
                </a:lnTo>
                <a:lnTo>
                  <a:pt x="1125" y="991"/>
                </a:lnTo>
                <a:lnTo>
                  <a:pt x="1124" y="991"/>
                </a:lnTo>
                <a:lnTo>
                  <a:pt x="1121" y="991"/>
                </a:lnTo>
                <a:lnTo>
                  <a:pt x="1121" y="991"/>
                </a:lnTo>
                <a:lnTo>
                  <a:pt x="1119" y="991"/>
                </a:lnTo>
                <a:lnTo>
                  <a:pt x="1117" y="991"/>
                </a:lnTo>
                <a:lnTo>
                  <a:pt x="1117" y="991"/>
                </a:lnTo>
                <a:lnTo>
                  <a:pt x="1115" y="993"/>
                </a:lnTo>
                <a:lnTo>
                  <a:pt x="1113" y="993"/>
                </a:lnTo>
                <a:lnTo>
                  <a:pt x="1113" y="993"/>
                </a:lnTo>
                <a:lnTo>
                  <a:pt x="1111" y="993"/>
                </a:lnTo>
                <a:lnTo>
                  <a:pt x="1110" y="991"/>
                </a:lnTo>
                <a:lnTo>
                  <a:pt x="1110" y="991"/>
                </a:lnTo>
                <a:lnTo>
                  <a:pt x="1113" y="991"/>
                </a:lnTo>
                <a:lnTo>
                  <a:pt x="1114" y="990"/>
                </a:lnTo>
                <a:lnTo>
                  <a:pt x="1114" y="989"/>
                </a:lnTo>
                <a:lnTo>
                  <a:pt x="1114" y="989"/>
                </a:lnTo>
                <a:lnTo>
                  <a:pt x="1114" y="987"/>
                </a:lnTo>
                <a:lnTo>
                  <a:pt x="1114" y="987"/>
                </a:lnTo>
                <a:lnTo>
                  <a:pt x="1114" y="987"/>
                </a:lnTo>
                <a:lnTo>
                  <a:pt x="1115" y="986"/>
                </a:lnTo>
                <a:lnTo>
                  <a:pt x="1115" y="986"/>
                </a:lnTo>
                <a:lnTo>
                  <a:pt x="1117" y="985"/>
                </a:lnTo>
                <a:lnTo>
                  <a:pt x="1117" y="985"/>
                </a:lnTo>
                <a:lnTo>
                  <a:pt x="1117" y="983"/>
                </a:lnTo>
                <a:lnTo>
                  <a:pt x="1115" y="982"/>
                </a:lnTo>
                <a:lnTo>
                  <a:pt x="1113" y="982"/>
                </a:lnTo>
                <a:lnTo>
                  <a:pt x="1113" y="982"/>
                </a:lnTo>
                <a:lnTo>
                  <a:pt x="1110" y="979"/>
                </a:lnTo>
                <a:lnTo>
                  <a:pt x="1110" y="979"/>
                </a:lnTo>
                <a:lnTo>
                  <a:pt x="1108" y="980"/>
                </a:lnTo>
                <a:lnTo>
                  <a:pt x="1107" y="980"/>
                </a:lnTo>
                <a:lnTo>
                  <a:pt x="1108" y="980"/>
                </a:lnTo>
                <a:lnTo>
                  <a:pt x="1108" y="980"/>
                </a:lnTo>
                <a:lnTo>
                  <a:pt x="1108" y="982"/>
                </a:lnTo>
                <a:lnTo>
                  <a:pt x="1108" y="982"/>
                </a:lnTo>
                <a:lnTo>
                  <a:pt x="1107" y="980"/>
                </a:lnTo>
                <a:lnTo>
                  <a:pt x="1107" y="980"/>
                </a:lnTo>
                <a:lnTo>
                  <a:pt x="1107" y="980"/>
                </a:lnTo>
                <a:lnTo>
                  <a:pt x="1107" y="979"/>
                </a:lnTo>
                <a:lnTo>
                  <a:pt x="1106" y="979"/>
                </a:lnTo>
                <a:lnTo>
                  <a:pt x="1104" y="978"/>
                </a:lnTo>
                <a:lnTo>
                  <a:pt x="1104" y="978"/>
                </a:lnTo>
                <a:lnTo>
                  <a:pt x="1104" y="978"/>
                </a:lnTo>
                <a:lnTo>
                  <a:pt x="1104" y="979"/>
                </a:lnTo>
                <a:lnTo>
                  <a:pt x="1104" y="979"/>
                </a:lnTo>
                <a:lnTo>
                  <a:pt x="1104" y="980"/>
                </a:lnTo>
                <a:lnTo>
                  <a:pt x="1104" y="979"/>
                </a:lnTo>
                <a:lnTo>
                  <a:pt x="1104" y="979"/>
                </a:lnTo>
                <a:lnTo>
                  <a:pt x="1103" y="979"/>
                </a:lnTo>
                <a:lnTo>
                  <a:pt x="1103" y="980"/>
                </a:lnTo>
                <a:lnTo>
                  <a:pt x="1103" y="980"/>
                </a:lnTo>
                <a:lnTo>
                  <a:pt x="1103" y="980"/>
                </a:lnTo>
                <a:lnTo>
                  <a:pt x="1103" y="980"/>
                </a:lnTo>
                <a:lnTo>
                  <a:pt x="1102" y="979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099" y="978"/>
                </a:lnTo>
                <a:lnTo>
                  <a:pt x="1099" y="978"/>
                </a:lnTo>
                <a:lnTo>
                  <a:pt x="1099" y="978"/>
                </a:lnTo>
                <a:lnTo>
                  <a:pt x="1099" y="976"/>
                </a:lnTo>
                <a:lnTo>
                  <a:pt x="1099" y="975"/>
                </a:lnTo>
                <a:lnTo>
                  <a:pt x="1099" y="975"/>
                </a:lnTo>
                <a:lnTo>
                  <a:pt x="1097" y="975"/>
                </a:lnTo>
                <a:lnTo>
                  <a:pt x="1097" y="975"/>
                </a:lnTo>
                <a:lnTo>
                  <a:pt x="1097" y="973"/>
                </a:lnTo>
                <a:lnTo>
                  <a:pt x="1097" y="973"/>
                </a:lnTo>
                <a:lnTo>
                  <a:pt x="1097" y="973"/>
                </a:lnTo>
                <a:lnTo>
                  <a:pt x="1099" y="972"/>
                </a:lnTo>
                <a:lnTo>
                  <a:pt x="1102" y="972"/>
                </a:lnTo>
                <a:lnTo>
                  <a:pt x="1103" y="972"/>
                </a:lnTo>
                <a:lnTo>
                  <a:pt x="1106" y="972"/>
                </a:lnTo>
                <a:lnTo>
                  <a:pt x="1106" y="972"/>
                </a:lnTo>
                <a:lnTo>
                  <a:pt x="1107" y="971"/>
                </a:lnTo>
                <a:lnTo>
                  <a:pt x="1103" y="971"/>
                </a:lnTo>
                <a:lnTo>
                  <a:pt x="1099" y="971"/>
                </a:lnTo>
                <a:lnTo>
                  <a:pt x="1096" y="971"/>
                </a:lnTo>
                <a:lnTo>
                  <a:pt x="1096" y="971"/>
                </a:lnTo>
                <a:lnTo>
                  <a:pt x="1095" y="971"/>
                </a:lnTo>
                <a:lnTo>
                  <a:pt x="1092" y="972"/>
                </a:lnTo>
                <a:lnTo>
                  <a:pt x="1088" y="972"/>
                </a:lnTo>
                <a:lnTo>
                  <a:pt x="1085" y="972"/>
                </a:lnTo>
                <a:lnTo>
                  <a:pt x="1084" y="972"/>
                </a:lnTo>
                <a:lnTo>
                  <a:pt x="1084" y="973"/>
                </a:lnTo>
                <a:lnTo>
                  <a:pt x="1085" y="972"/>
                </a:lnTo>
                <a:lnTo>
                  <a:pt x="1088" y="972"/>
                </a:lnTo>
                <a:lnTo>
                  <a:pt x="1089" y="973"/>
                </a:lnTo>
                <a:lnTo>
                  <a:pt x="1089" y="973"/>
                </a:lnTo>
                <a:lnTo>
                  <a:pt x="1088" y="973"/>
                </a:lnTo>
                <a:lnTo>
                  <a:pt x="1085" y="973"/>
                </a:lnTo>
                <a:lnTo>
                  <a:pt x="1078" y="978"/>
                </a:lnTo>
                <a:lnTo>
                  <a:pt x="1078" y="978"/>
                </a:lnTo>
                <a:lnTo>
                  <a:pt x="1077" y="978"/>
                </a:lnTo>
                <a:lnTo>
                  <a:pt x="1075" y="978"/>
                </a:lnTo>
                <a:lnTo>
                  <a:pt x="1074" y="976"/>
                </a:lnTo>
                <a:lnTo>
                  <a:pt x="1073" y="976"/>
                </a:lnTo>
                <a:lnTo>
                  <a:pt x="1071" y="976"/>
                </a:lnTo>
                <a:lnTo>
                  <a:pt x="1069" y="975"/>
                </a:lnTo>
                <a:lnTo>
                  <a:pt x="1067" y="973"/>
                </a:lnTo>
                <a:lnTo>
                  <a:pt x="1067" y="973"/>
                </a:lnTo>
                <a:lnTo>
                  <a:pt x="1066" y="972"/>
                </a:lnTo>
                <a:lnTo>
                  <a:pt x="1066" y="972"/>
                </a:lnTo>
                <a:lnTo>
                  <a:pt x="1058" y="972"/>
                </a:lnTo>
                <a:lnTo>
                  <a:pt x="1056" y="972"/>
                </a:lnTo>
                <a:lnTo>
                  <a:pt x="1052" y="973"/>
                </a:lnTo>
                <a:lnTo>
                  <a:pt x="1049" y="973"/>
                </a:lnTo>
                <a:lnTo>
                  <a:pt x="1047" y="973"/>
                </a:lnTo>
                <a:lnTo>
                  <a:pt x="1047" y="972"/>
                </a:lnTo>
                <a:lnTo>
                  <a:pt x="1045" y="972"/>
                </a:lnTo>
                <a:lnTo>
                  <a:pt x="1045" y="971"/>
                </a:lnTo>
                <a:lnTo>
                  <a:pt x="1047" y="969"/>
                </a:lnTo>
                <a:lnTo>
                  <a:pt x="1045" y="969"/>
                </a:lnTo>
                <a:lnTo>
                  <a:pt x="1045" y="968"/>
                </a:lnTo>
                <a:lnTo>
                  <a:pt x="1045" y="967"/>
                </a:lnTo>
                <a:lnTo>
                  <a:pt x="1042" y="965"/>
                </a:lnTo>
                <a:lnTo>
                  <a:pt x="1041" y="964"/>
                </a:lnTo>
                <a:lnTo>
                  <a:pt x="1038" y="964"/>
                </a:lnTo>
                <a:lnTo>
                  <a:pt x="1037" y="964"/>
                </a:lnTo>
                <a:lnTo>
                  <a:pt x="1034" y="964"/>
                </a:lnTo>
                <a:lnTo>
                  <a:pt x="1034" y="964"/>
                </a:lnTo>
                <a:lnTo>
                  <a:pt x="1033" y="964"/>
                </a:lnTo>
                <a:lnTo>
                  <a:pt x="1033" y="962"/>
                </a:lnTo>
                <a:lnTo>
                  <a:pt x="1031" y="962"/>
                </a:lnTo>
                <a:lnTo>
                  <a:pt x="1031" y="961"/>
                </a:lnTo>
                <a:lnTo>
                  <a:pt x="1031" y="958"/>
                </a:lnTo>
                <a:lnTo>
                  <a:pt x="1031" y="958"/>
                </a:lnTo>
                <a:lnTo>
                  <a:pt x="1030" y="958"/>
                </a:lnTo>
                <a:lnTo>
                  <a:pt x="1030" y="957"/>
                </a:lnTo>
                <a:lnTo>
                  <a:pt x="1029" y="957"/>
                </a:lnTo>
                <a:lnTo>
                  <a:pt x="1027" y="958"/>
                </a:lnTo>
                <a:lnTo>
                  <a:pt x="1027" y="958"/>
                </a:lnTo>
                <a:lnTo>
                  <a:pt x="1027" y="960"/>
                </a:lnTo>
                <a:lnTo>
                  <a:pt x="1027" y="961"/>
                </a:lnTo>
                <a:lnTo>
                  <a:pt x="1027" y="962"/>
                </a:lnTo>
                <a:lnTo>
                  <a:pt x="1027" y="962"/>
                </a:lnTo>
                <a:lnTo>
                  <a:pt x="1030" y="962"/>
                </a:lnTo>
                <a:lnTo>
                  <a:pt x="1031" y="962"/>
                </a:lnTo>
                <a:lnTo>
                  <a:pt x="1031" y="964"/>
                </a:lnTo>
                <a:lnTo>
                  <a:pt x="1031" y="964"/>
                </a:lnTo>
                <a:lnTo>
                  <a:pt x="1030" y="964"/>
                </a:lnTo>
                <a:lnTo>
                  <a:pt x="1029" y="964"/>
                </a:lnTo>
                <a:lnTo>
                  <a:pt x="1029" y="964"/>
                </a:lnTo>
                <a:lnTo>
                  <a:pt x="1027" y="964"/>
                </a:lnTo>
                <a:lnTo>
                  <a:pt x="1027" y="965"/>
                </a:lnTo>
                <a:lnTo>
                  <a:pt x="1025" y="967"/>
                </a:lnTo>
                <a:lnTo>
                  <a:pt x="1022" y="967"/>
                </a:lnTo>
                <a:lnTo>
                  <a:pt x="1018" y="968"/>
                </a:lnTo>
                <a:lnTo>
                  <a:pt x="1015" y="969"/>
                </a:lnTo>
                <a:lnTo>
                  <a:pt x="1015" y="969"/>
                </a:lnTo>
                <a:lnTo>
                  <a:pt x="1015" y="971"/>
                </a:lnTo>
                <a:lnTo>
                  <a:pt x="1015" y="972"/>
                </a:lnTo>
                <a:lnTo>
                  <a:pt x="1015" y="973"/>
                </a:lnTo>
                <a:lnTo>
                  <a:pt x="1015" y="973"/>
                </a:lnTo>
                <a:lnTo>
                  <a:pt x="1016" y="975"/>
                </a:lnTo>
                <a:lnTo>
                  <a:pt x="1018" y="976"/>
                </a:lnTo>
                <a:lnTo>
                  <a:pt x="1018" y="978"/>
                </a:lnTo>
                <a:lnTo>
                  <a:pt x="1019" y="979"/>
                </a:lnTo>
                <a:lnTo>
                  <a:pt x="1019" y="980"/>
                </a:lnTo>
                <a:lnTo>
                  <a:pt x="1019" y="983"/>
                </a:lnTo>
                <a:lnTo>
                  <a:pt x="1019" y="985"/>
                </a:lnTo>
                <a:lnTo>
                  <a:pt x="1018" y="986"/>
                </a:lnTo>
                <a:lnTo>
                  <a:pt x="1018" y="986"/>
                </a:lnTo>
                <a:lnTo>
                  <a:pt x="1018" y="986"/>
                </a:lnTo>
                <a:lnTo>
                  <a:pt x="1015" y="987"/>
                </a:lnTo>
                <a:lnTo>
                  <a:pt x="1014" y="987"/>
                </a:lnTo>
                <a:lnTo>
                  <a:pt x="1014" y="987"/>
                </a:lnTo>
                <a:lnTo>
                  <a:pt x="1014" y="986"/>
                </a:lnTo>
                <a:lnTo>
                  <a:pt x="1012" y="985"/>
                </a:lnTo>
                <a:lnTo>
                  <a:pt x="1012" y="985"/>
                </a:lnTo>
                <a:lnTo>
                  <a:pt x="1012" y="985"/>
                </a:lnTo>
                <a:lnTo>
                  <a:pt x="1012" y="983"/>
                </a:lnTo>
                <a:lnTo>
                  <a:pt x="1011" y="982"/>
                </a:lnTo>
                <a:lnTo>
                  <a:pt x="1011" y="982"/>
                </a:lnTo>
                <a:lnTo>
                  <a:pt x="1009" y="980"/>
                </a:lnTo>
                <a:lnTo>
                  <a:pt x="1011" y="978"/>
                </a:lnTo>
                <a:lnTo>
                  <a:pt x="1012" y="976"/>
                </a:lnTo>
                <a:lnTo>
                  <a:pt x="1012" y="975"/>
                </a:lnTo>
                <a:lnTo>
                  <a:pt x="1014" y="973"/>
                </a:lnTo>
                <a:lnTo>
                  <a:pt x="1015" y="972"/>
                </a:lnTo>
                <a:lnTo>
                  <a:pt x="1015" y="971"/>
                </a:lnTo>
                <a:lnTo>
                  <a:pt x="1014" y="969"/>
                </a:lnTo>
                <a:lnTo>
                  <a:pt x="1014" y="968"/>
                </a:lnTo>
                <a:lnTo>
                  <a:pt x="1014" y="968"/>
                </a:lnTo>
                <a:lnTo>
                  <a:pt x="1014" y="968"/>
                </a:lnTo>
                <a:lnTo>
                  <a:pt x="1012" y="967"/>
                </a:lnTo>
                <a:lnTo>
                  <a:pt x="1012" y="967"/>
                </a:lnTo>
                <a:lnTo>
                  <a:pt x="1011" y="964"/>
                </a:lnTo>
                <a:lnTo>
                  <a:pt x="1011" y="964"/>
                </a:lnTo>
                <a:lnTo>
                  <a:pt x="1011" y="962"/>
                </a:lnTo>
                <a:lnTo>
                  <a:pt x="1011" y="962"/>
                </a:lnTo>
                <a:lnTo>
                  <a:pt x="1012" y="962"/>
                </a:lnTo>
                <a:lnTo>
                  <a:pt x="1015" y="961"/>
                </a:lnTo>
                <a:lnTo>
                  <a:pt x="1016" y="961"/>
                </a:lnTo>
                <a:lnTo>
                  <a:pt x="1016" y="961"/>
                </a:lnTo>
                <a:lnTo>
                  <a:pt x="1016" y="960"/>
                </a:lnTo>
                <a:lnTo>
                  <a:pt x="1018" y="960"/>
                </a:lnTo>
                <a:lnTo>
                  <a:pt x="1019" y="958"/>
                </a:lnTo>
                <a:lnTo>
                  <a:pt x="1019" y="957"/>
                </a:lnTo>
                <a:lnTo>
                  <a:pt x="1018" y="956"/>
                </a:lnTo>
                <a:lnTo>
                  <a:pt x="1015" y="954"/>
                </a:lnTo>
                <a:lnTo>
                  <a:pt x="1015" y="954"/>
                </a:lnTo>
                <a:lnTo>
                  <a:pt x="1014" y="954"/>
                </a:lnTo>
                <a:lnTo>
                  <a:pt x="1011" y="956"/>
                </a:lnTo>
                <a:lnTo>
                  <a:pt x="1011" y="957"/>
                </a:lnTo>
                <a:lnTo>
                  <a:pt x="1011" y="957"/>
                </a:lnTo>
                <a:lnTo>
                  <a:pt x="1009" y="957"/>
                </a:lnTo>
                <a:lnTo>
                  <a:pt x="1009" y="957"/>
                </a:lnTo>
                <a:lnTo>
                  <a:pt x="1009" y="958"/>
                </a:lnTo>
                <a:lnTo>
                  <a:pt x="1008" y="960"/>
                </a:lnTo>
                <a:lnTo>
                  <a:pt x="1007" y="961"/>
                </a:lnTo>
                <a:lnTo>
                  <a:pt x="1004" y="961"/>
                </a:lnTo>
                <a:lnTo>
                  <a:pt x="998" y="965"/>
                </a:lnTo>
                <a:lnTo>
                  <a:pt x="994" y="965"/>
                </a:lnTo>
                <a:lnTo>
                  <a:pt x="993" y="965"/>
                </a:lnTo>
                <a:lnTo>
                  <a:pt x="993" y="965"/>
                </a:lnTo>
                <a:lnTo>
                  <a:pt x="990" y="965"/>
                </a:lnTo>
                <a:lnTo>
                  <a:pt x="990" y="965"/>
                </a:lnTo>
                <a:lnTo>
                  <a:pt x="990" y="967"/>
                </a:lnTo>
                <a:lnTo>
                  <a:pt x="989" y="968"/>
                </a:lnTo>
                <a:lnTo>
                  <a:pt x="989" y="969"/>
                </a:lnTo>
                <a:lnTo>
                  <a:pt x="987" y="971"/>
                </a:lnTo>
                <a:lnTo>
                  <a:pt x="987" y="971"/>
                </a:lnTo>
                <a:lnTo>
                  <a:pt x="987" y="971"/>
                </a:lnTo>
                <a:lnTo>
                  <a:pt x="986" y="969"/>
                </a:lnTo>
                <a:lnTo>
                  <a:pt x="986" y="969"/>
                </a:lnTo>
                <a:lnTo>
                  <a:pt x="987" y="969"/>
                </a:lnTo>
                <a:lnTo>
                  <a:pt x="987" y="969"/>
                </a:lnTo>
                <a:lnTo>
                  <a:pt x="989" y="968"/>
                </a:lnTo>
                <a:lnTo>
                  <a:pt x="987" y="968"/>
                </a:lnTo>
                <a:lnTo>
                  <a:pt x="983" y="968"/>
                </a:lnTo>
                <a:lnTo>
                  <a:pt x="983" y="968"/>
                </a:lnTo>
                <a:lnTo>
                  <a:pt x="981" y="969"/>
                </a:lnTo>
                <a:lnTo>
                  <a:pt x="979" y="971"/>
                </a:lnTo>
                <a:lnTo>
                  <a:pt x="979" y="971"/>
                </a:lnTo>
                <a:lnTo>
                  <a:pt x="978" y="972"/>
                </a:lnTo>
                <a:lnTo>
                  <a:pt x="978" y="973"/>
                </a:lnTo>
                <a:lnTo>
                  <a:pt x="976" y="975"/>
                </a:lnTo>
                <a:lnTo>
                  <a:pt x="975" y="976"/>
                </a:lnTo>
                <a:lnTo>
                  <a:pt x="975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8"/>
                </a:lnTo>
                <a:lnTo>
                  <a:pt x="976" y="979"/>
                </a:lnTo>
                <a:lnTo>
                  <a:pt x="975" y="980"/>
                </a:lnTo>
                <a:lnTo>
                  <a:pt x="976" y="982"/>
                </a:lnTo>
                <a:lnTo>
                  <a:pt x="976" y="982"/>
                </a:lnTo>
                <a:lnTo>
                  <a:pt x="976" y="983"/>
                </a:lnTo>
                <a:lnTo>
                  <a:pt x="975" y="983"/>
                </a:lnTo>
                <a:lnTo>
                  <a:pt x="974" y="983"/>
                </a:lnTo>
                <a:lnTo>
                  <a:pt x="972" y="985"/>
                </a:lnTo>
                <a:lnTo>
                  <a:pt x="971" y="985"/>
                </a:lnTo>
                <a:lnTo>
                  <a:pt x="970" y="987"/>
                </a:lnTo>
                <a:lnTo>
                  <a:pt x="965" y="990"/>
                </a:lnTo>
                <a:lnTo>
                  <a:pt x="965" y="991"/>
                </a:lnTo>
                <a:lnTo>
                  <a:pt x="964" y="991"/>
                </a:lnTo>
                <a:lnTo>
                  <a:pt x="964" y="991"/>
                </a:lnTo>
                <a:lnTo>
                  <a:pt x="964" y="993"/>
                </a:lnTo>
                <a:lnTo>
                  <a:pt x="964" y="993"/>
                </a:lnTo>
                <a:lnTo>
                  <a:pt x="965" y="994"/>
                </a:lnTo>
                <a:lnTo>
                  <a:pt x="965" y="997"/>
                </a:lnTo>
                <a:lnTo>
                  <a:pt x="965" y="998"/>
                </a:lnTo>
                <a:lnTo>
                  <a:pt x="964" y="998"/>
                </a:lnTo>
                <a:lnTo>
                  <a:pt x="964" y="997"/>
                </a:lnTo>
                <a:lnTo>
                  <a:pt x="964" y="997"/>
                </a:lnTo>
                <a:lnTo>
                  <a:pt x="964" y="997"/>
                </a:lnTo>
                <a:lnTo>
                  <a:pt x="964" y="997"/>
                </a:lnTo>
                <a:lnTo>
                  <a:pt x="964" y="996"/>
                </a:lnTo>
                <a:lnTo>
                  <a:pt x="964" y="996"/>
                </a:lnTo>
                <a:lnTo>
                  <a:pt x="964" y="996"/>
                </a:lnTo>
                <a:lnTo>
                  <a:pt x="963" y="994"/>
                </a:lnTo>
                <a:lnTo>
                  <a:pt x="961" y="993"/>
                </a:lnTo>
                <a:lnTo>
                  <a:pt x="960" y="993"/>
                </a:lnTo>
                <a:lnTo>
                  <a:pt x="960" y="991"/>
                </a:lnTo>
                <a:lnTo>
                  <a:pt x="960" y="991"/>
                </a:lnTo>
                <a:lnTo>
                  <a:pt x="956" y="989"/>
                </a:lnTo>
                <a:lnTo>
                  <a:pt x="954" y="987"/>
                </a:lnTo>
                <a:lnTo>
                  <a:pt x="953" y="986"/>
                </a:lnTo>
                <a:lnTo>
                  <a:pt x="949" y="983"/>
                </a:lnTo>
                <a:lnTo>
                  <a:pt x="946" y="983"/>
                </a:lnTo>
                <a:lnTo>
                  <a:pt x="945" y="983"/>
                </a:lnTo>
                <a:lnTo>
                  <a:pt x="945" y="983"/>
                </a:lnTo>
                <a:lnTo>
                  <a:pt x="943" y="983"/>
                </a:lnTo>
                <a:lnTo>
                  <a:pt x="943" y="982"/>
                </a:lnTo>
                <a:lnTo>
                  <a:pt x="942" y="983"/>
                </a:lnTo>
                <a:lnTo>
                  <a:pt x="941" y="982"/>
                </a:lnTo>
                <a:lnTo>
                  <a:pt x="938" y="982"/>
                </a:lnTo>
                <a:lnTo>
                  <a:pt x="938" y="982"/>
                </a:lnTo>
                <a:lnTo>
                  <a:pt x="936" y="983"/>
                </a:lnTo>
                <a:lnTo>
                  <a:pt x="935" y="985"/>
                </a:lnTo>
                <a:lnTo>
                  <a:pt x="935" y="985"/>
                </a:lnTo>
                <a:lnTo>
                  <a:pt x="935" y="985"/>
                </a:lnTo>
                <a:lnTo>
                  <a:pt x="934" y="986"/>
                </a:lnTo>
                <a:lnTo>
                  <a:pt x="930" y="987"/>
                </a:lnTo>
                <a:lnTo>
                  <a:pt x="928" y="987"/>
                </a:lnTo>
                <a:lnTo>
                  <a:pt x="927" y="989"/>
                </a:lnTo>
                <a:lnTo>
                  <a:pt x="924" y="989"/>
                </a:lnTo>
                <a:lnTo>
                  <a:pt x="923" y="990"/>
                </a:lnTo>
                <a:lnTo>
                  <a:pt x="921" y="990"/>
                </a:lnTo>
                <a:lnTo>
                  <a:pt x="920" y="989"/>
                </a:lnTo>
                <a:lnTo>
                  <a:pt x="919" y="987"/>
                </a:lnTo>
                <a:lnTo>
                  <a:pt x="917" y="987"/>
                </a:lnTo>
                <a:lnTo>
                  <a:pt x="917" y="986"/>
                </a:lnTo>
                <a:lnTo>
                  <a:pt x="916" y="986"/>
                </a:lnTo>
                <a:lnTo>
                  <a:pt x="916" y="986"/>
                </a:lnTo>
                <a:lnTo>
                  <a:pt x="917" y="987"/>
                </a:lnTo>
                <a:lnTo>
                  <a:pt x="917" y="987"/>
                </a:lnTo>
                <a:lnTo>
                  <a:pt x="917" y="989"/>
                </a:lnTo>
                <a:lnTo>
                  <a:pt x="916" y="987"/>
                </a:lnTo>
                <a:lnTo>
                  <a:pt x="914" y="989"/>
                </a:lnTo>
                <a:lnTo>
                  <a:pt x="914" y="987"/>
                </a:lnTo>
                <a:lnTo>
                  <a:pt x="913" y="987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2" y="986"/>
                </a:lnTo>
                <a:lnTo>
                  <a:pt x="912" y="985"/>
                </a:lnTo>
                <a:lnTo>
                  <a:pt x="912" y="985"/>
                </a:lnTo>
                <a:lnTo>
                  <a:pt x="912" y="983"/>
                </a:lnTo>
                <a:lnTo>
                  <a:pt x="910" y="983"/>
                </a:lnTo>
                <a:lnTo>
                  <a:pt x="910" y="982"/>
                </a:lnTo>
                <a:lnTo>
                  <a:pt x="909" y="982"/>
                </a:lnTo>
                <a:lnTo>
                  <a:pt x="908" y="982"/>
                </a:lnTo>
                <a:lnTo>
                  <a:pt x="908" y="980"/>
                </a:lnTo>
                <a:lnTo>
                  <a:pt x="908" y="980"/>
                </a:lnTo>
                <a:lnTo>
                  <a:pt x="905" y="978"/>
                </a:lnTo>
                <a:lnTo>
                  <a:pt x="905" y="978"/>
                </a:lnTo>
                <a:lnTo>
                  <a:pt x="902" y="975"/>
                </a:lnTo>
                <a:lnTo>
                  <a:pt x="902" y="973"/>
                </a:lnTo>
                <a:lnTo>
                  <a:pt x="901" y="971"/>
                </a:lnTo>
                <a:lnTo>
                  <a:pt x="901" y="971"/>
                </a:lnTo>
                <a:lnTo>
                  <a:pt x="899" y="969"/>
                </a:lnTo>
                <a:lnTo>
                  <a:pt x="899" y="969"/>
                </a:lnTo>
                <a:lnTo>
                  <a:pt x="899" y="969"/>
                </a:lnTo>
                <a:lnTo>
                  <a:pt x="898" y="968"/>
                </a:lnTo>
                <a:lnTo>
                  <a:pt x="898" y="967"/>
                </a:lnTo>
                <a:lnTo>
                  <a:pt x="898" y="965"/>
                </a:lnTo>
                <a:lnTo>
                  <a:pt x="898" y="965"/>
                </a:lnTo>
                <a:lnTo>
                  <a:pt x="898" y="964"/>
                </a:lnTo>
                <a:lnTo>
                  <a:pt x="898" y="964"/>
                </a:lnTo>
                <a:lnTo>
                  <a:pt x="899" y="962"/>
                </a:lnTo>
                <a:lnTo>
                  <a:pt x="899" y="962"/>
                </a:lnTo>
                <a:lnTo>
                  <a:pt x="899" y="961"/>
                </a:lnTo>
                <a:lnTo>
                  <a:pt x="899" y="961"/>
                </a:lnTo>
                <a:lnTo>
                  <a:pt x="898" y="961"/>
                </a:lnTo>
                <a:lnTo>
                  <a:pt x="898" y="961"/>
                </a:lnTo>
                <a:lnTo>
                  <a:pt x="898" y="960"/>
                </a:lnTo>
                <a:lnTo>
                  <a:pt x="898" y="960"/>
                </a:lnTo>
                <a:lnTo>
                  <a:pt x="898" y="960"/>
                </a:lnTo>
                <a:lnTo>
                  <a:pt x="898" y="960"/>
                </a:lnTo>
                <a:lnTo>
                  <a:pt x="898" y="958"/>
                </a:lnTo>
                <a:lnTo>
                  <a:pt x="899" y="958"/>
                </a:lnTo>
                <a:lnTo>
                  <a:pt x="899" y="958"/>
                </a:lnTo>
                <a:lnTo>
                  <a:pt x="899" y="958"/>
                </a:lnTo>
                <a:lnTo>
                  <a:pt x="899" y="957"/>
                </a:lnTo>
                <a:lnTo>
                  <a:pt x="899" y="956"/>
                </a:lnTo>
                <a:lnTo>
                  <a:pt x="899" y="956"/>
                </a:lnTo>
                <a:lnTo>
                  <a:pt x="899" y="956"/>
                </a:lnTo>
                <a:lnTo>
                  <a:pt x="898" y="954"/>
                </a:lnTo>
                <a:lnTo>
                  <a:pt x="899" y="954"/>
                </a:lnTo>
                <a:lnTo>
                  <a:pt x="899" y="953"/>
                </a:lnTo>
                <a:lnTo>
                  <a:pt x="899" y="953"/>
                </a:lnTo>
                <a:lnTo>
                  <a:pt x="901" y="951"/>
                </a:lnTo>
                <a:lnTo>
                  <a:pt x="901" y="953"/>
                </a:lnTo>
                <a:lnTo>
                  <a:pt x="901" y="953"/>
                </a:lnTo>
                <a:lnTo>
                  <a:pt x="899" y="954"/>
                </a:lnTo>
                <a:lnTo>
                  <a:pt x="899" y="954"/>
                </a:lnTo>
                <a:lnTo>
                  <a:pt x="901" y="956"/>
                </a:lnTo>
                <a:lnTo>
                  <a:pt x="901" y="956"/>
                </a:lnTo>
                <a:lnTo>
                  <a:pt x="901" y="956"/>
                </a:lnTo>
                <a:lnTo>
                  <a:pt x="901" y="954"/>
                </a:lnTo>
                <a:lnTo>
                  <a:pt x="901" y="953"/>
                </a:lnTo>
                <a:lnTo>
                  <a:pt x="901" y="950"/>
                </a:lnTo>
                <a:lnTo>
                  <a:pt x="901" y="946"/>
                </a:lnTo>
                <a:lnTo>
                  <a:pt x="901" y="942"/>
                </a:lnTo>
                <a:lnTo>
                  <a:pt x="902" y="940"/>
                </a:lnTo>
                <a:lnTo>
                  <a:pt x="902" y="939"/>
                </a:lnTo>
                <a:lnTo>
                  <a:pt x="903" y="938"/>
                </a:lnTo>
                <a:lnTo>
                  <a:pt x="903" y="938"/>
                </a:lnTo>
                <a:lnTo>
                  <a:pt x="903" y="936"/>
                </a:lnTo>
                <a:lnTo>
                  <a:pt x="903" y="932"/>
                </a:lnTo>
                <a:lnTo>
                  <a:pt x="902" y="932"/>
                </a:lnTo>
                <a:lnTo>
                  <a:pt x="902" y="932"/>
                </a:lnTo>
                <a:lnTo>
                  <a:pt x="902" y="932"/>
                </a:lnTo>
                <a:lnTo>
                  <a:pt x="902" y="931"/>
                </a:lnTo>
                <a:lnTo>
                  <a:pt x="902" y="931"/>
                </a:lnTo>
                <a:lnTo>
                  <a:pt x="903" y="931"/>
                </a:lnTo>
                <a:lnTo>
                  <a:pt x="903" y="932"/>
                </a:lnTo>
                <a:lnTo>
                  <a:pt x="903" y="932"/>
                </a:lnTo>
                <a:lnTo>
                  <a:pt x="903" y="931"/>
                </a:lnTo>
                <a:lnTo>
                  <a:pt x="903" y="931"/>
                </a:lnTo>
                <a:lnTo>
                  <a:pt x="905" y="931"/>
                </a:lnTo>
                <a:lnTo>
                  <a:pt x="903" y="929"/>
                </a:lnTo>
                <a:lnTo>
                  <a:pt x="903" y="929"/>
                </a:lnTo>
                <a:lnTo>
                  <a:pt x="902" y="928"/>
                </a:lnTo>
                <a:lnTo>
                  <a:pt x="899" y="927"/>
                </a:lnTo>
                <a:lnTo>
                  <a:pt x="899" y="927"/>
                </a:lnTo>
                <a:lnTo>
                  <a:pt x="901" y="927"/>
                </a:lnTo>
                <a:lnTo>
                  <a:pt x="901" y="928"/>
                </a:lnTo>
                <a:lnTo>
                  <a:pt x="901" y="928"/>
                </a:lnTo>
                <a:lnTo>
                  <a:pt x="901" y="928"/>
                </a:lnTo>
                <a:lnTo>
                  <a:pt x="899" y="928"/>
                </a:lnTo>
                <a:lnTo>
                  <a:pt x="899" y="928"/>
                </a:lnTo>
                <a:lnTo>
                  <a:pt x="898" y="928"/>
                </a:lnTo>
                <a:lnTo>
                  <a:pt x="898" y="927"/>
                </a:lnTo>
                <a:lnTo>
                  <a:pt x="898" y="927"/>
                </a:lnTo>
                <a:lnTo>
                  <a:pt x="897" y="927"/>
                </a:lnTo>
                <a:lnTo>
                  <a:pt x="897" y="927"/>
                </a:lnTo>
                <a:lnTo>
                  <a:pt x="895" y="927"/>
                </a:lnTo>
                <a:lnTo>
                  <a:pt x="895" y="927"/>
                </a:lnTo>
                <a:lnTo>
                  <a:pt x="895" y="925"/>
                </a:lnTo>
                <a:lnTo>
                  <a:pt x="895" y="925"/>
                </a:lnTo>
                <a:lnTo>
                  <a:pt x="895" y="925"/>
                </a:lnTo>
                <a:lnTo>
                  <a:pt x="897" y="925"/>
                </a:lnTo>
                <a:lnTo>
                  <a:pt x="898" y="927"/>
                </a:lnTo>
                <a:lnTo>
                  <a:pt x="898" y="925"/>
                </a:lnTo>
                <a:lnTo>
                  <a:pt x="894" y="922"/>
                </a:lnTo>
                <a:lnTo>
                  <a:pt x="891" y="921"/>
                </a:lnTo>
                <a:lnTo>
                  <a:pt x="891" y="922"/>
                </a:lnTo>
                <a:lnTo>
                  <a:pt x="892" y="922"/>
                </a:lnTo>
                <a:lnTo>
                  <a:pt x="892" y="922"/>
                </a:lnTo>
                <a:lnTo>
                  <a:pt x="891" y="922"/>
                </a:lnTo>
                <a:lnTo>
                  <a:pt x="891" y="922"/>
                </a:lnTo>
                <a:lnTo>
                  <a:pt x="890" y="921"/>
                </a:lnTo>
                <a:lnTo>
                  <a:pt x="887" y="921"/>
                </a:lnTo>
                <a:lnTo>
                  <a:pt x="887" y="921"/>
                </a:lnTo>
                <a:lnTo>
                  <a:pt x="886" y="921"/>
                </a:lnTo>
                <a:lnTo>
                  <a:pt x="881" y="921"/>
                </a:lnTo>
                <a:lnTo>
                  <a:pt x="879" y="920"/>
                </a:lnTo>
                <a:lnTo>
                  <a:pt x="877" y="920"/>
                </a:lnTo>
                <a:lnTo>
                  <a:pt x="877" y="920"/>
                </a:lnTo>
                <a:lnTo>
                  <a:pt x="877" y="921"/>
                </a:lnTo>
                <a:lnTo>
                  <a:pt x="876" y="921"/>
                </a:lnTo>
                <a:lnTo>
                  <a:pt x="876" y="921"/>
                </a:lnTo>
                <a:lnTo>
                  <a:pt x="873" y="922"/>
                </a:lnTo>
                <a:lnTo>
                  <a:pt x="873" y="922"/>
                </a:lnTo>
                <a:lnTo>
                  <a:pt x="870" y="922"/>
                </a:lnTo>
                <a:lnTo>
                  <a:pt x="869" y="922"/>
                </a:lnTo>
                <a:lnTo>
                  <a:pt x="865" y="922"/>
                </a:lnTo>
                <a:lnTo>
                  <a:pt x="864" y="922"/>
                </a:lnTo>
                <a:lnTo>
                  <a:pt x="864" y="922"/>
                </a:lnTo>
                <a:lnTo>
                  <a:pt x="862" y="922"/>
                </a:lnTo>
                <a:lnTo>
                  <a:pt x="862" y="921"/>
                </a:lnTo>
                <a:lnTo>
                  <a:pt x="861" y="921"/>
                </a:lnTo>
                <a:lnTo>
                  <a:pt x="859" y="921"/>
                </a:lnTo>
                <a:lnTo>
                  <a:pt x="859" y="921"/>
                </a:lnTo>
                <a:lnTo>
                  <a:pt x="858" y="922"/>
                </a:lnTo>
                <a:lnTo>
                  <a:pt x="858" y="922"/>
                </a:lnTo>
                <a:lnTo>
                  <a:pt x="857" y="924"/>
                </a:lnTo>
                <a:lnTo>
                  <a:pt x="857" y="922"/>
                </a:lnTo>
                <a:lnTo>
                  <a:pt x="853" y="921"/>
                </a:lnTo>
                <a:lnTo>
                  <a:pt x="853" y="921"/>
                </a:lnTo>
                <a:lnTo>
                  <a:pt x="853" y="921"/>
                </a:lnTo>
                <a:lnTo>
                  <a:pt x="853" y="922"/>
                </a:lnTo>
                <a:lnTo>
                  <a:pt x="853" y="922"/>
                </a:lnTo>
                <a:lnTo>
                  <a:pt x="851" y="922"/>
                </a:lnTo>
                <a:lnTo>
                  <a:pt x="851" y="921"/>
                </a:lnTo>
                <a:lnTo>
                  <a:pt x="850" y="921"/>
                </a:lnTo>
                <a:lnTo>
                  <a:pt x="850" y="921"/>
                </a:lnTo>
                <a:lnTo>
                  <a:pt x="850" y="921"/>
                </a:lnTo>
                <a:lnTo>
                  <a:pt x="850" y="920"/>
                </a:lnTo>
                <a:lnTo>
                  <a:pt x="851" y="918"/>
                </a:lnTo>
                <a:lnTo>
                  <a:pt x="853" y="917"/>
                </a:lnTo>
                <a:lnTo>
                  <a:pt x="854" y="916"/>
                </a:lnTo>
                <a:lnTo>
                  <a:pt x="854" y="916"/>
                </a:lnTo>
                <a:lnTo>
                  <a:pt x="855" y="914"/>
                </a:lnTo>
                <a:lnTo>
                  <a:pt x="855" y="911"/>
                </a:lnTo>
                <a:lnTo>
                  <a:pt x="855" y="909"/>
                </a:lnTo>
                <a:lnTo>
                  <a:pt x="855" y="907"/>
                </a:lnTo>
                <a:lnTo>
                  <a:pt x="855" y="907"/>
                </a:lnTo>
                <a:lnTo>
                  <a:pt x="857" y="906"/>
                </a:lnTo>
                <a:lnTo>
                  <a:pt x="855" y="905"/>
                </a:lnTo>
                <a:lnTo>
                  <a:pt x="857" y="903"/>
                </a:lnTo>
                <a:lnTo>
                  <a:pt x="857" y="902"/>
                </a:lnTo>
                <a:lnTo>
                  <a:pt x="857" y="900"/>
                </a:lnTo>
                <a:lnTo>
                  <a:pt x="858" y="899"/>
                </a:lnTo>
                <a:lnTo>
                  <a:pt x="857" y="898"/>
                </a:lnTo>
                <a:lnTo>
                  <a:pt x="855" y="898"/>
                </a:lnTo>
                <a:lnTo>
                  <a:pt x="855" y="898"/>
                </a:lnTo>
                <a:lnTo>
                  <a:pt x="855" y="898"/>
                </a:lnTo>
                <a:lnTo>
                  <a:pt x="855" y="896"/>
                </a:lnTo>
                <a:lnTo>
                  <a:pt x="855" y="896"/>
                </a:lnTo>
                <a:lnTo>
                  <a:pt x="857" y="895"/>
                </a:lnTo>
                <a:lnTo>
                  <a:pt x="857" y="894"/>
                </a:lnTo>
                <a:lnTo>
                  <a:pt x="857" y="894"/>
                </a:lnTo>
                <a:lnTo>
                  <a:pt x="858" y="892"/>
                </a:lnTo>
                <a:lnTo>
                  <a:pt x="858" y="892"/>
                </a:lnTo>
                <a:lnTo>
                  <a:pt x="858" y="894"/>
                </a:lnTo>
                <a:lnTo>
                  <a:pt x="858" y="896"/>
                </a:lnTo>
                <a:lnTo>
                  <a:pt x="858" y="896"/>
                </a:lnTo>
                <a:lnTo>
                  <a:pt x="858" y="896"/>
                </a:lnTo>
                <a:lnTo>
                  <a:pt x="859" y="898"/>
                </a:lnTo>
                <a:lnTo>
                  <a:pt x="859" y="899"/>
                </a:lnTo>
                <a:lnTo>
                  <a:pt x="859" y="898"/>
                </a:lnTo>
                <a:lnTo>
                  <a:pt x="861" y="896"/>
                </a:lnTo>
                <a:lnTo>
                  <a:pt x="861" y="895"/>
                </a:lnTo>
                <a:lnTo>
                  <a:pt x="862" y="894"/>
                </a:lnTo>
                <a:lnTo>
                  <a:pt x="862" y="891"/>
                </a:lnTo>
                <a:lnTo>
                  <a:pt x="864" y="888"/>
                </a:lnTo>
                <a:lnTo>
                  <a:pt x="862" y="888"/>
                </a:lnTo>
                <a:lnTo>
                  <a:pt x="862" y="888"/>
                </a:lnTo>
                <a:lnTo>
                  <a:pt x="862" y="889"/>
                </a:lnTo>
                <a:lnTo>
                  <a:pt x="861" y="888"/>
                </a:lnTo>
                <a:lnTo>
                  <a:pt x="861" y="888"/>
                </a:lnTo>
                <a:lnTo>
                  <a:pt x="862" y="888"/>
                </a:lnTo>
                <a:lnTo>
                  <a:pt x="862" y="887"/>
                </a:lnTo>
                <a:lnTo>
                  <a:pt x="862" y="887"/>
                </a:lnTo>
                <a:lnTo>
                  <a:pt x="864" y="887"/>
                </a:lnTo>
                <a:lnTo>
                  <a:pt x="864" y="887"/>
                </a:lnTo>
                <a:lnTo>
                  <a:pt x="864" y="885"/>
                </a:lnTo>
                <a:lnTo>
                  <a:pt x="864" y="885"/>
                </a:lnTo>
                <a:lnTo>
                  <a:pt x="862" y="885"/>
                </a:lnTo>
                <a:lnTo>
                  <a:pt x="862" y="885"/>
                </a:lnTo>
                <a:lnTo>
                  <a:pt x="862" y="885"/>
                </a:lnTo>
                <a:lnTo>
                  <a:pt x="861" y="885"/>
                </a:lnTo>
                <a:lnTo>
                  <a:pt x="861" y="885"/>
                </a:lnTo>
                <a:lnTo>
                  <a:pt x="862" y="884"/>
                </a:lnTo>
                <a:lnTo>
                  <a:pt x="864" y="882"/>
                </a:lnTo>
                <a:lnTo>
                  <a:pt x="864" y="882"/>
                </a:lnTo>
                <a:lnTo>
                  <a:pt x="864" y="882"/>
                </a:lnTo>
                <a:lnTo>
                  <a:pt x="864" y="882"/>
                </a:lnTo>
                <a:lnTo>
                  <a:pt x="864" y="881"/>
                </a:lnTo>
                <a:lnTo>
                  <a:pt x="864" y="880"/>
                </a:lnTo>
                <a:lnTo>
                  <a:pt x="864" y="880"/>
                </a:lnTo>
                <a:lnTo>
                  <a:pt x="865" y="877"/>
                </a:lnTo>
                <a:lnTo>
                  <a:pt x="868" y="876"/>
                </a:lnTo>
                <a:lnTo>
                  <a:pt x="869" y="874"/>
                </a:lnTo>
                <a:lnTo>
                  <a:pt x="869" y="873"/>
                </a:lnTo>
                <a:lnTo>
                  <a:pt x="869" y="871"/>
                </a:lnTo>
                <a:lnTo>
                  <a:pt x="870" y="870"/>
                </a:lnTo>
                <a:lnTo>
                  <a:pt x="869" y="870"/>
                </a:lnTo>
                <a:lnTo>
                  <a:pt x="869" y="869"/>
                </a:lnTo>
                <a:lnTo>
                  <a:pt x="869" y="867"/>
                </a:lnTo>
                <a:lnTo>
                  <a:pt x="869" y="867"/>
                </a:lnTo>
                <a:lnTo>
                  <a:pt x="868" y="866"/>
                </a:lnTo>
                <a:lnTo>
                  <a:pt x="866" y="866"/>
                </a:lnTo>
                <a:lnTo>
                  <a:pt x="866" y="866"/>
                </a:lnTo>
                <a:lnTo>
                  <a:pt x="865" y="866"/>
                </a:lnTo>
                <a:lnTo>
                  <a:pt x="864" y="866"/>
                </a:lnTo>
                <a:lnTo>
                  <a:pt x="864" y="866"/>
                </a:lnTo>
                <a:lnTo>
                  <a:pt x="865" y="866"/>
                </a:lnTo>
                <a:lnTo>
                  <a:pt x="865" y="866"/>
                </a:lnTo>
                <a:lnTo>
                  <a:pt x="866" y="866"/>
                </a:lnTo>
                <a:lnTo>
                  <a:pt x="866" y="866"/>
                </a:lnTo>
                <a:lnTo>
                  <a:pt x="866" y="866"/>
                </a:lnTo>
                <a:lnTo>
                  <a:pt x="866" y="867"/>
                </a:lnTo>
                <a:lnTo>
                  <a:pt x="866" y="867"/>
                </a:lnTo>
                <a:lnTo>
                  <a:pt x="865" y="867"/>
                </a:lnTo>
                <a:lnTo>
                  <a:pt x="864" y="867"/>
                </a:lnTo>
                <a:lnTo>
                  <a:pt x="861" y="866"/>
                </a:lnTo>
                <a:lnTo>
                  <a:pt x="861" y="866"/>
                </a:lnTo>
                <a:lnTo>
                  <a:pt x="858" y="866"/>
                </a:lnTo>
                <a:lnTo>
                  <a:pt x="857" y="866"/>
                </a:lnTo>
                <a:lnTo>
                  <a:pt x="857" y="866"/>
                </a:lnTo>
                <a:lnTo>
                  <a:pt x="857" y="866"/>
                </a:lnTo>
                <a:lnTo>
                  <a:pt x="857" y="866"/>
                </a:lnTo>
                <a:lnTo>
                  <a:pt x="855" y="866"/>
                </a:lnTo>
                <a:lnTo>
                  <a:pt x="854" y="866"/>
                </a:lnTo>
                <a:lnTo>
                  <a:pt x="853" y="866"/>
                </a:lnTo>
                <a:lnTo>
                  <a:pt x="851" y="867"/>
                </a:lnTo>
                <a:lnTo>
                  <a:pt x="850" y="867"/>
                </a:lnTo>
                <a:lnTo>
                  <a:pt x="842" y="869"/>
                </a:lnTo>
                <a:lnTo>
                  <a:pt x="840" y="869"/>
                </a:lnTo>
                <a:lnTo>
                  <a:pt x="837" y="870"/>
                </a:lnTo>
                <a:lnTo>
                  <a:pt x="836" y="871"/>
                </a:lnTo>
                <a:lnTo>
                  <a:pt x="835" y="874"/>
                </a:lnTo>
                <a:lnTo>
                  <a:pt x="835" y="874"/>
                </a:lnTo>
                <a:lnTo>
                  <a:pt x="835" y="876"/>
                </a:lnTo>
                <a:lnTo>
                  <a:pt x="835" y="878"/>
                </a:lnTo>
                <a:lnTo>
                  <a:pt x="835" y="880"/>
                </a:lnTo>
                <a:lnTo>
                  <a:pt x="835" y="881"/>
                </a:lnTo>
                <a:lnTo>
                  <a:pt x="835" y="882"/>
                </a:lnTo>
                <a:lnTo>
                  <a:pt x="835" y="882"/>
                </a:lnTo>
                <a:lnTo>
                  <a:pt x="833" y="884"/>
                </a:lnTo>
                <a:lnTo>
                  <a:pt x="832" y="884"/>
                </a:lnTo>
                <a:lnTo>
                  <a:pt x="832" y="888"/>
                </a:lnTo>
                <a:lnTo>
                  <a:pt x="831" y="889"/>
                </a:lnTo>
                <a:lnTo>
                  <a:pt x="829" y="891"/>
                </a:lnTo>
                <a:lnTo>
                  <a:pt x="828" y="891"/>
                </a:lnTo>
                <a:lnTo>
                  <a:pt x="825" y="892"/>
                </a:lnTo>
                <a:lnTo>
                  <a:pt x="825" y="892"/>
                </a:lnTo>
                <a:lnTo>
                  <a:pt x="825" y="894"/>
                </a:lnTo>
                <a:lnTo>
                  <a:pt x="825" y="894"/>
                </a:lnTo>
                <a:lnTo>
                  <a:pt x="826" y="892"/>
                </a:lnTo>
                <a:lnTo>
                  <a:pt x="826" y="892"/>
                </a:lnTo>
                <a:lnTo>
                  <a:pt x="826" y="894"/>
                </a:lnTo>
                <a:lnTo>
                  <a:pt x="826" y="894"/>
                </a:lnTo>
                <a:lnTo>
                  <a:pt x="826" y="894"/>
                </a:lnTo>
                <a:lnTo>
                  <a:pt x="826" y="894"/>
                </a:lnTo>
                <a:lnTo>
                  <a:pt x="826" y="895"/>
                </a:lnTo>
                <a:lnTo>
                  <a:pt x="825" y="896"/>
                </a:lnTo>
                <a:lnTo>
                  <a:pt x="825" y="896"/>
                </a:lnTo>
                <a:lnTo>
                  <a:pt x="824" y="896"/>
                </a:lnTo>
                <a:lnTo>
                  <a:pt x="822" y="896"/>
                </a:lnTo>
                <a:lnTo>
                  <a:pt x="821" y="896"/>
                </a:lnTo>
                <a:lnTo>
                  <a:pt x="821" y="895"/>
                </a:lnTo>
                <a:lnTo>
                  <a:pt x="821" y="895"/>
                </a:lnTo>
                <a:lnTo>
                  <a:pt x="821" y="895"/>
                </a:lnTo>
                <a:lnTo>
                  <a:pt x="821" y="894"/>
                </a:lnTo>
                <a:lnTo>
                  <a:pt x="820" y="894"/>
                </a:lnTo>
                <a:lnTo>
                  <a:pt x="818" y="895"/>
                </a:lnTo>
                <a:lnTo>
                  <a:pt x="815" y="895"/>
                </a:lnTo>
                <a:lnTo>
                  <a:pt x="815" y="895"/>
                </a:lnTo>
                <a:lnTo>
                  <a:pt x="814" y="895"/>
                </a:lnTo>
                <a:lnTo>
                  <a:pt x="813" y="895"/>
                </a:lnTo>
                <a:lnTo>
                  <a:pt x="813" y="896"/>
                </a:lnTo>
                <a:lnTo>
                  <a:pt x="811" y="896"/>
                </a:lnTo>
                <a:lnTo>
                  <a:pt x="810" y="896"/>
                </a:lnTo>
                <a:lnTo>
                  <a:pt x="809" y="896"/>
                </a:lnTo>
                <a:lnTo>
                  <a:pt x="806" y="896"/>
                </a:lnTo>
                <a:lnTo>
                  <a:pt x="803" y="898"/>
                </a:lnTo>
                <a:lnTo>
                  <a:pt x="802" y="898"/>
                </a:lnTo>
                <a:lnTo>
                  <a:pt x="799" y="899"/>
                </a:lnTo>
                <a:lnTo>
                  <a:pt x="798" y="899"/>
                </a:lnTo>
                <a:lnTo>
                  <a:pt x="796" y="899"/>
                </a:lnTo>
                <a:lnTo>
                  <a:pt x="796" y="899"/>
                </a:lnTo>
                <a:lnTo>
                  <a:pt x="795" y="898"/>
                </a:lnTo>
                <a:lnTo>
                  <a:pt x="793" y="896"/>
                </a:lnTo>
                <a:lnTo>
                  <a:pt x="792" y="895"/>
                </a:lnTo>
                <a:lnTo>
                  <a:pt x="789" y="894"/>
                </a:lnTo>
                <a:lnTo>
                  <a:pt x="787" y="894"/>
                </a:lnTo>
                <a:lnTo>
                  <a:pt x="785" y="894"/>
                </a:lnTo>
                <a:lnTo>
                  <a:pt x="785" y="894"/>
                </a:lnTo>
                <a:lnTo>
                  <a:pt x="785" y="894"/>
                </a:lnTo>
                <a:lnTo>
                  <a:pt x="787" y="895"/>
                </a:lnTo>
                <a:lnTo>
                  <a:pt x="785" y="895"/>
                </a:lnTo>
                <a:lnTo>
                  <a:pt x="784" y="894"/>
                </a:lnTo>
                <a:lnTo>
                  <a:pt x="782" y="894"/>
                </a:lnTo>
                <a:lnTo>
                  <a:pt x="782" y="892"/>
                </a:lnTo>
                <a:lnTo>
                  <a:pt x="784" y="894"/>
                </a:lnTo>
                <a:lnTo>
                  <a:pt x="784" y="894"/>
                </a:lnTo>
                <a:lnTo>
                  <a:pt x="782" y="892"/>
                </a:lnTo>
                <a:lnTo>
                  <a:pt x="782" y="891"/>
                </a:lnTo>
                <a:lnTo>
                  <a:pt x="781" y="891"/>
                </a:lnTo>
                <a:lnTo>
                  <a:pt x="781" y="889"/>
                </a:lnTo>
                <a:lnTo>
                  <a:pt x="780" y="888"/>
                </a:lnTo>
                <a:lnTo>
                  <a:pt x="780" y="887"/>
                </a:lnTo>
                <a:lnTo>
                  <a:pt x="778" y="885"/>
                </a:lnTo>
                <a:lnTo>
                  <a:pt x="778" y="882"/>
                </a:lnTo>
                <a:lnTo>
                  <a:pt x="776" y="880"/>
                </a:lnTo>
                <a:lnTo>
                  <a:pt x="771" y="876"/>
                </a:lnTo>
                <a:lnTo>
                  <a:pt x="771" y="874"/>
                </a:lnTo>
                <a:lnTo>
                  <a:pt x="771" y="874"/>
                </a:lnTo>
                <a:lnTo>
                  <a:pt x="769" y="870"/>
                </a:lnTo>
                <a:lnTo>
                  <a:pt x="767" y="867"/>
                </a:lnTo>
                <a:lnTo>
                  <a:pt x="767" y="867"/>
                </a:lnTo>
                <a:lnTo>
                  <a:pt x="767" y="867"/>
                </a:lnTo>
                <a:lnTo>
                  <a:pt x="767" y="866"/>
                </a:lnTo>
                <a:lnTo>
                  <a:pt x="767" y="866"/>
                </a:lnTo>
                <a:lnTo>
                  <a:pt x="766" y="866"/>
                </a:lnTo>
                <a:lnTo>
                  <a:pt x="766" y="862"/>
                </a:lnTo>
                <a:lnTo>
                  <a:pt x="767" y="865"/>
                </a:lnTo>
                <a:lnTo>
                  <a:pt x="769" y="866"/>
                </a:lnTo>
                <a:lnTo>
                  <a:pt x="769" y="866"/>
                </a:lnTo>
                <a:lnTo>
                  <a:pt x="769" y="866"/>
                </a:lnTo>
                <a:lnTo>
                  <a:pt x="769" y="867"/>
                </a:lnTo>
                <a:lnTo>
                  <a:pt x="769" y="869"/>
                </a:lnTo>
                <a:lnTo>
                  <a:pt x="769" y="869"/>
                </a:lnTo>
                <a:lnTo>
                  <a:pt x="769" y="867"/>
                </a:lnTo>
                <a:lnTo>
                  <a:pt x="770" y="867"/>
                </a:lnTo>
                <a:lnTo>
                  <a:pt x="770" y="866"/>
                </a:lnTo>
                <a:lnTo>
                  <a:pt x="769" y="866"/>
                </a:lnTo>
                <a:lnTo>
                  <a:pt x="769" y="865"/>
                </a:lnTo>
                <a:lnTo>
                  <a:pt x="767" y="863"/>
                </a:lnTo>
                <a:lnTo>
                  <a:pt x="766" y="860"/>
                </a:lnTo>
                <a:lnTo>
                  <a:pt x="765" y="859"/>
                </a:lnTo>
                <a:lnTo>
                  <a:pt x="765" y="856"/>
                </a:lnTo>
                <a:lnTo>
                  <a:pt x="765" y="856"/>
                </a:lnTo>
                <a:lnTo>
                  <a:pt x="765" y="855"/>
                </a:lnTo>
                <a:lnTo>
                  <a:pt x="765" y="854"/>
                </a:lnTo>
                <a:lnTo>
                  <a:pt x="766" y="854"/>
                </a:lnTo>
                <a:lnTo>
                  <a:pt x="766" y="852"/>
                </a:lnTo>
                <a:lnTo>
                  <a:pt x="766" y="848"/>
                </a:lnTo>
                <a:lnTo>
                  <a:pt x="766" y="844"/>
                </a:lnTo>
                <a:lnTo>
                  <a:pt x="766" y="844"/>
                </a:lnTo>
                <a:lnTo>
                  <a:pt x="766" y="844"/>
                </a:lnTo>
                <a:lnTo>
                  <a:pt x="766" y="843"/>
                </a:lnTo>
                <a:lnTo>
                  <a:pt x="766" y="838"/>
                </a:lnTo>
                <a:lnTo>
                  <a:pt x="767" y="831"/>
                </a:lnTo>
                <a:lnTo>
                  <a:pt x="769" y="830"/>
                </a:lnTo>
                <a:lnTo>
                  <a:pt x="770" y="826"/>
                </a:lnTo>
                <a:lnTo>
                  <a:pt x="771" y="825"/>
                </a:lnTo>
                <a:lnTo>
                  <a:pt x="771" y="822"/>
                </a:lnTo>
                <a:lnTo>
                  <a:pt x="771" y="820"/>
                </a:lnTo>
                <a:lnTo>
                  <a:pt x="770" y="820"/>
                </a:lnTo>
                <a:lnTo>
                  <a:pt x="769" y="818"/>
                </a:lnTo>
                <a:lnTo>
                  <a:pt x="769" y="816"/>
                </a:lnTo>
                <a:lnTo>
                  <a:pt x="769" y="815"/>
                </a:lnTo>
                <a:lnTo>
                  <a:pt x="767" y="814"/>
                </a:lnTo>
                <a:lnTo>
                  <a:pt x="767" y="812"/>
                </a:lnTo>
                <a:lnTo>
                  <a:pt x="767" y="812"/>
                </a:lnTo>
                <a:lnTo>
                  <a:pt x="767" y="811"/>
                </a:lnTo>
                <a:lnTo>
                  <a:pt x="769" y="811"/>
                </a:lnTo>
                <a:lnTo>
                  <a:pt x="769" y="809"/>
                </a:lnTo>
                <a:lnTo>
                  <a:pt x="769" y="809"/>
                </a:lnTo>
                <a:lnTo>
                  <a:pt x="766" y="808"/>
                </a:lnTo>
                <a:lnTo>
                  <a:pt x="766" y="807"/>
                </a:lnTo>
                <a:lnTo>
                  <a:pt x="766" y="808"/>
                </a:lnTo>
                <a:lnTo>
                  <a:pt x="767" y="808"/>
                </a:lnTo>
                <a:lnTo>
                  <a:pt x="769" y="808"/>
                </a:lnTo>
                <a:lnTo>
                  <a:pt x="769" y="808"/>
                </a:lnTo>
                <a:lnTo>
                  <a:pt x="769" y="807"/>
                </a:lnTo>
                <a:lnTo>
                  <a:pt x="770" y="805"/>
                </a:lnTo>
                <a:lnTo>
                  <a:pt x="769" y="803"/>
                </a:lnTo>
                <a:lnTo>
                  <a:pt x="769" y="803"/>
                </a:lnTo>
                <a:lnTo>
                  <a:pt x="769" y="803"/>
                </a:lnTo>
                <a:lnTo>
                  <a:pt x="770" y="803"/>
                </a:lnTo>
                <a:lnTo>
                  <a:pt x="771" y="803"/>
                </a:lnTo>
                <a:lnTo>
                  <a:pt x="771" y="801"/>
                </a:lnTo>
                <a:lnTo>
                  <a:pt x="773" y="800"/>
                </a:lnTo>
                <a:lnTo>
                  <a:pt x="771" y="801"/>
                </a:lnTo>
                <a:lnTo>
                  <a:pt x="771" y="800"/>
                </a:lnTo>
                <a:lnTo>
                  <a:pt x="771" y="800"/>
                </a:lnTo>
                <a:lnTo>
                  <a:pt x="771" y="800"/>
                </a:lnTo>
                <a:lnTo>
                  <a:pt x="773" y="800"/>
                </a:lnTo>
                <a:lnTo>
                  <a:pt x="773" y="800"/>
                </a:lnTo>
                <a:lnTo>
                  <a:pt x="773" y="800"/>
                </a:lnTo>
                <a:lnTo>
                  <a:pt x="773" y="800"/>
                </a:lnTo>
                <a:lnTo>
                  <a:pt x="774" y="800"/>
                </a:lnTo>
                <a:lnTo>
                  <a:pt x="774" y="800"/>
                </a:lnTo>
                <a:lnTo>
                  <a:pt x="774" y="800"/>
                </a:lnTo>
                <a:lnTo>
                  <a:pt x="774" y="798"/>
                </a:lnTo>
                <a:lnTo>
                  <a:pt x="774" y="797"/>
                </a:lnTo>
                <a:lnTo>
                  <a:pt x="776" y="798"/>
                </a:lnTo>
                <a:lnTo>
                  <a:pt x="777" y="797"/>
                </a:lnTo>
                <a:lnTo>
                  <a:pt x="777" y="797"/>
                </a:lnTo>
                <a:lnTo>
                  <a:pt x="778" y="797"/>
                </a:lnTo>
                <a:lnTo>
                  <a:pt x="778" y="797"/>
                </a:lnTo>
                <a:lnTo>
                  <a:pt x="777" y="797"/>
                </a:lnTo>
                <a:lnTo>
                  <a:pt x="776" y="794"/>
                </a:lnTo>
                <a:lnTo>
                  <a:pt x="777" y="794"/>
                </a:lnTo>
                <a:lnTo>
                  <a:pt x="777" y="794"/>
                </a:lnTo>
                <a:lnTo>
                  <a:pt x="777" y="794"/>
                </a:lnTo>
                <a:lnTo>
                  <a:pt x="777" y="794"/>
                </a:lnTo>
                <a:lnTo>
                  <a:pt x="778" y="796"/>
                </a:lnTo>
                <a:lnTo>
                  <a:pt x="778" y="794"/>
                </a:lnTo>
                <a:lnTo>
                  <a:pt x="778" y="794"/>
                </a:lnTo>
                <a:lnTo>
                  <a:pt x="780" y="794"/>
                </a:lnTo>
                <a:lnTo>
                  <a:pt x="781" y="796"/>
                </a:lnTo>
                <a:lnTo>
                  <a:pt x="782" y="794"/>
                </a:lnTo>
                <a:lnTo>
                  <a:pt x="781" y="796"/>
                </a:lnTo>
                <a:lnTo>
                  <a:pt x="780" y="797"/>
                </a:lnTo>
                <a:lnTo>
                  <a:pt x="781" y="796"/>
                </a:lnTo>
                <a:lnTo>
                  <a:pt x="782" y="796"/>
                </a:lnTo>
                <a:lnTo>
                  <a:pt x="784" y="794"/>
                </a:lnTo>
                <a:lnTo>
                  <a:pt x="785" y="794"/>
                </a:lnTo>
                <a:lnTo>
                  <a:pt x="785" y="794"/>
                </a:lnTo>
                <a:lnTo>
                  <a:pt x="788" y="793"/>
                </a:lnTo>
                <a:lnTo>
                  <a:pt x="789" y="792"/>
                </a:lnTo>
                <a:lnTo>
                  <a:pt x="791" y="790"/>
                </a:lnTo>
                <a:lnTo>
                  <a:pt x="791" y="789"/>
                </a:lnTo>
                <a:lnTo>
                  <a:pt x="792" y="789"/>
                </a:lnTo>
                <a:lnTo>
                  <a:pt x="792" y="787"/>
                </a:lnTo>
                <a:lnTo>
                  <a:pt x="792" y="786"/>
                </a:lnTo>
                <a:lnTo>
                  <a:pt x="792" y="786"/>
                </a:lnTo>
                <a:lnTo>
                  <a:pt x="792" y="785"/>
                </a:lnTo>
                <a:lnTo>
                  <a:pt x="792" y="783"/>
                </a:lnTo>
                <a:lnTo>
                  <a:pt x="792" y="785"/>
                </a:lnTo>
                <a:lnTo>
                  <a:pt x="792" y="785"/>
                </a:lnTo>
                <a:lnTo>
                  <a:pt x="793" y="783"/>
                </a:lnTo>
                <a:lnTo>
                  <a:pt x="793" y="783"/>
                </a:lnTo>
                <a:lnTo>
                  <a:pt x="795" y="785"/>
                </a:lnTo>
                <a:lnTo>
                  <a:pt x="793" y="786"/>
                </a:lnTo>
                <a:lnTo>
                  <a:pt x="795" y="786"/>
                </a:lnTo>
                <a:lnTo>
                  <a:pt x="795" y="786"/>
                </a:lnTo>
                <a:lnTo>
                  <a:pt x="796" y="786"/>
                </a:lnTo>
                <a:lnTo>
                  <a:pt x="793" y="787"/>
                </a:lnTo>
                <a:lnTo>
                  <a:pt x="793" y="787"/>
                </a:lnTo>
                <a:lnTo>
                  <a:pt x="796" y="786"/>
                </a:lnTo>
                <a:lnTo>
                  <a:pt x="800" y="785"/>
                </a:lnTo>
                <a:lnTo>
                  <a:pt x="802" y="785"/>
                </a:lnTo>
                <a:lnTo>
                  <a:pt x="802" y="783"/>
                </a:lnTo>
                <a:lnTo>
                  <a:pt x="802" y="783"/>
                </a:lnTo>
                <a:lnTo>
                  <a:pt x="803" y="780"/>
                </a:lnTo>
                <a:lnTo>
                  <a:pt x="803" y="780"/>
                </a:lnTo>
                <a:lnTo>
                  <a:pt x="803" y="782"/>
                </a:lnTo>
                <a:lnTo>
                  <a:pt x="803" y="782"/>
                </a:lnTo>
                <a:lnTo>
                  <a:pt x="803" y="782"/>
                </a:lnTo>
                <a:lnTo>
                  <a:pt x="803" y="783"/>
                </a:lnTo>
                <a:lnTo>
                  <a:pt x="802" y="783"/>
                </a:lnTo>
                <a:lnTo>
                  <a:pt x="803" y="783"/>
                </a:lnTo>
                <a:lnTo>
                  <a:pt x="803" y="783"/>
                </a:lnTo>
                <a:lnTo>
                  <a:pt x="803" y="783"/>
                </a:lnTo>
                <a:lnTo>
                  <a:pt x="804" y="783"/>
                </a:lnTo>
                <a:lnTo>
                  <a:pt x="807" y="783"/>
                </a:lnTo>
                <a:lnTo>
                  <a:pt x="809" y="783"/>
                </a:lnTo>
                <a:lnTo>
                  <a:pt x="809" y="783"/>
                </a:lnTo>
                <a:lnTo>
                  <a:pt x="811" y="783"/>
                </a:lnTo>
                <a:lnTo>
                  <a:pt x="813" y="785"/>
                </a:lnTo>
                <a:lnTo>
                  <a:pt x="814" y="785"/>
                </a:lnTo>
                <a:lnTo>
                  <a:pt x="818" y="786"/>
                </a:lnTo>
                <a:lnTo>
                  <a:pt x="820" y="785"/>
                </a:lnTo>
                <a:lnTo>
                  <a:pt x="820" y="785"/>
                </a:lnTo>
                <a:lnTo>
                  <a:pt x="820" y="785"/>
                </a:lnTo>
                <a:lnTo>
                  <a:pt x="820" y="785"/>
                </a:lnTo>
                <a:lnTo>
                  <a:pt x="820" y="783"/>
                </a:lnTo>
                <a:lnTo>
                  <a:pt x="820" y="783"/>
                </a:lnTo>
                <a:lnTo>
                  <a:pt x="821" y="783"/>
                </a:lnTo>
                <a:lnTo>
                  <a:pt x="822" y="783"/>
                </a:lnTo>
                <a:lnTo>
                  <a:pt x="824" y="783"/>
                </a:lnTo>
                <a:lnTo>
                  <a:pt x="824" y="785"/>
                </a:lnTo>
                <a:lnTo>
                  <a:pt x="825" y="786"/>
                </a:lnTo>
                <a:lnTo>
                  <a:pt x="826" y="786"/>
                </a:lnTo>
                <a:lnTo>
                  <a:pt x="826" y="786"/>
                </a:lnTo>
                <a:lnTo>
                  <a:pt x="828" y="786"/>
                </a:lnTo>
                <a:lnTo>
                  <a:pt x="828" y="786"/>
                </a:lnTo>
                <a:lnTo>
                  <a:pt x="828" y="786"/>
                </a:lnTo>
                <a:lnTo>
                  <a:pt x="828" y="787"/>
                </a:lnTo>
                <a:lnTo>
                  <a:pt x="828" y="787"/>
                </a:lnTo>
                <a:lnTo>
                  <a:pt x="828" y="787"/>
                </a:lnTo>
                <a:lnTo>
                  <a:pt x="826" y="787"/>
                </a:lnTo>
                <a:lnTo>
                  <a:pt x="826" y="789"/>
                </a:lnTo>
                <a:lnTo>
                  <a:pt x="829" y="789"/>
                </a:lnTo>
                <a:lnTo>
                  <a:pt x="832" y="790"/>
                </a:lnTo>
                <a:lnTo>
                  <a:pt x="833" y="790"/>
                </a:lnTo>
                <a:lnTo>
                  <a:pt x="833" y="789"/>
                </a:lnTo>
                <a:lnTo>
                  <a:pt x="835" y="789"/>
                </a:lnTo>
                <a:lnTo>
                  <a:pt x="836" y="789"/>
                </a:lnTo>
                <a:lnTo>
                  <a:pt x="836" y="789"/>
                </a:lnTo>
                <a:lnTo>
                  <a:pt x="837" y="790"/>
                </a:lnTo>
                <a:lnTo>
                  <a:pt x="837" y="790"/>
                </a:lnTo>
                <a:lnTo>
                  <a:pt x="837" y="790"/>
                </a:lnTo>
                <a:lnTo>
                  <a:pt x="839" y="789"/>
                </a:lnTo>
                <a:lnTo>
                  <a:pt x="839" y="789"/>
                </a:lnTo>
                <a:lnTo>
                  <a:pt x="839" y="789"/>
                </a:lnTo>
                <a:lnTo>
                  <a:pt x="839" y="787"/>
                </a:lnTo>
                <a:lnTo>
                  <a:pt x="839" y="787"/>
                </a:lnTo>
                <a:lnTo>
                  <a:pt x="839" y="786"/>
                </a:lnTo>
                <a:lnTo>
                  <a:pt x="837" y="786"/>
                </a:lnTo>
                <a:lnTo>
                  <a:pt x="837" y="786"/>
                </a:lnTo>
                <a:lnTo>
                  <a:pt x="837" y="786"/>
                </a:lnTo>
                <a:lnTo>
                  <a:pt x="840" y="786"/>
                </a:lnTo>
                <a:lnTo>
                  <a:pt x="842" y="787"/>
                </a:lnTo>
                <a:lnTo>
                  <a:pt x="842" y="787"/>
                </a:lnTo>
                <a:lnTo>
                  <a:pt x="842" y="787"/>
                </a:lnTo>
                <a:lnTo>
                  <a:pt x="842" y="787"/>
                </a:lnTo>
                <a:lnTo>
                  <a:pt x="843" y="787"/>
                </a:lnTo>
                <a:lnTo>
                  <a:pt x="843" y="787"/>
                </a:lnTo>
                <a:lnTo>
                  <a:pt x="843" y="789"/>
                </a:lnTo>
                <a:lnTo>
                  <a:pt x="844" y="789"/>
                </a:lnTo>
                <a:lnTo>
                  <a:pt x="844" y="789"/>
                </a:lnTo>
                <a:lnTo>
                  <a:pt x="844" y="790"/>
                </a:lnTo>
                <a:lnTo>
                  <a:pt x="846" y="790"/>
                </a:lnTo>
                <a:lnTo>
                  <a:pt x="846" y="792"/>
                </a:lnTo>
                <a:lnTo>
                  <a:pt x="846" y="792"/>
                </a:lnTo>
                <a:lnTo>
                  <a:pt x="847" y="790"/>
                </a:lnTo>
                <a:lnTo>
                  <a:pt x="847" y="790"/>
                </a:lnTo>
                <a:lnTo>
                  <a:pt x="847" y="792"/>
                </a:lnTo>
                <a:lnTo>
                  <a:pt x="847" y="790"/>
                </a:lnTo>
                <a:lnTo>
                  <a:pt x="847" y="790"/>
                </a:lnTo>
                <a:lnTo>
                  <a:pt x="848" y="790"/>
                </a:lnTo>
                <a:lnTo>
                  <a:pt x="848" y="789"/>
                </a:lnTo>
                <a:lnTo>
                  <a:pt x="848" y="789"/>
                </a:lnTo>
                <a:lnTo>
                  <a:pt x="847" y="789"/>
                </a:lnTo>
                <a:lnTo>
                  <a:pt x="847" y="787"/>
                </a:lnTo>
                <a:lnTo>
                  <a:pt x="846" y="787"/>
                </a:lnTo>
                <a:lnTo>
                  <a:pt x="844" y="787"/>
                </a:lnTo>
                <a:lnTo>
                  <a:pt x="843" y="786"/>
                </a:lnTo>
                <a:lnTo>
                  <a:pt x="843" y="786"/>
                </a:lnTo>
                <a:lnTo>
                  <a:pt x="842" y="785"/>
                </a:lnTo>
                <a:lnTo>
                  <a:pt x="842" y="785"/>
                </a:lnTo>
                <a:lnTo>
                  <a:pt x="842" y="785"/>
                </a:lnTo>
                <a:lnTo>
                  <a:pt x="843" y="785"/>
                </a:lnTo>
                <a:lnTo>
                  <a:pt x="843" y="785"/>
                </a:lnTo>
                <a:lnTo>
                  <a:pt x="843" y="785"/>
                </a:lnTo>
                <a:lnTo>
                  <a:pt x="843" y="783"/>
                </a:lnTo>
                <a:lnTo>
                  <a:pt x="844" y="783"/>
                </a:lnTo>
                <a:lnTo>
                  <a:pt x="844" y="783"/>
                </a:lnTo>
                <a:lnTo>
                  <a:pt x="846" y="783"/>
                </a:lnTo>
                <a:lnTo>
                  <a:pt x="846" y="782"/>
                </a:lnTo>
                <a:lnTo>
                  <a:pt x="846" y="782"/>
                </a:lnTo>
                <a:lnTo>
                  <a:pt x="844" y="780"/>
                </a:lnTo>
                <a:lnTo>
                  <a:pt x="844" y="780"/>
                </a:lnTo>
                <a:lnTo>
                  <a:pt x="844" y="780"/>
                </a:lnTo>
                <a:lnTo>
                  <a:pt x="844" y="780"/>
                </a:lnTo>
                <a:lnTo>
                  <a:pt x="843" y="780"/>
                </a:lnTo>
                <a:lnTo>
                  <a:pt x="843" y="782"/>
                </a:lnTo>
                <a:lnTo>
                  <a:pt x="843" y="782"/>
                </a:lnTo>
                <a:lnTo>
                  <a:pt x="842" y="782"/>
                </a:lnTo>
                <a:lnTo>
                  <a:pt x="842" y="780"/>
                </a:lnTo>
                <a:lnTo>
                  <a:pt x="842" y="780"/>
                </a:lnTo>
                <a:lnTo>
                  <a:pt x="842" y="780"/>
                </a:lnTo>
                <a:lnTo>
                  <a:pt x="843" y="779"/>
                </a:lnTo>
                <a:lnTo>
                  <a:pt x="843" y="779"/>
                </a:lnTo>
                <a:lnTo>
                  <a:pt x="842" y="779"/>
                </a:lnTo>
                <a:lnTo>
                  <a:pt x="842" y="779"/>
                </a:lnTo>
                <a:lnTo>
                  <a:pt x="842" y="779"/>
                </a:lnTo>
                <a:lnTo>
                  <a:pt x="840" y="779"/>
                </a:lnTo>
                <a:lnTo>
                  <a:pt x="839" y="780"/>
                </a:lnTo>
                <a:lnTo>
                  <a:pt x="837" y="780"/>
                </a:lnTo>
                <a:lnTo>
                  <a:pt x="836" y="780"/>
                </a:lnTo>
                <a:lnTo>
                  <a:pt x="835" y="779"/>
                </a:lnTo>
                <a:lnTo>
                  <a:pt x="836" y="778"/>
                </a:lnTo>
                <a:lnTo>
                  <a:pt x="837" y="776"/>
                </a:lnTo>
                <a:lnTo>
                  <a:pt x="837" y="778"/>
                </a:lnTo>
                <a:lnTo>
                  <a:pt x="839" y="778"/>
                </a:lnTo>
                <a:lnTo>
                  <a:pt x="840" y="778"/>
                </a:lnTo>
                <a:lnTo>
                  <a:pt x="843" y="779"/>
                </a:lnTo>
                <a:lnTo>
                  <a:pt x="844" y="779"/>
                </a:lnTo>
                <a:lnTo>
                  <a:pt x="846" y="778"/>
                </a:lnTo>
                <a:lnTo>
                  <a:pt x="846" y="778"/>
                </a:lnTo>
                <a:lnTo>
                  <a:pt x="847" y="778"/>
                </a:lnTo>
                <a:lnTo>
                  <a:pt x="848" y="778"/>
                </a:lnTo>
                <a:lnTo>
                  <a:pt x="850" y="776"/>
                </a:lnTo>
                <a:lnTo>
                  <a:pt x="850" y="776"/>
                </a:lnTo>
                <a:lnTo>
                  <a:pt x="850" y="776"/>
                </a:lnTo>
                <a:lnTo>
                  <a:pt x="851" y="778"/>
                </a:lnTo>
                <a:lnTo>
                  <a:pt x="855" y="776"/>
                </a:lnTo>
                <a:lnTo>
                  <a:pt x="855" y="778"/>
                </a:lnTo>
                <a:lnTo>
                  <a:pt x="857" y="778"/>
                </a:lnTo>
                <a:lnTo>
                  <a:pt x="857" y="776"/>
                </a:lnTo>
                <a:lnTo>
                  <a:pt x="858" y="775"/>
                </a:lnTo>
                <a:lnTo>
                  <a:pt x="858" y="774"/>
                </a:lnTo>
                <a:lnTo>
                  <a:pt x="858" y="774"/>
                </a:lnTo>
                <a:lnTo>
                  <a:pt x="858" y="775"/>
                </a:lnTo>
                <a:lnTo>
                  <a:pt x="859" y="775"/>
                </a:lnTo>
                <a:lnTo>
                  <a:pt x="859" y="776"/>
                </a:lnTo>
                <a:lnTo>
                  <a:pt x="859" y="776"/>
                </a:lnTo>
                <a:lnTo>
                  <a:pt x="859" y="776"/>
                </a:lnTo>
                <a:lnTo>
                  <a:pt x="859" y="778"/>
                </a:lnTo>
                <a:lnTo>
                  <a:pt x="861" y="778"/>
                </a:lnTo>
                <a:lnTo>
                  <a:pt x="859" y="778"/>
                </a:lnTo>
                <a:lnTo>
                  <a:pt x="858" y="778"/>
                </a:lnTo>
                <a:lnTo>
                  <a:pt x="858" y="779"/>
                </a:lnTo>
                <a:lnTo>
                  <a:pt x="862" y="778"/>
                </a:lnTo>
                <a:lnTo>
                  <a:pt x="862" y="778"/>
                </a:lnTo>
                <a:lnTo>
                  <a:pt x="864" y="776"/>
                </a:lnTo>
                <a:lnTo>
                  <a:pt x="864" y="778"/>
                </a:lnTo>
                <a:lnTo>
                  <a:pt x="864" y="778"/>
                </a:lnTo>
                <a:lnTo>
                  <a:pt x="864" y="778"/>
                </a:lnTo>
                <a:lnTo>
                  <a:pt x="865" y="778"/>
                </a:lnTo>
                <a:lnTo>
                  <a:pt x="865" y="776"/>
                </a:lnTo>
                <a:lnTo>
                  <a:pt x="866" y="776"/>
                </a:lnTo>
                <a:lnTo>
                  <a:pt x="866" y="775"/>
                </a:lnTo>
                <a:lnTo>
                  <a:pt x="866" y="775"/>
                </a:lnTo>
                <a:lnTo>
                  <a:pt x="868" y="776"/>
                </a:lnTo>
                <a:lnTo>
                  <a:pt x="868" y="775"/>
                </a:lnTo>
                <a:lnTo>
                  <a:pt x="868" y="775"/>
                </a:lnTo>
                <a:lnTo>
                  <a:pt x="868" y="776"/>
                </a:lnTo>
                <a:lnTo>
                  <a:pt x="868" y="776"/>
                </a:lnTo>
                <a:lnTo>
                  <a:pt x="866" y="776"/>
                </a:lnTo>
                <a:lnTo>
                  <a:pt x="866" y="776"/>
                </a:lnTo>
                <a:lnTo>
                  <a:pt x="866" y="778"/>
                </a:lnTo>
                <a:lnTo>
                  <a:pt x="868" y="776"/>
                </a:lnTo>
                <a:lnTo>
                  <a:pt x="870" y="776"/>
                </a:lnTo>
                <a:lnTo>
                  <a:pt x="872" y="776"/>
                </a:lnTo>
                <a:lnTo>
                  <a:pt x="872" y="776"/>
                </a:lnTo>
                <a:lnTo>
                  <a:pt x="873" y="776"/>
                </a:lnTo>
                <a:lnTo>
                  <a:pt x="873" y="776"/>
                </a:lnTo>
                <a:lnTo>
                  <a:pt x="875" y="776"/>
                </a:lnTo>
                <a:lnTo>
                  <a:pt x="876" y="776"/>
                </a:lnTo>
                <a:lnTo>
                  <a:pt x="876" y="776"/>
                </a:lnTo>
                <a:lnTo>
                  <a:pt x="876" y="776"/>
                </a:lnTo>
                <a:lnTo>
                  <a:pt x="875" y="776"/>
                </a:lnTo>
                <a:lnTo>
                  <a:pt x="873" y="776"/>
                </a:lnTo>
                <a:lnTo>
                  <a:pt x="876" y="778"/>
                </a:lnTo>
                <a:lnTo>
                  <a:pt x="879" y="779"/>
                </a:lnTo>
                <a:lnTo>
                  <a:pt x="879" y="779"/>
                </a:lnTo>
                <a:lnTo>
                  <a:pt x="880" y="779"/>
                </a:lnTo>
                <a:lnTo>
                  <a:pt x="880" y="779"/>
                </a:lnTo>
                <a:lnTo>
                  <a:pt x="880" y="778"/>
                </a:lnTo>
                <a:lnTo>
                  <a:pt x="880" y="778"/>
                </a:lnTo>
                <a:lnTo>
                  <a:pt x="881" y="778"/>
                </a:lnTo>
                <a:lnTo>
                  <a:pt x="880" y="779"/>
                </a:lnTo>
                <a:lnTo>
                  <a:pt x="880" y="779"/>
                </a:lnTo>
                <a:lnTo>
                  <a:pt x="881" y="779"/>
                </a:lnTo>
                <a:lnTo>
                  <a:pt x="881" y="779"/>
                </a:lnTo>
                <a:lnTo>
                  <a:pt x="880" y="779"/>
                </a:lnTo>
                <a:lnTo>
                  <a:pt x="881" y="780"/>
                </a:lnTo>
                <a:lnTo>
                  <a:pt x="883" y="782"/>
                </a:lnTo>
                <a:lnTo>
                  <a:pt x="884" y="783"/>
                </a:lnTo>
                <a:lnTo>
                  <a:pt x="884" y="783"/>
                </a:lnTo>
                <a:lnTo>
                  <a:pt x="884" y="783"/>
                </a:lnTo>
                <a:lnTo>
                  <a:pt x="883" y="783"/>
                </a:lnTo>
                <a:lnTo>
                  <a:pt x="883" y="782"/>
                </a:lnTo>
                <a:lnTo>
                  <a:pt x="883" y="783"/>
                </a:lnTo>
                <a:lnTo>
                  <a:pt x="883" y="785"/>
                </a:lnTo>
                <a:lnTo>
                  <a:pt x="884" y="785"/>
                </a:lnTo>
                <a:lnTo>
                  <a:pt x="886" y="783"/>
                </a:lnTo>
                <a:lnTo>
                  <a:pt x="887" y="783"/>
                </a:lnTo>
                <a:lnTo>
                  <a:pt x="887" y="783"/>
                </a:lnTo>
                <a:lnTo>
                  <a:pt x="888" y="783"/>
                </a:lnTo>
                <a:lnTo>
                  <a:pt x="888" y="783"/>
                </a:lnTo>
                <a:lnTo>
                  <a:pt x="891" y="782"/>
                </a:lnTo>
                <a:lnTo>
                  <a:pt x="892" y="782"/>
                </a:lnTo>
                <a:lnTo>
                  <a:pt x="892" y="782"/>
                </a:lnTo>
                <a:lnTo>
                  <a:pt x="892" y="782"/>
                </a:lnTo>
                <a:lnTo>
                  <a:pt x="892" y="780"/>
                </a:lnTo>
                <a:lnTo>
                  <a:pt x="892" y="780"/>
                </a:lnTo>
                <a:lnTo>
                  <a:pt x="894" y="780"/>
                </a:lnTo>
                <a:lnTo>
                  <a:pt x="895" y="779"/>
                </a:lnTo>
                <a:lnTo>
                  <a:pt x="899" y="782"/>
                </a:lnTo>
                <a:lnTo>
                  <a:pt x="903" y="786"/>
                </a:lnTo>
                <a:lnTo>
                  <a:pt x="908" y="790"/>
                </a:lnTo>
                <a:lnTo>
                  <a:pt x="909" y="793"/>
                </a:lnTo>
                <a:lnTo>
                  <a:pt x="909" y="793"/>
                </a:lnTo>
                <a:lnTo>
                  <a:pt x="909" y="793"/>
                </a:lnTo>
                <a:lnTo>
                  <a:pt x="909" y="797"/>
                </a:lnTo>
                <a:lnTo>
                  <a:pt x="908" y="798"/>
                </a:lnTo>
                <a:lnTo>
                  <a:pt x="908" y="803"/>
                </a:lnTo>
                <a:lnTo>
                  <a:pt x="908" y="804"/>
                </a:lnTo>
                <a:lnTo>
                  <a:pt x="908" y="804"/>
                </a:lnTo>
                <a:lnTo>
                  <a:pt x="908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3"/>
                </a:lnTo>
                <a:lnTo>
                  <a:pt x="909" y="803"/>
                </a:lnTo>
                <a:lnTo>
                  <a:pt x="909" y="801"/>
                </a:lnTo>
                <a:lnTo>
                  <a:pt x="909" y="801"/>
                </a:lnTo>
                <a:lnTo>
                  <a:pt x="910" y="801"/>
                </a:lnTo>
                <a:lnTo>
                  <a:pt x="910" y="803"/>
                </a:lnTo>
                <a:lnTo>
                  <a:pt x="910" y="803"/>
                </a:lnTo>
                <a:lnTo>
                  <a:pt x="912" y="803"/>
                </a:lnTo>
                <a:lnTo>
                  <a:pt x="912" y="803"/>
                </a:lnTo>
                <a:lnTo>
                  <a:pt x="912" y="803"/>
                </a:lnTo>
                <a:lnTo>
                  <a:pt x="912" y="804"/>
                </a:lnTo>
                <a:lnTo>
                  <a:pt x="910" y="805"/>
                </a:lnTo>
                <a:lnTo>
                  <a:pt x="909" y="807"/>
                </a:lnTo>
                <a:lnTo>
                  <a:pt x="909" y="807"/>
                </a:lnTo>
                <a:lnTo>
                  <a:pt x="909" y="807"/>
                </a:lnTo>
                <a:lnTo>
                  <a:pt x="909" y="807"/>
                </a:lnTo>
                <a:lnTo>
                  <a:pt x="909" y="808"/>
                </a:lnTo>
                <a:lnTo>
                  <a:pt x="912" y="811"/>
                </a:lnTo>
                <a:lnTo>
                  <a:pt x="912" y="812"/>
                </a:lnTo>
                <a:lnTo>
                  <a:pt x="913" y="814"/>
                </a:lnTo>
                <a:lnTo>
                  <a:pt x="913" y="814"/>
                </a:lnTo>
                <a:lnTo>
                  <a:pt x="913" y="814"/>
                </a:lnTo>
                <a:lnTo>
                  <a:pt x="913" y="812"/>
                </a:lnTo>
                <a:lnTo>
                  <a:pt x="913" y="812"/>
                </a:lnTo>
                <a:lnTo>
                  <a:pt x="914" y="812"/>
                </a:lnTo>
                <a:lnTo>
                  <a:pt x="914" y="812"/>
                </a:lnTo>
                <a:lnTo>
                  <a:pt x="914" y="812"/>
                </a:lnTo>
                <a:lnTo>
                  <a:pt x="914" y="815"/>
                </a:lnTo>
                <a:lnTo>
                  <a:pt x="914" y="816"/>
                </a:lnTo>
                <a:lnTo>
                  <a:pt x="916" y="816"/>
                </a:lnTo>
                <a:lnTo>
                  <a:pt x="916" y="816"/>
                </a:lnTo>
                <a:lnTo>
                  <a:pt x="916" y="815"/>
                </a:lnTo>
                <a:lnTo>
                  <a:pt x="916" y="815"/>
                </a:lnTo>
                <a:lnTo>
                  <a:pt x="917" y="815"/>
                </a:lnTo>
                <a:lnTo>
                  <a:pt x="916" y="816"/>
                </a:lnTo>
                <a:lnTo>
                  <a:pt x="916" y="816"/>
                </a:lnTo>
                <a:lnTo>
                  <a:pt x="916" y="816"/>
                </a:lnTo>
                <a:lnTo>
                  <a:pt x="917" y="818"/>
                </a:lnTo>
                <a:lnTo>
                  <a:pt x="917" y="820"/>
                </a:lnTo>
                <a:lnTo>
                  <a:pt x="919" y="822"/>
                </a:lnTo>
                <a:lnTo>
                  <a:pt x="920" y="823"/>
                </a:lnTo>
                <a:lnTo>
                  <a:pt x="921" y="823"/>
                </a:lnTo>
                <a:lnTo>
                  <a:pt x="921" y="825"/>
                </a:lnTo>
                <a:lnTo>
                  <a:pt x="923" y="826"/>
                </a:lnTo>
                <a:lnTo>
                  <a:pt x="924" y="829"/>
                </a:lnTo>
                <a:lnTo>
                  <a:pt x="924" y="829"/>
                </a:lnTo>
                <a:lnTo>
                  <a:pt x="925" y="829"/>
                </a:lnTo>
                <a:lnTo>
                  <a:pt x="925" y="829"/>
                </a:lnTo>
                <a:lnTo>
                  <a:pt x="925" y="830"/>
                </a:lnTo>
                <a:lnTo>
                  <a:pt x="924" y="829"/>
                </a:lnTo>
                <a:lnTo>
                  <a:pt x="924" y="829"/>
                </a:lnTo>
                <a:lnTo>
                  <a:pt x="923" y="829"/>
                </a:lnTo>
                <a:lnTo>
                  <a:pt x="923" y="830"/>
                </a:lnTo>
                <a:lnTo>
                  <a:pt x="924" y="830"/>
                </a:lnTo>
                <a:lnTo>
                  <a:pt x="924" y="830"/>
                </a:lnTo>
                <a:lnTo>
                  <a:pt x="925" y="830"/>
                </a:lnTo>
                <a:lnTo>
                  <a:pt x="927" y="830"/>
                </a:lnTo>
                <a:lnTo>
                  <a:pt x="930" y="830"/>
                </a:lnTo>
                <a:lnTo>
                  <a:pt x="930" y="830"/>
                </a:lnTo>
                <a:lnTo>
                  <a:pt x="931" y="829"/>
                </a:lnTo>
                <a:lnTo>
                  <a:pt x="931" y="827"/>
                </a:lnTo>
                <a:lnTo>
                  <a:pt x="931" y="826"/>
                </a:lnTo>
                <a:lnTo>
                  <a:pt x="932" y="825"/>
                </a:lnTo>
                <a:lnTo>
                  <a:pt x="932" y="823"/>
                </a:lnTo>
                <a:lnTo>
                  <a:pt x="932" y="823"/>
                </a:lnTo>
                <a:lnTo>
                  <a:pt x="932" y="823"/>
                </a:lnTo>
                <a:lnTo>
                  <a:pt x="934" y="823"/>
                </a:lnTo>
                <a:lnTo>
                  <a:pt x="934" y="820"/>
                </a:lnTo>
                <a:lnTo>
                  <a:pt x="934" y="816"/>
                </a:lnTo>
                <a:lnTo>
                  <a:pt x="934" y="814"/>
                </a:lnTo>
                <a:lnTo>
                  <a:pt x="934" y="812"/>
                </a:lnTo>
                <a:lnTo>
                  <a:pt x="934" y="811"/>
                </a:lnTo>
                <a:lnTo>
                  <a:pt x="932" y="809"/>
                </a:lnTo>
                <a:lnTo>
                  <a:pt x="928" y="800"/>
                </a:lnTo>
                <a:lnTo>
                  <a:pt x="928" y="798"/>
                </a:lnTo>
                <a:lnTo>
                  <a:pt x="927" y="797"/>
                </a:lnTo>
                <a:lnTo>
                  <a:pt x="927" y="796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8" y="796"/>
                </a:lnTo>
                <a:lnTo>
                  <a:pt x="928" y="796"/>
                </a:lnTo>
                <a:lnTo>
                  <a:pt x="927" y="796"/>
                </a:lnTo>
                <a:lnTo>
                  <a:pt x="927" y="797"/>
                </a:lnTo>
                <a:lnTo>
                  <a:pt x="928" y="798"/>
                </a:lnTo>
                <a:lnTo>
                  <a:pt x="928" y="797"/>
                </a:lnTo>
                <a:lnTo>
                  <a:pt x="928" y="797"/>
                </a:lnTo>
                <a:lnTo>
                  <a:pt x="928" y="796"/>
                </a:lnTo>
                <a:lnTo>
                  <a:pt x="928" y="796"/>
                </a:lnTo>
                <a:lnTo>
                  <a:pt x="928" y="798"/>
                </a:lnTo>
                <a:lnTo>
                  <a:pt x="928" y="800"/>
                </a:lnTo>
                <a:lnTo>
                  <a:pt x="930" y="803"/>
                </a:lnTo>
                <a:lnTo>
                  <a:pt x="930" y="803"/>
                </a:lnTo>
                <a:lnTo>
                  <a:pt x="930" y="801"/>
                </a:lnTo>
                <a:lnTo>
                  <a:pt x="928" y="800"/>
                </a:lnTo>
                <a:lnTo>
                  <a:pt x="928" y="798"/>
                </a:lnTo>
                <a:lnTo>
                  <a:pt x="928" y="797"/>
                </a:lnTo>
                <a:lnTo>
                  <a:pt x="928" y="797"/>
                </a:lnTo>
                <a:lnTo>
                  <a:pt x="930" y="797"/>
                </a:lnTo>
                <a:lnTo>
                  <a:pt x="930" y="796"/>
                </a:lnTo>
                <a:lnTo>
                  <a:pt x="925" y="790"/>
                </a:lnTo>
                <a:lnTo>
                  <a:pt x="924" y="786"/>
                </a:lnTo>
                <a:lnTo>
                  <a:pt x="923" y="783"/>
                </a:lnTo>
                <a:lnTo>
                  <a:pt x="921" y="779"/>
                </a:lnTo>
                <a:lnTo>
                  <a:pt x="921" y="778"/>
                </a:lnTo>
                <a:lnTo>
                  <a:pt x="920" y="774"/>
                </a:lnTo>
                <a:lnTo>
                  <a:pt x="920" y="774"/>
                </a:lnTo>
                <a:lnTo>
                  <a:pt x="920" y="772"/>
                </a:lnTo>
                <a:lnTo>
                  <a:pt x="920" y="772"/>
                </a:lnTo>
                <a:lnTo>
                  <a:pt x="920" y="771"/>
                </a:lnTo>
                <a:lnTo>
                  <a:pt x="920" y="771"/>
                </a:lnTo>
                <a:lnTo>
                  <a:pt x="920" y="769"/>
                </a:lnTo>
                <a:lnTo>
                  <a:pt x="920" y="769"/>
                </a:lnTo>
                <a:lnTo>
                  <a:pt x="920" y="768"/>
                </a:lnTo>
                <a:lnTo>
                  <a:pt x="921" y="768"/>
                </a:lnTo>
                <a:lnTo>
                  <a:pt x="921" y="768"/>
                </a:lnTo>
                <a:lnTo>
                  <a:pt x="923" y="768"/>
                </a:lnTo>
                <a:lnTo>
                  <a:pt x="921" y="767"/>
                </a:lnTo>
                <a:lnTo>
                  <a:pt x="921" y="767"/>
                </a:lnTo>
                <a:lnTo>
                  <a:pt x="921" y="767"/>
                </a:lnTo>
                <a:lnTo>
                  <a:pt x="921" y="767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4"/>
                </a:lnTo>
                <a:lnTo>
                  <a:pt x="923" y="764"/>
                </a:lnTo>
                <a:lnTo>
                  <a:pt x="923" y="764"/>
                </a:lnTo>
                <a:lnTo>
                  <a:pt x="923" y="764"/>
                </a:lnTo>
                <a:lnTo>
                  <a:pt x="923" y="763"/>
                </a:lnTo>
                <a:lnTo>
                  <a:pt x="923" y="763"/>
                </a:lnTo>
                <a:lnTo>
                  <a:pt x="924" y="763"/>
                </a:lnTo>
                <a:lnTo>
                  <a:pt x="924" y="763"/>
                </a:lnTo>
                <a:lnTo>
                  <a:pt x="924" y="763"/>
                </a:lnTo>
                <a:lnTo>
                  <a:pt x="924" y="761"/>
                </a:lnTo>
                <a:lnTo>
                  <a:pt x="924" y="761"/>
                </a:lnTo>
                <a:lnTo>
                  <a:pt x="924" y="761"/>
                </a:lnTo>
                <a:lnTo>
                  <a:pt x="924" y="761"/>
                </a:lnTo>
                <a:lnTo>
                  <a:pt x="925" y="761"/>
                </a:lnTo>
                <a:lnTo>
                  <a:pt x="925" y="760"/>
                </a:lnTo>
                <a:lnTo>
                  <a:pt x="925" y="760"/>
                </a:lnTo>
                <a:lnTo>
                  <a:pt x="927" y="758"/>
                </a:lnTo>
                <a:lnTo>
                  <a:pt x="927" y="758"/>
                </a:lnTo>
                <a:lnTo>
                  <a:pt x="927" y="758"/>
                </a:lnTo>
                <a:lnTo>
                  <a:pt x="928" y="758"/>
                </a:lnTo>
                <a:lnTo>
                  <a:pt x="928" y="757"/>
                </a:lnTo>
                <a:lnTo>
                  <a:pt x="927" y="757"/>
                </a:lnTo>
                <a:lnTo>
                  <a:pt x="927" y="757"/>
                </a:lnTo>
                <a:lnTo>
                  <a:pt x="927" y="756"/>
                </a:lnTo>
                <a:lnTo>
                  <a:pt x="927" y="756"/>
                </a:lnTo>
                <a:lnTo>
                  <a:pt x="928" y="757"/>
                </a:lnTo>
                <a:lnTo>
                  <a:pt x="928" y="757"/>
                </a:lnTo>
                <a:lnTo>
                  <a:pt x="928" y="756"/>
                </a:lnTo>
                <a:lnTo>
                  <a:pt x="928" y="756"/>
                </a:lnTo>
                <a:lnTo>
                  <a:pt x="928" y="757"/>
                </a:lnTo>
                <a:lnTo>
                  <a:pt x="928" y="757"/>
                </a:lnTo>
                <a:lnTo>
                  <a:pt x="928" y="757"/>
                </a:lnTo>
                <a:lnTo>
                  <a:pt x="930" y="757"/>
                </a:lnTo>
                <a:lnTo>
                  <a:pt x="930" y="757"/>
                </a:lnTo>
                <a:lnTo>
                  <a:pt x="930" y="756"/>
                </a:lnTo>
                <a:lnTo>
                  <a:pt x="930" y="756"/>
                </a:lnTo>
                <a:lnTo>
                  <a:pt x="928" y="754"/>
                </a:lnTo>
                <a:lnTo>
                  <a:pt x="928" y="754"/>
                </a:lnTo>
                <a:lnTo>
                  <a:pt x="930" y="754"/>
                </a:lnTo>
                <a:lnTo>
                  <a:pt x="931" y="754"/>
                </a:lnTo>
                <a:lnTo>
                  <a:pt x="932" y="754"/>
                </a:lnTo>
                <a:lnTo>
                  <a:pt x="932" y="754"/>
                </a:lnTo>
                <a:lnTo>
                  <a:pt x="932" y="754"/>
                </a:lnTo>
                <a:lnTo>
                  <a:pt x="934" y="754"/>
                </a:lnTo>
                <a:lnTo>
                  <a:pt x="934" y="753"/>
                </a:lnTo>
                <a:lnTo>
                  <a:pt x="935" y="753"/>
                </a:lnTo>
                <a:lnTo>
                  <a:pt x="935" y="753"/>
                </a:lnTo>
                <a:lnTo>
                  <a:pt x="935" y="752"/>
                </a:lnTo>
                <a:lnTo>
                  <a:pt x="936" y="752"/>
                </a:lnTo>
                <a:lnTo>
                  <a:pt x="936" y="752"/>
                </a:lnTo>
                <a:lnTo>
                  <a:pt x="938" y="750"/>
                </a:lnTo>
                <a:lnTo>
                  <a:pt x="938" y="750"/>
                </a:lnTo>
                <a:lnTo>
                  <a:pt x="939" y="749"/>
                </a:lnTo>
                <a:lnTo>
                  <a:pt x="939" y="749"/>
                </a:lnTo>
                <a:lnTo>
                  <a:pt x="941" y="749"/>
                </a:lnTo>
                <a:lnTo>
                  <a:pt x="942" y="747"/>
                </a:lnTo>
                <a:lnTo>
                  <a:pt x="941" y="746"/>
                </a:lnTo>
                <a:lnTo>
                  <a:pt x="942" y="745"/>
                </a:lnTo>
                <a:lnTo>
                  <a:pt x="942" y="746"/>
                </a:lnTo>
                <a:lnTo>
                  <a:pt x="942" y="746"/>
                </a:lnTo>
                <a:lnTo>
                  <a:pt x="942" y="747"/>
                </a:lnTo>
                <a:lnTo>
                  <a:pt x="942" y="745"/>
                </a:lnTo>
                <a:lnTo>
                  <a:pt x="945" y="743"/>
                </a:lnTo>
                <a:lnTo>
                  <a:pt x="945" y="742"/>
                </a:lnTo>
                <a:lnTo>
                  <a:pt x="947" y="740"/>
                </a:lnTo>
                <a:lnTo>
                  <a:pt x="949" y="740"/>
                </a:lnTo>
                <a:lnTo>
                  <a:pt x="953" y="740"/>
                </a:lnTo>
                <a:lnTo>
                  <a:pt x="953" y="739"/>
                </a:lnTo>
                <a:lnTo>
                  <a:pt x="954" y="738"/>
                </a:lnTo>
                <a:lnTo>
                  <a:pt x="954" y="738"/>
                </a:lnTo>
                <a:lnTo>
                  <a:pt x="954" y="739"/>
                </a:lnTo>
                <a:lnTo>
                  <a:pt x="954" y="739"/>
                </a:lnTo>
                <a:lnTo>
                  <a:pt x="954" y="739"/>
                </a:lnTo>
                <a:lnTo>
                  <a:pt x="954" y="738"/>
                </a:lnTo>
                <a:lnTo>
                  <a:pt x="956" y="736"/>
                </a:lnTo>
                <a:lnTo>
                  <a:pt x="956" y="735"/>
                </a:lnTo>
                <a:lnTo>
                  <a:pt x="957" y="735"/>
                </a:lnTo>
                <a:lnTo>
                  <a:pt x="959" y="734"/>
                </a:lnTo>
                <a:lnTo>
                  <a:pt x="960" y="734"/>
                </a:lnTo>
                <a:lnTo>
                  <a:pt x="959" y="734"/>
                </a:lnTo>
                <a:lnTo>
                  <a:pt x="959" y="732"/>
                </a:lnTo>
                <a:lnTo>
                  <a:pt x="959" y="731"/>
                </a:lnTo>
                <a:lnTo>
                  <a:pt x="959" y="732"/>
                </a:lnTo>
                <a:lnTo>
                  <a:pt x="960" y="732"/>
                </a:lnTo>
                <a:lnTo>
                  <a:pt x="960" y="732"/>
                </a:lnTo>
                <a:lnTo>
                  <a:pt x="960" y="732"/>
                </a:lnTo>
                <a:lnTo>
                  <a:pt x="961" y="731"/>
                </a:lnTo>
                <a:lnTo>
                  <a:pt x="963" y="732"/>
                </a:lnTo>
                <a:lnTo>
                  <a:pt x="964" y="731"/>
                </a:lnTo>
                <a:lnTo>
                  <a:pt x="965" y="731"/>
                </a:lnTo>
                <a:lnTo>
                  <a:pt x="965" y="731"/>
                </a:lnTo>
                <a:lnTo>
                  <a:pt x="965" y="731"/>
                </a:lnTo>
                <a:lnTo>
                  <a:pt x="967" y="731"/>
                </a:lnTo>
                <a:lnTo>
                  <a:pt x="967" y="731"/>
                </a:lnTo>
                <a:lnTo>
                  <a:pt x="968" y="729"/>
                </a:lnTo>
                <a:lnTo>
                  <a:pt x="970" y="729"/>
                </a:lnTo>
                <a:lnTo>
                  <a:pt x="968" y="728"/>
                </a:lnTo>
                <a:lnTo>
                  <a:pt x="965" y="729"/>
                </a:lnTo>
                <a:lnTo>
                  <a:pt x="964" y="728"/>
                </a:lnTo>
                <a:lnTo>
                  <a:pt x="963" y="728"/>
                </a:lnTo>
                <a:lnTo>
                  <a:pt x="963" y="727"/>
                </a:lnTo>
                <a:lnTo>
                  <a:pt x="964" y="728"/>
                </a:lnTo>
                <a:lnTo>
                  <a:pt x="965" y="728"/>
                </a:lnTo>
                <a:lnTo>
                  <a:pt x="967" y="728"/>
                </a:lnTo>
                <a:lnTo>
                  <a:pt x="967" y="727"/>
                </a:lnTo>
                <a:lnTo>
                  <a:pt x="967" y="727"/>
                </a:lnTo>
                <a:lnTo>
                  <a:pt x="967" y="727"/>
                </a:lnTo>
                <a:lnTo>
                  <a:pt x="968" y="725"/>
                </a:lnTo>
                <a:lnTo>
                  <a:pt x="967" y="725"/>
                </a:lnTo>
                <a:lnTo>
                  <a:pt x="967" y="725"/>
                </a:lnTo>
                <a:lnTo>
                  <a:pt x="963" y="724"/>
                </a:lnTo>
                <a:lnTo>
                  <a:pt x="963" y="723"/>
                </a:lnTo>
                <a:lnTo>
                  <a:pt x="964" y="724"/>
                </a:lnTo>
                <a:lnTo>
                  <a:pt x="965" y="724"/>
                </a:lnTo>
                <a:lnTo>
                  <a:pt x="967" y="724"/>
                </a:lnTo>
                <a:lnTo>
                  <a:pt x="967" y="723"/>
                </a:lnTo>
                <a:lnTo>
                  <a:pt x="967" y="723"/>
                </a:lnTo>
                <a:lnTo>
                  <a:pt x="967" y="723"/>
                </a:lnTo>
                <a:lnTo>
                  <a:pt x="968" y="724"/>
                </a:lnTo>
                <a:lnTo>
                  <a:pt x="968" y="724"/>
                </a:lnTo>
                <a:lnTo>
                  <a:pt x="968" y="724"/>
                </a:lnTo>
                <a:lnTo>
                  <a:pt x="968" y="724"/>
                </a:lnTo>
                <a:lnTo>
                  <a:pt x="970" y="724"/>
                </a:lnTo>
                <a:lnTo>
                  <a:pt x="971" y="724"/>
                </a:lnTo>
                <a:lnTo>
                  <a:pt x="971" y="724"/>
                </a:lnTo>
                <a:lnTo>
                  <a:pt x="972" y="723"/>
                </a:lnTo>
                <a:lnTo>
                  <a:pt x="975" y="721"/>
                </a:lnTo>
                <a:lnTo>
                  <a:pt x="975" y="720"/>
                </a:lnTo>
                <a:lnTo>
                  <a:pt x="975" y="720"/>
                </a:lnTo>
                <a:lnTo>
                  <a:pt x="975" y="718"/>
                </a:lnTo>
                <a:lnTo>
                  <a:pt x="974" y="718"/>
                </a:lnTo>
                <a:lnTo>
                  <a:pt x="974" y="718"/>
                </a:lnTo>
                <a:lnTo>
                  <a:pt x="972" y="718"/>
                </a:lnTo>
                <a:lnTo>
                  <a:pt x="972" y="721"/>
                </a:lnTo>
                <a:lnTo>
                  <a:pt x="972" y="721"/>
                </a:lnTo>
                <a:lnTo>
                  <a:pt x="971" y="721"/>
                </a:lnTo>
                <a:lnTo>
                  <a:pt x="972" y="720"/>
                </a:lnTo>
                <a:lnTo>
                  <a:pt x="972" y="718"/>
                </a:lnTo>
                <a:lnTo>
                  <a:pt x="972" y="718"/>
                </a:lnTo>
                <a:lnTo>
                  <a:pt x="971" y="717"/>
                </a:lnTo>
                <a:lnTo>
                  <a:pt x="970" y="718"/>
                </a:lnTo>
                <a:lnTo>
                  <a:pt x="970" y="718"/>
                </a:lnTo>
                <a:lnTo>
                  <a:pt x="968" y="718"/>
                </a:lnTo>
                <a:lnTo>
                  <a:pt x="967" y="718"/>
                </a:lnTo>
                <a:lnTo>
                  <a:pt x="965" y="718"/>
                </a:lnTo>
                <a:lnTo>
                  <a:pt x="965" y="717"/>
                </a:lnTo>
                <a:lnTo>
                  <a:pt x="965" y="716"/>
                </a:lnTo>
                <a:lnTo>
                  <a:pt x="965" y="716"/>
                </a:lnTo>
                <a:lnTo>
                  <a:pt x="965" y="716"/>
                </a:lnTo>
                <a:lnTo>
                  <a:pt x="965" y="717"/>
                </a:lnTo>
                <a:lnTo>
                  <a:pt x="967" y="717"/>
                </a:lnTo>
                <a:lnTo>
                  <a:pt x="968" y="717"/>
                </a:lnTo>
                <a:lnTo>
                  <a:pt x="968" y="717"/>
                </a:lnTo>
                <a:lnTo>
                  <a:pt x="968" y="716"/>
                </a:lnTo>
                <a:lnTo>
                  <a:pt x="970" y="716"/>
                </a:lnTo>
                <a:lnTo>
                  <a:pt x="970" y="716"/>
                </a:lnTo>
                <a:lnTo>
                  <a:pt x="970" y="716"/>
                </a:lnTo>
                <a:lnTo>
                  <a:pt x="971" y="716"/>
                </a:lnTo>
                <a:lnTo>
                  <a:pt x="971" y="716"/>
                </a:lnTo>
                <a:lnTo>
                  <a:pt x="971" y="716"/>
                </a:lnTo>
                <a:lnTo>
                  <a:pt x="971" y="714"/>
                </a:lnTo>
                <a:lnTo>
                  <a:pt x="972" y="716"/>
                </a:lnTo>
                <a:lnTo>
                  <a:pt x="972" y="716"/>
                </a:lnTo>
                <a:lnTo>
                  <a:pt x="974" y="716"/>
                </a:lnTo>
                <a:lnTo>
                  <a:pt x="974" y="717"/>
                </a:lnTo>
                <a:lnTo>
                  <a:pt x="974" y="714"/>
                </a:lnTo>
                <a:lnTo>
                  <a:pt x="974" y="713"/>
                </a:lnTo>
                <a:lnTo>
                  <a:pt x="972" y="713"/>
                </a:lnTo>
                <a:lnTo>
                  <a:pt x="972" y="713"/>
                </a:lnTo>
                <a:lnTo>
                  <a:pt x="972" y="712"/>
                </a:lnTo>
                <a:lnTo>
                  <a:pt x="972" y="712"/>
                </a:lnTo>
                <a:lnTo>
                  <a:pt x="972" y="710"/>
                </a:lnTo>
                <a:lnTo>
                  <a:pt x="972" y="710"/>
                </a:lnTo>
                <a:lnTo>
                  <a:pt x="974" y="710"/>
                </a:lnTo>
                <a:lnTo>
                  <a:pt x="974" y="712"/>
                </a:lnTo>
                <a:lnTo>
                  <a:pt x="974" y="714"/>
                </a:lnTo>
                <a:lnTo>
                  <a:pt x="975" y="717"/>
                </a:lnTo>
                <a:lnTo>
                  <a:pt x="976" y="718"/>
                </a:lnTo>
                <a:lnTo>
                  <a:pt x="976" y="720"/>
                </a:lnTo>
                <a:lnTo>
                  <a:pt x="976" y="718"/>
                </a:lnTo>
                <a:lnTo>
                  <a:pt x="975" y="716"/>
                </a:lnTo>
                <a:lnTo>
                  <a:pt x="974" y="710"/>
                </a:lnTo>
                <a:lnTo>
                  <a:pt x="972" y="709"/>
                </a:lnTo>
                <a:lnTo>
                  <a:pt x="972" y="709"/>
                </a:lnTo>
                <a:lnTo>
                  <a:pt x="972" y="707"/>
                </a:lnTo>
                <a:lnTo>
                  <a:pt x="971" y="707"/>
                </a:lnTo>
                <a:lnTo>
                  <a:pt x="970" y="707"/>
                </a:lnTo>
                <a:lnTo>
                  <a:pt x="968" y="707"/>
                </a:lnTo>
                <a:lnTo>
                  <a:pt x="968" y="707"/>
                </a:lnTo>
                <a:lnTo>
                  <a:pt x="968" y="707"/>
                </a:lnTo>
                <a:lnTo>
                  <a:pt x="967" y="706"/>
                </a:lnTo>
                <a:lnTo>
                  <a:pt x="965" y="705"/>
                </a:lnTo>
                <a:lnTo>
                  <a:pt x="965" y="705"/>
                </a:lnTo>
                <a:lnTo>
                  <a:pt x="964" y="705"/>
                </a:lnTo>
                <a:lnTo>
                  <a:pt x="963" y="703"/>
                </a:lnTo>
                <a:lnTo>
                  <a:pt x="961" y="703"/>
                </a:lnTo>
                <a:lnTo>
                  <a:pt x="961" y="703"/>
                </a:lnTo>
                <a:lnTo>
                  <a:pt x="960" y="703"/>
                </a:lnTo>
                <a:lnTo>
                  <a:pt x="963" y="703"/>
                </a:lnTo>
                <a:lnTo>
                  <a:pt x="965" y="705"/>
                </a:lnTo>
                <a:lnTo>
                  <a:pt x="967" y="705"/>
                </a:lnTo>
                <a:lnTo>
                  <a:pt x="967" y="705"/>
                </a:lnTo>
                <a:lnTo>
                  <a:pt x="968" y="706"/>
                </a:lnTo>
                <a:lnTo>
                  <a:pt x="968" y="706"/>
                </a:lnTo>
                <a:lnTo>
                  <a:pt x="968" y="707"/>
                </a:lnTo>
                <a:lnTo>
                  <a:pt x="970" y="706"/>
                </a:lnTo>
                <a:lnTo>
                  <a:pt x="970" y="706"/>
                </a:lnTo>
                <a:lnTo>
                  <a:pt x="970" y="706"/>
                </a:lnTo>
                <a:lnTo>
                  <a:pt x="970" y="705"/>
                </a:lnTo>
                <a:lnTo>
                  <a:pt x="968" y="705"/>
                </a:lnTo>
                <a:lnTo>
                  <a:pt x="968" y="705"/>
                </a:lnTo>
                <a:lnTo>
                  <a:pt x="967" y="703"/>
                </a:lnTo>
                <a:lnTo>
                  <a:pt x="965" y="702"/>
                </a:lnTo>
                <a:lnTo>
                  <a:pt x="965" y="702"/>
                </a:lnTo>
                <a:lnTo>
                  <a:pt x="965" y="702"/>
                </a:lnTo>
                <a:lnTo>
                  <a:pt x="967" y="703"/>
                </a:lnTo>
                <a:lnTo>
                  <a:pt x="968" y="703"/>
                </a:lnTo>
                <a:lnTo>
                  <a:pt x="968" y="703"/>
                </a:lnTo>
                <a:lnTo>
                  <a:pt x="968" y="703"/>
                </a:lnTo>
                <a:lnTo>
                  <a:pt x="968" y="703"/>
                </a:lnTo>
                <a:lnTo>
                  <a:pt x="970" y="703"/>
                </a:lnTo>
                <a:lnTo>
                  <a:pt x="970" y="702"/>
                </a:lnTo>
                <a:lnTo>
                  <a:pt x="970" y="702"/>
                </a:lnTo>
                <a:lnTo>
                  <a:pt x="970" y="701"/>
                </a:lnTo>
                <a:lnTo>
                  <a:pt x="970" y="701"/>
                </a:lnTo>
                <a:lnTo>
                  <a:pt x="968" y="701"/>
                </a:lnTo>
                <a:lnTo>
                  <a:pt x="967" y="699"/>
                </a:lnTo>
                <a:lnTo>
                  <a:pt x="967" y="699"/>
                </a:lnTo>
                <a:lnTo>
                  <a:pt x="965" y="698"/>
                </a:lnTo>
                <a:lnTo>
                  <a:pt x="964" y="696"/>
                </a:lnTo>
                <a:lnTo>
                  <a:pt x="964" y="695"/>
                </a:lnTo>
                <a:lnTo>
                  <a:pt x="961" y="694"/>
                </a:lnTo>
                <a:lnTo>
                  <a:pt x="963" y="694"/>
                </a:lnTo>
                <a:lnTo>
                  <a:pt x="964" y="695"/>
                </a:lnTo>
                <a:lnTo>
                  <a:pt x="964" y="696"/>
                </a:lnTo>
                <a:lnTo>
                  <a:pt x="965" y="696"/>
                </a:lnTo>
                <a:lnTo>
                  <a:pt x="968" y="699"/>
                </a:lnTo>
                <a:lnTo>
                  <a:pt x="968" y="699"/>
                </a:lnTo>
                <a:lnTo>
                  <a:pt x="970" y="699"/>
                </a:lnTo>
                <a:lnTo>
                  <a:pt x="970" y="699"/>
                </a:lnTo>
                <a:lnTo>
                  <a:pt x="970" y="698"/>
                </a:lnTo>
                <a:lnTo>
                  <a:pt x="970" y="698"/>
                </a:lnTo>
                <a:lnTo>
                  <a:pt x="970" y="696"/>
                </a:lnTo>
                <a:lnTo>
                  <a:pt x="970" y="696"/>
                </a:lnTo>
                <a:lnTo>
                  <a:pt x="968" y="696"/>
                </a:lnTo>
                <a:lnTo>
                  <a:pt x="967" y="695"/>
                </a:lnTo>
                <a:lnTo>
                  <a:pt x="967" y="695"/>
                </a:lnTo>
                <a:lnTo>
                  <a:pt x="964" y="694"/>
                </a:lnTo>
                <a:lnTo>
                  <a:pt x="963" y="692"/>
                </a:lnTo>
                <a:lnTo>
                  <a:pt x="961" y="692"/>
                </a:lnTo>
                <a:lnTo>
                  <a:pt x="961" y="692"/>
                </a:lnTo>
                <a:lnTo>
                  <a:pt x="960" y="692"/>
                </a:lnTo>
                <a:lnTo>
                  <a:pt x="960" y="691"/>
                </a:lnTo>
                <a:lnTo>
                  <a:pt x="960" y="689"/>
                </a:lnTo>
                <a:lnTo>
                  <a:pt x="960" y="689"/>
                </a:lnTo>
                <a:lnTo>
                  <a:pt x="961" y="688"/>
                </a:lnTo>
                <a:lnTo>
                  <a:pt x="963" y="688"/>
                </a:lnTo>
                <a:lnTo>
                  <a:pt x="963" y="687"/>
                </a:lnTo>
                <a:lnTo>
                  <a:pt x="963" y="687"/>
                </a:lnTo>
                <a:lnTo>
                  <a:pt x="963" y="687"/>
                </a:lnTo>
                <a:lnTo>
                  <a:pt x="963" y="688"/>
                </a:lnTo>
                <a:lnTo>
                  <a:pt x="961" y="688"/>
                </a:lnTo>
                <a:lnTo>
                  <a:pt x="961" y="689"/>
                </a:lnTo>
                <a:lnTo>
                  <a:pt x="960" y="691"/>
                </a:lnTo>
                <a:lnTo>
                  <a:pt x="961" y="691"/>
                </a:lnTo>
                <a:lnTo>
                  <a:pt x="961" y="691"/>
                </a:lnTo>
                <a:lnTo>
                  <a:pt x="963" y="691"/>
                </a:lnTo>
                <a:lnTo>
                  <a:pt x="963" y="691"/>
                </a:lnTo>
                <a:lnTo>
                  <a:pt x="963" y="692"/>
                </a:lnTo>
                <a:lnTo>
                  <a:pt x="964" y="692"/>
                </a:lnTo>
                <a:lnTo>
                  <a:pt x="964" y="692"/>
                </a:lnTo>
                <a:lnTo>
                  <a:pt x="964" y="692"/>
                </a:lnTo>
                <a:lnTo>
                  <a:pt x="964" y="692"/>
                </a:lnTo>
                <a:lnTo>
                  <a:pt x="965" y="694"/>
                </a:lnTo>
                <a:lnTo>
                  <a:pt x="967" y="694"/>
                </a:lnTo>
                <a:lnTo>
                  <a:pt x="968" y="694"/>
                </a:lnTo>
                <a:lnTo>
                  <a:pt x="968" y="695"/>
                </a:lnTo>
                <a:lnTo>
                  <a:pt x="970" y="695"/>
                </a:lnTo>
                <a:lnTo>
                  <a:pt x="970" y="695"/>
                </a:lnTo>
                <a:lnTo>
                  <a:pt x="970" y="694"/>
                </a:lnTo>
                <a:lnTo>
                  <a:pt x="968" y="694"/>
                </a:lnTo>
                <a:lnTo>
                  <a:pt x="967" y="691"/>
                </a:lnTo>
                <a:lnTo>
                  <a:pt x="965" y="689"/>
                </a:lnTo>
                <a:lnTo>
                  <a:pt x="965" y="689"/>
                </a:lnTo>
                <a:lnTo>
                  <a:pt x="967" y="689"/>
                </a:lnTo>
                <a:lnTo>
                  <a:pt x="967" y="689"/>
                </a:lnTo>
                <a:lnTo>
                  <a:pt x="967" y="691"/>
                </a:lnTo>
                <a:lnTo>
                  <a:pt x="968" y="691"/>
                </a:lnTo>
                <a:lnTo>
                  <a:pt x="968" y="692"/>
                </a:lnTo>
                <a:lnTo>
                  <a:pt x="968" y="692"/>
                </a:lnTo>
                <a:lnTo>
                  <a:pt x="968" y="691"/>
                </a:lnTo>
                <a:lnTo>
                  <a:pt x="968" y="691"/>
                </a:lnTo>
                <a:lnTo>
                  <a:pt x="968" y="689"/>
                </a:lnTo>
                <a:lnTo>
                  <a:pt x="967" y="688"/>
                </a:lnTo>
                <a:lnTo>
                  <a:pt x="967" y="687"/>
                </a:lnTo>
                <a:lnTo>
                  <a:pt x="968" y="687"/>
                </a:lnTo>
                <a:lnTo>
                  <a:pt x="967" y="685"/>
                </a:lnTo>
                <a:lnTo>
                  <a:pt x="968" y="685"/>
                </a:lnTo>
                <a:lnTo>
                  <a:pt x="967" y="685"/>
                </a:lnTo>
                <a:lnTo>
                  <a:pt x="967" y="684"/>
                </a:lnTo>
                <a:lnTo>
                  <a:pt x="967" y="684"/>
                </a:lnTo>
                <a:lnTo>
                  <a:pt x="968" y="684"/>
                </a:lnTo>
                <a:lnTo>
                  <a:pt x="968" y="684"/>
                </a:lnTo>
                <a:lnTo>
                  <a:pt x="968" y="684"/>
                </a:lnTo>
                <a:lnTo>
                  <a:pt x="968" y="683"/>
                </a:lnTo>
                <a:lnTo>
                  <a:pt x="967" y="683"/>
                </a:lnTo>
                <a:lnTo>
                  <a:pt x="967" y="683"/>
                </a:lnTo>
                <a:lnTo>
                  <a:pt x="968" y="683"/>
                </a:lnTo>
                <a:lnTo>
                  <a:pt x="968" y="683"/>
                </a:lnTo>
                <a:lnTo>
                  <a:pt x="968" y="681"/>
                </a:lnTo>
                <a:lnTo>
                  <a:pt x="970" y="681"/>
                </a:lnTo>
                <a:lnTo>
                  <a:pt x="970" y="681"/>
                </a:lnTo>
                <a:lnTo>
                  <a:pt x="970" y="681"/>
                </a:lnTo>
                <a:lnTo>
                  <a:pt x="970" y="680"/>
                </a:lnTo>
                <a:lnTo>
                  <a:pt x="970" y="681"/>
                </a:lnTo>
                <a:lnTo>
                  <a:pt x="970" y="681"/>
                </a:lnTo>
                <a:lnTo>
                  <a:pt x="970" y="680"/>
                </a:lnTo>
                <a:lnTo>
                  <a:pt x="971" y="680"/>
                </a:lnTo>
                <a:lnTo>
                  <a:pt x="971" y="681"/>
                </a:lnTo>
                <a:lnTo>
                  <a:pt x="971" y="680"/>
                </a:lnTo>
                <a:lnTo>
                  <a:pt x="971" y="680"/>
                </a:lnTo>
                <a:lnTo>
                  <a:pt x="972" y="680"/>
                </a:lnTo>
                <a:lnTo>
                  <a:pt x="971" y="678"/>
                </a:lnTo>
                <a:lnTo>
                  <a:pt x="972" y="678"/>
                </a:lnTo>
                <a:lnTo>
                  <a:pt x="972" y="678"/>
                </a:lnTo>
                <a:lnTo>
                  <a:pt x="972" y="678"/>
                </a:lnTo>
                <a:lnTo>
                  <a:pt x="972" y="680"/>
                </a:lnTo>
                <a:lnTo>
                  <a:pt x="974" y="680"/>
                </a:lnTo>
                <a:lnTo>
                  <a:pt x="974" y="680"/>
                </a:lnTo>
                <a:lnTo>
                  <a:pt x="972" y="680"/>
                </a:lnTo>
                <a:lnTo>
                  <a:pt x="972" y="680"/>
                </a:lnTo>
                <a:lnTo>
                  <a:pt x="972" y="680"/>
                </a:lnTo>
                <a:lnTo>
                  <a:pt x="974" y="681"/>
                </a:lnTo>
                <a:lnTo>
                  <a:pt x="972" y="681"/>
                </a:lnTo>
                <a:lnTo>
                  <a:pt x="972" y="681"/>
                </a:lnTo>
                <a:lnTo>
                  <a:pt x="971" y="681"/>
                </a:lnTo>
                <a:lnTo>
                  <a:pt x="970" y="683"/>
                </a:lnTo>
                <a:lnTo>
                  <a:pt x="971" y="684"/>
                </a:lnTo>
                <a:lnTo>
                  <a:pt x="971" y="684"/>
                </a:lnTo>
                <a:lnTo>
                  <a:pt x="971" y="684"/>
                </a:lnTo>
                <a:lnTo>
                  <a:pt x="971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1" y="685"/>
                </a:lnTo>
                <a:lnTo>
                  <a:pt x="971" y="687"/>
                </a:lnTo>
                <a:lnTo>
                  <a:pt x="970" y="687"/>
                </a:lnTo>
                <a:lnTo>
                  <a:pt x="970" y="687"/>
                </a:lnTo>
                <a:lnTo>
                  <a:pt x="970" y="688"/>
                </a:lnTo>
                <a:lnTo>
                  <a:pt x="970" y="688"/>
                </a:lnTo>
                <a:lnTo>
                  <a:pt x="970" y="687"/>
                </a:lnTo>
                <a:lnTo>
                  <a:pt x="971" y="688"/>
                </a:lnTo>
                <a:lnTo>
                  <a:pt x="971" y="688"/>
                </a:lnTo>
                <a:lnTo>
                  <a:pt x="972" y="689"/>
                </a:lnTo>
                <a:lnTo>
                  <a:pt x="972" y="689"/>
                </a:lnTo>
                <a:lnTo>
                  <a:pt x="972" y="689"/>
                </a:lnTo>
                <a:lnTo>
                  <a:pt x="971" y="689"/>
                </a:lnTo>
                <a:lnTo>
                  <a:pt x="971" y="689"/>
                </a:lnTo>
                <a:lnTo>
                  <a:pt x="970" y="689"/>
                </a:lnTo>
                <a:lnTo>
                  <a:pt x="970" y="691"/>
                </a:lnTo>
                <a:lnTo>
                  <a:pt x="970" y="691"/>
                </a:lnTo>
                <a:lnTo>
                  <a:pt x="971" y="692"/>
                </a:lnTo>
                <a:lnTo>
                  <a:pt x="971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4"/>
                </a:lnTo>
                <a:lnTo>
                  <a:pt x="974" y="694"/>
                </a:lnTo>
                <a:lnTo>
                  <a:pt x="974" y="694"/>
                </a:lnTo>
                <a:lnTo>
                  <a:pt x="974" y="694"/>
                </a:lnTo>
                <a:lnTo>
                  <a:pt x="974" y="695"/>
                </a:lnTo>
                <a:lnTo>
                  <a:pt x="974" y="695"/>
                </a:lnTo>
                <a:lnTo>
                  <a:pt x="974" y="695"/>
                </a:lnTo>
                <a:lnTo>
                  <a:pt x="974" y="696"/>
                </a:lnTo>
                <a:lnTo>
                  <a:pt x="975" y="696"/>
                </a:lnTo>
                <a:lnTo>
                  <a:pt x="975" y="696"/>
                </a:lnTo>
                <a:lnTo>
                  <a:pt x="975" y="698"/>
                </a:lnTo>
                <a:lnTo>
                  <a:pt x="975" y="699"/>
                </a:lnTo>
                <a:lnTo>
                  <a:pt x="974" y="701"/>
                </a:lnTo>
                <a:lnTo>
                  <a:pt x="972" y="702"/>
                </a:lnTo>
                <a:lnTo>
                  <a:pt x="972" y="703"/>
                </a:lnTo>
                <a:lnTo>
                  <a:pt x="972" y="705"/>
                </a:lnTo>
                <a:lnTo>
                  <a:pt x="974" y="705"/>
                </a:lnTo>
                <a:lnTo>
                  <a:pt x="974" y="703"/>
                </a:lnTo>
                <a:lnTo>
                  <a:pt x="974" y="702"/>
                </a:lnTo>
                <a:lnTo>
                  <a:pt x="975" y="702"/>
                </a:lnTo>
                <a:lnTo>
                  <a:pt x="975" y="701"/>
                </a:lnTo>
                <a:lnTo>
                  <a:pt x="976" y="701"/>
                </a:lnTo>
                <a:lnTo>
                  <a:pt x="976" y="701"/>
                </a:lnTo>
                <a:lnTo>
                  <a:pt x="976" y="701"/>
                </a:lnTo>
                <a:lnTo>
                  <a:pt x="979" y="695"/>
                </a:lnTo>
                <a:lnTo>
                  <a:pt x="979" y="695"/>
                </a:lnTo>
                <a:lnTo>
                  <a:pt x="979" y="694"/>
                </a:lnTo>
                <a:lnTo>
                  <a:pt x="981" y="694"/>
                </a:lnTo>
                <a:lnTo>
                  <a:pt x="981" y="692"/>
                </a:lnTo>
                <a:lnTo>
                  <a:pt x="981" y="692"/>
                </a:lnTo>
                <a:lnTo>
                  <a:pt x="981" y="691"/>
                </a:lnTo>
                <a:lnTo>
                  <a:pt x="981" y="691"/>
                </a:lnTo>
                <a:lnTo>
                  <a:pt x="981" y="691"/>
                </a:lnTo>
                <a:lnTo>
                  <a:pt x="981" y="692"/>
                </a:lnTo>
                <a:lnTo>
                  <a:pt x="982" y="692"/>
                </a:lnTo>
                <a:lnTo>
                  <a:pt x="982" y="691"/>
                </a:lnTo>
                <a:lnTo>
                  <a:pt x="982" y="691"/>
                </a:lnTo>
                <a:lnTo>
                  <a:pt x="981" y="689"/>
                </a:lnTo>
                <a:lnTo>
                  <a:pt x="981" y="689"/>
                </a:lnTo>
                <a:lnTo>
                  <a:pt x="981" y="689"/>
                </a:lnTo>
                <a:lnTo>
                  <a:pt x="981" y="689"/>
                </a:lnTo>
                <a:lnTo>
                  <a:pt x="981" y="688"/>
                </a:lnTo>
                <a:lnTo>
                  <a:pt x="981" y="687"/>
                </a:lnTo>
                <a:lnTo>
                  <a:pt x="981" y="687"/>
                </a:lnTo>
                <a:lnTo>
                  <a:pt x="979" y="685"/>
                </a:lnTo>
                <a:lnTo>
                  <a:pt x="978" y="684"/>
                </a:lnTo>
                <a:lnTo>
                  <a:pt x="978" y="681"/>
                </a:lnTo>
                <a:lnTo>
                  <a:pt x="976" y="680"/>
                </a:lnTo>
                <a:lnTo>
                  <a:pt x="976" y="680"/>
                </a:lnTo>
                <a:lnTo>
                  <a:pt x="976" y="678"/>
                </a:lnTo>
                <a:lnTo>
                  <a:pt x="976" y="678"/>
                </a:lnTo>
                <a:lnTo>
                  <a:pt x="976" y="678"/>
                </a:lnTo>
                <a:lnTo>
                  <a:pt x="978" y="677"/>
                </a:lnTo>
                <a:lnTo>
                  <a:pt x="978" y="676"/>
                </a:lnTo>
                <a:lnTo>
                  <a:pt x="978" y="676"/>
                </a:lnTo>
                <a:lnTo>
                  <a:pt x="979" y="676"/>
                </a:lnTo>
                <a:lnTo>
                  <a:pt x="981" y="674"/>
                </a:lnTo>
                <a:lnTo>
                  <a:pt x="981" y="674"/>
                </a:lnTo>
                <a:lnTo>
                  <a:pt x="981" y="674"/>
                </a:lnTo>
                <a:lnTo>
                  <a:pt x="981" y="676"/>
                </a:lnTo>
                <a:lnTo>
                  <a:pt x="979" y="676"/>
                </a:lnTo>
                <a:lnTo>
                  <a:pt x="978" y="676"/>
                </a:lnTo>
                <a:lnTo>
                  <a:pt x="978" y="677"/>
                </a:lnTo>
                <a:lnTo>
                  <a:pt x="976" y="678"/>
                </a:lnTo>
                <a:lnTo>
                  <a:pt x="976" y="678"/>
                </a:lnTo>
                <a:lnTo>
                  <a:pt x="976" y="680"/>
                </a:lnTo>
                <a:lnTo>
                  <a:pt x="979" y="681"/>
                </a:lnTo>
                <a:lnTo>
                  <a:pt x="979" y="681"/>
                </a:lnTo>
                <a:lnTo>
                  <a:pt x="981" y="683"/>
                </a:lnTo>
                <a:lnTo>
                  <a:pt x="982" y="683"/>
                </a:lnTo>
                <a:lnTo>
                  <a:pt x="982" y="683"/>
                </a:lnTo>
                <a:lnTo>
                  <a:pt x="983" y="684"/>
                </a:lnTo>
                <a:lnTo>
                  <a:pt x="983" y="684"/>
                </a:lnTo>
                <a:lnTo>
                  <a:pt x="982" y="685"/>
                </a:lnTo>
                <a:lnTo>
                  <a:pt x="983" y="685"/>
                </a:lnTo>
                <a:lnTo>
                  <a:pt x="983" y="685"/>
                </a:lnTo>
                <a:lnTo>
                  <a:pt x="985" y="683"/>
                </a:lnTo>
                <a:lnTo>
                  <a:pt x="986" y="683"/>
                </a:lnTo>
                <a:lnTo>
                  <a:pt x="986" y="681"/>
                </a:lnTo>
                <a:lnTo>
                  <a:pt x="986" y="681"/>
                </a:lnTo>
                <a:lnTo>
                  <a:pt x="986" y="681"/>
                </a:lnTo>
                <a:lnTo>
                  <a:pt x="987" y="681"/>
                </a:lnTo>
                <a:lnTo>
                  <a:pt x="987" y="681"/>
                </a:lnTo>
                <a:lnTo>
                  <a:pt x="987" y="680"/>
                </a:lnTo>
                <a:lnTo>
                  <a:pt x="987" y="680"/>
                </a:lnTo>
                <a:lnTo>
                  <a:pt x="987" y="678"/>
                </a:lnTo>
                <a:lnTo>
                  <a:pt x="989" y="678"/>
                </a:lnTo>
                <a:lnTo>
                  <a:pt x="989" y="678"/>
                </a:lnTo>
                <a:lnTo>
                  <a:pt x="990" y="677"/>
                </a:lnTo>
                <a:lnTo>
                  <a:pt x="990" y="674"/>
                </a:lnTo>
                <a:lnTo>
                  <a:pt x="990" y="674"/>
                </a:lnTo>
                <a:lnTo>
                  <a:pt x="990" y="674"/>
                </a:lnTo>
                <a:lnTo>
                  <a:pt x="990" y="676"/>
                </a:lnTo>
                <a:lnTo>
                  <a:pt x="990" y="676"/>
                </a:lnTo>
                <a:lnTo>
                  <a:pt x="992" y="674"/>
                </a:lnTo>
                <a:lnTo>
                  <a:pt x="992" y="673"/>
                </a:lnTo>
                <a:lnTo>
                  <a:pt x="992" y="672"/>
                </a:lnTo>
                <a:lnTo>
                  <a:pt x="992" y="672"/>
                </a:lnTo>
                <a:lnTo>
                  <a:pt x="992" y="670"/>
                </a:lnTo>
                <a:lnTo>
                  <a:pt x="992" y="669"/>
                </a:lnTo>
                <a:lnTo>
                  <a:pt x="992" y="669"/>
                </a:lnTo>
                <a:lnTo>
                  <a:pt x="992" y="669"/>
                </a:lnTo>
                <a:lnTo>
                  <a:pt x="989" y="669"/>
                </a:lnTo>
                <a:lnTo>
                  <a:pt x="989" y="667"/>
                </a:lnTo>
                <a:lnTo>
                  <a:pt x="989" y="667"/>
                </a:lnTo>
                <a:lnTo>
                  <a:pt x="990" y="666"/>
                </a:lnTo>
                <a:lnTo>
                  <a:pt x="990" y="666"/>
                </a:lnTo>
                <a:lnTo>
                  <a:pt x="990" y="666"/>
                </a:lnTo>
                <a:lnTo>
                  <a:pt x="990" y="666"/>
                </a:lnTo>
                <a:lnTo>
                  <a:pt x="992" y="666"/>
                </a:lnTo>
                <a:lnTo>
                  <a:pt x="992" y="663"/>
                </a:lnTo>
                <a:lnTo>
                  <a:pt x="993" y="663"/>
                </a:lnTo>
                <a:lnTo>
                  <a:pt x="992" y="661"/>
                </a:lnTo>
                <a:lnTo>
                  <a:pt x="992" y="659"/>
                </a:lnTo>
                <a:lnTo>
                  <a:pt x="992" y="661"/>
                </a:lnTo>
                <a:lnTo>
                  <a:pt x="993" y="661"/>
                </a:lnTo>
                <a:lnTo>
                  <a:pt x="993" y="662"/>
                </a:lnTo>
                <a:lnTo>
                  <a:pt x="993" y="663"/>
                </a:lnTo>
                <a:lnTo>
                  <a:pt x="992" y="665"/>
                </a:lnTo>
                <a:lnTo>
                  <a:pt x="992" y="666"/>
                </a:lnTo>
                <a:lnTo>
                  <a:pt x="992" y="665"/>
                </a:lnTo>
                <a:lnTo>
                  <a:pt x="993" y="665"/>
                </a:lnTo>
                <a:lnTo>
                  <a:pt x="993" y="665"/>
                </a:lnTo>
                <a:lnTo>
                  <a:pt x="993" y="665"/>
                </a:lnTo>
                <a:lnTo>
                  <a:pt x="994" y="663"/>
                </a:lnTo>
                <a:lnTo>
                  <a:pt x="996" y="662"/>
                </a:lnTo>
                <a:lnTo>
                  <a:pt x="1000" y="661"/>
                </a:lnTo>
                <a:lnTo>
                  <a:pt x="1001" y="661"/>
                </a:lnTo>
                <a:lnTo>
                  <a:pt x="1001" y="659"/>
                </a:lnTo>
                <a:lnTo>
                  <a:pt x="1003" y="659"/>
                </a:lnTo>
                <a:lnTo>
                  <a:pt x="1005" y="659"/>
                </a:lnTo>
                <a:lnTo>
                  <a:pt x="1007" y="659"/>
                </a:lnTo>
                <a:lnTo>
                  <a:pt x="1008" y="659"/>
                </a:lnTo>
                <a:lnTo>
                  <a:pt x="1009" y="659"/>
                </a:lnTo>
                <a:lnTo>
                  <a:pt x="1011" y="659"/>
                </a:lnTo>
                <a:lnTo>
                  <a:pt x="1012" y="659"/>
                </a:lnTo>
                <a:lnTo>
                  <a:pt x="1015" y="658"/>
                </a:lnTo>
                <a:lnTo>
                  <a:pt x="1016" y="658"/>
                </a:lnTo>
                <a:lnTo>
                  <a:pt x="1016" y="655"/>
                </a:lnTo>
                <a:lnTo>
                  <a:pt x="1016" y="655"/>
                </a:lnTo>
                <a:lnTo>
                  <a:pt x="1016" y="654"/>
                </a:lnTo>
                <a:lnTo>
                  <a:pt x="1016" y="654"/>
                </a:lnTo>
                <a:lnTo>
                  <a:pt x="1016" y="654"/>
                </a:lnTo>
                <a:lnTo>
                  <a:pt x="1016" y="655"/>
                </a:lnTo>
                <a:lnTo>
                  <a:pt x="1018" y="655"/>
                </a:lnTo>
                <a:lnTo>
                  <a:pt x="1018" y="654"/>
                </a:lnTo>
                <a:lnTo>
                  <a:pt x="1019" y="654"/>
                </a:lnTo>
                <a:lnTo>
                  <a:pt x="1018" y="655"/>
                </a:lnTo>
                <a:lnTo>
                  <a:pt x="1018" y="656"/>
                </a:lnTo>
                <a:lnTo>
                  <a:pt x="1018" y="658"/>
                </a:lnTo>
                <a:lnTo>
                  <a:pt x="1019" y="656"/>
                </a:lnTo>
                <a:lnTo>
                  <a:pt x="1020" y="656"/>
                </a:lnTo>
                <a:lnTo>
                  <a:pt x="1023" y="655"/>
                </a:lnTo>
                <a:lnTo>
                  <a:pt x="1023" y="655"/>
                </a:lnTo>
                <a:lnTo>
                  <a:pt x="1023" y="656"/>
                </a:lnTo>
                <a:lnTo>
                  <a:pt x="1023" y="656"/>
                </a:lnTo>
                <a:lnTo>
                  <a:pt x="1023" y="656"/>
                </a:lnTo>
                <a:lnTo>
                  <a:pt x="1025" y="656"/>
                </a:lnTo>
                <a:lnTo>
                  <a:pt x="1026" y="655"/>
                </a:lnTo>
                <a:lnTo>
                  <a:pt x="1029" y="655"/>
                </a:lnTo>
                <a:lnTo>
                  <a:pt x="1030" y="655"/>
                </a:lnTo>
                <a:lnTo>
                  <a:pt x="1030" y="655"/>
                </a:lnTo>
                <a:lnTo>
                  <a:pt x="1030" y="655"/>
                </a:lnTo>
                <a:lnTo>
                  <a:pt x="1030" y="654"/>
                </a:lnTo>
                <a:lnTo>
                  <a:pt x="1030" y="652"/>
                </a:lnTo>
                <a:lnTo>
                  <a:pt x="1029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9" y="651"/>
                </a:lnTo>
                <a:lnTo>
                  <a:pt x="1029" y="652"/>
                </a:lnTo>
                <a:lnTo>
                  <a:pt x="1030" y="652"/>
                </a:lnTo>
                <a:lnTo>
                  <a:pt x="1030" y="654"/>
                </a:lnTo>
                <a:lnTo>
                  <a:pt x="1029" y="654"/>
                </a:lnTo>
                <a:lnTo>
                  <a:pt x="1027" y="655"/>
                </a:lnTo>
                <a:lnTo>
                  <a:pt x="1026" y="654"/>
                </a:lnTo>
                <a:lnTo>
                  <a:pt x="1025" y="654"/>
                </a:lnTo>
                <a:lnTo>
                  <a:pt x="1025" y="652"/>
                </a:lnTo>
                <a:lnTo>
                  <a:pt x="1023" y="651"/>
                </a:lnTo>
                <a:lnTo>
                  <a:pt x="1023" y="651"/>
                </a:lnTo>
                <a:lnTo>
                  <a:pt x="1023" y="651"/>
                </a:lnTo>
                <a:lnTo>
                  <a:pt x="1022" y="648"/>
                </a:lnTo>
                <a:lnTo>
                  <a:pt x="1022" y="648"/>
                </a:lnTo>
                <a:lnTo>
                  <a:pt x="1020" y="648"/>
                </a:lnTo>
                <a:lnTo>
                  <a:pt x="1019" y="648"/>
                </a:lnTo>
                <a:lnTo>
                  <a:pt x="1020" y="647"/>
                </a:lnTo>
                <a:lnTo>
                  <a:pt x="1022" y="645"/>
                </a:lnTo>
                <a:lnTo>
                  <a:pt x="1022" y="645"/>
                </a:lnTo>
                <a:lnTo>
                  <a:pt x="1022" y="645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2" y="644"/>
                </a:lnTo>
                <a:lnTo>
                  <a:pt x="1022" y="643"/>
                </a:lnTo>
                <a:lnTo>
                  <a:pt x="1022" y="643"/>
                </a:lnTo>
                <a:lnTo>
                  <a:pt x="1022" y="643"/>
                </a:lnTo>
                <a:lnTo>
                  <a:pt x="1022" y="641"/>
                </a:lnTo>
                <a:lnTo>
                  <a:pt x="1022" y="638"/>
                </a:lnTo>
                <a:lnTo>
                  <a:pt x="1023" y="638"/>
                </a:lnTo>
                <a:lnTo>
                  <a:pt x="1023" y="638"/>
                </a:lnTo>
                <a:lnTo>
                  <a:pt x="1025" y="636"/>
                </a:lnTo>
                <a:lnTo>
                  <a:pt x="1026" y="634"/>
                </a:lnTo>
                <a:lnTo>
                  <a:pt x="1027" y="633"/>
                </a:lnTo>
                <a:lnTo>
                  <a:pt x="1027" y="633"/>
                </a:lnTo>
                <a:lnTo>
                  <a:pt x="1027" y="632"/>
                </a:lnTo>
                <a:lnTo>
                  <a:pt x="1027" y="632"/>
                </a:lnTo>
                <a:lnTo>
                  <a:pt x="1029" y="630"/>
                </a:lnTo>
                <a:lnTo>
                  <a:pt x="1030" y="630"/>
                </a:lnTo>
                <a:lnTo>
                  <a:pt x="1030" y="630"/>
                </a:lnTo>
                <a:lnTo>
                  <a:pt x="1030" y="632"/>
                </a:lnTo>
                <a:lnTo>
                  <a:pt x="1030" y="630"/>
                </a:lnTo>
                <a:lnTo>
                  <a:pt x="1030" y="630"/>
                </a:lnTo>
                <a:lnTo>
                  <a:pt x="1031" y="632"/>
                </a:lnTo>
                <a:lnTo>
                  <a:pt x="1031" y="632"/>
                </a:lnTo>
                <a:lnTo>
                  <a:pt x="1031" y="630"/>
                </a:lnTo>
                <a:lnTo>
                  <a:pt x="1031" y="630"/>
                </a:lnTo>
                <a:lnTo>
                  <a:pt x="1031" y="629"/>
                </a:lnTo>
                <a:lnTo>
                  <a:pt x="1031" y="630"/>
                </a:lnTo>
                <a:lnTo>
                  <a:pt x="1031" y="630"/>
                </a:lnTo>
                <a:lnTo>
                  <a:pt x="1031" y="630"/>
                </a:lnTo>
                <a:lnTo>
                  <a:pt x="1033" y="629"/>
                </a:lnTo>
                <a:lnTo>
                  <a:pt x="1033" y="629"/>
                </a:lnTo>
                <a:lnTo>
                  <a:pt x="1033" y="629"/>
                </a:lnTo>
                <a:lnTo>
                  <a:pt x="1033" y="630"/>
                </a:lnTo>
                <a:lnTo>
                  <a:pt x="1033" y="630"/>
                </a:lnTo>
                <a:lnTo>
                  <a:pt x="1034" y="629"/>
                </a:lnTo>
                <a:lnTo>
                  <a:pt x="1034" y="629"/>
                </a:lnTo>
                <a:lnTo>
                  <a:pt x="1034" y="630"/>
                </a:lnTo>
                <a:lnTo>
                  <a:pt x="1034" y="630"/>
                </a:lnTo>
                <a:lnTo>
                  <a:pt x="1034" y="629"/>
                </a:lnTo>
                <a:lnTo>
                  <a:pt x="1036" y="629"/>
                </a:lnTo>
                <a:lnTo>
                  <a:pt x="1037" y="629"/>
                </a:lnTo>
                <a:lnTo>
                  <a:pt x="1038" y="627"/>
                </a:lnTo>
                <a:lnTo>
                  <a:pt x="1038" y="627"/>
                </a:lnTo>
                <a:lnTo>
                  <a:pt x="1038" y="626"/>
                </a:lnTo>
                <a:lnTo>
                  <a:pt x="1040" y="625"/>
                </a:lnTo>
                <a:lnTo>
                  <a:pt x="1040" y="623"/>
                </a:lnTo>
                <a:lnTo>
                  <a:pt x="1041" y="623"/>
                </a:lnTo>
                <a:lnTo>
                  <a:pt x="1041" y="622"/>
                </a:lnTo>
                <a:lnTo>
                  <a:pt x="1041" y="622"/>
                </a:lnTo>
                <a:lnTo>
                  <a:pt x="1041" y="622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5"/>
                </a:lnTo>
                <a:lnTo>
                  <a:pt x="1041" y="625"/>
                </a:lnTo>
                <a:lnTo>
                  <a:pt x="1041" y="625"/>
                </a:lnTo>
                <a:lnTo>
                  <a:pt x="1042" y="625"/>
                </a:lnTo>
                <a:lnTo>
                  <a:pt x="1042" y="625"/>
                </a:lnTo>
                <a:lnTo>
                  <a:pt x="1044" y="626"/>
                </a:lnTo>
                <a:lnTo>
                  <a:pt x="1044" y="625"/>
                </a:lnTo>
                <a:lnTo>
                  <a:pt x="1044" y="625"/>
                </a:lnTo>
                <a:lnTo>
                  <a:pt x="1044" y="623"/>
                </a:lnTo>
                <a:lnTo>
                  <a:pt x="1044" y="622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2"/>
                </a:lnTo>
                <a:lnTo>
                  <a:pt x="1047" y="622"/>
                </a:lnTo>
                <a:lnTo>
                  <a:pt x="1047" y="622"/>
                </a:lnTo>
                <a:lnTo>
                  <a:pt x="1047" y="623"/>
                </a:lnTo>
                <a:lnTo>
                  <a:pt x="1048" y="623"/>
                </a:lnTo>
                <a:lnTo>
                  <a:pt x="1048" y="623"/>
                </a:lnTo>
                <a:lnTo>
                  <a:pt x="1048" y="625"/>
                </a:lnTo>
                <a:lnTo>
                  <a:pt x="1048" y="623"/>
                </a:lnTo>
                <a:lnTo>
                  <a:pt x="1048" y="623"/>
                </a:lnTo>
                <a:lnTo>
                  <a:pt x="1049" y="623"/>
                </a:lnTo>
                <a:lnTo>
                  <a:pt x="1049" y="623"/>
                </a:lnTo>
                <a:lnTo>
                  <a:pt x="1049" y="622"/>
                </a:lnTo>
                <a:lnTo>
                  <a:pt x="1051" y="622"/>
                </a:lnTo>
                <a:lnTo>
                  <a:pt x="1051" y="622"/>
                </a:lnTo>
                <a:lnTo>
                  <a:pt x="1052" y="622"/>
                </a:lnTo>
                <a:lnTo>
                  <a:pt x="1052" y="622"/>
                </a:lnTo>
                <a:lnTo>
                  <a:pt x="1052" y="621"/>
                </a:lnTo>
                <a:lnTo>
                  <a:pt x="1053" y="621"/>
                </a:lnTo>
                <a:lnTo>
                  <a:pt x="1055" y="621"/>
                </a:lnTo>
                <a:lnTo>
                  <a:pt x="1056" y="621"/>
                </a:lnTo>
                <a:lnTo>
                  <a:pt x="1058" y="619"/>
                </a:lnTo>
                <a:lnTo>
                  <a:pt x="1058" y="619"/>
                </a:lnTo>
                <a:lnTo>
                  <a:pt x="1058" y="618"/>
                </a:lnTo>
                <a:lnTo>
                  <a:pt x="1058" y="618"/>
                </a:lnTo>
                <a:lnTo>
                  <a:pt x="1058" y="618"/>
                </a:lnTo>
                <a:lnTo>
                  <a:pt x="1058" y="616"/>
                </a:lnTo>
                <a:lnTo>
                  <a:pt x="1058" y="616"/>
                </a:lnTo>
                <a:lnTo>
                  <a:pt x="1056" y="615"/>
                </a:lnTo>
                <a:lnTo>
                  <a:pt x="1056" y="615"/>
                </a:lnTo>
                <a:lnTo>
                  <a:pt x="1058" y="615"/>
                </a:lnTo>
                <a:lnTo>
                  <a:pt x="1058" y="615"/>
                </a:lnTo>
                <a:lnTo>
                  <a:pt x="1059" y="615"/>
                </a:lnTo>
                <a:lnTo>
                  <a:pt x="1059" y="615"/>
                </a:lnTo>
                <a:lnTo>
                  <a:pt x="1059" y="616"/>
                </a:lnTo>
                <a:lnTo>
                  <a:pt x="1060" y="616"/>
                </a:lnTo>
                <a:lnTo>
                  <a:pt x="1063" y="615"/>
                </a:lnTo>
                <a:lnTo>
                  <a:pt x="1063" y="616"/>
                </a:lnTo>
                <a:lnTo>
                  <a:pt x="1064" y="615"/>
                </a:lnTo>
                <a:lnTo>
                  <a:pt x="1064" y="615"/>
                </a:lnTo>
                <a:lnTo>
                  <a:pt x="1066" y="614"/>
                </a:lnTo>
                <a:lnTo>
                  <a:pt x="1066" y="614"/>
                </a:lnTo>
                <a:lnTo>
                  <a:pt x="1066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6" y="614"/>
                </a:lnTo>
                <a:lnTo>
                  <a:pt x="1069" y="614"/>
                </a:lnTo>
                <a:lnTo>
                  <a:pt x="1069" y="614"/>
                </a:lnTo>
                <a:lnTo>
                  <a:pt x="1071" y="612"/>
                </a:lnTo>
                <a:lnTo>
                  <a:pt x="1074" y="611"/>
                </a:lnTo>
                <a:lnTo>
                  <a:pt x="1077" y="611"/>
                </a:lnTo>
                <a:lnTo>
                  <a:pt x="1078" y="610"/>
                </a:lnTo>
                <a:lnTo>
                  <a:pt x="1080" y="610"/>
                </a:lnTo>
                <a:lnTo>
                  <a:pt x="1081" y="607"/>
                </a:lnTo>
                <a:lnTo>
                  <a:pt x="1081" y="607"/>
                </a:lnTo>
                <a:lnTo>
                  <a:pt x="1081" y="605"/>
                </a:lnTo>
                <a:lnTo>
                  <a:pt x="1081" y="607"/>
                </a:lnTo>
                <a:lnTo>
                  <a:pt x="1082" y="607"/>
                </a:lnTo>
                <a:lnTo>
                  <a:pt x="1082" y="607"/>
                </a:lnTo>
                <a:lnTo>
                  <a:pt x="1084" y="607"/>
                </a:lnTo>
                <a:lnTo>
                  <a:pt x="1084" y="608"/>
                </a:lnTo>
                <a:lnTo>
                  <a:pt x="1082" y="608"/>
                </a:lnTo>
                <a:lnTo>
                  <a:pt x="1081" y="610"/>
                </a:lnTo>
                <a:lnTo>
                  <a:pt x="1078" y="611"/>
                </a:lnTo>
                <a:lnTo>
                  <a:pt x="1078" y="612"/>
                </a:lnTo>
                <a:lnTo>
                  <a:pt x="1078" y="612"/>
                </a:lnTo>
                <a:lnTo>
                  <a:pt x="1078" y="612"/>
                </a:lnTo>
                <a:lnTo>
                  <a:pt x="1080" y="614"/>
                </a:lnTo>
                <a:lnTo>
                  <a:pt x="1080" y="612"/>
                </a:lnTo>
                <a:lnTo>
                  <a:pt x="1081" y="612"/>
                </a:lnTo>
                <a:lnTo>
                  <a:pt x="1084" y="612"/>
                </a:lnTo>
                <a:lnTo>
                  <a:pt x="1085" y="612"/>
                </a:lnTo>
                <a:lnTo>
                  <a:pt x="1088" y="612"/>
                </a:lnTo>
                <a:lnTo>
                  <a:pt x="1091" y="612"/>
                </a:lnTo>
                <a:lnTo>
                  <a:pt x="1092" y="612"/>
                </a:lnTo>
                <a:lnTo>
                  <a:pt x="1092" y="614"/>
                </a:lnTo>
                <a:lnTo>
                  <a:pt x="1089" y="614"/>
                </a:lnTo>
                <a:lnTo>
                  <a:pt x="1085" y="614"/>
                </a:lnTo>
                <a:lnTo>
                  <a:pt x="1085" y="615"/>
                </a:lnTo>
                <a:lnTo>
                  <a:pt x="1085" y="616"/>
                </a:lnTo>
                <a:lnTo>
                  <a:pt x="1084" y="615"/>
                </a:lnTo>
                <a:lnTo>
                  <a:pt x="1084" y="615"/>
                </a:lnTo>
                <a:lnTo>
                  <a:pt x="1084" y="615"/>
                </a:lnTo>
                <a:lnTo>
                  <a:pt x="1084" y="614"/>
                </a:lnTo>
                <a:lnTo>
                  <a:pt x="1084" y="614"/>
                </a:lnTo>
                <a:lnTo>
                  <a:pt x="1084" y="614"/>
                </a:lnTo>
                <a:lnTo>
                  <a:pt x="1082" y="612"/>
                </a:lnTo>
                <a:lnTo>
                  <a:pt x="1082" y="614"/>
                </a:lnTo>
                <a:lnTo>
                  <a:pt x="1082" y="614"/>
                </a:lnTo>
                <a:lnTo>
                  <a:pt x="1080" y="615"/>
                </a:lnTo>
                <a:lnTo>
                  <a:pt x="1078" y="615"/>
                </a:lnTo>
                <a:lnTo>
                  <a:pt x="1071" y="619"/>
                </a:lnTo>
                <a:lnTo>
                  <a:pt x="1070" y="621"/>
                </a:lnTo>
                <a:lnTo>
                  <a:pt x="1070" y="621"/>
                </a:lnTo>
                <a:lnTo>
                  <a:pt x="1071" y="621"/>
                </a:lnTo>
                <a:lnTo>
                  <a:pt x="1073" y="619"/>
                </a:lnTo>
                <a:lnTo>
                  <a:pt x="1073" y="621"/>
                </a:lnTo>
                <a:lnTo>
                  <a:pt x="1071" y="621"/>
                </a:lnTo>
                <a:lnTo>
                  <a:pt x="1070" y="621"/>
                </a:lnTo>
                <a:lnTo>
                  <a:pt x="1070" y="621"/>
                </a:lnTo>
                <a:lnTo>
                  <a:pt x="1069" y="622"/>
                </a:lnTo>
                <a:lnTo>
                  <a:pt x="1067" y="622"/>
                </a:lnTo>
                <a:lnTo>
                  <a:pt x="1067" y="623"/>
                </a:lnTo>
                <a:lnTo>
                  <a:pt x="1066" y="623"/>
                </a:lnTo>
                <a:lnTo>
                  <a:pt x="1066" y="623"/>
                </a:lnTo>
                <a:lnTo>
                  <a:pt x="1069" y="622"/>
                </a:lnTo>
                <a:lnTo>
                  <a:pt x="1069" y="622"/>
                </a:lnTo>
                <a:lnTo>
                  <a:pt x="1067" y="625"/>
                </a:lnTo>
                <a:lnTo>
                  <a:pt x="1066" y="627"/>
                </a:lnTo>
                <a:lnTo>
                  <a:pt x="1066" y="627"/>
                </a:lnTo>
                <a:lnTo>
                  <a:pt x="1066" y="630"/>
                </a:lnTo>
                <a:lnTo>
                  <a:pt x="1067" y="632"/>
                </a:lnTo>
                <a:lnTo>
                  <a:pt x="1067" y="632"/>
                </a:lnTo>
                <a:lnTo>
                  <a:pt x="1067" y="630"/>
                </a:lnTo>
                <a:lnTo>
                  <a:pt x="1069" y="630"/>
                </a:lnTo>
                <a:lnTo>
                  <a:pt x="1069" y="632"/>
                </a:lnTo>
                <a:lnTo>
                  <a:pt x="1070" y="633"/>
                </a:lnTo>
                <a:lnTo>
                  <a:pt x="1071" y="634"/>
                </a:lnTo>
                <a:lnTo>
                  <a:pt x="1071" y="633"/>
                </a:lnTo>
                <a:lnTo>
                  <a:pt x="1073" y="634"/>
                </a:lnTo>
                <a:lnTo>
                  <a:pt x="1073" y="634"/>
                </a:lnTo>
                <a:lnTo>
                  <a:pt x="1073" y="633"/>
                </a:lnTo>
                <a:lnTo>
                  <a:pt x="1073" y="633"/>
                </a:lnTo>
                <a:lnTo>
                  <a:pt x="1074" y="634"/>
                </a:lnTo>
                <a:lnTo>
                  <a:pt x="1074" y="633"/>
                </a:lnTo>
                <a:lnTo>
                  <a:pt x="1075" y="632"/>
                </a:lnTo>
                <a:lnTo>
                  <a:pt x="1075" y="632"/>
                </a:lnTo>
                <a:lnTo>
                  <a:pt x="1077" y="632"/>
                </a:lnTo>
                <a:lnTo>
                  <a:pt x="1078" y="630"/>
                </a:lnTo>
                <a:lnTo>
                  <a:pt x="1078" y="629"/>
                </a:lnTo>
                <a:lnTo>
                  <a:pt x="1080" y="629"/>
                </a:lnTo>
                <a:lnTo>
                  <a:pt x="1081" y="627"/>
                </a:lnTo>
                <a:lnTo>
                  <a:pt x="1082" y="626"/>
                </a:lnTo>
                <a:lnTo>
                  <a:pt x="1082" y="625"/>
                </a:lnTo>
                <a:lnTo>
                  <a:pt x="1084" y="625"/>
                </a:lnTo>
                <a:lnTo>
                  <a:pt x="1084" y="625"/>
                </a:lnTo>
                <a:lnTo>
                  <a:pt x="1084" y="623"/>
                </a:lnTo>
                <a:lnTo>
                  <a:pt x="1084" y="623"/>
                </a:lnTo>
                <a:lnTo>
                  <a:pt x="1084" y="622"/>
                </a:lnTo>
                <a:lnTo>
                  <a:pt x="1085" y="622"/>
                </a:lnTo>
                <a:lnTo>
                  <a:pt x="1085" y="623"/>
                </a:lnTo>
                <a:lnTo>
                  <a:pt x="1086" y="622"/>
                </a:lnTo>
                <a:lnTo>
                  <a:pt x="1086" y="622"/>
                </a:lnTo>
                <a:lnTo>
                  <a:pt x="1086" y="621"/>
                </a:lnTo>
                <a:lnTo>
                  <a:pt x="1088" y="622"/>
                </a:lnTo>
                <a:lnTo>
                  <a:pt x="1088" y="622"/>
                </a:lnTo>
                <a:lnTo>
                  <a:pt x="1088" y="622"/>
                </a:lnTo>
                <a:lnTo>
                  <a:pt x="1089" y="623"/>
                </a:lnTo>
                <a:lnTo>
                  <a:pt x="1091" y="623"/>
                </a:lnTo>
                <a:lnTo>
                  <a:pt x="1091" y="622"/>
                </a:lnTo>
                <a:lnTo>
                  <a:pt x="1091" y="622"/>
                </a:lnTo>
                <a:lnTo>
                  <a:pt x="1091" y="622"/>
                </a:lnTo>
                <a:lnTo>
                  <a:pt x="1091" y="621"/>
                </a:lnTo>
                <a:lnTo>
                  <a:pt x="1091" y="621"/>
                </a:lnTo>
                <a:lnTo>
                  <a:pt x="1092" y="621"/>
                </a:lnTo>
                <a:lnTo>
                  <a:pt x="1092" y="621"/>
                </a:lnTo>
                <a:lnTo>
                  <a:pt x="1093" y="621"/>
                </a:lnTo>
                <a:lnTo>
                  <a:pt x="1095" y="621"/>
                </a:lnTo>
                <a:lnTo>
                  <a:pt x="1095" y="621"/>
                </a:lnTo>
                <a:lnTo>
                  <a:pt x="1096" y="621"/>
                </a:lnTo>
                <a:lnTo>
                  <a:pt x="1099" y="619"/>
                </a:lnTo>
                <a:lnTo>
                  <a:pt x="1100" y="619"/>
                </a:lnTo>
                <a:lnTo>
                  <a:pt x="1103" y="618"/>
                </a:lnTo>
                <a:lnTo>
                  <a:pt x="1106" y="616"/>
                </a:lnTo>
                <a:lnTo>
                  <a:pt x="1107" y="616"/>
                </a:lnTo>
                <a:lnTo>
                  <a:pt x="1108" y="616"/>
                </a:lnTo>
                <a:lnTo>
                  <a:pt x="1108" y="615"/>
                </a:lnTo>
                <a:lnTo>
                  <a:pt x="1110" y="615"/>
                </a:lnTo>
                <a:lnTo>
                  <a:pt x="1110" y="615"/>
                </a:lnTo>
                <a:lnTo>
                  <a:pt x="1111" y="615"/>
                </a:lnTo>
                <a:lnTo>
                  <a:pt x="1113" y="614"/>
                </a:lnTo>
                <a:lnTo>
                  <a:pt x="1114" y="614"/>
                </a:lnTo>
                <a:lnTo>
                  <a:pt x="1114" y="614"/>
                </a:lnTo>
                <a:lnTo>
                  <a:pt x="1114" y="614"/>
                </a:lnTo>
                <a:lnTo>
                  <a:pt x="1115" y="614"/>
                </a:lnTo>
                <a:lnTo>
                  <a:pt x="1114" y="614"/>
                </a:lnTo>
                <a:lnTo>
                  <a:pt x="1114" y="612"/>
                </a:lnTo>
                <a:lnTo>
                  <a:pt x="1111" y="612"/>
                </a:lnTo>
                <a:lnTo>
                  <a:pt x="1111" y="612"/>
                </a:lnTo>
                <a:lnTo>
                  <a:pt x="1113" y="612"/>
                </a:lnTo>
                <a:lnTo>
                  <a:pt x="1113" y="611"/>
                </a:lnTo>
                <a:lnTo>
                  <a:pt x="1111" y="610"/>
                </a:lnTo>
                <a:lnTo>
                  <a:pt x="1111" y="610"/>
                </a:lnTo>
                <a:lnTo>
                  <a:pt x="1110" y="608"/>
                </a:lnTo>
                <a:lnTo>
                  <a:pt x="1108" y="610"/>
                </a:lnTo>
                <a:lnTo>
                  <a:pt x="1107" y="610"/>
                </a:lnTo>
                <a:lnTo>
                  <a:pt x="1107" y="608"/>
                </a:lnTo>
                <a:lnTo>
                  <a:pt x="1106" y="608"/>
                </a:lnTo>
                <a:lnTo>
                  <a:pt x="1106" y="607"/>
                </a:lnTo>
                <a:lnTo>
                  <a:pt x="1106" y="607"/>
                </a:lnTo>
                <a:lnTo>
                  <a:pt x="1103" y="608"/>
                </a:lnTo>
                <a:lnTo>
                  <a:pt x="1102" y="610"/>
                </a:lnTo>
                <a:lnTo>
                  <a:pt x="1102" y="610"/>
                </a:lnTo>
                <a:lnTo>
                  <a:pt x="1102" y="610"/>
                </a:lnTo>
                <a:lnTo>
                  <a:pt x="1100" y="610"/>
                </a:lnTo>
                <a:lnTo>
                  <a:pt x="1099" y="610"/>
                </a:lnTo>
                <a:lnTo>
                  <a:pt x="1099" y="608"/>
                </a:lnTo>
                <a:lnTo>
                  <a:pt x="1099" y="608"/>
                </a:lnTo>
                <a:lnTo>
                  <a:pt x="1097" y="608"/>
                </a:lnTo>
                <a:lnTo>
                  <a:pt x="1095" y="608"/>
                </a:lnTo>
                <a:lnTo>
                  <a:pt x="1093" y="608"/>
                </a:lnTo>
                <a:lnTo>
                  <a:pt x="1093" y="608"/>
                </a:lnTo>
                <a:lnTo>
                  <a:pt x="1093" y="608"/>
                </a:lnTo>
                <a:lnTo>
                  <a:pt x="1092" y="607"/>
                </a:lnTo>
                <a:lnTo>
                  <a:pt x="1091" y="607"/>
                </a:lnTo>
                <a:lnTo>
                  <a:pt x="1091" y="607"/>
                </a:lnTo>
                <a:lnTo>
                  <a:pt x="1089" y="607"/>
                </a:lnTo>
                <a:lnTo>
                  <a:pt x="1088" y="605"/>
                </a:lnTo>
                <a:lnTo>
                  <a:pt x="1086" y="605"/>
                </a:lnTo>
                <a:lnTo>
                  <a:pt x="1088" y="604"/>
                </a:lnTo>
                <a:lnTo>
                  <a:pt x="1088" y="604"/>
                </a:lnTo>
                <a:lnTo>
                  <a:pt x="1088" y="603"/>
                </a:lnTo>
                <a:lnTo>
                  <a:pt x="1085" y="603"/>
                </a:lnTo>
                <a:lnTo>
                  <a:pt x="1085" y="603"/>
                </a:lnTo>
                <a:lnTo>
                  <a:pt x="1081" y="603"/>
                </a:lnTo>
                <a:lnTo>
                  <a:pt x="1081" y="601"/>
                </a:lnTo>
                <a:lnTo>
                  <a:pt x="1081" y="601"/>
                </a:lnTo>
                <a:lnTo>
                  <a:pt x="1081" y="600"/>
                </a:lnTo>
                <a:lnTo>
                  <a:pt x="1080" y="598"/>
                </a:lnTo>
                <a:lnTo>
                  <a:pt x="1080" y="597"/>
                </a:lnTo>
                <a:lnTo>
                  <a:pt x="1078" y="597"/>
                </a:lnTo>
                <a:lnTo>
                  <a:pt x="1078" y="596"/>
                </a:lnTo>
                <a:lnTo>
                  <a:pt x="1078" y="594"/>
                </a:lnTo>
                <a:lnTo>
                  <a:pt x="1078" y="594"/>
                </a:lnTo>
                <a:lnTo>
                  <a:pt x="1078" y="593"/>
                </a:lnTo>
                <a:lnTo>
                  <a:pt x="1078" y="592"/>
                </a:lnTo>
                <a:lnTo>
                  <a:pt x="1077" y="592"/>
                </a:lnTo>
                <a:lnTo>
                  <a:pt x="1075" y="593"/>
                </a:lnTo>
                <a:lnTo>
                  <a:pt x="1074" y="593"/>
                </a:lnTo>
                <a:lnTo>
                  <a:pt x="1074" y="592"/>
                </a:lnTo>
                <a:lnTo>
                  <a:pt x="1077" y="590"/>
                </a:lnTo>
                <a:lnTo>
                  <a:pt x="1078" y="589"/>
                </a:lnTo>
                <a:lnTo>
                  <a:pt x="1078" y="586"/>
                </a:lnTo>
                <a:lnTo>
                  <a:pt x="1080" y="585"/>
                </a:lnTo>
                <a:lnTo>
                  <a:pt x="1080" y="585"/>
                </a:lnTo>
                <a:lnTo>
                  <a:pt x="1078" y="583"/>
                </a:lnTo>
                <a:lnTo>
                  <a:pt x="1077" y="583"/>
                </a:lnTo>
                <a:lnTo>
                  <a:pt x="1077" y="583"/>
                </a:lnTo>
                <a:lnTo>
                  <a:pt x="1075" y="583"/>
                </a:lnTo>
                <a:lnTo>
                  <a:pt x="1074" y="585"/>
                </a:lnTo>
                <a:lnTo>
                  <a:pt x="1073" y="585"/>
                </a:lnTo>
                <a:lnTo>
                  <a:pt x="1071" y="585"/>
                </a:lnTo>
                <a:lnTo>
                  <a:pt x="1071" y="585"/>
                </a:lnTo>
                <a:lnTo>
                  <a:pt x="1070" y="583"/>
                </a:lnTo>
                <a:lnTo>
                  <a:pt x="1069" y="582"/>
                </a:lnTo>
                <a:lnTo>
                  <a:pt x="1066" y="582"/>
                </a:lnTo>
                <a:lnTo>
                  <a:pt x="1064" y="581"/>
                </a:lnTo>
                <a:lnTo>
                  <a:pt x="1063" y="581"/>
                </a:lnTo>
                <a:lnTo>
                  <a:pt x="1062" y="581"/>
                </a:lnTo>
                <a:lnTo>
                  <a:pt x="1060" y="581"/>
                </a:lnTo>
                <a:lnTo>
                  <a:pt x="1063" y="579"/>
                </a:lnTo>
                <a:lnTo>
                  <a:pt x="1064" y="581"/>
                </a:lnTo>
                <a:lnTo>
                  <a:pt x="1064" y="581"/>
                </a:lnTo>
                <a:lnTo>
                  <a:pt x="1067" y="581"/>
                </a:lnTo>
                <a:lnTo>
                  <a:pt x="1067" y="579"/>
                </a:lnTo>
                <a:lnTo>
                  <a:pt x="1069" y="579"/>
                </a:lnTo>
                <a:lnTo>
                  <a:pt x="1070" y="581"/>
                </a:lnTo>
                <a:lnTo>
                  <a:pt x="1073" y="581"/>
                </a:lnTo>
                <a:lnTo>
                  <a:pt x="1074" y="581"/>
                </a:lnTo>
                <a:lnTo>
                  <a:pt x="1074" y="581"/>
                </a:lnTo>
                <a:lnTo>
                  <a:pt x="1077" y="581"/>
                </a:lnTo>
                <a:lnTo>
                  <a:pt x="1077" y="579"/>
                </a:lnTo>
                <a:lnTo>
                  <a:pt x="1078" y="579"/>
                </a:lnTo>
                <a:lnTo>
                  <a:pt x="1080" y="579"/>
                </a:lnTo>
                <a:lnTo>
                  <a:pt x="1080" y="578"/>
                </a:lnTo>
                <a:lnTo>
                  <a:pt x="1081" y="576"/>
                </a:lnTo>
                <a:lnTo>
                  <a:pt x="1084" y="576"/>
                </a:lnTo>
                <a:lnTo>
                  <a:pt x="1084" y="575"/>
                </a:lnTo>
                <a:lnTo>
                  <a:pt x="1084" y="572"/>
                </a:lnTo>
                <a:lnTo>
                  <a:pt x="1082" y="571"/>
                </a:lnTo>
                <a:lnTo>
                  <a:pt x="1081" y="571"/>
                </a:lnTo>
                <a:lnTo>
                  <a:pt x="1082" y="571"/>
                </a:lnTo>
                <a:lnTo>
                  <a:pt x="1085" y="571"/>
                </a:lnTo>
                <a:lnTo>
                  <a:pt x="1085" y="571"/>
                </a:lnTo>
                <a:lnTo>
                  <a:pt x="1084" y="570"/>
                </a:lnTo>
                <a:lnTo>
                  <a:pt x="1081" y="568"/>
                </a:lnTo>
                <a:lnTo>
                  <a:pt x="1078" y="567"/>
                </a:lnTo>
                <a:lnTo>
                  <a:pt x="1073" y="565"/>
                </a:lnTo>
                <a:lnTo>
                  <a:pt x="1073" y="565"/>
                </a:lnTo>
                <a:lnTo>
                  <a:pt x="1069" y="567"/>
                </a:lnTo>
                <a:lnTo>
                  <a:pt x="1066" y="567"/>
                </a:lnTo>
                <a:lnTo>
                  <a:pt x="1062" y="568"/>
                </a:lnTo>
                <a:lnTo>
                  <a:pt x="1056" y="570"/>
                </a:lnTo>
                <a:lnTo>
                  <a:pt x="1052" y="571"/>
                </a:lnTo>
                <a:lnTo>
                  <a:pt x="1049" y="572"/>
                </a:lnTo>
                <a:lnTo>
                  <a:pt x="1047" y="574"/>
                </a:lnTo>
                <a:lnTo>
                  <a:pt x="1044" y="575"/>
                </a:lnTo>
                <a:lnTo>
                  <a:pt x="1044" y="576"/>
                </a:lnTo>
                <a:lnTo>
                  <a:pt x="1041" y="576"/>
                </a:lnTo>
                <a:lnTo>
                  <a:pt x="1041" y="576"/>
                </a:lnTo>
                <a:lnTo>
                  <a:pt x="1040" y="578"/>
                </a:lnTo>
                <a:lnTo>
                  <a:pt x="1036" y="581"/>
                </a:lnTo>
                <a:lnTo>
                  <a:pt x="1034" y="582"/>
                </a:lnTo>
                <a:lnTo>
                  <a:pt x="1033" y="583"/>
                </a:lnTo>
                <a:lnTo>
                  <a:pt x="1031" y="586"/>
                </a:lnTo>
                <a:lnTo>
                  <a:pt x="1029" y="587"/>
                </a:lnTo>
                <a:lnTo>
                  <a:pt x="1029" y="589"/>
                </a:lnTo>
                <a:lnTo>
                  <a:pt x="1027" y="590"/>
                </a:lnTo>
                <a:lnTo>
                  <a:pt x="1026" y="592"/>
                </a:lnTo>
                <a:lnTo>
                  <a:pt x="1025" y="593"/>
                </a:lnTo>
                <a:lnTo>
                  <a:pt x="1020" y="594"/>
                </a:lnTo>
                <a:lnTo>
                  <a:pt x="1019" y="596"/>
                </a:lnTo>
                <a:lnTo>
                  <a:pt x="1018" y="596"/>
                </a:lnTo>
                <a:lnTo>
                  <a:pt x="1016" y="597"/>
                </a:lnTo>
                <a:lnTo>
                  <a:pt x="1014" y="597"/>
                </a:lnTo>
                <a:lnTo>
                  <a:pt x="1011" y="597"/>
                </a:lnTo>
                <a:lnTo>
                  <a:pt x="1009" y="598"/>
                </a:lnTo>
                <a:lnTo>
                  <a:pt x="1008" y="598"/>
                </a:lnTo>
                <a:lnTo>
                  <a:pt x="1008" y="600"/>
                </a:lnTo>
                <a:lnTo>
                  <a:pt x="1007" y="600"/>
                </a:lnTo>
                <a:lnTo>
                  <a:pt x="1005" y="601"/>
                </a:lnTo>
                <a:lnTo>
                  <a:pt x="1004" y="603"/>
                </a:lnTo>
                <a:lnTo>
                  <a:pt x="1001" y="604"/>
                </a:lnTo>
                <a:lnTo>
                  <a:pt x="1000" y="605"/>
                </a:lnTo>
                <a:lnTo>
                  <a:pt x="998" y="607"/>
                </a:lnTo>
                <a:lnTo>
                  <a:pt x="997" y="608"/>
                </a:lnTo>
                <a:lnTo>
                  <a:pt x="997" y="610"/>
                </a:lnTo>
                <a:lnTo>
                  <a:pt x="996" y="610"/>
                </a:lnTo>
                <a:lnTo>
                  <a:pt x="996" y="611"/>
                </a:lnTo>
                <a:lnTo>
                  <a:pt x="996" y="612"/>
                </a:lnTo>
                <a:lnTo>
                  <a:pt x="994" y="612"/>
                </a:lnTo>
                <a:lnTo>
                  <a:pt x="992" y="614"/>
                </a:lnTo>
                <a:lnTo>
                  <a:pt x="989" y="615"/>
                </a:lnTo>
                <a:lnTo>
                  <a:pt x="986" y="616"/>
                </a:lnTo>
                <a:lnTo>
                  <a:pt x="985" y="616"/>
                </a:lnTo>
                <a:lnTo>
                  <a:pt x="987" y="615"/>
                </a:lnTo>
                <a:lnTo>
                  <a:pt x="990" y="614"/>
                </a:lnTo>
                <a:lnTo>
                  <a:pt x="992" y="612"/>
                </a:lnTo>
                <a:lnTo>
                  <a:pt x="992" y="612"/>
                </a:lnTo>
                <a:lnTo>
                  <a:pt x="989" y="611"/>
                </a:lnTo>
                <a:lnTo>
                  <a:pt x="989" y="611"/>
                </a:lnTo>
                <a:lnTo>
                  <a:pt x="992" y="611"/>
                </a:lnTo>
                <a:lnTo>
                  <a:pt x="993" y="611"/>
                </a:lnTo>
                <a:lnTo>
                  <a:pt x="993" y="610"/>
                </a:lnTo>
                <a:lnTo>
                  <a:pt x="994" y="608"/>
                </a:lnTo>
                <a:lnTo>
                  <a:pt x="997" y="608"/>
                </a:lnTo>
                <a:lnTo>
                  <a:pt x="998" y="607"/>
                </a:lnTo>
                <a:lnTo>
                  <a:pt x="1000" y="605"/>
                </a:lnTo>
                <a:lnTo>
                  <a:pt x="1000" y="604"/>
                </a:lnTo>
                <a:lnTo>
                  <a:pt x="1001" y="604"/>
                </a:lnTo>
                <a:lnTo>
                  <a:pt x="1001" y="603"/>
                </a:lnTo>
                <a:lnTo>
                  <a:pt x="1003" y="603"/>
                </a:lnTo>
                <a:lnTo>
                  <a:pt x="1004" y="601"/>
                </a:lnTo>
                <a:lnTo>
                  <a:pt x="1008" y="600"/>
                </a:lnTo>
                <a:lnTo>
                  <a:pt x="1008" y="598"/>
                </a:lnTo>
                <a:lnTo>
                  <a:pt x="1011" y="598"/>
                </a:lnTo>
                <a:lnTo>
                  <a:pt x="1012" y="597"/>
                </a:lnTo>
                <a:lnTo>
                  <a:pt x="1012" y="597"/>
                </a:lnTo>
                <a:lnTo>
                  <a:pt x="1014" y="597"/>
                </a:lnTo>
                <a:lnTo>
                  <a:pt x="1018" y="596"/>
                </a:lnTo>
                <a:lnTo>
                  <a:pt x="1019" y="594"/>
                </a:lnTo>
                <a:lnTo>
                  <a:pt x="1020" y="593"/>
                </a:lnTo>
                <a:lnTo>
                  <a:pt x="1023" y="592"/>
                </a:lnTo>
                <a:lnTo>
                  <a:pt x="1025" y="589"/>
                </a:lnTo>
                <a:lnTo>
                  <a:pt x="1026" y="587"/>
                </a:lnTo>
                <a:lnTo>
                  <a:pt x="1030" y="585"/>
                </a:lnTo>
                <a:lnTo>
                  <a:pt x="1030" y="583"/>
                </a:lnTo>
                <a:lnTo>
                  <a:pt x="1031" y="582"/>
                </a:lnTo>
                <a:lnTo>
                  <a:pt x="1031" y="581"/>
                </a:lnTo>
                <a:lnTo>
                  <a:pt x="1030" y="579"/>
                </a:lnTo>
                <a:lnTo>
                  <a:pt x="1030" y="579"/>
                </a:lnTo>
                <a:lnTo>
                  <a:pt x="1029" y="578"/>
                </a:lnTo>
                <a:lnTo>
                  <a:pt x="1025" y="576"/>
                </a:lnTo>
                <a:lnTo>
                  <a:pt x="1023" y="576"/>
                </a:lnTo>
                <a:lnTo>
                  <a:pt x="1022" y="576"/>
                </a:lnTo>
                <a:lnTo>
                  <a:pt x="1020" y="576"/>
                </a:lnTo>
                <a:lnTo>
                  <a:pt x="1020" y="576"/>
                </a:lnTo>
                <a:lnTo>
                  <a:pt x="1026" y="576"/>
                </a:lnTo>
                <a:lnTo>
                  <a:pt x="1029" y="578"/>
                </a:lnTo>
                <a:lnTo>
                  <a:pt x="1030" y="578"/>
                </a:lnTo>
                <a:lnTo>
                  <a:pt x="1031" y="579"/>
                </a:lnTo>
                <a:lnTo>
                  <a:pt x="1031" y="579"/>
                </a:lnTo>
                <a:lnTo>
                  <a:pt x="1033" y="579"/>
                </a:lnTo>
                <a:lnTo>
                  <a:pt x="1034" y="578"/>
                </a:lnTo>
                <a:lnTo>
                  <a:pt x="1036" y="576"/>
                </a:lnTo>
                <a:lnTo>
                  <a:pt x="1037" y="575"/>
                </a:lnTo>
                <a:lnTo>
                  <a:pt x="1040" y="571"/>
                </a:lnTo>
                <a:lnTo>
                  <a:pt x="1042" y="570"/>
                </a:lnTo>
                <a:lnTo>
                  <a:pt x="1042" y="570"/>
                </a:lnTo>
                <a:lnTo>
                  <a:pt x="1044" y="568"/>
                </a:lnTo>
                <a:lnTo>
                  <a:pt x="1045" y="568"/>
                </a:lnTo>
                <a:lnTo>
                  <a:pt x="1045" y="568"/>
                </a:lnTo>
                <a:lnTo>
                  <a:pt x="1047" y="567"/>
                </a:lnTo>
                <a:lnTo>
                  <a:pt x="1045" y="567"/>
                </a:lnTo>
                <a:lnTo>
                  <a:pt x="1048" y="565"/>
                </a:lnTo>
                <a:lnTo>
                  <a:pt x="1053" y="565"/>
                </a:lnTo>
                <a:lnTo>
                  <a:pt x="1053" y="565"/>
                </a:lnTo>
                <a:lnTo>
                  <a:pt x="1055" y="565"/>
                </a:lnTo>
                <a:lnTo>
                  <a:pt x="1055" y="564"/>
                </a:lnTo>
                <a:lnTo>
                  <a:pt x="1056" y="561"/>
                </a:lnTo>
                <a:lnTo>
                  <a:pt x="1059" y="557"/>
                </a:lnTo>
                <a:lnTo>
                  <a:pt x="1060" y="556"/>
                </a:lnTo>
                <a:lnTo>
                  <a:pt x="1062" y="554"/>
                </a:lnTo>
                <a:lnTo>
                  <a:pt x="1062" y="554"/>
                </a:lnTo>
                <a:lnTo>
                  <a:pt x="1063" y="554"/>
                </a:lnTo>
                <a:lnTo>
                  <a:pt x="1063" y="554"/>
                </a:lnTo>
                <a:lnTo>
                  <a:pt x="1064" y="554"/>
                </a:lnTo>
                <a:lnTo>
                  <a:pt x="1066" y="554"/>
                </a:lnTo>
                <a:lnTo>
                  <a:pt x="1066" y="554"/>
                </a:lnTo>
                <a:lnTo>
                  <a:pt x="1069" y="553"/>
                </a:lnTo>
                <a:lnTo>
                  <a:pt x="1070" y="554"/>
                </a:lnTo>
                <a:lnTo>
                  <a:pt x="1074" y="553"/>
                </a:lnTo>
                <a:lnTo>
                  <a:pt x="1075" y="553"/>
                </a:lnTo>
                <a:lnTo>
                  <a:pt x="1078" y="553"/>
                </a:lnTo>
                <a:lnTo>
                  <a:pt x="1082" y="553"/>
                </a:lnTo>
                <a:lnTo>
                  <a:pt x="1085" y="553"/>
                </a:lnTo>
                <a:lnTo>
                  <a:pt x="1086" y="553"/>
                </a:lnTo>
                <a:lnTo>
                  <a:pt x="1088" y="553"/>
                </a:lnTo>
                <a:lnTo>
                  <a:pt x="1089" y="553"/>
                </a:lnTo>
                <a:lnTo>
                  <a:pt x="1091" y="554"/>
                </a:lnTo>
                <a:lnTo>
                  <a:pt x="1093" y="554"/>
                </a:lnTo>
                <a:lnTo>
                  <a:pt x="1095" y="553"/>
                </a:lnTo>
                <a:lnTo>
                  <a:pt x="1096" y="553"/>
                </a:lnTo>
                <a:lnTo>
                  <a:pt x="1097" y="553"/>
                </a:lnTo>
                <a:lnTo>
                  <a:pt x="1099" y="553"/>
                </a:lnTo>
                <a:lnTo>
                  <a:pt x="1100" y="553"/>
                </a:lnTo>
                <a:lnTo>
                  <a:pt x="1102" y="553"/>
                </a:lnTo>
                <a:lnTo>
                  <a:pt x="1104" y="554"/>
                </a:lnTo>
                <a:lnTo>
                  <a:pt x="1106" y="554"/>
                </a:lnTo>
                <a:lnTo>
                  <a:pt x="1107" y="554"/>
                </a:lnTo>
                <a:lnTo>
                  <a:pt x="1108" y="556"/>
                </a:lnTo>
                <a:lnTo>
                  <a:pt x="1113" y="554"/>
                </a:lnTo>
                <a:lnTo>
                  <a:pt x="1114" y="554"/>
                </a:lnTo>
                <a:lnTo>
                  <a:pt x="1115" y="554"/>
                </a:lnTo>
                <a:lnTo>
                  <a:pt x="1117" y="554"/>
                </a:lnTo>
                <a:lnTo>
                  <a:pt x="1118" y="554"/>
                </a:lnTo>
                <a:lnTo>
                  <a:pt x="1121" y="554"/>
                </a:lnTo>
                <a:lnTo>
                  <a:pt x="1124" y="554"/>
                </a:lnTo>
                <a:lnTo>
                  <a:pt x="1125" y="553"/>
                </a:lnTo>
                <a:lnTo>
                  <a:pt x="1126" y="552"/>
                </a:lnTo>
                <a:lnTo>
                  <a:pt x="1128" y="550"/>
                </a:lnTo>
                <a:lnTo>
                  <a:pt x="1130" y="549"/>
                </a:lnTo>
                <a:lnTo>
                  <a:pt x="1132" y="547"/>
                </a:lnTo>
                <a:lnTo>
                  <a:pt x="1133" y="546"/>
                </a:lnTo>
                <a:lnTo>
                  <a:pt x="1137" y="542"/>
                </a:lnTo>
                <a:lnTo>
                  <a:pt x="1137" y="542"/>
                </a:lnTo>
                <a:lnTo>
                  <a:pt x="1137" y="542"/>
                </a:lnTo>
                <a:lnTo>
                  <a:pt x="1139" y="541"/>
                </a:lnTo>
                <a:lnTo>
                  <a:pt x="1139" y="541"/>
                </a:lnTo>
                <a:lnTo>
                  <a:pt x="1141" y="541"/>
                </a:lnTo>
                <a:lnTo>
                  <a:pt x="1143" y="541"/>
                </a:lnTo>
                <a:lnTo>
                  <a:pt x="1143" y="541"/>
                </a:lnTo>
                <a:lnTo>
                  <a:pt x="1146" y="539"/>
                </a:lnTo>
                <a:lnTo>
                  <a:pt x="1146" y="539"/>
                </a:lnTo>
                <a:lnTo>
                  <a:pt x="1148" y="539"/>
                </a:lnTo>
                <a:lnTo>
                  <a:pt x="1150" y="539"/>
                </a:lnTo>
                <a:lnTo>
                  <a:pt x="1152" y="539"/>
                </a:lnTo>
                <a:lnTo>
                  <a:pt x="1152" y="539"/>
                </a:lnTo>
                <a:lnTo>
                  <a:pt x="1154" y="539"/>
                </a:lnTo>
                <a:lnTo>
                  <a:pt x="1158" y="536"/>
                </a:lnTo>
                <a:lnTo>
                  <a:pt x="1159" y="535"/>
                </a:lnTo>
                <a:lnTo>
                  <a:pt x="1162" y="532"/>
                </a:lnTo>
                <a:lnTo>
                  <a:pt x="1165" y="531"/>
                </a:lnTo>
                <a:lnTo>
                  <a:pt x="1166" y="530"/>
                </a:lnTo>
                <a:lnTo>
                  <a:pt x="1165" y="530"/>
                </a:lnTo>
                <a:lnTo>
                  <a:pt x="1165" y="528"/>
                </a:lnTo>
                <a:lnTo>
                  <a:pt x="1165" y="528"/>
                </a:lnTo>
                <a:lnTo>
                  <a:pt x="1162" y="527"/>
                </a:lnTo>
                <a:lnTo>
                  <a:pt x="1162" y="527"/>
                </a:lnTo>
                <a:lnTo>
                  <a:pt x="1163" y="527"/>
                </a:lnTo>
                <a:lnTo>
                  <a:pt x="1165" y="527"/>
                </a:lnTo>
                <a:lnTo>
                  <a:pt x="1165" y="527"/>
                </a:lnTo>
                <a:lnTo>
                  <a:pt x="1165" y="527"/>
                </a:lnTo>
                <a:lnTo>
                  <a:pt x="1165" y="525"/>
                </a:lnTo>
                <a:lnTo>
                  <a:pt x="1163" y="525"/>
                </a:lnTo>
                <a:lnTo>
                  <a:pt x="1162" y="525"/>
                </a:lnTo>
                <a:lnTo>
                  <a:pt x="1161" y="525"/>
                </a:lnTo>
                <a:lnTo>
                  <a:pt x="1159" y="525"/>
                </a:lnTo>
                <a:lnTo>
                  <a:pt x="1159" y="524"/>
                </a:lnTo>
                <a:lnTo>
                  <a:pt x="1161" y="524"/>
                </a:lnTo>
                <a:lnTo>
                  <a:pt x="1163" y="524"/>
                </a:lnTo>
                <a:lnTo>
                  <a:pt x="1165" y="524"/>
                </a:lnTo>
                <a:lnTo>
                  <a:pt x="1165" y="524"/>
                </a:lnTo>
                <a:lnTo>
                  <a:pt x="1163" y="523"/>
                </a:lnTo>
                <a:lnTo>
                  <a:pt x="1163" y="521"/>
                </a:lnTo>
                <a:lnTo>
                  <a:pt x="1165" y="521"/>
                </a:lnTo>
                <a:lnTo>
                  <a:pt x="1163" y="520"/>
                </a:lnTo>
                <a:lnTo>
                  <a:pt x="1165" y="517"/>
                </a:lnTo>
                <a:lnTo>
                  <a:pt x="1165" y="517"/>
                </a:lnTo>
                <a:lnTo>
                  <a:pt x="1165" y="516"/>
                </a:lnTo>
                <a:lnTo>
                  <a:pt x="1163" y="516"/>
                </a:lnTo>
                <a:lnTo>
                  <a:pt x="1163" y="516"/>
                </a:lnTo>
                <a:lnTo>
                  <a:pt x="1163" y="514"/>
                </a:lnTo>
                <a:lnTo>
                  <a:pt x="1163" y="514"/>
                </a:lnTo>
                <a:lnTo>
                  <a:pt x="1163" y="513"/>
                </a:lnTo>
                <a:lnTo>
                  <a:pt x="1162" y="512"/>
                </a:lnTo>
                <a:lnTo>
                  <a:pt x="1159" y="512"/>
                </a:lnTo>
                <a:lnTo>
                  <a:pt x="1159" y="512"/>
                </a:lnTo>
                <a:lnTo>
                  <a:pt x="1158" y="510"/>
                </a:lnTo>
                <a:lnTo>
                  <a:pt x="1158" y="509"/>
                </a:lnTo>
                <a:lnTo>
                  <a:pt x="1158" y="509"/>
                </a:lnTo>
                <a:lnTo>
                  <a:pt x="1157" y="509"/>
                </a:lnTo>
                <a:lnTo>
                  <a:pt x="1155" y="510"/>
                </a:lnTo>
                <a:lnTo>
                  <a:pt x="1152" y="510"/>
                </a:lnTo>
                <a:lnTo>
                  <a:pt x="1151" y="513"/>
                </a:lnTo>
                <a:lnTo>
                  <a:pt x="1150" y="513"/>
                </a:lnTo>
                <a:lnTo>
                  <a:pt x="1150" y="512"/>
                </a:lnTo>
                <a:lnTo>
                  <a:pt x="1150" y="512"/>
                </a:lnTo>
                <a:lnTo>
                  <a:pt x="1148" y="512"/>
                </a:lnTo>
                <a:lnTo>
                  <a:pt x="1148" y="512"/>
                </a:lnTo>
                <a:lnTo>
                  <a:pt x="1148" y="512"/>
                </a:lnTo>
                <a:lnTo>
                  <a:pt x="1151" y="510"/>
                </a:lnTo>
                <a:lnTo>
                  <a:pt x="1151" y="510"/>
                </a:lnTo>
                <a:lnTo>
                  <a:pt x="1152" y="509"/>
                </a:lnTo>
                <a:lnTo>
                  <a:pt x="1151" y="509"/>
                </a:lnTo>
                <a:lnTo>
                  <a:pt x="1151" y="507"/>
                </a:lnTo>
                <a:lnTo>
                  <a:pt x="1150" y="505"/>
                </a:lnTo>
                <a:lnTo>
                  <a:pt x="1147" y="503"/>
                </a:lnTo>
                <a:lnTo>
                  <a:pt x="1141" y="503"/>
                </a:lnTo>
                <a:lnTo>
                  <a:pt x="1140" y="503"/>
                </a:lnTo>
                <a:lnTo>
                  <a:pt x="1140" y="505"/>
                </a:lnTo>
                <a:lnTo>
                  <a:pt x="1140" y="505"/>
                </a:lnTo>
                <a:lnTo>
                  <a:pt x="1140" y="505"/>
                </a:lnTo>
                <a:lnTo>
                  <a:pt x="1141" y="505"/>
                </a:lnTo>
                <a:lnTo>
                  <a:pt x="1143" y="505"/>
                </a:lnTo>
                <a:lnTo>
                  <a:pt x="1144" y="505"/>
                </a:lnTo>
                <a:lnTo>
                  <a:pt x="1144" y="505"/>
                </a:lnTo>
                <a:lnTo>
                  <a:pt x="1143" y="505"/>
                </a:lnTo>
                <a:lnTo>
                  <a:pt x="1140" y="506"/>
                </a:lnTo>
                <a:lnTo>
                  <a:pt x="1137" y="506"/>
                </a:lnTo>
                <a:lnTo>
                  <a:pt x="1135" y="507"/>
                </a:lnTo>
                <a:lnTo>
                  <a:pt x="1133" y="510"/>
                </a:lnTo>
                <a:lnTo>
                  <a:pt x="1130" y="512"/>
                </a:lnTo>
                <a:lnTo>
                  <a:pt x="1129" y="512"/>
                </a:lnTo>
                <a:lnTo>
                  <a:pt x="1128" y="513"/>
                </a:lnTo>
                <a:lnTo>
                  <a:pt x="1126" y="513"/>
                </a:lnTo>
                <a:lnTo>
                  <a:pt x="1126" y="513"/>
                </a:lnTo>
                <a:lnTo>
                  <a:pt x="1125" y="514"/>
                </a:lnTo>
                <a:lnTo>
                  <a:pt x="1124" y="516"/>
                </a:lnTo>
                <a:lnTo>
                  <a:pt x="1121" y="516"/>
                </a:lnTo>
                <a:lnTo>
                  <a:pt x="1121" y="516"/>
                </a:lnTo>
                <a:lnTo>
                  <a:pt x="1121" y="516"/>
                </a:lnTo>
                <a:lnTo>
                  <a:pt x="1122" y="516"/>
                </a:lnTo>
                <a:lnTo>
                  <a:pt x="1122" y="514"/>
                </a:lnTo>
                <a:lnTo>
                  <a:pt x="1122" y="514"/>
                </a:lnTo>
                <a:lnTo>
                  <a:pt x="1122" y="514"/>
                </a:lnTo>
                <a:lnTo>
                  <a:pt x="1124" y="513"/>
                </a:lnTo>
                <a:lnTo>
                  <a:pt x="1124" y="513"/>
                </a:lnTo>
                <a:lnTo>
                  <a:pt x="1124" y="513"/>
                </a:lnTo>
                <a:lnTo>
                  <a:pt x="1121" y="512"/>
                </a:lnTo>
                <a:lnTo>
                  <a:pt x="1121" y="510"/>
                </a:lnTo>
                <a:lnTo>
                  <a:pt x="1122" y="512"/>
                </a:lnTo>
                <a:lnTo>
                  <a:pt x="1124" y="512"/>
                </a:lnTo>
                <a:lnTo>
                  <a:pt x="1124" y="512"/>
                </a:lnTo>
                <a:lnTo>
                  <a:pt x="1124" y="512"/>
                </a:lnTo>
                <a:lnTo>
                  <a:pt x="1124" y="510"/>
                </a:lnTo>
                <a:lnTo>
                  <a:pt x="1124" y="510"/>
                </a:lnTo>
                <a:lnTo>
                  <a:pt x="1125" y="509"/>
                </a:lnTo>
                <a:lnTo>
                  <a:pt x="1126" y="509"/>
                </a:lnTo>
                <a:lnTo>
                  <a:pt x="1126" y="509"/>
                </a:lnTo>
                <a:lnTo>
                  <a:pt x="1126" y="509"/>
                </a:lnTo>
                <a:lnTo>
                  <a:pt x="1128" y="509"/>
                </a:lnTo>
                <a:lnTo>
                  <a:pt x="1129" y="509"/>
                </a:lnTo>
                <a:lnTo>
                  <a:pt x="1132" y="507"/>
                </a:lnTo>
                <a:lnTo>
                  <a:pt x="1133" y="507"/>
                </a:lnTo>
                <a:lnTo>
                  <a:pt x="1135" y="506"/>
                </a:lnTo>
                <a:lnTo>
                  <a:pt x="1135" y="506"/>
                </a:lnTo>
                <a:lnTo>
                  <a:pt x="1135" y="506"/>
                </a:lnTo>
                <a:lnTo>
                  <a:pt x="1136" y="506"/>
                </a:lnTo>
                <a:lnTo>
                  <a:pt x="1137" y="506"/>
                </a:lnTo>
                <a:lnTo>
                  <a:pt x="1137" y="506"/>
                </a:lnTo>
                <a:lnTo>
                  <a:pt x="1139" y="505"/>
                </a:lnTo>
                <a:lnTo>
                  <a:pt x="1140" y="503"/>
                </a:lnTo>
                <a:lnTo>
                  <a:pt x="1140" y="503"/>
                </a:lnTo>
                <a:lnTo>
                  <a:pt x="1141" y="503"/>
                </a:lnTo>
                <a:lnTo>
                  <a:pt x="1141" y="502"/>
                </a:lnTo>
                <a:lnTo>
                  <a:pt x="1141" y="502"/>
                </a:lnTo>
                <a:lnTo>
                  <a:pt x="1144" y="502"/>
                </a:lnTo>
                <a:lnTo>
                  <a:pt x="1147" y="502"/>
                </a:lnTo>
                <a:lnTo>
                  <a:pt x="1148" y="501"/>
                </a:lnTo>
                <a:lnTo>
                  <a:pt x="1148" y="499"/>
                </a:lnTo>
                <a:lnTo>
                  <a:pt x="1150" y="499"/>
                </a:lnTo>
                <a:lnTo>
                  <a:pt x="1150" y="499"/>
                </a:lnTo>
                <a:lnTo>
                  <a:pt x="1148" y="498"/>
                </a:lnTo>
                <a:lnTo>
                  <a:pt x="1147" y="498"/>
                </a:lnTo>
                <a:lnTo>
                  <a:pt x="1146" y="498"/>
                </a:lnTo>
                <a:lnTo>
                  <a:pt x="1146" y="496"/>
                </a:lnTo>
                <a:lnTo>
                  <a:pt x="1144" y="496"/>
                </a:lnTo>
                <a:lnTo>
                  <a:pt x="1144" y="495"/>
                </a:lnTo>
                <a:lnTo>
                  <a:pt x="1143" y="495"/>
                </a:lnTo>
                <a:lnTo>
                  <a:pt x="1141" y="495"/>
                </a:lnTo>
                <a:lnTo>
                  <a:pt x="1141" y="496"/>
                </a:lnTo>
                <a:lnTo>
                  <a:pt x="1140" y="496"/>
                </a:lnTo>
                <a:lnTo>
                  <a:pt x="1139" y="496"/>
                </a:lnTo>
                <a:lnTo>
                  <a:pt x="1136" y="495"/>
                </a:lnTo>
                <a:lnTo>
                  <a:pt x="1135" y="494"/>
                </a:lnTo>
                <a:lnTo>
                  <a:pt x="1135" y="492"/>
                </a:lnTo>
                <a:lnTo>
                  <a:pt x="1135" y="491"/>
                </a:lnTo>
                <a:lnTo>
                  <a:pt x="1133" y="491"/>
                </a:lnTo>
                <a:lnTo>
                  <a:pt x="1132" y="491"/>
                </a:lnTo>
                <a:lnTo>
                  <a:pt x="1130" y="491"/>
                </a:lnTo>
                <a:lnTo>
                  <a:pt x="1130" y="492"/>
                </a:lnTo>
                <a:lnTo>
                  <a:pt x="1130" y="492"/>
                </a:lnTo>
                <a:lnTo>
                  <a:pt x="1126" y="495"/>
                </a:lnTo>
                <a:lnTo>
                  <a:pt x="1126" y="496"/>
                </a:lnTo>
                <a:lnTo>
                  <a:pt x="1126" y="495"/>
                </a:lnTo>
                <a:lnTo>
                  <a:pt x="1126" y="494"/>
                </a:lnTo>
                <a:lnTo>
                  <a:pt x="1129" y="492"/>
                </a:lnTo>
                <a:lnTo>
                  <a:pt x="1130" y="491"/>
                </a:lnTo>
                <a:lnTo>
                  <a:pt x="1129" y="491"/>
                </a:lnTo>
                <a:lnTo>
                  <a:pt x="1128" y="491"/>
                </a:lnTo>
                <a:lnTo>
                  <a:pt x="1128" y="491"/>
                </a:lnTo>
                <a:lnTo>
                  <a:pt x="1128" y="490"/>
                </a:lnTo>
                <a:lnTo>
                  <a:pt x="1126" y="490"/>
                </a:lnTo>
                <a:lnTo>
                  <a:pt x="1126" y="490"/>
                </a:lnTo>
                <a:lnTo>
                  <a:pt x="1125" y="490"/>
                </a:lnTo>
                <a:lnTo>
                  <a:pt x="1122" y="491"/>
                </a:lnTo>
                <a:lnTo>
                  <a:pt x="1121" y="491"/>
                </a:lnTo>
                <a:lnTo>
                  <a:pt x="1119" y="492"/>
                </a:lnTo>
                <a:lnTo>
                  <a:pt x="1118" y="492"/>
                </a:lnTo>
                <a:lnTo>
                  <a:pt x="1119" y="492"/>
                </a:lnTo>
                <a:lnTo>
                  <a:pt x="1121" y="491"/>
                </a:lnTo>
                <a:lnTo>
                  <a:pt x="1121" y="490"/>
                </a:lnTo>
                <a:lnTo>
                  <a:pt x="1121" y="488"/>
                </a:lnTo>
                <a:lnTo>
                  <a:pt x="1122" y="488"/>
                </a:lnTo>
                <a:lnTo>
                  <a:pt x="1122" y="487"/>
                </a:lnTo>
                <a:lnTo>
                  <a:pt x="1122" y="485"/>
                </a:lnTo>
                <a:lnTo>
                  <a:pt x="1121" y="485"/>
                </a:lnTo>
                <a:lnTo>
                  <a:pt x="1121" y="485"/>
                </a:lnTo>
                <a:lnTo>
                  <a:pt x="1121" y="484"/>
                </a:lnTo>
                <a:lnTo>
                  <a:pt x="1121" y="483"/>
                </a:lnTo>
                <a:lnTo>
                  <a:pt x="1121" y="483"/>
                </a:lnTo>
                <a:lnTo>
                  <a:pt x="1119" y="483"/>
                </a:lnTo>
                <a:lnTo>
                  <a:pt x="1119" y="484"/>
                </a:lnTo>
                <a:lnTo>
                  <a:pt x="1119" y="483"/>
                </a:lnTo>
                <a:lnTo>
                  <a:pt x="1118" y="483"/>
                </a:lnTo>
                <a:lnTo>
                  <a:pt x="1118" y="481"/>
                </a:lnTo>
                <a:lnTo>
                  <a:pt x="1118" y="481"/>
                </a:lnTo>
                <a:lnTo>
                  <a:pt x="1117" y="481"/>
                </a:lnTo>
                <a:lnTo>
                  <a:pt x="1117" y="481"/>
                </a:lnTo>
                <a:lnTo>
                  <a:pt x="1115" y="483"/>
                </a:lnTo>
                <a:lnTo>
                  <a:pt x="1114" y="481"/>
                </a:lnTo>
                <a:lnTo>
                  <a:pt x="1114" y="481"/>
                </a:lnTo>
                <a:lnTo>
                  <a:pt x="1114" y="481"/>
                </a:lnTo>
                <a:lnTo>
                  <a:pt x="1113" y="481"/>
                </a:lnTo>
                <a:lnTo>
                  <a:pt x="1111" y="480"/>
                </a:lnTo>
                <a:lnTo>
                  <a:pt x="1111" y="480"/>
                </a:lnTo>
                <a:lnTo>
                  <a:pt x="1111" y="480"/>
                </a:lnTo>
                <a:lnTo>
                  <a:pt x="1113" y="480"/>
                </a:lnTo>
                <a:lnTo>
                  <a:pt x="1113" y="479"/>
                </a:lnTo>
                <a:lnTo>
                  <a:pt x="1111" y="477"/>
                </a:lnTo>
                <a:lnTo>
                  <a:pt x="1111" y="477"/>
                </a:lnTo>
                <a:lnTo>
                  <a:pt x="1110" y="477"/>
                </a:lnTo>
                <a:lnTo>
                  <a:pt x="1108" y="477"/>
                </a:lnTo>
                <a:lnTo>
                  <a:pt x="1108" y="476"/>
                </a:lnTo>
                <a:lnTo>
                  <a:pt x="1110" y="476"/>
                </a:lnTo>
                <a:lnTo>
                  <a:pt x="1111" y="476"/>
                </a:lnTo>
                <a:lnTo>
                  <a:pt x="1110" y="474"/>
                </a:lnTo>
                <a:lnTo>
                  <a:pt x="1108" y="474"/>
                </a:lnTo>
                <a:lnTo>
                  <a:pt x="1106" y="474"/>
                </a:lnTo>
                <a:lnTo>
                  <a:pt x="1106" y="474"/>
                </a:lnTo>
                <a:lnTo>
                  <a:pt x="1107" y="473"/>
                </a:lnTo>
                <a:lnTo>
                  <a:pt x="1108" y="473"/>
                </a:lnTo>
                <a:lnTo>
                  <a:pt x="1108" y="473"/>
                </a:lnTo>
                <a:lnTo>
                  <a:pt x="1107" y="473"/>
                </a:lnTo>
                <a:lnTo>
                  <a:pt x="1107" y="473"/>
                </a:lnTo>
                <a:lnTo>
                  <a:pt x="1106" y="472"/>
                </a:lnTo>
                <a:lnTo>
                  <a:pt x="1104" y="472"/>
                </a:lnTo>
                <a:lnTo>
                  <a:pt x="1102" y="470"/>
                </a:lnTo>
                <a:lnTo>
                  <a:pt x="1100" y="469"/>
                </a:lnTo>
                <a:lnTo>
                  <a:pt x="1102" y="469"/>
                </a:lnTo>
                <a:lnTo>
                  <a:pt x="1102" y="469"/>
                </a:lnTo>
                <a:lnTo>
                  <a:pt x="1103" y="469"/>
                </a:lnTo>
                <a:lnTo>
                  <a:pt x="1102" y="470"/>
                </a:lnTo>
                <a:lnTo>
                  <a:pt x="1102" y="470"/>
                </a:lnTo>
                <a:lnTo>
                  <a:pt x="1104" y="470"/>
                </a:lnTo>
                <a:lnTo>
                  <a:pt x="1110" y="472"/>
                </a:lnTo>
                <a:lnTo>
                  <a:pt x="1111" y="472"/>
                </a:lnTo>
                <a:lnTo>
                  <a:pt x="1111" y="470"/>
                </a:lnTo>
                <a:lnTo>
                  <a:pt x="1111" y="469"/>
                </a:lnTo>
                <a:lnTo>
                  <a:pt x="1111" y="468"/>
                </a:lnTo>
                <a:lnTo>
                  <a:pt x="1111" y="466"/>
                </a:lnTo>
                <a:lnTo>
                  <a:pt x="1108" y="465"/>
                </a:lnTo>
                <a:lnTo>
                  <a:pt x="1108" y="465"/>
                </a:lnTo>
                <a:lnTo>
                  <a:pt x="1107" y="465"/>
                </a:lnTo>
                <a:lnTo>
                  <a:pt x="1107" y="465"/>
                </a:lnTo>
                <a:lnTo>
                  <a:pt x="1106" y="463"/>
                </a:lnTo>
                <a:lnTo>
                  <a:pt x="1106" y="463"/>
                </a:lnTo>
                <a:lnTo>
                  <a:pt x="1106" y="463"/>
                </a:lnTo>
                <a:lnTo>
                  <a:pt x="1107" y="462"/>
                </a:lnTo>
                <a:lnTo>
                  <a:pt x="1107" y="462"/>
                </a:lnTo>
                <a:lnTo>
                  <a:pt x="1107" y="462"/>
                </a:lnTo>
                <a:lnTo>
                  <a:pt x="1106" y="461"/>
                </a:lnTo>
                <a:lnTo>
                  <a:pt x="1104" y="461"/>
                </a:lnTo>
                <a:lnTo>
                  <a:pt x="1104" y="461"/>
                </a:lnTo>
                <a:lnTo>
                  <a:pt x="1103" y="461"/>
                </a:lnTo>
                <a:lnTo>
                  <a:pt x="1102" y="461"/>
                </a:lnTo>
                <a:lnTo>
                  <a:pt x="1102" y="461"/>
                </a:lnTo>
                <a:lnTo>
                  <a:pt x="1100" y="461"/>
                </a:lnTo>
                <a:lnTo>
                  <a:pt x="1102" y="461"/>
                </a:lnTo>
                <a:lnTo>
                  <a:pt x="1103" y="461"/>
                </a:lnTo>
                <a:lnTo>
                  <a:pt x="1103" y="459"/>
                </a:lnTo>
                <a:lnTo>
                  <a:pt x="1104" y="459"/>
                </a:lnTo>
                <a:lnTo>
                  <a:pt x="1104" y="459"/>
                </a:lnTo>
                <a:lnTo>
                  <a:pt x="1106" y="458"/>
                </a:lnTo>
                <a:lnTo>
                  <a:pt x="1106" y="458"/>
                </a:lnTo>
                <a:lnTo>
                  <a:pt x="1106" y="456"/>
                </a:lnTo>
                <a:lnTo>
                  <a:pt x="1106" y="456"/>
                </a:lnTo>
                <a:lnTo>
                  <a:pt x="1106" y="455"/>
                </a:lnTo>
                <a:lnTo>
                  <a:pt x="1107" y="455"/>
                </a:lnTo>
                <a:lnTo>
                  <a:pt x="1106" y="454"/>
                </a:lnTo>
                <a:lnTo>
                  <a:pt x="1104" y="454"/>
                </a:lnTo>
                <a:lnTo>
                  <a:pt x="1103" y="454"/>
                </a:lnTo>
                <a:lnTo>
                  <a:pt x="1103" y="454"/>
                </a:lnTo>
                <a:lnTo>
                  <a:pt x="1102" y="451"/>
                </a:lnTo>
                <a:lnTo>
                  <a:pt x="1100" y="451"/>
                </a:lnTo>
                <a:lnTo>
                  <a:pt x="1097" y="451"/>
                </a:lnTo>
                <a:lnTo>
                  <a:pt x="1096" y="452"/>
                </a:lnTo>
                <a:lnTo>
                  <a:pt x="1093" y="454"/>
                </a:lnTo>
                <a:lnTo>
                  <a:pt x="1093" y="452"/>
                </a:lnTo>
                <a:lnTo>
                  <a:pt x="1095" y="452"/>
                </a:lnTo>
                <a:lnTo>
                  <a:pt x="1096" y="451"/>
                </a:lnTo>
                <a:lnTo>
                  <a:pt x="1097" y="451"/>
                </a:lnTo>
                <a:lnTo>
                  <a:pt x="1099" y="448"/>
                </a:lnTo>
                <a:lnTo>
                  <a:pt x="1100" y="447"/>
                </a:lnTo>
                <a:lnTo>
                  <a:pt x="1100" y="447"/>
                </a:lnTo>
                <a:lnTo>
                  <a:pt x="1099" y="447"/>
                </a:lnTo>
                <a:lnTo>
                  <a:pt x="1097" y="447"/>
                </a:lnTo>
                <a:lnTo>
                  <a:pt x="1095" y="447"/>
                </a:lnTo>
                <a:lnTo>
                  <a:pt x="1095" y="448"/>
                </a:lnTo>
                <a:lnTo>
                  <a:pt x="1095" y="447"/>
                </a:lnTo>
                <a:lnTo>
                  <a:pt x="1095" y="447"/>
                </a:lnTo>
                <a:lnTo>
                  <a:pt x="1095" y="447"/>
                </a:lnTo>
                <a:lnTo>
                  <a:pt x="1093" y="447"/>
                </a:lnTo>
                <a:lnTo>
                  <a:pt x="1092" y="448"/>
                </a:lnTo>
                <a:lnTo>
                  <a:pt x="1091" y="448"/>
                </a:lnTo>
                <a:lnTo>
                  <a:pt x="1092" y="448"/>
                </a:lnTo>
                <a:lnTo>
                  <a:pt x="1092" y="447"/>
                </a:lnTo>
                <a:lnTo>
                  <a:pt x="1093" y="445"/>
                </a:lnTo>
                <a:lnTo>
                  <a:pt x="1095" y="445"/>
                </a:lnTo>
                <a:lnTo>
                  <a:pt x="1097" y="444"/>
                </a:lnTo>
                <a:lnTo>
                  <a:pt x="1096" y="443"/>
                </a:lnTo>
                <a:lnTo>
                  <a:pt x="1096" y="441"/>
                </a:lnTo>
                <a:lnTo>
                  <a:pt x="1096" y="441"/>
                </a:lnTo>
                <a:lnTo>
                  <a:pt x="1095" y="441"/>
                </a:lnTo>
                <a:lnTo>
                  <a:pt x="1093" y="441"/>
                </a:lnTo>
                <a:lnTo>
                  <a:pt x="1093" y="441"/>
                </a:lnTo>
                <a:lnTo>
                  <a:pt x="1093" y="440"/>
                </a:lnTo>
                <a:lnTo>
                  <a:pt x="1093" y="440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2" y="439"/>
                </a:lnTo>
                <a:lnTo>
                  <a:pt x="1091" y="439"/>
                </a:lnTo>
                <a:lnTo>
                  <a:pt x="1088" y="439"/>
                </a:lnTo>
                <a:lnTo>
                  <a:pt x="1086" y="439"/>
                </a:lnTo>
                <a:lnTo>
                  <a:pt x="1086" y="439"/>
                </a:lnTo>
                <a:lnTo>
                  <a:pt x="1088" y="439"/>
                </a:lnTo>
                <a:lnTo>
                  <a:pt x="1089" y="439"/>
                </a:lnTo>
                <a:lnTo>
                  <a:pt x="1089" y="439"/>
                </a:lnTo>
                <a:lnTo>
                  <a:pt x="1091" y="437"/>
                </a:lnTo>
                <a:lnTo>
                  <a:pt x="1092" y="437"/>
                </a:lnTo>
                <a:lnTo>
                  <a:pt x="1091" y="434"/>
                </a:lnTo>
                <a:lnTo>
                  <a:pt x="1091" y="434"/>
                </a:lnTo>
                <a:lnTo>
                  <a:pt x="1089" y="436"/>
                </a:lnTo>
                <a:lnTo>
                  <a:pt x="1089" y="436"/>
                </a:lnTo>
                <a:lnTo>
                  <a:pt x="1089" y="434"/>
                </a:lnTo>
                <a:lnTo>
                  <a:pt x="1089" y="434"/>
                </a:lnTo>
                <a:lnTo>
                  <a:pt x="1086" y="434"/>
                </a:lnTo>
                <a:lnTo>
                  <a:pt x="1086" y="433"/>
                </a:lnTo>
                <a:lnTo>
                  <a:pt x="1088" y="433"/>
                </a:lnTo>
                <a:lnTo>
                  <a:pt x="1089" y="432"/>
                </a:lnTo>
                <a:lnTo>
                  <a:pt x="1088" y="432"/>
                </a:lnTo>
                <a:lnTo>
                  <a:pt x="1088" y="430"/>
                </a:lnTo>
                <a:lnTo>
                  <a:pt x="1086" y="430"/>
                </a:lnTo>
                <a:lnTo>
                  <a:pt x="1086" y="429"/>
                </a:lnTo>
                <a:lnTo>
                  <a:pt x="1086" y="428"/>
                </a:lnTo>
                <a:lnTo>
                  <a:pt x="1085" y="429"/>
                </a:lnTo>
                <a:lnTo>
                  <a:pt x="1084" y="429"/>
                </a:lnTo>
                <a:lnTo>
                  <a:pt x="1085" y="428"/>
                </a:lnTo>
                <a:lnTo>
                  <a:pt x="1085" y="426"/>
                </a:lnTo>
                <a:lnTo>
                  <a:pt x="1084" y="425"/>
                </a:lnTo>
                <a:lnTo>
                  <a:pt x="1082" y="425"/>
                </a:lnTo>
                <a:lnTo>
                  <a:pt x="1081" y="425"/>
                </a:lnTo>
                <a:lnTo>
                  <a:pt x="1080" y="425"/>
                </a:lnTo>
                <a:lnTo>
                  <a:pt x="1080" y="425"/>
                </a:lnTo>
                <a:lnTo>
                  <a:pt x="1080" y="425"/>
                </a:lnTo>
                <a:lnTo>
                  <a:pt x="1081" y="423"/>
                </a:lnTo>
                <a:lnTo>
                  <a:pt x="1082" y="423"/>
                </a:lnTo>
                <a:lnTo>
                  <a:pt x="1082" y="422"/>
                </a:lnTo>
                <a:lnTo>
                  <a:pt x="1082" y="422"/>
                </a:lnTo>
                <a:lnTo>
                  <a:pt x="1080" y="421"/>
                </a:lnTo>
                <a:lnTo>
                  <a:pt x="1078" y="421"/>
                </a:lnTo>
                <a:lnTo>
                  <a:pt x="1078" y="421"/>
                </a:lnTo>
                <a:lnTo>
                  <a:pt x="1078" y="422"/>
                </a:lnTo>
                <a:lnTo>
                  <a:pt x="1078" y="422"/>
                </a:lnTo>
                <a:lnTo>
                  <a:pt x="1077" y="425"/>
                </a:lnTo>
                <a:lnTo>
                  <a:pt x="1075" y="426"/>
                </a:lnTo>
                <a:lnTo>
                  <a:pt x="1075" y="426"/>
                </a:lnTo>
                <a:lnTo>
                  <a:pt x="1075" y="428"/>
                </a:lnTo>
                <a:lnTo>
                  <a:pt x="1075" y="428"/>
                </a:lnTo>
                <a:lnTo>
                  <a:pt x="1075" y="428"/>
                </a:lnTo>
                <a:lnTo>
                  <a:pt x="1077" y="429"/>
                </a:lnTo>
                <a:lnTo>
                  <a:pt x="1077" y="429"/>
                </a:lnTo>
                <a:lnTo>
                  <a:pt x="1075" y="428"/>
                </a:lnTo>
                <a:lnTo>
                  <a:pt x="1074" y="428"/>
                </a:lnTo>
                <a:lnTo>
                  <a:pt x="1074" y="428"/>
                </a:lnTo>
                <a:lnTo>
                  <a:pt x="1073" y="429"/>
                </a:lnTo>
                <a:lnTo>
                  <a:pt x="1073" y="429"/>
                </a:lnTo>
                <a:lnTo>
                  <a:pt x="1073" y="430"/>
                </a:lnTo>
                <a:lnTo>
                  <a:pt x="1073" y="430"/>
                </a:lnTo>
                <a:lnTo>
                  <a:pt x="1073" y="430"/>
                </a:lnTo>
                <a:lnTo>
                  <a:pt x="1073" y="432"/>
                </a:lnTo>
                <a:lnTo>
                  <a:pt x="1074" y="432"/>
                </a:lnTo>
                <a:lnTo>
                  <a:pt x="1074" y="433"/>
                </a:lnTo>
                <a:lnTo>
                  <a:pt x="1075" y="433"/>
                </a:lnTo>
                <a:lnTo>
                  <a:pt x="1077" y="433"/>
                </a:lnTo>
                <a:lnTo>
                  <a:pt x="1077" y="434"/>
                </a:lnTo>
                <a:lnTo>
                  <a:pt x="1077" y="434"/>
                </a:lnTo>
                <a:lnTo>
                  <a:pt x="1074" y="433"/>
                </a:lnTo>
                <a:lnTo>
                  <a:pt x="1074" y="433"/>
                </a:lnTo>
                <a:lnTo>
                  <a:pt x="1073" y="433"/>
                </a:lnTo>
                <a:lnTo>
                  <a:pt x="1073" y="433"/>
                </a:lnTo>
                <a:lnTo>
                  <a:pt x="1073" y="434"/>
                </a:lnTo>
                <a:lnTo>
                  <a:pt x="1073" y="434"/>
                </a:lnTo>
                <a:lnTo>
                  <a:pt x="1073" y="434"/>
                </a:lnTo>
                <a:lnTo>
                  <a:pt x="1071" y="434"/>
                </a:lnTo>
                <a:lnTo>
                  <a:pt x="1071" y="436"/>
                </a:lnTo>
                <a:lnTo>
                  <a:pt x="1071" y="436"/>
                </a:lnTo>
                <a:lnTo>
                  <a:pt x="1071" y="436"/>
                </a:lnTo>
                <a:lnTo>
                  <a:pt x="1070" y="436"/>
                </a:lnTo>
                <a:lnTo>
                  <a:pt x="1070" y="436"/>
                </a:lnTo>
                <a:lnTo>
                  <a:pt x="1071" y="437"/>
                </a:lnTo>
                <a:lnTo>
                  <a:pt x="1071" y="437"/>
                </a:lnTo>
                <a:lnTo>
                  <a:pt x="1071" y="437"/>
                </a:lnTo>
                <a:lnTo>
                  <a:pt x="1073" y="439"/>
                </a:lnTo>
                <a:lnTo>
                  <a:pt x="1073" y="439"/>
                </a:lnTo>
                <a:lnTo>
                  <a:pt x="1073" y="439"/>
                </a:lnTo>
                <a:lnTo>
                  <a:pt x="1071" y="439"/>
                </a:lnTo>
                <a:lnTo>
                  <a:pt x="1071" y="439"/>
                </a:lnTo>
                <a:lnTo>
                  <a:pt x="1070" y="439"/>
                </a:lnTo>
                <a:lnTo>
                  <a:pt x="1070" y="439"/>
                </a:lnTo>
                <a:lnTo>
                  <a:pt x="1070" y="440"/>
                </a:lnTo>
                <a:lnTo>
                  <a:pt x="1070" y="440"/>
                </a:lnTo>
                <a:lnTo>
                  <a:pt x="1070" y="440"/>
                </a:lnTo>
                <a:lnTo>
                  <a:pt x="1069" y="440"/>
                </a:lnTo>
                <a:lnTo>
                  <a:pt x="1069" y="440"/>
                </a:lnTo>
                <a:lnTo>
                  <a:pt x="1069" y="441"/>
                </a:lnTo>
                <a:lnTo>
                  <a:pt x="1069" y="441"/>
                </a:lnTo>
                <a:lnTo>
                  <a:pt x="1069" y="441"/>
                </a:lnTo>
                <a:lnTo>
                  <a:pt x="1067" y="441"/>
                </a:lnTo>
                <a:lnTo>
                  <a:pt x="1067" y="441"/>
                </a:lnTo>
                <a:lnTo>
                  <a:pt x="1067" y="443"/>
                </a:lnTo>
                <a:lnTo>
                  <a:pt x="1067" y="443"/>
                </a:lnTo>
                <a:lnTo>
                  <a:pt x="1069" y="444"/>
                </a:lnTo>
                <a:lnTo>
                  <a:pt x="1069" y="445"/>
                </a:lnTo>
                <a:lnTo>
                  <a:pt x="1069" y="445"/>
                </a:lnTo>
                <a:lnTo>
                  <a:pt x="1069" y="445"/>
                </a:lnTo>
                <a:lnTo>
                  <a:pt x="1067" y="447"/>
                </a:lnTo>
                <a:lnTo>
                  <a:pt x="1067" y="447"/>
                </a:lnTo>
                <a:lnTo>
                  <a:pt x="1067" y="445"/>
                </a:lnTo>
                <a:lnTo>
                  <a:pt x="1067" y="445"/>
                </a:lnTo>
                <a:lnTo>
                  <a:pt x="1067" y="444"/>
                </a:lnTo>
                <a:lnTo>
                  <a:pt x="1066" y="443"/>
                </a:lnTo>
                <a:lnTo>
                  <a:pt x="1066" y="443"/>
                </a:lnTo>
                <a:lnTo>
                  <a:pt x="1064" y="443"/>
                </a:lnTo>
                <a:lnTo>
                  <a:pt x="1064" y="443"/>
                </a:lnTo>
                <a:lnTo>
                  <a:pt x="1063" y="443"/>
                </a:lnTo>
                <a:lnTo>
                  <a:pt x="1063" y="444"/>
                </a:lnTo>
                <a:lnTo>
                  <a:pt x="1062" y="444"/>
                </a:lnTo>
                <a:lnTo>
                  <a:pt x="1062" y="445"/>
                </a:lnTo>
                <a:lnTo>
                  <a:pt x="1060" y="447"/>
                </a:lnTo>
                <a:lnTo>
                  <a:pt x="1059" y="447"/>
                </a:lnTo>
                <a:lnTo>
                  <a:pt x="1058" y="447"/>
                </a:lnTo>
                <a:lnTo>
                  <a:pt x="1056" y="448"/>
                </a:lnTo>
                <a:lnTo>
                  <a:pt x="1055" y="450"/>
                </a:lnTo>
                <a:lnTo>
                  <a:pt x="1052" y="450"/>
                </a:lnTo>
                <a:lnTo>
                  <a:pt x="1052" y="451"/>
                </a:lnTo>
                <a:lnTo>
                  <a:pt x="1052" y="451"/>
                </a:lnTo>
                <a:lnTo>
                  <a:pt x="1052" y="452"/>
                </a:lnTo>
                <a:lnTo>
                  <a:pt x="1052" y="454"/>
                </a:lnTo>
                <a:lnTo>
                  <a:pt x="1051" y="454"/>
                </a:lnTo>
                <a:lnTo>
                  <a:pt x="1052" y="452"/>
                </a:lnTo>
                <a:lnTo>
                  <a:pt x="1052" y="451"/>
                </a:lnTo>
                <a:lnTo>
                  <a:pt x="1052" y="450"/>
                </a:lnTo>
                <a:lnTo>
                  <a:pt x="1051" y="448"/>
                </a:lnTo>
                <a:lnTo>
                  <a:pt x="1051" y="448"/>
                </a:lnTo>
                <a:lnTo>
                  <a:pt x="1051" y="448"/>
                </a:lnTo>
                <a:lnTo>
                  <a:pt x="1051" y="450"/>
                </a:lnTo>
                <a:lnTo>
                  <a:pt x="1049" y="450"/>
                </a:lnTo>
                <a:lnTo>
                  <a:pt x="1048" y="451"/>
                </a:lnTo>
                <a:lnTo>
                  <a:pt x="1048" y="451"/>
                </a:lnTo>
                <a:lnTo>
                  <a:pt x="1049" y="450"/>
                </a:lnTo>
                <a:lnTo>
                  <a:pt x="1049" y="450"/>
                </a:lnTo>
                <a:lnTo>
                  <a:pt x="1049" y="448"/>
                </a:lnTo>
                <a:lnTo>
                  <a:pt x="1049" y="447"/>
                </a:lnTo>
                <a:lnTo>
                  <a:pt x="1048" y="447"/>
                </a:lnTo>
                <a:lnTo>
                  <a:pt x="1048" y="447"/>
                </a:lnTo>
                <a:lnTo>
                  <a:pt x="1047" y="448"/>
                </a:lnTo>
                <a:lnTo>
                  <a:pt x="1045" y="451"/>
                </a:lnTo>
                <a:lnTo>
                  <a:pt x="1045" y="452"/>
                </a:lnTo>
                <a:lnTo>
                  <a:pt x="1045" y="452"/>
                </a:lnTo>
                <a:lnTo>
                  <a:pt x="1044" y="452"/>
                </a:lnTo>
                <a:lnTo>
                  <a:pt x="1041" y="454"/>
                </a:lnTo>
                <a:lnTo>
                  <a:pt x="1038" y="455"/>
                </a:lnTo>
                <a:lnTo>
                  <a:pt x="1038" y="454"/>
                </a:lnTo>
                <a:lnTo>
                  <a:pt x="1040" y="454"/>
                </a:lnTo>
                <a:lnTo>
                  <a:pt x="1041" y="454"/>
                </a:lnTo>
                <a:lnTo>
                  <a:pt x="1042" y="452"/>
                </a:lnTo>
                <a:lnTo>
                  <a:pt x="1044" y="452"/>
                </a:lnTo>
                <a:lnTo>
                  <a:pt x="1045" y="451"/>
                </a:lnTo>
                <a:lnTo>
                  <a:pt x="1045" y="450"/>
                </a:lnTo>
                <a:lnTo>
                  <a:pt x="1047" y="448"/>
                </a:lnTo>
                <a:lnTo>
                  <a:pt x="1047" y="447"/>
                </a:lnTo>
                <a:lnTo>
                  <a:pt x="1047" y="445"/>
                </a:lnTo>
                <a:lnTo>
                  <a:pt x="1047" y="445"/>
                </a:lnTo>
                <a:lnTo>
                  <a:pt x="1045" y="445"/>
                </a:lnTo>
                <a:lnTo>
                  <a:pt x="1045" y="443"/>
                </a:lnTo>
                <a:lnTo>
                  <a:pt x="1045" y="443"/>
                </a:lnTo>
                <a:lnTo>
                  <a:pt x="1044" y="441"/>
                </a:lnTo>
                <a:lnTo>
                  <a:pt x="1042" y="441"/>
                </a:lnTo>
                <a:lnTo>
                  <a:pt x="1042" y="441"/>
                </a:lnTo>
                <a:lnTo>
                  <a:pt x="1042" y="441"/>
                </a:lnTo>
                <a:lnTo>
                  <a:pt x="1040" y="441"/>
                </a:lnTo>
                <a:lnTo>
                  <a:pt x="1038" y="441"/>
                </a:lnTo>
                <a:lnTo>
                  <a:pt x="1037" y="441"/>
                </a:lnTo>
                <a:lnTo>
                  <a:pt x="1037" y="441"/>
                </a:lnTo>
                <a:lnTo>
                  <a:pt x="1036" y="441"/>
                </a:lnTo>
                <a:lnTo>
                  <a:pt x="1033" y="443"/>
                </a:lnTo>
                <a:lnTo>
                  <a:pt x="1031" y="444"/>
                </a:lnTo>
                <a:lnTo>
                  <a:pt x="1030" y="444"/>
                </a:lnTo>
                <a:lnTo>
                  <a:pt x="1029" y="443"/>
                </a:lnTo>
                <a:lnTo>
                  <a:pt x="1027" y="443"/>
                </a:lnTo>
                <a:lnTo>
                  <a:pt x="1027" y="443"/>
                </a:lnTo>
                <a:lnTo>
                  <a:pt x="1030" y="441"/>
                </a:lnTo>
                <a:lnTo>
                  <a:pt x="1030" y="441"/>
                </a:lnTo>
                <a:lnTo>
                  <a:pt x="1031" y="441"/>
                </a:lnTo>
                <a:lnTo>
                  <a:pt x="1031" y="441"/>
                </a:lnTo>
                <a:lnTo>
                  <a:pt x="1031" y="440"/>
                </a:lnTo>
                <a:lnTo>
                  <a:pt x="1031" y="440"/>
                </a:lnTo>
                <a:lnTo>
                  <a:pt x="1031" y="440"/>
                </a:lnTo>
                <a:lnTo>
                  <a:pt x="1031" y="440"/>
                </a:lnTo>
                <a:lnTo>
                  <a:pt x="1033" y="441"/>
                </a:lnTo>
                <a:lnTo>
                  <a:pt x="1033" y="441"/>
                </a:lnTo>
                <a:lnTo>
                  <a:pt x="1033" y="441"/>
                </a:lnTo>
                <a:lnTo>
                  <a:pt x="1034" y="441"/>
                </a:lnTo>
                <a:lnTo>
                  <a:pt x="1034" y="440"/>
                </a:lnTo>
                <a:lnTo>
                  <a:pt x="1034" y="440"/>
                </a:lnTo>
                <a:lnTo>
                  <a:pt x="1034" y="439"/>
                </a:lnTo>
                <a:lnTo>
                  <a:pt x="1036" y="439"/>
                </a:lnTo>
                <a:lnTo>
                  <a:pt x="1036" y="439"/>
                </a:lnTo>
                <a:lnTo>
                  <a:pt x="1034" y="437"/>
                </a:lnTo>
                <a:lnTo>
                  <a:pt x="1034" y="437"/>
                </a:lnTo>
                <a:lnTo>
                  <a:pt x="1036" y="436"/>
                </a:lnTo>
                <a:lnTo>
                  <a:pt x="1036" y="436"/>
                </a:lnTo>
                <a:lnTo>
                  <a:pt x="1036" y="434"/>
                </a:lnTo>
                <a:lnTo>
                  <a:pt x="1033" y="434"/>
                </a:lnTo>
                <a:lnTo>
                  <a:pt x="1033" y="434"/>
                </a:lnTo>
                <a:lnTo>
                  <a:pt x="1033" y="433"/>
                </a:lnTo>
                <a:lnTo>
                  <a:pt x="1033" y="432"/>
                </a:lnTo>
                <a:lnTo>
                  <a:pt x="1033" y="430"/>
                </a:lnTo>
                <a:lnTo>
                  <a:pt x="1033" y="430"/>
                </a:lnTo>
                <a:lnTo>
                  <a:pt x="1033" y="429"/>
                </a:lnTo>
                <a:lnTo>
                  <a:pt x="1033" y="428"/>
                </a:lnTo>
                <a:lnTo>
                  <a:pt x="1033" y="428"/>
                </a:lnTo>
                <a:lnTo>
                  <a:pt x="1031" y="426"/>
                </a:lnTo>
                <a:lnTo>
                  <a:pt x="1031" y="426"/>
                </a:lnTo>
                <a:lnTo>
                  <a:pt x="1026" y="426"/>
                </a:lnTo>
                <a:lnTo>
                  <a:pt x="1025" y="426"/>
                </a:lnTo>
                <a:lnTo>
                  <a:pt x="1023" y="426"/>
                </a:lnTo>
                <a:lnTo>
                  <a:pt x="1023" y="425"/>
                </a:lnTo>
                <a:lnTo>
                  <a:pt x="1025" y="425"/>
                </a:lnTo>
                <a:lnTo>
                  <a:pt x="1030" y="425"/>
                </a:lnTo>
                <a:lnTo>
                  <a:pt x="1031" y="425"/>
                </a:lnTo>
                <a:lnTo>
                  <a:pt x="1033" y="425"/>
                </a:lnTo>
                <a:lnTo>
                  <a:pt x="1033" y="423"/>
                </a:lnTo>
                <a:lnTo>
                  <a:pt x="1033" y="423"/>
                </a:lnTo>
                <a:lnTo>
                  <a:pt x="1033" y="422"/>
                </a:lnTo>
                <a:lnTo>
                  <a:pt x="1033" y="422"/>
                </a:lnTo>
                <a:lnTo>
                  <a:pt x="1033" y="422"/>
                </a:lnTo>
                <a:lnTo>
                  <a:pt x="1031" y="421"/>
                </a:lnTo>
                <a:lnTo>
                  <a:pt x="1031" y="419"/>
                </a:lnTo>
                <a:lnTo>
                  <a:pt x="1031" y="419"/>
                </a:lnTo>
                <a:lnTo>
                  <a:pt x="1031" y="418"/>
                </a:lnTo>
                <a:lnTo>
                  <a:pt x="1031" y="418"/>
                </a:lnTo>
                <a:lnTo>
                  <a:pt x="1033" y="415"/>
                </a:lnTo>
                <a:lnTo>
                  <a:pt x="1034" y="415"/>
                </a:lnTo>
                <a:lnTo>
                  <a:pt x="1034" y="414"/>
                </a:lnTo>
                <a:lnTo>
                  <a:pt x="1034" y="414"/>
                </a:lnTo>
                <a:lnTo>
                  <a:pt x="1036" y="414"/>
                </a:lnTo>
                <a:lnTo>
                  <a:pt x="1036" y="412"/>
                </a:lnTo>
                <a:lnTo>
                  <a:pt x="1036" y="412"/>
                </a:lnTo>
                <a:lnTo>
                  <a:pt x="1034" y="411"/>
                </a:lnTo>
                <a:lnTo>
                  <a:pt x="1034" y="411"/>
                </a:lnTo>
                <a:lnTo>
                  <a:pt x="1034" y="411"/>
                </a:lnTo>
                <a:lnTo>
                  <a:pt x="1033" y="411"/>
                </a:lnTo>
                <a:lnTo>
                  <a:pt x="1033" y="411"/>
                </a:lnTo>
                <a:lnTo>
                  <a:pt x="1033" y="412"/>
                </a:lnTo>
                <a:lnTo>
                  <a:pt x="1033" y="412"/>
                </a:lnTo>
                <a:lnTo>
                  <a:pt x="1031" y="412"/>
                </a:lnTo>
                <a:lnTo>
                  <a:pt x="1030" y="414"/>
                </a:lnTo>
                <a:lnTo>
                  <a:pt x="1030" y="414"/>
                </a:lnTo>
                <a:lnTo>
                  <a:pt x="1029" y="412"/>
                </a:lnTo>
                <a:lnTo>
                  <a:pt x="1029" y="412"/>
                </a:lnTo>
                <a:lnTo>
                  <a:pt x="1029" y="411"/>
                </a:lnTo>
                <a:lnTo>
                  <a:pt x="1027" y="411"/>
                </a:lnTo>
                <a:lnTo>
                  <a:pt x="1027" y="411"/>
                </a:lnTo>
                <a:lnTo>
                  <a:pt x="1027" y="410"/>
                </a:lnTo>
                <a:lnTo>
                  <a:pt x="1026" y="410"/>
                </a:lnTo>
                <a:lnTo>
                  <a:pt x="1025" y="411"/>
                </a:lnTo>
                <a:lnTo>
                  <a:pt x="1023" y="411"/>
                </a:lnTo>
                <a:lnTo>
                  <a:pt x="1019" y="410"/>
                </a:lnTo>
                <a:lnTo>
                  <a:pt x="1018" y="410"/>
                </a:lnTo>
                <a:lnTo>
                  <a:pt x="1016" y="410"/>
                </a:lnTo>
                <a:lnTo>
                  <a:pt x="1016" y="408"/>
                </a:lnTo>
                <a:lnTo>
                  <a:pt x="1015" y="408"/>
                </a:lnTo>
                <a:lnTo>
                  <a:pt x="1012" y="407"/>
                </a:lnTo>
                <a:lnTo>
                  <a:pt x="1014" y="405"/>
                </a:lnTo>
                <a:lnTo>
                  <a:pt x="1014" y="405"/>
                </a:lnTo>
                <a:lnTo>
                  <a:pt x="1014" y="405"/>
                </a:lnTo>
                <a:lnTo>
                  <a:pt x="1012" y="405"/>
                </a:lnTo>
                <a:lnTo>
                  <a:pt x="1012" y="405"/>
                </a:lnTo>
                <a:lnTo>
                  <a:pt x="1012" y="404"/>
                </a:lnTo>
                <a:lnTo>
                  <a:pt x="1012" y="404"/>
                </a:lnTo>
                <a:lnTo>
                  <a:pt x="1014" y="403"/>
                </a:lnTo>
                <a:lnTo>
                  <a:pt x="1014" y="403"/>
                </a:lnTo>
                <a:lnTo>
                  <a:pt x="1014" y="403"/>
                </a:lnTo>
                <a:lnTo>
                  <a:pt x="1014" y="403"/>
                </a:lnTo>
                <a:lnTo>
                  <a:pt x="1012" y="401"/>
                </a:lnTo>
                <a:lnTo>
                  <a:pt x="1011" y="401"/>
                </a:lnTo>
                <a:lnTo>
                  <a:pt x="1011" y="401"/>
                </a:lnTo>
                <a:lnTo>
                  <a:pt x="1011" y="403"/>
                </a:lnTo>
                <a:lnTo>
                  <a:pt x="1008" y="403"/>
                </a:lnTo>
                <a:lnTo>
                  <a:pt x="1008" y="403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0"/>
                </a:lnTo>
                <a:lnTo>
                  <a:pt x="1008" y="400"/>
                </a:lnTo>
                <a:lnTo>
                  <a:pt x="1008" y="399"/>
                </a:lnTo>
                <a:lnTo>
                  <a:pt x="1007" y="399"/>
                </a:lnTo>
                <a:lnTo>
                  <a:pt x="1005" y="397"/>
                </a:lnTo>
                <a:lnTo>
                  <a:pt x="1005" y="399"/>
                </a:lnTo>
                <a:lnTo>
                  <a:pt x="1004" y="399"/>
                </a:lnTo>
                <a:lnTo>
                  <a:pt x="1004" y="399"/>
                </a:lnTo>
                <a:lnTo>
                  <a:pt x="1003" y="399"/>
                </a:lnTo>
                <a:lnTo>
                  <a:pt x="1004" y="397"/>
                </a:lnTo>
                <a:lnTo>
                  <a:pt x="1004" y="396"/>
                </a:lnTo>
                <a:lnTo>
                  <a:pt x="1004" y="396"/>
                </a:lnTo>
                <a:lnTo>
                  <a:pt x="1004" y="396"/>
                </a:lnTo>
                <a:lnTo>
                  <a:pt x="1004" y="394"/>
                </a:lnTo>
                <a:lnTo>
                  <a:pt x="1004" y="394"/>
                </a:lnTo>
                <a:lnTo>
                  <a:pt x="1004" y="394"/>
                </a:lnTo>
                <a:lnTo>
                  <a:pt x="1003" y="394"/>
                </a:lnTo>
                <a:lnTo>
                  <a:pt x="1001" y="394"/>
                </a:lnTo>
                <a:lnTo>
                  <a:pt x="1000" y="394"/>
                </a:lnTo>
                <a:lnTo>
                  <a:pt x="998" y="393"/>
                </a:lnTo>
                <a:lnTo>
                  <a:pt x="998" y="392"/>
                </a:lnTo>
                <a:lnTo>
                  <a:pt x="997" y="392"/>
                </a:lnTo>
                <a:lnTo>
                  <a:pt x="994" y="390"/>
                </a:lnTo>
                <a:lnTo>
                  <a:pt x="994" y="390"/>
                </a:lnTo>
                <a:lnTo>
                  <a:pt x="994" y="390"/>
                </a:lnTo>
                <a:lnTo>
                  <a:pt x="993" y="390"/>
                </a:lnTo>
                <a:lnTo>
                  <a:pt x="992" y="392"/>
                </a:lnTo>
                <a:lnTo>
                  <a:pt x="989" y="392"/>
                </a:lnTo>
                <a:lnTo>
                  <a:pt x="987" y="393"/>
                </a:lnTo>
                <a:lnTo>
                  <a:pt x="985" y="393"/>
                </a:lnTo>
                <a:lnTo>
                  <a:pt x="985" y="394"/>
                </a:lnTo>
                <a:lnTo>
                  <a:pt x="986" y="394"/>
                </a:lnTo>
                <a:lnTo>
                  <a:pt x="986" y="394"/>
                </a:lnTo>
                <a:lnTo>
                  <a:pt x="983" y="393"/>
                </a:lnTo>
                <a:lnTo>
                  <a:pt x="982" y="393"/>
                </a:lnTo>
                <a:lnTo>
                  <a:pt x="981" y="393"/>
                </a:lnTo>
                <a:lnTo>
                  <a:pt x="979" y="392"/>
                </a:lnTo>
                <a:lnTo>
                  <a:pt x="978" y="392"/>
                </a:lnTo>
                <a:lnTo>
                  <a:pt x="978" y="393"/>
                </a:lnTo>
                <a:lnTo>
                  <a:pt x="975" y="394"/>
                </a:lnTo>
                <a:lnTo>
                  <a:pt x="974" y="394"/>
                </a:lnTo>
                <a:lnTo>
                  <a:pt x="975" y="393"/>
                </a:lnTo>
                <a:lnTo>
                  <a:pt x="974" y="392"/>
                </a:lnTo>
                <a:lnTo>
                  <a:pt x="967" y="390"/>
                </a:lnTo>
                <a:lnTo>
                  <a:pt x="964" y="389"/>
                </a:lnTo>
                <a:lnTo>
                  <a:pt x="961" y="389"/>
                </a:lnTo>
                <a:lnTo>
                  <a:pt x="960" y="389"/>
                </a:lnTo>
                <a:lnTo>
                  <a:pt x="957" y="389"/>
                </a:lnTo>
                <a:lnTo>
                  <a:pt x="954" y="390"/>
                </a:lnTo>
                <a:lnTo>
                  <a:pt x="953" y="392"/>
                </a:lnTo>
                <a:lnTo>
                  <a:pt x="952" y="392"/>
                </a:lnTo>
                <a:lnTo>
                  <a:pt x="952" y="393"/>
                </a:lnTo>
                <a:lnTo>
                  <a:pt x="952" y="393"/>
                </a:lnTo>
                <a:lnTo>
                  <a:pt x="952" y="396"/>
                </a:lnTo>
                <a:lnTo>
                  <a:pt x="953" y="397"/>
                </a:lnTo>
                <a:lnTo>
                  <a:pt x="953" y="399"/>
                </a:lnTo>
                <a:lnTo>
                  <a:pt x="954" y="400"/>
                </a:lnTo>
                <a:lnTo>
                  <a:pt x="954" y="401"/>
                </a:lnTo>
                <a:lnTo>
                  <a:pt x="956" y="401"/>
                </a:lnTo>
                <a:lnTo>
                  <a:pt x="956" y="403"/>
                </a:lnTo>
                <a:lnTo>
                  <a:pt x="959" y="403"/>
                </a:lnTo>
                <a:lnTo>
                  <a:pt x="957" y="404"/>
                </a:lnTo>
                <a:lnTo>
                  <a:pt x="956" y="405"/>
                </a:lnTo>
                <a:lnTo>
                  <a:pt x="956" y="405"/>
                </a:lnTo>
                <a:lnTo>
                  <a:pt x="956" y="408"/>
                </a:lnTo>
                <a:lnTo>
                  <a:pt x="956" y="408"/>
                </a:lnTo>
                <a:lnTo>
                  <a:pt x="956" y="410"/>
                </a:lnTo>
                <a:lnTo>
                  <a:pt x="954" y="410"/>
                </a:lnTo>
                <a:lnTo>
                  <a:pt x="954" y="411"/>
                </a:lnTo>
                <a:lnTo>
                  <a:pt x="952" y="414"/>
                </a:lnTo>
                <a:lnTo>
                  <a:pt x="952" y="414"/>
                </a:lnTo>
                <a:lnTo>
                  <a:pt x="952" y="414"/>
                </a:lnTo>
                <a:lnTo>
                  <a:pt x="953" y="414"/>
                </a:lnTo>
                <a:lnTo>
                  <a:pt x="954" y="414"/>
                </a:lnTo>
                <a:lnTo>
                  <a:pt x="957" y="414"/>
                </a:lnTo>
                <a:lnTo>
                  <a:pt x="957" y="414"/>
                </a:lnTo>
                <a:lnTo>
                  <a:pt x="957" y="414"/>
                </a:lnTo>
                <a:lnTo>
                  <a:pt x="956" y="415"/>
                </a:lnTo>
                <a:lnTo>
                  <a:pt x="956" y="415"/>
                </a:lnTo>
                <a:lnTo>
                  <a:pt x="956" y="416"/>
                </a:lnTo>
                <a:lnTo>
                  <a:pt x="956" y="418"/>
                </a:lnTo>
                <a:lnTo>
                  <a:pt x="957" y="418"/>
                </a:lnTo>
                <a:lnTo>
                  <a:pt x="959" y="418"/>
                </a:lnTo>
                <a:lnTo>
                  <a:pt x="959" y="418"/>
                </a:lnTo>
                <a:lnTo>
                  <a:pt x="957" y="418"/>
                </a:lnTo>
                <a:lnTo>
                  <a:pt x="956" y="419"/>
                </a:lnTo>
                <a:lnTo>
                  <a:pt x="957" y="421"/>
                </a:lnTo>
                <a:lnTo>
                  <a:pt x="959" y="423"/>
                </a:lnTo>
                <a:lnTo>
                  <a:pt x="959" y="423"/>
                </a:lnTo>
                <a:lnTo>
                  <a:pt x="957" y="423"/>
                </a:lnTo>
                <a:lnTo>
                  <a:pt x="957" y="425"/>
                </a:lnTo>
                <a:lnTo>
                  <a:pt x="957" y="425"/>
                </a:lnTo>
                <a:lnTo>
                  <a:pt x="960" y="425"/>
                </a:lnTo>
                <a:lnTo>
                  <a:pt x="960" y="425"/>
                </a:lnTo>
                <a:lnTo>
                  <a:pt x="960" y="426"/>
                </a:lnTo>
                <a:lnTo>
                  <a:pt x="960" y="428"/>
                </a:lnTo>
                <a:lnTo>
                  <a:pt x="960" y="428"/>
                </a:lnTo>
                <a:lnTo>
                  <a:pt x="960" y="429"/>
                </a:lnTo>
                <a:lnTo>
                  <a:pt x="959" y="429"/>
                </a:lnTo>
                <a:lnTo>
                  <a:pt x="959" y="430"/>
                </a:lnTo>
                <a:lnTo>
                  <a:pt x="959" y="430"/>
                </a:lnTo>
                <a:lnTo>
                  <a:pt x="960" y="432"/>
                </a:lnTo>
                <a:lnTo>
                  <a:pt x="959" y="432"/>
                </a:lnTo>
                <a:lnTo>
                  <a:pt x="957" y="430"/>
                </a:lnTo>
                <a:lnTo>
                  <a:pt x="956" y="430"/>
                </a:lnTo>
                <a:lnTo>
                  <a:pt x="956" y="430"/>
                </a:lnTo>
                <a:lnTo>
                  <a:pt x="956" y="432"/>
                </a:lnTo>
                <a:lnTo>
                  <a:pt x="956" y="432"/>
                </a:lnTo>
                <a:lnTo>
                  <a:pt x="954" y="433"/>
                </a:lnTo>
                <a:lnTo>
                  <a:pt x="954" y="433"/>
                </a:lnTo>
                <a:lnTo>
                  <a:pt x="956" y="433"/>
                </a:lnTo>
                <a:lnTo>
                  <a:pt x="956" y="434"/>
                </a:lnTo>
                <a:lnTo>
                  <a:pt x="954" y="436"/>
                </a:lnTo>
                <a:lnTo>
                  <a:pt x="953" y="436"/>
                </a:lnTo>
                <a:lnTo>
                  <a:pt x="953" y="437"/>
                </a:lnTo>
                <a:lnTo>
                  <a:pt x="952" y="437"/>
                </a:lnTo>
                <a:lnTo>
                  <a:pt x="952" y="439"/>
                </a:lnTo>
                <a:lnTo>
                  <a:pt x="949" y="441"/>
                </a:lnTo>
                <a:lnTo>
                  <a:pt x="949" y="441"/>
                </a:lnTo>
                <a:lnTo>
                  <a:pt x="949" y="441"/>
                </a:lnTo>
                <a:lnTo>
                  <a:pt x="949" y="443"/>
                </a:lnTo>
                <a:lnTo>
                  <a:pt x="949" y="444"/>
                </a:lnTo>
                <a:lnTo>
                  <a:pt x="949" y="444"/>
                </a:lnTo>
                <a:lnTo>
                  <a:pt x="949" y="445"/>
                </a:lnTo>
                <a:lnTo>
                  <a:pt x="950" y="445"/>
                </a:lnTo>
                <a:lnTo>
                  <a:pt x="953" y="448"/>
                </a:lnTo>
                <a:lnTo>
                  <a:pt x="954" y="448"/>
                </a:lnTo>
                <a:lnTo>
                  <a:pt x="956" y="450"/>
                </a:lnTo>
                <a:lnTo>
                  <a:pt x="957" y="450"/>
                </a:lnTo>
                <a:lnTo>
                  <a:pt x="959" y="451"/>
                </a:lnTo>
                <a:lnTo>
                  <a:pt x="961" y="452"/>
                </a:lnTo>
                <a:lnTo>
                  <a:pt x="964" y="456"/>
                </a:lnTo>
                <a:lnTo>
                  <a:pt x="964" y="458"/>
                </a:lnTo>
                <a:lnTo>
                  <a:pt x="965" y="459"/>
                </a:lnTo>
                <a:lnTo>
                  <a:pt x="967" y="462"/>
                </a:lnTo>
                <a:lnTo>
                  <a:pt x="967" y="463"/>
                </a:lnTo>
                <a:lnTo>
                  <a:pt x="967" y="465"/>
                </a:lnTo>
                <a:lnTo>
                  <a:pt x="967" y="469"/>
                </a:lnTo>
                <a:lnTo>
                  <a:pt x="967" y="470"/>
                </a:lnTo>
                <a:lnTo>
                  <a:pt x="967" y="473"/>
                </a:lnTo>
                <a:lnTo>
                  <a:pt x="967" y="476"/>
                </a:lnTo>
                <a:lnTo>
                  <a:pt x="967" y="477"/>
                </a:lnTo>
                <a:lnTo>
                  <a:pt x="967" y="479"/>
                </a:lnTo>
                <a:lnTo>
                  <a:pt x="965" y="480"/>
                </a:lnTo>
                <a:lnTo>
                  <a:pt x="964" y="481"/>
                </a:lnTo>
                <a:lnTo>
                  <a:pt x="963" y="484"/>
                </a:lnTo>
                <a:lnTo>
                  <a:pt x="961" y="484"/>
                </a:lnTo>
                <a:lnTo>
                  <a:pt x="960" y="485"/>
                </a:lnTo>
                <a:lnTo>
                  <a:pt x="956" y="488"/>
                </a:lnTo>
                <a:lnTo>
                  <a:pt x="956" y="490"/>
                </a:lnTo>
                <a:lnTo>
                  <a:pt x="954" y="491"/>
                </a:lnTo>
                <a:lnTo>
                  <a:pt x="952" y="491"/>
                </a:lnTo>
                <a:lnTo>
                  <a:pt x="950" y="492"/>
                </a:lnTo>
                <a:lnTo>
                  <a:pt x="949" y="494"/>
                </a:lnTo>
                <a:lnTo>
                  <a:pt x="945" y="495"/>
                </a:lnTo>
                <a:lnTo>
                  <a:pt x="945" y="495"/>
                </a:lnTo>
                <a:lnTo>
                  <a:pt x="938" y="498"/>
                </a:lnTo>
                <a:lnTo>
                  <a:pt x="936" y="498"/>
                </a:lnTo>
                <a:lnTo>
                  <a:pt x="936" y="498"/>
                </a:lnTo>
                <a:lnTo>
                  <a:pt x="938" y="498"/>
                </a:lnTo>
                <a:lnTo>
                  <a:pt x="938" y="498"/>
                </a:lnTo>
                <a:lnTo>
                  <a:pt x="938" y="499"/>
                </a:lnTo>
                <a:lnTo>
                  <a:pt x="939" y="501"/>
                </a:lnTo>
                <a:lnTo>
                  <a:pt x="939" y="502"/>
                </a:lnTo>
                <a:lnTo>
                  <a:pt x="939" y="502"/>
                </a:lnTo>
                <a:lnTo>
                  <a:pt x="941" y="503"/>
                </a:lnTo>
                <a:lnTo>
                  <a:pt x="941" y="503"/>
                </a:lnTo>
                <a:lnTo>
                  <a:pt x="942" y="503"/>
                </a:lnTo>
                <a:lnTo>
                  <a:pt x="942" y="505"/>
                </a:lnTo>
                <a:lnTo>
                  <a:pt x="942" y="505"/>
                </a:lnTo>
                <a:lnTo>
                  <a:pt x="942" y="505"/>
                </a:lnTo>
                <a:lnTo>
                  <a:pt x="942" y="505"/>
                </a:lnTo>
                <a:lnTo>
                  <a:pt x="943" y="506"/>
                </a:lnTo>
                <a:lnTo>
                  <a:pt x="943" y="506"/>
                </a:lnTo>
                <a:lnTo>
                  <a:pt x="943" y="506"/>
                </a:lnTo>
                <a:lnTo>
                  <a:pt x="943" y="507"/>
                </a:lnTo>
                <a:lnTo>
                  <a:pt x="943" y="507"/>
                </a:lnTo>
                <a:lnTo>
                  <a:pt x="943" y="507"/>
                </a:lnTo>
                <a:lnTo>
                  <a:pt x="945" y="509"/>
                </a:lnTo>
                <a:lnTo>
                  <a:pt x="945" y="509"/>
                </a:lnTo>
                <a:lnTo>
                  <a:pt x="943" y="509"/>
                </a:lnTo>
                <a:lnTo>
                  <a:pt x="943" y="509"/>
                </a:lnTo>
                <a:lnTo>
                  <a:pt x="943" y="510"/>
                </a:lnTo>
                <a:lnTo>
                  <a:pt x="943" y="510"/>
                </a:lnTo>
                <a:lnTo>
                  <a:pt x="943" y="510"/>
                </a:lnTo>
                <a:lnTo>
                  <a:pt x="943" y="512"/>
                </a:lnTo>
                <a:lnTo>
                  <a:pt x="943" y="514"/>
                </a:lnTo>
                <a:lnTo>
                  <a:pt x="945" y="517"/>
                </a:lnTo>
                <a:lnTo>
                  <a:pt x="945" y="519"/>
                </a:lnTo>
                <a:lnTo>
                  <a:pt x="945" y="520"/>
                </a:lnTo>
                <a:lnTo>
                  <a:pt x="946" y="520"/>
                </a:lnTo>
                <a:lnTo>
                  <a:pt x="946" y="521"/>
                </a:lnTo>
                <a:lnTo>
                  <a:pt x="946" y="521"/>
                </a:lnTo>
                <a:lnTo>
                  <a:pt x="946" y="523"/>
                </a:lnTo>
                <a:lnTo>
                  <a:pt x="946" y="524"/>
                </a:lnTo>
                <a:lnTo>
                  <a:pt x="946" y="524"/>
                </a:lnTo>
                <a:lnTo>
                  <a:pt x="947" y="525"/>
                </a:lnTo>
                <a:lnTo>
                  <a:pt x="947" y="525"/>
                </a:lnTo>
                <a:lnTo>
                  <a:pt x="949" y="527"/>
                </a:lnTo>
                <a:lnTo>
                  <a:pt x="949" y="528"/>
                </a:lnTo>
                <a:lnTo>
                  <a:pt x="949" y="528"/>
                </a:lnTo>
                <a:lnTo>
                  <a:pt x="949" y="528"/>
                </a:lnTo>
                <a:lnTo>
                  <a:pt x="949" y="528"/>
                </a:lnTo>
                <a:lnTo>
                  <a:pt x="949" y="530"/>
                </a:lnTo>
                <a:lnTo>
                  <a:pt x="947" y="530"/>
                </a:lnTo>
                <a:lnTo>
                  <a:pt x="946" y="531"/>
                </a:lnTo>
                <a:lnTo>
                  <a:pt x="946" y="532"/>
                </a:lnTo>
                <a:lnTo>
                  <a:pt x="945" y="534"/>
                </a:lnTo>
                <a:lnTo>
                  <a:pt x="945" y="534"/>
                </a:lnTo>
                <a:lnTo>
                  <a:pt x="945" y="535"/>
                </a:lnTo>
                <a:lnTo>
                  <a:pt x="943" y="535"/>
                </a:lnTo>
                <a:lnTo>
                  <a:pt x="943" y="535"/>
                </a:lnTo>
                <a:lnTo>
                  <a:pt x="946" y="538"/>
                </a:lnTo>
                <a:lnTo>
                  <a:pt x="946" y="538"/>
                </a:lnTo>
                <a:lnTo>
                  <a:pt x="946" y="538"/>
                </a:lnTo>
                <a:lnTo>
                  <a:pt x="946" y="539"/>
                </a:lnTo>
                <a:lnTo>
                  <a:pt x="945" y="539"/>
                </a:lnTo>
                <a:lnTo>
                  <a:pt x="945" y="541"/>
                </a:lnTo>
                <a:lnTo>
                  <a:pt x="945" y="542"/>
                </a:lnTo>
                <a:lnTo>
                  <a:pt x="945" y="542"/>
                </a:lnTo>
                <a:lnTo>
                  <a:pt x="943" y="539"/>
                </a:lnTo>
                <a:lnTo>
                  <a:pt x="943" y="539"/>
                </a:lnTo>
                <a:lnTo>
                  <a:pt x="943" y="539"/>
                </a:lnTo>
                <a:lnTo>
                  <a:pt x="943" y="538"/>
                </a:lnTo>
                <a:lnTo>
                  <a:pt x="942" y="538"/>
                </a:lnTo>
                <a:lnTo>
                  <a:pt x="942" y="538"/>
                </a:lnTo>
                <a:lnTo>
                  <a:pt x="942" y="538"/>
                </a:lnTo>
                <a:lnTo>
                  <a:pt x="941" y="536"/>
                </a:lnTo>
                <a:lnTo>
                  <a:pt x="941" y="536"/>
                </a:lnTo>
                <a:lnTo>
                  <a:pt x="939" y="538"/>
                </a:lnTo>
                <a:lnTo>
                  <a:pt x="939" y="538"/>
                </a:lnTo>
                <a:lnTo>
                  <a:pt x="939" y="538"/>
                </a:lnTo>
                <a:lnTo>
                  <a:pt x="938" y="539"/>
                </a:lnTo>
                <a:lnTo>
                  <a:pt x="938" y="539"/>
                </a:lnTo>
                <a:lnTo>
                  <a:pt x="938" y="541"/>
                </a:lnTo>
                <a:lnTo>
                  <a:pt x="936" y="542"/>
                </a:lnTo>
                <a:lnTo>
                  <a:pt x="936" y="542"/>
                </a:lnTo>
                <a:lnTo>
                  <a:pt x="936" y="543"/>
                </a:lnTo>
                <a:lnTo>
                  <a:pt x="936" y="543"/>
                </a:lnTo>
                <a:lnTo>
                  <a:pt x="938" y="543"/>
                </a:lnTo>
                <a:lnTo>
                  <a:pt x="939" y="546"/>
                </a:lnTo>
                <a:lnTo>
                  <a:pt x="941" y="546"/>
                </a:lnTo>
                <a:lnTo>
                  <a:pt x="941" y="547"/>
                </a:lnTo>
                <a:lnTo>
                  <a:pt x="939" y="546"/>
                </a:lnTo>
                <a:lnTo>
                  <a:pt x="938" y="545"/>
                </a:lnTo>
                <a:lnTo>
                  <a:pt x="936" y="542"/>
                </a:lnTo>
                <a:lnTo>
                  <a:pt x="935" y="542"/>
                </a:lnTo>
                <a:lnTo>
                  <a:pt x="934" y="541"/>
                </a:lnTo>
                <a:lnTo>
                  <a:pt x="932" y="541"/>
                </a:lnTo>
                <a:lnTo>
                  <a:pt x="931" y="541"/>
                </a:lnTo>
                <a:lnTo>
                  <a:pt x="930" y="541"/>
                </a:lnTo>
                <a:lnTo>
                  <a:pt x="928" y="542"/>
                </a:lnTo>
                <a:lnTo>
                  <a:pt x="927" y="543"/>
                </a:lnTo>
                <a:lnTo>
                  <a:pt x="927" y="543"/>
                </a:lnTo>
                <a:lnTo>
                  <a:pt x="928" y="541"/>
                </a:lnTo>
                <a:lnTo>
                  <a:pt x="930" y="541"/>
                </a:lnTo>
                <a:lnTo>
                  <a:pt x="930" y="539"/>
                </a:lnTo>
                <a:lnTo>
                  <a:pt x="930" y="539"/>
                </a:lnTo>
                <a:lnTo>
                  <a:pt x="930" y="538"/>
                </a:lnTo>
                <a:lnTo>
                  <a:pt x="928" y="536"/>
                </a:lnTo>
                <a:lnTo>
                  <a:pt x="928" y="535"/>
                </a:lnTo>
                <a:lnTo>
                  <a:pt x="928" y="535"/>
                </a:lnTo>
                <a:lnTo>
                  <a:pt x="925" y="532"/>
                </a:lnTo>
                <a:lnTo>
                  <a:pt x="924" y="531"/>
                </a:lnTo>
                <a:lnTo>
                  <a:pt x="923" y="531"/>
                </a:lnTo>
                <a:lnTo>
                  <a:pt x="921" y="530"/>
                </a:lnTo>
                <a:lnTo>
                  <a:pt x="920" y="530"/>
                </a:lnTo>
                <a:lnTo>
                  <a:pt x="920" y="530"/>
                </a:lnTo>
                <a:lnTo>
                  <a:pt x="919" y="530"/>
                </a:lnTo>
                <a:lnTo>
                  <a:pt x="917" y="530"/>
                </a:lnTo>
                <a:lnTo>
                  <a:pt x="917" y="530"/>
                </a:lnTo>
                <a:lnTo>
                  <a:pt x="917" y="528"/>
                </a:lnTo>
                <a:lnTo>
                  <a:pt x="919" y="528"/>
                </a:lnTo>
                <a:lnTo>
                  <a:pt x="919" y="528"/>
                </a:lnTo>
                <a:lnTo>
                  <a:pt x="920" y="527"/>
                </a:lnTo>
                <a:lnTo>
                  <a:pt x="919" y="527"/>
                </a:lnTo>
                <a:lnTo>
                  <a:pt x="917" y="525"/>
                </a:lnTo>
                <a:lnTo>
                  <a:pt x="917" y="524"/>
                </a:lnTo>
                <a:lnTo>
                  <a:pt x="914" y="521"/>
                </a:lnTo>
                <a:lnTo>
                  <a:pt x="914" y="521"/>
                </a:lnTo>
                <a:lnTo>
                  <a:pt x="913" y="520"/>
                </a:lnTo>
                <a:lnTo>
                  <a:pt x="913" y="520"/>
                </a:lnTo>
                <a:lnTo>
                  <a:pt x="913" y="519"/>
                </a:lnTo>
                <a:lnTo>
                  <a:pt x="913" y="519"/>
                </a:lnTo>
                <a:lnTo>
                  <a:pt x="913" y="517"/>
                </a:lnTo>
                <a:lnTo>
                  <a:pt x="913" y="517"/>
                </a:lnTo>
                <a:lnTo>
                  <a:pt x="913" y="516"/>
                </a:lnTo>
                <a:lnTo>
                  <a:pt x="914" y="514"/>
                </a:lnTo>
                <a:lnTo>
                  <a:pt x="913" y="513"/>
                </a:lnTo>
                <a:lnTo>
                  <a:pt x="913" y="512"/>
                </a:lnTo>
                <a:lnTo>
                  <a:pt x="914" y="510"/>
                </a:lnTo>
                <a:lnTo>
                  <a:pt x="914" y="509"/>
                </a:lnTo>
                <a:lnTo>
                  <a:pt x="913" y="507"/>
                </a:lnTo>
                <a:lnTo>
                  <a:pt x="913" y="506"/>
                </a:lnTo>
                <a:lnTo>
                  <a:pt x="913" y="506"/>
                </a:lnTo>
                <a:lnTo>
                  <a:pt x="912" y="505"/>
                </a:lnTo>
                <a:lnTo>
                  <a:pt x="912" y="503"/>
                </a:lnTo>
                <a:lnTo>
                  <a:pt x="912" y="502"/>
                </a:lnTo>
                <a:lnTo>
                  <a:pt x="912" y="501"/>
                </a:lnTo>
                <a:lnTo>
                  <a:pt x="913" y="496"/>
                </a:lnTo>
                <a:lnTo>
                  <a:pt x="913" y="495"/>
                </a:lnTo>
                <a:lnTo>
                  <a:pt x="912" y="494"/>
                </a:lnTo>
                <a:lnTo>
                  <a:pt x="912" y="492"/>
                </a:lnTo>
                <a:lnTo>
                  <a:pt x="910" y="491"/>
                </a:lnTo>
                <a:lnTo>
                  <a:pt x="909" y="491"/>
                </a:lnTo>
                <a:lnTo>
                  <a:pt x="908" y="491"/>
                </a:lnTo>
                <a:lnTo>
                  <a:pt x="908" y="491"/>
                </a:lnTo>
                <a:lnTo>
                  <a:pt x="906" y="491"/>
                </a:lnTo>
                <a:lnTo>
                  <a:pt x="906" y="491"/>
                </a:lnTo>
                <a:lnTo>
                  <a:pt x="903" y="491"/>
                </a:lnTo>
                <a:lnTo>
                  <a:pt x="901" y="490"/>
                </a:lnTo>
                <a:lnTo>
                  <a:pt x="899" y="490"/>
                </a:lnTo>
                <a:lnTo>
                  <a:pt x="897" y="490"/>
                </a:lnTo>
                <a:lnTo>
                  <a:pt x="897" y="490"/>
                </a:lnTo>
                <a:lnTo>
                  <a:pt x="897" y="490"/>
                </a:lnTo>
                <a:lnTo>
                  <a:pt x="895" y="490"/>
                </a:lnTo>
                <a:lnTo>
                  <a:pt x="894" y="490"/>
                </a:lnTo>
                <a:lnTo>
                  <a:pt x="892" y="490"/>
                </a:lnTo>
                <a:lnTo>
                  <a:pt x="891" y="490"/>
                </a:lnTo>
                <a:lnTo>
                  <a:pt x="890" y="490"/>
                </a:lnTo>
                <a:lnTo>
                  <a:pt x="887" y="490"/>
                </a:lnTo>
                <a:lnTo>
                  <a:pt x="886" y="490"/>
                </a:lnTo>
                <a:lnTo>
                  <a:pt x="886" y="490"/>
                </a:lnTo>
                <a:lnTo>
                  <a:pt x="884" y="491"/>
                </a:lnTo>
                <a:lnTo>
                  <a:pt x="883" y="492"/>
                </a:lnTo>
                <a:lnTo>
                  <a:pt x="883" y="492"/>
                </a:lnTo>
                <a:lnTo>
                  <a:pt x="884" y="490"/>
                </a:lnTo>
                <a:lnTo>
                  <a:pt x="884" y="488"/>
                </a:lnTo>
                <a:lnTo>
                  <a:pt x="884" y="488"/>
                </a:lnTo>
                <a:lnTo>
                  <a:pt x="883" y="488"/>
                </a:lnTo>
                <a:lnTo>
                  <a:pt x="883" y="487"/>
                </a:lnTo>
                <a:lnTo>
                  <a:pt x="881" y="487"/>
                </a:lnTo>
                <a:lnTo>
                  <a:pt x="880" y="485"/>
                </a:lnTo>
                <a:lnTo>
                  <a:pt x="879" y="484"/>
                </a:lnTo>
                <a:lnTo>
                  <a:pt x="877" y="484"/>
                </a:lnTo>
                <a:lnTo>
                  <a:pt x="876" y="484"/>
                </a:lnTo>
                <a:lnTo>
                  <a:pt x="873" y="483"/>
                </a:lnTo>
                <a:lnTo>
                  <a:pt x="869" y="481"/>
                </a:lnTo>
                <a:lnTo>
                  <a:pt x="865" y="480"/>
                </a:lnTo>
                <a:lnTo>
                  <a:pt x="864" y="480"/>
                </a:lnTo>
                <a:lnTo>
                  <a:pt x="862" y="480"/>
                </a:lnTo>
                <a:lnTo>
                  <a:pt x="859" y="476"/>
                </a:lnTo>
                <a:lnTo>
                  <a:pt x="858" y="474"/>
                </a:lnTo>
                <a:lnTo>
                  <a:pt x="855" y="473"/>
                </a:lnTo>
                <a:lnTo>
                  <a:pt x="854" y="472"/>
                </a:lnTo>
                <a:lnTo>
                  <a:pt x="851" y="470"/>
                </a:lnTo>
                <a:lnTo>
                  <a:pt x="850" y="469"/>
                </a:lnTo>
                <a:lnTo>
                  <a:pt x="850" y="469"/>
                </a:lnTo>
                <a:lnTo>
                  <a:pt x="847" y="469"/>
                </a:lnTo>
                <a:lnTo>
                  <a:pt x="846" y="468"/>
                </a:lnTo>
                <a:lnTo>
                  <a:pt x="842" y="468"/>
                </a:lnTo>
                <a:lnTo>
                  <a:pt x="839" y="466"/>
                </a:lnTo>
                <a:lnTo>
                  <a:pt x="836" y="465"/>
                </a:lnTo>
                <a:lnTo>
                  <a:pt x="833" y="463"/>
                </a:lnTo>
                <a:lnTo>
                  <a:pt x="831" y="463"/>
                </a:lnTo>
                <a:lnTo>
                  <a:pt x="829" y="463"/>
                </a:lnTo>
                <a:lnTo>
                  <a:pt x="820" y="466"/>
                </a:lnTo>
                <a:lnTo>
                  <a:pt x="818" y="466"/>
                </a:lnTo>
                <a:lnTo>
                  <a:pt x="817" y="468"/>
                </a:lnTo>
                <a:lnTo>
                  <a:pt x="817" y="468"/>
                </a:lnTo>
                <a:lnTo>
                  <a:pt x="817" y="466"/>
                </a:lnTo>
                <a:lnTo>
                  <a:pt x="817" y="466"/>
                </a:lnTo>
                <a:lnTo>
                  <a:pt x="815" y="466"/>
                </a:lnTo>
                <a:lnTo>
                  <a:pt x="815" y="466"/>
                </a:lnTo>
                <a:lnTo>
                  <a:pt x="814" y="468"/>
                </a:lnTo>
                <a:lnTo>
                  <a:pt x="813" y="468"/>
                </a:lnTo>
                <a:lnTo>
                  <a:pt x="813" y="468"/>
                </a:lnTo>
                <a:lnTo>
                  <a:pt x="813" y="468"/>
                </a:lnTo>
                <a:lnTo>
                  <a:pt x="813" y="468"/>
                </a:lnTo>
                <a:lnTo>
                  <a:pt x="814" y="468"/>
                </a:lnTo>
                <a:lnTo>
                  <a:pt x="814" y="466"/>
                </a:lnTo>
                <a:lnTo>
                  <a:pt x="815" y="465"/>
                </a:lnTo>
                <a:lnTo>
                  <a:pt x="815" y="463"/>
                </a:lnTo>
                <a:lnTo>
                  <a:pt x="815" y="463"/>
                </a:lnTo>
                <a:lnTo>
                  <a:pt x="815" y="462"/>
                </a:lnTo>
                <a:lnTo>
                  <a:pt x="815" y="462"/>
                </a:lnTo>
                <a:lnTo>
                  <a:pt x="815" y="461"/>
                </a:lnTo>
                <a:lnTo>
                  <a:pt x="814" y="456"/>
                </a:lnTo>
                <a:lnTo>
                  <a:pt x="813" y="455"/>
                </a:lnTo>
                <a:lnTo>
                  <a:pt x="813" y="452"/>
                </a:lnTo>
                <a:lnTo>
                  <a:pt x="811" y="450"/>
                </a:lnTo>
                <a:lnTo>
                  <a:pt x="810" y="447"/>
                </a:lnTo>
                <a:lnTo>
                  <a:pt x="810" y="445"/>
                </a:lnTo>
                <a:lnTo>
                  <a:pt x="809" y="444"/>
                </a:lnTo>
                <a:lnTo>
                  <a:pt x="809" y="443"/>
                </a:lnTo>
                <a:lnTo>
                  <a:pt x="809" y="443"/>
                </a:lnTo>
                <a:lnTo>
                  <a:pt x="807" y="443"/>
                </a:lnTo>
                <a:lnTo>
                  <a:pt x="806" y="443"/>
                </a:lnTo>
                <a:lnTo>
                  <a:pt x="803" y="443"/>
                </a:lnTo>
                <a:lnTo>
                  <a:pt x="800" y="443"/>
                </a:lnTo>
                <a:lnTo>
                  <a:pt x="800" y="443"/>
                </a:lnTo>
                <a:lnTo>
                  <a:pt x="799" y="444"/>
                </a:lnTo>
                <a:lnTo>
                  <a:pt x="799" y="448"/>
                </a:lnTo>
                <a:lnTo>
                  <a:pt x="798" y="450"/>
                </a:lnTo>
                <a:lnTo>
                  <a:pt x="798" y="448"/>
                </a:lnTo>
                <a:lnTo>
                  <a:pt x="799" y="444"/>
                </a:lnTo>
                <a:lnTo>
                  <a:pt x="799" y="443"/>
                </a:lnTo>
                <a:lnTo>
                  <a:pt x="798" y="443"/>
                </a:lnTo>
                <a:lnTo>
                  <a:pt x="796" y="441"/>
                </a:lnTo>
                <a:lnTo>
                  <a:pt x="796" y="441"/>
                </a:lnTo>
                <a:lnTo>
                  <a:pt x="795" y="441"/>
                </a:lnTo>
                <a:lnTo>
                  <a:pt x="795" y="441"/>
                </a:lnTo>
                <a:lnTo>
                  <a:pt x="795" y="441"/>
                </a:lnTo>
                <a:lnTo>
                  <a:pt x="793" y="440"/>
                </a:lnTo>
                <a:lnTo>
                  <a:pt x="793" y="439"/>
                </a:lnTo>
                <a:lnTo>
                  <a:pt x="793" y="439"/>
                </a:lnTo>
                <a:lnTo>
                  <a:pt x="792" y="439"/>
                </a:lnTo>
                <a:lnTo>
                  <a:pt x="793" y="439"/>
                </a:lnTo>
                <a:lnTo>
                  <a:pt x="793" y="437"/>
                </a:lnTo>
                <a:lnTo>
                  <a:pt x="793" y="436"/>
                </a:lnTo>
                <a:lnTo>
                  <a:pt x="793" y="433"/>
                </a:lnTo>
                <a:lnTo>
                  <a:pt x="793" y="426"/>
                </a:lnTo>
                <a:lnTo>
                  <a:pt x="793" y="423"/>
                </a:lnTo>
                <a:lnTo>
                  <a:pt x="795" y="421"/>
                </a:lnTo>
                <a:lnTo>
                  <a:pt x="795" y="419"/>
                </a:lnTo>
                <a:lnTo>
                  <a:pt x="795" y="419"/>
                </a:lnTo>
                <a:lnTo>
                  <a:pt x="795" y="419"/>
                </a:lnTo>
                <a:lnTo>
                  <a:pt x="793" y="418"/>
                </a:lnTo>
                <a:lnTo>
                  <a:pt x="795" y="418"/>
                </a:lnTo>
                <a:lnTo>
                  <a:pt x="796" y="418"/>
                </a:lnTo>
                <a:lnTo>
                  <a:pt x="796" y="416"/>
                </a:lnTo>
                <a:lnTo>
                  <a:pt x="798" y="415"/>
                </a:lnTo>
                <a:lnTo>
                  <a:pt x="798" y="412"/>
                </a:lnTo>
                <a:lnTo>
                  <a:pt x="800" y="411"/>
                </a:lnTo>
                <a:lnTo>
                  <a:pt x="800" y="410"/>
                </a:lnTo>
                <a:lnTo>
                  <a:pt x="800" y="408"/>
                </a:lnTo>
                <a:lnTo>
                  <a:pt x="800" y="407"/>
                </a:lnTo>
                <a:lnTo>
                  <a:pt x="800" y="407"/>
                </a:lnTo>
                <a:lnTo>
                  <a:pt x="800" y="407"/>
                </a:lnTo>
                <a:lnTo>
                  <a:pt x="802" y="407"/>
                </a:lnTo>
                <a:lnTo>
                  <a:pt x="802" y="407"/>
                </a:lnTo>
                <a:lnTo>
                  <a:pt x="802" y="405"/>
                </a:lnTo>
                <a:lnTo>
                  <a:pt x="802" y="405"/>
                </a:lnTo>
                <a:lnTo>
                  <a:pt x="802" y="404"/>
                </a:lnTo>
                <a:lnTo>
                  <a:pt x="804" y="403"/>
                </a:lnTo>
                <a:lnTo>
                  <a:pt x="807" y="401"/>
                </a:lnTo>
                <a:lnTo>
                  <a:pt x="807" y="400"/>
                </a:lnTo>
                <a:lnTo>
                  <a:pt x="807" y="400"/>
                </a:lnTo>
                <a:lnTo>
                  <a:pt x="807" y="400"/>
                </a:lnTo>
                <a:lnTo>
                  <a:pt x="807" y="400"/>
                </a:lnTo>
                <a:lnTo>
                  <a:pt x="806" y="399"/>
                </a:lnTo>
                <a:lnTo>
                  <a:pt x="806" y="399"/>
                </a:lnTo>
                <a:lnTo>
                  <a:pt x="806" y="397"/>
                </a:lnTo>
                <a:lnTo>
                  <a:pt x="807" y="397"/>
                </a:lnTo>
                <a:lnTo>
                  <a:pt x="807" y="397"/>
                </a:lnTo>
                <a:lnTo>
                  <a:pt x="809" y="397"/>
                </a:lnTo>
                <a:lnTo>
                  <a:pt x="807" y="397"/>
                </a:lnTo>
                <a:lnTo>
                  <a:pt x="807" y="397"/>
                </a:lnTo>
                <a:lnTo>
                  <a:pt x="807" y="396"/>
                </a:lnTo>
                <a:lnTo>
                  <a:pt x="809" y="396"/>
                </a:lnTo>
                <a:lnTo>
                  <a:pt x="810" y="396"/>
                </a:lnTo>
                <a:lnTo>
                  <a:pt x="810" y="396"/>
                </a:lnTo>
                <a:lnTo>
                  <a:pt x="810" y="396"/>
                </a:lnTo>
                <a:lnTo>
                  <a:pt x="810" y="394"/>
                </a:lnTo>
                <a:lnTo>
                  <a:pt x="810" y="394"/>
                </a:lnTo>
                <a:lnTo>
                  <a:pt x="811" y="393"/>
                </a:lnTo>
                <a:lnTo>
                  <a:pt x="811" y="393"/>
                </a:lnTo>
                <a:lnTo>
                  <a:pt x="811" y="393"/>
                </a:lnTo>
                <a:lnTo>
                  <a:pt x="809" y="392"/>
                </a:lnTo>
                <a:lnTo>
                  <a:pt x="809" y="392"/>
                </a:lnTo>
                <a:lnTo>
                  <a:pt x="809" y="392"/>
                </a:lnTo>
                <a:lnTo>
                  <a:pt x="811" y="392"/>
                </a:lnTo>
                <a:lnTo>
                  <a:pt x="813" y="393"/>
                </a:lnTo>
                <a:lnTo>
                  <a:pt x="814" y="393"/>
                </a:lnTo>
                <a:lnTo>
                  <a:pt x="814" y="394"/>
                </a:lnTo>
                <a:lnTo>
                  <a:pt x="815" y="394"/>
                </a:lnTo>
                <a:lnTo>
                  <a:pt x="815" y="394"/>
                </a:lnTo>
                <a:lnTo>
                  <a:pt x="814" y="393"/>
                </a:lnTo>
                <a:lnTo>
                  <a:pt x="814" y="392"/>
                </a:lnTo>
                <a:lnTo>
                  <a:pt x="813" y="392"/>
                </a:lnTo>
                <a:lnTo>
                  <a:pt x="813" y="392"/>
                </a:lnTo>
                <a:lnTo>
                  <a:pt x="814" y="390"/>
                </a:lnTo>
                <a:lnTo>
                  <a:pt x="814" y="390"/>
                </a:lnTo>
                <a:lnTo>
                  <a:pt x="815" y="389"/>
                </a:lnTo>
                <a:lnTo>
                  <a:pt x="815" y="389"/>
                </a:lnTo>
                <a:lnTo>
                  <a:pt x="815" y="389"/>
                </a:lnTo>
                <a:lnTo>
                  <a:pt x="817" y="389"/>
                </a:lnTo>
                <a:lnTo>
                  <a:pt x="817" y="389"/>
                </a:lnTo>
                <a:lnTo>
                  <a:pt x="818" y="388"/>
                </a:lnTo>
                <a:lnTo>
                  <a:pt x="818" y="388"/>
                </a:lnTo>
                <a:lnTo>
                  <a:pt x="820" y="389"/>
                </a:lnTo>
                <a:lnTo>
                  <a:pt x="820" y="389"/>
                </a:lnTo>
                <a:lnTo>
                  <a:pt x="821" y="389"/>
                </a:lnTo>
                <a:lnTo>
                  <a:pt x="821" y="388"/>
                </a:lnTo>
                <a:lnTo>
                  <a:pt x="821" y="388"/>
                </a:lnTo>
                <a:lnTo>
                  <a:pt x="818" y="388"/>
                </a:lnTo>
                <a:lnTo>
                  <a:pt x="818" y="386"/>
                </a:lnTo>
                <a:lnTo>
                  <a:pt x="817" y="386"/>
                </a:lnTo>
                <a:lnTo>
                  <a:pt x="817" y="386"/>
                </a:lnTo>
                <a:lnTo>
                  <a:pt x="817" y="385"/>
                </a:lnTo>
                <a:lnTo>
                  <a:pt x="817" y="385"/>
                </a:lnTo>
                <a:lnTo>
                  <a:pt x="817" y="385"/>
                </a:lnTo>
                <a:lnTo>
                  <a:pt x="818" y="385"/>
                </a:lnTo>
                <a:lnTo>
                  <a:pt x="818" y="385"/>
                </a:lnTo>
                <a:lnTo>
                  <a:pt x="820" y="383"/>
                </a:lnTo>
                <a:lnTo>
                  <a:pt x="820" y="383"/>
                </a:lnTo>
                <a:lnTo>
                  <a:pt x="821" y="385"/>
                </a:lnTo>
                <a:lnTo>
                  <a:pt x="825" y="385"/>
                </a:lnTo>
                <a:lnTo>
                  <a:pt x="826" y="385"/>
                </a:lnTo>
                <a:lnTo>
                  <a:pt x="829" y="383"/>
                </a:lnTo>
                <a:lnTo>
                  <a:pt x="829" y="383"/>
                </a:lnTo>
                <a:lnTo>
                  <a:pt x="831" y="383"/>
                </a:lnTo>
                <a:lnTo>
                  <a:pt x="832" y="382"/>
                </a:lnTo>
                <a:lnTo>
                  <a:pt x="832" y="382"/>
                </a:lnTo>
                <a:lnTo>
                  <a:pt x="832" y="381"/>
                </a:lnTo>
                <a:lnTo>
                  <a:pt x="832" y="381"/>
                </a:lnTo>
                <a:lnTo>
                  <a:pt x="832" y="378"/>
                </a:lnTo>
                <a:lnTo>
                  <a:pt x="832" y="377"/>
                </a:lnTo>
                <a:lnTo>
                  <a:pt x="831" y="375"/>
                </a:lnTo>
                <a:lnTo>
                  <a:pt x="829" y="375"/>
                </a:lnTo>
                <a:lnTo>
                  <a:pt x="826" y="375"/>
                </a:lnTo>
                <a:lnTo>
                  <a:pt x="825" y="374"/>
                </a:lnTo>
                <a:lnTo>
                  <a:pt x="824" y="372"/>
                </a:lnTo>
                <a:lnTo>
                  <a:pt x="822" y="371"/>
                </a:lnTo>
                <a:lnTo>
                  <a:pt x="821" y="372"/>
                </a:lnTo>
                <a:lnTo>
                  <a:pt x="820" y="372"/>
                </a:lnTo>
                <a:lnTo>
                  <a:pt x="817" y="374"/>
                </a:lnTo>
                <a:lnTo>
                  <a:pt x="815" y="374"/>
                </a:lnTo>
                <a:lnTo>
                  <a:pt x="815" y="374"/>
                </a:lnTo>
                <a:lnTo>
                  <a:pt x="818" y="372"/>
                </a:lnTo>
                <a:lnTo>
                  <a:pt x="818" y="372"/>
                </a:lnTo>
                <a:lnTo>
                  <a:pt x="818" y="371"/>
                </a:lnTo>
                <a:lnTo>
                  <a:pt x="817" y="371"/>
                </a:lnTo>
                <a:lnTo>
                  <a:pt x="815" y="371"/>
                </a:lnTo>
                <a:lnTo>
                  <a:pt x="809" y="368"/>
                </a:lnTo>
                <a:lnTo>
                  <a:pt x="809" y="368"/>
                </a:lnTo>
                <a:lnTo>
                  <a:pt x="807" y="368"/>
                </a:lnTo>
                <a:lnTo>
                  <a:pt x="807" y="368"/>
                </a:lnTo>
                <a:lnTo>
                  <a:pt x="807" y="368"/>
                </a:lnTo>
                <a:lnTo>
                  <a:pt x="807" y="370"/>
                </a:lnTo>
                <a:lnTo>
                  <a:pt x="809" y="370"/>
                </a:lnTo>
                <a:lnTo>
                  <a:pt x="809" y="370"/>
                </a:lnTo>
                <a:lnTo>
                  <a:pt x="807" y="370"/>
                </a:lnTo>
                <a:lnTo>
                  <a:pt x="806" y="370"/>
                </a:lnTo>
                <a:lnTo>
                  <a:pt x="804" y="368"/>
                </a:lnTo>
                <a:lnTo>
                  <a:pt x="804" y="367"/>
                </a:lnTo>
                <a:lnTo>
                  <a:pt x="804" y="367"/>
                </a:lnTo>
                <a:lnTo>
                  <a:pt x="804" y="367"/>
                </a:lnTo>
                <a:lnTo>
                  <a:pt x="804" y="365"/>
                </a:lnTo>
                <a:lnTo>
                  <a:pt x="807" y="367"/>
                </a:lnTo>
                <a:lnTo>
                  <a:pt x="811" y="368"/>
                </a:lnTo>
                <a:lnTo>
                  <a:pt x="815" y="370"/>
                </a:lnTo>
                <a:lnTo>
                  <a:pt x="817" y="370"/>
                </a:lnTo>
                <a:lnTo>
                  <a:pt x="818" y="371"/>
                </a:lnTo>
                <a:lnTo>
                  <a:pt x="820" y="371"/>
                </a:lnTo>
                <a:lnTo>
                  <a:pt x="820" y="370"/>
                </a:lnTo>
                <a:lnTo>
                  <a:pt x="821" y="370"/>
                </a:lnTo>
                <a:lnTo>
                  <a:pt x="821" y="370"/>
                </a:lnTo>
                <a:lnTo>
                  <a:pt x="821" y="370"/>
                </a:lnTo>
                <a:lnTo>
                  <a:pt x="821" y="371"/>
                </a:lnTo>
                <a:lnTo>
                  <a:pt x="821" y="371"/>
                </a:lnTo>
                <a:lnTo>
                  <a:pt x="821" y="371"/>
                </a:lnTo>
                <a:lnTo>
                  <a:pt x="824" y="371"/>
                </a:lnTo>
                <a:lnTo>
                  <a:pt x="825" y="371"/>
                </a:lnTo>
                <a:lnTo>
                  <a:pt x="829" y="372"/>
                </a:lnTo>
                <a:lnTo>
                  <a:pt x="831" y="374"/>
                </a:lnTo>
                <a:lnTo>
                  <a:pt x="832" y="374"/>
                </a:lnTo>
                <a:lnTo>
                  <a:pt x="832" y="374"/>
                </a:lnTo>
                <a:lnTo>
                  <a:pt x="833" y="372"/>
                </a:lnTo>
                <a:lnTo>
                  <a:pt x="833" y="372"/>
                </a:lnTo>
                <a:lnTo>
                  <a:pt x="835" y="372"/>
                </a:lnTo>
                <a:lnTo>
                  <a:pt x="835" y="372"/>
                </a:lnTo>
                <a:lnTo>
                  <a:pt x="836" y="372"/>
                </a:lnTo>
                <a:lnTo>
                  <a:pt x="837" y="372"/>
                </a:lnTo>
                <a:lnTo>
                  <a:pt x="837" y="372"/>
                </a:lnTo>
                <a:lnTo>
                  <a:pt x="839" y="370"/>
                </a:lnTo>
                <a:lnTo>
                  <a:pt x="839" y="370"/>
                </a:lnTo>
                <a:lnTo>
                  <a:pt x="839" y="370"/>
                </a:lnTo>
                <a:lnTo>
                  <a:pt x="837" y="367"/>
                </a:lnTo>
                <a:lnTo>
                  <a:pt x="837" y="367"/>
                </a:lnTo>
                <a:lnTo>
                  <a:pt x="840" y="368"/>
                </a:lnTo>
                <a:lnTo>
                  <a:pt x="840" y="368"/>
                </a:lnTo>
                <a:lnTo>
                  <a:pt x="840" y="367"/>
                </a:lnTo>
                <a:lnTo>
                  <a:pt x="840" y="365"/>
                </a:lnTo>
                <a:lnTo>
                  <a:pt x="839" y="365"/>
                </a:lnTo>
                <a:lnTo>
                  <a:pt x="839" y="365"/>
                </a:lnTo>
                <a:lnTo>
                  <a:pt x="839" y="365"/>
                </a:lnTo>
                <a:lnTo>
                  <a:pt x="842" y="364"/>
                </a:lnTo>
                <a:lnTo>
                  <a:pt x="842" y="364"/>
                </a:lnTo>
                <a:lnTo>
                  <a:pt x="842" y="365"/>
                </a:lnTo>
                <a:lnTo>
                  <a:pt x="842" y="365"/>
                </a:lnTo>
                <a:lnTo>
                  <a:pt x="843" y="367"/>
                </a:lnTo>
                <a:lnTo>
                  <a:pt x="843" y="367"/>
                </a:lnTo>
                <a:lnTo>
                  <a:pt x="844" y="367"/>
                </a:lnTo>
                <a:lnTo>
                  <a:pt x="844" y="367"/>
                </a:lnTo>
                <a:lnTo>
                  <a:pt x="844" y="367"/>
                </a:lnTo>
                <a:lnTo>
                  <a:pt x="847" y="367"/>
                </a:lnTo>
                <a:lnTo>
                  <a:pt x="847" y="368"/>
                </a:lnTo>
                <a:lnTo>
                  <a:pt x="847" y="367"/>
                </a:lnTo>
                <a:lnTo>
                  <a:pt x="847" y="365"/>
                </a:lnTo>
                <a:lnTo>
                  <a:pt x="847" y="365"/>
                </a:lnTo>
                <a:lnTo>
                  <a:pt x="848" y="367"/>
                </a:lnTo>
                <a:lnTo>
                  <a:pt x="848" y="367"/>
                </a:lnTo>
                <a:lnTo>
                  <a:pt x="850" y="367"/>
                </a:lnTo>
                <a:lnTo>
                  <a:pt x="853" y="367"/>
                </a:lnTo>
                <a:lnTo>
                  <a:pt x="854" y="365"/>
                </a:lnTo>
                <a:lnTo>
                  <a:pt x="857" y="364"/>
                </a:lnTo>
                <a:lnTo>
                  <a:pt x="858" y="364"/>
                </a:lnTo>
                <a:lnTo>
                  <a:pt x="858" y="363"/>
                </a:lnTo>
                <a:lnTo>
                  <a:pt x="859" y="361"/>
                </a:lnTo>
                <a:lnTo>
                  <a:pt x="865" y="354"/>
                </a:lnTo>
                <a:lnTo>
                  <a:pt x="866" y="353"/>
                </a:lnTo>
                <a:lnTo>
                  <a:pt x="868" y="350"/>
                </a:lnTo>
                <a:lnTo>
                  <a:pt x="868" y="350"/>
                </a:lnTo>
                <a:lnTo>
                  <a:pt x="868" y="349"/>
                </a:lnTo>
                <a:lnTo>
                  <a:pt x="866" y="349"/>
                </a:lnTo>
                <a:lnTo>
                  <a:pt x="864" y="348"/>
                </a:lnTo>
                <a:lnTo>
                  <a:pt x="859" y="348"/>
                </a:lnTo>
                <a:lnTo>
                  <a:pt x="857" y="348"/>
                </a:lnTo>
                <a:lnTo>
                  <a:pt x="848" y="346"/>
                </a:lnTo>
                <a:lnTo>
                  <a:pt x="847" y="346"/>
                </a:lnTo>
                <a:lnTo>
                  <a:pt x="847" y="345"/>
                </a:lnTo>
                <a:lnTo>
                  <a:pt x="843" y="342"/>
                </a:lnTo>
                <a:lnTo>
                  <a:pt x="842" y="341"/>
                </a:lnTo>
                <a:lnTo>
                  <a:pt x="840" y="339"/>
                </a:lnTo>
                <a:lnTo>
                  <a:pt x="839" y="339"/>
                </a:lnTo>
                <a:lnTo>
                  <a:pt x="837" y="339"/>
                </a:lnTo>
                <a:lnTo>
                  <a:pt x="833" y="338"/>
                </a:lnTo>
                <a:lnTo>
                  <a:pt x="829" y="338"/>
                </a:lnTo>
                <a:lnTo>
                  <a:pt x="829" y="338"/>
                </a:lnTo>
                <a:lnTo>
                  <a:pt x="829" y="338"/>
                </a:lnTo>
                <a:lnTo>
                  <a:pt x="829" y="339"/>
                </a:lnTo>
                <a:lnTo>
                  <a:pt x="826" y="338"/>
                </a:lnTo>
                <a:lnTo>
                  <a:pt x="825" y="338"/>
                </a:lnTo>
                <a:lnTo>
                  <a:pt x="826" y="337"/>
                </a:lnTo>
                <a:lnTo>
                  <a:pt x="826" y="337"/>
                </a:lnTo>
                <a:lnTo>
                  <a:pt x="829" y="337"/>
                </a:lnTo>
                <a:lnTo>
                  <a:pt x="832" y="337"/>
                </a:lnTo>
                <a:lnTo>
                  <a:pt x="833" y="338"/>
                </a:lnTo>
                <a:lnTo>
                  <a:pt x="835" y="338"/>
                </a:lnTo>
                <a:lnTo>
                  <a:pt x="836" y="338"/>
                </a:lnTo>
                <a:lnTo>
                  <a:pt x="837" y="338"/>
                </a:lnTo>
                <a:lnTo>
                  <a:pt x="839" y="338"/>
                </a:lnTo>
                <a:lnTo>
                  <a:pt x="840" y="338"/>
                </a:lnTo>
                <a:lnTo>
                  <a:pt x="840" y="338"/>
                </a:lnTo>
                <a:lnTo>
                  <a:pt x="840" y="338"/>
                </a:lnTo>
                <a:lnTo>
                  <a:pt x="840" y="338"/>
                </a:lnTo>
                <a:lnTo>
                  <a:pt x="842" y="338"/>
                </a:lnTo>
                <a:lnTo>
                  <a:pt x="843" y="338"/>
                </a:lnTo>
                <a:lnTo>
                  <a:pt x="844" y="339"/>
                </a:lnTo>
                <a:lnTo>
                  <a:pt x="848" y="341"/>
                </a:lnTo>
                <a:lnTo>
                  <a:pt x="850" y="341"/>
                </a:lnTo>
                <a:lnTo>
                  <a:pt x="851" y="341"/>
                </a:lnTo>
                <a:lnTo>
                  <a:pt x="851" y="342"/>
                </a:lnTo>
                <a:lnTo>
                  <a:pt x="851" y="342"/>
                </a:lnTo>
                <a:lnTo>
                  <a:pt x="853" y="343"/>
                </a:lnTo>
                <a:lnTo>
                  <a:pt x="854" y="343"/>
                </a:lnTo>
                <a:lnTo>
                  <a:pt x="857" y="346"/>
                </a:lnTo>
                <a:lnTo>
                  <a:pt x="858" y="346"/>
                </a:lnTo>
                <a:lnTo>
                  <a:pt x="861" y="346"/>
                </a:lnTo>
                <a:lnTo>
                  <a:pt x="864" y="346"/>
                </a:lnTo>
                <a:lnTo>
                  <a:pt x="865" y="346"/>
                </a:lnTo>
                <a:lnTo>
                  <a:pt x="866" y="346"/>
                </a:lnTo>
                <a:lnTo>
                  <a:pt x="866" y="345"/>
                </a:lnTo>
                <a:lnTo>
                  <a:pt x="868" y="343"/>
                </a:lnTo>
                <a:lnTo>
                  <a:pt x="870" y="342"/>
                </a:lnTo>
                <a:lnTo>
                  <a:pt x="877" y="337"/>
                </a:lnTo>
                <a:lnTo>
                  <a:pt x="877" y="335"/>
                </a:lnTo>
                <a:lnTo>
                  <a:pt x="877" y="335"/>
                </a:lnTo>
                <a:lnTo>
                  <a:pt x="877" y="334"/>
                </a:lnTo>
                <a:lnTo>
                  <a:pt x="877" y="334"/>
                </a:lnTo>
                <a:lnTo>
                  <a:pt x="876" y="332"/>
                </a:lnTo>
                <a:lnTo>
                  <a:pt x="875" y="332"/>
                </a:lnTo>
                <a:lnTo>
                  <a:pt x="872" y="331"/>
                </a:lnTo>
                <a:lnTo>
                  <a:pt x="870" y="331"/>
                </a:lnTo>
                <a:lnTo>
                  <a:pt x="870" y="330"/>
                </a:lnTo>
                <a:lnTo>
                  <a:pt x="870" y="330"/>
                </a:lnTo>
                <a:lnTo>
                  <a:pt x="870" y="330"/>
                </a:lnTo>
                <a:lnTo>
                  <a:pt x="870" y="330"/>
                </a:lnTo>
                <a:lnTo>
                  <a:pt x="870" y="328"/>
                </a:lnTo>
                <a:lnTo>
                  <a:pt x="870" y="328"/>
                </a:lnTo>
                <a:lnTo>
                  <a:pt x="872" y="328"/>
                </a:lnTo>
                <a:lnTo>
                  <a:pt x="876" y="328"/>
                </a:lnTo>
                <a:lnTo>
                  <a:pt x="879" y="328"/>
                </a:lnTo>
                <a:lnTo>
                  <a:pt x="881" y="327"/>
                </a:lnTo>
                <a:lnTo>
                  <a:pt x="883" y="328"/>
                </a:lnTo>
                <a:lnTo>
                  <a:pt x="884" y="330"/>
                </a:lnTo>
                <a:lnTo>
                  <a:pt x="886" y="331"/>
                </a:lnTo>
                <a:lnTo>
                  <a:pt x="886" y="331"/>
                </a:lnTo>
                <a:lnTo>
                  <a:pt x="887" y="332"/>
                </a:lnTo>
                <a:lnTo>
                  <a:pt x="890" y="334"/>
                </a:lnTo>
                <a:lnTo>
                  <a:pt x="891" y="334"/>
                </a:lnTo>
                <a:lnTo>
                  <a:pt x="892" y="334"/>
                </a:lnTo>
                <a:lnTo>
                  <a:pt x="892" y="332"/>
                </a:lnTo>
                <a:lnTo>
                  <a:pt x="894" y="332"/>
                </a:lnTo>
                <a:lnTo>
                  <a:pt x="894" y="332"/>
                </a:lnTo>
                <a:lnTo>
                  <a:pt x="897" y="332"/>
                </a:lnTo>
                <a:lnTo>
                  <a:pt x="897" y="334"/>
                </a:lnTo>
                <a:lnTo>
                  <a:pt x="898" y="334"/>
                </a:lnTo>
                <a:lnTo>
                  <a:pt x="898" y="332"/>
                </a:lnTo>
                <a:lnTo>
                  <a:pt x="898" y="332"/>
                </a:lnTo>
                <a:lnTo>
                  <a:pt x="897" y="330"/>
                </a:lnTo>
                <a:lnTo>
                  <a:pt x="895" y="328"/>
                </a:lnTo>
                <a:lnTo>
                  <a:pt x="895" y="327"/>
                </a:lnTo>
                <a:lnTo>
                  <a:pt x="894" y="327"/>
                </a:lnTo>
                <a:lnTo>
                  <a:pt x="894" y="325"/>
                </a:lnTo>
                <a:lnTo>
                  <a:pt x="894" y="325"/>
                </a:lnTo>
                <a:lnTo>
                  <a:pt x="891" y="323"/>
                </a:lnTo>
                <a:lnTo>
                  <a:pt x="891" y="323"/>
                </a:lnTo>
                <a:lnTo>
                  <a:pt x="890" y="323"/>
                </a:lnTo>
                <a:lnTo>
                  <a:pt x="890" y="321"/>
                </a:lnTo>
                <a:lnTo>
                  <a:pt x="888" y="321"/>
                </a:lnTo>
                <a:lnTo>
                  <a:pt x="888" y="321"/>
                </a:lnTo>
                <a:lnTo>
                  <a:pt x="887" y="323"/>
                </a:lnTo>
                <a:lnTo>
                  <a:pt x="887" y="323"/>
                </a:lnTo>
                <a:lnTo>
                  <a:pt x="886" y="323"/>
                </a:lnTo>
                <a:lnTo>
                  <a:pt x="886" y="323"/>
                </a:lnTo>
                <a:lnTo>
                  <a:pt x="887" y="321"/>
                </a:lnTo>
                <a:lnTo>
                  <a:pt x="888" y="320"/>
                </a:lnTo>
                <a:lnTo>
                  <a:pt x="890" y="320"/>
                </a:lnTo>
                <a:lnTo>
                  <a:pt x="891" y="321"/>
                </a:lnTo>
                <a:lnTo>
                  <a:pt x="891" y="321"/>
                </a:lnTo>
                <a:lnTo>
                  <a:pt x="892" y="321"/>
                </a:lnTo>
                <a:lnTo>
                  <a:pt x="894" y="323"/>
                </a:lnTo>
                <a:lnTo>
                  <a:pt x="894" y="323"/>
                </a:lnTo>
                <a:lnTo>
                  <a:pt x="892" y="324"/>
                </a:lnTo>
                <a:lnTo>
                  <a:pt x="892" y="324"/>
                </a:lnTo>
                <a:lnTo>
                  <a:pt x="894" y="324"/>
                </a:lnTo>
                <a:lnTo>
                  <a:pt x="894" y="325"/>
                </a:lnTo>
                <a:lnTo>
                  <a:pt x="895" y="325"/>
                </a:lnTo>
                <a:lnTo>
                  <a:pt x="895" y="325"/>
                </a:lnTo>
                <a:lnTo>
                  <a:pt x="897" y="325"/>
                </a:lnTo>
                <a:lnTo>
                  <a:pt x="897" y="325"/>
                </a:lnTo>
                <a:lnTo>
                  <a:pt x="899" y="328"/>
                </a:lnTo>
                <a:lnTo>
                  <a:pt x="899" y="328"/>
                </a:lnTo>
                <a:lnTo>
                  <a:pt x="899" y="330"/>
                </a:lnTo>
                <a:lnTo>
                  <a:pt x="901" y="331"/>
                </a:lnTo>
                <a:lnTo>
                  <a:pt x="901" y="331"/>
                </a:lnTo>
                <a:lnTo>
                  <a:pt x="902" y="331"/>
                </a:lnTo>
                <a:lnTo>
                  <a:pt x="903" y="330"/>
                </a:lnTo>
                <a:lnTo>
                  <a:pt x="903" y="330"/>
                </a:lnTo>
                <a:lnTo>
                  <a:pt x="906" y="328"/>
                </a:lnTo>
                <a:lnTo>
                  <a:pt x="909" y="327"/>
                </a:lnTo>
                <a:lnTo>
                  <a:pt x="910" y="327"/>
                </a:lnTo>
                <a:lnTo>
                  <a:pt x="912" y="325"/>
                </a:lnTo>
                <a:lnTo>
                  <a:pt x="913" y="325"/>
                </a:lnTo>
                <a:lnTo>
                  <a:pt x="913" y="324"/>
                </a:lnTo>
                <a:lnTo>
                  <a:pt x="914" y="324"/>
                </a:lnTo>
                <a:lnTo>
                  <a:pt x="916" y="321"/>
                </a:lnTo>
                <a:lnTo>
                  <a:pt x="916" y="321"/>
                </a:lnTo>
                <a:lnTo>
                  <a:pt x="916" y="321"/>
                </a:lnTo>
                <a:lnTo>
                  <a:pt x="919" y="321"/>
                </a:lnTo>
                <a:lnTo>
                  <a:pt x="919" y="320"/>
                </a:lnTo>
                <a:lnTo>
                  <a:pt x="920" y="320"/>
                </a:lnTo>
                <a:lnTo>
                  <a:pt x="920" y="319"/>
                </a:lnTo>
                <a:lnTo>
                  <a:pt x="921" y="317"/>
                </a:lnTo>
                <a:lnTo>
                  <a:pt x="921" y="314"/>
                </a:lnTo>
                <a:lnTo>
                  <a:pt x="923" y="313"/>
                </a:lnTo>
                <a:lnTo>
                  <a:pt x="921" y="313"/>
                </a:lnTo>
                <a:lnTo>
                  <a:pt x="921" y="312"/>
                </a:lnTo>
                <a:lnTo>
                  <a:pt x="920" y="310"/>
                </a:lnTo>
                <a:lnTo>
                  <a:pt x="919" y="309"/>
                </a:lnTo>
                <a:lnTo>
                  <a:pt x="916" y="308"/>
                </a:lnTo>
                <a:lnTo>
                  <a:pt x="916" y="306"/>
                </a:lnTo>
                <a:lnTo>
                  <a:pt x="914" y="306"/>
                </a:lnTo>
                <a:lnTo>
                  <a:pt x="914" y="305"/>
                </a:lnTo>
                <a:lnTo>
                  <a:pt x="914" y="305"/>
                </a:lnTo>
                <a:lnTo>
                  <a:pt x="914" y="303"/>
                </a:lnTo>
                <a:lnTo>
                  <a:pt x="914" y="302"/>
                </a:lnTo>
                <a:lnTo>
                  <a:pt x="916" y="302"/>
                </a:lnTo>
                <a:lnTo>
                  <a:pt x="914" y="302"/>
                </a:lnTo>
                <a:lnTo>
                  <a:pt x="914" y="302"/>
                </a:lnTo>
                <a:lnTo>
                  <a:pt x="914" y="302"/>
                </a:lnTo>
                <a:lnTo>
                  <a:pt x="913" y="302"/>
                </a:lnTo>
                <a:lnTo>
                  <a:pt x="913" y="302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0" y="298"/>
                </a:lnTo>
                <a:lnTo>
                  <a:pt x="910" y="298"/>
                </a:lnTo>
                <a:lnTo>
                  <a:pt x="910" y="297"/>
                </a:lnTo>
                <a:lnTo>
                  <a:pt x="910" y="297"/>
                </a:lnTo>
                <a:lnTo>
                  <a:pt x="912" y="297"/>
                </a:lnTo>
                <a:lnTo>
                  <a:pt x="913" y="297"/>
                </a:lnTo>
                <a:lnTo>
                  <a:pt x="914" y="297"/>
                </a:lnTo>
                <a:lnTo>
                  <a:pt x="916" y="297"/>
                </a:lnTo>
                <a:lnTo>
                  <a:pt x="916" y="297"/>
                </a:lnTo>
                <a:lnTo>
                  <a:pt x="917" y="297"/>
                </a:lnTo>
                <a:lnTo>
                  <a:pt x="919" y="297"/>
                </a:lnTo>
                <a:lnTo>
                  <a:pt x="920" y="295"/>
                </a:lnTo>
                <a:lnTo>
                  <a:pt x="923" y="294"/>
                </a:lnTo>
                <a:lnTo>
                  <a:pt x="923" y="294"/>
                </a:lnTo>
                <a:lnTo>
                  <a:pt x="923" y="292"/>
                </a:lnTo>
                <a:lnTo>
                  <a:pt x="923" y="292"/>
                </a:lnTo>
                <a:lnTo>
                  <a:pt x="921" y="291"/>
                </a:lnTo>
                <a:lnTo>
                  <a:pt x="921" y="291"/>
                </a:lnTo>
                <a:lnTo>
                  <a:pt x="920" y="291"/>
                </a:lnTo>
                <a:lnTo>
                  <a:pt x="919" y="290"/>
                </a:lnTo>
                <a:lnTo>
                  <a:pt x="916" y="290"/>
                </a:lnTo>
                <a:lnTo>
                  <a:pt x="916" y="290"/>
                </a:lnTo>
                <a:lnTo>
                  <a:pt x="917" y="288"/>
                </a:lnTo>
                <a:lnTo>
                  <a:pt x="919" y="288"/>
                </a:lnTo>
                <a:lnTo>
                  <a:pt x="921" y="287"/>
                </a:lnTo>
                <a:lnTo>
                  <a:pt x="921" y="286"/>
                </a:lnTo>
                <a:lnTo>
                  <a:pt x="921" y="286"/>
                </a:lnTo>
                <a:lnTo>
                  <a:pt x="921" y="286"/>
                </a:lnTo>
                <a:lnTo>
                  <a:pt x="917" y="284"/>
                </a:lnTo>
                <a:lnTo>
                  <a:pt x="916" y="284"/>
                </a:lnTo>
                <a:lnTo>
                  <a:pt x="914" y="284"/>
                </a:lnTo>
                <a:lnTo>
                  <a:pt x="913" y="284"/>
                </a:lnTo>
                <a:lnTo>
                  <a:pt x="913" y="284"/>
                </a:lnTo>
                <a:lnTo>
                  <a:pt x="913" y="283"/>
                </a:lnTo>
                <a:lnTo>
                  <a:pt x="913" y="283"/>
                </a:lnTo>
                <a:lnTo>
                  <a:pt x="912" y="281"/>
                </a:lnTo>
                <a:lnTo>
                  <a:pt x="909" y="280"/>
                </a:lnTo>
                <a:lnTo>
                  <a:pt x="908" y="280"/>
                </a:lnTo>
                <a:lnTo>
                  <a:pt x="909" y="280"/>
                </a:lnTo>
                <a:lnTo>
                  <a:pt x="910" y="280"/>
                </a:lnTo>
                <a:lnTo>
                  <a:pt x="912" y="279"/>
                </a:lnTo>
                <a:lnTo>
                  <a:pt x="912" y="277"/>
                </a:lnTo>
                <a:lnTo>
                  <a:pt x="909" y="277"/>
                </a:lnTo>
                <a:lnTo>
                  <a:pt x="908" y="277"/>
                </a:lnTo>
                <a:lnTo>
                  <a:pt x="906" y="277"/>
                </a:lnTo>
                <a:lnTo>
                  <a:pt x="901" y="276"/>
                </a:lnTo>
                <a:lnTo>
                  <a:pt x="899" y="277"/>
                </a:lnTo>
                <a:lnTo>
                  <a:pt x="897" y="276"/>
                </a:lnTo>
                <a:lnTo>
                  <a:pt x="894" y="274"/>
                </a:lnTo>
                <a:lnTo>
                  <a:pt x="894" y="274"/>
                </a:lnTo>
                <a:lnTo>
                  <a:pt x="890" y="274"/>
                </a:lnTo>
                <a:lnTo>
                  <a:pt x="888" y="274"/>
                </a:lnTo>
                <a:lnTo>
                  <a:pt x="887" y="274"/>
                </a:lnTo>
                <a:lnTo>
                  <a:pt x="886" y="274"/>
                </a:lnTo>
                <a:lnTo>
                  <a:pt x="884" y="274"/>
                </a:lnTo>
                <a:lnTo>
                  <a:pt x="883" y="274"/>
                </a:lnTo>
                <a:lnTo>
                  <a:pt x="881" y="274"/>
                </a:lnTo>
                <a:lnTo>
                  <a:pt x="881" y="274"/>
                </a:lnTo>
                <a:lnTo>
                  <a:pt x="881" y="274"/>
                </a:lnTo>
                <a:lnTo>
                  <a:pt x="883" y="276"/>
                </a:lnTo>
                <a:lnTo>
                  <a:pt x="883" y="276"/>
                </a:lnTo>
                <a:lnTo>
                  <a:pt x="881" y="277"/>
                </a:lnTo>
                <a:lnTo>
                  <a:pt x="883" y="279"/>
                </a:lnTo>
                <a:lnTo>
                  <a:pt x="883" y="279"/>
                </a:lnTo>
                <a:lnTo>
                  <a:pt x="883" y="279"/>
                </a:lnTo>
                <a:lnTo>
                  <a:pt x="883" y="280"/>
                </a:lnTo>
                <a:lnTo>
                  <a:pt x="883" y="280"/>
                </a:lnTo>
                <a:lnTo>
                  <a:pt x="883" y="281"/>
                </a:lnTo>
                <a:lnTo>
                  <a:pt x="883" y="281"/>
                </a:lnTo>
                <a:lnTo>
                  <a:pt x="883" y="281"/>
                </a:lnTo>
                <a:lnTo>
                  <a:pt x="883" y="283"/>
                </a:lnTo>
                <a:lnTo>
                  <a:pt x="883" y="283"/>
                </a:lnTo>
                <a:lnTo>
                  <a:pt x="883" y="284"/>
                </a:lnTo>
                <a:lnTo>
                  <a:pt x="884" y="286"/>
                </a:lnTo>
                <a:lnTo>
                  <a:pt x="884" y="286"/>
                </a:lnTo>
                <a:lnTo>
                  <a:pt x="886" y="286"/>
                </a:lnTo>
                <a:lnTo>
                  <a:pt x="888" y="287"/>
                </a:lnTo>
                <a:lnTo>
                  <a:pt x="888" y="287"/>
                </a:lnTo>
                <a:lnTo>
                  <a:pt x="888" y="288"/>
                </a:lnTo>
                <a:lnTo>
                  <a:pt x="888" y="288"/>
                </a:lnTo>
                <a:lnTo>
                  <a:pt x="887" y="288"/>
                </a:lnTo>
                <a:lnTo>
                  <a:pt x="887" y="290"/>
                </a:lnTo>
                <a:lnTo>
                  <a:pt x="886" y="290"/>
                </a:lnTo>
                <a:lnTo>
                  <a:pt x="886" y="291"/>
                </a:lnTo>
                <a:lnTo>
                  <a:pt x="886" y="291"/>
                </a:lnTo>
                <a:lnTo>
                  <a:pt x="888" y="291"/>
                </a:lnTo>
                <a:lnTo>
                  <a:pt x="888" y="292"/>
                </a:lnTo>
                <a:lnTo>
                  <a:pt x="884" y="292"/>
                </a:lnTo>
                <a:lnTo>
                  <a:pt x="884" y="292"/>
                </a:lnTo>
                <a:lnTo>
                  <a:pt x="883" y="292"/>
                </a:lnTo>
                <a:lnTo>
                  <a:pt x="881" y="292"/>
                </a:lnTo>
                <a:lnTo>
                  <a:pt x="881" y="292"/>
                </a:lnTo>
                <a:lnTo>
                  <a:pt x="881" y="292"/>
                </a:lnTo>
                <a:lnTo>
                  <a:pt x="880" y="294"/>
                </a:lnTo>
                <a:lnTo>
                  <a:pt x="880" y="294"/>
                </a:lnTo>
                <a:lnTo>
                  <a:pt x="880" y="294"/>
                </a:lnTo>
                <a:lnTo>
                  <a:pt x="880" y="295"/>
                </a:lnTo>
                <a:lnTo>
                  <a:pt x="880" y="297"/>
                </a:lnTo>
                <a:lnTo>
                  <a:pt x="880" y="298"/>
                </a:lnTo>
                <a:lnTo>
                  <a:pt x="879" y="299"/>
                </a:lnTo>
                <a:lnTo>
                  <a:pt x="877" y="303"/>
                </a:lnTo>
                <a:lnTo>
                  <a:pt x="877" y="303"/>
                </a:lnTo>
                <a:lnTo>
                  <a:pt x="873" y="308"/>
                </a:lnTo>
                <a:lnTo>
                  <a:pt x="873" y="308"/>
                </a:lnTo>
                <a:lnTo>
                  <a:pt x="873" y="309"/>
                </a:lnTo>
                <a:lnTo>
                  <a:pt x="872" y="310"/>
                </a:lnTo>
                <a:lnTo>
                  <a:pt x="872" y="313"/>
                </a:lnTo>
                <a:lnTo>
                  <a:pt x="872" y="313"/>
                </a:lnTo>
                <a:lnTo>
                  <a:pt x="872" y="313"/>
                </a:lnTo>
                <a:lnTo>
                  <a:pt x="870" y="314"/>
                </a:lnTo>
                <a:lnTo>
                  <a:pt x="870" y="314"/>
                </a:lnTo>
                <a:lnTo>
                  <a:pt x="869" y="314"/>
                </a:lnTo>
                <a:lnTo>
                  <a:pt x="869" y="314"/>
                </a:lnTo>
                <a:lnTo>
                  <a:pt x="866" y="316"/>
                </a:lnTo>
                <a:lnTo>
                  <a:pt x="865" y="317"/>
                </a:lnTo>
                <a:lnTo>
                  <a:pt x="865" y="319"/>
                </a:lnTo>
                <a:lnTo>
                  <a:pt x="865" y="317"/>
                </a:lnTo>
                <a:lnTo>
                  <a:pt x="864" y="317"/>
                </a:lnTo>
                <a:lnTo>
                  <a:pt x="864" y="317"/>
                </a:lnTo>
                <a:lnTo>
                  <a:pt x="864" y="316"/>
                </a:lnTo>
                <a:lnTo>
                  <a:pt x="864" y="314"/>
                </a:lnTo>
                <a:lnTo>
                  <a:pt x="858" y="310"/>
                </a:lnTo>
                <a:lnTo>
                  <a:pt x="857" y="309"/>
                </a:lnTo>
                <a:lnTo>
                  <a:pt x="855" y="305"/>
                </a:lnTo>
                <a:lnTo>
                  <a:pt x="855" y="305"/>
                </a:lnTo>
                <a:lnTo>
                  <a:pt x="855" y="302"/>
                </a:lnTo>
                <a:lnTo>
                  <a:pt x="855" y="301"/>
                </a:lnTo>
                <a:lnTo>
                  <a:pt x="855" y="299"/>
                </a:lnTo>
                <a:lnTo>
                  <a:pt x="855" y="299"/>
                </a:lnTo>
                <a:lnTo>
                  <a:pt x="857" y="299"/>
                </a:lnTo>
                <a:lnTo>
                  <a:pt x="857" y="301"/>
                </a:lnTo>
                <a:lnTo>
                  <a:pt x="857" y="301"/>
                </a:lnTo>
                <a:lnTo>
                  <a:pt x="858" y="301"/>
                </a:lnTo>
                <a:lnTo>
                  <a:pt x="859" y="301"/>
                </a:lnTo>
                <a:lnTo>
                  <a:pt x="859" y="301"/>
                </a:lnTo>
                <a:lnTo>
                  <a:pt x="859" y="299"/>
                </a:lnTo>
                <a:lnTo>
                  <a:pt x="859" y="299"/>
                </a:lnTo>
                <a:lnTo>
                  <a:pt x="859" y="298"/>
                </a:lnTo>
                <a:lnTo>
                  <a:pt x="859" y="298"/>
                </a:lnTo>
                <a:lnTo>
                  <a:pt x="859" y="297"/>
                </a:lnTo>
                <a:lnTo>
                  <a:pt x="859" y="295"/>
                </a:lnTo>
                <a:lnTo>
                  <a:pt x="858" y="292"/>
                </a:lnTo>
                <a:lnTo>
                  <a:pt x="858" y="291"/>
                </a:lnTo>
                <a:lnTo>
                  <a:pt x="857" y="290"/>
                </a:lnTo>
                <a:lnTo>
                  <a:pt x="855" y="290"/>
                </a:lnTo>
                <a:lnTo>
                  <a:pt x="853" y="287"/>
                </a:lnTo>
                <a:lnTo>
                  <a:pt x="850" y="286"/>
                </a:lnTo>
                <a:lnTo>
                  <a:pt x="850" y="284"/>
                </a:lnTo>
                <a:lnTo>
                  <a:pt x="848" y="284"/>
                </a:lnTo>
                <a:lnTo>
                  <a:pt x="847" y="284"/>
                </a:lnTo>
                <a:lnTo>
                  <a:pt x="846" y="284"/>
                </a:lnTo>
                <a:lnTo>
                  <a:pt x="846" y="284"/>
                </a:lnTo>
                <a:lnTo>
                  <a:pt x="843" y="287"/>
                </a:lnTo>
                <a:lnTo>
                  <a:pt x="843" y="288"/>
                </a:lnTo>
                <a:lnTo>
                  <a:pt x="842" y="290"/>
                </a:lnTo>
                <a:lnTo>
                  <a:pt x="842" y="291"/>
                </a:lnTo>
                <a:lnTo>
                  <a:pt x="842" y="292"/>
                </a:lnTo>
                <a:lnTo>
                  <a:pt x="840" y="294"/>
                </a:lnTo>
                <a:lnTo>
                  <a:pt x="840" y="295"/>
                </a:lnTo>
                <a:lnTo>
                  <a:pt x="840" y="297"/>
                </a:lnTo>
                <a:lnTo>
                  <a:pt x="840" y="297"/>
                </a:lnTo>
                <a:lnTo>
                  <a:pt x="839" y="298"/>
                </a:lnTo>
                <a:lnTo>
                  <a:pt x="837" y="299"/>
                </a:lnTo>
                <a:lnTo>
                  <a:pt x="837" y="299"/>
                </a:lnTo>
                <a:lnTo>
                  <a:pt x="837" y="301"/>
                </a:lnTo>
                <a:lnTo>
                  <a:pt x="837" y="301"/>
                </a:lnTo>
                <a:lnTo>
                  <a:pt x="837" y="301"/>
                </a:lnTo>
                <a:lnTo>
                  <a:pt x="836" y="299"/>
                </a:lnTo>
                <a:lnTo>
                  <a:pt x="836" y="299"/>
                </a:lnTo>
                <a:lnTo>
                  <a:pt x="836" y="299"/>
                </a:lnTo>
                <a:lnTo>
                  <a:pt x="835" y="298"/>
                </a:lnTo>
                <a:lnTo>
                  <a:pt x="835" y="298"/>
                </a:lnTo>
                <a:lnTo>
                  <a:pt x="833" y="297"/>
                </a:lnTo>
                <a:lnTo>
                  <a:pt x="835" y="295"/>
                </a:lnTo>
                <a:lnTo>
                  <a:pt x="835" y="294"/>
                </a:lnTo>
                <a:lnTo>
                  <a:pt x="835" y="292"/>
                </a:lnTo>
                <a:lnTo>
                  <a:pt x="835" y="291"/>
                </a:lnTo>
                <a:lnTo>
                  <a:pt x="835" y="291"/>
                </a:lnTo>
                <a:lnTo>
                  <a:pt x="835" y="290"/>
                </a:lnTo>
                <a:lnTo>
                  <a:pt x="833" y="290"/>
                </a:lnTo>
                <a:lnTo>
                  <a:pt x="832" y="287"/>
                </a:lnTo>
                <a:lnTo>
                  <a:pt x="828" y="284"/>
                </a:lnTo>
                <a:lnTo>
                  <a:pt x="828" y="283"/>
                </a:lnTo>
                <a:lnTo>
                  <a:pt x="828" y="283"/>
                </a:lnTo>
                <a:lnTo>
                  <a:pt x="829" y="283"/>
                </a:lnTo>
                <a:lnTo>
                  <a:pt x="829" y="283"/>
                </a:lnTo>
                <a:lnTo>
                  <a:pt x="829" y="283"/>
                </a:lnTo>
                <a:lnTo>
                  <a:pt x="829" y="284"/>
                </a:lnTo>
                <a:lnTo>
                  <a:pt x="831" y="284"/>
                </a:lnTo>
                <a:lnTo>
                  <a:pt x="832" y="283"/>
                </a:lnTo>
                <a:lnTo>
                  <a:pt x="832" y="283"/>
                </a:lnTo>
                <a:lnTo>
                  <a:pt x="832" y="281"/>
                </a:lnTo>
                <a:lnTo>
                  <a:pt x="833" y="281"/>
                </a:lnTo>
                <a:lnTo>
                  <a:pt x="833" y="281"/>
                </a:lnTo>
                <a:lnTo>
                  <a:pt x="835" y="281"/>
                </a:lnTo>
                <a:lnTo>
                  <a:pt x="835" y="280"/>
                </a:lnTo>
                <a:lnTo>
                  <a:pt x="835" y="280"/>
                </a:lnTo>
                <a:lnTo>
                  <a:pt x="833" y="280"/>
                </a:lnTo>
                <a:lnTo>
                  <a:pt x="833" y="280"/>
                </a:lnTo>
                <a:lnTo>
                  <a:pt x="832" y="280"/>
                </a:lnTo>
                <a:lnTo>
                  <a:pt x="831" y="280"/>
                </a:lnTo>
                <a:lnTo>
                  <a:pt x="826" y="279"/>
                </a:lnTo>
                <a:lnTo>
                  <a:pt x="825" y="280"/>
                </a:lnTo>
                <a:lnTo>
                  <a:pt x="825" y="279"/>
                </a:lnTo>
                <a:lnTo>
                  <a:pt x="826" y="279"/>
                </a:lnTo>
                <a:lnTo>
                  <a:pt x="828" y="277"/>
                </a:lnTo>
                <a:lnTo>
                  <a:pt x="828" y="277"/>
                </a:lnTo>
                <a:lnTo>
                  <a:pt x="828" y="277"/>
                </a:lnTo>
                <a:lnTo>
                  <a:pt x="826" y="277"/>
                </a:lnTo>
                <a:lnTo>
                  <a:pt x="825" y="279"/>
                </a:lnTo>
                <a:lnTo>
                  <a:pt x="822" y="279"/>
                </a:lnTo>
                <a:lnTo>
                  <a:pt x="821" y="280"/>
                </a:lnTo>
                <a:lnTo>
                  <a:pt x="818" y="279"/>
                </a:lnTo>
                <a:lnTo>
                  <a:pt x="818" y="277"/>
                </a:lnTo>
                <a:lnTo>
                  <a:pt x="818" y="277"/>
                </a:lnTo>
                <a:lnTo>
                  <a:pt x="817" y="277"/>
                </a:lnTo>
                <a:lnTo>
                  <a:pt x="815" y="277"/>
                </a:lnTo>
                <a:lnTo>
                  <a:pt x="814" y="277"/>
                </a:lnTo>
                <a:lnTo>
                  <a:pt x="813" y="277"/>
                </a:lnTo>
                <a:lnTo>
                  <a:pt x="813" y="277"/>
                </a:lnTo>
                <a:lnTo>
                  <a:pt x="811" y="277"/>
                </a:lnTo>
                <a:lnTo>
                  <a:pt x="813" y="276"/>
                </a:lnTo>
                <a:lnTo>
                  <a:pt x="817" y="273"/>
                </a:lnTo>
                <a:lnTo>
                  <a:pt x="820" y="272"/>
                </a:lnTo>
                <a:lnTo>
                  <a:pt x="821" y="270"/>
                </a:lnTo>
                <a:lnTo>
                  <a:pt x="820" y="270"/>
                </a:lnTo>
                <a:lnTo>
                  <a:pt x="820" y="270"/>
                </a:lnTo>
                <a:lnTo>
                  <a:pt x="815" y="270"/>
                </a:lnTo>
                <a:lnTo>
                  <a:pt x="815" y="270"/>
                </a:lnTo>
                <a:lnTo>
                  <a:pt x="815" y="269"/>
                </a:lnTo>
                <a:lnTo>
                  <a:pt x="817" y="268"/>
                </a:lnTo>
                <a:lnTo>
                  <a:pt x="817" y="268"/>
                </a:lnTo>
                <a:lnTo>
                  <a:pt x="817" y="268"/>
                </a:lnTo>
                <a:lnTo>
                  <a:pt x="818" y="268"/>
                </a:lnTo>
                <a:lnTo>
                  <a:pt x="820" y="269"/>
                </a:lnTo>
                <a:lnTo>
                  <a:pt x="820" y="269"/>
                </a:lnTo>
                <a:lnTo>
                  <a:pt x="821" y="269"/>
                </a:lnTo>
                <a:lnTo>
                  <a:pt x="824" y="269"/>
                </a:lnTo>
                <a:lnTo>
                  <a:pt x="824" y="269"/>
                </a:lnTo>
                <a:lnTo>
                  <a:pt x="824" y="269"/>
                </a:lnTo>
                <a:lnTo>
                  <a:pt x="824" y="268"/>
                </a:lnTo>
                <a:lnTo>
                  <a:pt x="822" y="266"/>
                </a:lnTo>
                <a:lnTo>
                  <a:pt x="822" y="266"/>
                </a:lnTo>
                <a:lnTo>
                  <a:pt x="822" y="266"/>
                </a:lnTo>
                <a:lnTo>
                  <a:pt x="821" y="266"/>
                </a:lnTo>
                <a:lnTo>
                  <a:pt x="821" y="266"/>
                </a:lnTo>
                <a:lnTo>
                  <a:pt x="821" y="266"/>
                </a:lnTo>
                <a:lnTo>
                  <a:pt x="820" y="266"/>
                </a:lnTo>
                <a:lnTo>
                  <a:pt x="820" y="266"/>
                </a:lnTo>
                <a:lnTo>
                  <a:pt x="820" y="265"/>
                </a:lnTo>
                <a:lnTo>
                  <a:pt x="820" y="265"/>
                </a:lnTo>
                <a:lnTo>
                  <a:pt x="818" y="263"/>
                </a:lnTo>
                <a:lnTo>
                  <a:pt x="817" y="261"/>
                </a:lnTo>
                <a:lnTo>
                  <a:pt x="817" y="261"/>
                </a:lnTo>
                <a:lnTo>
                  <a:pt x="817" y="261"/>
                </a:lnTo>
                <a:lnTo>
                  <a:pt x="815" y="259"/>
                </a:lnTo>
                <a:lnTo>
                  <a:pt x="814" y="259"/>
                </a:lnTo>
                <a:lnTo>
                  <a:pt x="813" y="258"/>
                </a:lnTo>
                <a:lnTo>
                  <a:pt x="811" y="258"/>
                </a:lnTo>
                <a:lnTo>
                  <a:pt x="811" y="257"/>
                </a:lnTo>
                <a:lnTo>
                  <a:pt x="811" y="257"/>
                </a:lnTo>
                <a:lnTo>
                  <a:pt x="811" y="257"/>
                </a:lnTo>
                <a:lnTo>
                  <a:pt x="811" y="254"/>
                </a:lnTo>
                <a:lnTo>
                  <a:pt x="811" y="252"/>
                </a:lnTo>
                <a:lnTo>
                  <a:pt x="811" y="250"/>
                </a:lnTo>
                <a:lnTo>
                  <a:pt x="811" y="250"/>
                </a:lnTo>
                <a:lnTo>
                  <a:pt x="810" y="248"/>
                </a:lnTo>
                <a:lnTo>
                  <a:pt x="809" y="247"/>
                </a:lnTo>
                <a:lnTo>
                  <a:pt x="807" y="246"/>
                </a:lnTo>
                <a:lnTo>
                  <a:pt x="806" y="244"/>
                </a:lnTo>
                <a:lnTo>
                  <a:pt x="803" y="243"/>
                </a:lnTo>
                <a:lnTo>
                  <a:pt x="803" y="243"/>
                </a:lnTo>
                <a:lnTo>
                  <a:pt x="803" y="241"/>
                </a:lnTo>
                <a:lnTo>
                  <a:pt x="803" y="241"/>
                </a:lnTo>
                <a:lnTo>
                  <a:pt x="803" y="241"/>
                </a:lnTo>
                <a:lnTo>
                  <a:pt x="800" y="241"/>
                </a:lnTo>
                <a:lnTo>
                  <a:pt x="799" y="241"/>
                </a:lnTo>
                <a:lnTo>
                  <a:pt x="798" y="241"/>
                </a:lnTo>
                <a:lnTo>
                  <a:pt x="796" y="240"/>
                </a:lnTo>
                <a:lnTo>
                  <a:pt x="796" y="239"/>
                </a:lnTo>
                <a:lnTo>
                  <a:pt x="796" y="237"/>
                </a:lnTo>
                <a:lnTo>
                  <a:pt x="795" y="237"/>
                </a:lnTo>
                <a:lnTo>
                  <a:pt x="795" y="237"/>
                </a:lnTo>
                <a:lnTo>
                  <a:pt x="792" y="237"/>
                </a:lnTo>
                <a:lnTo>
                  <a:pt x="789" y="239"/>
                </a:lnTo>
                <a:lnTo>
                  <a:pt x="787" y="241"/>
                </a:lnTo>
                <a:lnTo>
                  <a:pt x="785" y="243"/>
                </a:lnTo>
                <a:lnTo>
                  <a:pt x="784" y="244"/>
                </a:lnTo>
                <a:lnTo>
                  <a:pt x="784" y="244"/>
                </a:lnTo>
                <a:lnTo>
                  <a:pt x="784" y="246"/>
                </a:lnTo>
                <a:lnTo>
                  <a:pt x="784" y="246"/>
                </a:lnTo>
                <a:lnTo>
                  <a:pt x="785" y="246"/>
                </a:lnTo>
                <a:lnTo>
                  <a:pt x="788" y="246"/>
                </a:lnTo>
                <a:lnTo>
                  <a:pt x="788" y="246"/>
                </a:lnTo>
                <a:lnTo>
                  <a:pt x="788" y="247"/>
                </a:lnTo>
                <a:lnTo>
                  <a:pt x="787" y="248"/>
                </a:lnTo>
                <a:lnTo>
                  <a:pt x="785" y="248"/>
                </a:lnTo>
                <a:lnTo>
                  <a:pt x="785" y="248"/>
                </a:lnTo>
                <a:lnTo>
                  <a:pt x="784" y="248"/>
                </a:lnTo>
                <a:lnTo>
                  <a:pt x="782" y="248"/>
                </a:lnTo>
                <a:lnTo>
                  <a:pt x="782" y="247"/>
                </a:lnTo>
                <a:lnTo>
                  <a:pt x="781" y="247"/>
                </a:lnTo>
                <a:lnTo>
                  <a:pt x="781" y="248"/>
                </a:lnTo>
                <a:lnTo>
                  <a:pt x="780" y="248"/>
                </a:lnTo>
                <a:lnTo>
                  <a:pt x="778" y="250"/>
                </a:lnTo>
                <a:lnTo>
                  <a:pt x="778" y="250"/>
                </a:lnTo>
                <a:lnTo>
                  <a:pt x="778" y="251"/>
                </a:lnTo>
                <a:lnTo>
                  <a:pt x="778" y="251"/>
                </a:lnTo>
                <a:lnTo>
                  <a:pt x="777" y="252"/>
                </a:lnTo>
                <a:lnTo>
                  <a:pt x="777" y="252"/>
                </a:lnTo>
                <a:lnTo>
                  <a:pt x="778" y="254"/>
                </a:lnTo>
                <a:lnTo>
                  <a:pt x="777" y="254"/>
                </a:lnTo>
                <a:lnTo>
                  <a:pt x="777" y="257"/>
                </a:lnTo>
                <a:lnTo>
                  <a:pt x="777" y="258"/>
                </a:lnTo>
                <a:lnTo>
                  <a:pt x="778" y="259"/>
                </a:lnTo>
                <a:lnTo>
                  <a:pt x="780" y="261"/>
                </a:lnTo>
                <a:lnTo>
                  <a:pt x="781" y="261"/>
                </a:lnTo>
                <a:lnTo>
                  <a:pt x="782" y="259"/>
                </a:lnTo>
                <a:lnTo>
                  <a:pt x="784" y="259"/>
                </a:lnTo>
                <a:lnTo>
                  <a:pt x="782" y="261"/>
                </a:lnTo>
                <a:lnTo>
                  <a:pt x="782" y="262"/>
                </a:lnTo>
                <a:lnTo>
                  <a:pt x="784" y="262"/>
                </a:lnTo>
                <a:lnTo>
                  <a:pt x="781" y="262"/>
                </a:lnTo>
                <a:lnTo>
                  <a:pt x="781" y="262"/>
                </a:lnTo>
                <a:lnTo>
                  <a:pt x="780" y="262"/>
                </a:lnTo>
                <a:lnTo>
                  <a:pt x="780" y="263"/>
                </a:lnTo>
                <a:lnTo>
                  <a:pt x="778" y="263"/>
                </a:lnTo>
                <a:lnTo>
                  <a:pt x="777" y="266"/>
                </a:lnTo>
                <a:lnTo>
                  <a:pt x="777" y="268"/>
                </a:lnTo>
                <a:lnTo>
                  <a:pt x="777" y="268"/>
                </a:lnTo>
                <a:lnTo>
                  <a:pt x="777" y="269"/>
                </a:lnTo>
                <a:lnTo>
                  <a:pt x="780" y="272"/>
                </a:lnTo>
                <a:lnTo>
                  <a:pt x="781" y="273"/>
                </a:lnTo>
                <a:lnTo>
                  <a:pt x="781" y="273"/>
                </a:lnTo>
                <a:lnTo>
                  <a:pt x="781" y="274"/>
                </a:lnTo>
                <a:lnTo>
                  <a:pt x="782" y="274"/>
                </a:lnTo>
                <a:lnTo>
                  <a:pt x="784" y="274"/>
                </a:lnTo>
                <a:lnTo>
                  <a:pt x="785" y="276"/>
                </a:lnTo>
                <a:lnTo>
                  <a:pt x="787" y="276"/>
                </a:lnTo>
                <a:lnTo>
                  <a:pt x="787" y="276"/>
                </a:lnTo>
                <a:lnTo>
                  <a:pt x="789" y="277"/>
                </a:lnTo>
                <a:lnTo>
                  <a:pt x="793" y="279"/>
                </a:lnTo>
                <a:lnTo>
                  <a:pt x="793" y="279"/>
                </a:lnTo>
                <a:lnTo>
                  <a:pt x="795" y="277"/>
                </a:lnTo>
                <a:lnTo>
                  <a:pt x="795" y="277"/>
                </a:lnTo>
                <a:lnTo>
                  <a:pt x="795" y="277"/>
                </a:lnTo>
                <a:lnTo>
                  <a:pt x="796" y="279"/>
                </a:lnTo>
                <a:lnTo>
                  <a:pt x="798" y="280"/>
                </a:lnTo>
                <a:lnTo>
                  <a:pt x="798" y="280"/>
                </a:lnTo>
                <a:lnTo>
                  <a:pt x="799" y="280"/>
                </a:lnTo>
                <a:lnTo>
                  <a:pt x="799" y="281"/>
                </a:lnTo>
                <a:lnTo>
                  <a:pt x="802" y="281"/>
                </a:lnTo>
                <a:lnTo>
                  <a:pt x="802" y="280"/>
                </a:lnTo>
                <a:lnTo>
                  <a:pt x="803" y="280"/>
                </a:lnTo>
                <a:lnTo>
                  <a:pt x="804" y="280"/>
                </a:lnTo>
                <a:lnTo>
                  <a:pt x="806" y="280"/>
                </a:lnTo>
                <a:lnTo>
                  <a:pt x="806" y="281"/>
                </a:lnTo>
                <a:lnTo>
                  <a:pt x="806" y="281"/>
                </a:lnTo>
                <a:lnTo>
                  <a:pt x="806" y="281"/>
                </a:lnTo>
                <a:lnTo>
                  <a:pt x="807" y="281"/>
                </a:lnTo>
                <a:lnTo>
                  <a:pt x="806" y="283"/>
                </a:lnTo>
                <a:lnTo>
                  <a:pt x="806" y="283"/>
                </a:lnTo>
                <a:lnTo>
                  <a:pt x="803" y="284"/>
                </a:lnTo>
                <a:lnTo>
                  <a:pt x="803" y="284"/>
                </a:lnTo>
                <a:lnTo>
                  <a:pt x="803" y="284"/>
                </a:lnTo>
                <a:lnTo>
                  <a:pt x="804" y="281"/>
                </a:lnTo>
                <a:lnTo>
                  <a:pt x="804" y="281"/>
                </a:lnTo>
                <a:lnTo>
                  <a:pt x="803" y="281"/>
                </a:lnTo>
                <a:lnTo>
                  <a:pt x="800" y="283"/>
                </a:lnTo>
                <a:lnTo>
                  <a:pt x="799" y="283"/>
                </a:lnTo>
                <a:lnTo>
                  <a:pt x="799" y="284"/>
                </a:lnTo>
                <a:lnTo>
                  <a:pt x="799" y="284"/>
                </a:lnTo>
                <a:lnTo>
                  <a:pt x="799" y="286"/>
                </a:lnTo>
                <a:lnTo>
                  <a:pt x="799" y="286"/>
                </a:lnTo>
                <a:lnTo>
                  <a:pt x="800" y="286"/>
                </a:lnTo>
                <a:lnTo>
                  <a:pt x="800" y="286"/>
                </a:lnTo>
                <a:lnTo>
                  <a:pt x="799" y="287"/>
                </a:lnTo>
                <a:lnTo>
                  <a:pt x="796" y="288"/>
                </a:lnTo>
                <a:lnTo>
                  <a:pt x="796" y="290"/>
                </a:lnTo>
                <a:lnTo>
                  <a:pt x="795" y="291"/>
                </a:lnTo>
                <a:lnTo>
                  <a:pt x="796" y="292"/>
                </a:lnTo>
                <a:lnTo>
                  <a:pt x="796" y="292"/>
                </a:lnTo>
                <a:lnTo>
                  <a:pt x="799" y="292"/>
                </a:lnTo>
                <a:lnTo>
                  <a:pt x="800" y="292"/>
                </a:lnTo>
                <a:lnTo>
                  <a:pt x="802" y="291"/>
                </a:lnTo>
                <a:lnTo>
                  <a:pt x="802" y="290"/>
                </a:lnTo>
                <a:lnTo>
                  <a:pt x="802" y="288"/>
                </a:lnTo>
                <a:lnTo>
                  <a:pt x="802" y="288"/>
                </a:lnTo>
                <a:lnTo>
                  <a:pt x="803" y="288"/>
                </a:lnTo>
                <a:lnTo>
                  <a:pt x="803" y="288"/>
                </a:lnTo>
                <a:lnTo>
                  <a:pt x="803" y="288"/>
                </a:lnTo>
                <a:lnTo>
                  <a:pt x="804" y="290"/>
                </a:lnTo>
                <a:lnTo>
                  <a:pt x="804" y="290"/>
                </a:lnTo>
                <a:lnTo>
                  <a:pt x="804" y="291"/>
                </a:lnTo>
                <a:lnTo>
                  <a:pt x="804" y="292"/>
                </a:lnTo>
                <a:lnTo>
                  <a:pt x="804" y="294"/>
                </a:lnTo>
                <a:lnTo>
                  <a:pt x="804" y="294"/>
                </a:lnTo>
                <a:lnTo>
                  <a:pt x="804" y="294"/>
                </a:lnTo>
                <a:lnTo>
                  <a:pt x="806" y="295"/>
                </a:lnTo>
                <a:lnTo>
                  <a:pt x="806" y="295"/>
                </a:lnTo>
                <a:lnTo>
                  <a:pt x="804" y="295"/>
                </a:lnTo>
                <a:lnTo>
                  <a:pt x="802" y="297"/>
                </a:lnTo>
                <a:lnTo>
                  <a:pt x="800" y="298"/>
                </a:lnTo>
                <a:lnTo>
                  <a:pt x="799" y="299"/>
                </a:lnTo>
                <a:lnTo>
                  <a:pt x="798" y="301"/>
                </a:lnTo>
                <a:lnTo>
                  <a:pt x="796" y="302"/>
                </a:lnTo>
                <a:lnTo>
                  <a:pt x="793" y="303"/>
                </a:lnTo>
                <a:lnTo>
                  <a:pt x="793" y="303"/>
                </a:lnTo>
                <a:lnTo>
                  <a:pt x="792" y="303"/>
                </a:lnTo>
                <a:lnTo>
                  <a:pt x="791" y="303"/>
                </a:lnTo>
                <a:lnTo>
                  <a:pt x="789" y="303"/>
                </a:lnTo>
                <a:lnTo>
                  <a:pt x="788" y="303"/>
                </a:lnTo>
                <a:lnTo>
                  <a:pt x="788" y="303"/>
                </a:lnTo>
                <a:lnTo>
                  <a:pt x="788" y="305"/>
                </a:lnTo>
                <a:lnTo>
                  <a:pt x="785" y="309"/>
                </a:lnTo>
                <a:lnTo>
                  <a:pt x="785" y="309"/>
                </a:lnTo>
                <a:lnTo>
                  <a:pt x="788" y="310"/>
                </a:lnTo>
                <a:lnTo>
                  <a:pt x="788" y="312"/>
                </a:lnTo>
                <a:lnTo>
                  <a:pt x="789" y="314"/>
                </a:lnTo>
                <a:lnTo>
                  <a:pt x="789" y="316"/>
                </a:lnTo>
                <a:lnTo>
                  <a:pt x="788" y="319"/>
                </a:lnTo>
                <a:lnTo>
                  <a:pt x="788" y="321"/>
                </a:lnTo>
                <a:lnTo>
                  <a:pt x="788" y="321"/>
                </a:lnTo>
                <a:lnTo>
                  <a:pt x="787" y="321"/>
                </a:lnTo>
                <a:lnTo>
                  <a:pt x="785" y="321"/>
                </a:lnTo>
                <a:lnTo>
                  <a:pt x="782" y="321"/>
                </a:lnTo>
                <a:lnTo>
                  <a:pt x="782" y="321"/>
                </a:lnTo>
                <a:lnTo>
                  <a:pt x="781" y="321"/>
                </a:lnTo>
                <a:lnTo>
                  <a:pt x="782" y="323"/>
                </a:lnTo>
                <a:lnTo>
                  <a:pt x="784" y="325"/>
                </a:lnTo>
                <a:lnTo>
                  <a:pt x="785" y="325"/>
                </a:lnTo>
                <a:lnTo>
                  <a:pt x="784" y="327"/>
                </a:lnTo>
                <a:lnTo>
                  <a:pt x="784" y="327"/>
                </a:lnTo>
                <a:lnTo>
                  <a:pt x="784" y="325"/>
                </a:lnTo>
                <a:lnTo>
                  <a:pt x="784" y="324"/>
                </a:lnTo>
                <a:lnTo>
                  <a:pt x="778" y="321"/>
                </a:lnTo>
                <a:lnTo>
                  <a:pt x="778" y="320"/>
                </a:lnTo>
                <a:lnTo>
                  <a:pt x="778" y="320"/>
                </a:lnTo>
                <a:lnTo>
                  <a:pt x="778" y="320"/>
                </a:lnTo>
                <a:lnTo>
                  <a:pt x="778" y="320"/>
                </a:lnTo>
                <a:lnTo>
                  <a:pt x="780" y="321"/>
                </a:lnTo>
                <a:lnTo>
                  <a:pt x="781" y="321"/>
                </a:lnTo>
                <a:lnTo>
                  <a:pt x="782" y="320"/>
                </a:lnTo>
                <a:lnTo>
                  <a:pt x="782" y="320"/>
                </a:lnTo>
                <a:lnTo>
                  <a:pt x="784" y="321"/>
                </a:lnTo>
                <a:lnTo>
                  <a:pt x="784" y="321"/>
                </a:lnTo>
                <a:lnTo>
                  <a:pt x="785" y="321"/>
                </a:lnTo>
                <a:lnTo>
                  <a:pt x="787" y="321"/>
                </a:lnTo>
                <a:lnTo>
                  <a:pt x="787" y="321"/>
                </a:lnTo>
                <a:lnTo>
                  <a:pt x="788" y="321"/>
                </a:lnTo>
                <a:lnTo>
                  <a:pt x="788" y="320"/>
                </a:lnTo>
                <a:lnTo>
                  <a:pt x="788" y="320"/>
                </a:lnTo>
                <a:lnTo>
                  <a:pt x="788" y="319"/>
                </a:lnTo>
                <a:lnTo>
                  <a:pt x="788" y="319"/>
                </a:lnTo>
                <a:lnTo>
                  <a:pt x="787" y="317"/>
                </a:lnTo>
                <a:lnTo>
                  <a:pt x="787" y="317"/>
                </a:lnTo>
                <a:lnTo>
                  <a:pt x="785" y="317"/>
                </a:lnTo>
                <a:lnTo>
                  <a:pt x="784" y="317"/>
                </a:lnTo>
                <a:lnTo>
                  <a:pt x="784" y="317"/>
                </a:lnTo>
                <a:lnTo>
                  <a:pt x="785" y="316"/>
                </a:lnTo>
                <a:lnTo>
                  <a:pt x="785" y="316"/>
                </a:lnTo>
                <a:lnTo>
                  <a:pt x="784" y="316"/>
                </a:lnTo>
                <a:lnTo>
                  <a:pt x="782" y="316"/>
                </a:lnTo>
                <a:lnTo>
                  <a:pt x="781" y="316"/>
                </a:lnTo>
                <a:lnTo>
                  <a:pt x="781" y="316"/>
                </a:lnTo>
                <a:lnTo>
                  <a:pt x="781" y="314"/>
                </a:lnTo>
                <a:lnTo>
                  <a:pt x="780" y="314"/>
                </a:lnTo>
                <a:lnTo>
                  <a:pt x="778" y="313"/>
                </a:lnTo>
                <a:lnTo>
                  <a:pt x="778" y="312"/>
                </a:lnTo>
                <a:lnTo>
                  <a:pt x="780" y="310"/>
                </a:lnTo>
                <a:lnTo>
                  <a:pt x="780" y="309"/>
                </a:lnTo>
                <a:lnTo>
                  <a:pt x="781" y="308"/>
                </a:lnTo>
                <a:lnTo>
                  <a:pt x="782" y="302"/>
                </a:lnTo>
                <a:lnTo>
                  <a:pt x="782" y="301"/>
                </a:lnTo>
                <a:lnTo>
                  <a:pt x="781" y="301"/>
                </a:lnTo>
                <a:lnTo>
                  <a:pt x="778" y="302"/>
                </a:lnTo>
                <a:lnTo>
                  <a:pt x="778" y="302"/>
                </a:lnTo>
                <a:lnTo>
                  <a:pt x="777" y="303"/>
                </a:lnTo>
                <a:lnTo>
                  <a:pt x="777" y="303"/>
                </a:lnTo>
                <a:lnTo>
                  <a:pt x="777" y="303"/>
                </a:lnTo>
                <a:lnTo>
                  <a:pt x="776" y="303"/>
                </a:lnTo>
                <a:lnTo>
                  <a:pt x="776" y="303"/>
                </a:lnTo>
                <a:lnTo>
                  <a:pt x="777" y="301"/>
                </a:lnTo>
                <a:lnTo>
                  <a:pt x="778" y="299"/>
                </a:lnTo>
                <a:lnTo>
                  <a:pt x="778" y="299"/>
                </a:lnTo>
                <a:lnTo>
                  <a:pt x="776" y="301"/>
                </a:lnTo>
                <a:lnTo>
                  <a:pt x="773" y="301"/>
                </a:lnTo>
                <a:lnTo>
                  <a:pt x="773" y="301"/>
                </a:lnTo>
                <a:lnTo>
                  <a:pt x="771" y="299"/>
                </a:lnTo>
                <a:lnTo>
                  <a:pt x="771" y="298"/>
                </a:lnTo>
                <a:lnTo>
                  <a:pt x="770" y="298"/>
                </a:lnTo>
                <a:lnTo>
                  <a:pt x="770" y="297"/>
                </a:lnTo>
                <a:lnTo>
                  <a:pt x="769" y="297"/>
                </a:lnTo>
                <a:lnTo>
                  <a:pt x="769" y="297"/>
                </a:lnTo>
                <a:lnTo>
                  <a:pt x="767" y="297"/>
                </a:lnTo>
                <a:lnTo>
                  <a:pt x="766" y="297"/>
                </a:lnTo>
                <a:lnTo>
                  <a:pt x="765" y="297"/>
                </a:lnTo>
                <a:lnTo>
                  <a:pt x="763" y="297"/>
                </a:lnTo>
                <a:lnTo>
                  <a:pt x="763" y="297"/>
                </a:lnTo>
                <a:lnTo>
                  <a:pt x="765" y="298"/>
                </a:lnTo>
                <a:lnTo>
                  <a:pt x="765" y="298"/>
                </a:lnTo>
                <a:lnTo>
                  <a:pt x="762" y="299"/>
                </a:lnTo>
                <a:lnTo>
                  <a:pt x="760" y="299"/>
                </a:lnTo>
                <a:lnTo>
                  <a:pt x="759" y="298"/>
                </a:lnTo>
                <a:lnTo>
                  <a:pt x="758" y="298"/>
                </a:lnTo>
                <a:lnTo>
                  <a:pt x="758" y="298"/>
                </a:lnTo>
                <a:lnTo>
                  <a:pt x="756" y="299"/>
                </a:lnTo>
                <a:lnTo>
                  <a:pt x="758" y="299"/>
                </a:lnTo>
                <a:lnTo>
                  <a:pt x="759" y="301"/>
                </a:lnTo>
                <a:lnTo>
                  <a:pt x="759" y="301"/>
                </a:lnTo>
                <a:lnTo>
                  <a:pt x="759" y="302"/>
                </a:lnTo>
                <a:lnTo>
                  <a:pt x="759" y="302"/>
                </a:lnTo>
                <a:lnTo>
                  <a:pt x="759" y="302"/>
                </a:lnTo>
                <a:lnTo>
                  <a:pt x="759" y="302"/>
                </a:lnTo>
                <a:lnTo>
                  <a:pt x="759" y="303"/>
                </a:lnTo>
                <a:lnTo>
                  <a:pt x="762" y="306"/>
                </a:lnTo>
                <a:lnTo>
                  <a:pt x="762" y="306"/>
                </a:lnTo>
                <a:lnTo>
                  <a:pt x="765" y="305"/>
                </a:lnTo>
                <a:lnTo>
                  <a:pt x="766" y="305"/>
                </a:lnTo>
                <a:lnTo>
                  <a:pt x="767" y="305"/>
                </a:lnTo>
                <a:lnTo>
                  <a:pt x="770" y="306"/>
                </a:lnTo>
                <a:lnTo>
                  <a:pt x="770" y="308"/>
                </a:lnTo>
                <a:lnTo>
                  <a:pt x="771" y="308"/>
                </a:lnTo>
                <a:lnTo>
                  <a:pt x="771" y="308"/>
                </a:lnTo>
                <a:lnTo>
                  <a:pt x="771" y="309"/>
                </a:lnTo>
                <a:lnTo>
                  <a:pt x="771" y="309"/>
                </a:lnTo>
                <a:lnTo>
                  <a:pt x="771" y="309"/>
                </a:lnTo>
                <a:lnTo>
                  <a:pt x="770" y="310"/>
                </a:lnTo>
                <a:lnTo>
                  <a:pt x="769" y="310"/>
                </a:lnTo>
                <a:lnTo>
                  <a:pt x="767" y="310"/>
                </a:lnTo>
                <a:lnTo>
                  <a:pt x="763" y="309"/>
                </a:lnTo>
                <a:lnTo>
                  <a:pt x="763" y="309"/>
                </a:lnTo>
                <a:lnTo>
                  <a:pt x="763" y="309"/>
                </a:lnTo>
                <a:lnTo>
                  <a:pt x="759" y="305"/>
                </a:lnTo>
                <a:lnTo>
                  <a:pt x="758" y="303"/>
                </a:lnTo>
                <a:lnTo>
                  <a:pt x="758" y="303"/>
                </a:lnTo>
                <a:lnTo>
                  <a:pt x="756" y="303"/>
                </a:lnTo>
                <a:lnTo>
                  <a:pt x="756" y="303"/>
                </a:lnTo>
                <a:lnTo>
                  <a:pt x="756" y="305"/>
                </a:lnTo>
                <a:lnTo>
                  <a:pt x="756" y="305"/>
                </a:lnTo>
                <a:lnTo>
                  <a:pt x="758" y="306"/>
                </a:lnTo>
                <a:lnTo>
                  <a:pt x="759" y="308"/>
                </a:lnTo>
                <a:lnTo>
                  <a:pt x="759" y="308"/>
                </a:lnTo>
                <a:lnTo>
                  <a:pt x="759" y="308"/>
                </a:lnTo>
                <a:lnTo>
                  <a:pt x="759" y="308"/>
                </a:lnTo>
                <a:lnTo>
                  <a:pt x="756" y="308"/>
                </a:lnTo>
                <a:lnTo>
                  <a:pt x="755" y="309"/>
                </a:lnTo>
                <a:lnTo>
                  <a:pt x="755" y="309"/>
                </a:lnTo>
                <a:lnTo>
                  <a:pt x="754" y="309"/>
                </a:lnTo>
                <a:lnTo>
                  <a:pt x="752" y="309"/>
                </a:lnTo>
                <a:lnTo>
                  <a:pt x="751" y="309"/>
                </a:lnTo>
                <a:lnTo>
                  <a:pt x="749" y="308"/>
                </a:lnTo>
                <a:lnTo>
                  <a:pt x="747" y="308"/>
                </a:lnTo>
                <a:lnTo>
                  <a:pt x="743" y="308"/>
                </a:lnTo>
                <a:lnTo>
                  <a:pt x="740" y="308"/>
                </a:lnTo>
                <a:lnTo>
                  <a:pt x="740" y="308"/>
                </a:lnTo>
                <a:lnTo>
                  <a:pt x="738" y="308"/>
                </a:lnTo>
                <a:lnTo>
                  <a:pt x="737" y="308"/>
                </a:lnTo>
                <a:lnTo>
                  <a:pt x="736" y="308"/>
                </a:lnTo>
                <a:lnTo>
                  <a:pt x="734" y="309"/>
                </a:lnTo>
                <a:lnTo>
                  <a:pt x="734" y="309"/>
                </a:lnTo>
                <a:lnTo>
                  <a:pt x="729" y="309"/>
                </a:lnTo>
                <a:lnTo>
                  <a:pt x="727" y="309"/>
                </a:lnTo>
                <a:lnTo>
                  <a:pt x="726" y="309"/>
                </a:lnTo>
                <a:lnTo>
                  <a:pt x="725" y="309"/>
                </a:lnTo>
                <a:lnTo>
                  <a:pt x="723" y="309"/>
                </a:lnTo>
                <a:lnTo>
                  <a:pt x="722" y="309"/>
                </a:lnTo>
                <a:lnTo>
                  <a:pt x="722" y="309"/>
                </a:lnTo>
                <a:lnTo>
                  <a:pt x="719" y="308"/>
                </a:lnTo>
                <a:lnTo>
                  <a:pt x="716" y="308"/>
                </a:lnTo>
                <a:lnTo>
                  <a:pt x="715" y="306"/>
                </a:lnTo>
                <a:lnTo>
                  <a:pt x="712" y="303"/>
                </a:lnTo>
                <a:lnTo>
                  <a:pt x="711" y="302"/>
                </a:lnTo>
                <a:lnTo>
                  <a:pt x="710" y="303"/>
                </a:lnTo>
                <a:lnTo>
                  <a:pt x="707" y="303"/>
                </a:lnTo>
                <a:lnTo>
                  <a:pt x="704" y="303"/>
                </a:lnTo>
                <a:lnTo>
                  <a:pt x="703" y="303"/>
                </a:lnTo>
                <a:lnTo>
                  <a:pt x="701" y="303"/>
                </a:lnTo>
                <a:lnTo>
                  <a:pt x="700" y="302"/>
                </a:lnTo>
                <a:lnTo>
                  <a:pt x="700" y="302"/>
                </a:lnTo>
                <a:lnTo>
                  <a:pt x="700" y="301"/>
                </a:lnTo>
                <a:lnTo>
                  <a:pt x="700" y="301"/>
                </a:lnTo>
                <a:lnTo>
                  <a:pt x="698" y="301"/>
                </a:lnTo>
                <a:lnTo>
                  <a:pt x="697" y="301"/>
                </a:lnTo>
                <a:lnTo>
                  <a:pt x="697" y="301"/>
                </a:lnTo>
                <a:lnTo>
                  <a:pt x="697" y="299"/>
                </a:lnTo>
                <a:lnTo>
                  <a:pt x="697" y="299"/>
                </a:lnTo>
                <a:lnTo>
                  <a:pt x="697" y="299"/>
                </a:lnTo>
                <a:lnTo>
                  <a:pt x="696" y="299"/>
                </a:lnTo>
                <a:lnTo>
                  <a:pt x="696" y="299"/>
                </a:lnTo>
                <a:lnTo>
                  <a:pt x="694" y="299"/>
                </a:lnTo>
                <a:lnTo>
                  <a:pt x="693" y="298"/>
                </a:lnTo>
                <a:lnTo>
                  <a:pt x="693" y="297"/>
                </a:lnTo>
                <a:lnTo>
                  <a:pt x="692" y="295"/>
                </a:lnTo>
                <a:lnTo>
                  <a:pt x="692" y="292"/>
                </a:lnTo>
                <a:lnTo>
                  <a:pt x="690" y="292"/>
                </a:lnTo>
                <a:lnTo>
                  <a:pt x="690" y="291"/>
                </a:lnTo>
                <a:lnTo>
                  <a:pt x="689" y="291"/>
                </a:lnTo>
                <a:lnTo>
                  <a:pt x="687" y="290"/>
                </a:lnTo>
                <a:lnTo>
                  <a:pt x="686" y="290"/>
                </a:lnTo>
                <a:lnTo>
                  <a:pt x="683" y="290"/>
                </a:lnTo>
                <a:lnTo>
                  <a:pt x="681" y="291"/>
                </a:lnTo>
                <a:lnTo>
                  <a:pt x="679" y="291"/>
                </a:lnTo>
                <a:lnTo>
                  <a:pt x="674" y="294"/>
                </a:lnTo>
                <a:lnTo>
                  <a:pt x="670" y="294"/>
                </a:lnTo>
                <a:lnTo>
                  <a:pt x="665" y="295"/>
                </a:lnTo>
                <a:lnTo>
                  <a:pt x="664" y="295"/>
                </a:lnTo>
                <a:lnTo>
                  <a:pt x="661" y="298"/>
                </a:lnTo>
                <a:lnTo>
                  <a:pt x="661" y="299"/>
                </a:lnTo>
                <a:lnTo>
                  <a:pt x="661" y="301"/>
                </a:lnTo>
                <a:lnTo>
                  <a:pt x="664" y="302"/>
                </a:lnTo>
                <a:lnTo>
                  <a:pt x="665" y="302"/>
                </a:lnTo>
                <a:lnTo>
                  <a:pt x="665" y="302"/>
                </a:lnTo>
                <a:lnTo>
                  <a:pt x="667" y="302"/>
                </a:lnTo>
                <a:lnTo>
                  <a:pt x="668" y="302"/>
                </a:lnTo>
                <a:lnTo>
                  <a:pt x="671" y="302"/>
                </a:lnTo>
                <a:lnTo>
                  <a:pt x="671" y="301"/>
                </a:lnTo>
                <a:lnTo>
                  <a:pt x="671" y="301"/>
                </a:lnTo>
                <a:lnTo>
                  <a:pt x="671" y="299"/>
                </a:lnTo>
                <a:lnTo>
                  <a:pt x="671" y="299"/>
                </a:lnTo>
                <a:lnTo>
                  <a:pt x="672" y="299"/>
                </a:lnTo>
                <a:lnTo>
                  <a:pt x="675" y="299"/>
                </a:lnTo>
                <a:lnTo>
                  <a:pt x="676" y="299"/>
                </a:lnTo>
                <a:lnTo>
                  <a:pt x="676" y="299"/>
                </a:lnTo>
                <a:lnTo>
                  <a:pt x="678" y="298"/>
                </a:lnTo>
                <a:lnTo>
                  <a:pt x="679" y="298"/>
                </a:lnTo>
                <a:lnTo>
                  <a:pt x="679" y="298"/>
                </a:lnTo>
                <a:lnTo>
                  <a:pt x="681" y="299"/>
                </a:lnTo>
                <a:lnTo>
                  <a:pt x="682" y="298"/>
                </a:lnTo>
                <a:lnTo>
                  <a:pt x="682" y="297"/>
                </a:lnTo>
                <a:lnTo>
                  <a:pt x="682" y="297"/>
                </a:lnTo>
                <a:lnTo>
                  <a:pt x="685" y="295"/>
                </a:lnTo>
                <a:lnTo>
                  <a:pt x="686" y="294"/>
                </a:lnTo>
                <a:lnTo>
                  <a:pt x="687" y="294"/>
                </a:lnTo>
                <a:lnTo>
                  <a:pt x="689" y="295"/>
                </a:lnTo>
                <a:lnTo>
                  <a:pt x="689" y="295"/>
                </a:lnTo>
                <a:lnTo>
                  <a:pt x="689" y="297"/>
                </a:lnTo>
                <a:lnTo>
                  <a:pt x="689" y="297"/>
                </a:lnTo>
                <a:lnTo>
                  <a:pt x="687" y="298"/>
                </a:lnTo>
                <a:lnTo>
                  <a:pt x="686" y="298"/>
                </a:lnTo>
                <a:lnTo>
                  <a:pt x="686" y="298"/>
                </a:lnTo>
                <a:lnTo>
                  <a:pt x="685" y="298"/>
                </a:lnTo>
                <a:lnTo>
                  <a:pt x="683" y="299"/>
                </a:lnTo>
                <a:lnTo>
                  <a:pt x="683" y="299"/>
                </a:lnTo>
                <a:lnTo>
                  <a:pt x="683" y="301"/>
                </a:lnTo>
                <a:lnTo>
                  <a:pt x="682" y="302"/>
                </a:lnTo>
                <a:lnTo>
                  <a:pt x="682" y="301"/>
                </a:lnTo>
                <a:lnTo>
                  <a:pt x="681" y="301"/>
                </a:lnTo>
                <a:lnTo>
                  <a:pt x="681" y="301"/>
                </a:lnTo>
                <a:lnTo>
                  <a:pt x="679" y="302"/>
                </a:lnTo>
                <a:lnTo>
                  <a:pt x="679" y="302"/>
                </a:lnTo>
                <a:lnTo>
                  <a:pt x="678" y="303"/>
                </a:lnTo>
                <a:lnTo>
                  <a:pt x="678" y="303"/>
                </a:lnTo>
                <a:lnTo>
                  <a:pt x="676" y="303"/>
                </a:lnTo>
                <a:lnTo>
                  <a:pt x="675" y="303"/>
                </a:lnTo>
                <a:lnTo>
                  <a:pt x="674" y="303"/>
                </a:lnTo>
                <a:lnTo>
                  <a:pt x="674" y="303"/>
                </a:lnTo>
                <a:lnTo>
                  <a:pt x="672" y="303"/>
                </a:lnTo>
                <a:lnTo>
                  <a:pt x="670" y="303"/>
                </a:lnTo>
                <a:lnTo>
                  <a:pt x="670" y="303"/>
                </a:lnTo>
                <a:lnTo>
                  <a:pt x="670" y="305"/>
                </a:lnTo>
                <a:lnTo>
                  <a:pt x="671" y="305"/>
                </a:lnTo>
                <a:lnTo>
                  <a:pt x="670" y="306"/>
                </a:lnTo>
                <a:lnTo>
                  <a:pt x="670" y="308"/>
                </a:lnTo>
                <a:lnTo>
                  <a:pt x="668" y="308"/>
                </a:lnTo>
                <a:lnTo>
                  <a:pt x="668" y="309"/>
                </a:lnTo>
                <a:lnTo>
                  <a:pt x="668" y="309"/>
                </a:lnTo>
                <a:lnTo>
                  <a:pt x="670" y="310"/>
                </a:lnTo>
                <a:lnTo>
                  <a:pt x="671" y="312"/>
                </a:lnTo>
                <a:lnTo>
                  <a:pt x="671" y="313"/>
                </a:lnTo>
                <a:lnTo>
                  <a:pt x="671" y="313"/>
                </a:lnTo>
                <a:lnTo>
                  <a:pt x="671" y="314"/>
                </a:lnTo>
                <a:lnTo>
                  <a:pt x="671" y="314"/>
                </a:lnTo>
                <a:lnTo>
                  <a:pt x="672" y="316"/>
                </a:lnTo>
                <a:lnTo>
                  <a:pt x="672" y="317"/>
                </a:lnTo>
                <a:lnTo>
                  <a:pt x="675" y="319"/>
                </a:lnTo>
                <a:lnTo>
                  <a:pt x="675" y="319"/>
                </a:lnTo>
                <a:lnTo>
                  <a:pt x="674" y="320"/>
                </a:lnTo>
                <a:lnTo>
                  <a:pt x="674" y="320"/>
                </a:lnTo>
                <a:lnTo>
                  <a:pt x="675" y="321"/>
                </a:lnTo>
                <a:lnTo>
                  <a:pt x="676" y="323"/>
                </a:lnTo>
                <a:lnTo>
                  <a:pt x="675" y="323"/>
                </a:lnTo>
                <a:lnTo>
                  <a:pt x="674" y="321"/>
                </a:lnTo>
                <a:lnTo>
                  <a:pt x="674" y="321"/>
                </a:lnTo>
                <a:lnTo>
                  <a:pt x="674" y="321"/>
                </a:lnTo>
                <a:lnTo>
                  <a:pt x="674" y="321"/>
                </a:lnTo>
                <a:lnTo>
                  <a:pt x="672" y="321"/>
                </a:lnTo>
                <a:lnTo>
                  <a:pt x="671" y="320"/>
                </a:lnTo>
                <a:lnTo>
                  <a:pt x="671" y="321"/>
                </a:lnTo>
                <a:lnTo>
                  <a:pt x="671" y="321"/>
                </a:lnTo>
                <a:lnTo>
                  <a:pt x="671" y="324"/>
                </a:lnTo>
                <a:lnTo>
                  <a:pt x="671" y="324"/>
                </a:lnTo>
                <a:lnTo>
                  <a:pt x="671" y="324"/>
                </a:lnTo>
                <a:lnTo>
                  <a:pt x="672" y="327"/>
                </a:lnTo>
                <a:lnTo>
                  <a:pt x="675" y="330"/>
                </a:lnTo>
                <a:lnTo>
                  <a:pt x="675" y="330"/>
                </a:lnTo>
                <a:lnTo>
                  <a:pt x="675" y="330"/>
                </a:lnTo>
                <a:lnTo>
                  <a:pt x="674" y="330"/>
                </a:lnTo>
                <a:lnTo>
                  <a:pt x="672" y="328"/>
                </a:lnTo>
                <a:lnTo>
                  <a:pt x="671" y="327"/>
                </a:lnTo>
                <a:lnTo>
                  <a:pt x="670" y="325"/>
                </a:lnTo>
                <a:lnTo>
                  <a:pt x="668" y="324"/>
                </a:lnTo>
                <a:lnTo>
                  <a:pt x="668" y="324"/>
                </a:lnTo>
                <a:lnTo>
                  <a:pt x="667" y="323"/>
                </a:lnTo>
                <a:lnTo>
                  <a:pt x="667" y="323"/>
                </a:lnTo>
                <a:lnTo>
                  <a:pt x="667" y="323"/>
                </a:lnTo>
                <a:lnTo>
                  <a:pt x="665" y="321"/>
                </a:lnTo>
                <a:lnTo>
                  <a:pt x="664" y="320"/>
                </a:lnTo>
                <a:lnTo>
                  <a:pt x="663" y="319"/>
                </a:lnTo>
                <a:lnTo>
                  <a:pt x="664" y="319"/>
                </a:lnTo>
                <a:lnTo>
                  <a:pt x="664" y="320"/>
                </a:lnTo>
                <a:lnTo>
                  <a:pt x="665" y="320"/>
                </a:lnTo>
                <a:lnTo>
                  <a:pt x="667" y="320"/>
                </a:lnTo>
                <a:lnTo>
                  <a:pt x="668" y="319"/>
                </a:lnTo>
                <a:lnTo>
                  <a:pt x="668" y="319"/>
                </a:lnTo>
                <a:lnTo>
                  <a:pt x="668" y="319"/>
                </a:lnTo>
                <a:lnTo>
                  <a:pt x="668" y="317"/>
                </a:lnTo>
                <a:lnTo>
                  <a:pt x="668" y="317"/>
                </a:lnTo>
                <a:lnTo>
                  <a:pt x="664" y="314"/>
                </a:lnTo>
                <a:lnTo>
                  <a:pt x="663" y="313"/>
                </a:lnTo>
                <a:lnTo>
                  <a:pt x="663" y="312"/>
                </a:lnTo>
                <a:lnTo>
                  <a:pt x="663" y="312"/>
                </a:lnTo>
                <a:lnTo>
                  <a:pt x="661" y="310"/>
                </a:lnTo>
                <a:lnTo>
                  <a:pt x="661" y="312"/>
                </a:lnTo>
                <a:lnTo>
                  <a:pt x="660" y="313"/>
                </a:lnTo>
                <a:lnTo>
                  <a:pt x="660" y="314"/>
                </a:lnTo>
                <a:lnTo>
                  <a:pt x="660" y="313"/>
                </a:lnTo>
                <a:lnTo>
                  <a:pt x="659" y="313"/>
                </a:lnTo>
                <a:lnTo>
                  <a:pt x="659" y="312"/>
                </a:lnTo>
                <a:lnTo>
                  <a:pt x="659" y="310"/>
                </a:lnTo>
                <a:lnTo>
                  <a:pt x="659" y="309"/>
                </a:lnTo>
                <a:lnTo>
                  <a:pt x="657" y="309"/>
                </a:lnTo>
                <a:lnTo>
                  <a:pt x="656" y="309"/>
                </a:lnTo>
                <a:lnTo>
                  <a:pt x="653" y="309"/>
                </a:lnTo>
                <a:lnTo>
                  <a:pt x="652" y="309"/>
                </a:lnTo>
                <a:lnTo>
                  <a:pt x="652" y="308"/>
                </a:lnTo>
                <a:lnTo>
                  <a:pt x="650" y="306"/>
                </a:lnTo>
                <a:lnTo>
                  <a:pt x="650" y="306"/>
                </a:lnTo>
                <a:lnTo>
                  <a:pt x="649" y="306"/>
                </a:lnTo>
                <a:lnTo>
                  <a:pt x="649" y="305"/>
                </a:lnTo>
                <a:lnTo>
                  <a:pt x="648" y="305"/>
                </a:lnTo>
                <a:lnTo>
                  <a:pt x="648" y="305"/>
                </a:lnTo>
                <a:lnTo>
                  <a:pt x="646" y="305"/>
                </a:lnTo>
                <a:lnTo>
                  <a:pt x="645" y="305"/>
                </a:lnTo>
                <a:lnTo>
                  <a:pt x="641" y="308"/>
                </a:lnTo>
                <a:lnTo>
                  <a:pt x="639" y="308"/>
                </a:lnTo>
                <a:lnTo>
                  <a:pt x="638" y="308"/>
                </a:lnTo>
                <a:lnTo>
                  <a:pt x="638" y="308"/>
                </a:lnTo>
                <a:lnTo>
                  <a:pt x="638" y="308"/>
                </a:lnTo>
                <a:lnTo>
                  <a:pt x="637" y="308"/>
                </a:lnTo>
                <a:lnTo>
                  <a:pt x="635" y="308"/>
                </a:lnTo>
                <a:lnTo>
                  <a:pt x="634" y="309"/>
                </a:lnTo>
                <a:lnTo>
                  <a:pt x="632" y="309"/>
                </a:lnTo>
                <a:lnTo>
                  <a:pt x="628" y="309"/>
                </a:lnTo>
                <a:lnTo>
                  <a:pt x="628" y="309"/>
                </a:lnTo>
                <a:lnTo>
                  <a:pt x="627" y="309"/>
                </a:lnTo>
                <a:lnTo>
                  <a:pt x="626" y="310"/>
                </a:lnTo>
                <a:lnTo>
                  <a:pt x="626" y="310"/>
                </a:lnTo>
                <a:lnTo>
                  <a:pt x="621" y="310"/>
                </a:lnTo>
                <a:lnTo>
                  <a:pt x="620" y="310"/>
                </a:lnTo>
                <a:lnTo>
                  <a:pt x="619" y="309"/>
                </a:lnTo>
                <a:lnTo>
                  <a:pt x="615" y="309"/>
                </a:lnTo>
                <a:lnTo>
                  <a:pt x="612" y="309"/>
                </a:lnTo>
                <a:lnTo>
                  <a:pt x="610" y="309"/>
                </a:lnTo>
                <a:lnTo>
                  <a:pt x="609" y="309"/>
                </a:lnTo>
                <a:lnTo>
                  <a:pt x="608" y="309"/>
                </a:lnTo>
                <a:lnTo>
                  <a:pt x="606" y="309"/>
                </a:lnTo>
                <a:lnTo>
                  <a:pt x="605" y="308"/>
                </a:lnTo>
                <a:lnTo>
                  <a:pt x="602" y="308"/>
                </a:lnTo>
                <a:lnTo>
                  <a:pt x="601" y="308"/>
                </a:lnTo>
                <a:lnTo>
                  <a:pt x="599" y="308"/>
                </a:lnTo>
                <a:lnTo>
                  <a:pt x="598" y="306"/>
                </a:lnTo>
                <a:lnTo>
                  <a:pt x="597" y="306"/>
                </a:lnTo>
                <a:lnTo>
                  <a:pt x="597" y="306"/>
                </a:lnTo>
                <a:lnTo>
                  <a:pt x="599" y="305"/>
                </a:lnTo>
                <a:lnTo>
                  <a:pt x="599" y="305"/>
                </a:lnTo>
                <a:lnTo>
                  <a:pt x="599" y="303"/>
                </a:lnTo>
                <a:lnTo>
                  <a:pt x="599" y="303"/>
                </a:lnTo>
                <a:lnTo>
                  <a:pt x="601" y="302"/>
                </a:lnTo>
                <a:lnTo>
                  <a:pt x="602" y="302"/>
                </a:lnTo>
                <a:lnTo>
                  <a:pt x="604" y="301"/>
                </a:lnTo>
                <a:lnTo>
                  <a:pt x="608" y="301"/>
                </a:lnTo>
                <a:lnTo>
                  <a:pt x="610" y="301"/>
                </a:lnTo>
                <a:lnTo>
                  <a:pt x="610" y="301"/>
                </a:lnTo>
                <a:lnTo>
                  <a:pt x="610" y="299"/>
                </a:lnTo>
                <a:lnTo>
                  <a:pt x="612" y="298"/>
                </a:lnTo>
                <a:lnTo>
                  <a:pt x="610" y="298"/>
                </a:lnTo>
                <a:lnTo>
                  <a:pt x="610" y="298"/>
                </a:lnTo>
                <a:lnTo>
                  <a:pt x="610" y="298"/>
                </a:lnTo>
                <a:lnTo>
                  <a:pt x="610" y="297"/>
                </a:lnTo>
                <a:lnTo>
                  <a:pt x="609" y="295"/>
                </a:lnTo>
                <a:lnTo>
                  <a:pt x="606" y="294"/>
                </a:lnTo>
                <a:lnTo>
                  <a:pt x="605" y="292"/>
                </a:lnTo>
                <a:lnTo>
                  <a:pt x="601" y="291"/>
                </a:lnTo>
                <a:lnTo>
                  <a:pt x="599" y="290"/>
                </a:lnTo>
                <a:lnTo>
                  <a:pt x="597" y="290"/>
                </a:lnTo>
                <a:lnTo>
                  <a:pt x="595" y="288"/>
                </a:lnTo>
                <a:lnTo>
                  <a:pt x="594" y="288"/>
                </a:lnTo>
                <a:lnTo>
                  <a:pt x="593" y="288"/>
                </a:lnTo>
                <a:lnTo>
                  <a:pt x="593" y="288"/>
                </a:lnTo>
                <a:lnTo>
                  <a:pt x="590" y="288"/>
                </a:lnTo>
                <a:lnTo>
                  <a:pt x="590" y="288"/>
                </a:lnTo>
                <a:lnTo>
                  <a:pt x="590" y="288"/>
                </a:lnTo>
                <a:lnTo>
                  <a:pt x="591" y="291"/>
                </a:lnTo>
                <a:lnTo>
                  <a:pt x="591" y="291"/>
                </a:lnTo>
                <a:lnTo>
                  <a:pt x="590" y="291"/>
                </a:lnTo>
                <a:lnTo>
                  <a:pt x="588" y="290"/>
                </a:lnTo>
                <a:lnTo>
                  <a:pt x="588" y="290"/>
                </a:lnTo>
                <a:lnTo>
                  <a:pt x="587" y="290"/>
                </a:lnTo>
                <a:lnTo>
                  <a:pt x="582" y="290"/>
                </a:lnTo>
                <a:lnTo>
                  <a:pt x="582" y="290"/>
                </a:lnTo>
                <a:lnTo>
                  <a:pt x="580" y="290"/>
                </a:lnTo>
                <a:lnTo>
                  <a:pt x="579" y="290"/>
                </a:lnTo>
                <a:lnTo>
                  <a:pt x="575" y="288"/>
                </a:lnTo>
                <a:lnTo>
                  <a:pt x="572" y="287"/>
                </a:lnTo>
                <a:lnTo>
                  <a:pt x="571" y="287"/>
                </a:lnTo>
                <a:lnTo>
                  <a:pt x="568" y="286"/>
                </a:lnTo>
                <a:lnTo>
                  <a:pt x="566" y="284"/>
                </a:lnTo>
                <a:lnTo>
                  <a:pt x="565" y="284"/>
                </a:lnTo>
                <a:lnTo>
                  <a:pt x="555" y="283"/>
                </a:lnTo>
                <a:lnTo>
                  <a:pt x="553" y="281"/>
                </a:lnTo>
                <a:lnTo>
                  <a:pt x="551" y="281"/>
                </a:lnTo>
                <a:lnTo>
                  <a:pt x="546" y="279"/>
                </a:lnTo>
                <a:lnTo>
                  <a:pt x="544" y="277"/>
                </a:lnTo>
                <a:lnTo>
                  <a:pt x="542" y="276"/>
                </a:lnTo>
                <a:lnTo>
                  <a:pt x="539" y="276"/>
                </a:lnTo>
                <a:lnTo>
                  <a:pt x="538" y="274"/>
                </a:lnTo>
                <a:lnTo>
                  <a:pt x="535" y="274"/>
                </a:lnTo>
                <a:lnTo>
                  <a:pt x="531" y="274"/>
                </a:lnTo>
                <a:lnTo>
                  <a:pt x="528" y="274"/>
                </a:lnTo>
                <a:lnTo>
                  <a:pt x="528" y="274"/>
                </a:lnTo>
                <a:lnTo>
                  <a:pt x="525" y="274"/>
                </a:lnTo>
                <a:lnTo>
                  <a:pt x="525" y="274"/>
                </a:lnTo>
                <a:lnTo>
                  <a:pt x="525" y="276"/>
                </a:lnTo>
                <a:lnTo>
                  <a:pt x="524" y="276"/>
                </a:lnTo>
                <a:lnTo>
                  <a:pt x="524" y="277"/>
                </a:lnTo>
                <a:lnTo>
                  <a:pt x="524" y="279"/>
                </a:lnTo>
                <a:lnTo>
                  <a:pt x="522" y="280"/>
                </a:lnTo>
                <a:lnTo>
                  <a:pt x="522" y="280"/>
                </a:lnTo>
                <a:lnTo>
                  <a:pt x="521" y="281"/>
                </a:lnTo>
                <a:lnTo>
                  <a:pt x="520" y="281"/>
                </a:lnTo>
                <a:lnTo>
                  <a:pt x="520" y="281"/>
                </a:lnTo>
                <a:lnTo>
                  <a:pt x="516" y="281"/>
                </a:lnTo>
                <a:lnTo>
                  <a:pt x="514" y="283"/>
                </a:lnTo>
                <a:lnTo>
                  <a:pt x="513" y="283"/>
                </a:lnTo>
                <a:lnTo>
                  <a:pt x="511" y="281"/>
                </a:lnTo>
                <a:lnTo>
                  <a:pt x="511" y="281"/>
                </a:lnTo>
                <a:lnTo>
                  <a:pt x="511" y="281"/>
                </a:lnTo>
                <a:lnTo>
                  <a:pt x="511" y="280"/>
                </a:lnTo>
                <a:lnTo>
                  <a:pt x="511" y="280"/>
                </a:lnTo>
                <a:lnTo>
                  <a:pt x="514" y="277"/>
                </a:lnTo>
                <a:lnTo>
                  <a:pt x="514" y="277"/>
                </a:lnTo>
                <a:lnTo>
                  <a:pt x="513" y="276"/>
                </a:lnTo>
                <a:lnTo>
                  <a:pt x="511" y="276"/>
                </a:lnTo>
                <a:lnTo>
                  <a:pt x="511" y="273"/>
                </a:lnTo>
                <a:lnTo>
                  <a:pt x="511" y="272"/>
                </a:lnTo>
                <a:lnTo>
                  <a:pt x="511" y="270"/>
                </a:lnTo>
                <a:lnTo>
                  <a:pt x="511" y="269"/>
                </a:lnTo>
                <a:lnTo>
                  <a:pt x="511" y="269"/>
                </a:lnTo>
                <a:lnTo>
                  <a:pt x="510" y="269"/>
                </a:lnTo>
                <a:lnTo>
                  <a:pt x="510" y="269"/>
                </a:lnTo>
                <a:lnTo>
                  <a:pt x="509" y="269"/>
                </a:lnTo>
                <a:lnTo>
                  <a:pt x="509" y="270"/>
                </a:lnTo>
                <a:lnTo>
                  <a:pt x="507" y="270"/>
                </a:lnTo>
                <a:lnTo>
                  <a:pt x="506" y="272"/>
                </a:lnTo>
                <a:lnTo>
                  <a:pt x="507" y="272"/>
                </a:lnTo>
                <a:lnTo>
                  <a:pt x="507" y="272"/>
                </a:lnTo>
                <a:lnTo>
                  <a:pt x="507" y="272"/>
                </a:lnTo>
                <a:lnTo>
                  <a:pt x="509" y="272"/>
                </a:lnTo>
                <a:lnTo>
                  <a:pt x="509" y="272"/>
                </a:lnTo>
                <a:lnTo>
                  <a:pt x="507" y="273"/>
                </a:lnTo>
                <a:lnTo>
                  <a:pt x="507" y="273"/>
                </a:lnTo>
                <a:lnTo>
                  <a:pt x="506" y="274"/>
                </a:lnTo>
                <a:lnTo>
                  <a:pt x="506" y="274"/>
                </a:lnTo>
                <a:lnTo>
                  <a:pt x="505" y="274"/>
                </a:lnTo>
                <a:lnTo>
                  <a:pt x="505" y="274"/>
                </a:lnTo>
                <a:lnTo>
                  <a:pt x="505" y="276"/>
                </a:lnTo>
                <a:lnTo>
                  <a:pt x="505" y="276"/>
                </a:lnTo>
                <a:lnTo>
                  <a:pt x="503" y="277"/>
                </a:lnTo>
                <a:lnTo>
                  <a:pt x="503" y="277"/>
                </a:lnTo>
                <a:lnTo>
                  <a:pt x="503" y="279"/>
                </a:lnTo>
                <a:lnTo>
                  <a:pt x="505" y="280"/>
                </a:lnTo>
                <a:lnTo>
                  <a:pt x="505" y="281"/>
                </a:lnTo>
                <a:lnTo>
                  <a:pt x="503" y="283"/>
                </a:lnTo>
                <a:lnTo>
                  <a:pt x="502" y="283"/>
                </a:lnTo>
                <a:lnTo>
                  <a:pt x="499" y="281"/>
                </a:lnTo>
                <a:lnTo>
                  <a:pt x="498" y="281"/>
                </a:lnTo>
                <a:lnTo>
                  <a:pt x="496" y="280"/>
                </a:lnTo>
                <a:lnTo>
                  <a:pt x="495" y="279"/>
                </a:lnTo>
                <a:lnTo>
                  <a:pt x="491" y="276"/>
                </a:lnTo>
                <a:lnTo>
                  <a:pt x="491" y="276"/>
                </a:lnTo>
                <a:lnTo>
                  <a:pt x="489" y="274"/>
                </a:lnTo>
                <a:lnTo>
                  <a:pt x="489" y="272"/>
                </a:lnTo>
                <a:lnTo>
                  <a:pt x="488" y="270"/>
                </a:lnTo>
                <a:lnTo>
                  <a:pt x="485" y="268"/>
                </a:lnTo>
                <a:lnTo>
                  <a:pt x="485" y="266"/>
                </a:lnTo>
                <a:lnTo>
                  <a:pt x="484" y="265"/>
                </a:lnTo>
                <a:lnTo>
                  <a:pt x="480" y="262"/>
                </a:lnTo>
                <a:lnTo>
                  <a:pt x="478" y="262"/>
                </a:lnTo>
                <a:lnTo>
                  <a:pt x="478" y="262"/>
                </a:lnTo>
                <a:lnTo>
                  <a:pt x="477" y="262"/>
                </a:lnTo>
                <a:lnTo>
                  <a:pt x="477" y="262"/>
                </a:lnTo>
                <a:lnTo>
                  <a:pt x="476" y="263"/>
                </a:lnTo>
                <a:lnTo>
                  <a:pt x="476" y="265"/>
                </a:lnTo>
                <a:lnTo>
                  <a:pt x="477" y="265"/>
                </a:lnTo>
                <a:lnTo>
                  <a:pt x="478" y="265"/>
                </a:lnTo>
                <a:lnTo>
                  <a:pt x="477" y="266"/>
                </a:lnTo>
                <a:lnTo>
                  <a:pt x="477" y="266"/>
                </a:lnTo>
                <a:lnTo>
                  <a:pt x="478" y="266"/>
                </a:lnTo>
                <a:lnTo>
                  <a:pt x="481" y="268"/>
                </a:lnTo>
                <a:lnTo>
                  <a:pt x="480" y="268"/>
                </a:lnTo>
                <a:lnTo>
                  <a:pt x="477" y="269"/>
                </a:lnTo>
                <a:lnTo>
                  <a:pt x="476" y="270"/>
                </a:lnTo>
                <a:lnTo>
                  <a:pt x="474" y="272"/>
                </a:lnTo>
                <a:lnTo>
                  <a:pt x="474" y="272"/>
                </a:lnTo>
                <a:lnTo>
                  <a:pt x="472" y="274"/>
                </a:lnTo>
                <a:lnTo>
                  <a:pt x="470" y="276"/>
                </a:lnTo>
                <a:lnTo>
                  <a:pt x="469" y="276"/>
                </a:lnTo>
                <a:lnTo>
                  <a:pt x="467" y="277"/>
                </a:lnTo>
                <a:lnTo>
                  <a:pt x="467" y="276"/>
                </a:lnTo>
                <a:lnTo>
                  <a:pt x="467" y="276"/>
                </a:lnTo>
                <a:lnTo>
                  <a:pt x="467" y="274"/>
                </a:lnTo>
                <a:lnTo>
                  <a:pt x="467" y="274"/>
                </a:lnTo>
                <a:lnTo>
                  <a:pt x="469" y="273"/>
                </a:lnTo>
                <a:lnTo>
                  <a:pt x="469" y="273"/>
                </a:lnTo>
                <a:lnTo>
                  <a:pt x="469" y="272"/>
                </a:lnTo>
                <a:lnTo>
                  <a:pt x="469" y="272"/>
                </a:lnTo>
                <a:lnTo>
                  <a:pt x="469" y="273"/>
                </a:lnTo>
                <a:lnTo>
                  <a:pt x="467" y="273"/>
                </a:lnTo>
                <a:lnTo>
                  <a:pt x="467" y="273"/>
                </a:lnTo>
                <a:lnTo>
                  <a:pt x="466" y="274"/>
                </a:lnTo>
                <a:lnTo>
                  <a:pt x="463" y="274"/>
                </a:lnTo>
                <a:lnTo>
                  <a:pt x="458" y="276"/>
                </a:lnTo>
                <a:lnTo>
                  <a:pt x="455" y="277"/>
                </a:lnTo>
                <a:lnTo>
                  <a:pt x="454" y="279"/>
                </a:lnTo>
                <a:lnTo>
                  <a:pt x="452" y="280"/>
                </a:lnTo>
                <a:lnTo>
                  <a:pt x="451" y="283"/>
                </a:lnTo>
                <a:lnTo>
                  <a:pt x="449" y="284"/>
                </a:lnTo>
                <a:lnTo>
                  <a:pt x="449" y="284"/>
                </a:lnTo>
                <a:lnTo>
                  <a:pt x="449" y="284"/>
                </a:lnTo>
                <a:lnTo>
                  <a:pt x="449" y="283"/>
                </a:lnTo>
                <a:lnTo>
                  <a:pt x="449" y="281"/>
                </a:lnTo>
                <a:lnTo>
                  <a:pt x="448" y="281"/>
                </a:lnTo>
                <a:lnTo>
                  <a:pt x="448" y="280"/>
                </a:lnTo>
                <a:lnTo>
                  <a:pt x="448" y="280"/>
                </a:lnTo>
                <a:lnTo>
                  <a:pt x="447" y="281"/>
                </a:lnTo>
                <a:lnTo>
                  <a:pt x="447" y="283"/>
                </a:lnTo>
                <a:lnTo>
                  <a:pt x="447" y="283"/>
                </a:lnTo>
                <a:lnTo>
                  <a:pt x="447" y="281"/>
                </a:lnTo>
                <a:lnTo>
                  <a:pt x="445" y="281"/>
                </a:lnTo>
                <a:lnTo>
                  <a:pt x="444" y="280"/>
                </a:lnTo>
                <a:lnTo>
                  <a:pt x="443" y="280"/>
                </a:lnTo>
                <a:lnTo>
                  <a:pt x="441" y="281"/>
                </a:lnTo>
                <a:lnTo>
                  <a:pt x="441" y="281"/>
                </a:lnTo>
                <a:lnTo>
                  <a:pt x="441" y="281"/>
                </a:lnTo>
                <a:lnTo>
                  <a:pt x="441" y="283"/>
                </a:lnTo>
                <a:lnTo>
                  <a:pt x="441" y="283"/>
                </a:lnTo>
                <a:lnTo>
                  <a:pt x="440" y="283"/>
                </a:lnTo>
                <a:lnTo>
                  <a:pt x="438" y="284"/>
                </a:lnTo>
                <a:lnTo>
                  <a:pt x="437" y="286"/>
                </a:lnTo>
                <a:lnTo>
                  <a:pt x="436" y="286"/>
                </a:lnTo>
                <a:lnTo>
                  <a:pt x="434" y="286"/>
                </a:lnTo>
                <a:lnTo>
                  <a:pt x="433" y="287"/>
                </a:lnTo>
                <a:lnTo>
                  <a:pt x="433" y="287"/>
                </a:lnTo>
                <a:lnTo>
                  <a:pt x="433" y="288"/>
                </a:lnTo>
                <a:lnTo>
                  <a:pt x="433" y="288"/>
                </a:lnTo>
                <a:lnTo>
                  <a:pt x="433" y="290"/>
                </a:lnTo>
                <a:lnTo>
                  <a:pt x="433" y="290"/>
                </a:lnTo>
                <a:lnTo>
                  <a:pt x="434" y="290"/>
                </a:lnTo>
                <a:lnTo>
                  <a:pt x="434" y="290"/>
                </a:lnTo>
                <a:lnTo>
                  <a:pt x="434" y="291"/>
                </a:lnTo>
                <a:lnTo>
                  <a:pt x="433" y="291"/>
                </a:lnTo>
                <a:lnTo>
                  <a:pt x="427" y="291"/>
                </a:lnTo>
                <a:lnTo>
                  <a:pt x="427" y="291"/>
                </a:lnTo>
                <a:lnTo>
                  <a:pt x="427" y="291"/>
                </a:lnTo>
                <a:lnTo>
                  <a:pt x="429" y="292"/>
                </a:lnTo>
                <a:lnTo>
                  <a:pt x="429" y="292"/>
                </a:lnTo>
                <a:lnTo>
                  <a:pt x="429" y="292"/>
                </a:lnTo>
                <a:lnTo>
                  <a:pt x="427" y="292"/>
                </a:lnTo>
                <a:lnTo>
                  <a:pt x="426" y="292"/>
                </a:lnTo>
                <a:lnTo>
                  <a:pt x="426" y="291"/>
                </a:lnTo>
                <a:lnTo>
                  <a:pt x="426" y="290"/>
                </a:lnTo>
                <a:lnTo>
                  <a:pt x="427" y="288"/>
                </a:lnTo>
                <a:lnTo>
                  <a:pt x="429" y="288"/>
                </a:lnTo>
                <a:lnTo>
                  <a:pt x="430" y="287"/>
                </a:lnTo>
                <a:lnTo>
                  <a:pt x="432" y="286"/>
                </a:lnTo>
                <a:lnTo>
                  <a:pt x="433" y="284"/>
                </a:lnTo>
                <a:lnTo>
                  <a:pt x="436" y="284"/>
                </a:lnTo>
                <a:lnTo>
                  <a:pt x="437" y="283"/>
                </a:lnTo>
                <a:lnTo>
                  <a:pt x="438" y="283"/>
                </a:lnTo>
                <a:lnTo>
                  <a:pt x="438" y="281"/>
                </a:lnTo>
                <a:lnTo>
                  <a:pt x="440" y="280"/>
                </a:lnTo>
                <a:lnTo>
                  <a:pt x="440" y="280"/>
                </a:lnTo>
                <a:lnTo>
                  <a:pt x="441" y="279"/>
                </a:lnTo>
                <a:lnTo>
                  <a:pt x="445" y="279"/>
                </a:lnTo>
                <a:lnTo>
                  <a:pt x="447" y="279"/>
                </a:lnTo>
                <a:lnTo>
                  <a:pt x="447" y="279"/>
                </a:lnTo>
                <a:lnTo>
                  <a:pt x="449" y="277"/>
                </a:lnTo>
                <a:lnTo>
                  <a:pt x="451" y="277"/>
                </a:lnTo>
                <a:lnTo>
                  <a:pt x="452" y="277"/>
                </a:lnTo>
                <a:lnTo>
                  <a:pt x="455" y="276"/>
                </a:lnTo>
                <a:lnTo>
                  <a:pt x="462" y="272"/>
                </a:lnTo>
                <a:lnTo>
                  <a:pt x="463" y="270"/>
                </a:lnTo>
                <a:lnTo>
                  <a:pt x="463" y="270"/>
                </a:lnTo>
                <a:lnTo>
                  <a:pt x="462" y="269"/>
                </a:lnTo>
                <a:lnTo>
                  <a:pt x="462" y="268"/>
                </a:lnTo>
                <a:lnTo>
                  <a:pt x="462" y="269"/>
                </a:lnTo>
                <a:lnTo>
                  <a:pt x="459" y="270"/>
                </a:lnTo>
                <a:lnTo>
                  <a:pt x="459" y="270"/>
                </a:lnTo>
                <a:lnTo>
                  <a:pt x="458" y="270"/>
                </a:lnTo>
                <a:lnTo>
                  <a:pt x="456" y="270"/>
                </a:lnTo>
                <a:lnTo>
                  <a:pt x="456" y="270"/>
                </a:lnTo>
                <a:lnTo>
                  <a:pt x="455" y="269"/>
                </a:lnTo>
                <a:lnTo>
                  <a:pt x="454" y="269"/>
                </a:lnTo>
                <a:lnTo>
                  <a:pt x="452" y="269"/>
                </a:lnTo>
                <a:lnTo>
                  <a:pt x="449" y="270"/>
                </a:lnTo>
                <a:lnTo>
                  <a:pt x="449" y="272"/>
                </a:lnTo>
                <a:lnTo>
                  <a:pt x="449" y="272"/>
                </a:lnTo>
                <a:lnTo>
                  <a:pt x="448" y="273"/>
                </a:lnTo>
                <a:lnTo>
                  <a:pt x="447" y="273"/>
                </a:lnTo>
                <a:lnTo>
                  <a:pt x="447" y="273"/>
                </a:lnTo>
                <a:lnTo>
                  <a:pt x="445" y="273"/>
                </a:lnTo>
                <a:lnTo>
                  <a:pt x="444" y="273"/>
                </a:lnTo>
                <a:lnTo>
                  <a:pt x="440" y="276"/>
                </a:lnTo>
                <a:lnTo>
                  <a:pt x="438" y="276"/>
                </a:lnTo>
                <a:lnTo>
                  <a:pt x="437" y="276"/>
                </a:lnTo>
                <a:lnTo>
                  <a:pt x="437" y="276"/>
                </a:lnTo>
                <a:lnTo>
                  <a:pt x="436" y="276"/>
                </a:lnTo>
                <a:lnTo>
                  <a:pt x="434" y="276"/>
                </a:lnTo>
                <a:lnTo>
                  <a:pt x="434" y="276"/>
                </a:lnTo>
                <a:lnTo>
                  <a:pt x="434" y="277"/>
                </a:lnTo>
                <a:lnTo>
                  <a:pt x="436" y="277"/>
                </a:lnTo>
                <a:lnTo>
                  <a:pt x="436" y="277"/>
                </a:lnTo>
                <a:lnTo>
                  <a:pt x="436" y="277"/>
                </a:lnTo>
                <a:lnTo>
                  <a:pt x="436" y="277"/>
                </a:lnTo>
                <a:lnTo>
                  <a:pt x="434" y="277"/>
                </a:lnTo>
                <a:lnTo>
                  <a:pt x="432" y="277"/>
                </a:lnTo>
                <a:lnTo>
                  <a:pt x="432" y="277"/>
                </a:lnTo>
                <a:lnTo>
                  <a:pt x="430" y="280"/>
                </a:lnTo>
                <a:lnTo>
                  <a:pt x="429" y="280"/>
                </a:lnTo>
                <a:lnTo>
                  <a:pt x="429" y="281"/>
                </a:lnTo>
                <a:lnTo>
                  <a:pt x="427" y="281"/>
                </a:lnTo>
                <a:lnTo>
                  <a:pt x="426" y="281"/>
                </a:lnTo>
                <a:lnTo>
                  <a:pt x="423" y="283"/>
                </a:lnTo>
                <a:lnTo>
                  <a:pt x="421" y="283"/>
                </a:lnTo>
                <a:lnTo>
                  <a:pt x="419" y="284"/>
                </a:lnTo>
                <a:lnTo>
                  <a:pt x="419" y="284"/>
                </a:lnTo>
                <a:lnTo>
                  <a:pt x="421" y="281"/>
                </a:lnTo>
                <a:lnTo>
                  <a:pt x="421" y="281"/>
                </a:lnTo>
                <a:lnTo>
                  <a:pt x="422" y="280"/>
                </a:lnTo>
                <a:lnTo>
                  <a:pt x="422" y="280"/>
                </a:lnTo>
                <a:lnTo>
                  <a:pt x="421" y="279"/>
                </a:lnTo>
                <a:lnTo>
                  <a:pt x="419" y="279"/>
                </a:lnTo>
                <a:lnTo>
                  <a:pt x="419" y="277"/>
                </a:lnTo>
                <a:lnTo>
                  <a:pt x="418" y="277"/>
                </a:lnTo>
                <a:lnTo>
                  <a:pt x="416" y="277"/>
                </a:lnTo>
                <a:lnTo>
                  <a:pt x="416" y="277"/>
                </a:lnTo>
                <a:lnTo>
                  <a:pt x="416" y="277"/>
                </a:lnTo>
                <a:lnTo>
                  <a:pt x="416" y="279"/>
                </a:lnTo>
                <a:lnTo>
                  <a:pt x="416" y="279"/>
                </a:lnTo>
                <a:lnTo>
                  <a:pt x="416" y="280"/>
                </a:lnTo>
                <a:lnTo>
                  <a:pt x="416" y="280"/>
                </a:lnTo>
                <a:lnTo>
                  <a:pt x="412" y="280"/>
                </a:lnTo>
                <a:lnTo>
                  <a:pt x="410" y="280"/>
                </a:lnTo>
                <a:lnTo>
                  <a:pt x="410" y="281"/>
                </a:lnTo>
                <a:lnTo>
                  <a:pt x="410" y="281"/>
                </a:lnTo>
                <a:lnTo>
                  <a:pt x="408" y="283"/>
                </a:lnTo>
                <a:lnTo>
                  <a:pt x="408" y="283"/>
                </a:lnTo>
                <a:lnTo>
                  <a:pt x="407" y="283"/>
                </a:lnTo>
                <a:lnTo>
                  <a:pt x="405" y="283"/>
                </a:lnTo>
                <a:lnTo>
                  <a:pt x="404" y="283"/>
                </a:lnTo>
                <a:lnTo>
                  <a:pt x="403" y="287"/>
                </a:lnTo>
                <a:lnTo>
                  <a:pt x="403" y="287"/>
                </a:lnTo>
                <a:lnTo>
                  <a:pt x="404" y="287"/>
                </a:lnTo>
                <a:lnTo>
                  <a:pt x="405" y="288"/>
                </a:lnTo>
                <a:lnTo>
                  <a:pt x="405" y="288"/>
                </a:lnTo>
                <a:lnTo>
                  <a:pt x="405" y="288"/>
                </a:lnTo>
                <a:lnTo>
                  <a:pt x="404" y="288"/>
                </a:lnTo>
                <a:lnTo>
                  <a:pt x="403" y="288"/>
                </a:lnTo>
                <a:lnTo>
                  <a:pt x="403" y="288"/>
                </a:lnTo>
                <a:lnTo>
                  <a:pt x="403" y="288"/>
                </a:lnTo>
                <a:lnTo>
                  <a:pt x="403" y="290"/>
                </a:lnTo>
                <a:lnTo>
                  <a:pt x="403" y="290"/>
                </a:lnTo>
                <a:lnTo>
                  <a:pt x="405" y="290"/>
                </a:lnTo>
                <a:lnTo>
                  <a:pt x="407" y="291"/>
                </a:lnTo>
                <a:lnTo>
                  <a:pt x="407" y="291"/>
                </a:lnTo>
                <a:lnTo>
                  <a:pt x="410" y="294"/>
                </a:lnTo>
                <a:lnTo>
                  <a:pt x="408" y="294"/>
                </a:lnTo>
                <a:lnTo>
                  <a:pt x="408" y="294"/>
                </a:lnTo>
                <a:lnTo>
                  <a:pt x="403" y="291"/>
                </a:lnTo>
                <a:lnTo>
                  <a:pt x="400" y="290"/>
                </a:lnTo>
                <a:lnTo>
                  <a:pt x="397" y="290"/>
                </a:lnTo>
                <a:lnTo>
                  <a:pt x="394" y="290"/>
                </a:lnTo>
                <a:lnTo>
                  <a:pt x="392" y="290"/>
                </a:lnTo>
                <a:lnTo>
                  <a:pt x="390" y="288"/>
                </a:lnTo>
                <a:lnTo>
                  <a:pt x="383" y="287"/>
                </a:lnTo>
                <a:lnTo>
                  <a:pt x="382" y="286"/>
                </a:lnTo>
                <a:lnTo>
                  <a:pt x="379" y="284"/>
                </a:lnTo>
                <a:lnTo>
                  <a:pt x="377" y="283"/>
                </a:lnTo>
                <a:lnTo>
                  <a:pt x="371" y="280"/>
                </a:lnTo>
                <a:lnTo>
                  <a:pt x="364" y="277"/>
                </a:lnTo>
                <a:lnTo>
                  <a:pt x="360" y="279"/>
                </a:lnTo>
                <a:lnTo>
                  <a:pt x="356" y="277"/>
                </a:lnTo>
                <a:lnTo>
                  <a:pt x="355" y="277"/>
                </a:lnTo>
                <a:lnTo>
                  <a:pt x="353" y="277"/>
                </a:lnTo>
                <a:lnTo>
                  <a:pt x="352" y="277"/>
                </a:lnTo>
                <a:lnTo>
                  <a:pt x="350" y="277"/>
                </a:lnTo>
                <a:lnTo>
                  <a:pt x="350" y="277"/>
                </a:lnTo>
                <a:lnTo>
                  <a:pt x="349" y="276"/>
                </a:lnTo>
                <a:lnTo>
                  <a:pt x="348" y="276"/>
                </a:lnTo>
                <a:lnTo>
                  <a:pt x="342" y="273"/>
                </a:lnTo>
                <a:lnTo>
                  <a:pt x="341" y="273"/>
                </a:lnTo>
                <a:lnTo>
                  <a:pt x="338" y="270"/>
                </a:lnTo>
                <a:lnTo>
                  <a:pt x="333" y="269"/>
                </a:lnTo>
                <a:lnTo>
                  <a:pt x="333" y="270"/>
                </a:lnTo>
                <a:lnTo>
                  <a:pt x="331" y="270"/>
                </a:lnTo>
                <a:lnTo>
                  <a:pt x="330" y="270"/>
                </a:lnTo>
                <a:lnTo>
                  <a:pt x="328" y="270"/>
                </a:lnTo>
                <a:lnTo>
                  <a:pt x="324" y="270"/>
                </a:lnTo>
                <a:lnTo>
                  <a:pt x="322" y="270"/>
                </a:lnTo>
                <a:lnTo>
                  <a:pt x="320" y="272"/>
                </a:lnTo>
                <a:lnTo>
                  <a:pt x="315" y="272"/>
                </a:lnTo>
                <a:lnTo>
                  <a:pt x="313" y="270"/>
                </a:lnTo>
                <a:lnTo>
                  <a:pt x="312" y="270"/>
                </a:lnTo>
                <a:lnTo>
                  <a:pt x="308" y="269"/>
                </a:lnTo>
                <a:lnTo>
                  <a:pt x="306" y="269"/>
                </a:lnTo>
                <a:lnTo>
                  <a:pt x="304" y="269"/>
                </a:lnTo>
                <a:lnTo>
                  <a:pt x="300" y="269"/>
                </a:lnTo>
                <a:lnTo>
                  <a:pt x="297" y="269"/>
                </a:lnTo>
                <a:lnTo>
                  <a:pt x="290" y="268"/>
                </a:lnTo>
                <a:lnTo>
                  <a:pt x="290" y="268"/>
                </a:lnTo>
                <a:lnTo>
                  <a:pt x="289" y="266"/>
                </a:lnTo>
                <a:lnTo>
                  <a:pt x="287" y="266"/>
                </a:lnTo>
                <a:lnTo>
                  <a:pt x="286" y="265"/>
                </a:lnTo>
                <a:lnTo>
                  <a:pt x="286" y="265"/>
                </a:lnTo>
                <a:lnTo>
                  <a:pt x="284" y="266"/>
                </a:lnTo>
                <a:lnTo>
                  <a:pt x="283" y="266"/>
                </a:lnTo>
                <a:lnTo>
                  <a:pt x="280" y="265"/>
                </a:lnTo>
                <a:lnTo>
                  <a:pt x="279" y="265"/>
                </a:lnTo>
                <a:lnTo>
                  <a:pt x="275" y="263"/>
                </a:lnTo>
                <a:lnTo>
                  <a:pt x="275" y="263"/>
                </a:lnTo>
                <a:lnTo>
                  <a:pt x="273" y="263"/>
                </a:lnTo>
                <a:lnTo>
                  <a:pt x="269" y="263"/>
                </a:lnTo>
                <a:lnTo>
                  <a:pt x="267" y="263"/>
                </a:lnTo>
                <a:lnTo>
                  <a:pt x="267" y="265"/>
                </a:lnTo>
                <a:lnTo>
                  <a:pt x="265" y="263"/>
                </a:lnTo>
                <a:lnTo>
                  <a:pt x="264" y="263"/>
                </a:lnTo>
                <a:lnTo>
                  <a:pt x="262" y="263"/>
                </a:lnTo>
                <a:lnTo>
                  <a:pt x="260" y="263"/>
                </a:lnTo>
                <a:lnTo>
                  <a:pt x="258" y="263"/>
                </a:lnTo>
                <a:lnTo>
                  <a:pt x="257" y="265"/>
                </a:lnTo>
                <a:lnTo>
                  <a:pt x="250" y="263"/>
                </a:lnTo>
                <a:lnTo>
                  <a:pt x="251" y="263"/>
                </a:lnTo>
                <a:lnTo>
                  <a:pt x="251" y="262"/>
                </a:lnTo>
                <a:lnTo>
                  <a:pt x="251" y="262"/>
                </a:lnTo>
                <a:lnTo>
                  <a:pt x="247" y="262"/>
                </a:lnTo>
                <a:lnTo>
                  <a:pt x="247" y="262"/>
                </a:lnTo>
                <a:lnTo>
                  <a:pt x="247" y="261"/>
                </a:lnTo>
                <a:lnTo>
                  <a:pt x="246" y="261"/>
                </a:lnTo>
                <a:lnTo>
                  <a:pt x="245" y="261"/>
                </a:lnTo>
                <a:lnTo>
                  <a:pt x="246" y="259"/>
                </a:lnTo>
                <a:lnTo>
                  <a:pt x="247" y="258"/>
                </a:lnTo>
                <a:lnTo>
                  <a:pt x="247" y="257"/>
                </a:lnTo>
                <a:lnTo>
                  <a:pt x="245" y="257"/>
                </a:lnTo>
                <a:lnTo>
                  <a:pt x="243" y="257"/>
                </a:lnTo>
                <a:lnTo>
                  <a:pt x="242" y="257"/>
                </a:lnTo>
                <a:lnTo>
                  <a:pt x="238" y="255"/>
                </a:lnTo>
                <a:lnTo>
                  <a:pt x="235" y="257"/>
                </a:lnTo>
                <a:lnTo>
                  <a:pt x="234" y="257"/>
                </a:lnTo>
                <a:lnTo>
                  <a:pt x="231" y="257"/>
                </a:lnTo>
                <a:lnTo>
                  <a:pt x="228" y="258"/>
                </a:lnTo>
                <a:lnTo>
                  <a:pt x="227" y="258"/>
                </a:lnTo>
                <a:lnTo>
                  <a:pt x="225" y="257"/>
                </a:lnTo>
                <a:lnTo>
                  <a:pt x="223" y="257"/>
                </a:lnTo>
                <a:lnTo>
                  <a:pt x="224" y="255"/>
                </a:lnTo>
                <a:lnTo>
                  <a:pt x="224" y="255"/>
                </a:lnTo>
                <a:lnTo>
                  <a:pt x="223" y="254"/>
                </a:lnTo>
                <a:lnTo>
                  <a:pt x="221" y="252"/>
                </a:lnTo>
                <a:lnTo>
                  <a:pt x="220" y="252"/>
                </a:lnTo>
                <a:lnTo>
                  <a:pt x="218" y="252"/>
                </a:lnTo>
                <a:lnTo>
                  <a:pt x="218" y="254"/>
                </a:lnTo>
                <a:lnTo>
                  <a:pt x="216" y="257"/>
                </a:lnTo>
                <a:lnTo>
                  <a:pt x="214" y="257"/>
                </a:lnTo>
                <a:lnTo>
                  <a:pt x="213" y="258"/>
                </a:lnTo>
                <a:lnTo>
                  <a:pt x="211" y="257"/>
                </a:lnTo>
                <a:lnTo>
                  <a:pt x="211" y="257"/>
                </a:lnTo>
                <a:lnTo>
                  <a:pt x="210" y="255"/>
                </a:lnTo>
                <a:lnTo>
                  <a:pt x="213" y="255"/>
                </a:lnTo>
                <a:lnTo>
                  <a:pt x="214" y="254"/>
                </a:lnTo>
                <a:lnTo>
                  <a:pt x="216" y="252"/>
                </a:lnTo>
                <a:lnTo>
                  <a:pt x="214" y="251"/>
                </a:lnTo>
                <a:lnTo>
                  <a:pt x="213" y="251"/>
                </a:lnTo>
                <a:lnTo>
                  <a:pt x="207" y="250"/>
                </a:lnTo>
                <a:lnTo>
                  <a:pt x="206" y="248"/>
                </a:lnTo>
                <a:lnTo>
                  <a:pt x="207" y="248"/>
                </a:lnTo>
                <a:lnTo>
                  <a:pt x="207" y="248"/>
                </a:lnTo>
                <a:lnTo>
                  <a:pt x="207" y="247"/>
                </a:lnTo>
                <a:lnTo>
                  <a:pt x="205" y="248"/>
                </a:lnTo>
                <a:lnTo>
                  <a:pt x="202" y="251"/>
                </a:lnTo>
                <a:lnTo>
                  <a:pt x="200" y="252"/>
                </a:lnTo>
                <a:lnTo>
                  <a:pt x="199" y="254"/>
                </a:lnTo>
                <a:lnTo>
                  <a:pt x="196" y="255"/>
                </a:lnTo>
                <a:lnTo>
                  <a:pt x="194" y="257"/>
                </a:lnTo>
                <a:lnTo>
                  <a:pt x="192" y="257"/>
                </a:lnTo>
                <a:lnTo>
                  <a:pt x="188" y="257"/>
                </a:lnTo>
                <a:lnTo>
                  <a:pt x="188" y="258"/>
                </a:lnTo>
                <a:lnTo>
                  <a:pt x="187" y="258"/>
                </a:lnTo>
                <a:lnTo>
                  <a:pt x="183" y="258"/>
                </a:lnTo>
                <a:lnTo>
                  <a:pt x="183" y="258"/>
                </a:lnTo>
                <a:lnTo>
                  <a:pt x="180" y="259"/>
                </a:lnTo>
                <a:lnTo>
                  <a:pt x="180" y="259"/>
                </a:lnTo>
                <a:lnTo>
                  <a:pt x="180" y="258"/>
                </a:lnTo>
                <a:lnTo>
                  <a:pt x="180" y="258"/>
                </a:lnTo>
                <a:lnTo>
                  <a:pt x="181" y="258"/>
                </a:lnTo>
                <a:lnTo>
                  <a:pt x="181" y="257"/>
                </a:lnTo>
                <a:lnTo>
                  <a:pt x="181" y="257"/>
                </a:lnTo>
                <a:lnTo>
                  <a:pt x="180" y="257"/>
                </a:lnTo>
                <a:lnTo>
                  <a:pt x="176" y="258"/>
                </a:lnTo>
                <a:lnTo>
                  <a:pt x="173" y="261"/>
                </a:lnTo>
                <a:lnTo>
                  <a:pt x="174" y="261"/>
                </a:lnTo>
                <a:lnTo>
                  <a:pt x="176" y="262"/>
                </a:lnTo>
                <a:lnTo>
                  <a:pt x="180" y="262"/>
                </a:lnTo>
                <a:lnTo>
                  <a:pt x="176" y="263"/>
                </a:lnTo>
                <a:lnTo>
                  <a:pt x="176" y="263"/>
                </a:lnTo>
                <a:lnTo>
                  <a:pt x="174" y="263"/>
                </a:lnTo>
                <a:lnTo>
                  <a:pt x="174" y="265"/>
                </a:lnTo>
                <a:lnTo>
                  <a:pt x="174" y="266"/>
                </a:lnTo>
                <a:lnTo>
                  <a:pt x="174" y="266"/>
                </a:lnTo>
                <a:lnTo>
                  <a:pt x="174" y="266"/>
                </a:lnTo>
                <a:lnTo>
                  <a:pt x="173" y="266"/>
                </a:lnTo>
                <a:lnTo>
                  <a:pt x="173" y="263"/>
                </a:lnTo>
                <a:lnTo>
                  <a:pt x="173" y="263"/>
                </a:lnTo>
                <a:lnTo>
                  <a:pt x="174" y="262"/>
                </a:lnTo>
                <a:lnTo>
                  <a:pt x="173" y="262"/>
                </a:lnTo>
                <a:lnTo>
                  <a:pt x="172" y="262"/>
                </a:lnTo>
                <a:lnTo>
                  <a:pt x="167" y="263"/>
                </a:lnTo>
                <a:lnTo>
                  <a:pt x="167" y="265"/>
                </a:lnTo>
                <a:lnTo>
                  <a:pt x="163" y="266"/>
                </a:lnTo>
                <a:lnTo>
                  <a:pt x="158" y="268"/>
                </a:lnTo>
                <a:lnTo>
                  <a:pt x="156" y="268"/>
                </a:lnTo>
                <a:lnTo>
                  <a:pt x="154" y="269"/>
                </a:lnTo>
                <a:lnTo>
                  <a:pt x="154" y="269"/>
                </a:lnTo>
                <a:lnTo>
                  <a:pt x="154" y="269"/>
                </a:lnTo>
                <a:lnTo>
                  <a:pt x="155" y="268"/>
                </a:lnTo>
                <a:lnTo>
                  <a:pt x="156" y="268"/>
                </a:lnTo>
                <a:lnTo>
                  <a:pt x="156" y="268"/>
                </a:lnTo>
                <a:lnTo>
                  <a:pt x="156" y="266"/>
                </a:lnTo>
                <a:lnTo>
                  <a:pt x="156" y="266"/>
                </a:lnTo>
                <a:lnTo>
                  <a:pt x="155" y="266"/>
                </a:lnTo>
                <a:lnTo>
                  <a:pt x="155" y="266"/>
                </a:lnTo>
                <a:lnTo>
                  <a:pt x="154" y="268"/>
                </a:lnTo>
                <a:lnTo>
                  <a:pt x="151" y="270"/>
                </a:lnTo>
                <a:lnTo>
                  <a:pt x="145" y="276"/>
                </a:lnTo>
                <a:lnTo>
                  <a:pt x="144" y="279"/>
                </a:lnTo>
                <a:lnTo>
                  <a:pt x="144" y="281"/>
                </a:lnTo>
                <a:lnTo>
                  <a:pt x="143" y="281"/>
                </a:lnTo>
                <a:lnTo>
                  <a:pt x="143" y="281"/>
                </a:lnTo>
                <a:lnTo>
                  <a:pt x="143" y="281"/>
                </a:lnTo>
                <a:lnTo>
                  <a:pt x="143" y="283"/>
                </a:lnTo>
                <a:lnTo>
                  <a:pt x="140" y="286"/>
                </a:lnTo>
                <a:lnTo>
                  <a:pt x="137" y="288"/>
                </a:lnTo>
                <a:lnTo>
                  <a:pt x="134" y="288"/>
                </a:lnTo>
                <a:lnTo>
                  <a:pt x="133" y="290"/>
                </a:lnTo>
                <a:lnTo>
                  <a:pt x="126" y="290"/>
                </a:lnTo>
                <a:lnTo>
                  <a:pt x="125" y="290"/>
                </a:lnTo>
                <a:lnTo>
                  <a:pt x="121" y="291"/>
                </a:lnTo>
                <a:lnTo>
                  <a:pt x="114" y="290"/>
                </a:lnTo>
                <a:lnTo>
                  <a:pt x="115" y="291"/>
                </a:lnTo>
                <a:lnTo>
                  <a:pt x="114" y="295"/>
                </a:lnTo>
                <a:lnTo>
                  <a:pt x="112" y="298"/>
                </a:lnTo>
                <a:lnTo>
                  <a:pt x="112" y="298"/>
                </a:lnTo>
                <a:lnTo>
                  <a:pt x="111" y="299"/>
                </a:lnTo>
                <a:lnTo>
                  <a:pt x="110" y="298"/>
                </a:lnTo>
                <a:lnTo>
                  <a:pt x="111" y="298"/>
                </a:lnTo>
                <a:lnTo>
                  <a:pt x="110" y="298"/>
                </a:lnTo>
                <a:lnTo>
                  <a:pt x="108" y="299"/>
                </a:lnTo>
                <a:lnTo>
                  <a:pt x="111" y="299"/>
                </a:lnTo>
                <a:lnTo>
                  <a:pt x="112" y="299"/>
                </a:lnTo>
                <a:lnTo>
                  <a:pt x="114" y="301"/>
                </a:lnTo>
                <a:lnTo>
                  <a:pt x="117" y="302"/>
                </a:lnTo>
                <a:lnTo>
                  <a:pt x="122" y="303"/>
                </a:lnTo>
                <a:lnTo>
                  <a:pt x="134" y="310"/>
                </a:lnTo>
                <a:lnTo>
                  <a:pt x="136" y="313"/>
                </a:lnTo>
                <a:lnTo>
                  <a:pt x="137" y="316"/>
                </a:lnTo>
                <a:lnTo>
                  <a:pt x="139" y="317"/>
                </a:lnTo>
                <a:lnTo>
                  <a:pt x="140" y="319"/>
                </a:lnTo>
                <a:lnTo>
                  <a:pt x="145" y="320"/>
                </a:lnTo>
                <a:lnTo>
                  <a:pt x="147" y="320"/>
                </a:lnTo>
                <a:lnTo>
                  <a:pt x="148" y="320"/>
                </a:lnTo>
                <a:lnTo>
                  <a:pt x="151" y="319"/>
                </a:lnTo>
                <a:lnTo>
                  <a:pt x="151" y="320"/>
                </a:lnTo>
                <a:lnTo>
                  <a:pt x="151" y="320"/>
                </a:lnTo>
                <a:lnTo>
                  <a:pt x="155" y="320"/>
                </a:lnTo>
                <a:lnTo>
                  <a:pt x="156" y="320"/>
                </a:lnTo>
                <a:lnTo>
                  <a:pt x="158" y="321"/>
                </a:lnTo>
                <a:lnTo>
                  <a:pt x="156" y="321"/>
                </a:lnTo>
                <a:lnTo>
                  <a:pt x="155" y="324"/>
                </a:lnTo>
                <a:lnTo>
                  <a:pt x="155" y="325"/>
                </a:lnTo>
                <a:lnTo>
                  <a:pt x="158" y="327"/>
                </a:lnTo>
                <a:lnTo>
                  <a:pt x="158" y="327"/>
                </a:lnTo>
                <a:lnTo>
                  <a:pt x="161" y="328"/>
                </a:lnTo>
                <a:lnTo>
                  <a:pt x="163" y="325"/>
                </a:lnTo>
                <a:lnTo>
                  <a:pt x="165" y="325"/>
                </a:lnTo>
                <a:lnTo>
                  <a:pt x="167" y="327"/>
                </a:lnTo>
                <a:lnTo>
                  <a:pt x="170" y="327"/>
                </a:lnTo>
                <a:lnTo>
                  <a:pt x="170" y="327"/>
                </a:lnTo>
                <a:lnTo>
                  <a:pt x="172" y="328"/>
                </a:lnTo>
                <a:lnTo>
                  <a:pt x="172" y="330"/>
                </a:lnTo>
                <a:lnTo>
                  <a:pt x="167" y="331"/>
                </a:lnTo>
                <a:lnTo>
                  <a:pt x="166" y="331"/>
                </a:lnTo>
                <a:lnTo>
                  <a:pt x="163" y="330"/>
                </a:lnTo>
                <a:lnTo>
                  <a:pt x="162" y="328"/>
                </a:lnTo>
                <a:lnTo>
                  <a:pt x="161" y="328"/>
                </a:lnTo>
                <a:lnTo>
                  <a:pt x="158" y="330"/>
                </a:lnTo>
                <a:lnTo>
                  <a:pt x="155" y="328"/>
                </a:lnTo>
                <a:lnTo>
                  <a:pt x="154" y="325"/>
                </a:lnTo>
                <a:lnTo>
                  <a:pt x="154" y="324"/>
                </a:lnTo>
                <a:lnTo>
                  <a:pt x="154" y="324"/>
                </a:lnTo>
                <a:lnTo>
                  <a:pt x="152" y="321"/>
                </a:lnTo>
                <a:lnTo>
                  <a:pt x="151" y="321"/>
                </a:lnTo>
                <a:lnTo>
                  <a:pt x="150" y="321"/>
                </a:lnTo>
                <a:lnTo>
                  <a:pt x="148" y="323"/>
                </a:lnTo>
                <a:lnTo>
                  <a:pt x="150" y="324"/>
                </a:lnTo>
                <a:lnTo>
                  <a:pt x="150" y="325"/>
                </a:lnTo>
                <a:lnTo>
                  <a:pt x="151" y="325"/>
                </a:lnTo>
                <a:lnTo>
                  <a:pt x="152" y="325"/>
                </a:lnTo>
                <a:lnTo>
                  <a:pt x="155" y="328"/>
                </a:lnTo>
                <a:lnTo>
                  <a:pt x="155" y="330"/>
                </a:lnTo>
                <a:lnTo>
                  <a:pt x="156" y="331"/>
                </a:lnTo>
                <a:lnTo>
                  <a:pt x="159" y="330"/>
                </a:lnTo>
                <a:lnTo>
                  <a:pt x="163" y="331"/>
                </a:lnTo>
                <a:lnTo>
                  <a:pt x="163" y="332"/>
                </a:lnTo>
                <a:lnTo>
                  <a:pt x="163" y="334"/>
                </a:lnTo>
                <a:lnTo>
                  <a:pt x="163" y="332"/>
                </a:lnTo>
                <a:lnTo>
                  <a:pt x="162" y="332"/>
                </a:lnTo>
                <a:lnTo>
                  <a:pt x="161" y="332"/>
                </a:lnTo>
                <a:lnTo>
                  <a:pt x="159" y="332"/>
                </a:lnTo>
                <a:lnTo>
                  <a:pt x="159" y="332"/>
                </a:lnTo>
                <a:lnTo>
                  <a:pt x="156" y="335"/>
                </a:lnTo>
                <a:lnTo>
                  <a:pt x="155" y="335"/>
                </a:lnTo>
                <a:lnTo>
                  <a:pt x="152" y="335"/>
                </a:lnTo>
                <a:lnTo>
                  <a:pt x="148" y="335"/>
                </a:lnTo>
                <a:lnTo>
                  <a:pt x="147" y="335"/>
                </a:lnTo>
                <a:lnTo>
                  <a:pt x="145" y="335"/>
                </a:lnTo>
                <a:lnTo>
                  <a:pt x="143" y="335"/>
                </a:lnTo>
                <a:lnTo>
                  <a:pt x="139" y="335"/>
                </a:lnTo>
                <a:lnTo>
                  <a:pt x="134" y="332"/>
                </a:lnTo>
                <a:lnTo>
                  <a:pt x="136" y="332"/>
                </a:lnTo>
                <a:lnTo>
                  <a:pt x="136" y="332"/>
                </a:lnTo>
                <a:lnTo>
                  <a:pt x="136" y="331"/>
                </a:lnTo>
                <a:lnTo>
                  <a:pt x="137" y="328"/>
                </a:lnTo>
                <a:lnTo>
                  <a:pt x="137" y="328"/>
                </a:lnTo>
                <a:lnTo>
                  <a:pt x="137" y="328"/>
                </a:lnTo>
                <a:lnTo>
                  <a:pt x="136" y="327"/>
                </a:lnTo>
                <a:lnTo>
                  <a:pt x="137" y="327"/>
                </a:lnTo>
                <a:lnTo>
                  <a:pt x="139" y="327"/>
                </a:lnTo>
                <a:lnTo>
                  <a:pt x="139" y="327"/>
                </a:lnTo>
                <a:lnTo>
                  <a:pt x="134" y="327"/>
                </a:lnTo>
                <a:lnTo>
                  <a:pt x="130" y="327"/>
                </a:lnTo>
                <a:lnTo>
                  <a:pt x="129" y="328"/>
                </a:lnTo>
                <a:lnTo>
                  <a:pt x="125" y="330"/>
                </a:lnTo>
                <a:lnTo>
                  <a:pt x="123" y="330"/>
                </a:lnTo>
                <a:lnTo>
                  <a:pt x="122" y="330"/>
                </a:lnTo>
                <a:lnTo>
                  <a:pt x="118" y="331"/>
                </a:lnTo>
                <a:lnTo>
                  <a:pt x="118" y="332"/>
                </a:lnTo>
                <a:lnTo>
                  <a:pt x="118" y="332"/>
                </a:lnTo>
                <a:lnTo>
                  <a:pt x="121" y="334"/>
                </a:lnTo>
                <a:lnTo>
                  <a:pt x="121" y="334"/>
                </a:lnTo>
                <a:lnTo>
                  <a:pt x="119" y="334"/>
                </a:lnTo>
                <a:lnTo>
                  <a:pt x="119" y="335"/>
                </a:lnTo>
                <a:lnTo>
                  <a:pt x="117" y="335"/>
                </a:lnTo>
                <a:lnTo>
                  <a:pt x="115" y="334"/>
                </a:lnTo>
                <a:lnTo>
                  <a:pt x="114" y="334"/>
                </a:lnTo>
                <a:lnTo>
                  <a:pt x="112" y="334"/>
                </a:lnTo>
                <a:lnTo>
                  <a:pt x="111" y="335"/>
                </a:lnTo>
                <a:lnTo>
                  <a:pt x="110" y="335"/>
                </a:lnTo>
                <a:lnTo>
                  <a:pt x="108" y="337"/>
                </a:lnTo>
                <a:lnTo>
                  <a:pt x="107" y="338"/>
                </a:lnTo>
                <a:lnTo>
                  <a:pt x="106" y="338"/>
                </a:lnTo>
                <a:lnTo>
                  <a:pt x="103" y="339"/>
                </a:lnTo>
                <a:lnTo>
                  <a:pt x="101" y="341"/>
                </a:lnTo>
                <a:lnTo>
                  <a:pt x="99" y="342"/>
                </a:lnTo>
                <a:lnTo>
                  <a:pt x="97" y="341"/>
                </a:lnTo>
                <a:lnTo>
                  <a:pt x="97" y="341"/>
                </a:lnTo>
                <a:lnTo>
                  <a:pt x="97" y="341"/>
                </a:lnTo>
                <a:lnTo>
                  <a:pt x="96" y="342"/>
                </a:lnTo>
                <a:lnTo>
                  <a:pt x="97" y="342"/>
                </a:lnTo>
                <a:lnTo>
                  <a:pt x="97" y="343"/>
                </a:lnTo>
                <a:lnTo>
                  <a:pt x="103" y="345"/>
                </a:lnTo>
                <a:lnTo>
                  <a:pt x="110" y="346"/>
                </a:lnTo>
                <a:lnTo>
                  <a:pt x="111" y="346"/>
                </a:lnTo>
                <a:lnTo>
                  <a:pt x="114" y="348"/>
                </a:lnTo>
                <a:lnTo>
                  <a:pt x="115" y="348"/>
                </a:lnTo>
                <a:lnTo>
                  <a:pt x="115" y="348"/>
                </a:lnTo>
                <a:lnTo>
                  <a:pt x="114" y="348"/>
                </a:lnTo>
                <a:lnTo>
                  <a:pt x="112" y="348"/>
                </a:lnTo>
                <a:lnTo>
                  <a:pt x="111" y="349"/>
                </a:lnTo>
                <a:lnTo>
                  <a:pt x="110" y="350"/>
                </a:lnTo>
                <a:lnTo>
                  <a:pt x="108" y="350"/>
                </a:lnTo>
                <a:lnTo>
                  <a:pt x="108" y="349"/>
                </a:lnTo>
                <a:lnTo>
                  <a:pt x="107" y="349"/>
                </a:lnTo>
                <a:lnTo>
                  <a:pt x="108" y="350"/>
                </a:lnTo>
                <a:lnTo>
                  <a:pt x="111" y="353"/>
                </a:lnTo>
                <a:lnTo>
                  <a:pt x="112" y="353"/>
                </a:lnTo>
                <a:lnTo>
                  <a:pt x="112" y="354"/>
                </a:lnTo>
                <a:lnTo>
                  <a:pt x="111" y="354"/>
                </a:lnTo>
                <a:lnTo>
                  <a:pt x="111" y="356"/>
                </a:lnTo>
                <a:lnTo>
                  <a:pt x="114" y="357"/>
                </a:lnTo>
                <a:lnTo>
                  <a:pt x="115" y="359"/>
                </a:lnTo>
                <a:lnTo>
                  <a:pt x="122" y="360"/>
                </a:lnTo>
                <a:lnTo>
                  <a:pt x="125" y="360"/>
                </a:lnTo>
                <a:lnTo>
                  <a:pt x="126" y="360"/>
                </a:lnTo>
                <a:lnTo>
                  <a:pt x="126" y="360"/>
                </a:lnTo>
                <a:lnTo>
                  <a:pt x="128" y="360"/>
                </a:lnTo>
                <a:lnTo>
                  <a:pt x="128" y="360"/>
                </a:lnTo>
                <a:lnTo>
                  <a:pt x="128" y="359"/>
                </a:lnTo>
                <a:lnTo>
                  <a:pt x="129" y="359"/>
                </a:lnTo>
                <a:lnTo>
                  <a:pt x="129" y="360"/>
                </a:lnTo>
                <a:lnTo>
                  <a:pt x="133" y="359"/>
                </a:lnTo>
                <a:lnTo>
                  <a:pt x="139" y="359"/>
                </a:lnTo>
                <a:lnTo>
                  <a:pt x="140" y="359"/>
                </a:lnTo>
                <a:lnTo>
                  <a:pt x="143" y="360"/>
                </a:lnTo>
                <a:lnTo>
                  <a:pt x="144" y="361"/>
                </a:lnTo>
                <a:lnTo>
                  <a:pt x="144" y="360"/>
                </a:lnTo>
                <a:lnTo>
                  <a:pt x="144" y="359"/>
                </a:lnTo>
                <a:lnTo>
                  <a:pt x="143" y="359"/>
                </a:lnTo>
                <a:lnTo>
                  <a:pt x="143" y="359"/>
                </a:lnTo>
                <a:lnTo>
                  <a:pt x="141" y="359"/>
                </a:lnTo>
                <a:lnTo>
                  <a:pt x="143" y="357"/>
                </a:lnTo>
                <a:lnTo>
                  <a:pt x="145" y="360"/>
                </a:lnTo>
                <a:lnTo>
                  <a:pt x="147" y="361"/>
                </a:lnTo>
                <a:lnTo>
                  <a:pt x="148" y="361"/>
                </a:lnTo>
                <a:lnTo>
                  <a:pt x="148" y="360"/>
                </a:lnTo>
                <a:lnTo>
                  <a:pt x="151" y="357"/>
                </a:lnTo>
                <a:lnTo>
                  <a:pt x="152" y="357"/>
                </a:lnTo>
                <a:lnTo>
                  <a:pt x="155" y="356"/>
                </a:lnTo>
                <a:lnTo>
                  <a:pt x="156" y="354"/>
                </a:lnTo>
                <a:lnTo>
                  <a:pt x="158" y="354"/>
                </a:lnTo>
                <a:lnTo>
                  <a:pt x="159" y="354"/>
                </a:lnTo>
                <a:lnTo>
                  <a:pt x="162" y="353"/>
                </a:lnTo>
                <a:lnTo>
                  <a:pt x="162" y="353"/>
                </a:lnTo>
                <a:lnTo>
                  <a:pt x="163" y="353"/>
                </a:lnTo>
                <a:lnTo>
                  <a:pt x="165" y="354"/>
                </a:lnTo>
                <a:lnTo>
                  <a:pt x="165" y="354"/>
                </a:lnTo>
                <a:lnTo>
                  <a:pt x="165" y="356"/>
                </a:lnTo>
                <a:lnTo>
                  <a:pt x="166" y="357"/>
                </a:lnTo>
                <a:lnTo>
                  <a:pt x="165" y="357"/>
                </a:lnTo>
                <a:lnTo>
                  <a:pt x="165" y="359"/>
                </a:lnTo>
                <a:lnTo>
                  <a:pt x="163" y="359"/>
                </a:lnTo>
                <a:lnTo>
                  <a:pt x="162" y="360"/>
                </a:lnTo>
                <a:lnTo>
                  <a:pt x="161" y="359"/>
                </a:lnTo>
                <a:lnTo>
                  <a:pt x="159" y="360"/>
                </a:lnTo>
                <a:lnTo>
                  <a:pt x="161" y="360"/>
                </a:lnTo>
                <a:lnTo>
                  <a:pt x="162" y="361"/>
                </a:lnTo>
                <a:lnTo>
                  <a:pt x="163" y="363"/>
                </a:lnTo>
                <a:lnTo>
                  <a:pt x="165" y="367"/>
                </a:lnTo>
                <a:lnTo>
                  <a:pt x="165" y="368"/>
                </a:lnTo>
                <a:lnTo>
                  <a:pt x="166" y="370"/>
                </a:lnTo>
                <a:lnTo>
                  <a:pt x="166" y="371"/>
                </a:lnTo>
                <a:lnTo>
                  <a:pt x="165" y="372"/>
                </a:lnTo>
                <a:lnTo>
                  <a:pt x="163" y="374"/>
                </a:lnTo>
                <a:lnTo>
                  <a:pt x="162" y="375"/>
                </a:lnTo>
                <a:lnTo>
                  <a:pt x="159" y="375"/>
                </a:lnTo>
                <a:lnTo>
                  <a:pt x="155" y="375"/>
                </a:lnTo>
                <a:lnTo>
                  <a:pt x="154" y="375"/>
                </a:lnTo>
                <a:lnTo>
                  <a:pt x="154" y="374"/>
                </a:lnTo>
                <a:lnTo>
                  <a:pt x="152" y="374"/>
                </a:lnTo>
                <a:lnTo>
                  <a:pt x="152" y="374"/>
                </a:lnTo>
                <a:lnTo>
                  <a:pt x="151" y="375"/>
                </a:lnTo>
                <a:lnTo>
                  <a:pt x="148" y="378"/>
                </a:lnTo>
                <a:lnTo>
                  <a:pt x="147" y="379"/>
                </a:lnTo>
                <a:lnTo>
                  <a:pt x="145" y="381"/>
                </a:lnTo>
                <a:lnTo>
                  <a:pt x="144" y="381"/>
                </a:lnTo>
                <a:lnTo>
                  <a:pt x="143" y="382"/>
                </a:lnTo>
                <a:lnTo>
                  <a:pt x="141" y="382"/>
                </a:lnTo>
                <a:lnTo>
                  <a:pt x="141" y="381"/>
                </a:lnTo>
                <a:lnTo>
                  <a:pt x="140" y="381"/>
                </a:lnTo>
                <a:lnTo>
                  <a:pt x="139" y="381"/>
                </a:lnTo>
                <a:lnTo>
                  <a:pt x="137" y="382"/>
                </a:lnTo>
                <a:lnTo>
                  <a:pt x="137" y="382"/>
                </a:lnTo>
                <a:lnTo>
                  <a:pt x="139" y="381"/>
                </a:lnTo>
                <a:lnTo>
                  <a:pt x="139" y="381"/>
                </a:lnTo>
                <a:lnTo>
                  <a:pt x="139" y="381"/>
                </a:lnTo>
                <a:lnTo>
                  <a:pt x="139" y="381"/>
                </a:lnTo>
                <a:lnTo>
                  <a:pt x="137" y="379"/>
                </a:lnTo>
                <a:lnTo>
                  <a:pt x="136" y="378"/>
                </a:lnTo>
                <a:lnTo>
                  <a:pt x="134" y="378"/>
                </a:lnTo>
                <a:lnTo>
                  <a:pt x="132" y="379"/>
                </a:lnTo>
                <a:lnTo>
                  <a:pt x="130" y="379"/>
                </a:lnTo>
                <a:lnTo>
                  <a:pt x="130" y="381"/>
                </a:lnTo>
                <a:lnTo>
                  <a:pt x="132" y="381"/>
                </a:lnTo>
                <a:lnTo>
                  <a:pt x="132" y="382"/>
                </a:lnTo>
                <a:lnTo>
                  <a:pt x="132" y="382"/>
                </a:lnTo>
                <a:lnTo>
                  <a:pt x="129" y="382"/>
                </a:lnTo>
                <a:lnTo>
                  <a:pt x="128" y="382"/>
                </a:lnTo>
                <a:lnTo>
                  <a:pt x="128" y="383"/>
                </a:lnTo>
                <a:lnTo>
                  <a:pt x="128" y="385"/>
                </a:lnTo>
                <a:lnTo>
                  <a:pt x="128" y="386"/>
                </a:lnTo>
                <a:lnTo>
                  <a:pt x="128" y="388"/>
                </a:lnTo>
                <a:lnTo>
                  <a:pt x="129" y="386"/>
                </a:lnTo>
                <a:lnTo>
                  <a:pt x="130" y="386"/>
                </a:lnTo>
                <a:lnTo>
                  <a:pt x="130" y="386"/>
                </a:lnTo>
                <a:lnTo>
                  <a:pt x="129" y="388"/>
                </a:lnTo>
                <a:lnTo>
                  <a:pt x="128" y="388"/>
                </a:lnTo>
                <a:lnTo>
                  <a:pt x="128" y="389"/>
                </a:lnTo>
                <a:lnTo>
                  <a:pt x="128" y="389"/>
                </a:lnTo>
                <a:lnTo>
                  <a:pt x="128" y="390"/>
                </a:lnTo>
                <a:lnTo>
                  <a:pt x="126" y="389"/>
                </a:lnTo>
                <a:lnTo>
                  <a:pt x="126" y="389"/>
                </a:lnTo>
                <a:lnTo>
                  <a:pt x="125" y="389"/>
                </a:lnTo>
                <a:lnTo>
                  <a:pt x="123" y="390"/>
                </a:lnTo>
                <a:lnTo>
                  <a:pt x="122" y="392"/>
                </a:lnTo>
                <a:lnTo>
                  <a:pt x="119" y="396"/>
                </a:lnTo>
                <a:lnTo>
                  <a:pt x="119" y="397"/>
                </a:lnTo>
                <a:lnTo>
                  <a:pt x="119" y="397"/>
                </a:lnTo>
                <a:lnTo>
                  <a:pt x="119" y="397"/>
                </a:lnTo>
                <a:lnTo>
                  <a:pt x="119" y="399"/>
                </a:lnTo>
                <a:lnTo>
                  <a:pt x="118" y="399"/>
                </a:lnTo>
                <a:lnTo>
                  <a:pt x="117" y="399"/>
                </a:lnTo>
                <a:lnTo>
                  <a:pt x="115" y="400"/>
                </a:lnTo>
                <a:lnTo>
                  <a:pt x="117" y="400"/>
                </a:lnTo>
                <a:lnTo>
                  <a:pt x="118" y="401"/>
                </a:lnTo>
                <a:lnTo>
                  <a:pt x="118" y="401"/>
                </a:lnTo>
                <a:lnTo>
                  <a:pt x="115" y="401"/>
                </a:lnTo>
                <a:lnTo>
                  <a:pt x="115" y="401"/>
                </a:lnTo>
                <a:lnTo>
                  <a:pt x="115" y="401"/>
                </a:lnTo>
                <a:lnTo>
                  <a:pt x="115" y="403"/>
                </a:lnTo>
                <a:lnTo>
                  <a:pt x="115" y="403"/>
                </a:lnTo>
                <a:lnTo>
                  <a:pt x="115" y="404"/>
                </a:lnTo>
                <a:lnTo>
                  <a:pt x="117" y="403"/>
                </a:lnTo>
                <a:lnTo>
                  <a:pt x="118" y="404"/>
                </a:lnTo>
                <a:lnTo>
                  <a:pt x="118" y="404"/>
                </a:lnTo>
                <a:lnTo>
                  <a:pt x="117" y="405"/>
                </a:lnTo>
                <a:lnTo>
                  <a:pt x="118" y="407"/>
                </a:lnTo>
                <a:lnTo>
                  <a:pt x="119" y="407"/>
                </a:lnTo>
                <a:lnTo>
                  <a:pt x="119" y="408"/>
                </a:lnTo>
                <a:lnTo>
                  <a:pt x="121" y="410"/>
                </a:lnTo>
                <a:lnTo>
                  <a:pt x="121" y="410"/>
                </a:lnTo>
                <a:lnTo>
                  <a:pt x="122" y="410"/>
                </a:lnTo>
                <a:lnTo>
                  <a:pt x="122" y="408"/>
                </a:lnTo>
                <a:lnTo>
                  <a:pt x="122" y="408"/>
                </a:lnTo>
                <a:lnTo>
                  <a:pt x="122" y="407"/>
                </a:lnTo>
                <a:lnTo>
                  <a:pt x="123" y="407"/>
                </a:lnTo>
                <a:lnTo>
                  <a:pt x="123" y="407"/>
                </a:lnTo>
                <a:lnTo>
                  <a:pt x="123" y="408"/>
                </a:lnTo>
                <a:lnTo>
                  <a:pt x="122" y="408"/>
                </a:lnTo>
                <a:lnTo>
                  <a:pt x="123" y="408"/>
                </a:lnTo>
                <a:lnTo>
                  <a:pt x="123" y="410"/>
                </a:lnTo>
                <a:lnTo>
                  <a:pt x="125" y="408"/>
                </a:lnTo>
                <a:lnTo>
                  <a:pt x="125" y="408"/>
                </a:lnTo>
                <a:lnTo>
                  <a:pt x="125" y="410"/>
                </a:lnTo>
                <a:lnTo>
                  <a:pt x="125" y="410"/>
                </a:lnTo>
                <a:lnTo>
                  <a:pt x="126" y="410"/>
                </a:lnTo>
                <a:lnTo>
                  <a:pt x="128" y="410"/>
                </a:lnTo>
                <a:lnTo>
                  <a:pt x="128" y="410"/>
                </a:lnTo>
                <a:lnTo>
                  <a:pt x="126" y="411"/>
                </a:lnTo>
                <a:lnTo>
                  <a:pt x="123" y="411"/>
                </a:lnTo>
                <a:lnTo>
                  <a:pt x="125" y="412"/>
                </a:lnTo>
                <a:lnTo>
                  <a:pt x="125" y="412"/>
                </a:lnTo>
                <a:lnTo>
                  <a:pt x="128" y="412"/>
                </a:lnTo>
                <a:lnTo>
                  <a:pt x="132" y="412"/>
                </a:lnTo>
                <a:lnTo>
                  <a:pt x="136" y="414"/>
                </a:lnTo>
                <a:lnTo>
                  <a:pt x="137" y="411"/>
                </a:lnTo>
                <a:lnTo>
                  <a:pt x="139" y="412"/>
                </a:lnTo>
                <a:lnTo>
                  <a:pt x="139" y="412"/>
                </a:lnTo>
                <a:lnTo>
                  <a:pt x="139" y="412"/>
                </a:lnTo>
                <a:lnTo>
                  <a:pt x="137" y="412"/>
                </a:lnTo>
                <a:lnTo>
                  <a:pt x="136" y="414"/>
                </a:lnTo>
                <a:lnTo>
                  <a:pt x="139" y="414"/>
                </a:lnTo>
                <a:lnTo>
                  <a:pt x="140" y="414"/>
                </a:lnTo>
                <a:lnTo>
                  <a:pt x="141" y="415"/>
                </a:lnTo>
                <a:lnTo>
                  <a:pt x="140" y="416"/>
                </a:lnTo>
                <a:lnTo>
                  <a:pt x="137" y="416"/>
                </a:lnTo>
                <a:lnTo>
                  <a:pt x="137" y="416"/>
                </a:lnTo>
                <a:lnTo>
                  <a:pt x="136" y="415"/>
                </a:lnTo>
                <a:lnTo>
                  <a:pt x="136" y="415"/>
                </a:lnTo>
                <a:lnTo>
                  <a:pt x="136" y="415"/>
                </a:lnTo>
                <a:lnTo>
                  <a:pt x="134" y="415"/>
                </a:lnTo>
                <a:lnTo>
                  <a:pt x="132" y="416"/>
                </a:lnTo>
                <a:lnTo>
                  <a:pt x="132" y="416"/>
                </a:lnTo>
                <a:lnTo>
                  <a:pt x="132" y="416"/>
                </a:lnTo>
                <a:lnTo>
                  <a:pt x="133" y="415"/>
                </a:lnTo>
                <a:lnTo>
                  <a:pt x="132" y="415"/>
                </a:lnTo>
                <a:lnTo>
                  <a:pt x="132" y="414"/>
                </a:lnTo>
                <a:lnTo>
                  <a:pt x="130" y="414"/>
                </a:lnTo>
                <a:lnTo>
                  <a:pt x="129" y="412"/>
                </a:lnTo>
                <a:lnTo>
                  <a:pt x="128" y="412"/>
                </a:lnTo>
                <a:lnTo>
                  <a:pt x="126" y="412"/>
                </a:lnTo>
                <a:lnTo>
                  <a:pt x="126" y="415"/>
                </a:lnTo>
                <a:lnTo>
                  <a:pt x="122" y="418"/>
                </a:lnTo>
                <a:lnTo>
                  <a:pt x="123" y="418"/>
                </a:lnTo>
                <a:lnTo>
                  <a:pt x="125" y="418"/>
                </a:lnTo>
                <a:lnTo>
                  <a:pt x="126" y="418"/>
                </a:lnTo>
                <a:lnTo>
                  <a:pt x="125" y="419"/>
                </a:lnTo>
                <a:lnTo>
                  <a:pt x="125" y="419"/>
                </a:lnTo>
                <a:lnTo>
                  <a:pt x="126" y="421"/>
                </a:lnTo>
                <a:lnTo>
                  <a:pt x="128" y="421"/>
                </a:lnTo>
                <a:lnTo>
                  <a:pt x="129" y="421"/>
                </a:lnTo>
                <a:lnTo>
                  <a:pt x="130" y="423"/>
                </a:lnTo>
                <a:lnTo>
                  <a:pt x="134" y="426"/>
                </a:lnTo>
                <a:lnTo>
                  <a:pt x="134" y="426"/>
                </a:lnTo>
                <a:lnTo>
                  <a:pt x="134" y="428"/>
                </a:lnTo>
                <a:lnTo>
                  <a:pt x="136" y="428"/>
                </a:lnTo>
                <a:lnTo>
                  <a:pt x="139" y="428"/>
                </a:lnTo>
                <a:lnTo>
                  <a:pt x="143" y="428"/>
                </a:lnTo>
                <a:lnTo>
                  <a:pt x="145" y="426"/>
                </a:lnTo>
                <a:lnTo>
                  <a:pt x="147" y="426"/>
                </a:lnTo>
                <a:lnTo>
                  <a:pt x="150" y="426"/>
                </a:lnTo>
                <a:lnTo>
                  <a:pt x="150" y="425"/>
                </a:lnTo>
                <a:lnTo>
                  <a:pt x="150" y="423"/>
                </a:lnTo>
                <a:lnTo>
                  <a:pt x="150" y="422"/>
                </a:lnTo>
                <a:lnTo>
                  <a:pt x="150" y="422"/>
                </a:lnTo>
                <a:lnTo>
                  <a:pt x="148" y="422"/>
                </a:lnTo>
                <a:lnTo>
                  <a:pt x="148" y="421"/>
                </a:lnTo>
                <a:lnTo>
                  <a:pt x="150" y="419"/>
                </a:lnTo>
                <a:lnTo>
                  <a:pt x="152" y="416"/>
                </a:lnTo>
                <a:lnTo>
                  <a:pt x="152" y="416"/>
                </a:lnTo>
                <a:lnTo>
                  <a:pt x="154" y="415"/>
                </a:lnTo>
                <a:lnTo>
                  <a:pt x="154" y="415"/>
                </a:lnTo>
                <a:lnTo>
                  <a:pt x="155" y="415"/>
                </a:lnTo>
                <a:lnTo>
                  <a:pt x="155" y="415"/>
                </a:lnTo>
                <a:lnTo>
                  <a:pt x="152" y="416"/>
                </a:lnTo>
                <a:lnTo>
                  <a:pt x="151" y="419"/>
                </a:lnTo>
                <a:lnTo>
                  <a:pt x="151" y="422"/>
                </a:lnTo>
                <a:lnTo>
                  <a:pt x="152" y="423"/>
                </a:lnTo>
                <a:lnTo>
                  <a:pt x="154" y="426"/>
                </a:lnTo>
                <a:lnTo>
                  <a:pt x="155" y="429"/>
                </a:lnTo>
                <a:lnTo>
                  <a:pt x="156" y="432"/>
                </a:lnTo>
                <a:lnTo>
                  <a:pt x="156" y="432"/>
                </a:lnTo>
                <a:lnTo>
                  <a:pt x="155" y="433"/>
                </a:lnTo>
                <a:lnTo>
                  <a:pt x="155" y="434"/>
                </a:lnTo>
                <a:lnTo>
                  <a:pt x="154" y="436"/>
                </a:lnTo>
                <a:lnTo>
                  <a:pt x="155" y="437"/>
                </a:lnTo>
                <a:lnTo>
                  <a:pt x="155" y="439"/>
                </a:lnTo>
                <a:lnTo>
                  <a:pt x="156" y="439"/>
                </a:lnTo>
                <a:lnTo>
                  <a:pt x="158" y="439"/>
                </a:lnTo>
                <a:lnTo>
                  <a:pt x="156" y="439"/>
                </a:lnTo>
                <a:lnTo>
                  <a:pt x="156" y="440"/>
                </a:lnTo>
                <a:lnTo>
                  <a:pt x="156" y="441"/>
                </a:lnTo>
                <a:lnTo>
                  <a:pt x="156" y="443"/>
                </a:lnTo>
                <a:lnTo>
                  <a:pt x="155" y="443"/>
                </a:lnTo>
                <a:lnTo>
                  <a:pt x="154" y="444"/>
                </a:lnTo>
                <a:lnTo>
                  <a:pt x="152" y="444"/>
                </a:lnTo>
                <a:lnTo>
                  <a:pt x="156" y="445"/>
                </a:lnTo>
                <a:lnTo>
                  <a:pt x="161" y="444"/>
                </a:lnTo>
                <a:lnTo>
                  <a:pt x="161" y="443"/>
                </a:lnTo>
                <a:lnTo>
                  <a:pt x="161" y="443"/>
                </a:lnTo>
                <a:lnTo>
                  <a:pt x="162" y="443"/>
                </a:lnTo>
                <a:lnTo>
                  <a:pt x="162" y="443"/>
                </a:lnTo>
                <a:lnTo>
                  <a:pt x="165" y="441"/>
                </a:lnTo>
                <a:lnTo>
                  <a:pt x="166" y="441"/>
                </a:lnTo>
                <a:lnTo>
                  <a:pt x="167" y="440"/>
                </a:lnTo>
                <a:lnTo>
                  <a:pt x="169" y="440"/>
                </a:lnTo>
                <a:lnTo>
                  <a:pt x="170" y="439"/>
                </a:lnTo>
                <a:lnTo>
                  <a:pt x="170" y="440"/>
                </a:lnTo>
                <a:lnTo>
                  <a:pt x="172" y="441"/>
                </a:lnTo>
                <a:lnTo>
                  <a:pt x="174" y="441"/>
                </a:lnTo>
                <a:lnTo>
                  <a:pt x="174" y="441"/>
                </a:lnTo>
                <a:lnTo>
                  <a:pt x="176" y="441"/>
                </a:lnTo>
                <a:lnTo>
                  <a:pt x="177" y="441"/>
                </a:lnTo>
                <a:lnTo>
                  <a:pt x="178" y="443"/>
                </a:lnTo>
                <a:lnTo>
                  <a:pt x="180" y="443"/>
                </a:lnTo>
                <a:lnTo>
                  <a:pt x="183" y="447"/>
                </a:lnTo>
                <a:lnTo>
                  <a:pt x="184" y="448"/>
                </a:lnTo>
                <a:lnTo>
                  <a:pt x="185" y="447"/>
                </a:lnTo>
                <a:lnTo>
                  <a:pt x="185" y="445"/>
                </a:lnTo>
                <a:lnTo>
                  <a:pt x="184" y="443"/>
                </a:lnTo>
                <a:lnTo>
                  <a:pt x="184" y="443"/>
                </a:lnTo>
                <a:lnTo>
                  <a:pt x="185" y="441"/>
                </a:lnTo>
                <a:lnTo>
                  <a:pt x="185" y="440"/>
                </a:lnTo>
                <a:lnTo>
                  <a:pt x="185" y="440"/>
                </a:lnTo>
                <a:lnTo>
                  <a:pt x="185" y="440"/>
                </a:lnTo>
                <a:lnTo>
                  <a:pt x="187" y="440"/>
                </a:lnTo>
                <a:lnTo>
                  <a:pt x="188" y="439"/>
                </a:lnTo>
                <a:lnTo>
                  <a:pt x="188" y="439"/>
                </a:lnTo>
                <a:lnTo>
                  <a:pt x="191" y="439"/>
                </a:lnTo>
                <a:lnTo>
                  <a:pt x="192" y="440"/>
                </a:lnTo>
                <a:lnTo>
                  <a:pt x="191" y="440"/>
                </a:lnTo>
                <a:lnTo>
                  <a:pt x="189" y="440"/>
                </a:lnTo>
                <a:lnTo>
                  <a:pt x="188" y="440"/>
                </a:lnTo>
                <a:lnTo>
                  <a:pt x="188" y="440"/>
                </a:lnTo>
                <a:lnTo>
                  <a:pt x="188" y="441"/>
                </a:lnTo>
                <a:lnTo>
                  <a:pt x="188" y="443"/>
                </a:lnTo>
                <a:lnTo>
                  <a:pt x="188" y="443"/>
                </a:lnTo>
                <a:lnTo>
                  <a:pt x="189" y="444"/>
                </a:lnTo>
                <a:lnTo>
                  <a:pt x="191" y="444"/>
                </a:lnTo>
                <a:lnTo>
                  <a:pt x="192" y="444"/>
                </a:lnTo>
                <a:lnTo>
                  <a:pt x="195" y="443"/>
                </a:lnTo>
                <a:lnTo>
                  <a:pt x="200" y="441"/>
                </a:lnTo>
                <a:lnTo>
                  <a:pt x="202" y="440"/>
                </a:lnTo>
                <a:lnTo>
                  <a:pt x="203" y="437"/>
                </a:lnTo>
                <a:lnTo>
                  <a:pt x="203" y="440"/>
                </a:lnTo>
                <a:lnTo>
                  <a:pt x="202" y="443"/>
                </a:lnTo>
                <a:lnTo>
                  <a:pt x="202" y="443"/>
                </a:lnTo>
                <a:lnTo>
                  <a:pt x="202" y="443"/>
                </a:lnTo>
                <a:lnTo>
                  <a:pt x="199" y="444"/>
                </a:lnTo>
                <a:lnTo>
                  <a:pt x="198" y="447"/>
                </a:lnTo>
                <a:lnTo>
                  <a:pt x="196" y="447"/>
                </a:lnTo>
                <a:lnTo>
                  <a:pt x="196" y="448"/>
                </a:lnTo>
                <a:lnTo>
                  <a:pt x="198" y="450"/>
                </a:lnTo>
                <a:lnTo>
                  <a:pt x="198" y="450"/>
                </a:lnTo>
                <a:lnTo>
                  <a:pt x="199" y="450"/>
                </a:lnTo>
                <a:lnTo>
                  <a:pt x="200" y="451"/>
                </a:lnTo>
                <a:lnTo>
                  <a:pt x="198" y="451"/>
                </a:lnTo>
                <a:lnTo>
                  <a:pt x="196" y="451"/>
                </a:lnTo>
                <a:lnTo>
                  <a:pt x="196" y="452"/>
                </a:lnTo>
                <a:lnTo>
                  <a:pt x="196" y="455"/>
                </a:lnTo>
                <a:lnTo>
                  <a:pt x="195" y="456"/>
                </a:lnTo>
                <a:lnTo>
                  <a:pt x="195" y="458"/>
                </a:lnTo>
                <a:lnTo>
                  <a:pt x="195" y="458"/>
                </a:lnTo>
                <a:lnTo>
                  <a:pt x="196" y="459"/>
                </a:lnTo>
                <a:lnTo>
                  <a:pt x="196" y="459"/>
                </a:lnTo>
                <a:lnTo>
                  <a:pt x="196" y="459"/>
                </a:lnTo>
                <a:lnTo>
                  <a:pt x="198" y="459"/>
                </a:lnTo>
                <a:lnTo>
                  <a:pt x="198" y="459"/>
                </a:lnTo>
                <a:lnTo>
                  <a:pt x="196" y="461"/>
                </a:lnTo>
                <a:lnTo>
                  <a:pt x="196" y="461"/>
                </a:lnTo>
                <a:lnTo>
                  <a:pt x="195" y="459"/>
                </a:lnTo>
                <a:lnTo>
                  <a:pt x="195" y="459"/>
                </a:lnTo>
                <a:lnTo>
                  <a:pt x="195" y="459"/>
                </a:lnTo>
                <a:lnTo>
                  <a:pt x="194" y="459"/>
                </a:lnTo>
                <a:lnTo>
                  <a:pt x="194" y="459"/>
                </a:lnTo>
                <a:lnTo>
                  <a:pt x="192" y="461"/>
                </a:lnTo>
                <a:lnTo>
                  <a:pt x="191" y="462"/>
                </a:lnTo>
                <a:lnTo>
                  <a:pt x="191" y="462"/>
                </a:lnTo>
                <a:lnTo>
                  <a:pt x="189" y="463"/>
                </a:lnTo>
                <a:lnTo>
                  <a:pt x="188" y="465"/>
                </a:lnTo>
                <a:lnTo>
                  <a:pt x="187" y="465"/>
                </a:lnTo>
                <a:lnTo>
                  <a:pt x="187" y="466"/>
                </a:lnTo>
                <a:lnTo>
                  <a:pt x="185" y="466"/>
                </a:lnTo>
                <a:lnTo>
                  <a:pt x="185" y="468"/>
                </a:lnTo>
                <a:lnTo>
                  <a:pt x="185" y="469"/>
                </a:lnTo>
                <a:lnTo>
                  <a:pt x="187" y="469"/>
                </a:lnTo>
                <a:lnTo>
                  <a:pt x="185" y="469"/>
                </a:lnTo>
                <a:lnTo>
                  <a:pt x="185" y="470"/>
                </a:lnTo>
                <a:lnTo>
                  <a:pt x="185" y="469"/>
                </a:lnTo>
                <a:lnTo>
                  <a:pt x="184" y="469"/>
                </a:lnTo>
                <a:lnTo>
                  <a:pt x="184" y="469"/>
                </a:lnTo>
                <a:lnTo>
                  <a:pt x="184" y="469"/>
                </a:lnTo>
                <a:lnTo>
                  <a:pt x="183" y="469"/>
                </a:lnTo>
                <a:lnTo>
                  <a:pt x="181" y="470"/>
                </a:lnTo>
                <a:lnTo>
                  <a:pt x="180" y="472"/>
                </a:lnTo>
                <a:lnTo>
                  <a:pt x="176" y="473"/>
                </a:lnTo>
                <a:lnTo>
                  <a:pt x="173" y="474"/>
                </a:lnTo>
                <a:lnTo>
                  <a:pt x="172" y="474"/>
                </a:lnTo>
                <a:lnTo>
                  <a:pt x="170" y="476"/>
                </a:lnTo>
                <a:lnTo>
                  <a:pt x="170" y="477"/>
                </a:lnTo>
                <a:lnTo>
                  <a:pt x="169" y="479"/>
                </a:lnTo>
                <a:lnTo>
                  <a:pt x="169" y="480"/>
                </a:lnTo>
                <a:lnTo>
                  <a:pt x="169" y="480"/>
                </a:lnTo>
                <a:lnTo>
                  <a:pt x="169" y="481"/>
                </a:lnTo>
                <a:lnTo>
                  <a:pt x="169" y="481"/>
                </a:lnTo>
                <a:lnTo>
                  <a:pt x="170" y="481"/>
                </a:lnTo>
                <a:lnTo>
                  <a:pt x="170" y="483"/>
                </a:lnTo>
                <a:lnTo>
                  <a:pt x="170" y="483"/>
                </a:lnTo>
                <a:lnTo>
                  <a:pt x="170" y="483"/>
                </a:lnTo>
                <a:lnTo>
                  <a:pt x="169" y="483"/>
                </a:lnTo>
                <a:lnTo>
                  <a:pt x="169" y="483"/>
                </a:lnTo>
                <a:lnTo>
                  <a:pt x="169" y="483"/>
                </a:lnTo>
                <a:lnTo>
                  <a:pt x="167" y="481"/>
                </a:lnTo>
                <a:lnTo>
                  <a:pt x="166" y="481"/>
                </a:lnTo>
                <a:lnTo>
                  <a:pt x="166" y="483"/>
                </a:lnTo>
                <a:lnTo>
                  <a:pt x="166" y="483"/>
                </a:lnTo>
                <a:lnTo>
                  <a:pt x="166" y="484"/>
                </a:lnTo>
                <a:lnTo>
                  <a:pt x="166" y="484"/>
                </a:lnTo>
                <a:lnTo>
                  <a:pt x="165" y="483"/>
                </a:lnTo>
                <a:lnTo>
                  <a:pt x="163" y="481"/>
                </a:lnTo>
                <a:lnTo>
                  <a:pt x="163" y="481"/>
                </a:lnTo>
                <a:lnTo>
                  <a:pt x="165" y="481"/>
                </a:lnTo>
                <a:lnTo>
                  <a:pt x="165" y="480"/>
                </a:lnTo>
                <a:lnTo>
                  <a:pt x="165" y="480"/>
                </a:lnTo>
                <a:lnTo>
                  <a:pt x="165" y="480"/>
                </a:lnTo>
                <a:lnTo>
                  <a:pt x="162" y="481"/>
                </a:lnTo>
                <a:lnTo>
                  <a:pt x="162" y="481"/>
                </a:lnTo>
                <a:lnTo>
                  <a:pt x="162" y="480"/>
                </a:lnTo>
                <a:lnTo>
                  <a:pt x="162" y="480"/>
                </a:lnTo>
                <a:lnTo>
                  <a:pt x="162" y="480"/>
                </a:lnTo>
                <a:lnTo>
                  <a:pt x="158" y="481"/>
                </a:lnTo>
                <a:lnTo>
                  <a:pt x="155" y="483"/>
                </a:lnTo>
                <a:lnTo>
                  <a:pt x="152" y="484"/>
                </a:lnTo>
                <a:lnTo>
                  <a:pt x="151" y="485"/>
                </a:lnTo>
                <a:lnTo>
                  <a:pt x="150" y="487"/>
                </a:lnTo>
                <a:lnTo>
                  <a:pt x="148" y="488"/>
                </a:lnTo>
                <a:lnTo>
                  <a:pt x="147" y="490"/>
                </a:lnTo>
                <a:lnTo>
                  <a:pt x="147" y="490"/>
                </a:lnTo>
                <a:lnTo>
                  <a:pt x="145" y="491"/>
                </a:lnTo>
                <a:lnTo>
                  <a:pt x="145" y="491"/>
                </a:lnTo>
                <a:lnTo>
                  <a:pt x="145" y="491"/>
                </a:lnTo>
                <a:lnTo>
                  <a:pt x="144" y="491"/>
                </a:lnTo>
                <a:lnTo>
                  <a:pt x="144" y="491"/>
                </a:lnTo>
                <a:lnTo>
                  <a:pt x="144" y="491"/>
                </a:lnTo>
                <a:lnTo>
                  <a:pt x="143" y="492"/>
                </a:lnTo>
                <a:lnTo>
                  <a:pt x="141" y="492"/>
                </a:lnTo>
                <a:lnTo>
                  <a:pt x="141" y="492"/>
                </a:lnTo>
                <a:lnTo>
                  <a:pt x="143" y="494"/>
                </a:lnTo>
                <a:lnTo>
                  <a:pt x="141" y="494"/>
                </a:lnTo>
                <a:lnTo>
                  <a:pt x="141" y="495"/>
                </a:lnTo>
                <a:lnTo>
                  <a:pt x="141" y="495"/>
                </a:lnTo>
                <a:lnTo>
                  <a:pt x="143" y="495"/>
                </a:lnTo>
                <a:lnTo>
                  <a:pt x="143" y="495"/>
                </a:lnTo>
                <a:lnTo>
                  <a:pt x="144" y="495"/>
                </a:lnTo>
                <a:lnTo>
                  <a:pt x="144" y="494"/>
                </a:lnTo>
                <a:lnTo>
                  <a:pt x="144" y="492"/>
                </a:lnTo>
                <a:lnTo>
                  <a:pt x="144" y="492"/>
                </a:lnTo>
                <a:lnTo>
                  <a:pt x="145" y="492"/>
                </a:lnTo>
                <a:lnTo>
                  <a:pt x="145" y="494"/>
                </a:lnTo>
                <a:lnTo>
                  <a:pt x="147" y="494"/>
                </a:lnTo>
                <a:lnTo>
                  <a:pt x="148" y="494"/>
                </a:lnTo>
                <a:lnTo>
                  <a:pt x="148" y="492"/>
                </a:lnTo>
                <a:lnTo>
                  <a:pt x="148" y="492"/>
                </a:lnTo>
                <a:lnTo>
                  <a:pt x="148" y="491"/>
                </a:lnTo>
                <a:lnTo>
                  <a:pt x="148" y="490"/>
                </a:lnTo>
                <a:lnTo>
                  <a:pt x="150" y="490"/>
                </a:lnTo>
                <a:lnTo>
                  <a:pt x="150" y="491"/>
                </a:lnTo>
                <a:lnTo>
                  <a:pt x="151" y="491"/>
                </a:lnTo>
                <a:lnTo>
                  <a:pt x="151" y="492"/>
                </a:lnTo>
                <a:lnTo>
                  <a:pt x="150" y="492"/>
                </a:lnTo>
                <a:lnTo>
                  <a:pt x="150" y="492"/>
                </a:lnTo>
                <a:lnTo>
                  <a:pt x="150" y="492"/>
                </a:lnTo>
                <a:lnTo>
                  <a:pt x="151" y="492"/>
                </a:lnTo>
                <a:lnTo>
                  <a:pt x="151" y="492"/>
                </a:lnTo>
                <a:lnTo>
                  <a:pt x="152" y="492"/>
                </a:lnTo>
                <a:lnTo>
                  <a:pt x="152" y="492"/>
                </a:lnTo>
                <a:lnTo>
                  <a:pt x="152" y="491"/>
                </a:lnTo>
                <a:lnTo>
                  <a:pt x="154" y="491"/>
                </a:lnTo>
                <a:lnTo>
                  <a:pt x="155" y="491"/>
                </a:lnTo>
                <a:lnTo>
                  <a:pt x="156" y="488"/>
                </a:lnTo>
                <a:lnTo>
                  <a:pt x="156" y="488"/>
                </a:lnTo>
                <a:lnTo>
                  <a:pt x="158" y="487"/>
                </a:lnTo>
                <a:lnTo>
                  <a:pt x="158" y="485"/>
                </a:lnTo>
                <a:lnTo>
                  <a:pt x="158" y="485"/>
                </a:lnTo>
                <a:lnTo>
                  <a:pt x="159" y="485"/>
                </a:lnTo>
                <a:lnTo>
                  <a:pt x="159" y="485"/>
                </a:lnTo>
                <a:lnTo>
                  <a:pt x="161" y="485"/>
                </a:lnTo>
                <a:lnTo>
                  <a:pt x="162" y="485"/>
                </a:lnTo>
                <a:lnTo>
                  <a:pt x="162" y="485"/>
                </a:lnTo>
                <a:lnTo>
                  <a:pt x="162" y="487"/>
                </a:lnTo>
                <a:lnTo>
                  <a:pt x="161" y="485"/>
                </a:lnTo>
                <a:lnTo>
                  <a:pt x="161" y="485"/>
                </a:lnTo>
                <a:lnTo>
                  <a:pt x="161" y="487"/>
                </a:lnTo>
                <a:lnTo>
                  <a:pt x="159" y="487"/>
                </a:lnTo>
                <a:lnTo>
                  <a:pt x="159" y="487"/>
                </a:lnTo>
                <a:lnTo>
                  <a:pt x="159" y="488"/>
                </a:lnTo>
                <a:lnTo>
                  <a:pt x="159" y="488"/>
                </a:lnTo>
                <a:lnTo>
                  <a:pt x="161" y="488"/>
                </a:lnTo>
                <a:lnTo>
                  <a:pt x="162" y="488"/>
                </a:lnTo>
                <a:lnTo>
                  <a:pt x="163" y="488"/>
                </a:lnTo>
                <a:lnTo>
                  <a:pt x="163" y="488"/>
                </a:lnTo>
                <a:lnTo>
                  <a:pt x="165" y="487"/>
                </a:lnTo>
                <a:lnTo>
                  <a:pt x="165" y="487"/>
                </a:lnTo>
                <a:lnTo>
                  <a:pt x="166" y="487"/>
                </a:lnTo>
                <a:lnTo>
                  <a:pt x="166" y="487"/>
                </a:lnTo>
                <a:lnTo>
                  <a:pt x="167" y="487"/>
                </a:lnTo>
                <a:lnTo>
                  <a:pt x="167" y="485"/>
                </a:lnTo>
                <a:lnTo>
                  <a:pt x="167" y="487"/>
                </a:lnTo>
                <a:lnTo>
                  <a:pt x="169" y="487"/>
                </a:lnTo>
                <a:lnTo>
                  <a:pt x="169" y="485"/>
                </a:lnTo>
                <a:lnTo>
                  <a:pt x="169" y="485"/>
                </a:lnTo>
                <a:lnTo>
                  <a:pt x="170" y="485"/>
                </a:lnTo>
                <a:lnTo>
                  <a:pt x="172" y="484"/>
                </a:lnTo>
                <a:lnTo>
                  <a:pt x="173" y="483"/>
                </a:lnTo>
                <a:lnTo>
                  <a:pt x="174" y="483"/>
                </a:lnTo>
                <a:lnTo>
                  <a:pt x="174" y="483"/>
                </a:lnTo>
                <a:lnTo>
                  <a:pt x="174" y="483"/>
                </a:lnTo>
                <a:lnTo>
                  <a:pt x="176" y="483"/>
                </a:lnTo>
                <a:lnTo>
                  <a:pt x="176" y="483"/>
                </a:lnTo>
                <a:lnTo>
                  <a:pt x="176" y="483"/>
                </a:lnTo>
                <a:lnTo>
                  <a:pt x="177" y="483"/>
                </a:lnTo>
                <a:lnTo>
                  <a:pt x="177" y="483"/>
                </a:lnTo>
                <a:lnTo>
                  <a:pt x="177" y="485"/>
                </a:lnTo>
                <a:lnTo>
                  <a:pt x="177" y="485"/>
                </a:lnTo>
                <a:lnTo>
                  <a:pt x="177" y="485"/>
                </a:lnTo>
                <a:lnTo>
                  <a:pt x="177" y="484"/>
                </a:lnTo>
                <a:lnTo>
                  <a:pt x="177" y="484"/>
                </a:lnTo>
                <a:lnTo>
                  <a:pt x="178" y="483"/>
                </a:lnTo>
                <a:lnTo>
                  <a:pt x="178" y="483"/>
                </a:lnTo>
                <a:lnTo>
                  <a:pt x="185" y="480"/>
                </a:lnTo>
                <a:lnTo>
                  <a:pt x="185" y="480"/>
                </a:lnTo>
                <a:lnTo>
                  <a:pt x="187" y="479"/>
                </a:lnTo>
                <a:lnTo>
                  <a:pt x="187" y="477"/>
                </a:lnTo>
                <a:lnTo>
                  <a:pt x="187" y="477"/>
                </a:lnTo>
                <a:lnTo>
                  <a:pt x="187" y="479"/>
                </a:lnTo>
                <a:lnTo>
                  <a:pt x="187" y="479"/>
                </a:lnTo>
                <a:lnTo>
                  <a:pt x="188" y="480"/>
                </a:lnTo>
                <a:lnTo>
                  <a:pt x="188" y="479"/>
                </a:lnTo>
                <a:lnTo>
                  <a:pt x="188" y="479"/>
                </a:lnTo>
                <a:lnTo>
                  <a:pt x="189" y="477"/>
                </a:lnTo>
                <a:lnTo>
                  <a:pt x="189" y="477"/>
                </a:lnTo>
                <a:lnTo>
                  <a:pt x="189" y="477"/>
                </a:lnTo>
                <a:lnTo>
                  <a:pt x="189" y="476"/>
                </a:lnTo>
                <a:lnTo>
                  <a:pt x="188" y="476"/>
                </a:lnTo>
                <a:lnTo>
                  <a:pt x="188" y="476"/>
                </a:lnTo>
                <a:lnTo>
                  <a:pt x="187" y="476"/>
                </a:lnTo>
                <a:lnTo>
                  <a:pt x="187" y="476"/>
                </a:lnTo>
                <a:lnTo>
                  <a:pt x="187" y="476"/>
                </a:lnTo>
                <a:lnTo>
                  <a:pt x="188" y="474"/>
                </a:lnTo>
                <a:lnTo>
                  <a:pt x="189" y="474"/>
                </a:lnTo>
                <a:lnTo>
                  <a:pt x="191" y="474"/>
                </a:lnTo>
                <a:lnTo>
                  <a:pt x="191" y="473"/>
                </a:lnTo>
                <a:lnTo>
                  <a:pt x="192" y="473"/>
                </a:lnTo>
                <a:lnTo>
                  <a:pt x="192" y="473"/>
                </a:lnTo>
                <a:lnTo>
                  <a:pt x="194" y="473"/>
                </a:lnTo>
                <a:lnTo>
                  <a:pt x="194" y="473"/>
                </a:lnTo>
                <a:lnTo>
                  <a:pt x="192" y="473"/>
                </a:lnTo>
                <a:lnTo>
                  <a:pt x="192" y="473"/>
                </a:lnTo>
                <a:lnTo>
                  <a:pt x="192" y="472"/>
                </a:lnTo>
                <a:lnTo>
                  <a:pt x="194" y="472"/>
                </a:lnTo>
                <a:lnTo>
                  <a:pt x="195" y="472"/>
                </a:lnTo>
                <a:lnTo>
                  <a:pt x="195" y="472"/>
                </a:lnTo>
                <a:lnTo>
                  <a:pt x="196" y="472"/>
                </a:lnTo>
                <a:lnTo>
                  <a:pt x="196" y="472"/>
                </a:lnTo>
                <a:lnTo>
                  <a:pt x="196" y="472"/>
                </a:lnTo>
                <a:lnTo>
                  <a:pt x="198" y="470"/>
                </a:lnTo>
                <a:lnTo>
                  <a:pt x="198" y="470"/>
                </a:lnTo>
                <a:lnTo>
                  <a:pt x="198" y="469"/>
                </a:lnTo>
                <a:lnTo>
                  <a:pt x="199" y="469"/>
                </a:lnTo>
                <a:lnTo>
                  <a:pt x="199" y="469"/>
                </a:lnTo>
                <a:lnTo>
                  <a:pt x="200" y="469"/>
                </a:lnTo>
                <a:lnTo>
                  <a:pt x="200" y="469"/>
                </a:lnTo>
                <a:lnTo>
                  <a:pt x="202" y="469"/>
                </a:lnTo>
                <a:lnTo>
                  <a:pt x="202" y="468"/>
                </a:lnTo>
                <a:lnTo>
                  <a:pt x="203" y="468"/>
                </a:lnTo>
                <a:lnTo>
                  <a:pt x="203" y="468"/>
                </a:lnTo>
                <a:lnTo>
                  <a:pt x="203" y="468"/>
                </a:lnTo>
                <a:lnTo>
                  <a:pt x="205" y="466"/>
                </a:lnTo>
                <a:lnTo>
                  <a:pt x="205" y="466"/>
                </a:lnTo>
                <a:lnTo>
                  <a:pt x="206" y="466"/>
                </a:lnTo>
                <a:lnTo>
                  <a:pt x="206" y="466"/>
                </a:lnTo>
                <a:lnTo>
                  <a:pt x="206" y="466"/>
                </a:lnTo>
                <a:lnTo>
                  <a:pt x="207" y="465"/>
                </a:lnTo>
                <a:lnTo>
                  <a:pt x="207" y="463"/>
                </a:lnTo>
                <a:lnTo>
                  <a:pt x="207" y="463"/>
                </a:lnTo>
                <a:lnTo>
                  <a:pt x="207" y="463"/>
                </a:lnTo>
                <a:lnTo>
                  <a:pt x="207" y="462"/>
                </a:lnTo>
                <a:lnTo>
                  <a:pt x="207" y="462"/>
                </a:lnTo>
                <a:lnTo>
                  <a:pt x="207" y="462"/>
                </a:lnTo>
                <a:lnTo>
                  <a:pt x="209" y="461"/>
                </a:lnTo>
                <a:lnTo>
                  <a:pt x="210" y="461"/>
                </a:lnTo>
                <a:lnTo>
                  <a:pt x="210" y="461"/>
                </a:lnTo>
                <a:lnTo>
                  <a:pt x="211" y="461"/>
                </a:lnTo>
                <a:lnTo>
                  <a:pt x="211" y="459"/>
                </a:lnTo>
                <a:lnTo>
                  <a:pt x="211" y="459"/>
                </a:lnTo>
                <a:lnTo>
                  <a:pt x="213" y="459"/>
                </a:lnTo>
                <a:lnTo>
                  <a:pt x="213" y="459"/>
                </a:lnTo>
                <a:lnTo>
                  <a:pt x="214" y="458"/>
                </a:lnTo>
                <a:lnTo>
                  <a:pt x="216" y="458"/>
                </a:lnTo>
                <a:lnTo>
                  <a:pt x="216" y="458"/>
                </a:lnTo>
                <a:lnTo>
                  <a:pt x="216" y="456"/>
                </a:lnTo>
                <a:lnTo>
                  <a:pt x="216" y="456"/>
                </a:lnTo>
                <a:lnTo>
                  <a:pt x="217" y="456"/>
                </a:lnTo>
                <a:lnTo>
                  <a:pt x="218" y="456"/>
                </a:lnTo>
                <a:lnTo>
                  <a:pt x="220" y="455"/>
                </a:lnTo>
                <a:lnTo>
                  <a:pt x="220" y="454"/>
                </a:lnTo>
                <a:lnTo>
                  <a:pt x="221" y="452"/>
                </a:lnTo>
                <a:lnTo>
                  <a:pt x="225" y="452"/>
                </a:lnTo>
                <a:lnTo>
                  <a:pt x="225" y="452"/>
                </a:lnTo>
                <a:lnTo>
                  <a:pt x="225" y="451"/>
                </a:lnTo>
                <a:lnTo>
                  <a:pt x="227" y="451"/>
                </a:lnTo>
                <a:lnTo>
                  <a:pt x="228" y="451"/>
                </a:lnTo>
                <a:lnTo>
                  <a:pt x="228" y="451"/>
                </a:lnTo>
                <a:lnTo>
                  <a:pt x="228" y="450"/>
                </a:lnTo>
                <a:lnTo>
                  <a:pt x="228" y="450"/>
                </a:lnTo>
                <a:lnTo>
                  <a:pt x="228" y="450"/>
                </a:lnTo>
                <a:lnTo>
                  <a:pt x="228" y="450"/>
                </a:lnTo>
                <a:lnTo>
                  <a:pt x="229" y="448"/>
                </a:lnTo>
                <a:lnTo>
                  <a:pt x="229" y="448"/>
                </a:lnTo>
                <a:lnTo>
                  <a:pt x="229" y="447"/>
                </a:lnTo>
                <a:lnTo>
                  <a:pt x="231" y="447"/>
                </a:lnTo>
                <a:lnTo>
                  <a:pt x="232" y="445"/>
                </a:lnTo>
                <a:lnTo>
                  <a:pt x="232" y="445"/>
                </a:lnTo>
                <a:lnTo>
                  <a:pt x="234" y="444"/>
                </a:lnTo>
                <a:lnTo>
                  <a:pt x="234" y="444"/>
                </a:lnTo>
                <a:lnTo>
                  <a:pt x="236" y="443"/>
                </a:lnTo>
                <a:lnTo>
                  <a:pt x="236" y="441"/>
                </a:lnTo>
                <a:lnTo>
                  <a:pt x="236" y="441"/>
                </a:lnTo>
                <a:lnTo>
                  <a:pt x="236" y="441"/>
                </a:lnTo>
                <a:lnTo>
                  <a:pt x="236" y="441"/>
                </a:lnTo>
                <a:lnTo>
                  <a:pt x="236" y="440"/>
                </a:lnTo>
                <a:lnTo>
                  <a:pt x="234" y="439"/>
                </a:lnTo>
                <a:lnTo>
                  <a:pt x="232" y="439"/>
                </a:lnTo>
                <a:lnTo>
                  <a:pt x="231" y="439"/>
                </a:lnTo>
                <a:lnTo>
                  <a:pt x="229" y="437"/>
                </a:lnTo>
                <a:lnTo>
                  <a:pt x="229" y="437"/>
                </a:lnTo>
                <a:lnTo>
                  <a:pt x="229" y="436"/>
                </a:lnTo>
                <a:lnTo>
                  <a:pt x="229" y="434"/>
                </a:lnTo>
                <a:lnTo>
                  <a:pt x="229" y="434"/>
                </a:lnTo>
                <a:lnTo>
                  <a:pt x="232" y="433"/>
                </a:lnTo>
                <a:lnTo>
                  <a:pt x="232" y="432"/>
                </a:lnTo>
                <a:lnTo>
                  <a:pt x="234" y="432"/>
                </a:lnTo>
                <a:lnTo>
                  <a:pt x="234" y="432"/>
                </a:lnTo>
                <a:lnTo>
                  <a:pt x="234" y="430"/>
                </a:lnTo>
                <a:lnTo>
                  <a:pt x="234" y="430"/>
                </a:lnTo>
                <a:lnTo>
                  <a:pt x="234" y="430"/>
                </a:lnTo>
                <a:lnTo>
                  <a:pt x="235" y="429"/>
                </a:lnTo>
                <a:lnTo>
                  <a:pt x="236" y="429"/>
                </a:lnTo>
                <a:lnTo>
                  <a:pt x="236" y="429"/>
                </a:lnTo>
                <a:lnTo>
                  <a:pt x="236" y="429"/>
                </a:lnTo>
                <a:lnTo>
                  <a:pt x="236" y="430"/>
                </a:lnTo>
                <a:lnTo>
                  <a:pt x="236" y="430"/>
                </a:lnTo>
                <a:lnTo>
                  <a:pt x="238" y="430"/>
                </a:lnTo>
                <a:lnTo>
                  <a:pt x="239" y="429"/>
                </a:lnTo>
                <a:lnTo>
                  <a:pt x="239" y="429"/>
                </a:lnTo>
                <a:lnTo>
                  <a:pt x="240" y="429"/>
                </a:lnTo>
                <a:lnTo>
                  <a:pt x="239" y="428"/>
                </a:lnTo>
                <a:lnTo>
                  <a:pt x="238" y="428"/>
                </a:lnTo>
                <a:lnTo>
                  <a:pt x="238" y="428"/>
                </a:lnTo>
                <a:lnTo>
                  <a:pt x="239" y="428"/>
                </a:lnTo>
                <a:lnTo>
                  <a:pt x="242" y="426"/>
                </a:lnTo>
                <a:lnTo>
                  <a:pt x="242" y="426"/>
                </a:lnTo>
                <a:lnTo>
                  <a:pt x="243" y="425"/>
                </a:lnTo>
                <a:lnTo>
                  <a:pt x="243" y="425"/>
                </a:lnTo>
                <a:lnTo>
                  <a:pt x="243" y="425"/>
                </a:lnTo>
                <a:lnTo>
                  <a:pt x="243" y="423"/>
                </a:lnTo>
                <a:lnTo>
                  <a:pt x="242" y="423"/>
                </a:lnTo>
                <a:lnTo>
                  <a:pt x="240" y="422"/>
                </a:lnTo>
                <a:lnTo>
                  <a:pt x="239" y="421"/>
                </a:lnTo>
                <a:lnTo>
                  <a:pt x="240" y="421"/>
                </a:lnTo>
                <a:lnTo>
                  <a:pt x="240" y="421"/>
                </a:lnTo>
                <a:lnTo>
                  <a:pt x="242" y="422"/>
                </a:lnTo>
                <a:lnTo>
                  <a:pt x="243" y="422"/>
                </a:lnTo>
                <a:lnTo>
                  <a:pt x="243" y="422"/>
                </a:lnTo>
                <a:lnTo>
                  <a:pt x="245" y="422"/>
                </a:lnTo>
                <a:lnTo>
                  <a:pt x="246" y="421"/>
                </a:lnTo>
                <a:lnTo>
                  <a:pt x="247" y="421"/>
                </a:lnTo>
                <a:lnTo>
                  <a:pt x="247" y="419"/>
                </a:lnTo>
                <a:lnTo>
                  <a:pt x="246" y="419"/>
                </a:lnTo>
                <a:lnTo>
                  <a:pt x="246" y="419"/>
                </a:lnTo>
                <a:lnTo>
                  <a:pt x="247" y="418"/>
                </a:lnTo>
                <a:lnTo>
                  <a:pt x="250" y="415"/>
                </a:lnTo>
                <a:lnTo>
                  <a:pt x="251" y="415"/>
                </a:lnTo>
                <a:lnTo>
                  <a:pt x="251" y="415"/>
                </a:lnTo>
                <a:lnTo>
                  <a:pt x="251" y="415"/>
                </a:lnTo>
                <a:lnTo>
                  <a:pt x="251" y="414"/>
                </a:lnTo>
                <a:lnTo>
                  <a:pt x="251" y="414"/>
                </a:lnTo>
                <a:lnTo>
                  <a:pt x="251" y="412"/>
                </a:lnTo>
                <a:lnTo>
                  <a:pt x="253" y="411"/>
                </a:lnTo>
                <a:lnTo>
                  <a:pt x="254" y="411"/>
                </a:lnTo>
                <a:lnTo>
                  <a:pt x="257" y="411"/>
                </a:lnTo>
                <a:lnTo>
                  <a:pt x="257" y="410"/>
                </a:lnTo>
                <a:lnTo>
                  <a:pt x="258" y="410"/>
                </a:lnTo>
                <a:lnTo>
                  <a:pt x="260" y="408"/>
                </a:lnTo>
                <a:lnTo>
                  <a:pt x="262" y="407"/>
                </a:lnTo>
                <a:lnTo>
                  <a:pt x="264" y="407"/>
                </a:lnTo>
                <a:lnTo>
                  <a:pt x="264" y="407"/>
                </a:lnTo>
                <a:lnTo>
                  <a:pt x="264" y="407"/>
                </a:lnTo>
                <a:lnTo>
                  <a:pt x="268" y="407"/>
                </a:lnTo>
                <a:lnTo>
                  <a:pt x="269" y="407"/>
                </a:lnTo>
                <a:lnTo>
                  <a:pt x="269" y="407"/>
                </a:lnTo>
                <a:lnTo>
                  <a:pt x="269" y="405"/>
                </a:lnTo>
                <a:lnTo>
                  <a:pt x="271" y="405"/>
                </a:lnTo>
                <a:lnTo>
                  <a:pt x="272" y="404"/>
                </a:lnTo>
                <a:lnTo>
                  <a:pt x="272" y="404"/>
                </a:lnTo>
                <a:lnTo>
                  <a:pt x="273" y="404"/>
                </a:lnTo>
                <a:lnTo>
                  <a:pt x="275" y="404"/>
                </a:lnTo>
                <a:lnTo>
                  <a:pt x="272" y="405"/>
                </a:lnTo>
                <a:lnTo>
                  <a:pt x="271" y="405"/>
                </a:lnTo>
                <a:lnTo>
                  <a:pt x="271" y="407"/>
                </a:lnTo>
                <a:lnTo>
                  <a:pt x="269" y="407"/>
                </a:lnTo>
                <a:lnTo>
                  <a:pt x="269" y="408"/>
                </a:lnTo>
                <a:lnTo>
                  <a:pt x="269" y="408"/>
                </a:lnTo>
                <a:lnTo>
                  <a:pt x="268" y="408"/>
                </a:lnTo>
                <a:lnTo>
                  <a:pt x="268" y="408"/>
                </a:lnTo>
                <a:lnTo>
                  <a:pt x="269" y="410"/>
                </a:lnTo>
                <a:lnTo>
                  <a:pt x="272" y="411"/>
                </a:lnTo>
                <a:lnTo>
                  <a:pt x="273" y="412"/>
                </a:lnTo>
                <a:lnTo>
                  <a:pt x="276" y="412"/>
                </a:lnTo>
                <a:lnTo>
                  <a:pt x="278" y="412"/>
                </a:lnTo>
                <a:lnTo>
                  <a:pt x="278" y="412"/>
                </a:lnTo>
                <a:lnTo>
                  <a:pt x="276" y="412"/>
                </a:lnTo>
                <a:lnTo>
                  <a:pt x="272" y="412"/>
                </a:lnTo>
                <a:lnTo>
                  <a:pt x="269" y="412"/>
                </a:lnTo>
                <a:lnTo>
                  <a:pt x="268" y="412"/>
                </a:lnTo>
                <a:lnTo>
                  <a:pt x="268" y="412"/>
                </a:lnTo>
                <a:lnTo>
                  <a:pt x="267" y="412"/>
                </a:lnTo>
                <a:lnTo>
                  <a:pt x="265" y="411"/>
                </a:lnTo>
                <a:lnTo>
                  <a:pt x="265" y="411"/>
                </a:lnTo>
                <a:lnTo>
                  <a:pt x="264" y="411"/>
                </a:lnTo>
                <a:lnTo>
                  <a:pt x="261" y="412"/>
                </a:lnTo>
                <a:lnTo>
                  <a:pt x="260" y="414"/>
                </a:lnTo>
                <a:lnTo>
                  <a:pt x="256" y="415"/>
                </a:lnTo>
                <a:lnTo>
                  <a:pt x="256" y="415"/>
                </a:lnTo>
                <a:lnTo>
                  <a:pt x="256" y="416"/>
                </a:lnTo>
                <a:lnTo>
                  <a:pt x="256" y="418"/>
                </a:lnTo>
                <a:lnTo>
                  <a:pt x="256" y="419"/>
                </a:lnTo>
                <a:lnTo>
                  <a:pt x="256" y="422"/>
                </a:lnTo>
                <a:lnTo>
                  <a:pt x="254" y="422"/>
                </a:lnTo>
                <a:lnTo>
                  <a:pt x="253" y="425"/>
                </a:lnTo>
                <a:lnTo>
                  <a:pt x="251" y="426"/>
                </a:lnTo>
                <a:lnTo>
                  <a:pt x="251" y="426"/>
                </a:lnTo>
                <a:lnTo>
                  <a:pt x="251" y="429"/>
                </a:lnTo>
                <a:lnTo>
                  <a:pt x="251" y="429"/>
                </a:lnTo>
                <a:lnTo>
                  <a:pt x="251" y="430"/>
                </a:lnTo>
                <a:lnTo>
                  <a:pt x="254" y="430"/>
                </a:lnTo>
                <a:lnTo>
                  <a:pt x="254" y="430"/>
                </a:lnTo>
                <a:lnTo>
                  <a:pt x="256" y="430"/>
                </a:lnTo>
                <a:lnTo>
                  <a:pt x="258" y="429"/>
                </a:lnTo>
                <a:lnTo>
                  <a:pt x="258" y="429"/>
                </a:lnTo>
                <a:lnTo>
                  <a:pt x="258" y="429"/>
                </a:lnTo>
                <a:lnTo>
                  <a:pt x="257" y="430"/>
                </a:lnTo>
                <a:lnTo>
                  <a:pt x="257" y="432"/>
                </a:lnTo>
                <a:lnTo>
                  <a:pt x="256" y="432"/>
                </a:lnTo>
                <a:lnTo>
                  <a:pt x="254" y="433"/>
                </a:lnTo>
                <a:lnTo>
                  <a:pt x="253" y="433"/>
                </a:lnTo>
                <a:lnTo>
                  <a:pt x="251" y="434"/>
                </a:lnTo>
                <a:lnTo>
                  <a:pt x="250" y="434"/>
                </a:lnTo>
                <a:lnTo>
                  <a:pt x="250" y="434"/>
                </a:lnTo>
                <a:lnTo>
                  <a:pt x="250" y="436"/>
                </a:lnTo>
                <a:lnTo>
                  <a:pt x="250" y="436"/>
                </a:lnTo>
                <a:lnTo>
                  <a:pt x="250" y="436"/>
                </a:lnTo>
                <a:lnTo>
                  <a:pt x="251" y="437"/>
                </a:lnTo>
                <a:lnTo>
                  <a:pt x="253" y="437"/>
                </a:lnTo>
                <a:lnTo>
                  <a:pt x="254" y="436"/>
                </a:lnTo>
                <a:lnTo>
                  <a:pt x="256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8" y="436"/>
                </a:lnTo>
                <a:lnTo>
                  <a:pt x="260" y="436"/>
                </a:lnTo>
                <a:lnTo>
                  <a:pt x="260" y="436"/>
                </a:lnTo>
                <a:lnTo>
                  <a:pt x="260" y="436"/>
                </a:lnTo>
                <a:lnTo>
                  <a:pt x="261" y="434"/>
                </a:lnTo>
                <a:lnTo>
                  <a:pt x="262" y="433"/>
                </a:lnTo>
                <a:lnTo>
                  <a:pt x="262" y="433"/>
                </a:lnTo>
                <a:lnTo>
                  <a:pt x="262" y="432"/>
                </a:lnTo>
                <a:lnTo>
                  <a:pt x="262" y="432"/>
                </a:lnTo>
                <a:lnTo>
                  <a:pt x="262" y="432"/>
                </a:lnTo>
                <a:lnTo>
                  <a:pt x="264" y="432"/>
                </a:lnTo>
                <a:lnTo>
                  <a:pt x="264" y="432"/>
                </a:lnTo>
                <a:lnTo>
                  <a:pt x="265" y="432"/>
                </a:lnTo>
                <a:lnTo>
                  <a:pt x="265" y="432"/>
                </a:lnTo>
                <a:lnTo>
                  <a:pt x="267" y="432"/>
                </a:lnTo>
                <a:lnTo>
                  <a:pt x="267" y="432"/>
                </a:lnTo>
                <a:lnTo>
                  <a:pt x="269" y="430"/>
                </a:lnTo>
                <a:lnTo>
                  <a:pt x="269" y="429"/>
                </a:lnTo>
                <a:lnTo>
                  <a:pt x="268" y="429"/>
                </a:lnTo>
                <a:lnTo>
                  <a:pt x="268" y="429"/>
                </a:lnTo>
                <a:lnTo>
                  <a:pt x="269" y="429"/>
                </a:lnTo>
                <a:lnTo>
                  <a:pt x="271" y="429"/>
                </a:lnTo>
                <a:lnTo>
                  <a:pt x="271" y="429"/>
                </a:lnTo>
                <a:lnTo>
                  <a:pt x="271" y="428"/>
                </a:lnTo>
                <a:lnTo>
                  <a:pt x="271" y="428"/>
                </a:lnTo>
                <a:lnTo>
                  <a:pt x="271" y="426"/>
                </a:lnTo>
                <a:lnTo>
                  <a:pt x="272" y="428"/>
                </a:lnTo>
                <a:lnTo>
                  <a:pt x="272" y="429"/>
                </a:lnTo>
                <a:lnTo>
                  <a:pt x="272" y="429"/>
                </a:lnTo>
                <a:lnTo>
                  <a:pt x="272" y="429"/>
                </a:lnTo>
                <a:lnTo>
                  <a:pt x="273" y="428"/>
                </a:lnTo>
                <a:lnTo>
                  <a:pt x="273" y="426"/>
                </a:lnTo>
                <a:lnTo>
                  <a:pt x="273" y="425"/>
                </a:lnTo>
                <a:lnTo>
                  <a:pt x="273" y="423"/>
                </a:lnTo>
                <a:lnTo>
                  <a:pt x="275" y="423"/>
                </a:lnTo>
                <a:lnTo>
                  <a:pt x="275" y="425"/>
                </a:lnTo>
                <a:lnTo>
                  <a:pt x="275" y="425"/>
                </a:lnTo>
                <a:lnTo>
                  <a:pt x="278" y="425"/>
                </a:lnTo>
                <a:lnTo>
                  <a:pt x="278" y="425"/>
                </a:lnTo>
                <a:lnTo>
                  <a:pt x="278" y="426"/>
                </a:lnTo>
                <a:lnTo>
                  <a:pt x="279" y="426"/>
                </a:lnTo>
                <a:lnTo>
                  <a:pt x="280" y="426"/>
                </a:lnTo>
                <a:lnTo>
                  <a:pt x="282" y="426"/>
                </a:lnTo>
                <a:lnTo>
                  <a:pt x="282" y="426"/>
                </a:lnTo>
                <a:lnTo>
                  <a:pt x="283" y="426"/>
                </a:lnTo>
                <a:lnTo>
                  <a:pt x="283" y="426"/>
                </a:lnTo>
                <a:lnTo>
                  <a:pt x="283" y="426"/>
                </a:lnTo>
                <a:lnTo>
                  <a:pt x="283" y="426"/>
                </a:lnTo>
                <a:lnTo>
                  <a:pt x="284" y="423"/>
                </a:lnTo>
                <a:lnTo>
                  <a:pt x="284" y="423"/>
                </a:lnTo>
                <a:lnTo>
                  <a:pt x="286" y="423"/>
                </a:lnTo>
                <a:lnTo>
                  <a:pt x="286" y="423"/>
                </a:lnTo>
                <a:lnTo>
                  <a:pt x="286" y="423"/>
                </a:lnTo>
                <a:lnTo>
                  <a:pt x="286" y="422"/>
                </a:lnTo>
                <a:lnTo>
                  <a:pt x="286" y="421"/>
                </a:lnTo>
                <a:lnTo>
                  <a:pt x="286" y="421"/>
                </a:lnTo>
                <a:lnTo>
                  <a:pt x="286" y="419"/>
                </a:lnTo>
                <a:lnTo>
                  <a:pt x="286" y="419"/>
                </a:lnTo>
                <a:lnTo>
                  <a:pt x="287" y="419"/>
                </a:lnTo>
                <a:lnTo>
                  <a:pt x="287" y="419"/>
                </a:lnTo>
                <a:lnTo>
                  <a:pt x="289" y="418"/>
                </a:lnTo>
                <a:lnTo>
                  <a:pt x="287" y="418"/>
                </a:lnTo>
                <a:lnTo>
                  <a:pt x="287" y="418"/>
                </a:lnTo>
                <a:lnTo>
                  <a:pt x="286" y="418"/>
                </a:lnTo>
                <a:lnTo>
                  <a:pt x="286" y="418"/>
                </a:lnTo>
                <a:lnTo>
                  <a:pt x="284" y="418"/>
                </a:lnTo>
                <a:lnTo>
                  <a:pt x="283" y="418"/>
                </a:lnTo>
                <a:lnTo>
                  <a:pt x="282" y="418"/>
                </a:lnTo>
                <a:lnTo>
                  <a:pt x="282" y="418"/>
                </a:lnTo>
                <a:lnTo>
                  <a:pt x="282" y="418"/>
                </a:lnTo>
                <a:lnTo>
                  <a:pt x="282" y="418"/>
                </a:lnTo>
                <a:lnTo>
                  <a:pt x="283" y="418"/>
                </a:lnTo>
                <a:lnTo>
                  <a:pt x="283" y="418"/>
                </a:lnTo>
                <a:lnTo>
                  <a:pt x="284" y="418"/>
                </a:lnTo>
                <a:lnTo>
                  <a:pt x="284" y="416"/>
                </a:lnTo>
                <a:lnTo>
                  <a:pt x="284" y="416"/>
                </a:lnTo>
                <a:lnTo>
                  <a:pt x="284" y="416"/>
                </a:lnTo>
                <a:lnTo>
                  <a:pt x="284" y="415"/>
                </a:lnTo>
                <a:lnTo>
                  <a:pt x="284" y="415"/>
                </a:lnTo>
                <a:lnTo>
                  <a:pt x="283" y="415"/>
                </a:lnTo>
                <a:lnTo>
                  <a:pt x="282" y="414"/>
                </a:lnTo>
                <a:lnTo>
                  <a:pt x="282" y="414"/>
                </a:lnTo>
                <a:lnTo>
                  <a:pt x="283" y="414"/>
                </a:lnTo>
                <a:lnTo>
                  <a:pt x="284" y="414"/>
                </a:lnTo>
                <a:lnTo>
                  <a:pt x="284" y="414"/>
                </a:lnTo>
                <a:lnTo>
                  <a:pt x="284" y="412"/>
                </a:lnTo>
                <a:lnTo>
                  <a:pt x="286" y="411"/>
                </a:lnTo>
                <a:lnTo>
                  <a:pt x="286" y="411"/>
                </a:lnTo>
                <a:lnTo>
                  <a:pt x="284" y="411"/>
                </a:lnTo>
                <a:lnTo>
                  <a:pt x="284" y="411"/>
                </a:lnTo>
                <a:lnTo>
                  <a:pt x="283" y="411"/>
                </a:lnTo>
                <a:lnTo>
                  <a:pt x="284" y="411"/>
                </a:lnTo>
                <a:lnTo>
                  <a:pt x="284" y="411"/>
                </a:lnTo>
                <a:lnTo>
                  <a:pt x="284" y="410"/>
                </a:lnTo>
                <a:lnTo>
                  <a:pt x="286" y="410"/>
                </a:lnTo>
                <a:lnTo>
                  <a:pt x="286" y="410"/>
                </a:lnTo>
                <a:lnTo>
                  <a:pt x="287" y="410"/>
                </a:lnTo>
                <a:lnTo>
                  <a:pt x="287" y="410"/>
                </a:lnTo>
                <a:lnTo>
                  <a:pt x="289" y="408"/>
                </a:lnTo>
                <a:lnTo>
                  <a:pt x="290" y="408"/>
                </a:lnTo>
                <a:lnTo>
                  <a:pt x="290" y="408"/>
                </a:lnTo>
                <a:lnTo>
                  <a:pt x="287" y="411"/>
                </a:lnTo>
                <a:lnTo>
                  <a:pt x="287" y="411"/>
                </a:lnTo>
                <a:lnTo>
                  <a:pt x="287" y="412"/>
                </a:lnTo>
                <a:lnTo>
                  <a:pt x="289" y="412"/>
                </a:lnTo>
                <a:lnTo>
                  <a:pt x="290" y="412"/>
                </a:lnTo>
                <a:lnTo>
                  <a:pt x="291" y="412"/>
                </a:lnTo>
                <a:lnTo>
                  <a:pt x="291" y="412"/>
                </a:lnTo>
                <a:lnTo>
                  <a:pt x="291" y="411"/>
                </a:lnTo>
                <a:lnTo>
                  <a:pt x="291" y="411"/>
                </a:lnTo>
                <a:lnTo>
                  <a:pt x="293" y="411"/>
                </a:lnTo>
                <a:lnTo>
                  <a:pt x="293" y="412"/>
                </a:lnTo>
                <a:lnTo>
                  <a:pt x="293" y="412"/>
                </a:lnTo>
                <a:lnTo>
                  <a:pt x="294" y="412"/>
                </a:lnTo>
                <a:lnTo>
                  <a:pt x="294" y="412"/>
                </a:lnTo>
                <a:lnTo>
                  <a:pt x="294" y="412"/>
                </a:lnTo>
                <a:lnTo>
                  <a:pt x="294" y="411"/>
                </a:lnTo>
                <a:lnTo>
                  <a:pt x="295" y="411"/>
                </a:lnTo>
                <a:lnTo>
                  <a:pt x="295" y="411"/>
                </a:lnTo>
                <a:lnTo>
                  <a:pt x="297" y="411"/>
                </a:lnTo>
                <a:lnTo>
                  <a:pt x="297" y="411"/>
                </a:lnTo>
                <a:lnTo>
                  <a:pt x="298" y="411"/>
                </a:lnTo>
                <a:lnTo>
                  <a:pt x="300" y="410"/>
                </a:lnTo>
                <a:lnTo>
                  <a:pt x="301" y="410"/>
                </a:lnTo>
                <a:lnTo>
                  <a:pt x="302" y="410"/>
                </a:lnTo>
                <a:lnTo>
                  <a:pt x="304" y="410"/>
                </a:lnTo>
                <a:lnTo>
                  <a:pt x="301" y="411"/>
                </a:lnTo>
                <a:lnTo>
                  <a:pt x="301" y="411"/>
                </a:lnTo>
                <a:lnTo>
                  <a:pt x="301" y="412"/>
                </a:lnTo>
                <a:lnTo>
                  <a:pt x="301" y="412"/>
                </a:lnTo>
                <a:lnTo>
                  <a:pt x="301" y="414"/>
                </a:lnTo>
                <a:lnTo>
                  <a:pt x="302" y="414"/>
                </a:lnTo>
                <a:lnTo>
                  <a:pt x="302" y="415"/>
                </a:lnTo>
                <a:lnTo>
                  <a:pt x="301" y="415"/>
                </a:lnTo>
                <a:lnTo>
                  <a:pt x="301" y="415"/>
                </a:lnTo>
                <a:lnTo>
                  <a:pt x="302" y="415"/>
                </a:lnTo>
                <a:lnTo>
                  <a:pt x="304" y="415"/>
                </a:lnTo>
                <a:lnTo>
                  <a:pt x="304" y="415"/>
                </a:lnTo>
                <a:lnTo>
                  <a:pt x="305" y="415"/>
                </a:lnTo>
                <a:lnTo>
                  <a:pt x="305" y="415"/>
                </a:lnTo>
                <a:lnTo>
                  <a:pt x="305" y="415"/>
                </a:lnTo>
                <a:lnTo>
                  <a:pt x="305" y="416"/>
                </a:lnTo>
                <a:lnTo>
                  <a:pt x="309" y="416"/>
                </a:lnTo>
                <a:lnTo>
                  <a:pt x="309" y="416"/>
                </a:lnTo>
                <a:lnTo>
                  <a:pt x="309" y="418"/>
                </a:lnTo>
                <a:lnTo>
                  <a:pt x="308" y="418"/>
                </a:lnTo>
                <a:lnTo>
                  <a:pt x="308" y="419"/>
                </a:lnTo>
                <a:lnTo>
                  <a:pt x="308" y="419"/>
                </a:lnTo>
                <a:lnTo>
                  <a:pt x="309" y="419"/>
                </a:lnTo>
                <a:lnTo>
                  <a:pt x="311" y="419"/>
                </a:lnTo>
                <a:lnTo>
                  <a:pt x="312" y="419"/>
                </a:lnTo>
                <a:lnTo>
                  <a:pt x="313" y="421"/>
                </a:lnTo>
                <a:lnTo>
                  <a:pt x="315" y="419"/>
                </a:lnTo>
                <a:lnTo>
                  <a:pt x="315" y="419"/>
                </a:lnTo>
                <a:lnTo>
                  <a:pt x="316" y="418"/>
                </a:lnTo>
                <a:lnTo>
                  <a:pt x="317" y="416"/>
                </a:lnTo>
                <a:lnTo>
                  <a:pt x="319" y="416"/>
                </a:lnTo>
                <a:lnTo>
                  <a:pt x="319" y="416"/>
                </a:lnTo>
                <a:lnTo>
                  <a:pt x="317" y="416"/>
                </a:lnTo>
                <a:lnTo>
                  <a:pt x="317" y="418"/>
                </a:lnTo>
                <a:lnTo>
                  <a:pt x="317" y="419"/>
                </a:lnTo>
                <a:lnTo>
                  <a:pt x="317" y="421"/>
                </a:lnTo>
                <a:lnTo>
                  <a:pt x="317" y="421"/>
                </a:lnTo>
                <a:lnTo>
                  <a:pt x="319" y="422"/>
                </a:lnTo>
                <a:lnTo>
                  <a:pt x="319" y="422"/>
                </a:lnTo>
                <a:lnTo>
                  <a:pt x="319" y="422"/>
                </a:lnTo>
                <a:lnTo>
                  <a:pt x="320" y="422"/>
                </a:lnTo>
                <a:lnTo>
                  <a:pt x="323" y="422"/>
                </a:lnTo>
                <a:lnTo>
                  <a:pt x="324" y="423"/>
                </a:lnTo>
                <a:lnTo>
                  <a:pt x="324" y="425"/>
                </a:lnTo>
                <a:lnTo>
                  <a:pt x="324" y="425"/>
                </a:lnTo>
                <a:lnTo>
                  <a:pt x="324" y="425"/>
                </a:lnTo>
                <a:lnTo>
                  <a:pt x="324" y="425"/>
                </a:lnTo>
                <a:lnTo>
                  <a:pt x="326" y="425"/>
                </a:lnTo>
                <a:lnTo>
                  <a:pt x="327" y="425"/>
                </a:lnTo>
                <a:lnTo>
                  <a:pt x="330" y="425"/>
                </a:lnTo>
                <a:lnTo>
                  <a:pt x="335" y="423"/>
                </a:lnTo>
                <a:lnTo>
                  <a:pt x="339" y="425"/>
                </a:lnTo>
                <a:lnTo>
                  <a:pt x="344" y="425"/>
                </a:lnTo>
                <a:lnTo>
                  <a:pt x="348" y="426"/>
                </a:lnTo>
                <a:lnTo>
                  <a:pt x="349" y="426"/>
                </a:lnTo>
                <a:lnTo>
                  <a:pt x="350" y="425"/>
                </a:lnTo>
                <a:lnTo>
                  <a:pt x="350" y="425"/>
                </a:lnTo>
                <a:lnTo>
                  <a:pt x="350" y="425"/>
                </a:lnTo>
                <a:lnTo>
                  <a:pt x="350" y="423"/>
                </a:lnTo>
                <a:lnTo>
                  <a:pt x="350" y="423"/>
                </a:lnTo>
                <a:lnTo>
                  <a:pt x="350" y="423"/>
                </a:lnTo>
                <a:lnTo>
                  <a:pt x="350" y="425"/>
                </a:lnTo>
                <a:lnTo>
                  <a:pt x="352" y="425"/>
                </a:lnTo>
                <a:lnTo>
                  <a:pt x="352" y="426"/>
                </a:lnTo>
                <a:lnTo>
                  <a:pt x="350" y="426"/>
                </a:lnTo>
                <a:lnTo>
                  <a:pt x="350" y="428"/>
                </a:lnTo>
                <a:lnTo>
                  <a:pt x="356" y="429"/>
                </a:lnTo>
                <a:lnTo>
                  <a:pt x="357" y="429"/>
                </a:lnTo>
                <a:lnTo>
                  <a:pt x="360" y="429"/>
                </a:lnTo>
                <a:lnTo>
                  <a:pt x="361" y="429"/>
                </a:lnTo>
                <a:lnTo>
                  <a:pt x="364" y="428"/>
                </a:lnTo>
                <a:lnTo>
                  <a:pt x="366" y="428"/>
                </a:lnTo>
                <a:lnTo>
                  <a:pt x="367" y="426"/>
                </a:lnTo>
                <a:lnTo>
                  <a:pt x="368" y="425"/>
                </a:lnTo>
                <a:lnTo>
                  <a:pt x="368" y="425"/>
                </a:lnTo>
                <a:lnTo>
                  <a:pt x="370" y="425"/>
                </a:lnTo>
                <a:lnTo>
                  <a:pt x="371" y="428"/>
                </a:lnTo>
                <a:lnTo>
                  <a:pt x="374" y="428"/>
                </a:lnTo>
                <a:lnTo>
                  <a:pt x="372" y="428"/>
                </a:lnTo>
                <a:lnTo>
                  <a:pt x="371" y="428"/>
                </a:lnTo>
                <a:lnTo>
                  <a:pt x="371" y="428"/>
                </a:lnTo>
                <a:lnTo>
                  <a:pt x="371" y="429"/>
                </a:lnTo>
                <a:lnTo>
                  <a:pt x="371" y="429"/>
                </a:lnTo>
                <a:lnTo>
                  <a:pt x="371" y="430"/>
                </a:lnTo>
                <a:lnTo>
                  <a:pt x="371" y="430"/>
                </a:lnTo>
                <a:lnTo>
                  <a:pt x="370" y="430"/>
                </a:lnTo>
                <a:lnTo>
                  <a:pt x="370" y="429"/>
                </a:lnTo>
                <a:lnTo>
                  <a:pt x="370" y="428"/>
                </a:lnTo>
                <a:lnTo>
                  <a:pt x="370" y="428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7" y="428"/>
                </a:lnTo>
                <a:lnTo>
                  <a:pt x="367" y="428"/>
                </a:lnTo>
                <a:lnTo>
                  <a:pt x="368" y="429"/>
                </a:lnTo>
                <a:lnTo>
                  <a:pt x="368" y="429"/>
                </a:lnTo>
                <a:lnTo>
                  <a:pt x="368" y="430"/>
                </a:lnTo>
                <a:lnTo>
                  <a:pt x="367" y="430"/>
                </a:lnTo>
                <a:lnTo>
                  <a:pt x="367" y="432"/>
                </a:lnTo>
                <a:lnTo>
                  <a:pt x="366" y="432"/>
                </a:lnTo>
                <a:lnTo>
                  <a:pt x="366" y="432"/>
                </a:lnTo>
                <a:lnTo>
                  <a:pt x="366" y="432"/>
                </a:lnTo>
                <a:lnTo>
                  <a:pt x="367" y="433"/>
                </a:lnTo>
                <a:lnTo>
                  <a:pt x="367" y="433"/>
                </a:lnTo>
                <a:lnTo>
                  <a:pt x="370" y="434"/>
                </a:lnTo>
                <a:lnTo>
                  <a:pt x="374" y="436"/>
                </a:lnTo>
                <a:lnTo>
                  <a:pt x="377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9" y="439"/>
                </a:lnTo>
                <a:lnTo>
                  <a:pt x="381" y="439"/>
                </a:lnTo>
                <a:lnTo>
                  <a:pt x="382" y="440"/>
                </a:lnTo>
                <a:lnTo>
                  <a:pt x="383" y="441"/>
                </a:lnTo>
                <a:lnTo>
                  <a:pt x="383" y="441"/>
                </a:lnTo>
                <a:lnTo>
                  <a:pt x="383" y="443"/>
                </a:lnTo>
                <a:lnTo>
                  <a:pt x="385" y="444"/>
                </a:lnTo>
                <a:lnTo>
                  <a:pt x="386" y="444"/>
                </a:lnTo>
                <a:lnTo>
                  <a:pt x="386" y="444"/>
                </a:lnTo>
                <a:lnTo>
                  <a:pt x="386" y="444"/>
                </a:lnTo>
                <a:lnTo>
                  <a:pt x="386" y="445"/>
                </a:lnTo>
                <a:lnTo>
                  <a:pt x="388" y="445"/>
                </a:lnTo>
                <a:lnTo>
                  <a:pt x="392" y="448"/>
                </a:lnTo>
                <a:lnTo>
                  <a:pt x="393" y="448"/>
                </a:lnTo>
                <a:lnTo>
                  <a:pt x="394" y="450"/>
                </a:lnTo>
                <a:lnTo>
                  <a:pt x="396" y="450"/>
                </a:lnTo>
                <a:lnTo>
                  <a:pt x="396" y="450"/>
                </a:lnTo>
                <a:lnTo>
                  <a:pt x="397" y="448"/>
                </a:lnTo>
                <a:lnTo>
                  <a:pt x="400" y="448"/>
                </a:lnTo>
                <a:lnTo>
                  <a:pt x="401" y="448"/>
                </a:lnTo>
                <a:lnTo>
                  <a:pt x="401" y="448"/>
                </a:lnTo>
                <a:lnTo>
                  <a:pt x="401" y="447"/>
                </a:lnTo>
                <a:lnTo>
                  <a:pt x="401" y="447"/>
                </a:lnTo>
                <a:lnTo>
                  <a:pt x="400" y="445"/>
                </a:lnTo>
                <a:lnTo>
                  <a:pt x="399" y="444"/>
                </a:lnTo>
                <a:lnTo>
                  <a:pt x="397" y="444"/>
                </a:lnTo>
                <a:lnTo>
                  <a:pt x="397" y="444"/>
                </a:lnTo>
                <a:lnTo>
                  <a:pt x="397" y="444"/>
                </a:lnTo>
                <a:lnTo>
                  <a:pt x="397" y="443"/>
                </a:lnTo>
                <a:lnTo>
                  <a:pt x="396" y="443"/>
                </a:lnTo>
                <a:lnTo>
                  <a:pt x="396" y="443"/>
                </a:lnTo>
                <a:lnTo>
                  <a:pt x="396" y="443"/>
                </a:lnTo>
                <a:lnTo>
                  <a:pt x="394" y="441"/>
                </a:lnTo>
                <a:lnTo>
                  <a:pt x="393" y="441"/>
                </a:lnTo>
                <a:lnTo>
                  <a:pt x="393" y="441"/>
                </a:lnTo>
                <a:lnTo>
                  <a:pt x="392" y="441"/>
                </a:lnTo>
                <a:lnTo>
                  <a:pt x="392" y="441"/>
                </a:lnTo>
                <a:lnTo>
                  <a:pt x="392" y="440"/>
                </a:lnTo>
                <a:lnTo>
                  <a:pt x="393" y="440"/>
                </a:lnTo>
                <a:lnTo>
                  <a:pt x="393" y="440"/>
                </a:lnTo>
                <a:lnTo>
                  <a:pt x="392" y="439"/>
                </a:lnTo>
                <a:lnTo>
                  <a:pt x="392" y="439"/>
                </a:lnTo>
                <a:lnTo>
                  <a:pt x="393" y="440"/>
                </a:lnTo>
                <a:lnTo>
                  <a:pt x="396" y="440"/>
                </a:lnTo>
                <a:lnTo>
                  <a:pt x="397" y="441"/>
                </a:lnTo>
                <a:lnTo>
                  <a:pt x="397" y="441"/>
                </a:lnTo>
                <a:lnTo>
                  <a:pt x="397" y="441"/>
                </a:lnTo>
                <a:lnTo>
                  <a:pt x="399" y="441"/>
                </a:lnTo>
                <a:lnTo>
                  <a:pt x="399" y="443"/>
                </a:lnTo>
                <a:lnTo>
                  <a:pt x="400" y="443"/>
                </a:lnTo>
                <a:lnTo>
                  <a:pt x="400" y="443"/>
                </a:lnTo>
                <a:lnTo>
                  <a:pt x="400" y="443"/>
                </a:lnTo>
                <a:lnTo>
                  <a:pt x="400" y="441"/>
                </a:lnTo>
                <a:lnTo>
                  <a:pt x="400" y="441"/>
                </a:lnTo>
                <a:lnTo>
                  <a:pt x="400" y="441"/>
                </a:lnTo>
                <a:lnTo>
                  <a:pt x="400" y="440"/>
                </a:lnTo>
                <a:lnTo>
                  <a:pt x="400" y="439"/>
                </a:lnTo>
                <a:lnTo>
                  <a:pt x="400" y="439"/>
                </a:lnTo>
                <a:lnTo>
                  <a:pt x="401" y="440"/>
                </a:lnTo>
                <a:lnTo>
                  <a:pt x="401" y="441"/>
                </a:lnTo>
                <a:lnTo>
                  <a:pt x="401" y="441"/>
                </a:lnTo>
                <a:lnTo>
                  <a:pt x="403" y="441"/>
                </a:lnTo>
                <a:lnTo>
                  <a:pt x="403" y="441"/>
                </a:lnTo>
                <a:lnTo>
                  <a:pt x="401" y="441"/>
                </a:lnTo>
                <a:lnTo>
                  <a:pt x="401" y="443"/>
                </a:lnTo>
                <a:lnTo>
                  <a:pt x="403" y="444"/>
                </a:lnTo>
                <a:lnTo>
                  <a:pt x="403" y="445"/>
                </a:lnTo>
                <a:lnTo>
                  <a:pt x="403" y="447"/>
                </a:lnTo>
                <a:lnTo>
                  <a:pt x="403" y="448"/>
                </a:lnTo>
                <a:lnTo>
                  <a:pt x="403" y="448"/>
                </a:lnTo>
                <a:lnTo>
                  <a:pt x="405" y="448"/>
                </a:lnTo>
                <a:lnTo>
                  <a:pt x="407" y="448"/>
                </a:lnTo>
                <a:lnTo>
                  <a:pt x="408" y="450"/>
                </a:lnTo>
                <a:lnTo>
                  <a:pt x="408" y="450"/>
                </a:lnTo>
                <a:lnTo>
                  <a:pt x="410" y="450"/>
                </a:lnTo>
                <a:lnTo>
                  <a:pt x="411" y="450"/>
                </a:lnTo>
                <a:lnTo>
                  <a:pt x="411" y="450"/>
                </a:lnTo>
                <a:lnTo>
                  <a:pt x="411" y="450"/>
                </a:lnTo>
                <a:lnTo>
                  <a:pt x="411" y="448"/>
                </a:lnTo>
                <a:lnTo>
                  <a:pt x="410" y="447"/>
                </a:lnTo>
                <a:lnTo>
                  <a:pt x="410" y="445"/>
                </a:lnTo>
                <a:lnTo>
                  <a:pt x="410" y="444"/>
                </a:lnTo>
                <a:lnTo>
                  <a:pt x="408" y="443"/>
                </a:lnTo>
                <a:lnTo>
                  <a:pt x="408" y="441"/>
                </a:lnTo>
                <a:lnTo>
                  <a:pt x="407" y="439"/>
                </a:lnTo>
                <a:lnTo>
                  <a:pt x="407" y="437"/>
                </a:lnTo>
                <a:lnTo>
                  <a:pt x="407" y="436"/>
                </a:lnTo>
                <a:lnTo>
                  <a:pt x="407" y="437"/>
                </a:lnTo>
                <a:lnTo>
                  <a:pt x="407" y="436"/>
                </a:lnTo>
                <a:lnTo>
                  <a:pt x="407" y="434"/>
                </a:lnTo>
                <a:lnTo>
                  <a:pt x="407" y="434"/>
                </a:lnTo>
                <a:lnTo>
                  <a:pt x="407" y="434"/>
                </a:lnTo>
                <a:lnTo>
                  <a:pt x="408" y="433"/>
                </a:lnTo>
                <a:lnTo>
                  <a:pt x="408" y="433"/>
                </a:lnTo>
                <a:lnTo>
                  <a:pt x="408" y="434"/>
                </a:lnTo>
                <a:lnTo>
                  <a:pt x="408" y="436"/>
                </a:lnTo>
                <a:lnTo>
                  <a:pt x="410" y="439"/>
                </a:lnTo>
                <a:lnTo>
                  <a:pt x="410" y="441"/>
                </a:lnTo>
                <a:lnTo>
                  <a:pt x="411" y="443"/>
                </a:lnTo>
                <a:lnTo>
                  <a:pt x="411" y="443"/>
                </a:lnTo>
                <a:lnTo>
                  <a:pt x="411" y="443"/>
                </a:lnTo>
                <a:lnTo>
                  <a:pt x="412" y="444"/>
                </a:lnTo>
                <a:lnTo>
                  <a:pt x="414" y="447"/>
                </a:lnTo>
                <a:lnTo>
                  <a:pt x="414" y="448"/>
                </a:lnTo>
                <a:lnTo>
                  <a:pt x="416" y="448"/>
                </a:lnTo>
                <a:lnTo>
                  <a:pt x="418" y="450"/>
                </a:lnTo>
                <a:lnTo>
                  <a:pt x="418" y="450"/>
                </a:lnTo>
                <a:lnTo>
                  <a:pt x="419" y="450"/>
                </a:lnTo>
                <a:lnTo>
                  <a:pt x="419" y="450"/>
                </a:lnTo>
                <a:lnTo>
                  <a:pt x="421" y="447"/>
                </a:lnTo>
                <a:lnTo>
                  <a:pt x="421" y="447"/>
                </a:lnTo>
                <a:lnTo>
                  <a:pt x="422" y="445"/>
                </a:lnTo>
                <a:lnTo>
                  <a:pt x="422" y="445"/>
                </a:lnTo>
                <a:lnTo>
                  <a:pt x="422" y="447"/>
                </a:lnTo>
                <a:lnTo>
                  <a:pt x="422" y="447"/>
                </a:lnTo>
                <a:lnTo>
                  <a:pt x="421" y="450"/>
                </a:lnTo>
                <a:lnTo>
                  <a:pt x="421" y="451"/>
                </a:lnTo>
                <a:lnTo>
                  <a:pt x="421" y="451"/>
                </a:lnTo>
                <a:lnTo>
                  <a:pt x="421" y="452"/>
                </a:lnTo>
                <a:lnTo>
                  <a:pt x="422" y="454"/>
                </a:lnTo>
                <a:lnTo>
                  <a:pt x="422" y="454"/>
                </a:lnTo>
                <a:lnTo>
                  <a:pt x="423" y="455"/>
                </a:lnTo>
                <a:lnTo>
                  <a:pt x="423" y="455"/>
                </a:lnTo>
                <a:lnTo>
                  <a:pt x="423" y="455"/>
                </a:lnTo>
                <a:lnTo>
                  <a:pt x="425" y="455"/>
                </a:lnTo>
                <a:lnTo>
                  <a:pt x="425" y="454"/>
                </a:lnTo>
                <a:lnTo>
                  <a:pt x="426" y="454"/>
                </a:lnTo>
                <a:lnTo>
                  <a:pt x="429" y="455"/>
                </a:lnTo>
                <a:lnTo>
                  <a:pt x="429" y="455"/>
                </a:lnTo>
                <a:lnTo>
                  <a:pt x="425" y="455"/>
                </a:lnTo>
                <a:lnTo>
                  <a:pt x="425" y="455"/>
                </a:lnTo>
                <a:lnTo>
                  <a:pt x="425" y="455"/>
                </a:lnTo>
                <a:lnTo>
                  <a:pt x="425" y="456"/>
                </a:lnTo>
                <a:lnTo>
                  <a:pt x="426" y="456"/>
                </a:lnTo>
                <a:lnTo>
                  <a:pt x="429" y="459"/>
                </a:lnTo>
                <a:lnTo>
                  <a:pt x="429" y="459"/>
                </a:lnTo>
                <a:lnTo>
                  <a:pt x="427" y="458"/>
                </a:lnTo>
                <a:lnTo>
                  <a:pt x="425" y="458"/>
                </a:lnTo>
                <a:lnTo>
                  <a:pt x="425" y="458"/>
                </a:lnTo>
                <a:lnTo>
                  <a:pt x="425" y="458"/>
                </a:lnTo>
                <a:lnTo>
                  <a:pt x="423" y="458"/>
                </a:lnTo>
                <a:lnTo>
                  <a:pt x="425" y="459"/>
                </a:lnTo>
                <a:lnTo>
                  <a:pt x="426" y="462"/>
                </a:lnTo>
                <a:lnTo>
                  <a:pt x="426" y="465"/>
                </a:lnTo>
                <a:lnTo>
                  <a:pt x="432" y="466"/>
                </a:lnTo>
                <a:lnTo>
                  <a:pt x="432" y="466"/>
                </a:lnTo>
                <a:lnTo>
                  <a:pt x="432" y="466"/>
                </a:lnTo>
                <a:lnTo>
                  <a:pt x="432" y="468"/>
                </a:lnTo>
                <a:lnTo>
                  <a:pt x="432" y="468"/>
                </a:lnTo>
                <a:lnTo>
                  <a:pt x="432" y="468"/>
                </a:lnTo>
                <a:lnTo>
                  <a:pt x="433" y="469"/>
                </a:lnTo>
                <a:lnTo>
                  <a:pt x="433" y="469"/>
                </a:lnTo>
                <a:lnTo>
                  <a:pt x="436" y="470"/>
                </a:lnTo>
                <a:lnTo>
                  <a:pt x="436" y="472"/>
                </a:lnTo>
                <a:lnTo>
                  <a:pt x="436" y="472"/>
                </a:lnTo>
                <a:lnTo>
                  <a:pt x="436" y="472"/>
                </a:lnTo>
                <a:lnTo>
                  <a:pt x="437" y="472"/>
                </a:lnTo>
                <a:lnTo>
                  <a:pt x="437" y="473"/>
                </a:lnTo>
                <a:lnTo>
                  <a:pt x="437" y="473"/>
                </a:lnTo>
                <a:lnTo>
                  <a:pt x="437" y="473"/>
                </a:lnTo>
                <a:lnTo>
                  <a:pt x="438" y="474"/>
                </a:lnTo>
                <a:lnTo>
                  <a:pt x="438" y="474"/>
                </a:lnTo>
                <a:lnTo>
                  <a:pt x="440" y="476"/>
                </a:lnTo>
                <a:lnTo>
                  <a:pt x="440" y="476"/>
                </a:lnTo>
                <a:lnTo>
                  <a:pt x="440" y="477"/>
                </a:lnTo>
                <a:lnTo>
                  <a:pt x="441" y="477"/>
                </a:lnTo>
                <a:lnTo>
                  <a:pt x="441" y="477"/>
                </a:lnTo>
                <a:lnTo>
                  <a:pt x="444" y="477"/>
                </a:lnTo>
                <a:lnTo>
                  <a:pt x="443" y="479"/>
                </a:lnTo>
                <a:lnTo>
                  <a:pt x="441" y="479"/>
                </a:lnTo>
                <a:lnTo>
                  <a:pt x="440" y="481"/>
                </a:lnTo>
                <a:lnTo>
                  <a:pt x="438" y="483"/>
                </a:lnTo>
                <a:lnTo>
                  <a:pt x="438" y="483"/>
                </a:lnTo>
                <a:lnTo>
                  <a:pt x="437" y="484"/>
                </a:lnTo>
                <a:lnTo>
                  <a:pt x="437" y="484"/>
                </a:lnTo>
                <a:lnTo>
                  <a:pt x="438" y="485"/>
                </a:lnTo>
                <a:lnTo>
                  <a:pt x="438" y="485"/>
                </a:lnTo>
                <a:lnTo>
                  <a:pt x="440" y="487"/>
                </a:lnTo>
                <a:lnTo>
                  <a:pt x="440" y="485"/>
                </a:lnTo>
                <a:lnTo>
                  <a:pt x="441" y="485"/>
                </a:lnTo>
                <a:lnTo>
                  <a:pt x="441" y="484"/>
                </a:lnTo>
                <a:lnTo>
                  <a:pt x="441" y="483"/>
                </a:lnTo>
                <a:lnTo>
                  <a:pt x="441" y="483"/>
                </a:lnTo>
                <a:lnTo>
                  <a:pt x="441" y="483"/>
                </a:lnTo>
                <a:lnTo>
                  <a:pt x="441" y="483"/>
                </a:lnTo>
                <a:lnTo>
                  <a:pt x="441" y="481"/>
                </a:lnTo>
                <a:lnTo>
                  <a:pt x="443" y="481"/>
                </a:lnTo>
                <a:lnTo>
                  <a:pt x="447" y="480"/>
                </a:lnTo>
                <a:lnTo>
                  <a:pt x="449" y="479"/>
                </a:lnTo>
                <a:lnTo>
                  <a:pt x="448" y="480"/>
                </a:lnTo>
                <a:lnTo>
                  <a:pt x="448" y="480"/>
                </a:lnTo>
                <a:lnTo>
                  <a:pt x="448" y="481"/>
                </a:lnTo>
                <a:lnTo>
                  <a:pt x="449" y="483"/>
                </a:lnTo>
                <a:lnTo>
                  <a:pt x="449" y="484"/>
                </a:lnTo>
                <a:lnTo>
                  <a:pt x="451" y="485"/>
                </a:lnTo>
                <a:lnTo>
                  <a:pt x="451" y="487"/>
                </a:lnTo>
                <a:lnTo>
                  <a:pt x="451" y="487"/>
                </a:lnTo>
                <a:lnTo>
                  <a:pt x="451" y="488"/>
                </a:lnTo>
                <a:lnTo>
                  <a:pt x="451" y="490"/>
                </a:lnTo>
                <a:lnTo>
                  <a:pt x="452" y="490"/>
                </a:lnTo>
                <a:lnTo>
                  <a:pt x="452" y="490"/>
                </a:lnTo>
                <a:lnTo>
                  <a:pt x="449" y="490"/>
                </a:lnTo>
                <a:lnTo>
                  <a:pt x="448" y="491"/>
                </a:lnTo>
                <a:lnTo>
                  <a:pt x="448" y="491"/>
                </a:lnTo>
                <a:lnTo>
                  <a:pt x="449" y="492"/>
                </a:lnTo>
                <a:lnTo>
                  <a:pt x="449" y="494"/>
                </a:lnTo>
                <a:lnTo>
                  <a:pt x="451" y="496"/>
                </a:lnTo>
                <a:lnTo>
                  <a:pt x="452" y="496"/>
                </a:lnTo>
                <a:lnTo>
                  <a:pt x="454" y="496"/>
                </a:lnTo>
                <a:lnTo>
                  <a:pt x="454" y="496"/>
                </a:lnTo>
                <a:lnTo>
                  <a:pt x="455" y="496"/>
                </a:lnTo>
                <a:lnTo>
                  <a:pt x="456" y="494"/>
                </a:lnTo>
                <a:lnTo>
                  <a:pt x="456" y="494"/>
                </a:lnTo>
                <a:lnTo>
                  <a:pt x="456" y="492"/>
                </a:lnTo>
                <a:lnTo>
                  <a:pt x="458" y="491"/>
                </a:lnTo>
                <a:lnTo>
                  <a:pt x="458" y="490"/>
                </a:lnTo>
                <a:lnTo>
                  <a:pt x="458" y="488"/>
                </a:lnTo>
                <a:lnTo>
                  <a:pt x="458" y="488"/>
                </a:lnTo>
                <a:lnTo>
                  <a:pt x="458" y="487"/>
                </a:lnTo>
                <a:lnTo>
                  <a:pt x="458" y="485"/>
                </a:lnTo>
                <a:lnTo>
                  <a:pt x="458" y="485"/>
                </a:lnTo>
                <a:lnTo>
                  <a:pt x="458" y="484"/>
                </a:lnTo>
                <a:lnTo>
                  <a:pt x="458" y="483"/>
                </a:lnTo>
                <a:lnTo>
                  <a:pt x="458" y="483"/>
                </a:lnTo>
                <a:lnTo>
                  <a:pt x="459" y="481"/>
                </a:lnTo>
                <a:lnTo>
                  <a:pt x="459" y="481"/>
                </a:lnTo>
                <a:lnTo>
                  <a:pt x="458" y="483"/>
                </a:lnTo>
                <a:lnTo>
                  <a:pt x="458" y="484"/>
                </a:lnTo>
                <a:lnTo>
                  <a:pt x="458" y="484"/>
                </a:lnTo>
                <a:lnTo>
                  <a:pt x="458" y="485"/>
                </a:lnTo>
                <a:lnTo>
                  <a:pt x="458" y="485"/>
                </a:lnTo>
                <a:lnTo>
                  <a:pt x="458" y="487"/>
                </a:lnTo>
                <a:lnTo>
                  <a:pt x="459" y="488"/>
                </a:lnTo>
                <a:lnTo>
                  <a:pt x="459" y="490"/>
                </a:lnTo>
                <a:lnTo>
                  <a:pt x="458" y="491"/>
                </a:lnTo>
                <a:lnTo>
                  <a:pt x="458" y="492"/>
                </a:lnTo>
                <a:lnTo>
                  <a:pt x="458" y="492"/>
                </a:lnTo>
                <a:lnTo>
                  <a:pt x="459" y="492"/>
                </a:lnTo>
                <a:lnTo>
                  <a:pt x="460" y="490"/>
                </a:lnTo>
                <a:lnTo>
                  <a:pt x="460" y="490"/>
                </a:lnTo>
                <a:lnTo>
                  <a:pt x="460" y="488"/>
                </a:lnTo>
                <a:lnTo>
                  <a:pt x="460" y="487"/>
                </a:lnTo>
                <a:lnTo>
                  <a:pt x="460" y="485"/>
                </a:lnTo>
                <a:lnTo>
                  <a:pt x="460" y="487"/>
                </a:lnTo>
                <a:lnTo>
                  <a:pt x="462" y="487"/>
                </a:lnTo>
                <a:lnTo>
                  <a:pt x="462" y="488"/>
                </a:lnTo>
                <a:lnTo>
                  <a:pt x="462" y="488"/>
                </a:lnTo>
                <a:lnTo>
                  <a:pt x="462" y="487"/>
                </a:lnTo>
                <a:lnTo>
                  <a:pt x="463" y="487"/>
                </a:lnTo>
                <a:lnTo>
                  <a:pt x="460" y="490"/>
                </a:lnTo>
                <a:lnTo>
                  <a:pt x="459" y="491"/>
                </a:lnTo>
                <a:lnTo>
                  <a:pt x="459" y="492"/>
                </a:lnTo>
                <a:lnTo>
                  <a:pt x="458" y="495"/>
                </a:lnTo>
                <a:lnTo>
                  <a:pt x="458" y="495"/>
                </a:lnTo>
                <a:lnTo>
                  <a:pt x="456" y="496"/>
                </a:lnTo>
                <a:lnTo>
                  <a:pt x="456" y="498"/>
                </a:lnTo>
                <a:lnTo>
                  <a:pt x="455" y="498"/>
                </a:lnTo>
                <a:lnTo>
                  <a:pt x="455" y="498"/>
                </a:lnTo>
                <a:lnTo>
                  <a:pt x="455" y="499"/>
                </a:lnTo>
                <a:lnTo>
                  <a:pt x="455" y="501"/>
                </a:lnTo>
                <a:lnTo>
                  <a:pt x="455" y="501"/>
                </a:lnTo>
                <a:lnTo>
                  <a:pt x="455" y="502"/>
                </a:lnTo>
                <a:lnTo>
                  <a:pt x="456" y="503"/>
                </a:lnTo>
                <a:lnTo>
                  <a:pt x="458" y="505"/>
                </a:lnTo>
                <a:lnTo>
                  <a:pt x="459" y="503"/>
                </a:lnTo>
                <a:lnTo>
                  <a:pt x="460" y="503"/>
                </a:lnTo>
                <a:lnTo>
                  <a:pt x="462" y="503"/>
                </a:lnTo>
                <a:lnTo>
                  <a:pt x="460" y="505"/>
                </a:lnTo>
                <a:lnTo>
                  <a:pt x="458" y="505"/>
                </a:lnTo>
                <a:lnTo>
                  <a:pt x="458" y="505"/>
                </a:lnTo>
                <a:lnTo>
                  <a:pt x="458" y="506"/>
                </a:lnTo>
                <a:lnTo>
                  <a:pt x="456" y="507"/>
                </a:lnTo>
                <a:lnTo>
                  <a:pt x="455" y="510"/>
                </a:lnTo>
                <a:lnTo>
                  <a:pt x="456" y="510"/>
                </a:lnTo>
                <a:lnTo>
                  <a:pt x="458" y="512"/>
                </a:lnTo>
                <a:lnTo>
                  <a:pt x="459" y="512"/>
                </a:lnTo>
                <a:lnTo>
                  <a:pt x="460" y="514"/>
                </a:lnTo>
                <a:lnTo>
                  <a:pt x="462" y="514"/>
                </a:lnTo>
                <a:lnTo>
                  <a:pt x="463" y="516"/>
                </a:lnTo>
                <a:lnTo>
                  <a:pt x="463" y="514"/>
                </a:lnTo>
                <a:lnTo>
                  <a:pt x="466" y="514"/>
                </a:lnTo>
                <a:lnTo>
                  <a:pt x="466" y="514"/>
                </a:lnTo>
                <a:lnTo>
                  <a:pt x="466" y="513"/>
                </a:lnTo>
                <a:lnTo>
                  <a:pt x="466" y="512"/>
                </a:lnTo>
                <a:lnTo>
                  <a:pt x="466" y="512"/>
                </a:lnTo>
                <a:lnTo>
                  <a:pt x="467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72" y="507"/>
                </a:lnTo>
                <a:lnTo>
                  <a:pt x="472" y="507"/>
                </a:lnTo>
                <a:lnTo>
                  <a:pt x="473" y="509"/>
                </a:lnTo>
                <a:lnTo>
                  <a:pt x="473" y="509"/>
                </a:lnTo>
                <a:lnTo>
                  <a:pt x="472" y="509"/>
                </a:lnTo>
                <a:lnTo>
                  <a:pt x="472" y="509"/>
                </a:lnTo>
                <a:lnTo>
                  <a:pt x="470" y="509"/>
                </a:lnTo>
                <a:lnTo>
                  <a:pt x="470" y="510"/>
                </a:lnTo>
                <a:lnTo>
                  <a:pt x="470" y="510"/>
                </a:lnTo>
                <a:lnTo>
                  <a:pt x="470" y="510"/>
                </a:lnTo>
                <a:lnTo>
                  <a:pt x="472" y="512"/>
                </a:lnTo>
                <a:lnTo>
                  <a:pt x="472" y="513"/>
                </a:lnTo>
                <a:lnTo>
                  <a:pt x="473" y="513"/>
                </a:lnTo>
                <a:lnTo>
                  <a:pt x="473" y="513"/>
                </a:lnTo>
                <a:lnTo>
                  <a:pt x="474" y="513"/>
                </a:lnTo>
                <a:lnTo>
                  <a:pt x="476" y="513"/>
                </a:lnTo>
                <a:lnTo>
                  <a:pt x="477" y="513"/>
                </a:lnTo>
                <a:lnTo>
                  <a:pt x="478" y="514"/>
                </a:lnTo>
                <a:lnTo>
                  <a:pt x="478" y="516"/>
                </a:lnTo>
                <a:lnTo>
                  <a:pt x="477" y="514"/>
                </a:lnTo>
                <a:lnTo>
                  <a:pt x="477" y="514"/>
                </a:lnTo>
                <a:lnTo>
                  <a:pt x="476" y="513"/>
                </a:lnTo>
                <a:lnTo>
                  <a:pt x="474" y="513"/>
                </a:lnTo>
                <a:lnTo>
                  <a:pt x="473" y="514"/>
                </a:lnTo>
                <a:lnTo>
                  <a:pt x="473" y="514"/>
                </a:lnTo>
                <a:lnTo>
                  <a:pt x="470" y="512"/>
                </a:lnTo>
                <a:lnTo>
                  <a:pt x="469" y="512"/>
                </a:lnTo>
                <a:lnTo>
                  <a:pt x="470" y="510"/>
                </a:lnTo>
                <a:lnTo>
                  <a:pt x="470" y="510"/>
                </a:lnTo>
                <a:lnTo>
                  <a:pt x="469" y="510"/>
                </a:lnTo>
                <a:lnTo>
                  <a:pt x="467" y="510"/>
                </a:lnTo>
                <a:lnTo>
                  <a:pt x="467" y="512"/>
                </a:lnTo>
                <a:lnTo>
                  <a:pt x="466" y="513"/>
                </a:lnTo>
                <a:lnTo>
                  <a:pt x="467" y="513"/>
                </a:lnTo>
                <a:lnTo>
                  <a:pt x="467" y="514"/>
                </a:lnTo>
                <a:lnTo>
                  <a:pt x="470" y="516"/>
                </a:lnTo>
                <a:lnTo>
                  <a:pt x="472" y="516"/>
                </a:lnTo>
                <a:lnTo>
                  <a:pt x="473" y="517"/>
                </a:lnTo>
                <a:lnTo>
                  <a:pt x="473" y="521"/>
                </a:lnTo>
                <a:lnTo>
                  <a:pt x="474" y="521"/>
                </a:lnTo>
                <a:lnTo>
                  <a:pt x="477" y="520"/>
                </a:lnTo>
                <a:lnTo>
                  <a:pt x="477" y="520"/>
                </a:lnTo>
                <a:lnTo>
                  <a:pt x="477" y="521"/>
                </a:lnTo>
                <a:lnTo>
                  <a:pt x="477" y="521"/>
                </a:lnTo>
                <a:lnTo>
                  <a:pt x="476" y="524"/>
                </a:lnTo>
                <a:lnTo>
                  <a:pt x="476" y="527"/>
                </a:lnTo>
                <a:lnTo>
                  <a:pt x="476" y="527"/>
                </a:lnTo>
                <a:lnTo>
                  <a:pt x="476" y="527"/>
                </a:lnTo>
                <a:lnTo>
                  <a:pt x="476" y="527"/>
                </a:lnTo>
                <a:lnTo>
                  <a:pt x="477" y="525"/>
                </a:lnTo>
                <a:lnTo>
                  <a:pt x="478" y="525"/>
                </a:lnTo>
                <a:lnTo>
                  <a:pt x="478" y="525"/>
                </a:lnTo>
                <a:lnTo>
                  <a:pt x="477" y="525"/>
                </a:lnTo>
                <a:lnTo>
                  <a:pt x="477" y="527"/>
                </a:lnTo>
                <a:lnTo>
                  <a:pt x="477" y="527"/>
                </a:lnTo>
                <a:lnTo>
                  <a:pt x="477" y="528"/>
                </a:lnTo>
                <a:lnTo>
                  <a:pt x="477" y="528"/>
                </a:lnTo>
                <a:lnTo>
                  <a:pt x="474" y="530"/>
                </a:lnTo>
                <a:lnTo>
                  <a:pt x="476" y="532"/>
                </a:lnTo>
                <a:lnTo>
                  <a:pt x="477" y="535"/>
                </a:lnTo>
                <a:lnTo>
                  <a:pt x="478" y="532"/>
                </a:lnTo>
                <a:lnTo>
                  <a:pt x="478" y="530"/>
                </a:lnTo>
                <a:lnTo>
                  <a:pt x="480" y="528"/>
                </a:lnTo>
                <a:lnTo>
                  <a:pt x="480" y="528"/>
                </a:lnTo>
                <a:lnTo>
                  <a:pt x="481" y="528"/>
                </a:lnTo>
                <a:lnTo>
                  <a:pt x="483" y="528"/>
                </a:lnTo>
                <a:lnTo>
                  <a:pt x="483" y="527"/>
                </a:lnTo>
                <a:lnTo>
                  <a:pt x="487" y="524"/>
                </a:lnTo>
                <a:lnTo>
                  <a:pt x="487" y="524"/>
                </a:lnTo>
                <a:lnTo>
                  <a:pt x="487" y="523"/>
                </a:lnTo>
                <a:lnTo>
                  <a:pt x="487" y="523"/>
                </a:lnTo>
                <a:lnTo>
                  <a:pt x="487" y="523"/>
                </a:lnTo>
                <a:lnTo>
                  <a:pt x="487" y="521"/>
                </a:lnTo>
                <a:lnTo>
                  <a:pt x="487" y="521"/>
                </a:lnTo>
                <a:lnTo>
                  <a:pt x="488" y="523"/>
                </a:lnTo>
                <a:lnTo>
                  <a:pt x="488" y="523"/>
                </a:lnTo>
                <a:lnTo>
                  <a:pt x="488" y="523"/>
                </a:lnTo>
                <a:lnTo>
                  <a:pt x="487" y="524"/>
                </a:lnTo>
                <a:lnTo>
                  <a:pt x="485" y="525"/>
                </a:lnTo>
                <a:lnTo>
                  <a:pt x="485" y="525"/>
                </a:lnTo>
                <a:lnTo>
                  <a:pt x="485" y="527"/>
                </a:lnTo>
                <a:lnTo>
                  <a:pt x="485" y="527"/>
                </a:lnTo>
                <a:lnTo>
                  <a:pt x="487" y="527"/>
                </a:lnTo>
                <a:lnTo>
                  <a:pt x="488" y="528"/>
                </a:lnTo>
                <a:lnTo>
                  <a:pt x="488" y="528"/>
                </a:lnTo>
                <a:lnTo>
                  <a:pt x="488" y="530"/>
                </a:lnTo>
                <a:lnTo>
                  <a:pt x="489" y="531"/>
                </a:lnTo>
                <a:lnTo>
                  <a:pt x="489" y="531"/>
                </a:lnTo>
                <a:lnTo>
                  <a:pt x="489" y="531"/>
                </a:lnTo>
                <a:lnTo>
                  <a:pt x="489" y="531"/>
                </a:lnTo>
                <a:lnTo>
                  <a:pt x="488" y="530"/>
                </a:lnTo>
                <a:lnTo>
                  <a:pt x="488" y="528"/>
                </a:lnTo>
                <a:lnTo>
                  <a:pt x="487" y="528"/>
                </a:lnTo>
                <a:lnTo>
                  <a:pt x="485" y="528"/>
                </a:lnTo>
                <a:lnTo>
                  <a:pt x="485" y="527"/>
                </a:lnTo>
                <a:lnTo>
                  <a:pt x="483" y="527"/>
                </a:lnTo>
                <a:lnTo>
                  <a:pt x="483" y="528"/>
                </a:lnTo>
                <a:lnTo>
                  <a:pt x="481" y="528"/>
                </a:lnTo>
                <a:lnTo>
                  <a:pt x="480" y="530"/>
                </a:lnTo>
                <a:lnTo>
                  <a:pt x="480" y="531"/>
                </a:lnTo>
                <a:lnTo>
                  <a:pt x="480" y="532"/>
                </a:lnTo>
                <a:lnTo>
                  <a:pt x="480" y="532"/>
                </a:lnTo>
                <a:lnTo>
                  <a:pt x="480" y="534"/>
                </a:lnTo>
                <a:lnTo>
                  <a:pt x="478" y="534"/>
                </a:lnTo>
                <a:lnTo>
                  <a:pt x="478" y="535"/>
                </a:lnTo>
                <a:lnTo>
                  <a:pt x="480" y="536"/>
                </a:lnTo>
                <a:lnTo>
                  <a:pt x="480" y="536"/>
                </a:lnTo>
                <a:lnTo>
                  <a:pt x="480" y="538"/>
                </a:lnTo>
                <a:lnTo>
                  <a:pt x="480" y="538"/>
                </a:lnTo>
                <a:lnTo>
                  <a:pt x="481" y="538"/>
                </a:lnTo>
                <a:lnTo>
                  <a:pt x="481" y="539"/>
                </a:lnTo>
                <a:lnTo>
                  <a:pt x="481" y="539"/>
                </a:lnTo>
                <a:lnTo>
                  <a:pt x="481" y="538"/>
                </a:lnTo>
                <a:lnTo>
                  <a:pt x="481" y="538"/>
                </a:lnTo>
                <a:lnTo>
                  <a:pt x="483" y="536"/>
                </a:lnTo>
                <a:lnTo>
                  <a:pt x="484" y="535"/>
                </a:lnTo>
                <a:lnTo>
                  <a:pt x="487" y="535"/>
                </a:lnTo>
                <a:lnTo>
                  <a:pt x="491" y="535"/>
                </a:lnTo>
                <a:lnTo>
                  <a:pt x="489" y="536"/>
                </a:lnTo>
                <a:lnTo>
                  <a:pt x="488" y="536"/>
                </a:lnTo>
                <a:lnTo>
                  <a:pt x="485" y="536"/>
                </a:lnTo>
                <a:lnTo>
                  <a:pt x="484" y="536"/>
                </a:lnTo>
                <a:lnTo>
                  <a:pt x="484" y="536"/>
                </a:lnTo>
                <a:lnTo>
                  <a:pt x="481" y="539"/>
                </a:lnTo>
                <a:lnTo>
                  <a:pt x="481" y="541"/>
                </a:lnTo>
                <a:lnTo>
                  <a:pt x="481" y="541"/>
                </a:lnTo>
                <a:lnTo>
                  <a:pt x="481" y="542"/>
                </a:lnTo>
                <a:lnTo>
                  <a:pt x="481" y="543"/>
                </a:lnTo>
                <a:lnTo>
                  <a:pt x="483" y="545"/>
                </a:lnTo>
                <a:lnTo>
                  <a:pt x="484" y="545"/>
                </a:lnTo>
                <a:lnTo>
                  <a:pt x="485" y="546"/>
                </a:lnTo>
                <a:lnTo>
                  <a:pt x="487" y="546"/>
                </a:lnTo>
                <a:lnTo>
                  <a:pt x="487" y="546"/>
                </a:lnTo>
                <a:lnTo>
                  <a:pt x="488" y="546"/>
                </a:lnTo>
                <a:lnTo>
                  <a:pt x="491" y="546"/>
                </a:lnTo>
                <a:lnTo>
                  <a:pt x="491" y="545"/>
                </a:lnTo>
                <a:lnTo>
                  <a:pt x="492" y="543"/>
                </a:lnTo>
                <a:lnTo>
                  <a:pt x="492" y="545"/>
                </a:lnTo>
                <a:lnTo>
                  <a:pt x="492" y="546"/>
                </a:lnTo>
                <a:lnTo>
                  <a:pt x="492" y="546"/>
                </a:lnTo>
                <a:lnTo>
                  <a:pt x="492" y="546"/>
                </a:lnTo>
                <a:lnTo>
                  <a:pt x="494" y="546"/>
                </a:lnTo>
                <a:lnTo>
                  <a:pt x="494" y="547"/>
                </a:lnTo>
                <a:lnTo>
                  <a:pt x="492" y="547"/>
                </a:lnTo>
                <a:lnTo>
                  <a:pt x="492" y="547"/>
                </a:lnTo>
                <a:lnTo>
                  <a:pt x="492" y="549"/>
                </a:lnTo>
                <a:lnTo>
                  <a:pt x="492" y="549"/>
                </a:lnTo>
                <a:lnTo>
                  <a:pt x="494" y="549"/>
                </a:lnTo>
                <a:lnTo>
                  <a:pt x="496" y="547"/>
                </a:lnTo>
                <a:lnTo>
                  <a:pt x="498" y="549"/>
                </a:lnTo>
                <a:lnTo>
                  <a:pt x="498" y="549"/>
                </a:lnTo>
                <a:lnTo>
                  <a:pt x="496" y="549"/>
                </a:lnTo>
                <a:lnTo>
                  <a:pt x="495" y="549"/>
                </a:lnTo>
                <a:lnTo>
                  <a:pt x="492" y="549"/>
                </a:lnTo>
                <a:lnTo>
                  <a:pt x="492" y="550"/>
                </a:lnTo>
                <a:lnTo>
                  <a:pt x="492" y="550"/>
                </a:lnTo>
                <a:lnTo>
                  <a:pt x="494" y="550"/>
                </a:lnTo>
                <a:lnTo>
                  <a:pt x="495" y="550"/>
                </a:lnTo>
                <a:lnTo>
                  <a:pt x="496" y="550"/>
                </a:lnTo>
                <a:lnTo>
                  <a:pt x="496" y="550"/>
                </a:lnTo>
                <a:lnTo>
                  <a:pt x="498" y="550"/>
                </a:lnTo>
                <a:lnTo>
                  <a:pt x="498" y="550"/>
                </a:lnTo>
                <a:lnTo>
                  <a:pt x="499" y="550"/>
                </a:lnTo>
                <a:lnTo>
                  <a:pt x="499" y="552"/>
                </a:lnTo>
                <a:lnTo>
                  <a:pt x="499" y="552"/>
                </a:lnTo>
                <a:lnTo>
                  <a:pt x="500" y="552"/>
                </a:lnTo>
                <a:lnTo>
                  <a:pt x="500" y="552"/>
                </a:lnTo>
                <a:lnTo>
                  <a:pt x="500" y="550"/>
                </a:lnTo>
                <a:lnTo>
                  <a:pt x="500" y="549"/>
                </a:lnTo>
                <a:lnTo>
                  <a:pt x="502" y="549"/>
                </a:lnTo>
                <a:lnTo>
                  <a:pt x="502" y="550"/>
                </a:lnTo>
                <a:lnTo>
                  <a:pt x="502" y="550"/>
                </a:lnTo>
                <a:lnTo>
                  <a:pt x="502" y="550"/>
                </a:lnTo>
                <a:lnTo>
                  <a:pt x="505" y="552"/>
                </a:lnTo>
                <a:lnTo>
                  <a:pt x="506" y="550"/>
                </a:lnTo>
                <a:lnTo>
                  <a:pt x="506" y="550"/>
                </a:lnTo>
                <a:lnTo>
                  <a:pt x="507" y="549"/>
                </a:lnTo>
                <a:lnTo>
                  <a:pt x="507" y="547"/>
                </a:lnTo>
                <a:lnTo>
                  <a:pt x="507" y="547"/>
                </a:lnTo>
                <a:lnTo>
                  <a:pt x="507" y="547"/>
                </a:lnTo>
                <a:lnTo>
                  <a:pt x="507" y="546"/>
                </a:lnTo>
                <a:lnTo>
                  <a:pt x="507" y="546"/>
                </a:lnTo>
                <a:lnTo>
                  <a:pt x="507" y="547"/>
                </a:lnTo>
                <a:lnTo>
                  <a:pt x="507" y="549"/>
                </a:lnTo>
                <a:lnTo>
                  <a:pt x="507" y="549"/>
                </a:lnTo>
                <a:lnTo>
                  <a:pt x="507" y="550"/>
                </a:lnTo>
                <a:lnTo>
                  <a:pt x="506" y="552"/>
                </a:lnTo>
                <a:lnTo>
                  <a:pt x="506" y="553"/>
                </a:lnTo>
                <a:lnTo>
                  <a:pt x="506" y="553"/>
                </a:lnTo>
                <a:lnTo>
                  <a:pt x="507" y="553"/>
                </a:lnTo>
                <a:lnTo>
                  <a:pt x="507" y="554"/>
                </a:lnTo>
                <a:lnTo>
                  <a:pt x="509" y="556"/>
                </a:lnTo>
                <a:lnTo>
                  <a:pt x="509" y="557"/>
                </a:lnTo>
                <a:lnTo>
                  <a:pt x="509" y="557"/>
                </a:lnTo>
                <a:lnTo>
                  <a:pt x="511" y="560"/>
                </a:lnTo>
                <a:lnTo>
                  <a:pt x="511" y="560"/>
                </a:lnTo>
                <a:lnTo>
                  <a:pt x="513" y="560"/>
                </a:lnTo>
                <a:lnTo>
                  <a:pt x="514" y="560"/>
                </a:lnTo>
                <a:lnTo>
                  <a:pt x="516" y="558"/>
                </a:lnTo>
                <a:lnTo>
                  <a:pt x="516" y="558"/>
                </a:lnTo>
                <a:lnTo>
                  <a:pt x="516" y="558"/>
                </a:lnTo>
                <a:lnTo>
                  <a:pt x="516" y="557"/>
                </a:lnTo>
                <a:lnTo>
                  <a:pt x="516" y="557"/>
                </a:lnTo>
                <a:lnTo>
                  <a:pt x="517" y="556"/>
                </a:lnTo>
                <a:lnTo>
                  <a:pt x="517" y="556"/>
                </a:lnTo>
                <a:lnTo>
                  <a:pt x="517" y="554"/>
                </a:lnTo>
                <a:lnTo>
                  <a:pt x="517" y="554"/>
                </a:lnTo>
                <a:lnTo>
                  <a:pt x="517" y="554"/>
                </a:lnTo>
                <a:lnTo>
                  <a:pt x="517" y="556"/>
                </a:lnTo>
                <a:lnTo>
                  <a:pt x="518" y="556"/>
                </a:lnTo>
                <a:lnTo>
                  <a:pt x="518" y="556"/>
                </a:lnTo>
                <a:lnTo>
                  <a:pt x="517" y="556"/>
                </a:lnTo>
                <a:lnTo>
                  <a:pt x="517" y="557"/>
                </a:lnTo>
                <a:lnTo>
                  <a:pt x="517" y="557"/>
                </a:lnTo>
                <a:lnTo>
                  <a:pt x="517" y="560"/>
                </a:lnTo>
                <a:lnTo>
                  <a:pt x="517" y="560"/>
                </a:lnTo>
                <a:lnTo>
                  <a:pt x="517" y="561"/>
                </a:lnTo>
                <a:lnTo>
                  <a:pt x="518" y="561"/>
                </a:lnTo>
                <a:lnTo>
                  <a:pt x="518" y="561"/>
                </a:lnTo>
                <a:lnTo>
                  <a:pt x="520" y="561"/>
                </a:lnTo>
                <a:lnTo>
                  <a:pt x="520" y="561"/>
                </a:lnTo>
                <a:lnTo>
                  <a:pt x="518" y="561"/>
                </a:lnTo>
                <a:lnTo>
                  <a:pt x="517" y="563"/>
                </a:lnTo>
                <a:lnTo>
                  <a:pt x="517" y="561"/>
                </a:lnTo>
                <a:lnTo>
                  <a:pt x="517" y="560"/>
                </a:lnTo>
                <a:lnTo>
                  <a:pt x="516" y="560"/>
                </a:lnTo>
                <a:lnTo>
                  <a:pt x="516" y="560"/>
                </a:lnTo>
                <a:lnTo>
                  <a:pt x="516" y="560"/>
                </a:lnTo>
                <a:lnTo>
                  <a:pt x="516" y="561"/>
                </a:lnTo>
                <a:lnTo>
                  <a:pt x="516" y="561"/>
                </a:lnTo>
                <a:lnTo>
                  <a:pt x="517" y="563"/>
                </a:lnTo>
                <a:lnTo>
                  <a:pt x="517" y="563"/>
                </a:lnTo>
                <a:lnTo>
                  <a:pt x="517" y="563"/>
                </a:lnTo>
                <a:lnTo>
                  <a:pt x="520" y="564"/>
                </a:lnTo>
                <a:lnTo>
                  <a:pt x="521" y="564"/>
                </a:lnTo>
                <a:lnTo>
                  <a:pt x="521" y="564"/>
                </a:lnTo>
                <a:lnTo>
                  <a:pt x="521" y="564"/>
                </a:lnTo>
                <a:lnTo>
                  <a:pt x="522" y="564"/>
                </a:lnTo>
                <a:lnTo>
                  <a:pt x="522" y="563"/>
                </a:lnTo>
                <a:lnTo>
                  <a:pt x="522" y="563"/>
                </a:lnTo>
                <a:lnTo>
                  <a:pt x="522" y="563"/>
                </a:lnTo>
                <a:lnTo>
                  <a:pt x="524" y="561"/>
                </a:lnTo>
                <a:lnTo>
                  <a:pt x="524" y="561"/>
                </a:lnTo>
                <a:lnTo>
                  <a:pt x="524" y="561"/>
                </a:lnTo>
                <a:lnTo>
                  <a:pt x="524" y="563"/>
                </a:lnTo>
                <a:lnTo>
                  <a:pt x="522" y="564"/>
                </a:lnTo>
                <a:lnTo>
                  <a:pt x="522" y="564"/>
                </a:lnTo>
                <a:lnTo>
                  <a:pt x="522" y="564"/>
                </a:lnTo>
                <a:lnTo>
                  <a:pt x="522" y="565"/>
                </a:lnTo>
                <a:lnTo>
                  <a:pt x="522" y="565"/>
                </a:lnTo>
                <a:lnTo>
                  <a:pt x="524" y="565"/>
                </a:lnTo>
                <a:lnTo>
                  <a:pt x="525" y="565"/>
                </a:lnTo>
                <a:lnTo>
                  <a:pt x="525" y="565"/>
                </a:lnTo>
                <a:lnTo>
                  <a:pt x="527" y="564"/>
                </a:lnTo>
                <a:lnTo>
                  <a:pt x="527" y="565"/>
                </a:lnTo>
                <a:lnTo>
                  <a:pt x="525" y="565"/>
                </a:lnTo>
                <a:lnTo>
                  <a:pt x="525" y="565"/>
                </a:lnTo>
                <a:lnTo>
                  <a:pt x="524" y="565"/>
                </a:lnTo>
                <a:lnTo>
                  <a:pt x="524" y="565"/>
                </a:lnTo>
                <a:lnTo>
                  <a:pt x="524" y="567"/>
                </a:lnTo>
                <a:lnTo>
                  <a:pt x="524" y="567"/>
                </a:lnTo>
                <a:lnTo>
                  <a:pt x="524" y="568"/>
                </a:lnTo>
                <a:lnTo>
                  <a:pt x="524" y="568"/>
                </a:lnTo>
                <a:lnTo>
                  <a:pt x="525" y="568"/>
                </a:lnTo>
                <a:lnTo>
                  <a:pt x="525" y="568"/>
                </a:lnTo>
                <a:lnTo>
                  <a:pt x="524" y="568"/>
                </a:lnTo>
                <a:lnTo>
                  <a:pt x="524" y="568"/>
                </a:lnTo>
                <a:lnTo>
                  <a:pt x="525" y="570"/>
                </a:lnTo>
                <a:lnTo>
                  <a:pt x="525" y="570"/>
                </a:lnTo>
                <a:lnTo>
                  <a:pt x="525" y="570"/>
                </a:lnTo>
                <a:lnTo>
                  <a:pt x="525" y="570"/>
                </a:lnTo>
                <a:lnTo>
                  <a:pt x="525" y="568"/>
                </a:lnTo>
                <a:lnTo>
                  <a:pt x="525" y="568"/>
                </a:lnTo>
                <a:lnTo>
                  <a:pt x="525" y="568"/>
                </a:lnTo>
                <a:lnTo>
                  <a:pt x="527" y="568"/>
                </a:lnTo>
                <a:lnTo>
                  <a:pt x="527" y="568"/>
                </a:lnTo>
                <a:lnTo>
                  <a:pt x="528" y="570"/>
                </a:lnTo>
                <a:lnTo>
                  <a:pt x="528" y="571"/>
                </a:lnTo>
                <a:lnTo>
                  <a:pt x="528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4"/>
                </a:lnTo>
                <a:lnTo>
                  <a:pt x="529" y="575"/>
                </a:lnTo>
                <a:lnTo>
                  <a:pt x="531" y="575"/>
                </a:lnTo>
                <a:lnTo>
                  <a:pt x="531" y="575"/>
                </a:lnTo>
                <a:lnTo>
                  <a:pt x="529" y="575"/>
                </a:lnTo>
                <a:lnTo>
                  <a:pt x="529" y="575"/>
                </a:lnTo>
                <a:lnTo>
                  <a:pt x="528" y="575"/>
                </a:lnTo>
                <a:lnTo>
                  <a:pt x="528" y="575"/>
                </a:lnTo>
                <a:lnTo>
                  <a:pt x="528" y="576"/>
                </a:lnTo>
                <a:lnTo>
                  <a:pt x="529" y="576"/>
                </a:lnTo>
                <a:lnTo>
                  <a:pt x="529" y="576"/>
                </a:lnTo>
                <a:lnTo>
                  <a:pt x="529" y="576"/>
                </a:lnTo>
                <a:lnTo>
                  <a:pt x="531" y="576"/>
                </a:lnTo>
                <a:lnTo>
                  <a:pt x="531" y="578"/>
                </a:lnTo>
                <a:lnTo>
                  <a:pt x="531" y="578"/>
                </a:lnTo>
                <a:lnTo>
                  <a:pt x="531" y="578"/>
                </a:lnTo>
                <a:lnTo>
                  <a:pt x="529" y="579"/>
                </a:lnTo>
                <a:lnTo>
                  <a:pt x="529" y="579"/>
                </a:lnTo>
                <a:lnTo>
                  <a:pt x="529" y="579"/>
                </a:lnTo>
                <a:lnTo>
                  <a:pt x="531" y="579"/>
                </a:lnTo>
                <a:lnTo>
                  <a:pt x="531" y="581"/>
                </a:lnTo>
                <a:lnTo>
                  <a:pt x="531" y="581"/>
                </a:lnTo>
                <a:lnTo>
                  <a:pt x="531" y="579"/>
                </a:lnTo>
                <a:lnTo>
                  <a:pt x="531" y="579"/>
                </a:lnTo>
                <a:lnTo>
                  <a:pt x="531" y="579"/>
                </a:lnTo>
                <a:lnTo>
                  <a:pt x="532" y="581"/>
                </a:lnTo>
                <a:lnTo>
                  <a:pt x="532" y="581"/>
                </a:lnTo>
                <a:lnTo>
                  <a:pt x="532" y="581"/>
                </a:lnTo>
                <a:lnTo>
                  <a:pt x="532" y="581"/>
                </a:lnTo>
                <a:lnTo>
                  <a:pt x="532" y="582"/>
                </a:lnTo>
                <a:lnTo>
                  <a:pt x="532" y="582"/>
                </a:lnTo>
                <a:lnTo>
                  <a:pt x="531" y="583"/>
                </a:lnTo>
                <a:lnTo>
                  <a:pt x="531" y="583"/>
                </a:lnTo>
                <a:lnTo>
                  <a:pt x="531" y="585"/>
                </a:lnTo>
                <a:lnTo>
                  <a:pt x="531" y="585"/>
                </a:lnTo>
                <a:lnTo>
                  <a:pt x="531" y="585"/>
                </a:lnTo>
                <a:lnTo>
                  <a:pt x="531" y="586"/>
                </a:lnTo>
                <a:lnTo>
                  <a:pt x="531" y="586"/>
                </a:lnTo>
                <a:lnTo>
                  <a:pt x="531" y="586"/>
                </a:lnTo>
                <a:lnTo>
                  <a:pt x="531" y="587"/>
                </a:lnTo>
                <a:lnTo>
                  <a:pt x="532" y="589"/>
                </a:lnTo>
                <a:lnTo>
                  <a:pt x="532" y="589"/>
                </a:lnTo>
                <a:lnTo>
                  <a:pt x="531" y="590"/>
                </a:lnTo>
                <a:lnTo>
                  <a:pt x="531" y="590"/>
                </a:lnTo>
                <a:lnTo>
                  <a:pt x="529" y="590"/>
                </a:lnTo>
                <a:lnTo>
                  <a:pt x="529" y="590"/>
                </a:lnTo>
                <a:lnTo>
                  <a:pt x="529" y="592"/>
                </a:lnTo>
                <a:lnTo>
                  <a:pt x="529" y="592"/>
                </a:lnTo>
                <a:lnTo>
                  <a:pt x="528" y="592"/>
                </a:lnTo>
                <a:lnTo>
                  <a:pt x="528" y="592"/>
                </a:lnTo>
                <a:lnTo>
                  <a:pt x="527" y="592"/>
                </a:lnTo>
                <a:lnTo>
                  <a:pt x="527" y="592"/>
                </a:lnTo>
                <a:lnTo>
                  <a:pt x="525" y="592"/>
                </a:lnTo>
                <a:lnTo>
                  <a:pt x="525" y="592"/>
                </a:lnTo>
                <a:lnTo>
                  <a:pt x="525" y="590"/>
                </a:lnTo>
                <a:lnTo>
                  <a:pt x="527" y="590"/>
                </a:lnTo>
                <a:lnTo>
                  <a:pt x="527" y="589"/>
                </a:lnTo>
                <a:lnTo>
                  <a:pt x="527" y="589"/>
                </a:lnTo>
                <a:lnTo>
                  <a:pt x="528" y="590"/>
                </a:lnTo>
                <a:lnTo>
                  <a:pt x="528" y="590"/>
                </a:lnTo>
                <a:lnTo>
                  <a:pt x="528" y="590"/>
                </a:lnTo>
                <a:lnTo>
                  <a:pt x="528" y="589"/>
                </a:lnTo>
                <a:lnTo>
                  <a:pt x="529" y="590"/>
                </a:lnTo>
                <a:lnTo>
                  <a:pt x="529" y="590"/>
                </a:lnTo>
                <a:lnTo>
                  <a:pt x="529" y="590"/>
                </a:lnTo>
                <a:lnTo>
                  <a:pt x="529" y="589"/>
                </a:lnTo>
                <a:lnTo>
                  <a:pt x="529" y="587"/>
                </a:lnTo>
                <a:lnTo>
                  <a:pt x="529" y="587"/>
                </a:lnTo>
                <a:lnTo>
                  <a:pt x="528" y="586"/>
                </a:lnTo>
                <a:lnTo>
                  <a:pt x="528" y="586"/>
                </a:lnTo>
                <a:lnTo>
                  <a:pt x="529" y="586"/>
                </a:lnTo>
                <a:lnTo>
                  <a:pt x="529" y="586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3"/>
                </a:lnTo>
                <a:lnTo>
                  <a:pt x="529" y="582"/>
                </a:lnTo>
                <a:lnTo>
                  <a:pt x="529" y="582"/>
                </a:lnTo>
                <a:lnTo>
                  <a:pt x="529" y="582"/>
                </a:lnTo>
                <a:lnTo>
                  <a:pt x="529" y="583"/>
                </a:lnTo>
                <a:lnTo>
                  <a:pt x="529" y="583"/>
                </a:lnTo>
                <a:lnTo>
                  <a:pt x="528" y="585"/>
                </a:lnTo>
                <a:lnTo>
                  <a:pt x="528" y="585"/>
                </a:lnTo>
                <a:lnTo>
                  <a:pt x="527" y="586"/>
                </a:lnTo>
                <a:lnTo>
                  <a:pt x="527" y="586"/>
                </a:lnTo>
                <a:lnTo>
                  <a:pt x="525" y="586"/>
                </a:lnTo>
                <a:lnTo>
                  <a:pt x="525" y="587"/>
                </a:lnTo>
                <a:lnTo>
                  <a:pt x="525" y="587"/>
                </a:lnTo>
                <a:lnTo>
                  <a:pt x="525" y="589"/>
                </a:lnTo>
                <a:lnTo>
                  <a:pt x="525" y="589"/>
                </a:lnTo>
                <a:lnTo>
                  <a:pt x="527" y="589"/>
                </a:lnTo>
                <a:lnTo>
                  <a:pt x="527" y="589"/>
                </a:lnTo>
                <a:lnTo>
                  <a:pt x="525" y="589"/>
                </a:lnTo>
                <a:lnTo>
                  <a:pt x="524" y="589"/>
                </a:lnTo>
                <a:lnTo>
                  <a:pt x="524" y="589"/>
                </a:lnTo>
                <a:lnTo>
                  <a:pt x="524" y="589"/>
                </a:lnTo>
                <a:lnTo>
                  <a:pt x="524" y="587"/>
                </a:lnTo>
                <a:lnTo>
                  <a:pt x="525" y="586"/>
                </a:lnTo>
                <a:lnTo>
                  <a:pt x="527" y="583"/>
                </a:lnTo>
                <a:lnTo>
                  <a:pt x="527" y="583"/>
                </a:lnTo>
                <a:lnTo>
                  <a:pt x="527" y="585"/>
                </a:lnTo>
                <a:lnTo>
                  <a:pt x="528" y="585"/>
                </a:lnTo>
                <a:lnTo>
                  <a:pt x="528" y="583"/>
                </a:lnTo>
                <a:lnTo>
                  <a:pt x="528" y="582"/>
                </a:lnTo>
                <a:lnTo>
                  <a:pt x="528" y="581"/>
                </a:lnTo>
                <a:lnTo>
                  <a:pt x="528" y="581"/>
                </a:lnTo>
                <a:lnTo>
                  <a:pt x="528" y="579"/>
                </a:lnTo>
                <a:lnTo>
                  <a:pt x="528" y="579"/>
                </a:lnTo>
                <a:lnTo>
                  <a:pt x="527" y="581"/>
                </a:lnTo>
                <a:lnTo>
                  <a:pt x="527" y="581"/>
                </a:lnTo>
                <a:lnTo>
                  <a:pt x="525" y="581"/>
                </a:lnTo>
                <a:lnTo>
                  <a:pt x="525" y="581"/>
                </a:lnTo>
                <a:lnTo>
                  <a:pt x="524" y="579"/>
                </a:lnTo>
                <a:lnTo>
                  <a:pt x="524" y="579"/>
                </a:lnTo>
                <a:lnTo>
                  <a:pt x="522" y="579"/>
                </a:lnTo>
                <a:lnTo>
                  <a:pt x="522" y="579"/>
                </a:lnTo>
                <a:lnTo>
                  <a:pt x="516" y="579"/>
                </a:lnTo>
                <a:lnTo>
                  <a:pt x="516" y="579"/>
                </a:lnTo>
                <a:lnTo>
                  <a:pt x="514" y="578"/>
                </a:lnTo>
                <a:lnTo>
                  <a:pt x="511" y="578"/>
                </a:lnTo>
                <a:lnTo>
                  <a:pt x="510" y="576"/>
                </a:lnTo>
                <a:lnTo>
                  <a:pt x="509" y="576"/>
                </a:lnTo>
                <a:lnTo>
                  <a:pt x="509" y="578"/>
                </a:lnTo>
                <a:lnTo>
                  <a:pt x="509" y="579"/>
                </a:lnTo>
                <a:lnTo>
                  <a:pt x="510" y="582"/>
                </a:lnTo>
                <a:lnTo>
                  <a:pt x="510" y="582"/>
                </a:lnTo>
                <a:lnTo>
                  <a:pt x="511" y="583"/>
                </a:lnTo>
                <a:lnTo>
                  <a:pt x="513" y="586"/>
                </a:lnTo>
                <a:lnTo>
                  <a:pt x="513" y="589"/>
                </a:lnTo>
                <a:lnTo>
                  <a:pt x="514" y="590"/>
                </a:lnTo>
                <a:lnTo>
                  <a:pt x="514" y="592"/>
                </a:lnTo>
                <a:lnTo>
                  <a:pt x="514" y="593"/>
                </a:lnTo>
                <a:lnTo>
                  <a:pt x="514" y="594"/>
                </a:lnTo>
                <a:lnTo>
                  <a:pt x="514" y="593"/>
                </a:lnTo>
                <a:lnTo>
                  <a:pt x="514" y="593"/>
                </a:lnTo>
                <a:lnTo>
                  <a:pt x="516" y="593"/>
                </a:lnTo>
                <a:lnTo>
                  <a:pt x="516" y="593"/>
                </a:lnTo>
                <a:lnTo>
                  <a:pt x="517" y="594"/>
                </a:lnTo>
                <a:lnTo>
                  <a:pt x="514" y="594"/>
                </a:lnTo>
                <a:lnTo>
                  <a:pt x="516" y="596"/>
                </a:lnTo>
                <a:lnTo>
                  <a:pt x="516" y="597"/>
                </a:lnTo>
                <a:lnTo>
                  <a:pt x="517" y="597"/>
                </a:lnTo>
                <a:lnTo>
                  <a:pt x="517" y="598"/>
                </a:lnTo>
                <a:lnTo>
                  <a:pt x="517" y="600"/>
                </a:lnTo>
                <a:lnTo>
                  <a:pt x="516" y="598"/>
                </a:lnTo>
                <a:lnTo>
                  <a:pt x="516" y="598"/>
                </a:lnTo>
                <a:lnTo>
                  <a:pt x="516" y="600"/>
                </a:lnTo>
                <a:lnTo>
                  <a:pt x="516" y="601"/>
                </a:lnTo>
                <a:lnTo>
                  <a:pt x="516" y="601"/>
                </a:lnTo>
                <a:lnTo>
                  <a:pt x="516" y="601"/>
                </a:lnTo>
                <a:lnTo>
                  <a:pt x="517" y="603"/>
                </a:lnTo>
                <a:lnTo>
                  <a:pt x="518" y="601"/>
                </a:lnTo>
                <a:lnTo>
                  <a:pt x="520" y="603"/>
                </a:lnTo>
                <a:lnTo>
                  <a:pt x="521" y="601"/>
                </a:lnTo>
                <a:lnTo>
                  <a:pt x="521" y="603"/>
                </a:lnTo>
                <a:lnTo>
                  <a:pt x="522" y="603"/>
                </a:lnTo>
                <a:lnTo>
                  <a:pt x="522" y="603"/>
                </a:lnTo>
                <a:lnTo>
                  <a:pt x="524" y="604"/>
                </a:lnTo>
                <a:lnTo>
                  <a:pt x="522" y="604"/>
                </a:lnTo>
                <a:lnTo>
                  <a:pt x="521" y="603"/>
                </a:lnTo>
                <a:lnTo>
                  <a:pt x="521" y="603"/>
                </a:lnTo>
                <a:lnTo>
                  <a:pt x="520" y="603"/>
                </a:lnTo>
                <a:lnTo>
                  <a:pt x="518" y="603"/>
                </a:lnTo>
                <a:lnTo>
                  <a:pt x="517" y="603"/>
                </a:lnTo>
                <a:lnTo>
                  <a:pt x="516" y="603"/>
                </a:lnTo>
                <a:lnTo>
                  <a:pt x="516" y="603"/>
                </a:lnTo>
                <a:lnTo>
                  <a:pt x="516" y="603"/>
                </a:lnTo>
                <a:lnTo>
                  <a:pt x="517" y="604"/>
                </a:lnTo>
                <a:lnTo>
                  <a:pt x="516" y="607"/>
                </a:lnTo>
                <a:lnTo>
                  <a:pt x="517" y="610"/>
                </a:lnTo>
                <a:lnTo>
                  <a:pt x="516" y="611"/>
                </a:lnTo>
                <a:lnTo>
                  <a:pt x="517" y="612"/>
                </a:lnTo>
                <a:lnTo>
                  <a:pt x="516" y="619"/>
                </a:lnTo>
                <a:lnTo>
                  <a:pt x="516" y="621"/>
                </a:lnTo>
                <a:lnTo>
                  <a:pt x="516" y="622"/>
                </a:lnTo>
                <a:lnTo>
                  <a:pt x="516" y="623"/>
                </a:lnTo>
                <a:lnTo>
                  <a:pt x="516" y="625"/>
                </a:lnTo>
                <a:lnTo>
                  <a:pt x="514" y="627"/>
                </a:lnTo>
                <a:lnTo>
                  <a:pt x="514" y="632"/>
                </a:lnTo>
                <a:lnTo>
                  <a:pt x="514" y="633"/>
                </a:lnTo>
                <a:lnTo>
                  <a:pt x="514" y="634"/>
                </a:lnTo>
                <a:lnTo>
                  <a:pt x="513" y="636"/>
                </a:lnTo>
                <a:lnTo>
                  <a:pt x="514" y="634"/>
                </a:lnTo>
                <a:lnTo>
                  <a:pt x="514" y="636"/>
                </a:lnTo>
                <a:lnTo>
                  <a:pt x="513" y="636"/>
                </a:lnTo>
                <a:lnTo>
                  <a:pt x="513" y="636"/>
                </a:lnTo>
                <a:lnTo>
                  <a:pt x="513" y="636"/>
                </a:lnTo>
                <a:lnTo>
                  <a:pt x="511" y="640"/>
                </a:lnTo>
                <a:lnTo>
                  <a:pt x="511" y="641"/>
                </a:lnTo>
                <a:lnTo>
                  <a:pt x="510" y="643"/>
                </a:lnTo>
                <a:lnTo>
                  <a:pt x="511" y="644"/>
                </a:lnTo>
                <a:lnTo>
                  <a:pt x="511" y="645"/>
                </a:lnTo>
                <a:lnTo>
                  <a:pt x="511" y="647"/>
                </a:lnTo>
                <a:lnTo>
                  <a:pt x="511" y="648"/>
                </a:lnTo>
                <a:lnTo>
                  <a:pt x="513" y="649"/>
                </a:lnTo>
                <a:lnTo>
                  <a:pt x="514" y="651"/>
                </a:lnTo>
                <a:lnTo>
                  <a:pt x="514" y="652"/>
                </a:lnTo>
                <a:lnTo>
                  <a:pt x="514" y="654"/>
                </a:lnTo>
                <a:lnTo>
                  <a:pt x="514" y="655"/>
                </a:lnTo>
                <a:lnTo>
                  <a:pt x="514" y="655"/>
                </a:lnTo>
                <a:lnTo>
                  <a:pt x="516" y="658"/>
                </a:lnTo>
                <a:lnTo>
                  <a:pt x="516" y="658"/>
                </a:lnTo>
                <a:lnTo>
                  <a:pt x="514" y="661"/>
                </a:lnTo>
                <a:lnTo>
                  <a:pt x="514" y="663"/>
                </a:lnTo>
                <a:lnTo>
                  <a:pt x="514" y="665"/>
                </a:lnTo>
                <a:lnTo>
                  <a:pt x="514" y="665"/>
                </a:lnTo>
                <a:lnTo>
                  <a:pt x="514" y="665"/>
                </a:lnTo>
                <a:lnTo>
                  <a:pt x="514" y="665"/>
                </a:lnTo>
                <a:lnTo>
                  <a:pt x="514" y="666"/>
                </a:lnTo>
                <a:lnTo>
                  <a:pt x="514" y="666"/>
                </a:lnTo>
                <a:lnTo>
                  <a:pt x="513" y="666"/>
                </a:lnTo>
                <a:lnTo>
                  <a:pt x="514" y="666"/>
                </a:lnTo>
                <a:lnTo>
                  <a:pt x="513" y="666"/>
                </a:lnTo>
                <a:lnTo>
                  <a:pt x="513" y="666"/>
                </a:lnTo>
                <a:lnTo>
                  <a:pt x="513" y="667"/>
                </a:lnTo>
                <a:lnTo>
                  <a:pt x="513" y="669"/>
                </a:lnTo>
                <a:lnTo>
                  <a:pt x="513" y="670"/>
                </a:lnTo>
                <a:lnTo>
                  <a:pt x="513" y="672"/>
                </a:lnTo>
                <a:lnTo>
                  <a:pt x="514" y="673"/>
                </a:lnTo>
                <a:lnTo>
                  <a:pt x="517" y="676"/>
                </a:lnTo>
                <a:lnTo>
                  <a:pt x="517" y="676"/>
                </a:lnTo>
                <a:lnTo>
                  <a:pt x="518" y="678"/>
                </a:lnTo>
                <a:lnTo>
                  <a:pt x="518" y="680"/>
                </a:lnTo>
                <a:lnTo>
                  <a:pt x="517" y="681"/>
                </a:lnTo>
                <a:lnTo>
                  <a:pt x="518" y="684"/>
                </a:lnTo>
                <a:lnTo>
                  <a:pt x="518" y="685"/>
                </a:lnTo>
                <a:lnTo>
                  <a:pt x="521" y="688"/>
                </a:lnTo>
                <a:lnTo>
                  <a:pt x="522" y="689"/>
                </a:lnTo>
                <a:lnTo>
                  <a:pt x="524" y="691"/>
                </a:lnTo>
                <a:lnTo>
                  <a:pt x="525" y="692"/>
                </a:lnTo>
                <a:lnTo>
                  <a:pt x="525" y="692"/>
                </a:lnTo>
                <a:lnTo>
                  <a:pt x="527" y="694"/>
                </a:lnTo>
                <a:lnTo>
                  <a:pt x="527" y="695"/>
                </a:lnTo>
                <a:lnTo>
                  <a:pt x="525" y="694"/>
                </a:lnTo>
                <a:lnTo>
                  <a:pt x="525" y="695"/>
                </a:lnTo>
                <a:lnTo>
                  <a:pt x="525" y="695"/>
                </a:lnTo>
                <a:lnTo>
                  <a:pt x="525" y="696"/>
                </a:lnTo>
                <a:lnTo>
                  <a:pt x="527" y="695"/>
                </a:lnTo>
                <a:lnTo>
                  <a:pt x="527" y="695"/>
                </a:lnTo>
                <a:lnTo>
                  <a:pt x="528" y="696"/>
                </a:lnTo>
                <a:lnTo>
                  <a:pt x="528" y="696"/>
                </a:lnTo>
                <a:lnTo>
                  <a:pt x="529" y="698"/>
                </a:lnTo>
                <a:lnTo>
                  <a:pt x="529" y="698"/>
                </a:lnTo>
                <a:lnTo>
                  <a:pt x="531" y="698"/>
                </a:lnTo>
                <a:lnTo>
                  <a:pt x="531" y="696"/>
                </a:lnTo>
                <a:lnTo>
                  <a:pt x="531" y="695"/>
                </a:lnTo>
                <a:lnTo>
                  <a:pt x="531" y="694"/>
                </a:lnTo>
                <a:lnTo>
                  <a:pt x="532" y="695"/>
                </a:lnTo>
                <a:lnTo>
                  <a:pt x="533" y="695"/>
                </a:lnTo>
                <a:lnTo>
                  <a:pt x="533" y="695"/>
                </a:lnTo>
                <a:lnTo>
                  <a:pt x="535" y="695"/>
                </a:lnTo>
                <a:lnTo>
                  <a:pt x="535" y="695"/>
                </a:lnTo>
                <a:lnTo>
                  <a:pt x="535" y="695"/>
                </a:lnTo>
                <a:lnTo>
                  <a:pt x="536" y="695"/>
                </a:lnTo>
                <a:lnTo>
                  <a:pt x="538" y="695"/>
                </a:lnTo>
                <a:lnTo>
                  <a:pt x="538" y="695"/>
                </a:lnTo>
                <a:lnTo>
                  <a:pt x="539" y="695"/>
                </a:lnTo>
                <a:lnTo>
                  <a:pt x="539" y="695"/>
                </a:lnTo>
                <a:lnTo>
                  <a:pt x="539" y="695"/>
                </a:lnTo>
                <a:lnTo>
                  <a:pt x="539" y="695"/>
                </a:lnTo>
                <a:lnTo>
                  <a:pt x="538" y="695"/>
                </a:lnTo>
                <a:lnTo>
                  <a:pt x="533" y="695"/>
                </a:lnTo>
                <a:lnTo>
                  <a:pt x="533" y="695"/>
                </a:lnTo>
                <a:lnTo>
                  <a:pt x="532" y="696"/>
                </a:lnTo>
                <a:lnTo>
                  <a:pt x="531" y="696"/>
                </a:lnTo>
                <a:lnTo>
                  <a:pt x="531" y="696"/>
                </a:lnTo>
                <a:lnTo>
                  <a:pt x="532" y="696"/>
                </a:lnTo>
                <a:lnTo>
                  <a:pt x="532" y="698"/>
                </a:lnTo>
                <a:lnTo>
                  <a:pt x="532" y="699"/>
                </a:lnTo>
                <a:lnTo>
                  <a:pt x="533" y="701"/>
                </a:lnTo>
                <a:lnTo>
                  <a:pt x="533" y="701"/>
                </a:lnTo>
                <a:lnTo>
                  <a:pt x="533" y="701"/>
                </a:lnTo>
                <a:lnTo>
                  <a:pt x="535" y="702"/>
                </a:lnTo>
                <a:lnTo>
                  <a:pt x="533" y="702"/>
                </a:lnTo>
                <a:lnTo>
                  <a:pt x="533" y="702"/>
                </a:lnTo>
                <a:lnTo>
                  <a:pt x="532" y="701"/>
                </a:lnTo>
                <a:lnTo>
                  <a:pt x="532" y="701"/>
                </a:lnTo>
                <a:lnTo>
                  <a:pt x="531" y="699"/>
                </a:lnTo>
                <a:lnTo>
                  <a:pt x="531" y="699"/>
                </a:lnTo>
                <a:lnTo>
                  <a:pt x="531" y="698"/>
                </a:lnTo>
                <a:lnTo>
                  <a:pt x="531" y="698"/>
                </a:lnTo>
                <a:lnTo>
                  <a:pt x="529" y="698"/>
                </a:lnTo>
                <a:lnTo>
                  <a:pt x="531" y="699"/>
                </a:lnTo>
                <a:lnTo>
                  <a:pt x="531" y="701"/>
                </a:lnTo>
                <a:lnTo>
                  <a:pt x="531" y="703"/>
                </a:lnTo>
                <a:lnTo>
                  <a:pt x="531" y="705"/>
                </a:lnTo>
                <a:lnTo>
                  <a:pt x="533" y="707"/>
                </a:lnTo>
                <a:lnTo>
                  <a:pt x="536" y="707"/>
                </a:lnTo>
                <a:lnTo>
                  <a:pt x="536" y="709"/>
                </a:lnTo>
                <a:lnTo>
                  <a:pt x="536" y="709"/>
                </a:lnTo>
                <a:lnTo>
                  <a:pt x="536" y="710"/>
                </a:lnTo>
                <a:lnTo>
                  <a:pt x="536" y="710"/>
                </a:lnTo>
                <a:lnTo>
                  <a:pt x="536" y="712"/>
                </a:lnTo>
                <a:lnTo>
                  <a:pt x="536" y="713"/>
                </a:lnTo>
                <a:lnTo>
                  <a:pt x="536" y="714"/>
                </a:lnTo>
                <a:lnTo>
                  <a:pt x="538" y="716"/>
                </a:lnTo>
                <a:lnTo>
                  <a:pt x="540" y="718"/>
                </a:lnTo>
                <a:lnTo>
                  <a:pt x="540" y="718"/>
                </a:lnTo>
                <a:lnTo>
                  <a:pt x="542" y="720"/>
                </a:lnTo>
                <a:lnTo>
                  <a:pt x="542" y="721"/>
                </a:lnTo>
                <a:lnTo>
                  <a:pt x="543" y="721"/>
                </a:lnTo>
                <a:lnTo>
                  <a:pt x="544" y="723"/>
                </a:lnTo>
                <a:lnTo>
                  <a:pt x="546" y="724"/>
                </a:lnTo>
                <a:lnTo>
                  <a:pt x="546" y="724"/>
                </a:lnTo>
                <a:lnTo>
                  <a:pt x="546" y="725"/>
                </a:lnTo>
                <a:lnTo>
                  <a:pt x="546" y="727"/>
                </a:lnTo>
                <a:lnTo>
                  <a:pt x="547" y="727"/>
                </a:lnTo>
                <a:lnTo>
                  <a:pt x="547" y="727"/>
                </a:lnTo>
                <a:lnTo>
                  <a:pt x="547" y="728"/>
                </a:lnTo>
                <a:lnTo>
                  <a:pt x="547" y="729"/>
                </a:lnTo>
                <a:lnTo>
                  <a:pt x="549" y="731"/>
                </a:lnTo>
                <a:lnTo>
                  <a:pt x="547" y="731"/>
                </a:lnTo>
                <a:lnTo>
                  <a:pt x="549" y="732"/>
                </a:lnTo>
                <a:lnTo>
                  <a:pt x="547" y="732"/>
                </a:lnTo>
                <a:lnTo>
                  <a:pt x="549" y="734"/>
                </a:lnTo>
                <a:lnTo>
                  <a:pt x="550" y="734"/>
                </a:lnTo>
                <a:lnTo>
                  <a:pt x="550" y="734"/>
                </a:lnTo>
                <a:lnTo>
                  <a:pt x="553" y="734"/>
                </a:lnTo>
                <a:lnTo>
                  <a:pt x="553" y="734"/>
                </a:lnTo>
                <a:lnTo>
                  <a:pt x="555" y="735"/>
                </a:lnTo>
                <a:lnTo>
                  <a:pt x="557" y="735"/>
                </a:lnTo>
                <a:lnTo>
                  <a:pt x="558" y="735"/>
                </a:lnTo>
                <a:lnTo>
                  <a:pt x="560" y="735"/>
                </a:lnTo>
                <a:lnTo>
                  <a:pt x="561" y="736"/>
                </a:lnTo>
                <a:lnTo>
                  <a:pt x="561" y="738"/>
                </a:lnTo>
                <a:lnTo>
                  <a:pt x="562" y="738"/>
                </a:lnTo>
                <a:lnTo>
                  <a:pt x="565" y="739"/>
                </a:lnTo>
                <a:lnTo>
                  <a:pt x="568" y="739"/>
                </a:lnTo>
                <a:lnTo>
                  <a:pt x="568" y="739"/>
                </a:lnTo>
                <a:lnTo>
                  <a:pt x="569" y="740"/>
                </a:lnTo>
                <a:lnTo>
                  <a:pt x="569" y="742"/>
                </a:lnTo>
                <a:lnTo>
                  <a:pt x="571" y="742"/>
                </a:lnTo>
                <a:lnTo>
                  <a:pt x="571" y="742"/>
                </a:lnTo>
                <a:lnTo>
                  <a:pt x="572" y="742"/>
                </a:lnTo>
                <a:lnTo>
                  <a:pt x="572" y="742"/>
                </a:lnTo>
                <a:lnTo>
                  <a:pt x="573" y="743"/>
                </a:lnTo>
                <a:lnTo>
                  <a:pt x="575" y="743"/>
                </a:lnTo>
                <a:lnTo>
                  <a:pt x="577" y="746"/>
                </a:lnTo>
                <a:lnTo>
                  <a:pt x="579" y="749"/>
                </a:lnTo>
                <a:lnTo>
                  <a:pt x="580" y="750"/>
                </a:lnTo>
                <a:lnTo>
                  <a:pt x="580" y="752"/>
                </a:lnTo>
                <a:lnTo>
                  <a:pt x="580" y="752"/>
                </a:lnTo>
                <a:lnTo>
                  <a:pt x="580" y="753"/>
                </a:lnTo>
                <a:lnTo>
                  <a:pt x="580" y="753"/>
                </a:lnTo>
                <a:lnTo>
                  <a:pt x="582" y="753"/>
                </a:lnTo>
                <a:lnTo>
                  <a:pt x="582" y="754"/>
                </a:lnTo>
                <a:lnTo>
                  <a:pt x="582" y="754"/>
                </a:lnTo>
                <a:lnTo>
                  <a:pt x="582" y="757"/>
                </a:lnTo>
                <a:lnTo>
                  <a:pt x="582" y="757"/>
                </a:lnTo>
                <a:lnTo>
                  <a:pt x="583" y="758"/>
                </a:lnTo>
                <a:lnTo>
                  <a:pt x="584" y="760"/>
                </a:lnTo>
                <a:lnTo>
                  <a:pt x="586" y="761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4"/>
                </a:lnTo>
                <a:lnTo>
                  <a:pt x="586" y="765"/>
                </a:lnTo>
                <a:lnTo>
                  <a:pt x="587" y="767"/>
                </a:lnTo>
                <a:lnTo>
                  <a:pt x="588" y="768"/>
                </a:lnTo>
                <a:lnTo>
                  <a:pt x="588" y="769"/>
                </a:lnTo>
                <a:lnTo>
                  <a:pt x="588" y="769"/>
                </a:lnTo>
                <a:lnTo>
                  <a:pt x="588" y="771"/>
                </a:lnTo>
                <a:lnTo>
                  <a:pt x="591" y="772"/>
                </a:lnTo>
                <a:lnTo>
                  <a:pt x="591" y="774"/>
                </a:lnTo>
                <a:lnTo>
                  <a:pt x="591" y="775"/>
                </a:lnTo>
                <a:lnTo>
                  <a:pt x="593" y="776"/>
                </a:lnTo>
                <a:lnTo>
                  <a:pt x="593" y="778"/>
                </a:lnTo>
                <a:lnTo>
                  <a:pt x="594" y="778"/>
                </a:lnTo>
                <a:lnTo>
                  <a:pt x="594" y="780"/>
                </a:lnTo>
                <a:lnTo>
                  <a:pt x="594" y="782"/>
                </a:lnTo>
                <a:lnTo>
                  <a:pt x="594" y="782"/>
                </a:lnTo>
                <a:lnTo>
                  <a:pt x="595" y="783"/>
                </a:lnTo>
                <a:lnTo>
                  <a:pt x="597" y="785"/>
                </a:lnTo>
                <a:lnTo>
                  <a:pt x="598" y="786"/>
                </a:lnTo>
                <a:lnTo>
                  <a:pt x="599" y="787"/>
                </a:lnTo>
                <a:lnTo>
                  <a:pt x="601" y="787"/>
                </a:lnTo>
                <a:lnTo>
                  <a:pt x="602" y="787"/>
                </a:lnTo>
                <a:lnTo>
                  <a:pt x="602" y="789"/>
                </a:lnTo>
                <a:lnTo>
                  <a:pt x="605" y="790"/>
                </a:lnTo>
                <a:lnTo>
                  <a:pt x="608" y="794"/>
                </a:lnTo>
                <a:lnTo>
                  <a:pt x="609" y="796"/>
                </a:lnTo>
                <a:lnTo>
                  <a:pt x="610" y="797"/>
                </a:lnTo>
                <a:lnTo>
                  <a:pt x="610" y="800"/>
                </a:lnTo>
                <a:lnTo>
                  <a:pt x="609" y="801"/>
                </a:lnTo>
                <a:lnTo>
                  <a:pt x="608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4"/>
                </a:lnTo>
                <a:lnTo>
                  <a:pt x="610" y="805"/>
                </a:lnTo>
                <a:lnTo>
                  <a:pt x="609" y="805"/>
                </a:lnTo>
                <a:lnTo>
                  <a:pt x="609" y="804"/>
                </a:lnTo>
                <a:lnTo>
                  <a:pt x="608" y="804"/>
                </a:lnTo>
                <a:lnTo>
                  <a:pt x="608" y="803"/>
                </a:lnTo>
                <a:lnTo>
                  <a:pt x="608" y="803"/>
                </a:lnTo>
                <a:lnTo>
                  <a:pt x="608" y="803"/>
                </a:lnTo>
                <a:lnTo>
                  <a:pt x="606" y="804"/>
                </a:lnTo>
                <a:lnTo>
                  <a:pt x="605" y="804"/>
                </a:lnTo>
                <a:lnTo>
                  <a:pt x="604" y="803"/>
                </a:lnTo>
                <a:lnTo>
                  <a:pt x="601" y="803"/>
                </a:lnTo>
                <a:lnTo>
                  <a:pt x="601" y="804"/>
                </a:lnTo>
                <a:lnTo>
                  <a:pt x="601" y="804"/>
                </a:lnTo>
                <a:lnTo>
                  <a:pt x="602" y="805"/>
                </a:lnTo>
                <a:lnTo>
                  <a:pt x="604" y="807"/>
                </a:lnTo>
                <a:lnTo>
                  <a:pt x="606" y="807"/>
                </a:lnTo>
                <a:lnTo>
                  <a:pt x="606" y="808"/>
                </a:lnTo>
                <a:lnTo>
                  <a:pt x="606" y="808"/>
                </a:lnTo>
                <a:lnTo>
                  <a:pt x="606" y="809"/>
                </a:lnTo>
                <a:lnTo>
                  <a:pt x="608" y="809"/>
                </a:lnTo>
                <a:lnTo>
                  <a:pt x="609" y="811"/>
                </a:lnTo>
                <a:lnTo>
                  <a:pt x="610" y="811"/>
                </a:lnTo>
                <a:lnTo>
                  <a:pt x="610" y="812"/>
                </a:lnTo>
                <a:lnTo>
                  <a:pt x="612" y="812"/>
                </a:lnTo>
                <a:lnTo>
                  <a:pt x="612" y="812"/>
                </a:lnTo>
                <a:lnTo>
                  <a:pt x="613" y="814"/>
                </a:lnTo>
                <a:lnTo>
                  <a:pt x="613" y="814"/>
                </a:lnTo>
                <a:lnTo>
                  <a:pt x="615" y="815"/>
                </a:lnTo>
                <a:lnTo>
                  <a:pt x="616" y="814"/>
                </a:lnTo>
                <a:lnTo>
                  <a:pt x="617" y="814"/>
                </a:lnTo>
                <a:lnTo>
                  <a:pt x="619" y="814"/>
                </a:lnTo>
                <a:lnTo>
                  <a:pt x="619" y="812"/>
                </a:lnTo>
                <a:lnTo>
                  <a:pt x="619" y="814"/>
                </a:lnTo>
                <a:lnTo>
                  <a:pt x="619" y="815"/>
                </a:lnTo>
                <a:lnTo>
                  <a:pt x="620" y="816"/>
                </a:lnTo>
                <a:lnTo>
                  <a:pt x="624" y="819"/>
                </a:lnTo>
                <a:lnTo>
                  <a:pt x="626" y="819"/>
                </a:lnTo>
                <a:lnTo>
                  <a:pt x="627" y="819"/>
                </a:lnTo>
                <a:lnTo>
                  <a:pt x="628" y="823"/>
                </a:lnTo>
                <a:lnTo>
                  <a:pt x="628" y="825"/>
                </a:lnTo>
                <a:lnTo>
                  <a:pt x="628" y="826"/>
                </a:lnTo>
                <a:lnTo>
                  <a:pt x="630" y="826"/>
                </a:lnTo>
                <a:lnTo>
                  <a:pt x="630" y="826"/>
                </a:lnTo>
                <a:lnTo>
                  <a:pt x="630" y="827"/>
                </a:lnTo>
                <a:lnTo>
                  <a:pt x="630" y="829"/>
                </a:lnTo>
                <a:lnTo>
                  <a:pt x="628" y="831"/>
                </a:lnTo>
                <a:lnTo>
                  <a:pt x="628" y="833"/>
                </a:lnTo>
                <a:lnTo>
                  <a:pt x="630" y="833"/>
                </a:lnTo>
                <a:lnTo>
                  <a:pt x="631" y="836"/>
                </a:lnTo>
                <a:lnTo>
                  <a:pt x="631" y="836"/>
                </a:lnTo>
                <a:lnTo>
                  <a:pt x="631" y="836"/>
                </a:lnTo>
                <a:lnTo>
                  <a:pt x="632" y="837"/>
                </a:lnTo>
                <a:lnTo>
                  <a:pt x="632" y="836"/>
                </a:lnTo>
                <a:lnTo>
                  <a:pt x="632" y="836"/>
                </a:lnTo>
                <a:lnTo>
                  <a:pt x="634" y="837"/>
                </a:lnTo>
                <a:lnTo>
                  <a:pt x="635" y="838"/>
                </a:lnTo>
                <a:lnTo>
                  <a:pt x="639" y="841"/>
                </a:lnTo>
                <a:lnTo>
                  <a:pt x="641" y="843"/>
                </a:lnTo>
                <a:lnTo>
                  <a:pt x="642" y="843"/>
                </a:lnTo>
                <a:lnTo>
                  <a:pt x="643" y="844"/>
                </a:lnTo>
                <a:lnTo>
                  <a:pt x="645" y="845"/>
                </a:lnTo>
                <a:lnTo>
                  <a:pt x="646" y="847"/>
                </a:lnTo>
                <a:lnTo>
                  <a:pt x="646" y="848"/>
                </a:lnTo>
                <a:lnTo>
                  <a:pt x="648" y="848"/>
                </a:lnTo>
                <a:lnTo>
                  <a:pt x="648" y="852"/>
                </a:lnTo>
                <a:lnTo>
                  <a:pt x="649" y="852"/>
                </a:lnTo>
                <a:lnTo>
                  <a:pt x="650" y="854"/>
                </a:lnTo>
                <a:lnTo>
                  <a:pt x="650" y="852"/>
                </a:lnTo>
                <a:lnTo>
                  <a:pt x="652" y="852"/>
                </a:lnTo>
                <a:lnTo>
                  <a:pt x="653" y="851"/>
                </a:lnTo>
                <a:lnTo>
                  <a:pt x="653" y="851"/>
                </a:lnTo>
                <a:lnTo>
                  <a:pt x="654" y="849"/>
                </a:lnTo>
                <a:lnTo>
                  <a:pt x="654" y="848"/>
                </a:lnTo>
                <a:lnTo>
                  <a:pt x="654" y="847"/>
                </a:lnTo>
                <a:lnTo>
                  <a:pt x="653" y="845"/>
                </a:lnTo>
                <a:lnTo>
                  <a:pt x="652" y="845"/>
                </a:lnTo>
                <a:lnTo>
                  <a:pt x="652" y="844"/>
                </a:lnTo>
                <a:lnTo>
                  <a:pt x="652" y="843"/>
                </a:lnTo>
                <a:lnTo>
                  <a:pt x="650" y="843"/>
                </a:lnTo>
                <a:lnTo>
                  <a:pt x="650" y="841"/>
                </a:lnTo>
                <a:lnTo>
                  <a:pt x="649" y="841"/>
                </a:lnTo>
                <a:lnTo>
                  <a:pt x="649" y="840"/>
                </a:lnTo>
                <a:lnTo>
                  <a:pt x="646" y="838"/>
                </a:lnTo>
                <a:lnTo>
                  <a:pt x="646" y="838"/>
                </a:lnTo>
                <a:lnTo>
                  <a:pt x="646" y="838"/>
                </a:lnTo>
                <a:lnTo>
                  <a:pt x="646" y="840"/>
                </a:lnTo>
                <a:lnTo>
                  <a:pt x="646" y="840"/>
                </a:lnTo>
                <a:lnTo>
                  <a:pt x="646" y="840"/>
                </a:lnTo>
                <a:lnTo>
                  <a:pt x="645" y="841"/>
                </a:lnTo>
                <a:lnTo>
                  <a:pt x="645" y="841"/>
                </a:lnTo>
                <a:lnTo>
                  <a:pt x="645" y="840"/>
                </a:lnTo>
                <a:lnTo>
                  <a:pt x="645" y="840"/>
                </a:lnTo>
                <a:lnTo>
                  <a:pt x="643" y="840"/>
                </a:lnTo>
                <a:lnTo>
                  <a:pt x="642" y="838"/>
                </a:lnTo>
                <a:lnTo>
                  <a:pt x="642" y="836"/>
                </a:lnTo>
                <a:lnTo>
                  <a:pt x="642" y="836"/>
                </a:lnTo>
                <a:lnTo>
                  <a:pt x="642" y="834"/>
                </a:lnTo>
                <a:lnTo>
                  <a:pt x="642" y="833"/>
                </a:lnTo>
                <a:lnTo>
                  <a:pt x="642" y="831"/>
                </a:lnTo>
                <a:lnTo>
                  <a:pt x="641" y="830"/>
                </a:lnTo>
                <a:lnTo>
                  <a:pt x="639" y="827"/>
                </a:lnTo>
                <a:lnTo>
                  <a:pt x="639" y="826"/>
                </a:lnTo>
                <a:lnTo>
                  <a:pt x="638" y="826"/>
                </a:lnTo>
                <a:lnTo>
                  <a:pt x="637" y="823"/>
                </a:lnTo>
                <a:lnTo>
                  <a:pt x="637" y="822"/>
                </a:lnTo>
                <a:lnTo>
                  <a:pt x="637" y="820"/>
                </a:lnTo>
                <a:lnTo>
                  <a:pt x="635" y="819"/>
                </a:lnTo>
                <a:lnTo>
                  <a:pt x="635" y="818"/>
                </a:lnTo>
                <a:lnTo>
                  <a:pt x="635" y="818"/>
                </a:lnTo>
                <a:lnTo>
                  <a:pt x="635" y="816"/>
                </a:lnTo>
                <a:lnTo>
                  <a:pt x="634" y="816"/>
                </a:lnTo>
                <a:lnTo>
                  <a:pt x="634" y="815"/>
                </a:lnTo>
                <a:lnTo>
                  <a:pt x="632" y="812"/>
                </a:lnTo>
                <a:lnTo>
                  <a:pt x="631" y="814"/>
                </a:lnTo>
                <a:lnTo>
                  <a:pt x="631" y="814"/>
                </a:lnTo>
                <a:lnTo>
                  <a:pt x="632" y="815"/>
                </a:lnTo>
                <a:lnTo>
                  <a:pt x="632" y="816"/>
                </a:lnTo>
                <a:lnTo>
                  <a:pt x="632" y="816"/>
                </a:lnTo>
                <a:lnTo>
                  <a:pt x="632" y="816"/>
                </a:lnTo>
                <a:lnTo>
                  <a:pt x="631" y="815"/>
                </a:lnTo>
                <a:lnTo>
                  <a:pt x="631" y="814"/>
                </a:lnTo>
                <a:lnTo>
                  <a:pt x="630" y="812"/>
                </a:lnTo>
                <a:lnTo>
                  <a:pt x="630" y="811"/>
                </a:lnTo>
                <a:lnTo>
                  <a:pt x="630" y="811"/>
                </a:lnTo>
                <a:lnTo>
                  <a:pt x="628" y="809"/>
                </a:lnTo>
                <a:lnTo>
                  <a:pt x="628" y="809"/>
                </a:lnTo>
                <a:lnTo>
                  <a:pt x="627" y="808"/>
                </a:lnTo>
                <a:lnTo>
                  <a:pt x="627" y="807"/>
                </a:lnTo>
                <a:lnTo>
                  <a:pt x="624" y="805"/>
                </a:lnTo>
                <a:lnTo>
                  <a:pt x="623" y="803"/>
                </a:lnTo>
                <a:lnTo>
                  <a:pt x="623" y="803"/>
                </a:lnTo>
                <a:lnTo>
                  <a:pt x="623" y="801"/>
                </a:lnTo>
                <a:lnTo>
                  <a:pt x="623" y="800"/>
                </a:lnTo>
                <a:lnTo>
                  <a:pt x="623" y="800"/>
                </a:lnTo>
                <a:lnTo>
                  <a:pt x="621" y="798"/>
                </a:lnTo>
                <a:lnTo>
                  <a:pt x="621" y="798"/>
                </a:lnTo>
                <a:lnTo>
                  <a:pt x="621" y="797"/>
                </a:lnTo>
                <a:lnTo>
                  <a:pt x="621" y="797"/>
                </a:lnTo>
                <a:lnTo>
                  <a:pt x="620" y="797"/>
                </a:lnTo>
                <a:lnTo>
                  <a:pt x="620" y="796"/>
                </a:lnTo>
                <a:lnTo>
                  <a:pt x="619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2"/>
                </a:lnTo>
                <a:lnTo>
                  <a:pt x="616" y="792"/>
                </a:lnTo>
                <a:lnTo>
                  <a:pt x="616" y="792"/>
                </a:lnTo>
                <a:lnTo>
                  <a:pt x="615" y="790"/>
                </a:lnTo>
                <a:lnTo>
                  <a:pt x="613" y="787"/>
                </a:lnTo>
                <a:lnTo>
                  <a:pt x="613" y="786"/>
                </a:lnTo>
                <a:lnTo>
                  <a:pt x="610" y="785"/>
                </a:lnTo>
                <a:lnTo>
                  <a:pt x="609" y="783"/>
                </a:lnTo>
                <a:lnTo>
                  <a:pt x="608" y="783"/>
                </a:lnTo>
                <a:lnTo>
                  <a:pt x="608" y="782"/>
                </a:lnTo>
                <a:lnTo>
                  <a:pt x="606" y="780"/>
                </a:lnTo>
                <a:lnTo>
                  <a:pt x="605" y="779"/>
                </a:lnTo>
                <a:lnTo>
                  <a:pt x="605" y="778"/>
                </a:lnTo>
                <a:lnTo>
                  <a:pt x="605" y="775"/>
                </a:lnTo>
                <a:lnTo>
                  <a:pt x="605" y="775"/>
                </a:lnTo>
                <a:lnTo>
                  <a:pt x="604" y="774"/>
                </a:lnTo>
                <a:lnTo>
                  <a:pt x="604" y="771"/>
                </a:lnTo>
                <a:lnTo>
                  <a:pt x="602" y="769"/>
                </a:lnTo>
                <a:lnTo>
                  <a:pt x="602" y="769"/>
                </a:lnTo>
                <a:lnTo>
                  <a:pt x="602" y="765"/>
                </a:lnTo>
                <a:lnTo>
                  <a:pt x="604" y="764"/>
                </a:lnTo>
                <a:lnTo>
                  <a:pt x="604" y="763"/>
                </a:lnTo>
                <a:lnTo>
                  <a:pt x="602" y="761"/>
                </a:lnTo>
                <a:lnTo>
                  <a:pt x="602" y="761"/>
                </a:lnTo>
                <a:lnTo>
                  <a:pt x="604" y="763"/>
                </a:lnTo>
                <a:lnTo>
                  <a:pt x="605" y="763"/>
                </a:lnTo>
                <a:lnTo>
                  <a:pt x="605" y="763"/>
                </a:lnTo>
                <a:lnTo>
                  <a:pt x="606" y="763"/>
                </a:lnTo>
                <a:lnTo>
                  <a:pt x="609" y="765"/>
                </a:lnTo>
                <a:lnTo>
                  <a:pt x="609" y="765"/>
                </a:lnTo>
                <a:lnTo>
                  <a:pt x="610" y="765"/>
                </a:lnTo>
                <a:lnTo>
                  <a:pt x="610" y="765"/>
                </a:lnTo>
                <a:lnTo>
                  <a:pt x="610" y="764"/>
                </a:lnTo>
                <a:lnTo>
                  <a:pt x="612" y="764"/>
                </a:lnTo>
                <a:lnTo>
                  <a:pt x="613" y="765"/>
                </a:lnTo>
                <a:lnTo>
                  <a:pt x="613" y="765"/>
                </a:lnTo>
                <a:lnTo>
                  <a:pt x="615" y="765"/>
                </a:lnTo>
                <a:lnTo>
                  <a:pt x="615" y="767"/>
                </a:lnTo>
                <a:lnTo>
                  <a:pt x="616" y="768"/>
                </a:lnTo>
                <a:lnTo>
                  <a:pt x="619" y="768"/>
                </a:lnTo>
                <a:lnTo>
                  <a:pt x="619" y="768"/>
                </a:lnTo>
                <a:lnTo>
                  <a:pt x="620" y="768"/>
                </a:lnTo>
                <a:lnTo>
                  <a:pt x="620" y="768"/>
                </a:lnTo>
                <a:lnTo>
                  <a:pt x="620" y="769"/>
                </a:lnTo>
                <a:lnTo>
                  <a:pt x="620" y="769"/>
                </a:lnTo>
                <a:lnTo>
                  <a:pt x="620" y="769"/>
                </a:lnTo>
                <a:lnTo>
                  <a:pt x="619" y="769"/>
                </a:lnTo>
                <a:lnTo>
                  <a:pt x="620" y="771"/>
                </a:lnTo>
                <a:lnTo>
                  <a:pt x="620" y="771"/>
                </a:lnTo>
                <a:lnTo>
                  <a:pt x="619" y="772"/>
                </a:lnTo>
                <a:lnTo>
                  <a:pt x="620" y="774"/>
                </a:lnTo>
                <a:lnTo>
                  <a:pt x="621" y="775"/>
                </a:lnTo>
                <a:lnTo>
                  <a:pt x="621" y="778"/>
                </a:lnTo>
                <a:lnTo>
                  <a:pt x="623" y="779"/>
                </a:lnTo>
                <a:lnTo>
                  <a:pt x="623" y="780"/>
                </a:lnTo>
                <a:lnTo>
                  <a:pt x="623" y="782"/>
                </a:lnTo>
                <a:lnTo>
                  <a:pt x="624" y="782"/>
                </a:lnTo>
                <a:lnTo>
                  <a:pt x="624" y="783"/>
                </a:lnTo>
                <a:lnTo>
                  <a:pt x="626" y="786"/>
                </a:lnTo>
                <a:lnTo>
                  <a:pt x="626" y="786"/>
                </a:lnTo>
                <a:lnTo>
                  <a:pt x="626" y="787"/>
                </a:lnTo>
                <a:lnTo>
                  <a:pt x="627" y="787"/>
                </a:lnTo>
                <a:lnTo>
                  <a:pt x="627" y="787"/>
                </a:lnTo>
                <a:lnTo>
                  <a:pt x="628" y="789"/>
                </a:lnTo>
                <a:lnTo>
                  <a:pt x="628" y="790"/>
                </a:lnTo>
                <a:lnTo>
                  <a:pt x="628" y="792"/>
                </a:lnTo>
                <a:lnTo>
                  <a:pt x="630" y="793"/>
                </a:lnTo>
                <a:lnTo>
                  <a:pt x="631" y="793"/>
                </a:lnTo>
                <a:lnTo>
                  <a:pt x="631" y="793"/>
                </a:lnTo>
                <a:lnTo>
                  <a:pt x="631" y="794"/>
                </a:lnTo>
                <a:lnTo>
                  <a:pt x="631" y="794"/>
                </a:lnTo>
                <a:lnTo>
                  <a:pt x="632" y="796"/>
                </a:lnTo>
                <a:lnTo>
                  <a:pt x="632" y="797"/>
                </a:lnTo>
                <a:lnTo>
                  <a:pt x="635" y="797"/>
                </a:lnTo>
                <a:lnTo>
                  <a:pt x="637" y="800"/>
                </a:lnTo>
                <a:lnTo>
                  <a:pt x="638" y="801"/>
                </a:lnTo>
                <a:lnTo>
                  <a:pt x="639" y="803"/>
                </a:lnTo>
                <a:lnTo>
                  <a:pt x="641" y="803"/>
                </a:lnTo>
                <a:lnTo>
                  <a:pt x="641" y="803"/>
                </a:lnTo>
                <a:lnTo>
                  <a:pt x="642" y="803"/>
                </a:lnTo>
                <a:lnTo>
                  <a:pt x="643" y="803"/>
                </a:lnTo>
                <a:lnTo>
                  <a:pt x="643" y="804"/>
                </a:lnTo>
                <a:lnTo>
                  <a:pt x="643" y="805"/>
                </a:lnTo>
                <a:lnTo>
                  <a:pt x="643" y="807"/>
                </a:lnTo>
                <a:lnTo>
                  <a:pt x="643" y="807"/>
                </a:lnTo>
                <a:lnTo>
                  <a:pt x="643" y="808"/>
                </a:lnTo>
                <a:lnTo>
                  <a:pt x="645" y="808"/>
                </a:lnTo>
                <a:lnTo>
                  <a:pt x="645" y="809"/>
                </a:lnTo>
                <a:lnTo>
                  <a:pt x="646" y="809"/>
                </a:lnTo>
                <a:lnTo>
                  <a:pt x="649" y="811"/>
                </a:lnTo>
                <a:lnTo>
                  <a:pt x="650" y="811"/>
                </a:lnTo>
                <a:lnTo>
                  <a:pt x="650" y="812"/>
                </a:lnTo>
                <a:lnTo>
                  <a:pt x="650" y="812"/>
                </a:lnTo>
                <a:lnTo>
                  <a:pt x="650" y="814"/>
                </a:lnTo>
                <a:lnTo>
                  <a:pt x="652" y="815"/>
                </a:lnTo>
                <a:lnTo>
                  <a:pt x="652" y="815"/>
                </a:lnTo>
                <a:lnTo>
                  <a:pt x="654" y="815"/>
                </a:lnTo>
                <a:lnTo>
                  <a:pt x="656" y="816"/>
                </a:lnTo>
                <a:lnTo>
                  <a:pt x="656" y="818"/>
                </a:lnTo>
                <a:lnTo>
                  <a:pt x="656" y="818"/>
                </a:lnTo>
                <a:lnTo>
                  <a:pt x="656" y="818"/>
                </a:lnTo>
                <a:lnTo>
                  <a:pt x="657" y="819"/>
                </a:lnTo>
                <a:lnTo>
                  <a:pt x="657" y="819"/>
                </a:lnTo>
                <a:lnTo>
                  <a:pt x="657" y="819"/>
                </a:lnTo>
                <a:lnTo>
                  <a:pt x="657" y="819"/>
                </a:lnTo>
                <a:lnTo>
                  <a:pt x="656" y="819"/>
                </a:lnTo>
                <a:lnTo>
                  <a:pt x="654" y="820"/>
                </a:lnTo>
                <a:lnTo>
                  <a:pt x="654" y="822"/>
                </a:lnTo>
                <a:lnTo>
                  <a:pt x="654" y="825"/>
                </a:lnTo>
                <a:lnTo>
                  <a:pt x="656" y="826"/>
                </a:lnTo>
                <a:lnTo>
                  <a:pt x="656" y="826"/>
                </a:lnTo>
                <a:lnTo>
                  <a:pt x="657" y="826"/>
                </a:lnTo>
                <a:lnTo>
                  <a:pt x="657" y="826"/>
                </a:lnTo>
                <a:lnTo>
                  <a:pt x="659" y="826"/>
                </a:lnTo>
                <a:lnTo>
                  <a:pt x="659" y="825"/>
                </a:lnTo>
                <a:lnTo>
                  <a:pt x="660" y="825"/>
                </a:lnTo>
                <a:lnTo>
                  <a:pt x="660" y="825"/>
                </a:lnTo>
                <a:lnTo>
                  <a:pt x="659" y="826"/>
                </a:lnTo>
                <a:lnTo>
                  <a:pt x="657" y="826"/>
                </a:lnTo>
                <a:lnTo>
                  <a:pt x="657" y="826"/>
                </a:lnTo>
                <a:lnTo>
                  <a:pt x="659" y="827"/>
                </a:lnTo>
                <a:lnTo>
                  <a:pt x="660" y="826"/>
                </a:lnTo>
                <a:lnTo>
                  <a:pt x="660" y="826"/>
                </a:lnTo>
                <a:lnTo>
                  <a:pt x="660" y="826"/>
                </a:lnTo>
                <a:lnTo>
                  <a:pt x="661" y="827"/>
                </a:lnTo>
                <a:lnTo>
                  <a:pt x="661" y="827"/>
                </a:lnTo>
                <a:lnTo>
                  <a:pt x="664" y="829"/>
                </a:lnTo>
                <a:lnTo>
                  <a:pt x="664" y="830"/>
                </a:lnTo>
                <a:lnTo>
                  <a:pt x="667" y="831"/>
                </a:lnTo>
                <a:lnTo>
                  <a:pt x="667" y="831"/>
                </a:lnTo>
                <a:lnTo>
                  <a:pt x="668" y="831"/>
                </a:lnTo>
                <a:lnTo>
                  <a:pt x="667" y="831"/>
                </a:lnTo>
                <a:lnTo>
                  <a:pt x="667" y="831"/>
                </a:lnTo>
                <a:lnTo>
                  <a:pt x="665" y="831"/>
                </a:lnTo>
                <a:lnTo>
                  <a:pt x="665" y="831"/>
                </a:lnTo>
                <a:lnTo>
                  <a:pt x="665" y="831"/>
                </a:lnTo>
                <a:lnTo>
                  <a:pt x="665" y="831"/>
                </a:lnTo>
                <a:lnTo>
                  <a:pt x="668" y="834"/>
                </a:lnTo>
                <a:lnTo>
                  <a:pt x="668" y="834"/>
                </a:lnTo>
                <a:lnTo>
                  <a:pt x="668" y="836"/>
                </a:lnTo>
                <a:lnTo>
                  <a:pt x="670" y="837"/>
                </a:lnTo>
                <a:lnTo>
                  <a:pt x="671" y="837"/>
                </a:lnTo>
                <a:lnTo>
                  <a:pt x="671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8"/>
                </a:lnTo>
                <a:lnTo>
                  <a:pt x="672" y="838"/>
                </a:lnTo>
                <a:lnTo>
                  <a:pt x="671" y="837"/>
                </a:lnTo>
                <a:lnTo>
                  <a:pt x="670" y="837"/>
                </a:lnTo>
                <a:lnTo>
                  <a:pt x="676" y="841"/>
                </a:lnTo>
                <a:lnTo>
                  <a:pt x="678" y="843"/>
                </a:lnTo>
                <a:lnTo>
                  <a:pt x="681" y="845"/>
                </a:lnTo>
                <a:lnTo>
                  <a:pt x="682" y="847"/>
                </a:lnTo>
                <a:lnTo>
                  <a:pt x="683" y="849"/>
                </a:lnTo>
                <a:lnTo>
                  <a:pt x="685" y="851"/>
                </a:lnTo>
                <a:lnTo>
                  <a:pt x="686" y="854"/>
                </a:lnTo>
                <a:lnTo>
                  <a:pt x="687" y="854"/>
                </a:lnTo>
                <a:lnTo>
                  <a:pt x="689" y="855"/>
                </a:lnTo>
                <a:lnTo>
                  <a:pt x="690" y="859"/>
                </a:lnTo>
                <a:lnTo>
                  <a:pt x="690" y="862"/>
                </a:lnTo>
                <a:lnTo>
                  <a:pt x="692" y="863"/>
                </a:lnTo>
                <a:lnTo>
                  <a:pt x="692" y="865"/>
                </a:lnTo>
                <a:lnTo>
                  <a:pt x="693" y="866"/>
                </a:lnTo>
                <a:lnTo>
                  <a:pt x="694" y="867"/>
                </a:lnTo>
                <a:lnTo>
                  <a:pt x="694" y="867"/>
                </a:lnTo>
                <a:lnTo>
                  <a:pt x="694" y="869"/>
                </a:lnTo>
                <a:lnTo>
                  <a:pt x="694" y="870"/>
                </a:lnTo>
                <a:lnTo>
                  <a:pt x="693" y="871"/>
                </a:lnTo>
                <a:lnTo>
                  <a:pt x="693" y="873"/>
                </a:lnTo>
                <a:lnTo>
                  <a:pt x="692" y="873"/>
                </a:lnTo>
                <a:lnTo>
                  <a:pt x="692" y="873"/>
                </a:lnTo>
                <a:lnTo>
                  <a:pt x="692" y="874"/>
                </a:lnTo>
                <a:lnTo>
                  <a:pt x="693" y="874"/>
                </a:lnTo>
                <a:lnTo>
                  <a:pt x="693" y="874"/>
                </a:lnTo>
                <a:lnTo>
                  <a:pt x="694" y="874"/>
                </a:lnTo>
                <a:lnTo>
                  <a:pt x="694" y="876"/>
                </a:lnTo>
                <a:lnTo>
                  <a:pt x="694" y="876"/>
                </a:lnTo>
                <a:lnTo>
                  <a:pt x="693" y="877"/>
                </a:lnTo>
                <a:lnTo>
                  <a:pt x="692" y="877"/>
                </a:lnTo>
                <a:lnTo>
                  <a:pt x="690" y="877"/>
                </a:lnTo>
                <a:lnTo>
                  <a:pt x="690" y="877"/>
                </a:lnTo>
                <a:lnTo>
                  <a:pt x="690" y="878"/>
                </a:lnTo>
                <a:lnTo>
                  <a:pt x="692" y="880"/>
                </a:lnTo>
                <a:lnTo>
                  <a:pt x="692" y="881"/>
                </a:lnTo>
                <a:lnTo>
                  <a:pt x="692" y="881"/>
                </a:lnTo>
                <a:lnTo>
                  <a:pt x="694" y="884"/>
                </a:lnTo>
                <a:lnTo>
                  <a:pt x="696" y="885"/>
                </a:lnTo>
                <a:lnTo>
                  <a:pt x="696" y="887"/>
                </a:lnTo>
                <a:lnTo>
                  <a:pt x="697" y="888"/>
                </a:lnTo>
                <a:lnTo>
                  <a:pt x="700" y="889"/>
                </a:lnTo>
                <a:lnTo>
                  <a:pt x="703" y="891"/>
                </a:lnTo>
                <a:lnTo>
                  <a:pt x="704" y="891"/>
                </a:lnTo>
                <a:lnTo>
                  <a:pt x="705" y="892"/>
                </a:lnTo>
                <a:lnTo>
                  <a:pt x="707" y="894"/>
                </a:lnTo>
                <a:lnTo>
                  <a:pt x="710" y="895"/>
                </a:lnTo>
                <a:lnTo>
                  <a:pt x="710" y="896"/>
                </a:lnTo>
                <a:lnTo>
                  <a:pt x="711" y="898"/>
                </a:lnTo>
                <a:lnTo>
                  <a:pt x="715" y="899"/>
                </a:lnTo>
                <a:lnTo>
                  <a:pt x="718" y="900"/>
                </a:lnTo>
                <a:lnTo>
                  <a:pt x="721" y="900"/>
                </a:lnTo>
                <a:lnTo>
                  <a:pt x="723" y="902"/>
                </a:lnTo>
                <a:lnTo>
                  <a:pt x="725" y="902"/>
                </a:lnTo>
                <a:lnTo>
                  <a:pt x="726" y="902"/>
                </a:lnTo>
                <a:lnTo>
                  <a:pt x="726" y="902"/>
                </a:lnTo>
                <a:lnTo>
                  <a:pt x="727" y="903"/>
                </a:lnTo>
                <a:lnTo>
                  <a:pt x="729" y="905"/>
                </a:lnTo>
                <a:lnTo>
                  <a:pt x="730" y="905"/>
                </a:lnTo>
                <a:lnTo>
                  <a:pt x="732" y="906"/>
                </a:lnTo>
                <a:lnTo>
                  <a:pt x="733" y="907"/>
                </a:lnTo>
                <a:lnTo>
                  <a:pt x="734" y="909"/>
                </a:lnTo>
                <a:lnTo>
                  <a:pt x="736" y="909"/>
                </a:lnTo>
                <a:lnTo>
                  <a:pt x="740" y="910"/>
                </a:lnTo>
                <a:lnTo>
                  <a:pt x="741" y="911"/>
                </a:lnTo>
                <a:lnTo>
                  <a:pt x="744" y="911"/>
                </a:lnTo>
                <a:lnTo>
                  <a:pt x="747" y="913"/>
                </a:lnTo>
                <a:lnTo>
                  <a:pt x="751" y="914"/>
                </a:lnTo>
                <a:lnTo>
                  <a:pt x="754" y="914"/>
                </a:lnTo>
                <a:lnTo>
                  <a:pt x="755" y="916"/>
                </a:lnTo>
                <a:lnTo>
                  <a:pt x="756" y="916"/>
                </a:lnTo>
                <a:lnTo>
                  <a:pt x="758" y="917"/>
                </a:lnTo>
                <a:lnTo>
                  <a:pt x="762" y="918"/>
                </a:lnTo>
                <a:lnTo>
                  <a:pt x="766" y="921"/>
                </a:lnTo>
                <a:lnTo>
                  <a:pt x="771" y="921"/>
                </a:lnTo>
                <a:lnTo>
                  <a:pt x="774" y="922"/>
                </a:lnTo>
                <a:lnTo>
                  <a:pt x="777" y="924"/>
                </a:lnTo>
                <a:lnTo>
                  <a:pt x="778" y="924"/>
                </a:lnTo>
                <a:lnTo>
                  <a:pt x="780" y="924"/>
                </a:lnTo>
                <a:lnTo>
                  <a:pt x="784" y="921"/>
                </a:lnTo>
                <a:lnTo>
                  <a:pt x="787" y="921"/>
                </a:lnTo>
                <a:lnTo>
                  <a:pt x="791" y="918"/>
                </a:lnTo>
                <a:lnTo>
                  <a:pt x="792" y="918"/>
                </a:lnTo>
                <a:lnTo>
                  <a:pt x="793" y="918"/>
                </a:lnTo>
                <a:lnTo>
                  <a:pt x="793" y="918"/>
                </a:lnTo>
                <a:lnTo>
                  <a:pt x="793" y="918"/>
                </a:lnTo>
                <a:lnTo>
                  <a:pt x="792" y="918"/>
                </a:lnTo>
                <a:lnTo>
                  <a:pt x="792" y="917"/>
                </a:lnTo>
                <a:lnTo>
                  <a:pt x="792" y="917"/>
                </a:lnTo>
                <a:lnTo>
                  <a:pt x="792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5" y="917"/>
                </a:lnTo>
                <a:lnTo>
                  <a:pt x="795" y="917"/>
                </a:lnTo>
                <a:lnTo>
                  <a:pt x="796" y="917"/>
                </a:lnTo>
                <a:lnTo>
                  <a:pt x="795" y="918"/>
                </a:lnTo>
                <a:lnTo>
                  <a:pt x="795" y="918"/>
                </a:lnTo>
                <a:lnTo>
                  <a:pt x="796" y="918"/>
                </a:lnTo>
                <a:lnTo>
                  <a:pt x="802" y="920"/>
                </a:lnTo>
                <a:lnTo>
                  <a:pt x="800" y="920"/>
                </a:lnTo>
                <a:lnTo>
                  <a:pt x="799" y="918"/>
                </a:lnTo>
                <a:lnTo>
                  <a:pt x="799" y="918"/>
                </a:lnTo>
                <a:lnTo>
                  <a:pt x="799" y="918"/>
                </a:lnTo>
                <a:lnTo>
                  <a:pt x="798" y="918"/>
                </a:lnTo>
                <a:lnTo>
                  <a:pt x="798" y="918"/>
                </a:lnTo>
                <a:lnTo>
                  <a:pt x="798" y="917"/>
                </a:lnTo>
                <a:lnTo>
                  <a:pt x="798" y="917"/>
                </a:lnTo>
                <a:lnTo>
                  <a:pt x="798" y="918"/>
                </a:lnTo>
                <a:lnTo>
                  <a:pt x="799" y="918"/>
                </a:lnTo>
                <a:lnTo>
                  <a:pt x="800" y="918"/>
                </a:lnTo>
                <a:lnTo>
                  <a:pt x="802" y="920"/>
                </a:lnTo>
                <a:lnTo>
                  <a:pt x="803" y="921"/>
                </a:lnTo>
                <a:lnTo>
                  <a:pt x="806" y="922"/>
                </a:lnTo>
                <a:lnTo>
                  <a:pt x="809" y="925"/>
                </a:lnTo>
                <a:lnTo>
                  <a:pt x="810" y="927"/>
                </a:lnTo>
                <a:lnTo>
                  <a:pt x="811" y="928"/>
                </a:lnTo>
                <a:lnTo>
                  <a:pt x="813" y="929"/>
                </a:lnTo>
                <a:lnTo>
                  <a:pt x="815" y="932"/>
                </a:lnTo>
                <a:lnTo>
                  <a:pt x="818" y="935"/>
                </a:lnTo>
                <a:lnTo>
                  <a:pt x="818" y="935"/>
                </a:lnTo>
                <a:lnTo>
                  <a:pt x="822" y="938"/>
                </a:lnTo>
                <a:lnTo>
                  <a:pt x="824" y="939"/>
                </a:lnTo>
                <a:lnTo>
                  <a:pt x="826" y="940"/>
                </a:lnTo>
                <a:lnTo>
                  <a:pt x="828" y="940"/>
                </a:lnTo>
                <a:lnTo>
                  <a:pt x="833" y="940"/>
                </a:lnTo>
                <a:lnTo>
                  <a:pt x="835" y="940"/>
                </a:lnTo>
                <a:lnTo>
                  <a:pt x="839" y="942"/>
                </a:lnTo>
                <a:lnTo>
                  <a:pt x="839" y="943"/>
                </a:lnTo>
                <a:lnTo>
                  <a:pt x="842" y="945"/>
                </a:lnTo>
                <a:lnTo>
                  <a:pt x="844" y="945"/>
                </a:lnTo>
                <a:lnTo>
                  <a:pt x="846" y="945"/>
                </a:lnTo>
                <a:lnTo>
                  <a:pt x="850" y="946"/>
                </a:lnTo>
                <a:lnTo>
                  <a:pt x="854" y="947"/>
                </a:lnTo>
                <a:lnTo>
                  <a:pt x="854" y="947"/>
                </a:lnTo>
                <a:lnTo>
                  <a:pt x="853" y="947"/>
                </a:lnTo>
                <a:lnTo>
                  <a:pt x="853" y="947"/>
                </a:lnTo>
                <a:lnTo>
                  <a:pt x="851" y="947"/>
                </a:lnTo>
                <a:lnTo>
                  <a:pt x="853" y="947"/>
                </a:lnTo>
                <a:lnTo>
                  <a:pt x="854" y="947"/>
                </a:lnTo>
                <a:lnTo>
                  <a:pt x="857" y="947"/>
                </a:lnTo>
                <a:lnTo>
                  <a:pt x="858" y="947"/>
                </a:lnTo>
                <a:lnTo>
                  <a:pt x="859" y="947"/>
                </a:lnTo>
                <a:lnTo>
                  <a:pt x="859" y="947"/>
                </a:lnTo>
                <a:lnTo>
                  <a:pt x="859" y="946"/>
                </a:lnTo>
                <a:lnTo>
                  <a:pt x="859" y="946"/>
                </a:lnTo>
                <a:lnTo>
                  <a:pt x="859" y="946"/>
                </a:lnTo>
                <a:lnTo>
                  <a:pt x="861" y="946"/>
                </a:lnTo>
                <a:lnTo>
                  <a:pt x="861" y="946"/>
                </a:lnTo>
                <a:lnTo>
                  <a:pt x="862" y="946"/>
                </a:lnTo>
                <a:lnTo>
                  <a:pt x="864" y="946"/>
                </a:lnTo>
                <a:lnTo>
                  <a:pt x="864" y="946"/>
                </a:lnTo>
                <a:lnTo>
                  <a:pt x="864" y="947"/>
                </a:lnTo>
                <a:lnTo>
                  <a:pt x="864" y="947"/>
                </a:lnTo>
                <a:lnTo>
                  <a:pt x="864" y="949"/>
                </a:lnTo>
                <a:lnTo>
                  <a:pt x="865" y="949"/>
                </a:lnTo>
                <a:lnTo>
                  <a:pt x="865" y="950"/>
                </a:lnTo>
                <a:lnTo>
                  <a:pt x="865" y="950"/>
                </a:lnTo>
                <a:lnTo>
                  <a:pt x="864" y="950"/>
                </a:lnTo>
                <a:lnTo>
                  <a:pt x="864" y="950"/>
                </a:lnTo>
                <a:lnTo>
                  <a:pt x="864" y="950"/>
                </a:lnTo>
                <a:lnTo>
                  <a:pt x="862" y="949"/>
                </a:lnTo>
                <a:lnTo>
                  <a:pt x="862" y="949"/>
                </a:lnTo>
                <a:lnTo>
                  <a:pt x="861" y="950"/>
                </a:lnTo>
                <a:lnTo>
                  <a:pt x="861" y="950"/>
                </a:lnTo>
                <a:lnTo>
                  <a:pt x="864" y="951"/>
                </a:lnTo>
                <a:lnTo>
                  <a:pt x="866" y="954"/>
                </a:lnTo>
                <a:lnTo>
                  <a:pt x="866" y="954"/>
                </a:lnTo>
                <a:lnTo>
                  <a:pt x="869" y="957"/>
                </a:lnTo>
                <a:lnTo>
                  <a:pt x="870" y="957"/>
                </a:lnTo>
                <a:lnTo>
                  <a:pt x="870" y="960"/>
                </a:lnTo>
                <a:lnTo>
                  <a:pt x="873" y="961"/>
                </a:lnTo>
                <a:lnTo>
                  <a:pt x="877" y="965"/>
                </a:lnTo>
                <a:lnTo>
                  <a:pt x="879" y="967"/>
                </a:lnTo>
                <a:lnTo>
                  <a:pt x="880" y="968"/>
                </a:lnTo>
                <a:lnTo>
                  <a:pt x="880" y="968"/>
                </a:lnTo>
                <a:lnTo>
                  <a:pt x="880" y="968"/>
                </a:lnTo>
                <a:lnTo>
                  <a:pt x="880" y="968"/>
                </a:lnTo>
                <a:lnTo>
                  <a:pt x="879" y="969"/>
                </a:lnTo>
                <a:lnTo>
                  <a:pt x="879" y="969"/>
                </a:lnTo>
                <a:lnTo>
                  <a:pt x="879" y="969"/>
                </a:lnTo>
                <a:lnTo>
                  <a:pt x="880" y="971"/>
                </a:lnTo>
                <a:lnTo>
                  <a:pt x="880" y="971"/>
                </a:lnTo>
                <a:lnTo>
                  <a:pt x="880" y="972"/>
                </a:lnTo>
                <a:lnTo>
                  <a:pt x="880" y="972"/>
                </a:lnTo>
                <a:lnTo>
                  <a:pt x="880" y="972"/>
                </a:lnTo>
                <a:lnTo>
                  <a:pt x="879" y="975"/>
                </a:lnTo>
                <a:lnTo>
                  <a:pt x="879" y="975"/>
                </a:lnTo>
                <a:lnTo>
                  <a:pt x="879" y="976"/>
                </a:lnTo>
                <a:lnTo>
                  <a:pt x="880" y="979"/>
                </a:lnTo>
                <a:lnTo>
                  <a:pt x="881" y="979"/>
                </a:lnTo>
                <a:lnTo>
                  <a:pt x="884" y="980"/>
                </a:lnTo>
                <a:lnTo>
                  <a:pt x="886" y="982"/>
                </a:lnTo>
                <a:lnTo>
                  <a:pt x="886" y="982"/>
                </a:lnTo>
                <a:lnTo>
                  <a:pt x="886" y="982"/>
                </a:lnTo>
                <a:lnTo>
                  <a:pt x="886" y="982"/>
                </a:lnTo>
                <a:lnTo>
                  <a:pt x="887" y="980"/>
                </a:lnTo>
                <a:lnTo>
                  <a:pt x="888" y="980"/>
                </a:lnTo>
                <a:lnTo>
                  <a:pt x="887" y="979"/>
                </a:lnTo>
                <a:lnTo>
                  <a:pt x="887" y="979"/>
                </a:lnTo>
                <a:lnTo>
                  <a:pt x="886" y="978"/>
                </a:lnTo>
                <a:lnTo>
                  <a:pt x="884" y="978"/>
                </a:lnTo>
                <a:lnTo>
                  <a:pt x="884" y="975"/>
                </a:lnTo>
                <a:lnTo>
                  <a:pt x="884" y="976"/>
                </a:lnTo>
                <a:lnTo>
                  <a:pt x="884" y="976"/>
                </a:lnTo>
                <a:lnTo>
                  <a:pt x="887" y="976"/>
                </a:lnTo>
                <a:lnTo>
                  <a:pt x="890" y="979"/>
                </a:lnTo>
                <a:lnTo>
                  <a:pt x="890" y="980"/>
                </a:lnTo>
                <a:lnTo>
                  <a:pt x="890" y="980"/>
                </a:lnTo>
                <a:lnTo>
                  <a:pt x="890" y="982"/>
                </a:lnTo>
                <a:lnTo>
                  <a:pt x="891" y="982"/>
                </a:lnTo>
                <a:lnTo>
                  <a:pt x="891" y="983"/>
                </a:lnTo>
                <a:lnTo>
                  <a:pt x="894" y="983"/>
                </a:lnTo>
                <a:lnTo>
                  <a:pt x="895" y="985"/>
                </a:lnTo>
                <a:lnTo>
                  <a:pt x="897" y="985"/>
                </a:lnTo>
                <a:lnTo>
                  <a:pt x="899" y="986"/>
                </a:lnTo>
                <a:lnTo>
                  <a:pt x="899" y="987"/>
                </a:lnTo>
                <a:lnTo>
                  <a:pt x="899" y="987"/>
                </a:lnTo>
                <a:lnTo>
                  <a:pt x="899" y="990"/>
                </a:lnTo>
                <a:lnTo>
                  <a:pt x="899" y="990"/>
                </a:lnTo>
                <a:lnTo>
                  <a:pt x="899" y="991"/>
                </a:lnTo>
                <a:lnTo>
                  <a:pt x="899" y="993"/>
                </a:lnTo>
                <a:lnTo>
                  <a:pt x="901" y="993"/>
                </a:lnTo>
                <a:lnTo>
                  <a:pt x="902" y="993"/>
                </a:lnTo>
                <a:lnTo>
                  <a:pt x="902" y="993"/>
                </a:lnTo>
                <a:lnTo>
                  <a:pt x="903" y="993"/>
                </a:lnTo>
                <a:lnTo>
                  <a:pt x="903" y="993"/>
                </a:lnTo>
                <a:lnTo>
                  <a:pt x="903" y="993"/>
                </a:lnTo>
                <a:lnTo>
                  <a:pt x="902" y="991"/>
                </a:lnTo>
                <a:lnTo>
                  <a:pt x="901" y="990"/>
                </a:lnTo>
                <a:lnTo>
                  <a:pt x="902" y="990"/>
                </a:lnTo>
                <a:lnTo>
                  <a:pt x="903" y="990"/>
                </a:lnTo>
                <a:lnTo>
                  <a:pt x="905" y="991"/>
                </a:lnTo>
                <a:lnTo>
                  <a:pt x="905" y="993"/>
                </a:lnTo>
                <a:lnTo>
                  <a:pt x="905" y="994"/>
                </a:lnTo>
                <a:lnTo>
                  <a:pt x="905" y="994"/>
                </a:lnTo>
                <a:lnTo>
                  <a:pt x="906" y="996"/>
                </a:lnTo>
                <a:lnTo>
                  <a:pt x="908" y="997"/>
                </a:lnTo>
                <a:lnTo>
                  <a:pt x="908" y="996"/>
                </a:lnTo>
                <a:lnTo>
                  <a:pt x="908" y="994"/>
                </a:lnTo>
                <a:lnTo>
                  <a:pt x="908" y="994"/>
                </a:lnTo>
                <a:lnTo>
                  <a:pt x="909" y="994"/>
                </a:lnTo>
                <a:lnTo>
                  <a:pt x="910" y="994"/>
                </a:lnTo>
                <a:lnTo>
                  <a:pt x="912" y="994"/>
                </a:lnTo>
                <a:lnTo>
                  <a:pt x="913" y="994"/>
                </a:lnTo>
                <a:lnTo>
                  <a:pt x="913" y="994"/>
                </a:lnTo>
                <a:lnTo>
                  <a:pt x="913" y="996"/>
                </a:lnTo>
                <a:lnTo>
                  <a:pt x="914" y="996"/>
                </a:lnTo>
                <a:lnTo>
                  <a:pt x="916" y="996"/>
                </a:lnTo>
                <a:lnTo>
                  <a:pt x="917" y="996"/>
                </a:lnTo>
                <a:lnTo>
                  <a:pt x="917" y="996"/>
                </a:lnTo>
                <a:lnTo>
                  <a:pt x="919" y="997"/>
                </a:lnTo>
                <a:lnTo>
                  <a:pt x="919" y="997"/>
                </a:lnTo>
                <a:lnTo>
                  <a:pt x="920" y="1000"/>
                </a:lnTo>
                <a:lnTo>
                  <a:pt x="921" y="1000"/>
                </a:lnTo>
                <a:lnTo>
                  <a:pt x="923" y="1001"/>
                </a:lnTo>
                <a:lnTo>
                  <a:pt x="923" y="1001"/>
                </a:lnTo>
                <a:lnTo>
                  <a:pt x="923" y="1000"/>
                </a:lnTo>
                <a:lnTo>
                  <a:pt x="923" y="998"/>
                </a:lnTo>
                <a:lnTo>
                  <a:pt x="923" y="998"/>
                </a:lnTo>
                <a:lnTo>
                  <a:pt x="924" y="998"/>
                </a:lnTo>
                <a:lnTo>
                  <a:pt x="924" y="998"/>
                </a:lnTo>
                <a:lnTo>
                  <a:pt x="924" y="1000"/>
                </a:lnTo>
                <a:lnTo>
                  <a:pt x="925" y="1002"/>
                </a:lnTo>
                <a:lnTo>
                  <a:pt x="925" y="1004"/>
                </a:lnTo>
                <a:lnTo>
                  <a:pt x="927" y="1004"/>
                </a:lnTo>
                <a:lnTo>
                  <a:pt x="928" y="1004"/>
                </a:lnTo>
                <a:lnTo>
                  <a:pt x="930" y="1004"/>
                </a:lnTo>
                <a:lnTo>
                  <a:pt x="931" y="1004"/>
                </a:lnTo>
                <a:lnTo>
                  <a:pt x="931" y="1002"/>
                </a:lnTo>
                <a:lnTo>
                  <a:pt x="931" y="1002"/>
                </a:lnTo>
                <a:lnTo>
                  <a:pt x="934" y="1002"/>
                </a:lnTo>
                <a:lnTo>
                  <a:pt x="934" y="1002"/>
                </a:lnTo>
                <a:lnTo>
                  <a:pt x="934" y="1002"/>
                </a:lnTo>
                <a:lnTo>
                  <a:pt x="934" y="1001"/>
                </a:lnTo>
                <a:lnTo>
                  <a:pt x="934" y="1000"/>
                </a:lnTo>
                <a:lnTo>
                  <a:pt x="932" y="998"/>
                </a:lnTo>
                <a:lnTo>
                  <a:pt x="931" y="997"/>
                </a:lnTo>
                <a:lnTo>
                  <a:pt x="931" y="997"/>
                </a:lnTo>
                <a:lnTo>
                  <a:pt x="930" y="997"/>
                </a:lnTo>
                <a:lnTo>
                  <a:pt x="930" y="996"/>
                </a:lnTo>
                <a:lnTo>
                  <a:pt x="930" y="996"/>
                </a:lnTo>
                <a:lnTo>
                  <a:pt x="931" y="994"/>
                </a:lnTo>
                <a:lnTo>
                  <a:pt x="931" y="994"/>
                </a:lnTo>
                <a:lnTo>
                  <a:pt x="932" y="994"/>
                </a:lnTo>
                <a:lnTo>
                  <a:pt x="934" y="994"/>
                </a:lnTo>
                <a:lnTo>
                  <a:pt x="936" y="991"/>
                </a:lnTo>
                <a:lnTo>
                  <a:pt x="936" y="991"/>
                </a:lnTo>
                <a:lnTo>
                  <a:pt x="936" y="990"/>
                </a:lnTo>
                <a:lnTo>
                  <a:pt x="936" y="990"/>
                </a:lnTo>
                <a:lnTo>
                  <a:pt x="938" y="989"/>
                </a:lnTo>
                <a:lnTo>
                  <a:pt x="938" y="989"/>
                </a:lnTo>
                <a:lnTo>
                  <a:pt x="939" y="989"/>
                </a:lnTo>
                <a:lnTo>
                  <a:pt x="939" y="987"/>
                </a:lnTo>
                <a:lnTo>
                  <a:pt x="939" y="987"/>
                </a:lnTo>
                <a:lnTo>
                  <a:pt x="942" y="987"/>
                </a:lnTo>
                <a:lnTo>
                  <a:pt x="943" y="987"/>
                </a:lnTo>
                <a:lnTo>
                  <a:pt x="945" y="989"/>
                </a:lnTo>
                <a:lnTo>
                  <a:pt x="945" y="989"/>
                </a:lnTo>
                <a:lnTo>
                  <a:pt x="946" y="989"/>
                </a:lnTo>
                <a:lnTo>
                  <a:pt x="946" y="990"/>
                </a:lnTo>
                <a:lnTo>
                  <a:pt x="947" y="990"/>
                </a:lnTo>
                <a:lnTo>
                  <a:pt x="947" y="990"/>
                </a:lnTo>
                <a:lnTo>
                  <a:pt x="949" y="991"/>
                </a:lnTo>
                <a:lnTo>
                  <a:pt x="949" y="993"/>
                </a:lnTo>
                <a:lnTo>
                  <a:pt x="949" y="993"/>
                </a:lnTo>
                <a:lnTo>
                  <a:pt x="949" y="994"/>
                </a:lnTo>
                <a:lnTo>
                  <a:pt x="950" y="994"/>
                </a:lnTo>
                <a:lnTo>
                  <a:pt x="950" y="993"/>
                </a:lnTo>
                <a:lnTo>
                  <a:pt x="950" y="993"/>
                </a:lnTo>
                <a:lnTo>
                  <a:pt x="949" y="993"/>
                </a:lnTo>
                <a:lnTo>
                  <a:pt x="950" y="993"/>
                </a:lnTo>
                <a:lnTo>
                  <a:pt x="950" y="993"/>
                </a:lnTo>
                <a:lnTo>
                  <a:pt x="950" y="993"/>
                </a:lnTo>
                <a:lnTo>
                  <a:pt x="952" y="993"/>
                </a:lnTo>
                <a:lnTo>
                  <a:pt x="952" y="993"/>
                </a:lnTo>
                <a:lnTo>
                  <a:pt x="952" y="993"/>
                </a:lnTo>
                <a:lnTo>
                  <a:pt x="952" y="993"/>
                </a:lnTo>
                <a:lnTo>
                  <a:pt x="953" y="993"/>
                </a:lnTo>
                <a:lnTo>
                  <a:pt x="953" y="993"/>
                </a:lnTo>
                <a:lnTo>
                  <a:pt x="953" y="994"/>
                </a:lnTo>
                <a:lnTo>
                  <a:pt x="954" y="996"/>
                </a:lnTo>
                <a:lnTo>
                  <a:pt x="956" y="996"/>
                </a:lnTo>
                <a:lnTo>
                  <a:pt x="954" y="996"/>
                </a:lnTo>
                <a:lnTo>
                  <a:pt x="954" y="994"/>
                </a:lnTo>
                <a:lnTo>
                  <a:pt x="953" y="994"/>
                </a:lnTo>
                <a:lnTo>
                  <a:pt x="952" y="993"/>
                </a:lnTo>
                <a:lnTo>
                  <a:pt x="952" y="993"/>
                </a:lnTo>
                <a:lnTo>
                  <a:pt x="952" y="994"/>
                </a:lnTo>
                <a:lnTo>
                  <a:pt x="950" y="994"/>
                </a:lnTo>
                <a:lnTo>
                  <a:pt x="950" y="996"/>
                </a:lnTo>
                <a:lnTo>
                  <a:pt x="950" y="996"/>
                </a:lnTo>
                <a:lnTo>
                  <a:pt x="950" y="997"/>
                </a:lnTo>
                <a:lnTo>
                  <a:pt x="950" y="997"/>
                </a:lnTo>
                <a:lnTo>
                  <a:pt x="949" y="997"/>
                </a:lnTo>
                <a:lnTo>
                  <a:pt x="950" y="998"/>
                </a:lnTo>
                <a:lnTo>
                  <a:pt x="952" y="1001"/>
                </a:lnTo>
                <a:lnTo>
                  <a:pt x="954" y="1004"/>
                </a:lnTo>
                <a:lnTo>
                  <a:pt x="954" y="1004"/>
                </a:lnTo>
                <a:lnTo>
                  <a:pt x="956" y="1005"/>
                </a:lnTo>
                <a:lnTo>
                  <a:pt x="956" y="1007"/>
                </a:lnTo>
                <a:lnTo>
                  <a:pt x="957" y="1008"/>
                </a:lnTo>
                <a:lnTo>
                  <a:pt x="957" y="1008"/>
                </a:lnTo>
                <a:lnTo>
                  <a:pt x="959" y="1009"/>
                </a:lnTo>
                <a:lnTo>
                  <a:pt x="959" y="1009"/>
                </a:lnTo>
                <a:lnTo>
                  <a:pt x="960" y="1011"/>
                </a:lnTo>
                <a:lnTo>
                  <a:pt x="960" y="1011"/>
                </a:lnTo>
                <a:lnTo>
                  <a:pt x="959" y="1013"/>
                </a:lnTo>
                <a:lnTo>
                  <a:pt x="959" y="1013"/>
                </a:lnTo>
                <a:lnTo>
                  <a:pt x="959" y="1013"/>
                </a:lnTo>
                <a:lnTo>
                  <a:pt x="959" y="1015"/>
                </a:lnTo>
                <a:lnTo>
                  <a:pt x="960" y="1016"/>
                </a:lnTo>
                <a:lnTo>
                  <a:pt x="960" y="1018"/>
                </a:lnTo>
                <a:lnTo>
                  <a:pt x="960" y="1019"/>
                </a:lnTo>
                <a:lnTo>
                  <a:pt x="957" y="1020"/>
                </a:lnTo>
                <a:lnTo>
                  <a:pt x="959" y="1022"/>
                </a:lnTo>
                <a:lnTo>
                  <a:pt x="960" y="1022"/>
                </a:lnTo>
                <a:lnTo>
                  <a:pt x="960" y="1023"/>
                </a:lnTo>
                <a:lnTo>
                  <a:pt x="960" y="1025"/>
                </a:lnTo>
                <a:lnTo>
                  <a:pt x="960" y="1027"/>
                </a:lnTo>
                <a:lnTo>
                  <a:pt x="960" y="1027"/>
                </a:lnTo>
                <a:lnTo>
                  <a:pt x="960" y="1029"/>
                </a:lnTo>
                <a:lnTo>
                  <a:pt x="960" y="1029"/>
                </a:lnTo>
                <a:lnTo>
                  <a:pt x="960" y="1030"/>
                </a:lnTo>
                <a:lnTo>
                  <a:pt x="960" y="1031"/>
                </a:lnTo>
                <a:lnTo>
                  <a:pt x="959" y="1031"/>
                </a:lnTo>
                <a:lnTo>
                  <a:pt x="959" y="1031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4"/>
                </a:lnTo>
                <a:lnTo>
                  <a:pt x="959" y="1034"/>
                </a:lnTo>
                <a:lnTo>
                  <a:pt x="960" y="1036"/>
                </a:lnTo>
                <a:lnTo>
                  <a:pt x="960" y="1034"/>
                </a:lnTo>
                <a:lnTo>
                  <a:pt x="960" y="1034"/>
                </a:lnTo>
                <a:lnTo>
                  <a:pt x="960" y="1036"/>
                </a:lnTo>
                <a:lnTo>
                  <a:pt x="961" y="1036"/>
                </a:lnTo>
                <a:lnTo>
                  <a:pt x="961" y="1037"/>
                </a:lnTo>
                <a:lnTo>
                  <a:pt x="961" y="1036"/>
                </a:lnTo>
                <a:lnTo>
                  <a:pt x="963" y="1036"/>
                </a:lnTo>
                <a:lnTo>
                  <a:pt x="960" y="1038"/>
                </a:lnTo>
                <a:lnTo>
                  <a:pt x="960" y="1040"/>
                </a:lnTo>
                <a:lnTo>
                  <a:pt x="960" y="1041"/>
                </a:lnTo>
                <a:lnTo>
                  <a:pt x="959" y="1041"/>
                </a:lnTo>
                <a:lnTo>
                  <a:pt x="959" y="1042"/>
                </a:lnTo>
                <a:lnTo>
                  <a:pt x="959" y="1042"/>
                </a:lnTo>
                <a:lnTo>
                  <a:pt x="957" y="1044"/>
                </a:lnTo>
                <a:lnTo>
                  <a:pt x="957" y="1044"/>
                </a:lnTo>
                <a:lnTo>
                  <a:pt x="956" y="1044"/>
                </a:lnTo>
                <a:lnTo>
                  <a:pt x="956" y="1044"/>
                </a:lnTo>
                <a:lnTo>
                  <a:pt x="957" y="1045"/>
                </a:lnTo>
                <a:lnTo>
                  <a:pt x="957" y="1045"/>
                </a:lnTo>
                <a:lnTo>
                  <a:pt x="956" y="1047"/>
                </a:lnTo>
                <a:lnTo>
                  <a:pt x="956" y="1047"/>
                </a:lnTo>
                <a:lnTo>
                  <a:pt x="956" y="1047"/>
                </a:lnTo>
                <a:lnTo>
                  <a:pt x="954" y="1047"/>
                </a:lnTo>
                <a:lnTo>
                  <a:pt x="954" y="1047"/>
                </a:lnTo>
                <a:lnTo>
                  <a:pt x="954" y="1048"/>
                </a:lnTo>
                <a:lnTo>
                  <a:pt x="953" y="1048"/>
                </a:lnTo>
                <a:lnTo>
                  <a:pt x="953" y="1049"/>
                </a:lnTo>
                <a:lnTo>
                  <a:pt x="953" y="1049"/>
                </a:lnTo>
                <a:lnTo>
                  <a:pt x="952" y="1049"/>
                </a:lnTo>
                <a:lnTo>
                  <a:pt x="950" y="1049"/>
                </a:lnTo>
                <a:lnTo>
                  <a:pt x="950" y="1049"/>
                </a:lnTo>
                <a:lnTo>
                  <a:pt x="949" y="1049"/>
                </a:lnTo>
                <a:lnTo>
                  <a:pt x="949" y="1049"/>
                </a:lnTo>
                <a:lnTo>
                  <a:pt x="949" y="1049"/>
                </a:lnTo>
                <a:lnTo>
                  <a:pt x="947" y="1051"/>
                </a:lnTo>
                <a:lnTo>
                  <a:pt x="947" y="1051"/>
                </a:lnTo>
                <a:lnTo>
                  <a:pt x="947" y="1053"/>
                </a:lnTo>
                <a:lnTo>
                  <a:pt x="947" y="1055"/>
                </a:lnTo>
                <a:lnTo>
                  <a:pt x="947" y="1056"/>
                </a:lnTo>
                <a:lnTo>
                  <a:pt x="946" y="1055"/>
                </a:lnTo>
                <a:lnTo>
                  <a:pt x="945" y="1056"/>
                </a:lnTo>
                <a:lnTo>
                  <a:pt x="943" y="1058"/>
                </a:lnTo>
                <a:lnTo>
                  <a:pt x="945" y="1059"/>
                </a:lnTo>
                <a:lnTo>
                  <a:pt x="945" y="1059"/>
                </a:lnTo>
                <a:lnTo>
                  <a:pt x="946" y="1060"/>
                </a:lnTo>
                <a:lnTo>
                  <a:pt x="945" y="1062"/>
                </a:lnTo>
                <a:lnTo>
                  <a:pt x="942" y="1062"/>
                </a:lnTo>
                <a:lnTo>
                  <a:pt x="939" y="1063"/>
                </a:lnTo>
                <a:lnTo>
                  <a:pt x="938" y="1063"/>
                </a:lnTo>
                <a:lnTo>
                  <a:pt x="936" y="1063"/>
                </a:lnTo>
                <a:lnTo>
                  <a:pt x="936" y="1064"/>
                </a:lnTo>
                <a:lnTo>
                  <a:pt x="935" y="1064"/>
                </a:lnTo>
                <a:lnTo>
                  <a:pt x="934" y="1064"/>
                </a:lnTo>
                <a:lnTo>
                  <a:pt x="934" y="1066"/>
                </a:lnTo>
                <a:lnTo>
                  <a:pt x="934" y="1067"/>
                </a:lnTo>
                <a:lnTo>
                  <a:pt x="934" y="1069"/>
                </a:lnTo>
                <a:lnTo>
                  <a:pt x="934" y="1071"/>
                </a:lnTo>
                <a:lnTo>
                  <a:pt x="932" y="1073"/>
                </a:lnTo>
                <a:lnTo>
                  <a:pt x="932" y="1074"/>
                </a:lnTo>
                <a:lnTo>
                  <a:pt x="931" y="1074"/>
                </a:lnTo>
                <a:lnTo>
                  <a:pt x="930" y="1076"/>
                </a:lnTo>
                <a:lnTo>
                  <a:pt x="930" y="1077"/>
                </a:lnTo>
                <a:lnTo>
                  <a:pt x="931" y="1078"/>
                </a:lnTo>
                <a:lnTo>
                  <a:pt x="931" y="1078"/>
                </a:lnTo>
                <a:lnTo>
                  <a:pt x="931" y="1078"/>
                </a:lnTo>
                <a:lnTo>
                  <a:pt x="930" y="1078"/>
                </a:lnTo>
                <a:lnTo>
                  <a:pt x="930" y="1080"/>
                </a:lnTo>
                <a:lnTo>
                  <a:pt x="930" y="1081"/>
                </a:lnTo>
                <a:lnTo>
                  <a:pt x="928" y="1081"/>
                </a:lnTo>
                <a:lnTo>
                  <a:pt x="927" y="1082"/>
                </a:lnTo>
                <a:lnTo>
                  <a:pt x="925" y="1082"/>
                </a:lnTo>
                <a:lnTo>
                  <a:pt x="927" y="1085"/>
                </a:lnTo>
                <a:lnTo>
                  <a:pt x="927" y="1085"/>
                </a:lnTo>
                <a:lnTo>
                  <a:pt x="927" y="1088"/>
                </a:lnTo>
                <a:lnTo>
                  <a:pt x="927" y="1089"/>
                </a:lnTo>
                <a:lnTo>
                  <a:pt x="927" y="1091"/>
                </a:lnTo>
                <a:lnTo>
                  <a:pt x="927" y="1092"/>
                </a:lnTo>
                <a:lnTo>
                  <a:pt x="925" y="1093"/>
                </a:lnTo>
                <a:lnTo>
                  <a:pt x="925" y="1093"/>
                </a:lnTo>
                <a:lnTo>
                  <a:pt x="925" y="1093"/>
                </a:lnTo>
                <a:lnTo>
                  <a:pt x="925" y="1095"/>
                </a:lnTo>
                <a:lnTo>
                  <a:pt x="927" y="1095"/>
                </a:lnTo>
                <a:lnTo>
                  <a:pt x="928" y="1095"/>
                </a:lnTo>
                <a:lnTo>
                  <a:pt x="930" y="1098"/>
                </a:lnTo>
                <a:lnTo>
                  <a:pt x="931" y="1098"/>
                </a:lnTo>
                <a:lnTo>
                  <a:pt x="931" y="1098"/>
                </a:lnTo>
                <a:lnTo>
                  <a:pt x="932" y="1098"/>
                </a:lnTo>
                <a:lnTo>
                  <a:pt x="932" y="1098"/>
                </a:lnTo>
                <a:lnTo>
                  <a:pt x="934" y="1096"/>
                </a:lnTo>
                <a:lnTo>
                  <a:pt x="934" y="1095"/>
                </a:lnTo>
                <a:lnTo>
                  <a:pt x="934" y="1095"/>
                </a:lnTo>
                <a:lnTo>
                  <a:pt x="934" y="1096"/>
                </a:lnTo>
                <a:lnTo>
                  <a:pt x="934" y="1098"/>
                </a:lnTo>
                <a:lnTo>
                  <a:pt x="935" y="1096"/>
                </a:lnTo>
                <a:lnTo>
                  <a:pt x="935" y="1096"/>
                </a:lnTo>
                <a:lnTo>
                  <a:pt x="935" y="1093"/>
                </a:lnTo>
                <a:lnTo>
                  <a:pt x="936" y="1092"/>
                </a:lnTo>
                <a:lnTo>
                  <a:pt x="936" y="1092"/>
                </a:lnTo>
                <a:lnTo>
                  <a:pt x="936" y="1093"/>
                </a:lnTo>
                <a:lnTo>
                  <a:pt x="936" y="1095"/>
                </a:lnTo>
                <a:lnTo>
                  <a:pt x="936" y="1096"/>
                </a:lnTo>
                <a:lnTo>
                  <a:pt x="936" y="1098"/>
                </a:lnTo>
                <a:lnTo>
                  <a:pt x="936" y="1099"/>
                </a:lnTo>
                <a:lnTo>
                  <a:pt x="935" y="1102"/>
                </a:lnTo>
                <a:lnTo>
                  <a:pt x="935" y="1103"/>
                </a:lnTo>
                <a:lnTo>
                  <a:pt x="934" y="1103"/>
                </a:lnTo>
                <a:lnTo>
                  <a:pt x="934" y="1103"/>
                </a:lnTo>
                <a:lnTo>
                  <a:pt x="932" y="1104"/>
                </a:lnTo>
                <a:lnTo>
                  <a:pt x="931" y="1104"/>
                </a:lnTo>
                <a:lnTo>
                  <a:pt x="931" y="1104"/>
                </a:lnTo>
                <a:lnTo>
                  <a:pt x="930" y="1106"/>
                </a:lnTo>
                <a:lnTo>
                  <a:pt x="928" y="1107"/>
                </a:lnTo>
                <a:lnTo>
                  <a:pt x="927" y="1109"/>
                </a:lnTo>
                <a:lnTo>
                  <a:pt x="925" y="1110"/>
                </a:lnTo>
                <a:lnTo>
                  <a:pt x="923" y="1113"/>
                </a:lnTo>
                <a:lnTo>
                  <a:pt x="923" y="1114"/>
                </a:lnTo>
                <a:lnTo>
                  <a:pt x="921" y="1117"/>
                </a:lnTo>
                <a:lnTo>
                  <a:pt x="923" y="1118"/>
                </a:lnTo>
                <a:lnTo>
                  <a:pt x="923" y="1118"/>
                </a:lnTo>
                <a:lnTo>
                  <a:pt x="924" y="1120"/>
                </a:lnTo>
                <a:lnTo>
                  <a:pt x="923" y="1121"/>
                </a:lnTo>
                <a:lnTo>
                  <a:pt x="923" y="1121"/>
                </a:lnTo>
                <a:lnTo>
                  <a:pt x="925" y="1124"/>
                </a:lnTo>
                <a:lnTo>
                  <a:pt x="925" y="1127"/>
                </a:lnTo>
                <a:lnTo>
                  <a:pt x="925" y="1127"/>
                </a:lnTo>
                <a:lnTo>
                  <a:pt x="925" y="1128"/>
                </a:lnTo>
                <a:lnTo>
                  <a:pt x="925" y="1128"/>
                </a:lnTo>
                <a:lnTo>
                  <a:pt x="924" y="1128"/>
                </a:lnTo>
                <a:lnTo>
                  <a:pt x="923" y="1128"/>
                </a:lnTo>
                <a:lnTo>
                  <a:pt x="923" y="1129"/>
                </a:lnTo>
                <a:lnTo>
                  <a:pt x="924" y="1129"/>
                </a:lnTo>
                <a:lnTo>
                  <a:pt x="924" y="1131"/>
                </a:lnTo>
                <a:lnTo>
                  <a:pt x="927" y="1132"/>
                </a:lnTo>
                <a:lnTo>
                  <a:pt x="934" y="1136"/>
                </a:lnTo>
                <a:lnTo>
                  <a:pt x="934" y="1136"/>
                </a:lnTo>
                <a:lnTo>
                  <a:pt x="935" y="1138"/>
                </a:lnTo>
                <a:lnTo>
                  <a:pt x="936" y="1139"/>
                </a:lnTo>
                <a:lnTo>
                  <a:pt x="938" y="1142"/>
                </a:lnTo>
                <a:lnTo>
                  <a:pt x="938" y="1143"/>
                </a:lnTo>
                <a:lnTo>
                  <a:pt x="941" y="1147"/>
                </a:lnTo>
                <a:lnTo>
                  <a:pt x="941" y="1147"/>
                </a:lnTo>
                <a:lnTo>
                  <a:pt x="942" y="1149"/>
                </a:lnTo>
                <a:lnTo>
                  <a:pt x="943" y="1150"/>
                </a:lnTo>
                <a:lnTo>
                  <a:pt x="945" y="1153"/>
                </a:lnTo>
                <a:lnTo>
                  <a:pt x="946" y="1154"/>
                </a:lnTo>
                <a:lnTo>
                  <a:pt x="946" y="1155"/>
                </a:lnTo>
                <a:lnTo>
                  <a:pt x="947" y="1158"/>
                </a:lnTo>
                <a:lnTo>
                  <a:pt x="947" y="1160"/>
                </a:lnTo>
                <a:lnTo>
                  <a:pt x="949" y="1161"/>
                </a:lnTo>
                <a:lnTo>
                  <a:pt x="950" y="1164"/>
                </a:lnTo>
                <a:lnTo>
                  <a:pt x="950" y="1165"/>
                </a:lnTo>
                <a:lnTo>
                  <a:pt x="952" y="1168"/>
                </a:lnTo>
                <a:lnTo>
                  <a:pt x="953" y="1169"/>
                </a:lnTo>
                <a:lnTo>
                  <a:pt x="956" y="1175"/>
                </a:lnTo>
                <a:lnTo>
                  <a:pt x="957" y="1178"/>
                </a:lnTo>
                <a:lnTo>
                  <a:pt x="957" y="1179"/>
                </a:lnTo>
                <a:lnTo>
                  <a:pt x="957" y="1180"/>
                </a:lnTo>
                <a:lnTo>
                  <a:pt x="960" y="1182"/>
                </a:lnTo>
                <a:lnTo>
                  <a:pt x="961" y="1183"/>
                </a:lnTo>
                <a:lnTo>
                  <a:pt x="961" y="1186"/>
                </a:lnTo>
                <a:lnTo>
                  <a:pt x="961" y="1187"/>
                </a:lnTo>
                <a:lnTo>
                  <a:pt x="963" y="1187"/>
                </a:lnTo>
                <a:lnTo>
                  <a:pt x="963" y="1189"/>
                </a:lnTo>
                <a:lnTo>
                  <a:pt x="963" y="1189"/>
                </a:lnTo>
                <a:lnTo>
                  <a:pt x="964" y="1190"/>
                </a:lnTo>
                <a:lnTo>
                  <a:pt x="965" y="1191"/>
                </a:lnTo>
                <a:lnTo>
                  <a:pt x="967" y="1194"/>
                </a:lnTo>
                <a:lnTo>
                  <a:pt x="967" y="1194"/>
                </a:lnTo>
                <a:lnTo>
                  <a:pt x="968" y="1195"/>
                </a:lnTo>
                <a:lnTo>
                  <a:pt x="968" y="1197"/>
                </a:lnTo>
                <a:lnTo>
                  <a:pt x="971" y="1200"/>
                </a:lnTo>
                <a:lnTo>
                  <a:pt x="971" y="1201"/>
                </a:lnTo>
                <a:lnTo>
                  <a:pt x="970" y="1204"/>
                </a:lnTo>
                <a:lnTo>
                  <a:pt x="970" y="1204"/>
                </a:lnTo>
                <a:lnTo>
                  <a:pt x="968" y="1204"/>
                </a:lnTo>
                <a:lnTo>
                  <a:pt x="970" y="1205"/>
                </a:lnTo>
                <a:lnTo>
                  <a:pt x="970" y="1206"/>
                </a:lnTo>
                <a:lnTo>
                  <a:pt x="971" y="1208"/>
                </a:lnTo>
                <a:lnTo>
                  <a:pt x="971" y="1209"/>
                </a:lnTo>
                <a:lnTo>
                  <a:pt x="972" y="1211"/>
                </a:lnTo>
                <a:lnTo>
                  <a:pt x="974" y="1212"/>
                </a:lnTo>
                <a:lnTo>
                  <a:pt x="975" y="1213"/>
                </a:lnTo>
                <a:lnTo>
                  <a:pt x="976" y="1215"/>
                </a:lnTo>
                <a:lnTo>
                  <a:pt x="978" y="1216"/>
                </a:lnTo>
                <a:lnTo>
                  <a:pt x="979" y="1218"/>
                </a:lnTo>
                <a:lnTo>
                  <a:pt x="981" y="1219"/>
                </a:lnTo>
                <a:lnTo>
                  <a:pt x="981" y="1219"/>
                </a:lnTo>
                <a:lnTo>
                  <a:pt x="986" y="1222"/>
                </a:lnTo>
                <a:lnTo>
                  <a:pt x="987" y="1223"/>
                </a:lnTo>
                <a:lnTo>
                  <a:pt x="990" y="1224"/>
                </a:lnTo>
                <a:lnTo>
                  <a:pt x="993" y="1227"/>
                </a:lnTo>
                <a:lnTo>
                  <a:pt x="994" y="1227"/>
                </a:lnTo>
                <a:lnTo>
                  <a:pt x="997" y="1229"/>
                </a:lnTo>
                <a:lnTo>
                  <a:pt x="998" y="1229"/>
                </a:lnTo>
                <a:lnTo>
                  <a:pt x="1001" y="1230"/>
                </a:lnTo>
                <a:lnTo>
                  <a:pt x="1003" y="1231"/>
                </a:lnTo>
                <a:lnTo>
                  <a:pt x="1005" y="1231"/>
                </a:lnTo>
                <a:lnTo>
                  <a:pt x="1007" y="1233"/>
                </a:lnTo>
                <a:lnTo>
                  <a:pt x="1008" y="1234"/>
                </a:lnTo>
                <a:lnTo>
                  <a:pt x="1009" y="1234"/>
                </a:lnTo>
                <a:lnTo>
                  <a:pt x="1011" y="1235"/>
                </a:lnTo>
                <a:lnTo>
                  <a:pt x="1012" y="1237"/>
                </a:lnTo>
                <a:lnTo>
                  <a:pt x="1012" y="1237"/>
                </a:lnTo>
                <a:lnTo>
                  <a:pt x="1015" y="1238"/>
                </a:lnTo>
                <a:lnTo>
                  <a:pt x="1016" y="1238"/>
                </a:lnTo>
                <a:lnTo>
                  <a:pt x="1016" y="1238"/>
                </a:lnTo>
                <a:lnTo>
                  <a:pt x="1016" y="1241"/>
                </a:lnTo>
                <a:lnTo>
                  <a:pt x="1016" y="1241"/>
                </a:lnTo>
                <a:lnTo>
                  <a:pt x="1019" y="1244"/>
                </a:lnTo>
                <a:lnTo>
                  <a:pt x="1020" y="1244"/>
                </a:lnTo>
                <a:lnTo>
                  <a:pt x="1022" y="1245"/>
                </a:lnTo>
                <a:lnTo>
                  <a:pt x="1025" y="1246"/>
                </a:lnTo>
                <a:lnTo>
                  <a:pt x="1026" y="1248"/>
                </a:lnTo>
                <a:lnTo>
                  <a:pt x="1026" y="1248"/>
                </a:lnTo>
                <a:lnTo>
                  <a:pt x="1026" y="1251"/>
                </a:lnTo>
                <a:lnTo>
                  <a:pt x="1026" y="1252"/>
                </a:lnTo>
                <a:lnTo>
                  <a:pt x="1027" y="1258"/>
                </a:lnTo>
                <a:lnTo>
                  <a:pt x="1027" y="1259"/>
                </a:lnTo>
                <a:lnTo>
                  <a:pt x="1027" y="1260"/>
                </a:lnTo>
                <a:lnTo>
                  <a:pt x="1027" y="1262"/>
                </a:lnTo>
                <a:lnTo>
                  <a:pt x="1029" y="1262"/>
                </a:lnTo>
                <a:lnTo>
                  <a:pt x="1029" y="1266"/>
                </a:lnTo>
                <a:lnTo>
                  <a:pt x="1027" y="1270"/>
                </a:lnTo>
                <a:lnTo>
                  <a:pt x="1027" y="1271"/>
                </a:lnTo>
                <a:lnTo>
                  <a:pt x="1029" y="1277"/>
                </a:lnTo>
                <a:lnTo>
                  <a:pt x="1029" y="1277"/>
                </a:lnTo>
                <a:lnTo>
                  <a:pt x="1029" y="1278"/>
                </a:lnTo>
                <a:lnTo>
                  <a:pt x="1029" y="1280"/>
                </a:lnTo>
                <a:lnTo>
                  <a:pt x="1027" y="1282"/>
                </a:lnTo>
                <a:lnTo>
                  <a:pt x="1027" y="1284"/>
                </a:lnTo>
                <a:lnTo>
                  <a:pt x="1027" y="1285"/>
                </a:lnTo>
                <a:lnTo>
                  <a:pt x="1027" y="1289"/>
                </a:lnTo>
                <a:lnTo>
                  <a:pt x="1026" y="1292"/>
                </a:lnTo>
                <a:lnTo>
                  <a:pt x="1026" y="1293"/>
                </a:lnTo>
                <a:lnTo>
                  <a:pt x="1025" y="1293"/>
                </a:lnTo>
                <a:lnTo>
                  <a:pt x="1025" y="1295"/>
                </a:lnTo>
                <a:lnTo>
                  <a:pt x="1025" y="1295"/>
                </a:lnTo>
                <a:lnTo>
                  <a:pt x="1023" y="1296"/>
                </a:lnTo>
                <a:lnTo>
                  <a:pt x="1023" y="1297"/>
                </a:lnTo>
                <a:lnTo>
                  <a:pt x="1025" y="1299"/>
                </a:lnTo>
                <a:lnTo>
                  <a:pt x="1026" y="1299"/>
                </a:lnTo>
                <a:lnTo>
                  <a:pt x="1026" y="1299"/>
                </a:lnTo>
                <a:lnTo>
                  <a:pt x="1026" y="1300"/>
                </a:lnTo>
                <a:lnTo>
                  <a:pt x="1025" y="1302"/>
                </a:lnTo>
                <a:lnTo>
                  <a:pt x="1025" y="1303"/>
                </a:lnTo>
                <a:lnTo>
                  <a:pt x="1025" y="1303"/>
                </a:lnTo>
                <a:lnTo>
                  <a:pt x="1025" y="1304"/>
                </a:lnTo>
                <a:lnTo>
                  <a:pt x="1025" y="1307"/>
                </a:lnTo>
                <a:lnTo>
                  <a:pt x="1025" y="1310"/>
                </a:lnTo>
                <a:lnTo>
                  <a:pt x="1025" y="1311"/>
                </a:lnTo>
                <a:lnTo>
                  <a:pt x="1025" y="1315"/>
                </a:lnTo>
                <a:lnTo>
                  <a:pt x="1025" y="1317"/>
                </a:lnTo>
                <a:lnTo>
                  <a:pt x="1025" y="1317"/>
                </a:lnTo>
                <a:lnTo>
                  <a:pt x="1025" y="1318"/>
                </a:lnTo>
                <a:lnTo>
                  <a:pt x="1023" y="1320"/>
                </a:lnTo>
                <a:lnTo>
                  <a:pt x="1023" y="1321"/>
                </a:lnTo>
                <a:lnTo>
                  <a:pt x="1023" y="1322"/>
                </a:lnTo>
                <a:lnTo>
                  <a:pt x="1023" y="1324"/>
                </a:lnTo>
                <a:lnTo>
                  <a:pt x="1023" y="1326"/>
                </a:lnTo>
                <a:lnTo>
                  <a:pt x="1023" y="1326"/>
                </a:lnTo>
                <a:lnTo>
                  <a:pt x="1023" y="1328"/>
                </a:lnTo>
                <a:lnTo>
                  <a:pt x="1023" y="1329"/>
                </a:lnTo>
                <a:lnTo>
                  <a:pt x="1022" y="1332"/>
                </a:lnTo>
                <a:lnTo>
                  <a:pt x="1022" y="1333"/>
                </a:lnTo>
                <a:lnTo>
                  <a:pt x="1020" y="1336"/>
                </a:lnTo>
                <a:lnTo>
                  <a:pt x="1020" y="1337"/>
                </a:lnTo>
                <a:lnTo>
                  <a:pt x="1020" y="1339"/>
                </a:lnTo>
                <a:lnTo>
                  <a:pt x="1020" y="1340"/>
                </a:lnTo>
                <a:lnTo>
                  <a:pt x="1020" y="1340"/>
                </a:lnTo>
                <a:lnTo>
                  <a:pt x="1019" y="1342"/>
                </a:lnTo>
                <a:lnTo>
                  <a:pt x="1019" y="1342"/>
                </a:lnTo>
                <a:lnTo>
                  <a:pt x="1019" y="1344"/>
                </a:lnTo>
                <a:lnTo>
                  <a:pt x="1018" y="1349"/>
                </a:lnTo>
                <a:lnTo>
                  <a:pt x="1018" y="1350"/>
                </a:lnTo>
                <a:lnTo>
                  <a:pt x="1018" y="1351"/>
                </a:lnTo>
                <a:lnTo>
                  <a:pt x="1016" y="1353"/>
                </a:lnTo>
                <a:lnTo>
                  <a:pt x="1015" y="1353"/>
                </a:lnTo>
                <a:lnTo>
                  <a:pt x="1015" y="1354"/>
                </a:lnTo>
                <a:lnTo>
                  <a:pt x="1015" y="1357"/>
                </a:lnTo>
                <a:lnTo>
                  <a:pt x="1016" y="1358"/>
                </a:lnTo>
                <a:lnTo>
                  <a:pt x="1016" y="1358"/>
                </a:lnTo>
                <a:lnTo>
                  <a:pt x="1016" y="1361"/>
                </a:lnTo>
                <a:lnTo>
                  <a:pt x="1016" y="1364"/>
                </a:lnTo>
                <a:lnTo>
                  <a:pt x="1016" y="1366"/>
                </a:lnTo>
                <a:lnTo>
                  <a:pt x="1014" y="1368"/>
                </a:lnTo>
                <a:lnTo>
                  <a:pt x="1014" y="1371"/>
                </a:lnTo>
                <a:lnTo>
                  <a:pt x="1014" y="1372"/>
                </a:lnTo>
                <a:lnTo>
                  <a:pt x="1014" y="1375"/>
                </a:lnTo>
                <a:lnTo>
                  <a:pt x="1014" y="1376"/>
                </a:lnTo>
                <a:lnTo>
                  <a:pt x="1015" y="1380"/>
                </a:lnTo>
                <a:lnTo>
                  <a:pt x="1015" y="1383"/>
                </a:lnTo>
                <a:lnTo>
                  <a:pt x="1015" y="1387"/>
                </a:lnTo>
                <a:lnTo>
                  <a:pt x="1016" y="1390"/>
                </a:lnTo>
                <a:lnTo>
                  <a:pt x="1015" y="1391"/>
                </a:lnTo>
                <a:lnTo>
                  <a:pt x="1016" y="1393"/>
                </a:lnTo>
                <a:lnTo>
                  <a:pt x="1015" y="1395"/>
                </a:lnTo>
                <a:lnTo>
                  <a:pt x="1014" y="1397"/>
                </a:lnTo>
                <a:lnTo>
                  <a:pt x="1014" y="1397"/>
                </a:lnTo>
                <a:lnTo>
                  <a:pt x="1014" y="1400"/>
                </a:lnTo>
                <a:lnTo>
                  <a:pt x="1014" y="1401"/>
                </a:lnTo>
                <a:lnTo>
                  <a:pt x="1014" y="1401"/>
                </a:lnTo>
                <a:lnTo>
                  <a:pt x="1014" y="1402"/>
                </a:lnTo>
                <a:lnTo>
                  <a:pt x="1012" y="1405"/>
                </a:lnTo>
                <a:lnTo>
                  <a:pt x="1012" y="1405"/>
                </a:lnTo>
                <a:lnTo>
                  <a:pt x="1011" y="1406"/>
                </a:lnTo>
                <a:lnTo>
                  <a:pt x="1011" y="1408"/>
                </a:lnTo>
                <a:lnTo>
                  <a:pt x="1011" y="1409"/>
                </a:lnTo>
                <a:lnTo>
                  <a:pt x="1011" y="1411"/>
                </a:lnTo>
                <a:lnTo>
                  <a:pt x="1009" y="1413"/>
                </a:lnTo>
                <a:lnTo>
                  <a:pt x="1008" y="1416"/>
                </a:lnTo>
                <a:lnTo>
                  <a:pt x="1008" y="1417"/>
                </a:lnTo>
                <a:lnTo>
                  <a:pt x="1007" y="1420"/>
                </a:lnTo>
                <a:lnTo>
                  <a:pt x="1007" y="1420"/>
                </a:lnTo>
                <a:lnTo>
                  <a:pt x="1005" y="1422"/>
                </a:lnTo>
                <a:lnTo>
                  <a:pt x="1005" y="1423"/>
                </a:lnTo>
                <a:lnTo>
                  <a:pt x="1004" y="1423"/>
                </a:lnTo>
                <a:lnTo>
                  <a:pt x="1005" y="1426"/>
                </a:lnTo>
                <a:lnTo>
                  <a:pt x="1004" y="1427"/>
                </a:lnTo>
                <a:lnTo>
                  <a:pt x="1003" y="1427"/>
                </a:lnTo>
                <a:lnTo>
                  <a:pt x="1003" y="1433"/>
                </a:lnTo>
                <a:lnTo>
                  <a:pt x="1001" y="1434"/>
                </a:lnTo>
                <a:lnTo>
                  <a:pt x="1001" y="1435"/>
                </a:lnTo>
                <a:lnTo>
                  <a:pt x="1000" y="1435"/>
                </a:lnTo>
                <a:lnTo>
                  <a:pt x="1000" y="1437"/>
                </a:lnTo>
                <a:lnTo>
                  <a:pt x="1000" y="1437"/>
                </a:lnTo>
                <a:lnTo>
                  <a:pt x="1000" y="1440"/>
                </a:lnTo>
                <a:lnTo>
                  <a:pt x="998" y="1441"/>
                </a:lnTo>
                <a:lnTo>
                  <a:pt x="998" y="1441"/>
                </a:lnTo>
                <a:lnTo>
                  <a:pt x="997" y="1441"/>
                </a:lnTo>
                <a:lnTo>
                  <a:pt x="996" y="1441"/>
                </a:lnTo>
                <a:lnTo>
                  <a:pt x="994" y="1441"/>
                </a:lnTo>
                <a:lnTo>
                  <a:pt x="994" y="1442"/>
                </a:lnTo>
                <a:lnTo>
                  <a:pt x="996" y="1444"/>
                </a:lnTo>
                <a:lnTo>
                  <a:pt x="994" y="1445"/>
                </a:lnTo>
                <a:lnTo>
                  <a:pt x="994" y="1446"/>
                </a:lnTo>
                <a:lnTo>
                  <a:pt x="996" y="1449"/>
                </a:lnTo>
                <a:lnTo>
                  <a:pt x="997" y="1451"/>
                </a:lnTo>
                <a:lnTo>
                  <a:pt x="997" y="1451"/>
                </a:lnTo>
                <a:lnTo>
                  <a:pt x="996" y="1453"/>
                </a:lnTo>
                <a:lnTo>
                  <a:pt x="996" y="1455"/>
                </a:lnTo>
                <a:lnTo>
                  <a:pt x="996" y="1456"/>
                </a:lnTo>
                <a:lnTo>
                  <a:pt x="998" y="1463"/>
                </a:lnTo>
                <a:lnTo>
                  <a:pt x="998" y="1466"/>
                </a:lnTo>
                <a:lnTo>
                  <a:pt x="997" y="1470"/>
                </a:lnTo>
                <a:lnTo>
                  <a:pt x="996" y="1470"/>
                </a:lnTo>
                <a:lnTo>
                  <a:pt x="994" y="1471"/>
                </a:lnTo>
                <a:lnTo>
                  <a:pt x="994" y="1473"/>
                </a:lnTo>
                <a:lnTo>
                  <a:pt x="994" y="1474"/>
                </a:lnTo>
                <a:lnTo>
                  <a:pt x="993" y="1477"/>
                </a:lnTo>
                <a:lnTo>
                  <a:pt x="992" y="1481"/>
                </a:lnTo>
                <a:lnTo>
                  <a:pt x="992" y="1482"/>
                </a:lnTo>
                <a:lnTo>
                  <a:pt x="992" y="1484"/>
                </a:lnTo>
                <a:lnTo>
                  <a:pt x="993" y="1486"/>
                </a:lnTo>
                <a:lnTo>
                  <a:pt x="993" y="1488"/>
                </a:lnTo>
                <a:lnTo>
                  <a:pt x="993" y="1489"/>
                </a:lnTo>
                <a:lnTo>
                  <a:pt x="994" y="1489"/>
                </a:lnTo>
                <a:lnTo>
                  <a:pt x="996" y="1489"/>
                </a:lnTo>
                <a:lnTo>
                  <a:pt x="994" y="1489"/>
                </a:lnTo>
                <a:lnTo>
                  <a:pt x="994" y="1491"/>
                </a:lnTo>
                <a:lnTo>
                  <a:pt x="994" y="1491"/>
                </a:lnTo>
                <a:lnTo>
                  <a:pt x="994" y="1491"/>
                </a:lnTo>
                <a:lnTo>
                  <a:pt x="996" y="1492"/>
                </a:lnTo>
                <a:lnTo>
                  <a:pt x="996" y="1492"/>
                </a:lnTo>
                <a:lnTo>
                  <a:pt x="998" y="1492"/>
                </a:lnTo>
                <a:lnTo>
                  <a:pt x="1000" y="1492"/>
                </a:lnTo>
                <a:lnTo>
                  <a:pt x="1001" y="1489"/>
                </a:lnTo>
                <a:lnTo>
                  <a:pt x="1001" y="1489"/>
                </a:lnTo>
                <a:lnTo>
                  <a:pt x="1003" y="1489"/>
                </a:lnTo>
                <a:lnTo>
                  <a:pt x="1003" y="1489"/>
                </a:lnTo>
                <a:lnTo>
                  <a:pt x="1004" y="1491"/>
                </a:lnTo>
                <a:lnTo>
                  <a:pt x="1005" y="1491"/>
                </a:lnTo>
                <a:lnTo>
                  <a:pt x="1005" y="1491"/>
                </a:lnTo>
                <a:lnTo>
                  <a:pt x="1007" y="1491"/>
                </a:lnTo>
                <a:lnTo>
                  <a:pt x="1007" y="1489"/>
                </a:lnTo>
                <a:lnTo>
                  <a:pt x="1008" y="1488"/>
                </a:lnTo>
                <a:lnTo>
                  <a:pt x="1007" y="1491"/>
                </a:lnTo>
                <a:lnTo>
                  <a:pt x="1005" y="1491"/>
                </a:lnTo>
                <a:lnTo>
                  <a:pt x="1004" y="1491"/>
                </a:lnTo>
                <a:lnTo>
                  <a:pt x="1004" y="1492"/>
                </a:lnTo>
                <a:lnTo>
                  <a:pt x="1003" y="1492"/>
                </a:lnTo>
                <a:lnTo>
                  <a:pt x="1003" y="1493"/>
                </a:lnTo>
                <a:lnTo>
                  <a:pt x="1003" y="1493"/>
                </a:lnTo>
                <a:lnTo>
                  <a:pt x="1004" y="1495"/>
                </a:lnTo>
                <a:lnTo>
                  <a:pt x="1004" y="1495"/>
                </a:lnTo>
                <a:lnTo>
                  <a:pt x="1005" y="1493"/>
                </a:lnTo>
                <a:lnTo>
                  <a:pt x="1007" y="1496"/>
                </a:lnTo>
                <a:lnTo>
                  <a:pt x="1007" y="1499"/>
                </a:lnTo>
                <a:lnTo>
                  <a:pt x="1007" y="1499"/>
                </a:lnTo>
                <a:lnTo>
                  <a:pt x="1005" y="1497"/>
                </a:lnTo>
                <a:lnTo>
                  <a:pt x="1004" y="1496"/>
                </a:lnTo>
                <a:lnTo>
                  <a:pt x="1004" y="1496"/>
                </a:lnTo>
                <a:lnTo>
                  <a:pt x="1003" y="1497"/>
                </a:lnTo>
                <a:lnTo>
                  <a:pt x="1003" y="1497"/>
                </a:lnTo>
                <a:lnTo>
                  <a:pt x="1004" y="1499"/>
                </a:lnTo>
                <a:lnTo>
                  <a:pt x="1004" y="1500"/>
                </a:lnTo>
                <a:lnTo>
                  <a:pt x="1004" y="1500"/>
                </a:lnTo>
                <a:lnTo>
                  <a:pt x="1003" y="1500"/>
                </a:lnTo>
                <a:lnTo>
                  <a:pt x="1003" y="1502"/>
                </a:lnTo>
                <a:lnTo>
                  <a:pt x="1003" y="1503"/>
                </a:lnTo>
                <a:lnTo>
                  <a:pt x="1003" y="1504"/>
                </a:lnTo>
                <a:lnTo>
                  <a:pt x="1004" y="1506"/>
                </a:lnTo>
                <a:lnTo>
                  <a:pt x="1003" y="1506"/>
                </a:lnTo>
                <a:lnTo>
                  <a:pt x="1003" y="1506"/>
                </a:lnTo>
                <a:lnTo>
                  <a:pt x="1001" y="1507"/>
                </a:lnTo>
                <a:lnTo>
                  <a:pt x="1001" y="1508"/>
                </a:lnTo>
                <a:lnTo>
                  <a:pt x="1000" y="1510"/>
                </a:lnTo>
                <a:lnTo>
                  <a:pt x="1000" y="1511"/>
                </a:lnTo>
                <a:lnTo>
                  <a:pt x="1001" y="1513"/>
                </a:lnTo>
                <a:lnTo>
                  <a:pt x="1000" y="1515"/>
                </a:lnTo>
                <a:lnTo>
                  <a:pt x="998" y="1515"/>
                </a:lnTo>
                <a:lnTo>
                  <a:pt x="998" y="1518"/>
                </a:lnTo>
                <a:lnTo>
                  <a:pt x="998" y="1519"/>
                </a:lnTo>
                <a:lnTo>
                  <a:pt x="1000" y="1519"/>
                </a:lnTo>
                <a:lnTo>
                  <a:pt x="1001" y="1521"/>
                </a:lnTo>
                <a:lnTo>
                  <a:pt x="1003" y="1522"/>
                </a:lnTo>
                <a:lnTo>
                  <a:pt x="1004" y="1522"/>
                </a:lnTo>
                <a:lnTo>
                  <a:pt x="1004" y="1524"/>
                </a:lnTo>
                <a:lnTo>
                  <a:pt x="1004" y="1525"/>
                </a:lnTo>
                <a:lnTo>
                  <a:pt x="1000" y="1528"/>
                </a:lnTo>
                <a:lnTo>
                  <a:pt x="998" y="1528"/>
                </a:lnTo>
                <a:lnTo>
                  <a:pt x="997" y="1528"/>
                </a:lnTo>
                <a:lnTo>
                  <a:pt x="997" y="1529"/>
                </a:lnTo>
                <a:lnTo>
                  <a:pt x="997" y="1532"/>
                </a:lnTo>
                <a:lnTo>
                  <a:pt x="998" y="1532"/>
                </a:lnTo>
                <a:lnTo>
                  <a:pt x="1000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998" y="1533"/>
                </a:lnTo>
                <a:lnTo>
                  <a:pt x="998" y="1533"/>
                </a:lnTo>
                <a:lnTo>
                  <a:pt x="997" y="1533"/>
                </a:lnTo>
                <a:lnTo>
                  <a:pt x="996" y="1535"/>
                </a:lnTo>
                <a:lnTo>
                  <a:pt x="994" y="1535"/>
                </a:lnTo>
                <a:lnTo>
                  <a:pt x="993" y="1536"/>
                </a:lnTo>
                <a:lnTo>
                  <a:pt x="994" y="1537"/>
                </a:lnTo>
                <a:lnTo>
                  <a:pt x="994" y="1537"/>
                </a:lnTo>
                <a:lnTo>
                  <a:pt x="996" y="1537"/>
                </a:lnTo>
                <a:lnTo>
                  <a:pt x="996" y="1539"/>
                </a:lnTo>
                <a:lnTo>
                  <a:pt x="994" y="1540"/>
                </a:lnTo>
                <a:lnTo>
                  <a:pt x="994" y="1542"/>
                </a:lnTo>
                <a:lnTo>
                  <a:pt x="994" y="1543"/>
                </a:lnTo>
                <a:lnTo>
                  <a:pt x="994" y="1544"/>
                </a:lnTo>
                <a:lnTo>
                  <a:pt x="994" y="1546"/>
                </a:lnTo>
                <a:lnTo>
                  <a:pt x="993" y="1546"/>
                </a:lnTo>
                <a:lnTo>
                  <a:pt x="993" y="1547"/>
                </a:lnTo>
                <a:lnTo>
                  <a:pt x="992" y="1547"/>
                </a:lnTo>
                <a:lnTo>
                  <a:pt x="992" y="1547"/>
                </a:lnTo>
                <a:lnTo>
                  <a:pt x="992" y="1546"/>
                </a:lnTo>
                <a:lnTo>
                  <a:pt x="993" y="1544"/>
                </a:lnTo>
                <a:lnTo>
                  <a:pt x="994" y="1542"/>
                </a:lnTo>
                <a:lnTo>
                  <a:pt x="994" y="1540"/>
                </a:lnTo>
                <a:lnTo>
                  <a:pt x="994" y="1539"/>
                </a:lnTo>
                <a:lnTo>
                  <a:pt x="994" y="1539"/>
                </a:lnTo>
                <a:lnTo>
                  <a:pt x="993" y="1539"/>
                </a:lnTo>
                <a:lnTo>
                  <a:pt x="993" y="1539"/>
                </a:lnTo>
                <a:lnTo>
                  <a:pt x="992" y="1542"/>
                </a:lnTo>
                <a:lnTo>
                  <a:pt x="992" y="1542"/>
                </a:lnTo>
                <a:lnTo>
                  <a:pt x="990" y="1543"/>
                </a:lnTo>
                <a:lnTo>
                  <a:pt x="989" y="1543"/>
                </a:lnTo>
                <a:lnTo>
                  <a:pt x="987" y="1543"/>
                </a:lnTo>
                <a:lnTo>
                  <a:pt x="987" y="1543"/>
                </a:lnTo>
                <a:lnTo>
                  <a:pt x="987" y="1543"/>
                </a:lnTo>
                <a:lnTo>
                  <a:pt x="990" y="1542"/>
                </a:lnTo>
                <a:lnTo>
                  <a:pt x="992" y="1542"/>
                </a:lnTo>
                <a:lnTo>
                  <a:pt x="990" y="1540"/>
                </a:lnTo>
                <a:lnTo>
                  <a:pt x="992" y="1539"/>
                </a:lnTo>
                <a:lnTo>
                  <a:pt x="992" y="1539"/>
                </a:lnTo>
                <a:lnTo>
                  <a:pt x="993" y="1535"/>
                </a:lnTo>
                <a:lnTo>
                  <a:pt x="993" y="1535"/>
                </a:lnTo>
                <a:lnTo>
                  <a:pt x="993" y="1533"/>
                </a:lnTo>
                <a:lnTo>
                  <a:pt x="992" y="1533"/>
                </a:lnTo>
                <a:lnTo>
                  <a:pt x="992" y="1533"/>
                </a:lnTo>
                <a:lnTo>
                  <a:pt x="992" y="1533"/>
                </a:lnTo>
                <a:lnTo>
                  <a:pt x="990" y="1535"/>
                </a:lnTo>
                <a:lnTo>
                  <a:pt x="990" y="1535"/>
                </a:lnTo>
                <a:lnTo>
                  <a:pt x="990" y="1536"/>
                </a:lnTo>
                <a:lnTo>
                  <a:pt x="990" y="1536"/>
                </a:lnTo>
                <a:lnTo>
                  <a:pt x="990" y="1536"/>
                </a:lnTo>
                <a:lnTo>
                  <a:pt x="990" y="1537"/>
                </a:lnTo>
                <a:lnTo>
                  <a:pt x="990" y="1537"/>
                </a:lnTo>
                <a:lnTo>
                  <a:pt x="989" y="1537"/>
                </a:lnTo>
                <a:lnTo>
                  <a:pt x="987" y="1537"/>
                </a:lnTo>
                <a:lnTo>
                  <a:pt x="987" y="1539"/>
                </a:lnTo>
                <a:lnTo>
                  <a:pt x="986" y="1539"/>
                </a:lnTo>
                <a:lnTo>
                  <a:pt x="985" y="1539"/>
                </a:lnTo>
                <a:lnTo>
                  <a:pt x="982" y="1539"/>
                </a:lnTo>
                <a:lnTo>
                  <a:pt x="981" y="1540"/>
                </a:lnTo>
                <a:lnTo>
                  <a:pt x="982" y="1542"/>
                </a:lnTo>
                <a:lnTo>
                  <a:pt x="983" y="1542"/>
                </a:lnTo>
                <a:lnTo>
                  <a:pt x="981" y="1543"/>
                </a:lnTo>
                <a:lnTo>
                  <a:pt x="979" y="1544"/>
                </a:lnTo>
                <a:lnTo>
                  <a:pt x="978" y="1546"/>
                </a:lnTo>
                <a:lnTo>
                  <a:pt x="978" y="1546"/>
                </a:lnTo>
                <a:lnTo>
                  <a:pt x="975" y="1547"/>
                </a:lnTo>
                <a:lnTo>
                  <a:pt x="975" y="1548"/>
                </a:lnTo>
                <a:lnTo>
                  <a:pt x="975" y="1550"/>
                </a:lnTo>
                <a:lnTo>
                  <a:pt x="976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0"/>
                </a:lnTo>
                <a:lnTo>
                  <a:pt x="976" y="1550"/>
                </a:lnTo>
                <a:lnTo>
                  <a:pt x="976" y="1548"/>
                </a:lnTo>
                <a:lnTo>
                  <a:pt x="976" y="1548"/>
                </a:lnTo>
                <a:lnTo>
                  <a:pt x="978" y="1548"/>
                </a:lnTo>
                <a:lnTo>
                  <a:pt x="979" y="1548"/>
                </a:lnTo>
                <a:lnTo>
                  <a:pt x="981" y="1547"/>
                </a:lnTo>
                <a:lnTo>
                  <a:pt x="982" y="1546"/>
                </a:lnTo>
                <a:lnTo>
                  <a:pt x="982" y="1547"/>
                </a:lnTo>
                <a:lnTo>
                  <a:pt x="982" y="1547"/>
                </a:lnTo>
                <a:lnTo>
                  <a:pt x="982" y="1548"/>
                </a:lnTo>
                <a:lnTo>
                  <a:pt x="982" y="1548"/>
                </a:lnTo>
                <a:lnTo>
                  <a:pt x="983" y="1550"/>
                </a:lnTo>
                <a:lnTo>
                  <a:pt x="985" y="1551"/>
                </a:lnTo>
                <a:lnTo>
                  <a:pt x="986" y="1551"/>
                </a:lnTo>
                <a:lnTo>
                  <a:pt x="987" y="1551"/>
                </a:lnTo>
                <a:lnTo>
                  <a:pt x="987" y="1551"/>
                </a:lnTo>
                <a:lnTo>
                  <a:pt x="987" y="1550"/>
                </a:lnTo>
                <a:lnTo>
                  <a:pt x="987" y="1550"/>
                </a:lnTo>
                <a:lnTo>
                  <a:pt x="987" y="1550"/>
                </a:lnTo>
                <a:lnTo>
                  <a:pt x="989" y="1550"/>
                </a:lnTo>
                <a:lnTo>
                  <a:pt x="989" y="1551"/>
                </a:lnTo>
                <a:lnTo>
                  <a:pt x="990" y="1551"/>
                </a:lnTo>
                <a:lnTo>
                  <a:pt x="989" y="1553"/>
                </a:lnTo>
                <a:lnTo>
                  <a:pt x="990" y="1554"/>
                </a:lnTo>
                <a:lnTo>
                  <a:pt x="989" y="1555"/>
                </a:lnTo>
                <a:lnTo>
                  <a:pt x="987" y="1557"/>
                </a:lnTo>
                <a:lnTo>
                  <a:pt x="987" y="1557"/>
                </a:lnTo>
                <a:lnTo>
                  <a:pt x="989" y="1558"/>
                </a:lnTo>
                <a:lnTo>
                  <a:pt x="989" y="1559"/>
                </a:lnTo>
                <a:lnTo>
                  <a:pt x="990" y="1559"/>
                </a:lnTo>
                <a:lnTo>
                  <a:pt x="990" y="1559"/>
                </a:lnTo>
                <a:lnTo>
                  <a:pt x="990" y="1559"/>
                </a:lnTo>
                <a:lnTo>
                  <a:pt x="989" y="1561"/>
                </a:lnTo>
                <a:lnTo>
                  <a:pt x="989" y="1559"/>
                </a:lnTo>
                <a:lnTo>
                  <a:pt x="987" y="1559"/>
                </a:lnTo>
                <a:lnTo>
                  <a:pt x="987" y="1559"/>
                </a:lnTo>
                <a:lnTo>
                  <a:pt x="986" y="1559"/>
                </a:lnTo>
                <a:lnTo>
                  <a:pt x="986" y="1559"/>
                </a:lnTo>
                <a:lnTo>
                  <a:pt x="985" y="1561"/>
                </a:lnTo>
                <a:lnTo>
                  <a:pt x="986" y="1561"/>
                </a:lnTo>
                <a:lnTo>
                  <a:pt x="986" y="1561"/>
                </a:lnTo>
                <a:lnTo>
                  <a:pt x="987" y="1562"/>
                </a:lnTo>
                <a:lnTo>
                  <a:pt x="987" y="1562"/>
                </a:lnTo>
                <a:lnTo>
                  <a:pt x="987" y="1562"/>
                </a:lnTo>
                <a:lnTo>
                  <a:pt x="987" y="1564"/>
                </a:lnTo>
                <a:lnTo>
                  <a:pt x="989" y="1564"/>
                </a:lnTo>
                <a:lnTo>
                  <a:pt x="990" y="1564"/>
                </a:lnTo>
                <a:lnTo>
                  <a:pt x="992" y="1564"/>
                </a:lnTo>
                <a:lnTo>
                  <a:pt x="993" y="1562"/>
                </a:lnTo>
                <a:lnTo>
                  <a:pt x="993" y="1561"/>
                </a:lnTo>
                <a:lnTo>
                  <a:pt x="994" y="1559"/>
                </a:lnTo>
                <a:lnTo>
                  <a:pt x="994" y="1559"/>
                </a:lnTo>
                <a:lnTo>
                  <a:pt x="994" y="1562"/>
                </a:lnTo>
                <a:lnTo>
                  <a:pt x="994" y="1564"/>
                </a:lnTo>
                <a:lnTo>
                  <a:pt x="996" y="1564"/>
                </a:lnTo>
                <a:lnTo>
                  <a:pt x="996" y="1565"/>
                </a:lnTo>
                <a:lnTo>
                  <a:pt x="996" y="1565"/>
                </a:lnTo>
                <a:lnTo>
                  <a:pt x="997" y="1566"/>
                </a:lnTo>
                <a:lnTo>
                  <a:pt x="997" y="1566"/>
                </a:lnTo>
                <a:lnTo>
                  <a:pt x="996" y="1566"/>
                </a:lnTo>
                <a:lnTo>
                  <a:pt x="993" y="1565"/>
                </a:lnTo>
                <a:lnTo>
                  <a:pt x="989" y="1565"/>
                </a:lnTo>
                <a:lnTo>
                  <a:pt x="987" y="1565"/>
                </a:lnTo>
                <a:lnTo>
                  <a:pt x="986" y="1564"/>
                </a:lnTo>
                <a:lnTo>
                  <a:pt x="986" y="1566"/>
                </a:lnTo>
                <a:lnTo>
                  <a:pt x="986" y="1568"/>
                </a:lnTo>
                <a:lnTo>
                  <a:pt x="986" y="1569"/>
                </a:lnTo>
                <a:lnTo>
                  <a:pt x="987" y="1569"/>
                </a:lnTo>
                <a:lnTo>
                  <a:pt x="989" y="1570"/>
                </a:lnTo>
                <a:lnTo>
                  <a:pt x="989" y="1569"/>
                </a:lnTo>
                <a:lnTo>
                  <a:pt x="990" y="1569"/>
                </a:lnTo>
                <a:lnTo>
                  <a:pt x="992" y="1570"/>
                </a:lnTo>
                <a:lnTo>
                  <a:pt x="992" y="1570"/>
                </a:lnTo>
                <a:lnTo>
                  <a:pt x="990" y="1570"/>
                </a:lnTo>
                <a:lnTo>
                  <a:pt x="990" y="1570"/>
                </a:lnTo>
                <a:lnTo>
                  <a:pt x="989" y="1570"/>
                </a:lnTo>
                <a:lnTo>
                  <a:pt x="989" y="1572"/>
                </a:lnTo>
                <a:lnTo>
                  <a:pt x="987" y="1573"/>
                </a:lnTo>
                <a:lnTo>
                  <a:pt x="987" y="1577"/>
                </a:lnTo>
                <a:lnTo>
                  <a:pt x="987" y="1580"/>
                </a:lnTo>
                <a:lnTo>
                  <a:pt x="987" y="1582"/>
                </a:lnTo>
                <a:lnTo>
                  <a:pt x="987" y="1582"/>
                </a:lnTo>
                <a:lnTo>
                  <a:pt x="989" y="1582"/>
                </a:lnTo>
                <a:lnTo>
                  <a:pt x="989" y="1583"/>
                </a:lnTo>
                <a:lnTo>
                  <a:pt x="990" y="1582"/>
                </a:lnTo>
                <a:lnTo>
                  <a:pt x="990" y="1580"/>
                </a:lnTo>
                <a:lnTo>
                  <a:pt x="990" y="1579"/>
                </a:lnTo>
                <a:lnTo>
                  <a:pt x="990" y="1579"/>
                </a:lnTo>
                <a:lnTo>
                  <a:pt x="990" y="1577"/>
                </a:lnTo>
                <a:lnTo>
                  <a:pt x="992" y="1576"/>
                </a:lnTo>
                <a:lnTo>
                  <a:pt x="992" y="1576"/>
                </a:lnTo>
                <a:lnTo>
                  <a:pt x="992" y="1577"/>
                </a:lnTo>
                <a:lnTo>
                  <a:pt x="992" y="1577"/>
                </a:lnTo>
                <a:lnTo>
                  <a:pt x="992" y="1577"/>
                </a:lnTo>
                <a:lnTo>
                  <a:pt x="992" y="1579"/>
                </a:lnTo>
                <a:lnTo>
                  <a:pt x="992" y="1579"/>
                </a:lnTo>
                <a:lnTo>
                  <a:pt x="992" y="1580"/>
                </a:lnTo>
                <a:lnTo>
                  <a:pt x="990" y="1580"/>
                </a:lnTo>
                <a:lnTo>
                  <a:pt x="990" y="1582"/>
                </a:lnTo>
                <a:lnTo>
                  <a:pt x="992" y="1583"/>
                </a:lnTo>
                <a:lnTo>
                  <a:pt x="993" y="1583"/>
                </a:lnTo>
                <a:lnTo>
                  <a:pt x="993" y="1584"/>
                </a:lnTo>
                <a:lnTo>
                  <a:pt x="993" y="1584"/>
                </a:lnTo>
                <a:lnTo>
                  <a:pt x="992" y="1583"/>
                </a:lnTo>
                <a:lnTo>
                  <a:pt x="990" y="1583"/>
                </a:lnTo>
                <a:lnTo>
                  <a:pt x="989" y="1583"/>
                </a:lnTo>
                <a:lnTo>
                  <a:pt x="989" y="1584"/>
                </a:lnTo>
                <a:lnTo>
                  <a:pt x="989" y="1586"/>
                </a:lnTo>
                <a:lnTo>
                  <a:pt x="989" y="1586"/>
                </a:lnTo>
                <a:lnTo>
                  <a:pt x="990" y="1587"/>
                </a:lnTo>
                <a:lnTo>
                  <a:pt x="990" y="1588"/>
                </a:lnTo>
                <a:lnTo>
                  <a:pt x="992" y="1587"/>
                </a:lnTo>
                <a:lnTo>
                  <a:pt x="992" y="1588"/>
                </a:lnTo>
                <a:lnTo>
                  <a:pt x="992" y="1588"/>
                </a:lnTo>
                <a:lnTo>
                  <a:pt x="989" y="1588"/>
                </a:lnTo>
                <a:lnTo>
                  <a:pt x="987" y="1590"/>
                </a:lnTo>
                <a:lnTo>
                  <a:pt x="986" y="1591"/>
                </a:lnTo>
                <a:lnTo>
                  <a:pt x="986" y="1591"/>
                </a:lnTo>
                <a:lnTo>
                  <a:pt x="987" y="1593"/>
                </a:lnTo>
                <a:lnTo>
                  <a:pt x="987" y="1593"/>
                </a:lnTo>
                <a:lnTo>
                  <a:pt x="989" y="1594"/>
                </a:lnTo>
                <a:lnTo>
                  <a:pt x="992" y="1594"/>
                </a:lnTo>
                <a:lnTo>
                  <a:pt x="992" y="1595"/>
                </a:lnTo>
                <a:lnTo>
                  <a:pt x="990" y="1594"/>
                </a:lnTo>
                <a:lnTo>
                  <a:pt x="990" y="1597"/>
                </a:lnTo>
                <a:lnTo>
                  <a:pt x="990" y="1597"/>
                </a:lnTo>
                <a:lnTo>
                  <a:pt x="990" y="1598"/>
                </a:lnTo>
                <a:lnTo>
                  <a:pt x="992" y="1598"/>
                </a:lnTo>
                <a:lnTo>
                  <a:pt x="993" y="1598"/>
                </a:lnTo>
                <a:lnTo>
                  <a:pt x="994" y="1595"/>
                </a:lnTo>
                <a:lnTo>
                  <a:pt x="994" y="1594"/>
                </a:lnTo>
                <a:lnTo>
                  <a:pt x="994" y="1594"/>
                </a:lnTo>
                <a:lnTo>
                  <a:pt x="994" y="1595"/>
                </a:lnTo>
                <a:lnTo>
                  <a:pt x="996" y="1597"/>
                </a:lnTo>
                <a:lnTo>
                  <a:pt x="996" y="1597"/>
                </a:lnTo>
                <a:lnTo>
                  <a:pt x="994" y="1597"/>
                </a:lnTo>
                <a:lnTo>
                  <a:pt x="994" y="1597"/>
                </a:lnTo>
                <a:lnTo>
                  <a:pt x="993" y="1599"/>
                </a:lnTo>
                <a:lnTo>
                  <a:pt x="993" y="1601"/>
                </a:lnTo>
                <a:lnTo>
                  <a:pt x="993" y="1601"/>
                </a:lnTo>
                <a:lnTo>
                  <a:pt x="990" y="1598"/>
                </a:lnTo>
                <a:lnTo>
                  <a:pt x="990" y="1598"/>
                </a:lnTo>
                <a:lnTo>
                  <a:pt x="990" y="1598"/>
                </a:lnTo>
                <a:lnTo>
                  <a:pt x="989" y="1595"/>
                </a:lnTo>
                <a:lnTo>
                  <a:pt x="987" y="1594"/>
                </a:lnTo>
                <a:lnTo>
                  <a:pt x="986" y="1593"/>
                </a:lnTo>
                <a:lnTo>
                  <a:pt x="985" y="1593"/>
                </a:lnTo>
                <a:lnTo>
                  <a:pt x="985" y="1594"/>
                </a:lnTo>
                <a:lnTo>
                  <a:pt x="985" y="1594"/>
                </a:lnTo>
                <a:lnTo>
                  <a:pt x="985" y="1595"/>
                </a:lnTo>
                <a:lnTo>
                  <a:pt x="985" y="1597"/>
                </a:lnTo>
                <a:lnTo>
                  <a:pt x="985" y="1597"/>
                </a:lnTo>
                <a:lnTo>
                  <a:pt x="983" y="1597"/>
                </a:lnTo>
                <a:lnTo>
                  <a:pt x="981" y="1597"/>
                </a:lnTo>
                <a:lnTo>
                  <a:pt x="982" y="1598"/>
                </a:lnTo>
                <a:lnTo>
                  <a:pt x="982" y="1599"/>
                </a:lnTo>
                <a:lnTo>
                  <a:pt x="983" y="1602"/>
                </a:lnTo>
                <a:lnTo>
                  <a:pt x="985" y="1602"/>
                </a:lnTo>
                <a:lnTo>
                  <a:pt x="986" y="1602"/>
                </a:lnTo>
                <a:lnTo>
                  <a:pt x="986" y="1602"/>
                </a:lnTo>
                <a:lnTo>
                  <a:pt x="987" y="1604"/>
                </a:lnTo>
                <a:lnTo>
                  <a:pt x="989" y="1604"/>
                </a:lnTo>
                <a:lnTo>
                  <a:pt x="989" y="1604"/>
                </a:lnTo>
                <a:lnTo>
                  <a:pt x="990" y="1604"/>
                </a:lnTo>
                <a:lnTo>
                  <a:pt x="992" y="1604"/>
                </a:lnTo>
                <a:lnTo>
                  <a:pt x="993" y="1605"/>
                </a:lnTo>
                <a:lnTo>
                  <a:pt x="992" y="1609"/>
                </a:lnTo>
                <a:lnTo>
                  <a:pt x="990" y="1608"/>
                </a:lnTo>
                <a:lnTo>
                  <a:pt x="990" y="1609"/>
                </a:lnTo>
                <a:lnTo>
                  <a:pt x="990" y="1610"/>
                </a:lnTo>
                <a:lnTo>
                  <a:pt x="992" y="1610"/>
                </a:lnTo>
                <a:lnTo>
                  <a:pt x="993" y="1610"/>
                </a:lnTo>
                <a:lnTo>
                  <a:pt x="993" y="1610"/>
                </a:lnTo>
                <a:lnTo>
                  <a:pt x="993" y="1610"/>
                </a:lnTo>
                <a:lnTo>
                  <a:pt x="994" y="1610"/>
                </a:lnTo>
                <a:lnTo>
                  <a:pt x="994" y="1612"/>
                </a:lnTo>
                <a:lnTo>
                  <a:pt x="996" y="1613"/>
                </a:lnTo>
                <a:lnTo>
                  <a:pt x="996" y="1615"/>
                </a:lnTo>
                <a:lnTo>
                  <a:pt x="997" y="1615"/>
                </a:lnTo>
                <a:lnTo>
                  <a:pt x="1000" y="1613"/>
                </a:lnTo>
                <a:lnTo>
                  <a:pt x="1001" y="1612"/>
                </a:lnTo>
                <a:lnTo>
                  <a:pt x="1005" y="1610"/>
                </a:lnTo>
                <a:lnTo>
                  <a:pt x="1005" y="1610"/>
                </a:lnTo>
                <a:lnTo>
                  <a:pt x="1004" y="1609"/>
                </a:lnTo>
                <a:lnTo>
                  <a:pt x="1004" y="1609"/>
                </a:lnTo>
                <a:lnTo>
                  <a:pt x="1003" y="1609"/>
                </a:lnTo>
                <a:lnTo>
                  <a:pt x="1000" y="1608"/>
                </a:lnTo>
                <a:lnTo>
                  <a:pt x="1000" y="1608"/>
                </a:lnTo>
                <a:lnTo>
                  <a:pt x="998" y="1606"/>
                </a:lnTo>
                <a:lnTo>
                  <a:pt x="1000" y="1606"/>
                </a:lnTo>
                <a:lnTo>
                  <a:pt x="1000" y="1606"/>
                </a:lnTo>
                <a:lnTo>
                  <a:pt x="1003" y="1608"/>
                </a:lnTo>
                <a:lnTo>
                  <a:pt x="1005" y="1609"/>
                </a:lnTo>
                <a:lnTo>
                  <a:pt x="1005" y="1610"/>
                </a:lnTo>
                <a:lnTo>
                  <a:pt x="1005" y="1612"/>
                </a:lnTo>
                <a:lnTo>
                  <a:pt x="1005" y="1612"/>
                </a:lnTo>
                <a:lnTo>
                  <a:pt x="1004" y="1613"/>
                </a:lnTo>
                <a:lnTo>
                  <a:pt x="1004" y="1613"/>
                </a:lnTo>
                <a:lnTo>
                  <a:pt x="1004" y="1613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7"/>
                </a:lnTo>
                <a:lnTo>
                  <a:pt x="1005" y="1617"/>
                </a:lnTo>
                <a:lnTo>
                  <a:pt x="1004" y="1619"/>
                </a:lnTo>
                <a:lnTo>
                  <a:pt x="1004" y="1619"/>
                </a:lnTo>
                <a:lnTo>
                  <a:pt x="1004" y="1617"/>
                </a:lnTo>
                <a:lnTo>
                  <a:pt x="1004" y="1617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5"/>
                </a:lnTo>
                <a:lnTo>
                  <a:pt x="1004" y="1615"/>
                </a:lnTo>
                <a:lnTo>
                  <a:pt x="1004" y="1615"/>
                </a:lnTo>
                <a:lnTo>
                  <a:pt x="1004" y="1613"/>
                </a:lnTo>
                <a:lnTo>
                  <a:pt x="1004" y="1613"/>
                </a:lnTo>
                <a:lnTo>
                  <a:pt x="1003" y="1613"/>
                </a:lnTo>
                <a:lnTo>
                  <a:pt x="1003" y="1613"/>
                </a:lnTo>
                <a:lnTo>
                  <a:pt x="1001" y="1615"/>
                </a:lnTo>
                <a:lnTo>
                  <a:pt x="1000" y="1615"/>
                </a:lnTo>
                <a:lnTo>
                  <a:pt x="998" y="1616"/>
                </a:lnTo>
                <a:lnTo>
                  <a:pt x="998" y="1616"/>
                </a:lnTo>
                <a:lnTo>
                  <a:pt x="997" y="1615"/>
                </a:lnTo>
                <a:lnTo>
                  <a:pt x="996" y="1616"/>
                </a:lnTo>
                <a:lnTo>
                  <a:pt x="994" y="1615"/>
                </a:lnTo>
                <a:lnTo>
                  <a:pt x="994" y="1615"/>
                </a:lnTo>
                <a:lnTo>
                  <a:pt x="994" y="1615"/>
                </a:lnTo>
                <a:lnTo>
                  <a:pt x="994" y="1616"/>
                </a:lnTo>
                <a:lnTo>
                  <a:pt x="994" y="1616"/>
                </a:lnTo>
                <a:lnTo>
                  <a:pt x="993" y="1616"/>
                </a:lnTo>
                <a:lnTo>
                  <a:pt x="992" y="1616"/>
                </a:lnTo>
                <a:lnTo>
                  <a:pt x="990" y="1616"/>
                </a:lnTo>
                <a:lnTo>
                  <a:pt x="990" y="1615"/>
                </a:lnTo>
                <a:lnTo>
                  <a:pt x="989" y="1615"/>
                </a:lnTo>
                <a:lnTo>
                  <a:pt x="989" y="1615"/>
                </a:lnTo>
                <a:lnTo>
                  <a:pt x="989" y="1616"/>
                </a:lnTo>
                <a:lnTo>
                  <a:pt x="989" y="1616"/>
                </a:lnTo>
                <a:lnTo>
                  <a:pt x="990" y="1617"/>
                </a:lnTo>
                <a:lnTo>
                  <a:pt x="990" y="1619"/>
                </a:lnTo>
                <a:lnTo>
                  <a:pt x="990" y="1619"/>
                </a:lnTo>
                <a:lnTo>
                  <a:pt x="992" y="1619"/>
                </a:lnTo>
                <a:lnTo>
                  <a:pt x="992" y="1620"/>
                </a:lnTo>
                <a:lnTo>
                  <a:pt x="992" y="1620"/>
                </a:lnTo>
                <a:lnTo>
                  <a:pt x="992" y="1621"/>
                </a:lnTo>
                <a:lnTo>
                  <a:pt x="992" y="1621"/>
                </a:lnTo>
                <a:lnTo>
                  <a:pt x="994" y="1621"/>
                </a:lnTo>
                <a:lnTo>
                  <a:pt x="996" y="1621"/>
                </a:lnTo>
                <a:lnTo>
                  <a:pt x="997" y="1621"/>
                </a:lnTo>
                <a:lnTo>
                  <a:pt x="998" y="1621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1"/>
                </a:lnTo>
                <a:lnTo>
                  <a:pt x="998" y="1623"/>
                </a:lnTo>
                <a:lnTo>
                  <a:pt x="997" y="1623"/>
                </a:lnTo>
                <a:lnTo>
                  <a:pt x="994" y="1624"/>
                </a:lnTo>
                <a:lnTo>
                  <a:pt x="996" y="1624"/>
                </a:lnTo>
                <a:lnTo>
                  <a:pt x="997" y="1626"/>
                </a:lnTo>
                <a:lnTo>
                  <a:pt x="997" y="1627"/>
                </a:lnTo>
                <a:lnTo>
                  <a:pt x="1000" y="1627"/>
                </a:lnTo>
                <a:lnTo>
                  <a:pt x="1000" y="1627"/>
                </a:lnTo>
                <a:lnTo>
                  <a:pt x="1001" y="1627"/>
                </a:lnTo>
                <a:lnTo>
                  <a:pt x="1001" y="1626"/>
                </a:lnTo>
                <a:lnTo>
                  <a:pt x="1001" y="1624"/>
                </a:lnTo>
                <a:lnTo>
                  <a:pt x="1001" y="1623"/>
                </a:lnTo>
                <a:lnTo>
                  <a:pt x="1003" y="1623"/>
                </a:lnTo>
                <a:lnTo>
                  <a:pt x="1003" y="1621"/>
                </a:lnTo>
                <a:lnTo>
                  <a:pt x="1003" y="1620"/>
                </a:lnTo>
                <a:lnTo>
                  <a:pt x="1004" y="1620"/>
                </a:lnTo>
                <a:lnTo>
                  <a:pt x="1004" y="1620"/>
                </a:lnTo>
                <a:lnTo>
                  <a:pt x="1005" y="1620"/>
                </a:lnTo>
                <a:lnTo>
                  <a:pt x="1005" y="1621"/>
                </a:lnTo>
                <a:lnTo>
                  <a:pt x="1007" y="1621"/>
                </a:lnTo>
                <a:lnTo>
                  <a:pt x="1008" y="1620"/>
                </a:lnTo>
                <a:lnTo>
                  <a:pt x="1008" y="1620"/>
                </a:lnTo>
                <a:lnTo>
                  <a:pt x="1012" y="1620"/>
                </a:lnTo>
                <a:lnTo>
                  <a:pt x="1014" y="1620"/>
                </a:lnTo>
                <a:lnTo>
                  <a:pt x="1015" y="1621"/>
                </a:lnTo>
                <a:lnTo>
                  <a:pt x="1015" y="1621"/>
                </a:lnTo>
                <a:lnTo>
                  <a:pt x="1015" y="1621"/>
                </a:lnTo>
                <a:lnTo>
                  <a:pt x="1012" y="1621"/>
                </a:lnTo>
                <a:lnTo>
                  <a:pt x="1011" y="1621"/>
                </a:lnTo>
                <a:lnTo>
                  <a:pt x="1009" y="1621"/>
                </a:lnTo>
                <a:lnTo>
                  <a:pt x="1007" y="1624"/>
                </a:lnTo>
                <a:lnTo>
                  <a:pt x="1004" y="1624"/>
                </a:lnTo>
                <a:lnTo>
                  <a:pt x="1004" y="1623"/>
                </a:lnTo>
                <a:lnTo>
                  <a:pt x="1004" y="1623"/>
                </a:lnTo>
                <a:lnTo>
                  <a:pt x="1004" y="1623"/>
                </a:lnTo>
                <a:lnTo>
                  <a:pt x="1003" y="1624"/>
                </a:lnTo>
                <a:lnTo>
                  <a:pt x="1003" y="1624"/>
                </a:lnTo>
                <a:lnTo>
                  <a:pt x="1001" y="1626"/>
                </a:lnTo>
                <a:lnTo>
                  <a:pt x="1001" y="1628"/>
                </a:lnTo>
                <a:lnTo>
                  <a:pt x="1001" y="1628"/>
                </a:lnTo>
                <a:lnTo>
                  <a:pt x="1000" y="1630"/>
                </a:lnTo>
                <a:lnTo>
                  <a:pt x="1001" y="1630"/>
                </a:lnTo>
                <a:lnTo>
                  <a:pt x="1004" y="1631"/>
                </a:lnTo>
                <a:lnTo>
                  <a:pt x="1005" y="1633"/>
                </a:lnTo>
                <a:lnTo>
                  <a:pt x="1005" y="1631"/>
                </a:lnTo>
                <a:lnTo>
                  <a:pt x="1005" y="1630"/>
                </a:lnTo>
                <a:lnTo>
                  <a:pt x="1007" y="1630"/>
                </a:lnTo>
                <a:lnTo>
                  <a:pt x="1008" y="1628"/>
                </a:lnTo>
                <a:lnTo>
                  <a:pt x="1009" y="1627"/>
                </a:lnTo>
                <a:lnTo>
                  <a:pt x="1011" y="1626"/>
                </a:lnTo>
                <a:lnTo>
                  <a:pt x="1016" y="1623"/>
                </a:lnTo>
                <a:lnTo>
                  <a:pt x="1018" y="1624"/>
                </a:lnTo>
                <a:lnTo>
                  <a:pt x="1019" y="1624"/>
                </a:lnTo>
                <a:lnTo>
                  <a:pt x="1019" y="1624"/>
                </a:lnTo>
                <a:lnTo>
                  <a:pt x="1018" y="1626"/>
                </a:lnTo>
                <a:lnTo>
                  <a:pt x="1018" y="1627"/>
                </a:lnTo>
                <a:lnTo>
                  <a:pt x="1016" y="1627"/>
                </a:lnTo>
                <a:lnTo>
                  <a:pt x="1014" y="1630"/>
                </a:lnTo>
                <a:lnTo>
                  <a:pt x="1012" y="1633"/>
                </a:lnTo>
                <a:lnTo>
                  <a:pt x="1011" y="1633"/>
                </a:lnTo>
                <a:lnTo>
                  <a:pt x="1011" y="1633"/>
                </a:lnTo>
                <a:lnTo>
                  <a:pt x="1012" y="1633"/>
                </a:lnTo>
                <a:lnTo>
                  <a:pt x="1012" y="1631"/>
                </a:lnTo>
                <a:lnTo>
                  <a:pt x="1012" y="1630"/>
                </a:lnTo>
                <a:lnTo>
                  <a:pt x="1011" y="1630"/>
                </a:lnTo>
                <a:lnTo>
                  <a:pt x="1009" y="1630"/>
                </a:lnTo>
                <a:lnTo>
                  <a:pt x="1008" y="1630"/>
                </a:lnTo>
                <a:lnTo>
                  <a:pt x="1008" y="1630"/>
                </a:lnTo>
                <a:lnTo>
                  <a:pt x="1007" y="1631"/>
                </a:lnTo>
                <a:lnTo>
                  <a:pt x="1007" y="1631"/>
                </a:lnTo>
                <a:lnTo>
                  <a:pt x="1007" y="1633"/>
                </a:lnTo>
                <a:lnTo>
                  <a:pt x="1009" y="1634"/>
                </a:lnTo>
                <a:lnTo>
                  <a:pt x="1009" y="1635"/>
                </a:lnTo>
                <a:lnTo>
                  <a:pt x="1012" y="1635"/>
                </a:lnTo>
                <a:lnTo>
                  <a:pt x="1014" y="1637"/>
                </a:lnTo>
                <a:lnTo>
                  <a:pt x="1016" y="1637"/>
                </a:lnTo>
                <a:lnTo>
                  <a:pt x="1018" y="1638"/>
                </a:lnTo>
                <a:lnTo>
                  <a:pt x="1019" y="1637"/>
                </a:lnTo>
                <a:lnTo>
                  <a:pt x="1020" y="1637"/>
                </a:lnTo>
                <a:lnTo>
                  <a:pt x="1020" y="1634"/>
                </a:lnTo>
                <a:lnTo>
                  <a:pt x="1020" y="1633"/>
                </a:lnTo>
                <a:lnTo>
                  <a:pt x="1020" y="1631"/>
                </a:lnTo>
                <a:lnTo>
                  <a:pt x="1020" y="1628"/>
                </a:lnTo>
                <a:lnTo>
                  <a:pt x="1022" y="1626"/>
                </a:lnTo>
                <a:lnTo>
                  <a:pt x="1022" y="1624"/>
                </a:lnTo>
                <a:lnTo>
                  <a:pt x="1022" y="1623"/>
                </a:lnTo>
                <a:lnTo>
                  <a:pt x="1023" y="1623"/>
                </a:lnTo>
                <a:lnTo>
                  <a:pt x="1025" y="1621"/>
                </a:lnTo>
                <a:lnTo>
                  <a:pt x="1026" y="1621"/>
                </a:lnTo>
                <a:lnTo>
                  <a:pt x="1030" y="1620"/>
                </a:lnTo>
                <a:lnTo>
                  <a:pt x="1031" y="1620"/>
                </a:lnTo>
                <a:lnTo>
                  <a:pt x="1033" y="1619"/>
                </a:lnTo>
                <a:lnTo>
                  <a:pt x="1034" y="1619"/>
                </a:lnTo>
                <a:lnTo>
                  <a:pt x="1034" y="1617"/>
                </a:lnTo>
                <a:lnTo>
                  <a:pt x="1037" y="1616"/>
                </a:lnTo>
                <a:lnTo>
                  <a:pt x="1038" y="1616"/>
                </a:lnTo>
                <a:lnTo>
                  <a:pt x="1038" y="1617"/>
                </a:lnTo>
                <a:lnTo>
                  <a:pt x="1044" y="1617"/>
                </a:lnTo>
                <a:lnTo>
                  <a:pt x="1045" y="1617"/>
                </a:lnTo>
                <a:lnTo>
                  <a:pt x="1044" y="1616"/>
                </a:lnTo>
                <a:lnTo>
                  <a:pt x="1042" y="1613"/>
                </a:lnTo>
                <a:lnTo>
                  <a:pt x="1040" y="1610"/>
                </a:lnTo>
                <a:lnTo>
                  <a:pt x="1040" y="1609"/>
                </a:lnTo>
                <a:lnTo>
                  <a:pt x="1038" y="1609"/>
                </a:lnTo>
                <a:lnTo>
                  <a:pt x="1037" y="1609"/>
                </a:lnTo>
                <a:lnTo>
                  <a:pt x="1036" y="1609"/>
                </a:lnTo>
                <a:lnTo>
                  <a:pt x="1036" y="1609"/>
                </a:lnTo>
                <a:lnTo>
                  <a:pt x="1034" y="1608"/>
                </a:lnTo>
                <a:lnTo>
                  <a:pt x="1036" y="1608"/>
                </a:lnTo>
                <a:lnTo>
                  <a:pt x="1037" y="1608"/>
                </a:lnTo>
                <a:lnTo>
                  <a:pt x="1038" y="1608"/>
                </a:lnTo>
                <a:lnTo>
                  <a:pt x="1038" y="1606"/>
                </a:lnTo>
                <a:lnTo>
                  <a:pt x="1038" y="1606"/>
                </a:lnTo>
                <a:lnTo>
                  <a:pt x="1038" y="1605"/>
                </a:lnTo>
                <a:lnTo>
                  <a:pt x="1037" y="1602"/>
                </a:lnTo>
                <a:lnTo>
                  <a:pt x="1037" y="1601"/>
                </a:lnTo>
                <a:lnTo>
                  <a:pt x="1037" y="1601"/>
                </a:lnTo>
                <a:lnTo>
                  <a:pt x="1036" y="1601"/>
                </a:lnTo>
                <a:lnTo>
                  <a:pt x="1036" y="1601"/>
                </a:lnTo>
                <a:lnTo>
                  <a:pt x="1037" y="1601"/>
                </a:lnTo>
                <a:lnTo>
                  <a:pt x="1037" y="1599"/>
                </a:lnTo>
                <a:lnTo>
                  <a:pt x="1037" y="1598"/>
                </a:lnTo>
                <a:lnTo>
                  <a:pt x="1038" y="1595"/>
                </a:lnTo>
                <a:lnTo>
                  <a:pt x="1038" y="1595"/>
                </a:lnTo>
                <a:lnTo>
                  <a:pt x="1040" y="1593"/>
                </a:lnTo>
                <a:lnTo>
                  <a:pt x="1041" y="1593"/>
                </a:lnTo>
                <a:lnTo>
                  <a:pt x="1042" y="1591"/>
                </a:lnTo>
                <a:lnTo>
                  <a:pt x="1044" y="1591"/>
                </a:lnTo>
                <a:lnTo>
                  <a:pt x="1044" y="1590"/>
                </a:lnTo>
                <a:lnTo>
                  <a:pt x="1044" y="1590"/>
                </a:lnTo>
                <a:lnTo>
                  <a:pt x="1044" y="1588"/>
                </a:lnTo>
                <a:lnTo>
                  <a:pt x="1042" y="1588"/>
                </a:lnTo>
                <a:lnTo>
                  <a:pt x="1041" y="1588"/>
                </a:lnTo>
                <a:lnTo>
                  <a:pt x="1040" y="1588"/>
                </a:lnTo>
                <a:lnTo>
                  <a:pt x="1040" y="1588"/>
                </a:lnTo>
                <a:lnTo>
                  <a:pt x="1042" y="1587"/>
                </a:lnTo>
                <a:lnTo>
                  <a:pt x="1042" y="1587"/>
                </a:lnTo>
                <a:lnTo>
                  <a:pt x="1042" y="1586"/>
                </a:lnTo>
                <a:lnTo>
                  <a:pt x="1042" y="1586"/>
                </a:lnTo>
                <a:lnTo>
                  <a:pt x="1042" y="1587"/>
                </a:lnTo>
                <a:lnTo>
                  <a:pt x="1044" y="1588"/>
                </a:lnTo>
                <a:lnTo>
                  <a:pt x="1045" y="1588"/>
                </a:lnTo>
                <a:lnTo>
                  <a:pt x="1047" y="1590"/>
                </a:lnTo>
                <a:lnTo>
                  <a:pt x="1047" y="1590"/>
                </a:lnTo>
                <a:lnTo>
                  <a:pt x="1049" y="1588"/>
                </a:lnTo>
                <a:lnTo>
                  <a:pt x="1051" y="1587"/>
                </a:lnTo>
                <a:lnTo>
                  <a:pt x="1051" y="1587"/>
                </a:lnTo>
                <a:lnTo>
                  <a:pt x="1052" y="1580"/>
                </a:lnTo>
                <a:lnTo>
                  <a:pt x="1052" y="1580"/>
                </a:lnTo>
                <a:lnTo>
                  <a:pt x="1052" y="1579"/>
                </a:lnTo>
                <a:lnTo>
                  <a:pt x="1053" y="1576"/>
                </a:lnTo>
                <a:lnTo>
                  <a:pt x="1055" y="1575"/>
                </a:lnTo>
                <a:lnTo>
                  <a:pt x="1056" y="1572"/>
                </a:lnTo>
                <a:lnTo>
                  <a:pt x="1058" y="1572"/>
                </a:lnTo>
                <a:lnTo>
                  <a:pt x="1060" y="1570"/>
                </a:lnTo>
                <a:lnTo>
                  <a:pt x="1062" y="1569"/>
                </a:lnTo>
                <a:lnTo>
                  <a:pt x="1063" y="1568"/>
                </a:lnTo>
                <a:lnTo>
                  <a:pt x="1067" y="1565"/>
                </a:lnTo>
                <a:lnTo>
                  <a:pt x="1069" y="1565"/>
                </a:lnTo>
                <a:lnTo>
                  <a:pt x="1069" y="1564"/>
                </a:lnTo>
                <a:lnTo>
                  <a:pt x="1070" y="1564"/>
                </a:lnTo>
                <a:lnTo>
                  <a:pt x="1069" y="1562"/>
                </a:lnTo>
                <a:lnTo>
                  <a:pt x="1069" y="1562"/>
                </a:lnTo>
                <a:lnTo>
                  <a:pt x="1067" y="1562"/>
                </a:lnTo>
                <a:lnTo>
                  <a:pt x="1066" y="1562"/>
                </a:lnTo>
                <a:lnTo>
                  <a:pt x="1066" y="1562"/>
                </a:lnTo>
                <a:lnTo>
                  <a:pt x="1067" y="1562"/>
                </a:lnTo>
                <a:lnTo>
                  <a:pt x="1069" y="1561"/>
                </a:lnTo>
                <a:lnTo>
                  <a:pt x="1069" y="1559"/>
                </a:lnTo>
                <a:lnTo>
                  <a:pt x="1070" y="1559"/>
                </a:lnTo>
                <a:lnTo>
                  <a:pt x="1070" y="1557"/>
                </a:lnTo>
                <a:lnTo>
                  <a:pt x="1070" y="1555"/>
                </a:lnTo>
                <a:lnTo>
                  <a:pt x="1069" y="1554"/>
                </a:lnTo>
                <a:lnTo>
                  <a:pt x="1067" y="1554"/>
                </a:lnTo>
                <a:lnTo>
                  <a:pt x="1062" y="1553"/>
                </a:lnTo>
                <a:lnTo>
                  <a:pt x="1060" y="1553"/>
                </a:lnTo>
                <a:lnTo>
                  <a:pt x="1055" y="1547"/>
                </a:lnTo>
                <a:lnTo>
                  <a:pt x="1053" y="1546"/>
                </a:lnTo>
                <a:lnTo>
                  <a:pt x="1052" y="1544"/>
                </a:lnTo>
                <a:lnTo>
                  <a:pt x="1052" y="1543"/>
                </a:lnTo>
                <a:lnTo>
                  <a:pt x="1052" y="1543"/>
                </a:lnTo>
                <a:lnTo>
                  <a:pt x="1052" y="1542"/>
                </a:lnTo>
                <a:lnTo>
                  <a:pt x="1052" y="1540"/>
                </a:lnTo>
                <a:lnTo>
                  <a:pt x="1055" y="1537"/>
                </a:lnTo>
                <a:lnTo>
                  <a:pt x="1056" y="1536"/>
                </a:lnTo>
                <a:lnTo>
                  <a:pt x="1059" y="1532"/>
                </a:lnTo>
                <a:lnTo>
                  <a:pt x="1059" y="1532"/>
                </a:lnTo>
                <a:lnTo>
                  <a:pt x="1062" y="1530"/>
                </a:lnTo>
                <a:lnTo>
                  <a:pt x="1063" y="1530"/>
                </a:lnTo>
                <a:lnTo>
                  <a:pt x="1063" y="1530"/>
                </a:lnTo>
                <a:lnTo>
                  <a:pt x="1064" y="1529"/>
                </a:lnTo>
                <a:lnTo>
                  <a:pt x="1066" y="1528"/>
                </a:lnTo>
                <a:lnTo>
                  <a:pt x="1070" y="1529"/>
                </a:lnTo>
                <a:lnTo>
                  <a:pt x="1071" y="1529"/>
                </a:lnTo>
                <a:lnTo>
                  <a:pt x="1071" y="1528"/>
                </a:lnTo>
                <a:lnTo>
                  <a:pt x="1071" y="1528"/>
                </a:lnTo>
                <a:lnTo>
                  <a:pt x="1070" y="1526"/>
                </a:lnTo>
                <a:lnTo>
                  <a:pt x="1071" y="1525"/>
                </a:lnTo>
                <a:lnTo>
                  <a:pt x="1074" y="1522"/>
                </a:lnTo>
                <a:lnTo>
                  <a:pt x="1074" y="1521"/>
                </a:lnTo>
                <a:lnTo>
                  <a:pt x="1074" y="1521"/>
                </a:lnTo>
                <a:lnTo>
                  <a:pt x="1074" y="1519"/>
                </a:lnTo>
                <a:lnTo>
                  <a:pt x="1074" y="1518"/>
                </a:lnTo>
                <a:lnTo>
                  <a:pt x="1074" y="1514"/>
                </a:lnTo>
                <a:lnTo>
                  <a:pt x="1074" y="1513"/>
                </a:lnTo>
                <a:lnTo>
                  <a:pt x="1074" y="1513"/>
                </a:lnTo>
                <a:lnTo>
                  <a:pt x="1075" y="1511"/>
                </a:lnTo>
                <a:lnTo>
                  <a:pt x="1077" y="1508"/>
                </a:lnTo>
                <a:lnTo>
                  <a:pt x="1078" y="1507"/>
                </a:lnTo>
                <a:lnTo>
                  <a:pt x="1080" y="1507"/>
                </a:lnTo>
                <a:lnTo>
                  <a:pt x="1082" y="1506"/>
                </a:lnTo>
                <a:lnTo>
                  <a:pt x="1082" y="1506"/>
                </a:lnTo>
                <a:lnTo>
                  <a:pt x="1084" y="1506"/>
                </a:lnTo>
                <a:lnTo>
                  <a:pt x="1082" y="1504"/>
                </a:lnTo>
                <a:lnTo>
                  <a:pt x="1082" y="1504"/>
                </a:lnTo>
                <a:lnTo>
                  <a:pt x="1081" y="1504"/>
                </a:lnTo>
                <a:lnTo>
                  <a:pt x="1077" y="1503"/>
                </a:lnTo>
                <a:lnTo>
                  <a:pt x="1077" y="1502"/>
                </a:lnTo>
                <a:lnTo>
                  <a:pt x="1078" y="1502"/>
                </a:lnTo>
                <a:lnTo>
                  <a:pt x="1081" y="1500"/>
                </a:lnTo>
                <a:lnTo>
                  <a:pt x="1082" y="1500"/>
                </a:lnTo>
                <a:lnTo>
                  <a:pt x="1084" y="1500"/>
                </a:lnTo>
                <a:lnTo>
                  <a:pt x="1084" y="1502"/>
                </a:lnTo>
                <a:lnTo>
                  <a:pt x="1085" y="1503"/>
                </a:lnTo>
                <a:lnTo>
                  <a:pt x="1085" y="1504"/>
                </a:lnTo>
                <a:lnTo>
                  <a:pt x="1086" y="1504"/>
                </a:lnTo>
                <a:lnTo>
                  <a:pt x="1089" y="1503"/>
                </a:lnTo>
                <a:lnTo>
                  <a:pt x="1089" y="1503"/>
                </a:lnTo>
                <a:lnTo>
                  <a:pt x="1091" y="1502"/>
                </a:lnTo>
                <a:lnTo>
                  <a:pt x="1091" y="1500"/>
                </a:lnTo>
                <a:lnTo>
                  <a:pt x="1091" y="1499"/>
                </a:lnTo>
                <a:lnTo>
                  <a:pt x="1091" y="1497"/>
                </a:lnTo>
                <a:lnTo>
                  <a:pt x="1089" y="1496"/>
                </a:lnTo>
                <a:lnTo>
                  <a:pt x="1089" y="1496"/>
                </a:lnTo>
                <a:lnTo>
                  <a:pt x="1088" y="1496"/>
                </a:lnTo>
                <a:lnTo>
                  <a:pt x="1088" y="1496"/>
                </a:lnTo>
                <a:lnTo>
                  <a:pt x="1085" y="1496"/>
                </a:lnTo>
                <a:lnTo>
                  <a:pt x="1084" y="1496"/>
                </a:lnTo>
                <a:lnTo>
                  <a:pt x="1084" y="1497"/>
                </a:lnTo>
                <a:lnTo>
                  <a:pt x="1086" y="1497"/>
                </a:lnTo>
                <a:lnTo>
                  <a:pt x="1086" y="1497"/>
                </a:lnTo>
                <a:lnTo>
                  <a:pt x="1085" y="1499"/>
                </a:lnTo>
                <a:lnTo>
                  <a:pt x="1084" y="1499"/>
                </a:lnTo>
                <a:lnTo>
                  <a:pt x="1082" y="1499"/>
                </a:lnTo>
                <a:lnTo>
                  <a:pt x="1081" y="1499"/>
                </a:lnTo>
                <a:lnTo>
                  <a:pt x="1081" y="1499"/>
                </a:lnTo>
                <a:lnTo>
                  <a:pt x="1081" y="1497"/>
                </a:lnTo>
                <a:lnTo>
                  <a:pt x="1082" y="1497"/>
                </a:lnTo>
                <a:lnTo>
                  <a:pt x="1081" y="1497"/>
                </a:lnTo>
                <a:lnTo>
                  <a:pt x="1081" y="1497"/>
                </a:lnTo>
                <a:lnTo>
                  <a:pt x="1080" y="1496"/>
                </a:lnTo>
                <a:lnTo>
                  <a:pt x="1078" y="1496"/>
                </a:lnTo>
                <a:lnTo>
                  <a:pt x="1077" y="1495"/>
                </a:lnTo>
                <a:lnTo>
                  <a:pt x="1077" y="1493"/>
                </a:lnTo>
                <a:lnTo>
                  <a:pt x="1077" y="1491"/>
                </a:lnTo>
                <a:lnTo>
                  <a:pt x="1077" y="1489"/>
                </a:lnTo>
                <a:lnTo>
                  <a:pt x="1075" y="1485"/>
                </a:lnTo>
                <a:lnTo>
                  <a:pt x="1075" y="1484"/>
                </a:lnTo>
                <a:lnTo>
                  <a:pt x="1075" y="1482"/>
                </a:lnTo>
                <a:lnTo>
                  <a:pt x="1075" y="1481"/>
                </a:lnTo>
                <a:lnTo>
                  <a:pt x="1077" y="1481"/>
                </a:lnTo>
                <a:lnTo>
                  <a:pt x="1078" y="1479"/>
                </a:lnTo>
                <a:lnTo>
                  <a:pt x="1078" y="1479"/>
                </a:lnTo>
                <a:lnTo>
                  <a:pt x="1078" y="1479"/>
                </a:lnTo>
                <a:lnTo>
                  <a:pt x="1078" y="1481"/>
                </a:lnTo>
                <a:lnTo>
                  <a:pt x="1078" y="1481"/>
                </a:lnTo>
                <a:lnTo>
                  <a:pt x="1081" y="1481"/>
                </a:lnTo>
                <a:lnTo>
                  <a:pt x="1082" y="1482"/>
                </a:lnTo>
                <a:lnTo>
                  <a:pt x="1085" y="1482"/>
                </a:lnTo>
                <a:lnTo>
                  <a:pt x="1089" y="1485"/>
                </a:lnTo>
                <a:lnTo>
                  <a:pt x="1091" y="1485"/>
                </a:lnTo>
                <a:lnTo>
                  <a:pt x="1093" y="1485"/>
                </a:lnTo>
                <a:lnTo>
                  <a:pt x="1096" y="1484"/>
                </a:lnTo>
                <a:lnTo>
                  <a:pt x="1097" y="1484"/>
                </a:lnTo>
                <a:lnTo>
                  <a:pt x="1102" y="1482"/>
                </a:lnTo>
                <a:moveTo>
                  <a:pt x="952" y="643"/>
                </a:moveTo>
                <a:lnTo>
                  <a:pt x="952" y="643"/>
                </a:lnTo>
                <a:lnTo>
                  <a:pt x="952" y="643"/>
                </a:lnTo>
                <a:lnTo>
                  <a:pt x="950" y="644"/>
                </a:lnTo>
                <a:lnTo>
                  <a:pt x="950" y="644"/>
                </a:lnTo>
                <a:lnTo>
                  <a:pt x="949" y="645"/>
                </a:lnTo>
                <a:lnTo>
                  <a:pt x="947" y="645"/>
                </a:lnTo>
                <a:lnTo>
                  <a:pt x="947" y="647"/>
                </a:lnTo>
                <a:lnTo>
                  <a:pt x="946" y="647"/>
                </a:lnTo>
                <a:lnTo>
                  <a:pt x="945" y="648"/>
                </a:lnTo>
                <a:lnTo>
                  <a:pt x="941" y="649"/>
                </a:lnTo>
                <a:lnTo>
                  <a:pt x="941" y="649"/>
                </a:lnTo>
                <a:lnTo>
                  <a:pt x="941" y="649"/>
                </a:lnTo>
                <a:lnTo>
                  <a:pt x="939" y="651"/>
                </a:lnTo>
                <a:lnTo>
                  <a:pt x="939" y="651"/>
                </a:lnTo>
                <a:lnTo>
                  <a:pt x="934" y="652"/>
                </a:lnTo>
                <a:lnTo>
                  <a:pt x="930" y="654"/>
                </a:lnTo>
                <a:lnTo>
                  <a:pt x="928" y="655"/>
                </a:lnTo>
                <a:lnTo>
                  <a:pt x="927" y="656"/>
                </a:lnTo>
                <a:lnTo>
                  <a:pt x="925" y="656"/>
                </a:lnTo>
                <a:lnTo>
                  <a:pt x="924" y="656"/>
                </a:lnTo>
                <a:lnTo>
                  <a:pt x="923" y="656"/>
                </a:lnTo>
                <a:lnTo>
                  <a:pt x="921" y="656"/>
                </a:lnTo>
                <a:lnTo>
                  <a:pt x="920" y="658"/>
                </a:lnTo>
                <a:lnTo>
                  <a:pt x="919" y="658"/>
                </a:lnTo>
                <a:lnTo>
                  <a:pt x="919" y="658"/>
                </a:lnTo>
                <a:lnTo>
                  <a:pt x="919" y="658"/>
                </a:lnTo>
                <a:lnTo>
                  <a:pt x="919" y="658"/>
                </a:lnTo>
                <a:lnTo>
                  <a:pt x="917" y="658"/>
                </a:lnTo>
                <a:lnTo>
                  <a:pt x="917" y="658"/>
                </a:lnTo>
                <a:lnTo>
                  <a:pt x="916" y="658"/>
                </a:lnTo>
                <a:lnTo>
                  <a:pt x="916" y="658"/>
                </a:lnTo>
                <a:lnTo>
                  <a:pt x="914" y="658"/>
                </a:lnTo>
                <a:lnTo>
                  <a:pt x="914" y="658"/>
                </a:lnTo>
                <a:lnTo>
                  <a:pt x="914" y="658"/>
                </a:lnTo>
                <a:lnTo>
                  <a:pt x="913" y="658"/>
                </a:lnTo>
                <a:lnTo>
                  <a:pt x="913" y="658"/>
                </a:lnTo>
                <a:lnTo>
                  <a:pt x="916" y="656"/>
                </a:lnTo>
                <a:lnTo>
                  <a:pt x="916" y="656"/>
                </a:lnTo>
                <a:lnTo>
                  <a:pt x="916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3" y="656"/>
                </a:lnTo>
                <a:lnTo>
                  <a:pt x="913" y="656"/>
                </a:lnTo>
                <a:lnTo>
                  <a:pt x="912" y="655"/>
                </a:lnTo>
                <a:lnTo>
                  <a:pt x="910" y="655"/>
                </a:lnTo>
                <a:lnTo>
                  <a:pt x="910" y="655"/>
                </a:lnTo>
                <a:lnTo>
                  <a:pt x="909" y="655"/>
                </a:lnTo>
                <a:lnTo>
                  <a:pt x="909" y="654"/>
                </a:lnTo>
                <a:lnTo>
                  <a:pt x="909" y="654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2" y="651"/>
                </a:lnTo>
                <a:lnTo>
                  <a:pt x="912" y="651"/>
                </a:lnTo>
                <a:lnTo>
                  <a:pt x="912" y="651"/>
                </a:lnTo>
                <a:lnTo>
                  <a:pt x="912" y="651"/>
                </a:lnTo>
                <a:lnTo>
                  <a:pt x="912" y="649"/>
                </a:lnTo>
                <a:lnTo>
                  <a:pt x="912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7"/>
                </a:lnTo>
                <a:lnTo>
                  <a:pt x="914" y="647"/>
                </a:lnTo>
                <a:lnTo>
                  <a:pt x="914" y="647"/>
                </a:lnTo>
                <a:lnTo>
                  <a:pt x="914" y="647"/>
                </a:lnTo>
                <a:lnTo>
                  <a:pt x="914" y="645"/>
                </a:lnTo>
                <a:lnTo>
                  <a:pt x="914" y="645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7" y="644"/>
                </a:lnTo>
                <a:lnTo>
                  <a:pt x="917" y="644"/>
                </a:lnTo>
                <a:lnTo>
                  <a:pt x="917" y="644"/>
                </a:lnTo>
                <a:lnTo>
                  <a:pt x="917" y="645"/>
                </a:lnTo>
                <a:lnTo>
                  <a:pt x="917" y="645"/>
                </a:lnTo>
                <a:lnTo>
                  <a:pt x="917" y="645"/>
                </a:lnTo>
                <a:lnTo>
                  <a:pt x="917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7"/>
                </a:lnTo>
                <a:lnTo>
                  <a:pt x="919" y="647"/>
                </a:lnTo>
                <a:lnTo>
                  <a:pt x="919" y="648"/>
                </a:lnTo>
                <a:lnTo>
                  <a:pt x="919" y="648"/>
                </a:lnTo>
                <a:lnTo>
                  <a:pt x="917" y="648"/>
                </a:lnTo>
                <a:lnTo>
                  <a:pt x="914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9"/>
                </a:lnTo>
                <a:lnTo>
                  <a:pt x="912" y="649"/>
                </a:lnTo>
                <a:lnTo>
                  <a:pt x="913" y="651"/>
                </a:lnTo>
                <a:lnTo>
                  <a:pt x="913" y="651"/>
                </a:lnTo>
                <a:lnTo>
                  <a:pt x="914" y="651"/>
                </a:lnTo>
                <a:lnTo>
                  <a:pt x="914" y="651"/>
                </a:lnTo>
                <a:lnTo>
                  <a:pt x="916" y="651"/>
                </a:lnTo>
                <a:lnTo>
                  <a:pt x="917" y="651"/>
                </a:lnTo>
                <a:lnTo>
                  <a:pt x="917" y="651"/>
                </a:lnTo>
                <a:lnTo>
                  <a:pt x="917" y="651"/>
                </a:lnTo>
                <a:lnTo>
                  <a:pt x="919" y="652"/>
                </a:lnTo>
                <a:lnTo>
                  <a:pt x="919" y="652"/>
                </a:lnTo>
                <a:lnTo>
                  <a:pt x="919" y="651"/>
                </a:lnTo>
                <a:lnTo>
                  <a:pt x="919" y="651"/>
                </a:lnTo>
                <a:lnTo>
                  <a:pt x="919" y="649"/>
                </a:lnTo>
                <a:lnTo>
                  <a:pt x="920" y="649"/>
                </a:lnTo>
                <a:lnTo>
                  <a:pt x="921" y="649"/>
                </a:lnTo>
                <a:lnTo>
                  <a:pt x="923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7"/>
                </a:lnTo>
                <a:lnTo>
                  <a:pt x="925" y="647"/>
                </a:lnTo>
                <a:lnTo>
                  <a:pt x="928" y="644"/>
                </a:lnTo>
                <a:lnTo>
                  <a:pt x="928" y="644"/>
                </a:lnTo>
                <a:lnTo>
                  <a:pt x="930" y="644"/>
                </a:lnTo>
                <a:lnTo>
                  <a:pt x="932" y="644"/>
                </a:lnTo>
                <a:lnTo>
                  <a:pt x="934" y="644"/>
                </a:lnTo>
                <a:lnTo>
                  <a:pt x="936" y="644"/>
                </a:lnTo>
                <a:lnTo>
                  <a:pt x="938" y="645"/>
                </a:lnTo>
                <a:lnTo>
                  <a:pt x="938" y="645"/>
                </a:lnTo>
                <a:lnTo>
                  <a:pt x="941" y="645"/>
                </a:lnTo>
                <a:lnTo>
                  <a:pt x="941" y="645"/>
                </a:lnTo>
                <a:lnTo>
                  <a:pt x="941" y="645"/>
                </a:lnTo>
                <a:lnTo>
                  <a:pt x="939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9" y="644"/>
                </a:lnTo>
                <a:lnTo>
                  <a:pt x="939" y="643"/>
                </a:lnTo>
                <a:lnTo>
                  <a:pt x="939" y="643"/>
                </a:lnTo>
                <a:lnTo>
                  <a:pt x="941" y="643"/>
                </a:lnTo>
                <a:lnTo>
                  <a:pt x="942" y="643"/>
                </a:lnTo>
                <a:lnTo>
                  <a:pt x="945" y="641"/>
                </a:lnTo>
                <a:lnTo>
                  <a:pt x="945" y="641"/>
                </a:lnTo>
                <a:lnTo>
                  <a:pt x="945" y="641"/>
                </a:lnTo>
                <a:lnTo>
                  <a:pt x="946" y="641"/>
                </a:lnTo>
                <a:lnTo>
                  <a:pt x="947" y="641"/>
                </a:lnTo>
                <a:lnTo>
                  <a:pt x="949" y="641"/>
                </a:lnTo>
                <a:lnTo>
                  <a:pt x="949" y="641"/>
                </a:lnTo>
                <a:lnTo>
                  <a:pt x="950" y="641"/>
                </a:lnTo>
                <a:lnTo>
                  <a:pt x="950" y="641"/>
                </a:lnTo>
                <a:lnTo>
                  <a:pt x="952" y="641"/>
                </a:lnTo>
                <a:lnTo>
                  <a:pt x="952" y="641"/>
                </a:lnTo>
                <a:lnTo>
                  <a:pt x="952" y="640"/>
                </a:lnTo>
                <a:lnTo>
                  <a:pt x="952" y="640"/>
                </a:lnTo>
                <a:lnTo>
                  <a:pt x="950" y="640"/>
                </a:lnTo>
                <a:lnTo>
                  <a:pt x="950" y="640"/>
                </a:lnTo>
                <a:lnTo>
                  <a:pt x="950" y="640"/>
                </a:lnTo>
                <a:lnTo>
                  <a:pt x="950" y="638"/>
                </a:lnTo>
                <a:lnTo>
                  <a:pt x="950" y="638"/>
                </a:lnTo>
                <a:lnTo>
                  <a:pt x="952" y="638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1"/>
                </a:lnTo>
                <a:lnTo>
                  <a:pt x="952" y="641"/>
                </a:lnTo>
                <a:lnTo>
                  <a:pt x="953" y="641"/>
                </a:lnTo>
                <a:lnTo>
                  <a:pt x="952" y="643"/>
                </a:lnTo>
                <a:moveTo>
                  <a:pt x="945" y="634"/>
                </a:moveTo>
                <a:lnTo>
                  <a:pt x="945" y="634"/>
                </a:lnTo>
                <a:lnTo>
                  <a:pt x="946" y="633"/>
                </a:lnTo>
                <a:lnTo>
                  <a:pt x="946" y="633"/>
                </a:lnTo>
                <a:lnTo>
                  <a:pt x="946" y="633"/>
                </a:lnTo>
                <a:lnTo>
                  <a:pt x="946" y="633"/>
                </a:lnTo>
                <a:lnTo>
                  <a:pt x="947" y="633"/>
                </a:lnTo>
                <a:lnTo>
                  <a:pt x="947" y="633"/>
                </a:lnTo>
                <a:lnTo>
                  <a:pt x="949" y="632"/>
                </a:lnTo>
                <a:lnTo>
                  <a:pt x="950" y="632"/>
                </a:lnTo>
                <a:lnTo>
                  <a:pt x="950" y="630"/>
                </a:lnTo>
                <a:lnTo>
                  <a:pt x="952" y="630"/>
                </a:lnTo>
                <a:lnTo>
                  <a:pt x="953" y="630"/>
                </a:lnTo>
                <a:lnTo>
                  <a:pt x="954" y="630"/>
                </a:lnTo>
                <a:lnTo>
                  <a:pt x="956" y="629"/>
                </a:lnTo>
                <a:lnTo>
                  <a:pt x="956" y="630"/>
                </a:lnTo>
                <a:lnTo>
                  <a:pt x="956" y="629"/>
                </a:lnTo>
                <a:lnTo>
                  <a:pt x="957" y="629"/>
                </a:lnTo>
                <a:lnTo>
                  <a:pt x="959" y="629"/>
                </a:lnTo>
                <a:lnTo>
                  <a:pt x="960" y="629"/>
                </a:lnTo>
                <a:lnTo>
                  <a:pt x="961" y="629"/>
                </a:lnTo>
                <a:lnTo>
                  <a:pt x="963" y="629"/>
                </a:lnTo>
                <a:lnTo>
                  <a:pt x="963" y="629"/>
                </a:lnTo>
                <a:lnTo>
                  <a:pt x="963" y="627"/>
                </a:lnTo>
                <a:lnTo>
                  <a:pt x="964" y="627"/>
                </a:lnTo>
                <a:lnTo>
                  <a:pt x="964" y="627"/>
                </a:lnTo>
                <a:lnTo>
                  <a:pt x="965" y="629"/>
                </a:lnTo>
                <a:lnTo>
                  <a:pt x="965" y="629"/>
                </a:lnTo>
                <a:lnTo>
                  <a:pt x="964" y="629"/>
                </a:lnTo>
                <a:lnTo>
                  <a:pt x="965" y="629"/>
                </a:lnTo>
                <a:lnTo>
                  <a:pt x="965" y="629"/>
                </a:lnTo>
                <a:lnTo>
                  <a:pt x="965" y="629"/>
                </a:lnTo>
                <a:lnTo>
                  <a:pt x="967" y="629"/>
                </a:lnTo>
                <a:lnTo>
                  <a:pt x="968" y="629"/>
                </a:lnTo>
                <a:lnTo>
                  <a:pt x="967" y="629"/>
                </a:lnTo>
                <a:lnTo>
                  <a:pt x="967" y="629"/>
                </a:lnTo>
                <a:lnTo>
                  <a:pt x="967" y="629"/>
                </a:lnTo>
                <a:lnTo>
                  <a:pt x="967" y="629"/>
                </a:lnTo>
                <a:lnTo>
                  <a:pt x="968" y="629"/>
                </a:lnTo>
                <a:lnTo>
                  <a:pt x="968" y="629"/>
                </a:lnTo>
                <a:lnTo>
                  <a:pt x="968" y="629"/>
                </a:lnTo>
                <a:lnTo>
                  <a:pt x="968" y="630"/>
                </a:lnTo>
                <a:lnTo>
                  <a:pt x="968" y="630"/>
                </a:lnTo>
                <a:lnTo>
                  <a:pt x="968" y="630"/>
                </a:lnTo>
                <a:lnTo>
                  <a:pt x="970" y="630"/>
                </a:lnTo>
                <a:lnTo>
                  <a:pt x="971" y="629"/>
                </a:lnTo>
                <a:lnTo>
                  <a:pt x="971" y="629"/>
                </a:lnTo>
                <a:lnTo>
                  <a:pt x="971" y="629"/>
                </a:lnTo>
                <a:lnTo>
                  <a:pt x="971" y="629"/>
                </a:lnTo>
                <a:lnTo>
                  <a:pt x="970" y="629"/>
                </a:lnTo>
                <a:lnTo>
                  <a:pt x="970" y="629"/>
                </a:lnTo>
                <a:lnTo>
                  <a:pt x="970" y="629"/>
                </a:lnTo>
                <a:lnTo>
                  <a:pt x="970" y="629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6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6"/>
                </a:lnTo>
                <a:lnTo>
                  <a:pt x="967" y="627"/>
                </a:lnTo>
                <a:lnTo>
                  <a:pt x="965" y="627"/>
                </a:lnTo>
                <a:lnTo>
                  <a:pt x="964" y="627"/>
                </a:lnTo>
                <a:lnTo>
                  <a:pt x="964" y="627"/>
                </a:lnTo>
                <a:lnTo>
                  <a:pt x="965" y="627"/>
                </a:lnTo>
                <a:lnTo>
                  <a:pt x="967" y="626"/>
                </a:lnTo>
                <a:lnTo>
                  <a:pt x="967" y="626"/>
                </a:lnTo>
                <a:lnTo>
                  <a:pt x="967" y="626"/>
                </a:lnTo>
                <a:lnTo>
                  <a:pt x="968" y="626"/>
                </a:lnTo>
                <a:lnTo>
                  <a:pt x="968" y="626"/>
                </a:lnTo>
                <a:lnTo>
                  <a:pt x="968" y="626"/>
                </a:lnTo>
                <a:lnTo>
                  <a:pt x="968" y="626"/>
                </a:lnTo>
                <a:lnTo>
                  <a:pt x="970" y="626"/>
                </a:lnTo>
                <a:lnTo>
                  <a:pt x="970" y="626"/>
                </a:lnTo>
                <a:lnTo>
                  <a:pt x="970" y="626"/>
                </a:lnTo>
                <a:lnTo>
                  <a:pt x="970" y="626"/>
                </a:lnTo>
                <a:lnTo>
                  <a:pt x="971" y="626"/>
                </a:lnTo>
                <a:lnTo>
                  <a:pt x="971" y="626"/>
                </a:lnTo>
                <a:lnTo>
                  <a:pt x="971" y="626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2" y="626"/>
                </a:lnTo>
                <a:lnTo>
                  <a:pt x="972" y="626"/>
                </a:lnTo>
                <a:lnTo>
                  <a:pt x="974" y="626"/>
                </a:lnTo>
                <a:lnTo>
                  <a:pt x="975" y="626"/>
                </a:lnTo>
                <a:lnTo>
                  <a:pt x="975" y="626"/>
                </a:lnTo>
                <a:lnTo>
                  <a:pt x="976" y="625"/>
                </a:lnTo>
                <a:lnTo>
                  <a:pt x="979" y="625"/>
                </a:lnTo>
                <a:lnTo>
                  <a:pt x="981" y="623"/>
                </a:lnTo>
                <a:lnTo>
                  <a:pt x="981" y="623"/>
                </a:lnTo>
                <a:lnTo>
                  <a:pt x="982" y="623"/>
                </a:lnTo>
                <a:lnTo>
                  <a:pt x="982" y="623"/>
                </a:lnTo>
                <a:lnTo>
                  <a:pt x="982" y="623"/>
                </a:lnTo>
                <a:lnTo>
                  <a:pt x="982" y="623"/>
                </a:lnTo>
                <a:lnTo>
                  <a:pt x="981" y="623"/>
                </a:lnTo>
                <a:lnTo>
                  <a:pt x="978" y="626"/>
                </a:lnTo>
                <a:lnTo>
                  <a:pt x="976" y="627"/>
                </a:lnTo>
                <a:lnTo>
                  <a:pt x="976" y="627"/>
                </a:lnTo>
                <a:lnTo>
                  <a:pt x="976" y="627"/>
                </a:lnTo>
                <a:lnTo>
                  <a:pt x="976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9"/>
                </a:lnTo>
                <a:lnTo>
                  <a:pt x="978" y="629"/>
                </a:lnTo>
                <a:lnTo>
                  <a:pt x="978" y="629"/>
                </a:lnTo>
                <a:lnTo>
                  <a:pt x="979" y="629"/>
                </a:lnTo>
                <a:lnTo>
                  <a:pt x="979" y="629"/>
                </a:lnTo>
                <a:lnTo>
                  <a:pt x="978" y="629"/>
                </a:lnTo>
                <a:lnTo>
                  <a:pt x="978" y="629"/>
                </a:lnTo>
                <a:lnTo>
                  <a:pt x="978" y="630"/>
                </a:lnTo>
                <a:lnTo>
                  <a:pt x="978" y="630"/>
                </a:lnTo>
                <a:lnTo>
                  <a:pt x="978" y="630"/>
                </a:lnTo>
                <a:lnTo>
                  <a:pt x="978" y="630"/>
                </a:lnTo>
                <a:lnTo>
                  <a:pt x="976" y="630"/>
                </a:lnTo>
                <a:lnTo>
                  <a:pt x="976" y="630"/>
                </a:lnTo>
                <a:lnTo>
                  <a:pt x="976" y="630"/>
                </a:lnTo>
                <a:lnTo>
                  <a:pt x="978" y="630"/>
                </a:lnTo>
                <a:lnTo>
                  <a:pt x="978" y="632"/>
                </a:lnTo>
                <a:lnTo>
                  <a:pt x="978" y="632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4"/>
                </a:lnTo>
                <a:lnTo>
                  <a:pt x="976" y="634"/>
                </a:lnTo>
                <a:lnTo>
                  <a:pt x="976" y="634"/>
                </a:lnTo>
                <a:lnTo>
                  <a:pt x="975" y="634"/>
                </a:lnTo>
                <a:lnTo>
                  <a:pt x="974" y="634"/>
                </a:lnTo>
                <a:lnTo>
                  <a:pt x="974" y="636"/>
                </a:lnTo>
                <a:lnTo>
                  <a:pt x="972" y="636"/>
                </a:lnTo>
                <a:lnTo>
                  <a:pt x="972" y="636"/>
                </a:lnTo>
                <a:lnTo>
                  <a:pt x="972" y="636"/>
                </a:lnTo>
                <a:lnTo>
                  <a:pt x="971" y="636"/>
                </a:lnTo>
                <a:lnTo>
                  <a:pt x="971" y="637"/>
                </a:lnTo>
                <a:lnTo>
                  <a:pt x="971" y="637"/>
                </a:lnTo>
                <a:lnTo>
                  <a:pt x="971" y="637"/>
                </a:lnTo>
                <a:lnTo>
                  <a:pt x="971" y="637"/>
                </a:lnTo>
                <a:lnTo>
                  <a:pt x="970" y="637"/>
                </a:lnTo>
                <a:lnTo>
                  <a:pt x="967" y="637"/>
                </a:lnTo>
                <a:lnTo>
                  <a:pt x="965" y="637"/>
                </a:lnTo>
                <a:lnTo>
                  <a:pt x="965" y="637"/>
                </a:lnTo>
                <a:lnTo>
                  <a:pt x="964" y="637"/>
                </a:lnTo>
                <a:lnTo>
                  <a:pt x="964" y="636"/>
                </a:lnTo>
                <a:lnTo>
                  <a:pt x="963" y="636"/>
                </a:lnTo>
                <a:lnTo>
                  <a:pt x="959" y="636"/>
                </a:lnTo>
                <a:lnTo>
                  <a:pt x="956" y="636"/>
                </a:lnTo>
                <a:lnTo>
                  <a:pt x="954" y="636"/>
                </a:lnTo>
                <a:lnTo>
                  <a:pt x="950" y="637"/>
                </a:lnTo>
                <a:lnTo>
                  <a:pt x="949" y="637"/>
                </a:lnTo>
                <a:lnTo>
                  <a:pt x="949" y="637"/>
                </a:lnTo>
                <a:lnTo>
                  <a:pt x="947" y="637"/>
                </a:lnTo>
                <a:lnTo>
                  <a:pt x="947" y="637"/>
                </a:lnTo>
                <a:lnTo>
                  <a:pt x="946" y="637"/>
                </a:lnTo>
                <a:lnTo>
                  <a:pt x="945" y="637"/>
                </a:lnTo>
                <a:lnTo>
                  <a:pt x="945" y="637"/>
                </a:lnTo>
                <a:lnTo>
                  <a:pt x="943" y="637"/>
                </a:lnTo>
                <a:lnTo>
                  <a:pt x="943" y="636"/>
                </a:lnTo>
                <a:lnTo>
                  <a:pt x="945" y="634"/>
                </a:lnTo>
                <a:moveTo>
                  <a:pt x="828" y="596"/>
                </a:moveTo>
                <a:lnTo>
                  <a:pt x="828" y="596"/>
                </a:lnTo>
                <a:lnTo>
                  <a:pt x="832" y="593"/>
                </a:lnTo>
                <a:lnTo>
                  <a:pt x="835" y="590"/>
                </a:lnTo>
                <a:lnTo>
                  <a:pt x="839" y="587"/>
                </a:lnTo>
                <a:lnTo>
                  <a:pt x="840" y="586"/>
                </a:lnTo>
                <a:lnTo>
                  <a:pt x="842" y="585"/>
                </a:lnTo>
                <a:lnTo>
                  <a:pt x="846" y="583"/>
                </a:lnTo>
                <a:lnTo>
                  <a:pt x="847" y="583"/>
                </a:lnTo>
                <a:lnTo>
                  <a:pt x="850" y="582"/>
                </a:lnTo>
                <a:lnTo>
                  <a:pt x="850" y="582"/>
                </a:lnTo>
                <a:lnTo>
                  <a:pt x="851" y="582"/>
                </a:lnTo>
                <a:lnTo>
                  <a:pt x="851" y="582"/>
                </a:lnTo>
                <a:lnTo>
                  <a:pt x="851" y="582"/>
                </a:lnTo>
                <a:lnTo>
                  <a:pt x="851" y="581"/>
                </a:lnTo>
                <a:lnTo>
                  <a:pt x="853" y="581"/>
                </a:lnTo>
                <a:lnTo>
                  <a:pt x="853" y="581"/>
                </a:lnTo>
                <a:lnTo>
                  <a:pt x="854" y="579"/>
                </a:lnTo>
                <a:lnTo>
                  <a:pt x="854" y="579"/>
                </a:lnTo>
                <a:lnTo>
                  <a:pt x="854" y="579"/>
                </a:lnTo>
                <a:lnTo>
                  <a:pt x="854" y="578"/>
                </a:lnTo>
                <a:lnTo>
                  <a:pt x="855" y="578"/>
                </a:lnTo>
                <a:lnTo>
                  <a:pt x="855" y="578"/>
                </a:lnTo>
                <a:lnTo>
                  <a:pt x="855" y="576"/>
                </a:lnTo>
                <a:lnTo>
                  <a:pt x="855" y="576"/>
                </a:lnTo>
                <a:lnTo>
                  <a:pt x="855" y="576"/>
                </a:lnTo>
                <a:lnTo>
                  <a:pt x="857" y="575"/>
                </a:lnTo>
                <a:lnTo>
                  <a:pt x="859" y="574"/>
                </a:lnTo>
                <a:lnTo>
                  <a:pt x="859" y="575"/>
                </a:lnTo>
                <a:lnTo>
                  <a:pt x="858" y="575"/>
                </a:lnTo>
                <a:lnTo>
                  <a:pt x="858" y="576"/>
                </a:lnTo>
                <a:lnTo>
                  <a:pt x="858" y="576"/>
                </a:lnTo>
                <a:lnTo>
                  <a:pt x="858" y="576"/>
                </a:lnTo>
                <a:lnTo>
                  <a:pt x="858" y="578"/>
                </a:lnTo>
                <a:lnTo>
                  <a:pt x="858" y="578"/>
                </a:lnTo>
                <a:lnTo>
                  <a:pt x="859" y="576"/>
                </a:lnTo>
                <a:lnTo>
                  <a:pt x="859" y="576"/>
                </a:lnTo>
                <a:lnTo>
                  <a:pt x="859" y="576"/>
                </a:lnTo>
                <a:lnTo>
                  <a:pt x="859" y="575"/>
                </a:lnTo>
                <a:lnTo>
                  <a:pt x="859" y="575"/>
                </a:lnTo>
                <a:lnTo>
                  <a:pt x="861" y="575"/>
                </a:lnTo>
                <a:lnTo>
                  <a:pt x="861" y="575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2"/>
                </a:lnTo>
                <a:lnTo>
                  <a:pt x="861" y="572"/>
                </a:lnTo>
                <a:lnTo>
                  <a:pt x="862" y="571"/>
                </a:lnTo>
                <a:lnTo>
                  <a:pt x="862" y="571"/>
                </a:lnTo>
                <a:lnTo>
                  <a:pt x="862" y="571"/>
                </a:lnTo>
                <a:lnTo>
                  <a:pt x="864" y="571"/>
                </a:lnTo>
                <a:lnTo>
                  <a:pt x="864" y="572"/>
                </a:lnTo>
                <a:lnTo>
                  <a:pt x="864" y="572"/>
                </a:lnTo>
                <a:lnTo>
                  <a:pt x="864" y="572"/>
                </a:lnTo>
                <a:lnTo>
                  <a:pt x="862" y="574"/>
                </a:lnTo>
                <a:lnTo>
                  <a:pt x="861" y="575"/>
                </a:lnTo>
                <a:lnTo>
                  <a:pt x="861" y="575"/>
                </a:lnTo>
                <a:lnTo>
                  <a:pt x="861" y="575"/>
                </a:lnTo>
                <a:lnTo>
                  <a:pt x="861" y="576"/>
                </a:lnTo>
                <a:lnTo>
                  <a:pt x="861" y="576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4" y="575"/>
                </a:lnTo>
                <a:lnTo>
                  <a:pt x="864" y="574"/>
                </a:lnTo>
                <a:lnTo>
                  <a:pt x="864" y="574"/>
                </a:lnTo>
                <a:lnTo>
                  <a:pt x="864" y="574"/>
                </a:lnTo>
                <a:lnTo>
                  <a:pt x="865" y="574"/>
                </a:lnTo>
                <a:lnTo>
                  <a:pt x="865" y="572"/>
                </a:lnTo>
                <a:lnTo>
                  <a:pt x="865" y="572"/>
                </a:lnTo>
                <a:lnTo>
                  <a:pt x="865" y="571"/>
                </a:lnTo>
                <a:lnTo>
                  <a:pt x="864" y="571"/>
                </a:lnTo>
                <a:lnTo>
                  <a:pt x="864" y="570"/>
                </a:lnTo>
                <a:lnTo>
                  <a:pt x="864" y="570"/>
                </a:lnTo>
                <a:lnTo>
                  <a:pt x="864" y="570"/>
                </a:lnTo>
                <a:lnTo>
                  <a:pt x="864" y="570"/>
                </a:lnTo>
                <a:lnTo>
                  <a:pt x="865" y="570"/>
                </a:lnTo>
                <a:lnTo>
                  <a:pt x="865" y="570"/>
                </a:lnTo>
                <a:lnTo>
                  <a:pt x="865" y="570"/>
                </a:lnTo>
                <a:lnTo>
                  <a:pt x="866" y="570"/>
                </a:lnTo>
                <a:lnTo>
                  <a:pt x="866" y="570"/>
                </a:lnTo>
                <a:lnTo>
                  <a:pt x="866" y="570"/>
                </a:lnTo>
                <a:lnTo>
                  <a:pt x="869" y="570"/>
                </a:lnTo>
                <a:lnTo>
                  <a:pt x="869" y="571"/>
                </a:lnTo>
                <a:lnTo>
                  <a:pt x="870" y="571"/>
                </a:lnTo>
                <a:lnTo>
                  <a:pt x="870" y="571"/>
                </a:lnTo>
                <a:lnTo>
                  <a:pt x="870" y="571"/>
                </a:lnTo>
                <a:lnTo>
                  <a:pt x="870" y="571"/>
                </a:lnTo>
                <a:lnTo>
                  <a:pt x="872" y="571"/>
                </a:lnTo>
                <a:lnTo>
                  <a:pt x="872" y="571"/>
                </a:lnTo>
                <a:lnTo>
                  <a:pt x="873" y="572"/>
                </a:lnTo>
                <a:lnTo>
                  <a:pt x="873" y="572"/>
                </a:lnTo>
                <a:lnTo>
                  <a:pt x="875" y="572"/>
                </a:lnTo>
                <a:lnTo>
                  <a:pt x="876" y="572"/>
                </a:lnTo>
                <a:lnTo>
                  <a:pt x="877" y="572"/>
                </a:lnTo>
                <a:lnTo>
                  <a:pt x="877" y="572"/>
                </a:lnTo>
                <a:lnTo>
                  <a:pt x="879" y="572"/>
                </a:lnTo>
                <a:lnTo>
                  <a:pt x="879" y="571"/>
                </a:lnTo>
                <a:lnTo>
                  <a:pt x="879" y="572"/>
                </a:lnTo>
                <a:lnTo>
                  <a:pt x="879" y="572"/>
                </a:lnTo>
                <a:lnTo>
                  <a:pt x="880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4"/>
                </a:lnTo>
                <a:lnTo>
                  <a:pt x="883" y="574"/>
                </a:lnTo>
                <a:lnTo>
                  <a:pt x="883" y="574"/>
                </a:lnTo>
                <a:lnTo>
                  <a:pt x="883" y="575"/>
                </a:lnTo>
                <a:lnTo>
                  <a:pt x="883" y="575"/>
                </a:lnTo>
                <a:lnTo>
                  <a:pt x="883" y="576"/>
                </a:lnTo>
                <a:lnTo>
                  <a:pt x="883" y="576"/>
                </a:lnTo>
                <a:lnTo>
                  <a:pt x="883" y="576"/>
                </a:lnTo>
                <a:lnTo>
                  <a:pt x="884" y="578"/>
                </a:lnTo>
                <a:lnTo>
                  <a:pt x="884" y="579"/>
                </a:lnTo>
                <a:lnTo>
                  <a:pt x="886" y="579"/>
                </a:lnTo>
                <a:lnTo>
                  <a:pt x="886" y="581"/>
                </a:lnTo>
                <a:lnTo>
                  <a:pt x="887" y="582"/>
                </a:lnTo>
                <a:lnTo>
                  <a:pt x="888" y="582"/>
                </a:lnTo>
                <a:lnTo>
                  <a:pt x="890" y="582"/>
                </a:lnTo>
                <a:lnTo>
                  <a:pt x="891" y="582"/>
                </a:lnTo>
                <a:lnTo>
                  <a:pt x="892" y="582"/>
                </a:lnTo>
                <a:lnTo>
                  <a:pt x="895" y="582"/>
                </a:lnTo>
                <a:lnTo>
                  <a:pt x="897" y="582"/>
                </a:lnTo>
                <a:lnTo>
                  <a:pt x="897" y="582"/>
                </a:lnTo>
                <a:lnTo>
                  <a:pt x="895" y="582"/>
                </a:lnTo>
                <a:lnTo>
                  <a:pt x="895" y="583"/>
                </a:lnTo>
                <a:lnTo>
                  <a:pt x="895" y="583"/>
                </a:lnTo>
                <a:lnTo>
                  <a:pt x="895" y="583"/>
                </a:lnTo>
                <a:lnTo>
                  <a:pt x="895" y="585"/>
                </a:lnTo>
                <a:lnTo>
                  <a:pt x="895" y="585"/>
                </a:lnTo>
                <a:lnTo>
                  <a:pt x="895" y="585"/>
                </a:lnTo>
                <a:lnTo>
                  <a:pt x="895" y="585"/>
                </a:lnTo>
                <a:lnTo>
                  <a:pt x="894" y="586"/>
                </a:lnTo>
                <a:lnTo>
                  <a:pt x="895" y="586"/>
                </a:lnTo>
                <a:lnTo>
                  <a:pt x="895" y="587"/>
                </a:lnTo>
                <a:lnTo>
                  <a:pt x="897" y="587"/>
                </a:lnTo>
                <a:lnTo>
                  <a:pt x="897" y="587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90"/>
                </a:lnTo>
                <a:lnTo>
                  <a:pt x="898" y="592"/>
                </a:lnTo>
                <a:lnTo>
                  <a:pt x="897" y="592"/>
                </a:lnTo>
                <a:lnTo>
                  <a:pt x="898" y="592"/>
                </a:lnTo>
                <a:lnTo>
                  <a:pt x="897" y="593"/>
                </a:lnTo>
                <a:lnTo>
                  <a:pt x="897" y="593"/>
                </a:lnTo>
                <a:lnTo>
                  <a:pt x="897" y="593"/>
                </a:lnTo>
                <a:lnTo>
                  <a:pt x="898" y="594"/>
                </a:lnTo>
                <a:lnTo>
                  <a:pt x="898" y="594"/>
                </a:lnTo>
                <a:lnTo>
                  <a:pt x="898" y="594"/>
                </a:lnTo>
                <a:lnTo>
                  <a:pt x="898" y="594"/>
                </a:lnTo>
                <a:lnTo>
                  <a:pt x="899" y="594"/>
                </a:lnTo>
                <a:lnTo>
                  <a:pt x="899" y="594"/>
                </a:lnTo>
                <a:lnTo>
                  <a:pt x="899" y="594"/>
                </a:lnTo>
                <a:lnTo>
                  <a:pt x="901" y="594"/>
                </a:lnTo>
                <a:lnTo>
                  <a:pt x="901" y="594"/>
                </a:lnTo>
                <a:lnTo>
                  <a:pt x="901" y="594"/>
                </a:lnTo>
                <a:lnTo>
                  <a:pt x="901" y="596"/>
                </a:lnTo>
                <a:lnTo>
                  <a:pt x="899" y="596"/>
                </a:lnTo>
                <a:lnTo>
                  <a:pt x="899" y="596"/>
                </a:lnTo>
                <a:lnTo>
                  <a:pt x="899" y="596"/>
                </a:lnTo>
                <a:lnTo>
                  <a:pt x="899" y="597"/>
                </a:lnTo>
                <a:lnTo>
                  <a:pt x="899" y="597"/>
                </a:lnTo>
                <a:lnTo>
                  <a:pt x="899" y="597"/>
                </a:lnTo>
                <a:lnTo>
                  <a:pt x="899" y="597"/>
                </a:lnTo>
                <a:lnTo>
                  <a:pt x="899" y="596"/>
                </a:lnTo>
                <a:lnTo>
                  <a:pt x="899" y="596"/>
                </a:lnTo>
                <a:lnTo>
                  <a:pt x="899" y="597"/>
                </a:lnTo>
                <a:lnTo>
                  <a:pt x="899" y="597"/>
                </a:lnTo>
                <a:lnTo>
                  <a:pt x="899" y="598"/>
                </a:lnTo>
                <a:lnTo>
                  <a:pt x="899" y="598"/>
                </a:lnTo>
                <a:lnTo>
                  <a:pt x="899" y="598"/>
                </a:lnTo>
                <a:lnTo>
                  <a:pt x="899" y="600"/>
                </a:lnTo>
                <a:lnTo>
                  <a:pt x="899" y="600"/>
                </a:lnTo>
                <a:lnTo>
                  <a:pt x="899" y="598"/>
                </a:lnTo>
                <a:lnTo>
                  <a:pt x="899" y="598"/>
                </a:lnTo>
                <a:lnTo>
                  <a:pt x="901" y="598"/>
                </a:lnTo>
                <a:lnTo>
                  <a:pt x="902" y="598"/>
                </a:lnTo>
                <a:lnTo>
                  <a:pt x="902" y="598"/>
                </a:lnTo>
                <a:lnTo>
                  <a:pt x="903" y="598"/>
                </a:lnTo>
                <a:lnTo>
                  <a:pt x="903" y="598"/>
                </a:lnTo>
                <a:lnTo>
                  <a:pt x="903" y="600"/>
                </a:lnTo>
                <a:lnTo>
                  <a:pt x="903" y="600"/>
                </a:lnTo>
                <a:lnTo>
                  <a:pt x="903" y="600"/>
                </a:lnTo>
                <a:lnTo>
                  <a:pt x="903" y="601"/>
                </a:lnTo>
                <a:lnTo>
                  <a:pt x="903" y="601"/>
                </a:lnTo>
                <a:lnTo>
                  <a:pt x="905" y="601"/>
                </a:lnTo>
                <a:lnTo>
                  <a:pt x="905" y="601"/>
                </a:lnTo>
                <a:lnTo>
                  <a:pt x="905" y="601"/>
                </a:lnTo>
                <a:lnTo>
                  <a:pt x="905" y="601"/>
                </a:lnTo>
                <a:lnTo>
                  <a:pt x="908" y="601"/>
                </a:lnTo>
                <a:lnTo>
                  <a:pt x="908" y="601"/>
                </a:lnTo>
                <a:lnTo>
                  <a:pt x="908" y="603"/>
                </a:lnTo>
                <a:lnTo>
                  <a:pt x="909" y="603"/>
                </a:lnTo>
                <a:lnTo>
                  <a:pt x="913" y="603"/>
                </a:lnTo>
                <a:lnTo>
                  <a:pt x="914" y="603"/>
                </a:lnTo>
                <a:lnTo>
                  <a:pt x="916" y="603"/>
                </a:lnTo>
                <a:lnTo>
                  <a:pt x="917" y="603"/>
                </a:lnTo>
                <a:lnTo>
                  <a:pt x="917" y="603"/>
                </a:lnTo>
                <a:lnTo>
                  <a:pt x="917" y="603"/>
                </a:lnTo>
                <a:lnTo>
                  <a:pt x="920" y="603"/>
                </a:lnTo>
                <a:lnTo>
                  <a:pt x="920" y="603"/>
                </a:lnTo>
                <a:lnTo>
                  <a:pt x="921" y="604"/>
                </a:lnTo>
                <a:lnTo>
                  <a:pt x="921" y="604"/>
                </a:lnTo>
                <a:lnTo>
                  <a:pt x="923" y="604"/>
                </a:lnTo>
                <a:lnTo>
                  <a:pt x="924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8" y="605"/>
                </a:lnTo>
                <a:lnTo>
                  <a:pt x="928" y="605"/>
                </a:lnTo>
                <a:lnTo>
                  <a:pt x="930" y="605"/>
                </a:lnTo>
                <a:lnTo>
                  <a:pt x="930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2" y="605"/>
                </a:lnTo>
                <a:lnTo>
                  <a:pt x="934" y="605"/>
                </a:lnTo>
                <a:lnTo>
                  <a:pt x="934" y="605"/>
                </a:lnTo>
                <a:lnTo>
                  <a:pt x="934" y="605"/>
                </a:lnTo>
                <a:lnTo>
                  <a:pt x="934" y="607"/>
                </a:lnTo>
                <a:lnTo>
                  <a:pt x="935" y="607"/>
                </a:lnTo>
                <a:lnTo>
                  <a:pt x="935" y="607"/>
                </a:lnTo>
                <a:lnTo>
                  <a:pt x="935" y="607"/>
                </a:lnTo>
                <a:lnTo>
                  <a:pt x="935" y="608"/>
                </a:lnTo>
                <a:lnTo>
                  <a:pt x="935" y="608"/>
                </a:lnTo>
                <a:lnTo>
                  <a:pt x="935" y="608"/>
                </a:lnTo>
                <a:lnTo>
                  <a:pt x="935" y="608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1"/>
                </a:lnTo>
                <a:lnTo>
                  <a:pt x="938" y="611"/>
                </a:lnTo>
                <a:lnTo>
                  <a:pt x="938" y="612"/>
                </a:lnTo>
                <a:lnTo>
                  <a:pt x="939" y="612"/>
                </a:lnTo>
                <a:lnTo>
                  <a:pt x="939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2" y="612"/>
                </a:lnTo>
                <a:lnTo>
                  <a:pt x="941" y="614"/>
                </a:lnTo>
                <a:lnTo>
                  <a:pt x="941" y="614"/>
                </a:lnTo>
                <a:lnTo>
                  <a:pt x="941" y="614"/>
                </a:lnTo>
                <a:lnTo>
                  <a:pt x="941" y="615"/>
                </a:lnTo>
                <a:lnTo>
                  <a:pt x="941" y="615"/>
                </a:lnTo>
                <a:lnTo>
                  <a:pt x="941" y="615"/>
                </a:lnTo>
                <a:lnTo>
                  <a:pt x="941" y="615"/>
                </a:lnTo>
                <a:lnTo>
                  <a:pt x="942" y="615"/>
                </a:lnTo>
                <a:lnTo>
                  <a:pt x="942" y="615"/>
                </a:lnTo>
                <a:lnTo>
                  <a:pt x="942" y="615"/>
                </a:lnTo>
                <a:lnTo>
                  <a:pt x="941" y="615"/>
                </a:lnTo>
                <a:lnTo>
                  <a:pt x="941" y="615"/>
                </a:lnTo>
                <a:lnTo>
                  <a:pt x="942" y="616"/>
                </a:lnTo>
                <a:lnTo>
                  <a:pt x="942" y="616"/>
                </a:lnTo>
                <a:lnTo>
                  <a:pt x="942" y="616"/>
                </a:lnTo>
                <a:lnTo>
                  <a:pt x="942" y="616"/>
                </a:lnTo>
                <a:lnTo>
                  <a:pt x="942" y="618"/>
                </a:lnTo>
                <a:lnTo>
                  <a:pt x="942" y="618"/>
                </a:lnTo>
                <a:lnTo>
                  <a:pt x="943" y="618"/>
                </a:lnTo>
                <a:lnTo>
                  <a:pt x="943" y="618"/>
                </a:lnTo>
                <a:lnTo>
                  <a:pt x="943" y="619"/>
                </a:lnTo>
                <a:lnTo>
                  <a:pt x="943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8"/>
                </a:lnTo>
                <a:lnTo>
                  <a:pt x="945" y="618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3" y="619"/>
                </a:lnTo>
                <a:lnTo>
                  <a:pt x="943" y="619"/>
                </a:lnTo>
                <a:lnTo>
                  <a:pt x="943" y="619"/>
                </a:lnTo>
                <a:lnTo>
                  <a:pt x="942" y="619"/>
                </a:lnTo>
                <a:lnTo>
                  <a:pt x="942" y="619"/>
                </a:lnTo>
                <a:lnTo>
                  <a:pt x="942" y="619"/>
                </a:lnTo>
                <a:lnTo>
                  <a:pt x="942" y="618"/>
                </a:lnTo>
                <a:lnTo>
                  <a:pt x="942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2" y="621"/>
                </a:lnTo>
                <a:lnTo>
                  <a:pt x="942" y="621"/>
                </a:lnTo>
                <a:lnTo>
                  <a:pt x="942" y="622"/>
                </a:lnTo>
                <a:lnTo>
                  <a:pt x="942" y="622"/>
                </a:lnTo>
                <a:lnTo>
                  <a:pt x="941" y="623"/>
                </a:lnTo>
                <a:lnTo>
                  <a:pt x="939" y="622"/>
                </a:lnTo>
                <a:lnTo>
                  <a:pt x="938" y="622"/>
                </a:lnTo>
                <a:lnTo>
                  <a:pt x="936" y="621"/>
                </a:lnTo>
                <a:lnTo>
                  <a:pt x="935" y="621"/>
                </a:lnTo>
                <a:lnTo>
                  <a:pt x="935" y="621"/>
                </a:lnTo>
                <a:lnTo>
                  <a:pt x="934" y="621"/>
                </a:lnTo>
                <a:lnTo>
                  <a:pt x="934" y="621"/>
                </a:lnTo>
                <a:lnTo>
                  <a:pt x="934" y="622"/>
                </a:lnTo>
                <a:lnTo>
                  <a:pt x="932" y="621"/>
                </a:lnTo>
                <a:lnTo>
                  <a:pt x="934" y="621"/>
                </a:lnTo>
                <a:lnTo>
                  <a:pt x="934" y="619"/>
                </a:lnTo>
                <a:lnTo>
                  <a:pt x="934" y="619"/>
                </a:lnTo>
                <a:lnTo>
                  <a:pt x="934" y="619"/>
                </a:lnTo>
                <a:lnTo>
                  <a:pt x="932" y="619"/>
                </a:lnTo>
                <a:lnTo>
                  <a:pt x="932" y="619"/>
                </a:lnTo>
                <a:lnTo>
                  <a:pt x="931" y="619"/>
                </a:lnTo>
                <a:lnTo>
                  <a:pt x="931" y="619"/>
                </a:lnTo>
                <a:lnTo>
                  <a:pt x="931" y="619"/>
                </a:lnTo>
                <a:lnTo>
                  <a:pt x="932" y="619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6"/>
                </a:lnTo>
                <a:lnTo>
                  <a:pt x="931" y="616"/>
                </a:lnTo>
                <a:lnTo>
                  <a:pt x="930" y="616"/>
                </a:lnTo>
                <a:lnTo>
                  <a:pt x="930" y="616"/>
                </a:lnTo>
                <a:lnTo>
                  <a:pt x="930" y="615"/>
                </a:lnTo>
                <a:lnTo>
                  <a:pt x="930" y="615"/>
                </a:lnTo>
                <a:lnTo>
                  <a:pt x="930" y="615"/>
                </a:lnTo>
                <a:lnTo>
                  <a:pt x="930" y="614"/>
                </a:lnTo>
                <a:lnTo>
                  <a:pt x="930" y="614"/>
                </a:lnTo>
                <a:lnTo>
                  <a:pt x="928" y="614"/>
                </a:lnTo>
                <a:lnTo>
                  <a:pt x="927" y="614"/>
                </a:lnTo>
                <a:lnTo>
                  <a:pt x="925" y="614"/>
                </a:lnTo>
                <a:lnTo>
                  <a:pt x="925" y="614"/>
                </a:lnTo>
                <a:lnTo>
                  <a:pt x="925" y="615"/>
                </a:lnTo>
                <a:lnTo>
                  <a:pt x="927" y="615"/>
                </a:lnTo>
                <a:lnTo>
                  <a:pt x="927" y="615"/>
                </a:lnTo>
                <a:lnTo>
                  <a:pt x="927" y="615"/>
                </a:lnTo>
                <a:lnTo>
                  <a:pt x="927" y="615"/>
                </a:lnTo>
                <a:lnTo>
                  <a:pt x="928" y="616"/>
                </a:lnTo>
                <a:lnTo>
                  <a:pt x="928" y="616"/>
                </a:lnTo>
                <a:lnTo>
                  <a:pt x="928" y="616"/>
                </a:lnTo>
                <a:lnTo>
                  <a:pt x="928" y="616"/>
                </a:lnTo>
                <a:lnTo>
                  <a:pt x="930" y="618"/>
                </a:lnTo>
                <a:lnTo>
                  <a:pt x="930" y="618"/>
                </a:lnTo>
                <a:lnTo>
                  <a:pt x="930" y="618"/>
                </a:lnTo>
                <a:lnTo>
                  <a:pt x="930" y="619"/>
                </a:lnTo>
                <a:lnTo>
                  <a:pt x="930" y="619"/>
                </a:lnTo>
                <a:lnTo>
                  <a:pt x="930" y="621"/>
                </a:lnTo>
                <a:lnTo>
                  <a:pt x="930" y="621"/>
                </a:lnTo>
                <a:lnTo>
                  <a:pt x="930" y="622"/>
                </a:lnTo>
                <a:lnTo>
                  <a:pt x="930" y="622"/>
                </a:lnTo>
                <a:lnTo>
                  <a:pt x="928" y="623"/>
                </a:lnTo>
                <a:lnTo>
                  <a:pt x="928" y="623"/>
                </a:lnTo>
                <a:lnTo>
                  <a:pt x="928" y="623"/>
                </a:lnTo>
                <a:lnTo>
                  <a:pt x="928" y="623"/>
                </a:lnTo>
                <a:lnTo>
                  <a:pt x="927" y="623"/>
                </a:lnTo>
                <a:lnTo>
                  <a:pt x="927" y="625"/>
                </a:lnTo>
                <a:lnTo>
                  <a:pt x="927" y="625"/>
                </a:lnTo>
                <a:lnTo>
                  <a:pt x="927" y="626"/>
                </a:lnTo>
                <a:lnTo>
                  <a:pt x="927" y="626"/>
                </a:lnTo>
                <a:lnTo>
                  <a:pt x="925" y="627"/>
                </a:lnTo>
                <a:lnTo>
                  <a:pt x="925" y="627"/>
                </a:lnTo>
                <a:lnTo>
                  <a:pt x="925" y="629"/>
                </a:lnTo>
                <a:lnTo>
                  <a:pt x="925" y="633"/>
                </a:lnTo>
                <a:lnTo>
                  <a:pt x="925" y="633"/>
                </a:lnTo>
                <a:lnTo>
                  <a:pt x="925" y="634"/>
                </a:lnTo>
                <a:lnTo>
                  <a:pt x="925" y="636"/>
                </a:lnTo>
                <a:lnTo>
                  <a:pt x="925" y="636"/>
                </a:lnTo>
                <a:lnTo>
                  <a:pt x="924" y="637"/>
                </a:lnTo>
                <a:lnTo>
                  <a:pt x="924" y="637"/>
                </a:lnTo>
                <a:lnTo>
                  <a:pt x="923" y="637"/>
                </a:lnTo>
                <a:lnTo>
                  <a:pt x="923" y="638"/>
                </a:lnTo>
                <a:lnTo>
                  <a:pt x="923" y="638"/>
                </a:lnTo>
                <a:lnTo>
                  <a:pt x="921" y="638"/>
                </a:lnTo>
                <a:lnTo>
                  <a:pt x="920" y="640"/>
                </a:lnTo>
                <a:lnTo>
                  <a:pt x="919" y="640"/>
                </a:lnTo>
                <a:lnTo>
                  <a:pt x="919" y="640"/>
                </a:lnTo>
                <a:lnTo>
                  <a:pt x="919" y="638"/>
                </a:lnTo>
                <a:lnTo>
                  <a:pt x="919" y="637"/>
                </a:lnTo>
                <a:lnTo>
                  <a:pt x="917" y="633"/>
                </a:lnTo>
                <a:lnTo>
                  <a:pt x="917" y="630"/>
                </a:lnTo>
                <a:lnTo>
                  <a:pt x="916" y="629"/>
                </a:lnTo>
                <a:lnTo>
                  <a:pt x="916" y="629"/>
                </a:lnTo>
                <a:lnTo>
                  <a:pt x="914" y="627"/>
                </a:lnTo>
                <a:lnTo>
                  <a:pt x="914" y="627"/>
                </a:lnTo>
                <a:lnTo>
                  <a:pt x="913" y="627"/>
                </a:lnTo>
                <a:lnTo>
                  <a:pt x="913" y="629"/>
                </a:lnTo>
                <a:lnTo>
                  <a:pt x="912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30"/>
                </a:lnTo>
                <a:lnTo>
                  <a:pt x="910" y="630"/>
                </a:lnTo>
                <a:lnTo>
                  <a:pt x="909" y="632"/>
                </a:lnTo>
                <a:lnTo>
                  <a:pt x="909" y="632"/>
                </a:lnTo>
                <a:lnTo>
                  <a:pt x="909" y="632"/>
                </a:lnTo>
                <a:lnTo>
                  <a:pt x="908" y="632"/>
                </a:lnTo>
                <a:lnTo>
                  <a:pt x="908" y="633"/>
                </a:lnTo>
                <a:lnTo>
                  <a:pt x="908" y="633"/>
                </a:lnTo>
                <a:lnTo>
                  <a:pt x="906" y="633"/>
                </a:lnTo>
                <a:lnTo>
                  <a:pt x="905" y="633"/>
                </a:lnTo>
                <a:lnTo>
                  <a:pt x="905" y="632"/>
                </a:lnTo>
                <a:lnTo>
                  <a:pt x="905" y="632"/>
                </a:lnTo>
                <a:lnTo>
                  <a:pt x="905" y="632"/>
                </a:lnTo>
                <a:lnTo>
                  <a:pt x="905" y="630"/>
                </a:lnTo>
                <a:lnTo>
                  <a:pt x="905" y="630"/>
                </a:lnTo>
                <a:lnTo>
                  <a:pt x="905" y="629"/>
                </a:lnTo>
                <a:lnTo>
                  <a:pt x="906" y="629"/>
                </a:lnTo>
                <a:lnTo>
                  <a:pt x="906" y="629"/>
                </a:lnTo>
                <a:lnTo>
                  <a:pt x="908" y="629"/>
                </a:lnTo>
                <a:lnTo>
                  <a:pt x="908" y="627"/>
                </a:lnTo>
                <a:lnTo>
                  <a:pt x="908" y="627"/>
                </a:lnTo>
                <a:lnTo>
                  <a:pt x="908" y="627"/>
                </a:lnTo>
                <a:lnTo>
                  <a:pt x="908" y="627"/>
                </a:lnTo>
                <a:lnTo>
                  <a:pt x="909" y="626"/>
                </a:lnTo>
                <a:lnTo>
                  <a:pt x="909" y="625"/>
                </a:lnTo>
                <a:lnTo>
                  <a:pt x="909" y="625"/>
                </a:lnTo>
                <a:lnTo>
                  <a:pt x="909" y="625"/>
                </a:lnTo>
                <a:lnTo>
                  <a:pt x="909" y="626"/>
                </a:lnTo>
                <a:lnTo>
                  <a:pt x="910" y="625"/>
                </a:lnTo>
                <a:lnTo>
                  <a:pt x="910" y="625"/>
                </a:lnTo>
                <a:lnTo>
                  <a:pt x="910" y="623"/>
                </a:lnTo>
                <a:lnTo>
                  <a:pt x="910" y="622"/>
                </a:lnTo>
                <a:lnTo>
                  <a:pt x="910" y="621"/>
                </a:lnTo>
                <a:lnTo>
                  <a:pt x="910" y="621"/>
                </a:lnTo>
                <a:lnTo>
                  <a:pt x="910" y="619"/>
                </a:lnTo>
                <a:lnTo>
                  <a:pt x="910" y="618"/>
                </a:lnTo>
                <a:lnTo>
                  <a:pt x="909" y="618"/>
                </a:lnTo>
                <a:lnTo>
                  <a:pt x="909" y="616"/>
                </a:lnTo>
                <a:lnTo>
                  <a:pt x="909" y="616"/>
                </a:lnTo>
                <a:lnTo>
                  <a:pt x="909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5"/>
                </a:lnTo>
                <a:lnTo>
                  <a:pt x="910" y="615"/>
                </a:lnTo>
                <a:lnTo>
                  <a:pt x="910" y="615"/>
                </a:lnTo>
                <a:lnTo>
                  <a:pt x="910" y="614"/>
                </a:lnTo>
                <a:lnTo>
                  <a:pt x="910" y="614"/>
                </a:lnTo>
                <a:lnTo>
                  <a:pt x="910" y="614"/>
                </a:lnTo>
                <a:lnTo>
                  <a:pt x="909" y="614"/>
                </a:lnTo>
                <a:lnTo>
                  <a:pt x="909" y="612"/>
                </a:lnTo>
                <a:lnTo>
                  <a:pt x="908" y="612"/>
                </a:lnTo>
                <a:lnTo>
                  <a:pt x="905" y="611"/>
                </a:lnTo>
                <a:lnTo>
                  <a:pt x="905" y="611"/>
                </a:lnTo>
                <a:lnTo>
                  <a:pt x="905" y="611"/>
                </a:lnTo>
                <a:lnTo>
                  <a:pt x="903" y="611"/>
                </a:lnTo>
                <a:lnTo>
                  <a:pt x="903" y="611"/>
                </a:lnTo>
                <a:lnTo>
                  <a:pt x="902" y="610"/>
                </a:lnTo>
                <a:lnTo>
                  <a:pt x="902" y="610"/>
                </a:lnTo>
                <a:lnTo>
                  <a:pt x="902" y="610"/>
                </a:lnTo>
                <a:lnTo>
                  <a:pt x="901" y="610"/>
                </a:lnTo>
                <a:lnTo>
                  <a:pt x="899" y="610"/>
                </a:lnTo>
                <a:lnTo>
                  <a:pt x="899" y="608"/>
                </a:lnTo>
                <a:lnTo>
                  <a:pt x="898" y="608"/>
                </a:lnTo>
                <a:lnTo>
                  <a:pt x="897" y="608"/>
                </a:lnTo>
                <a:lnTo>
                  <a:pt x="897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4" y="610"/>
                </a:lnTo>
                <a:lnTo>
                  <a:pt x="894" y="610"/>
                </a:lnTo>
                <a:lnTo>
                  <a:pt x="894" y="611"/>
                </a:lnTo>
                <a:lnTo>
                  <a:pt x="894" y="611"/>
                </a:lnTo>
                <a:lnTo>
                  <a:pt x="894" y="611"/>
                </a:lnTo>
                <a:lnTo>
                  <a:pt x="895" y="612"/>
                </a:lnTo>
                <a:lnTo>
                  <a:pt x="895" y="612"/>
                </a:lnTo>
                <a:lnTo>
                  <a:pt x="895" y="612"/>
                </a:lnTo>
                <a:lnTo>
                  <a:pt x="895" y="612"/>
                </a:lnTo>
                <a:lnTo>
                  <a:pt x="894" y="612"/>
                </a:lnTo>
                <a:lnTo>
                  <a:pt x="894" y="612"/>
                </a:lnTo>
                <a:lnTo>
                  <a:pt x="892" y="612"/>
                </a:lnTo>
                <a:lnTo>
                  <a:pt x="891" y="614"/>
                </a:lnTo>
                <a:lnTo>
                  <a:pt x="891" y="614"/>
                </a:lnTo>
                <a:lnTo>
                  <a:pt x="891" y="614"/>
                </a:lnTo>
                <a:lnTo>
                  <a:pt x="891" y="615"/>
                </a:lnTo>
                <a:lnTo>
                  <a:pt x="891" y="616"/>
                </a:lnTo>
                <a:lnTo>
                  <a:pt x="891" y="616"/>
                </a:lnTo>
                <a:lnTo>
                  <a:pt x="891" y="618"/>
                </a:lnTo>
                <a:lnTo>
                  <a:pt x="890" y="619"/>
                </a:lnTo>
                <a:lnTo>
                  <a:pt x="890" y="619"/>
                </a:lnTo>
                <a:lnTo>
                  <a:pt x="890" y="619"/>
                </a:lnTo>
                <a:lnTo>
                  <a:pt x="890" y="619"/>
                </a:lnTo>
                <a:lnTo>
                  <a:pt x="890" y="618"/>
                </a:lnTo>
                <a:lnTo>
                  <a:pt x="890" y="618"/>
                </a:lnTo>
                <a:lnTo>
                  <a:pt x="890" y="616"/>
                </a:lnTo>
                <a:lnTo>
                  <a:pt x="890" y="616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9"/>
                </a:lnTo>
                <a:lnTo>
                  <a:pt x="888" y="619"/>
                </a:lnTo>
                <a:lnTo>
                  <a:pt x="888" y="619"/>
                </a:lnTo>
                <a:lnTo>
                  <a:pt x="888" y="618"/>
                </a:lnTo>
                <a:lnTo>
                  <a:pt x="888" y="618"/>
                </a:lnTo>
                <a:lnTo>
                  <a:pt x="888" y="616"/>
                </a:lnTo>
                <a:lnTo>
                  <a:pt x="888" y="616"/>
                </a:lnTo>
                <a:lnTo>
                  <a:pt x="890" y="616"/>
                </a:lnTo>
                <a:lnTo>
                  <a:pt x="888" y="615"/>
                </a:lnTo>
                <a:lnTo>
                  <a:pt x="890" y="615"/>
                </a:lnTo>
                <a:lnTo>
                  <a:pt x="890" y="615"/>
                </a:lnTo>
                <a:lnTo>
                  <a:pt x="890" y="615"/>
                </a:lnTo>
                <a:lnTo>
                  <a:pt x="888" y="615"/>
                </a:lnTo>
                <a:lnTo>
                  <a:pt x="888" y="615"/>
                </a:lnTo>
                <a:lnTo>
                  <a:pt x="887" y="616"/>
                </a:lnTo>
                <a:lnTo>
                  <a:pt x="887" y="618"/>
                </a:lnTo>
                <a:lnTo>
                  <a:pt x="886" y="618"/>
                </a:lnTo>
                <a:lnTo>
                  <a:pt x="886" y="618"/>
                </a:lnTo>
                <a:lnTo>
                  <a:pt x="886" y="618"/>
                </a:lnTo>
                <a:lnTo>
                  <a:pt x="886" y="618"/>
                </a:lnTo>
                <a:lnTo>
                  <a:pt x="884" y="618"/>
                </a:lnTo>
                <a:lnTo>
                  <a:pt x="884" y="618"/>
                </a:lnTo>
                <a:lnTo>
                  <a:pt x="884" y="619"/>
                </a:lnTo>
                <a:lnTo>
                  <a:pt x="884" y="619"/>
                </a:lnTo>
                <a:lnTo>
                  <a:pt x="883" y="621"/>
                </a:lnTo>
                <a:lnTo>
                  <a:pt x="883" y="621"/>
                </a:lnTo>
                <a:lnTo>
                  <a:pt x="883" y="621"/>
                </a:lnTo>
                <a:lnTo>
                  <a:pt x="883" y="621"/>
                </a:lnTo>
                <a:lnTo>
                  <a:pt x="883" y="622"/>
                </a:lnTo>
                <a:lnTo>
                  <a:pt x="883" y="623"/>
                </a:lnTo>
                <a:lnTo>
                  <a:pt x="883" y="625"/>
                </a:lnTo>
                <a:lnTo>
                  <a:pt x="881" y="626"/>
                </a:lnTo>
                <a:lnTo>
                  <a:pt x="881" y="626"/>
                </a:lnTo>
                <a:lnTo>
                  <a:pt x="880" y="627"/>
                </a:lnTo>
                <a:lnTo>
                  <a:pt x="880" y="627"/>
                </a:lnTo>
                <a:lnTo>
                  <a:pt x="881" y="629"/>
                </a:lnTo>
                <a:lnTo>
                  <a:pt x="881" y="629"/>
                </a:lnTo>
                <a:lnTo>
                  <a:pt x="881" y="630"/>
                </a:lnTo>
                <a:lnTo>
                  <a:pt x="881" y="630"/>
                </a:lnTo>
                <a:lnTo>
                  <a:pt x="880" y="633"/>
                </a:lnTo>
                <a:lnTo>
                  <a:pt x="880" y="633"/>
                </a:lnTo>
                <a:lnTo>
                  <a:pt x="881" y="636"/>
                </a:lnTo>
                <a:lnTo>
                  <a:pt x="881" y="637"/>
                </a:lnTo>
                <a:lnTo>
                  <a:pt x="881" y="637"/>
                </a:lnTo>
                <a:lnTo>
                  <a:pt x="883" y="638"/>
                </a:lnTo>
                <a:lnTo>
                  <a:pt x="883" y="640"/>
                </a:lnTo>
                <a:lnTo>
                  <a:pt x="883" y="641"/>
                </a:lnTo>
                <a:lnTo>
                  <a:pt x="883" y="643"/>
                </a:lnTo>
                <a:lnTo>
                  <a:pt x="883" y="644"/>
                </a:lnTo>
                <a:lnTo>
                  <a:pt x="883" y="645"/>
                </a:lnTo>
                <a:lnTo>
                  <a:pt x="883" y="647"/>
                </a:lnTo>
                <a:lnTo>
                  <a:pt x="881" y="648"/>
                </a:lnTo>
                <a:lnTo>
                  <a:pt x="881" y="648"/>
                </a:lnTo>
                <a:lnTo>
                  <a:pt x="880" y="651"/>
                </a:lnTo>
                <a:lnTo>
                  <a:pt x="880" y="651"/>
                </a:lnTo>
                <a:lnTo>
                  <a:pt x="879" y="652"/>
                </a:lnTo>
                <a:lnTo>
                  <a:pt x="879" y="654"/>
                </a:lnTo>
                <a:lnTo>
                  <a:pt x="877" y="654"/>
                </a:lnTo>
                <a:lnTo>
                  <a:pt x="875" y="655"/>
                </a:lnTo>
                <a:lnTo>
                  <a:pt x="875" y="655"/>
                </a:lnTo>
                <a:lnTo>
                  <a:pt x="873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0" y="655"/>
                </a:lnTo>
                <a:lnTo>
                  <a:pt x="870" y="654"/>
                </a:lnTo>
                <a:lnTo>
                  <a:pt x="870" y="652"/>
                </a:lnTo>
                <a:lnTo>
                  <a:pt x="869" y="651"/>
                </a:lnTo>
                <a:lnTo>
                  <a:pt x="869" y="651"/>
                </a:lnTo>
                <a:lnTo>
                  <a:pt x="869" y="649"/>
                </a:lnTo>
                <a:lnTo>
                  <a:pt x="869" y="649"/>
                </a:lnTo>
                <a:lnTo>
                  <a:pt x="868" y="649"/>
                </a:lnTo>
                <a:lnTo>
                  <a:pt x="868" y="648"/>
                </a:lnTo>
                <a:lnTo>
                  <a:pt x="868" y="645"/>
                </a:lnTo>
                <a:lnTo>
                  <a:pt x="868" y="644"/>
                </a:lnTo>
                <a:lnTo>
                  <a:pt x="869" y="643"/>
                </a:lnTo>
                <a:lnTo>
                  <a:pt x="868" y="643"/>
                </a:lnTo>
                <a:lnTo>
                  <a:pt x="868" y="641"/>
                </a:lnTo>
                <a:lnTo>
                  <a:pt x="868" y="641"/>
                </a:lnTo>
                <a:lnTo>
                  <a:pt x="868" y="640"/>
                </a:lnTo>
                <a:lnTo>
                  <a:pt x="868" y="640"/>
                </a:lnTo>
                <a:lnTo>
                  <a:pt x="868" y="640"/>
                </a:lnTo>
                <a:lnTo>
                  <a:pt x="868" y="640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7"/>
                </a:lnTo>
                <a:lnTo>
                  <a:pt x="868" y="637"/>
                </a:lnTo>
                <a:lnTo>
                  <a:pt x="868" y="636"/>
                </a:lnTo>
                <a:lnTo>
                  <a:pt x="868" y="634"/>
                </a:lnTo>
                <a:lnTo>
                  <a:pt x="868" y="634"/>
                </a:lnTo>
                <a:lnTo>
                  <a:pt x="868" y="634"/>
                </a:lnTo>
                <a:lnTo>
                  <a:pt x="869" y="633"/>
                </a:lnTo>
                <a:lnTo>
                  <a:pt x="869" y="632"/>
                </a:lnTo>
                <a:lnTo>
                  <a:pt x="869" y="632"/>
                </a:lnTo>
                <a:lnTo>
                  <a:pt x="869" y="630"/>
                </a:lnTo>
                <a:lnTo>
                  <a:pt x="869" y="630"/>
                </a:lnTo>
                <a:lnTo>
                  <a:pt x="869" y="630"/>
                </a:lnTo>
                <a:lnTo>
                  <a:pt x="869" y="629"/>
                </a:lnTo>
                <a:lnTo>
                  <a:pt x="869" y="627"/>
                </a:lnTo>
                <a:lnTo>
                  <a:pt x="870" y="627"/>
                </a:lnTo>
                <a:lnTo>
                  <a:pt x="870" y="626"/>
                </a:lnTo>
                <a:lnTo>
                  <a:pt x="870" y="626"/>
                </a:lnTo>
                <a:lnTo>
                  <a:pt x="870" y="625"/>
                </a:lnTo>
                <a:lnTo>
                  <a:pt x="870" y="625"/>
                </a:lnTo>
                <a:lnTo>
                  <a:pt x="872" y="622"/>
                </a:lnTo>
                <a:lnTo>
                  <a:pt x="872" y="622"/>
                </a:lnTo>
                <a:lnTo>
                  <a:pt x="872" y="621"/>
                </a:lnTo>
                <a:lnTo>
                  <a:pt x="872" y="621"/>
                </a:lnTo>
                <a:lnTo>
                  <a:pt x="873" y="619"/>
                </a:lnTo>
                <a:lnTo>
                  <a:pt x="873" y="619"/>
                </a:lnTo>
                <a:lnTo>
                  <a:pt x="872" y="619"/>
                </a:lnTo>
                <a:lnTo>
                  <a:pt x="872" y="618"/>
                </a:lnTo>
                <a:lnTo>
                  <a:pt x="872" y="618"/>
                </a:lnTo>
                <a:lnTo>
                  <a:pt x="870" y="619"/>
                </a:lnTo>
                <a:lnTo>
                  <a:pt x="870" y="619"/>
                </a:lnTo>
                <a:lnTo>
                  <a:pt x="870" y="619"/>
                </a:lnTo>
                <a:lnTo>
                  <a:pt x="869" y="619"/>
                </a:lnTo>
                <a:lnTo>
                  <a:pt x="869" y="621"/>
                </a:lnTo>
                <a:lnTo>
                  <a:pt x="868" y="621"/>
                </a:lnTo>
                <a:lnTo>
                  <a:pt x="868" y="621"/>
                </a:lnTo>
                <a:lnTo>
                  <a:pt x="868" y="622"/>
                </a:lnTo>
                <a:lnTo>
                  <a:pt x="868" y="622"/>
                </a:lnTo>
                <a:lnTo>
                  <a:pt x="866" y="622"/>
                </a:lnTo>
                <a:lnTo>
                  <a:pt x="866" y="622"/>
                </a:lnTo>
                <a:lnTo>
                  <a:pt x="866" y="622"/>
                </a:lnTo>
                <a:lnTo>
                  <a:pt x="866" y="621"/>
                </a:lnTo>
                <a:lnTo>
                  <a:pt x="866" y="619"/>
                </a:lnTo>
                <a:lnTo>
                  <a:pt x="868" y="618"/>
                </a:lnTo>
                <a:lnTo>
                  <a:pt x="868" y="618"/>
                </a:lnTo>
                <a:lnTo>
                  <a:pt x="868" y="618"/>
                </a:lnTo>
                <a:lnTo>
                  <a:pt x="869" y="616"/>
                </a:lnTo>
                <a:lnTo>
                  <a:pt x="870" y="616"/>
                </a:lnTo>
                <a:lnTo>
                  <a:pt x="870" y="616"/>
                </a:lnTo>
                <a:lnTo>
                  <a:pt x="870" y="615"/>
                </a:lnTo>
                <a:lnTo>
                  <a:pt x="870" y="615"/>
                </a:lnTo>
                <a:lnTo>
                  <a:pt x="870" y="615"/>
                </a:lnTo>
                <a:lnTo>
                  <a:pt x="870" y="614"/>
                </a:lnTo>
                <a:lnTo>
                  <a:pt x="872" y="612"/>
                </a:lnTo>
                <a:lnTo>
                  <a:pt x="873" y="611"/>
                </a:lnTo>
                <a:lnTo>
                  <a:pt x="873" y="610"/>
                </a:lnTo>
                <a:lnTo>
                  <a:pt x="875" y="610"/>
                </a:lnTo>
                <a:lnTo>
                  <a:pt x="875" y="608"/>
                </a:lnTo>
                <a:lnTo>
                  <a:pt x="875" y="608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8"/>
                </a:lnTo>
                <a:lnTo>
                  <a:pt x="876" y="608"/>
                </a:lnTo>
                <a:lnTo>
                  <a:pt x="876" y="608"/>
                </a:lnTo>
                <a:lnTo>
                  <a:pt x="877" y="608"/>
                </a:lnTo>
                <a:lnTo>
                  <a:pt x="877" y="608"/>
                </a:lnTo>
                <a:lnTo>
                  <a:pt x="877" y="607"/>
                </a:lnTo>
                <a:lnTo>
                  <a:pt x="879" y="607"/>
                </a:lnTo>
                <a:lnTo>
                  <a:pt x="879" y="607"/>
                </a:lnTo>
                <a:lnTo>
                  <a:pt x="879" y="607"/>
                </a:lnTo>
                <a:lnTo>
                  <a:pt x="879" y="607"/>
                </a:lnTo>
                <a:lnTo>
                  <a:pt x="880" y="607"/>
                </a:lnTo>
                <a:lnTo>
                  <a:pt x="880" y="607"/>
                </a:lnTo>
                <a:lnTo>
                  <a:pt x="880" y="607"/>
                </a:lnTo>
                <a:lnTo>
                  <a:pt x="880" y="608"/>
                </a:lnTo>
                <a:lnTo>
                  <a:pt x="880" y="608"/>
                </a:lnTo>
                <a:lnTo>
                  <a:pt x="879" y="608"/>
                </a:lnTo>
                <a:lnTo>
                  <a:pt x="879" y="608"/>
                </a:lnTo>
                <a:lnTo>
                  <a:pt x="879" y="610"/>
                </a:lnTo>
                <a:lnTo>
                  <a:pt x="879" y="610"/>
                </a:lnTo>
                <a:lnTo>
                  <a:pt x="879" y="610"/>
                </a:lnTo>
                <a:lnTo>
                  <a:pt x="879" y="610"/>
                </a:lnTo>
                <a:lnTo>
                  <a:pt x="880" y="610"/>
                </a:lnTo>
                <a:lnTo>
                  <a:pt x="880" y="608"/>
                </a:lnTo>
                <a:lnTo>
                  <a:pt x="880" y="608"/>
                </a:lnTo>
                <a:lnTo>
                  <a:pt x="881" y="608"/>
                </a:lnTo>
                <a:lnTo>
                  <a:pt x="881" y="607"/>
                </a:lnTo>
                <a:lnTo>
                  <a:pt x="881" y="607"/>
                </a:lnTo>
                <a:lnTo>
                  <a:pt x="883" y="605"/>
                </a:lnTo>
                <a:lnTo>
                  <a:pt x="883" y="605"/>
                </a:lnTo>
                <a:lnTo>
                  <a:pt x="884" y="605"/>
                </a:lnTo>
                <a:lnTo>
                  <a:pt x="884" y="605"/>
                </a:lnTo>
                <a:lnTo>
                  <a:pt x="886" y="605"/>
                </a:lnTo>
                <a:lnTo>
                  <a:pt x="886" y="605"/>
                </a:lnTo>
                <a:lnTo>
                  <a:pt x="886" y="605"/>
                </a:lnTo>
                <a:lnTo>
                  <a:pt x="887" y="605"/>
                </a:lnTo>
                <a:lnTo>
                  <a:pt x="888" y="605"/>
                </a:lnTo>
                <a:lnTo>
                  <a:pt x="888" y="605"/>
                </a:lnTo>
                <a:lnTo>
                  <a:pt x="890" y="604"/>
                </a:lnTo>
                <a:lnTo>
                  <a:pt x="890" y="604"/>
                </a:lnTo>
                <a:lnTo>
                  <a:pt x="891" y="604"/>
                </a:lnTo>
                <a:lnTo>
                  <a:pt x="892" y="604"/>
                </a:lnTo>
                <a:lnTo>
                  <a:pt x="894" y="604"/>
                </a:lnTo>
                <a:lnTo>
                  <a:pt x="895" y="605"/>
                </a:lnTo>
                <a:lnTo>
                  <a:pt x="897" y="607"/>
                </a:lnTo>
                <a:lnTo>
                  <a:pt x="897" y="607"/>
                </a:lnTo>
                <a:lnTo>
                  <a:pt x="897" y="607"/>
                </a:lnTo>
                <a:lnTo>
                  <a:pt x="898" y="607"/>
                </a:lnTo>
                <a:lnTo>
                  <a:pt x="898" y="607"/>
                </a:lnTo>
                <a:lnTo>
                  <a:pt x="897" y="607"/>
                </a:lnTo>
                <a:lnTo>
                  <a:pt x="898" y="605"/>
                </a:lnTo>
                <a:lnTo>
                  <a:pt x="897" y="605"/>
                </a:lnTo>
                <a:lnTo>
                  <a:pt x="898" y="605"/>
                </a:lnTo>
                <a:lnTo>
                  <a:pt x="898" y="604"/>
                </a:lnTo>
                <a:lnTo>
                  <a:pt x="898" y="604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901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3" y="604"/>
                </a:lnTo>
                <a:lnTo>
                  <a:pt x="903" y="604"/>
                </a:lnTo>
                <a:lnTo>
                  <a:pt x="903" y="604"/>
                </a:lnTo>
                <a:lnTo>
                  <a:pt x="903" y="604"/>
                </a:lnTo>
                <a:lnTo>
                  <a:pt x="903" y="603"/>
                </a:lnTo>
                <a:lnTo>
                  <a:pt x="903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1"/>
                </a:lnTo>
                <a:lnTo>
                  <a:pt x="902" y="601"/>
                </a:lnTo>
                <a:lnTo>
                  <a:pt x="902" y="601"/>
                </a:lnTo>
                <a:lnTo>
                  <a:pt x="902" y="600"/>
                </a:lnTo>
                <a:lnTo>
                  <a:pt x="901" y="600"/>
                </a:lnTo>
                <a:lnTo>
                  <a:pt x="901" y="600"/>
                </a:lnTo>
                <a:lnTo>
                  <a:pt x="901" y="598"/>
                </a:lnTo>
                <a:lnTo>
                  <a:pt x="901" y="600"/>
                </a:lnTo>
                <a:lnTo>
                  <a:pt x="901" y="600"/>
                </a:lnTo>
                <a:lnTo>
                  <a:pt x="899" y="600"/>
                </a:lnTo>
                <a:lnTo>
                  <a:pt x="899" y="600"/>
                </a:lnTo>
                <a:lnTo>
                  <a:pt x="898" y="600"/>
                </a:lnTo>
                <a:lnTo>
                  <a:pt x="898" y="600"/>
                </a:lnTo>
                <a:lnTo>
                  <a:pt x="898" y="600"/>
                </a:lnTo>
                <a:lnTo>
                  <a:pt x="897" y="600"/>
                </a:lnTo>
                <a:lnTo>
                  <a:pt x="897" y="600"/>
                </a:lnTo>
                <a:lnTo>
                  <a:pt x="895" y="600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7"/>
                </a:lnTo>
                <a:lnTo>
                  <a:pt x="895" y="596"/>
                </a:lnTo>
                <a:lnTo>
                  <a:pt x="895" y="596"/>
                </a:lnTo>
                <a:lnTo>
                  <a:pt x="894" y="596"/>
                </a:lnTo>
                <a:lnTo>
                  <a:pt x="894" y="596"/>
                </a:lnTo>
                <a:lnTo>
                  <a:pt x="892" y="596"/>
                </a:lnTo>
                <a:lnTo>
                  <a:pt x="891" y="597"/>
                </a:lnTo>
                <a:lnTo>
                  <a:pt x="888" y="597"/>
                </a:lnTo>
                <a:lnTo>
                  <a:pt x="887" y="597"/>
                </a:lnTo>
                <a:lnTo>
                  <a:pt x="886" y="597"/>
                </a:lnTo>
                <a:lnTo>
                  <a:pt x="884" y="597"/>
                </a:lnTo>
                <a:lnTo>
                  <a:pt x="884" y="597"/>
                </a:lnTo>
                <a:lnTo>
                  <a:pt x="883" y="597"/>
                </a:lnTo>
                <a:lnTo>
                  <a:pt x="881" y="598"/>
                </a:lnTo>
                <a:lnTo>
                  <a:pt x="880" y="598"/>
                </a:lnTo>
                <a:lnTo>
                  <a:pt x="879" y="600"/>
                </a:lnTo>
                <a:lnTo>
                  <a:pt x="879" y="600"/>
                </a:lnTo>
                <a:lnTo>
                  <a:pt x="879" y="600"/>
                </a:lnTo>
                <a:lnTo>
                  <a:pt x="879" y="600"/>
                </a:lnTo>
                <a:lnTo>
                  <a:pt x="877" y="600"/>
                </a:lnTo>
                <a:lnTo>
                  <a:pt x="877" y="600"/>
                </a:lnTo>
                <a:lnTo>
                  <a:pt x="876" y="600"/>
                </a:lnTo>
                <a:lnTo>
                  <a:pt x="876" y="598"/>
                </a:lnTo>
                <a:lnTo>
                  <a:pt x="876" y="598"/>
                </a:lnTo>
                <a:lnTo>
                  <a:pt x="875" y="598"/>
                </a:lnTo>
                <a:lnTo>
                  <a:pt x="875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7"/>
                </a:lnTo>
                <a:lnTo>
                  <a:pt x="870" y="597"/>
                </a:lnTo>
                <a:lnTo>
                  <a:pt x="870" y="596"/>
                </a:lnTo>
                <a:lnTo>
                  <a:pt x="869" y="596"/>
                </a:lnTo>
                <a:lnTo>
                  <a:pt x="869" y="594"/>
                </a:lnTo>
                <a:lnTo>
                  <a:pt x="868" y="594"/>
                </a:lnTo>
                <a:lnTo>
                  <a:pt x="865" y="594"/>
                </a:lnTo>
                <a:lnTo>
                  <a:pt x="865" y="594"/>
                </a:lnTo>
                <a:lnTo>
                  <a:pt x="865" y="594"/>
                </a:lnTo>
                <a:lnTo>
                  <a:pt x="862" y="594"/>
                </a:lnTo>
                <a:lnTo>
                  <a:pt x="862" y="594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4"/>
                </a:lnTo>
                <a:lnTo>
                  <a:pt x="862" y="594"/>
                </a:lnTo>
                <a:lnTo>
                  <a:pt x="862" y="593"/>
                </a:lnTo>
                <a:lnTo>
                  <a:pt x="862" y="593"/>
                </a:lnTo>
                <a:lnTo>
                  <a:pt x="861" y="593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0"/>
                </a:lnTo>
                <a:lnTo>
                  <a:pt x="861" y="590"/>
                </a:lnTo>
                <a:lnTo>
                  <a:pt x="859" y="590"/>
                </a:lnTo>
                <a:lnTo>
                  <a:pt x="858" y="592"/>
                </a:lnTo>
                <a:lnTo>
                  <a:pt x="858" y="592"/>
                </a:lnTo>
                <a:lnTo>
                  <a:pt x="858" y="593"/>
                </a:lnTo>
                <a:lnTo>
                  <a:pt x="857" y="593"/>
                </a:lnTo>
                <a:lnTo>
                  <a:pt x="857" y="593"/>
                </a:lnTo>
                <a:lnTo>
                  <a:pt x="855" y="593"/>
                </a:lnTo>
                <a:lnTo>
                  <a:pt x="854" y="594"/>
                </a:lnTo>
                <a:lnTo>
                  <a:pt x="854" y="594"/>
                </a:lnTo>
                <a:lnTo>
                  <a:pt x="853" y="594"/>
                </a:lnTo>
                <a:lnTo>
                  <a:pt x="850" y="596"/>
                </a:lnTo>
                <a:lnTo>
                  <a:pt x="848" y="596"/>
                </a:lnTo>
                <a:lnTo>
                  <a:pt x="847" y="597"/>
                </a:lnTo>
                <a:lnTo>
                  <a:pt x="846" y="597"/>
                </a:lnTo>
                <a:lnTo>
                  <a:pt x="844" y="598"/>
                </a:lnTo>
                <a:lnTo>
                  <a:pt x="843" y="598"/>
                </a:lnTo>
                <a:lnTo>
                  <a:pt x="843" y="598"/>
                </a:lnTo>
                <a:lnTo>
                  <a:pt x="842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39" y="598"/>
                </a:lnTo>
                <a:lnTo>
                  <a:pt x="839" y="598"/>
                </a:lnTo>
                <a:lnTo>
                  <a:pt x="839" y="597"/>
                </a:lnTo>
                <a:lnTo>
                  <a:pt x="839" y="597"/>
                </a:lnTo>
                <a:lnTo>
                  <a:pt x="839" y="596"/>
                </a:lnTo>
                <a:lnTo>
                  <a:pt x="840" y="596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39" y="594"/>
                </a:lnTo>
                <a:lnTo>
                  <a:pt x="839" y="594"/>
                </a:lnTo>
                <a:lnTo>
                  <a:pt x="837" y="594"/>
                </a:lnTo>
                <a:lnTo>
                  <a:pt x="836" y="594"/>
                </a:lnTo>
                <a:lnTo>
                  <a:pt x="836" y="594"/>
                </a:lnTo>
                <a:lnTo>
                  <a:pt x="836" y="594"/>
                </a:lnTo>
                <a:lnTo>
                  <a:pt x="835" y="596"/>
                </a:lnTo>
                <a:lnTo>
                  <a:pt x="833" y="596"/>
                </a:lnTo>
                <a:lnTo>
                  <a:pt x="831" y="597"/>
                </a:lnTo>
                <a:lnTo>
                  <a:pt x="829" y="597"/>
                </a:lnTo>
                <a:lnTo>
                  <a:pt x="829" y="597"/>
                </a:lnTo>
                <a:lnTo>
                  <a:pt x="828" y="596"/>
                </a:lnTo>
                <a:lnTo>
                  <a:pt x="828" y="596"/>
                </a:lnTo>
                <a:lnTo>
                  <a:pt x="828" y="596"/>
                </a:lnTo>
                <a:moveTo>
                  <a:pt x="843" y="593"/>
                </a:moveTo>
                <a:lnTo>
                  <a:pt x="844" y="593"/>
                </a:lnTo>
                <a:lnTo>
                  <a:pt x="844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moveTo>
                  <a:pt x="843" y="594"/>
                </a:moveTo>
                <a:lnTo>
                  <a:pt x="843" y="594"/>
                </a:lnTo>
                <a:lnTo>
                  <a:pt x="843" y="594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lnTo>
                  <a:pt x="843" y="594"/>
                </a:lnTo>
                <a:moveTo>
                  <a:pt x="861" y="590"/>
                </a:moveTo>
                <a:lnTo>
                  <a:pt x="861" y="592"/>
                </a:lnTo>
                <a:lnTo>
                  <a:pt x="861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3"/>
                </a:lnTo>
                <a:lnTo>
                  <a:pt x="862" y="593"/>
                </a:lnTo>
                <a:lnTo>
                  <a:pt x="862" y="593"/>
                </a:lnTo>
                <a:lnTo>
                  <a:pt x="862" y="593"/>
                </a:lnTo>
                <a:lnTo>
                  <a:pt x="864" y="593"/>
                </a:lnTo>
                <a:lnTo>
                  <a:pt x="864" y="592"/>
                </a:lnTo>
                <a:lnTo>
                  <a:pt x="864" y="592"/>
                </a:lnTo>
                <a:lnTo>
                  <a:pt x="865" y="590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8" y="589"/>
                </a:lnTo>
                <a:lnTo>
                  <a:pt x="869" y="587"/>
                </a:lnTo>
                <a:lnTo>
                  <a:pt x="868" y="587"/>
                </a:lnTo>
                <a:lnTo>
                  <a:pt x="868" y="587"/>
                </a:lnTo>
                <a:lnTo>
                  <a:pt x="866" y="587"/>
                </a:lnTo>
                <a:lnTo>
                  <a:pt x="865" y="587"/>
                </a:lnTo>
                <a:lnTo>
                  <a:pt x="864" y="589"/>
                </a:lnTo>
                <a:lnTo>
                  <a:pt x="862" y="589"/>
                </a:lnTo>
                <a:lnTo>
                  <a:pt x="861" y="590"/>
                </a:lnTo>
                <a:lnTo>
                  <a:pt x="861" y="590"/>
                </a:lnTo>
                <a:moveTo>
                  <a:pt x="866" y="572"/>
                </a:moveTo>
                <a:lnTo>
                  <a:pt x="866" y="572"/>
                </a:lnTo>
                <a:lnTo>
                  <a:pt x="866" y="572"/>
                </a:lnTo>
                <a:lnTo>
                  <a:pt x="866" y="572"/>
                </a:lnTo>
                <a:lnTo>
                  <a:pt x="868" y="572"/>
                </a:lnTo>
                <a:lnTo>
                  <a:pt x="868" y="572"/>
                </a:lnTo>
                <a:lnTo>
                  <a:pt x="868" y="572"/>
                </a:lnTo>
                <a:lnTo>
                  <a:pt x="869" y="572"/>
                </a:lnTo>
                <a:lnTo>
                  <a:pt x="869" y="571"/>
                </a:lnTo>
                <a:lnTo>
                  <a:pt x="869" y="571"/>
                </a:lnTo>
                <a:lnTo>
                  <a:pt x="868" y="571"/>
                </a:lnTo>
                <a:lnTo>
                  <a:pt x="868" y="571"/>
                </a:lnTo>
                <a:lnTo>
                  <a:pt x="866" y="571"/>
                </a:lnTo>
                <a:lnTo>
                  <a:pt x="866" y="571"/>
                </a:lnTo>
                <a:lnTo>
                  <a:pt x="865" y="571"/>
                </a:lnTo>
                <a:lnTo>
                  <a:pt x="866" y="572"/>
                </a:lnTo>
                <a:lnTo>
                  <a:pt x="866" y="572"/>
                </a:lnTo>
                <a:moveTo>
                  <a:pt x="855" y="582"/>
                </a:moveTo>
                <a:lnTo>
                  <a:pt x="855" y="583"/>
                </a:lnTo>
                <a:lnTo>
                  <a:pt x="855" y="583"/>
                </a:lnTo>
                <a:lnTo>
                  <a:pt x="855" y="583"/>
                </a:lnTo>
                <a:lnTo>
                  <a:pt x="857" y="583"/>
                </a:lnTo>
                <a:lnTo>
                  <a:pt x="857" y="583"/>
                </a:lnTo>
                <a:lnTo>
                  <a:pt x="858" y="582"/>
                </a:lnTo>
                <a:lnTo>
                  <a:pt x="858" y="582"/>
                </a:lnTo>
                <a:lnTo>
                  <a:pt x="857" y="582"/>
                </a:lnTo>
                <a:lnTo>
                  <a:pt x="857" y="582"/>
                </a:lnTo>
                <a:lnTo>
                  <a:pt x="858" y="582"/>
                </a:lnTo>
                <a:lnTo>
                  <a:pt x="861" y="581"/>
                </a:lnTo>
                <a:lnTo>
                  <a:pt x="861" y="581"/>
                </a:lnTo>
                <a:lnTo>
                  <a:pt x="861" y="581"/>
                </a:lnTo>
                <a:lnTo>
                  <a:pt x="861" y="581"/>
                </a:lnTo>
                <a:lnTo>
                  <a:pt x="862" y="579"/>
                </a:lnTo>
                <a:lnTo>
                  <a:pt x="862" y="579"/>
                </a:lnTo>
                <a:lnTo>
                  <a:pt x="861" y="579"/>
                </a:lnTo>
                <a:lnTo>
                  <a:pt x="859" y="581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moveTo>
                  <a:pt x="842" y="594"/>
                </a:move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2" y="596"/>
                </a:lnTo>
                <a:lnTo>
                  <a:pt x="842" y="596"/>
                </a:lnTo>
                <a:lnTo>
                  <a:pt x="842" y="596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moveTo>
                  <a:pt x="902" y="601"/>
                </a:moveTo>
                <a:lnTo>
                  <a:pt x="902" y="601"/>
                </a:lnTo>
                <a:lnTo>
                  <a:pt x="902" y="601"/>
                </a:lnTo>
                <a:lnTo>
                  <a:pt x="902" y="601"/>
                </a:lnTo>
                <a:lnTo>
                  <a:pt x="902" y="603"/>
                </a:lnTo>
                <a:lnTo>
                  <a:pt x="903" y="603"/>
                </a:lnTo>
                <a:lnTo>
                  <a:pt x="903" y="603"/>
                </a:lnTo>
                <a:lnTo>
                  <a:pt x="903" y="601"/>
                </a:lnTo>
                <a:lnTo>
                  <a:pt x="902" y="601"/>
                </a:lnTo>
                <a:lnTo>
                  <a:pt x="902" y="601"/>
                </a:lnTo>
                <a:moveTo>
                  <a:pt x="1327" y="1195"/>
                </a:moveTo>
                <a:lnTo>
                  <a:pt x="1327" y="1195"/>
                </a:lnTo>
                <a:lnTo>
                  <a:pt x="1326" y="1197"/>
                </a:lnTo>
                <a:lnTo>
                  <a:pt x="1326" y="1197"/>
                </a:lnTo>
                <a:lnTo>
                  <a:pt x="1327" y="1197"/>
                </a:lnTo>
                <a:lnTo>
                  <a:pt x="1329" y="1195"/>
                </a:lnTo>
                <a:lnTo>
                  <a:pt x="1329" y="1195"/>
                </a:lnTo>
                <a:lnTo>
                  <a:pt x="1329" y="1195"/>
                </a:lnTo>
                <a:lnTo>
                  <a:pt x="1327" y="1195"/>
                </a:lnTo>
                <a:moveTo>
                  <a:pt x="1265" y="1302"/>
                </a:moveTo>
                <a:lnTo>
                  <a:pt x="1264" y="1300"/>
                </a:lnTo>
                <a:lnTo>
                  <a:pt x="1263" y="1303"/>
                </a:lnTo>
                <a:lnTo>
                  <a:pt x="1264" y="1303"/>
                </a:lnTo>
                <a:lnTo>
                  <a:pt x="1264" y="1303"/>
                </a:lnTo>
                <a:lnTo>
                  <a:pt x="1265" y="1303"/>
                </a:lnTo>
                <a:lnTo>
                  <a:pt x="1265" y="1303"/>
                </a:lnTo>
                <a:lnTo>
                  <a:pt x="1265" y="1302"/>
                </a:lnTo>
                <a:lnTo>
                  <a:pt x="1265" y="1302"/>
                </a:lnTo>
                <a:lnTo>
                  <a:pt x="1265" y="1302"/>
                </a:lnTo>
                <a:lnTo>
                  <a:pt x="1265" y="1302"/>
                </a:lnTo>
                <a:moveTo>
                  <a:pt x="1275" y="1295"/>
                </a:moveTo>
                <a:lnTo>
                  <a:pt x="1275" y="1295"/>
                </a:lnTo>
                <a:lnTo>
                  <a:pt x="1275" y="1295"/>
                </a:lnTo>
                <a:lnTo>
                  <a:pt x="1274" y="1295"/>
                </a:lnTo>
                <a:lnTo>
                  <a:pt x="1274" y="1295"/>
                </a:lnTo>
                <a:lnTo>
                  <a:pt x="1274" y="1296"/>
                </a:lnTo>
                <a:lnTo>
                  <a:pt x="1275" y="1296"/>
                </a:lnTo>
                <a:lnTo>
                  <a:pt x="1275" y="1295"/>
                </a:lnTo>
                <a:lnTo>
                  <a:pt x="1276" y="1295"/>
                </a:lnTo>
                <a:lnTo>
                  <a:pt x="1275" y="1295"/>
                </a:lnTo>
                <a:lnTo>
                  <a:pt x="1275" y="1295"/>
                </a:lnTo>
                <a:moveTo>
                  <a:pt x="1180" y="586"/>
                </a:moveTo>
                <a:lnTo>
                  <a:pt x="1180" y="586"/>
                </a:lnTo>
                <a:lnTo>
                  <a:pt x="1180" y="586"/>
                </a:lnTo>
                <a:lnTo>
                  <a:pt x="1180" y="586"/>
                </a:lnTo>
                <a:lnTo>
                  <a:pt x="1180" y="587"/>
                </a:lnTo>
                <a:lnTo>
                  <a:pt x="1179" y="587"/>
                </a:lnTo>
                <a:lnTo>
                  <a:pt x="1179" y="587"/>
                </a:lnTo>
                <a:lnTo>
                  <a:pt x="1179" y="589"/>
                </a:lnTo>
                <a:lnTo>
                  <a:pt x="1179" y="589"/>
                </a:lnTo>
                <a:lnTo>
                  <a:pt x="1180" y="587"/>
                </a:lnTo>
                <a:lnTo>
                  <a:pt x="1180" y="586"/>
                </a:lnTo>
                <a:lnTo>
                  <a:pt x="1180" y="586"/>
                </a:lnTo>
                <a:moveTo>
                  <a:pt x="901" y="607"/>
                </a:moveTo>
                <a:lnTo>
                  <a:pt x="899" y="607"/>
                </a:lnTo>
                <a:lnTo>
                  <a:pt x="899" y="607"/>
                </a:lnTo>
                <a:lnTo>
                  <a:pt x="899" y="607"/>
                </a:lnTo>
                <a:lnTo>
                  <a:pt x="899" y="608"/>
                </a:lnTo>
                <a:lnTo>
                  <a:pt x="899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7"/>
                </a:lnTo>
                <a:moveTo>
                  <a:pt x="1234" y="1339"/>
                </a:moveTo>
                <a:lnTo>
                  <a:pt x="1234" y="1339"/>
                </a:lnTo>
                <a:lnTo>
                  <a:pt x="1234" y="1340"/>
                </a:lnTo>
                <a:lnTo>
                  <a:pt x="1234" y="1342"/>
                </a:lnTo>
                <a:lnTo>
                  <a:pt x="1234" y="1342"/>
                </a:lnTo>
                <a:lnTo>
                  <a:pt x="1234" y="1342"/>
                </a:lnTo>
                <a:lnTo>
                  <a:pt x="1235" y="1340"/>
                </a:lnTo>
                <a:lnTo>
                  <a:pt x="1235" y="1339"/>
                </a:lnTo>
                <a:lnTo>
                  <a:pt x="1235" y="1337"/>
                </a:lnTo>
                <a:lnTo>
                  <a:pt x="1234" y="1339"/>
                </a:lnTo>
                <a:moveTo>
                  <a:pt x="952" y="640"/>
                </a:move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moveTo>
                  <a:pt x="886" y="615"/>
                </a:moveTo>
                <a:lnTo>
                  <a:pt x="884" y="615"/>
                </a:lnTo>
                <a:lnTo>
                  <a:pt x="884" y="615"/>
                </a:lnTo>
                <a:lnTo>
                  <a:pt x="884" y="615"/>
                </a:lnTo>
                <a:lnTo>
                  <a:pt x="886" y="616"/>
                </a:lnTo>
                <a:lnTo>
                  <a:pt x="886" y="616"/>
                </a:lnTo>
                <a:lnTo>
                  <a:pt x="886" y="615"/>
                </a:lnTo>
                <a:lnTo>
                  <a:pt x="886" y="615"/>
                </a:lnTo>
                <a:lnTo>
                  <a:pt x="886" y="615"/>
                </a:lnTo>
                <a:moveTo>
                  <a:pt x="890" y="608"/>
                </a:moveTo>
                <a:lnTo>
                  <a:pt x="890" y="608"/>
                </a:lnTo>
                <a:lnTo>
                  <a:pt x="888" y="610"/>
                </a:lnTo>
                <a:lnTo>
                  <a:pt x="888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08"/>
                </a:lnTo>
                <a:lnTo>
                  <a:pt x="890" y="608"/>
                </a:lnTo>
                <a:lnTo>
                  <a:pt x="890" y="608"/>
                </a:lnTo>
                <a:moveTo>
                  <a:pt x="876" y="614"/>
                </a:moveTo>
                <a:lnTo>
                  <a:pt x="875" y="614"/>
                </a:lnTo>
                <a:lnTo>
                  <a:pt x="875" y="614"/>
                </a:lnTo>
                <a:lnTo>
                  <a:pt x="875" y="615"/>
                </a:lnTo>
                <a:lnTo>
                  <a:pt x="873" y="615"/>
                </a:lnTo>
                <a:lnTo>
                  <a:pt x="873" y="615"/>
                </a:lnTo>
                <a:lnTo>
                  <a:pt x="873" y="616"/>
                </a:lnTo>
                <a:lnTo>
                  <a:pt x="873" y="616"/>
                </a:lnTo>
                <a:lnTo>
                  <a:pt x="872" y="618"/>
                </a:lnTo>
                <a:lnTo>
                  <a:pt x="872" y="618"/>
                </a:lnTo>
                <a:lnTo>
                  <a:pt x="872" y="618"/>
                </a:lnTo>
                <a:lnTo>
                  <a:pt x="872" y="618"/>
                </a:lnTo>
                <a:lnTo>
                  <a:pt x="872" y="619"/>
                </a:lnTo>
                <a:lnTo>
                  <a:pt x="873" y="619"/>
                </a:lnTo>
                <a:lnTo>
                  <a:pt x="873" y="619"/>
                </a:lnTo>
                <a:lnTo>
                  <a:pt x="875" y="618"/>
                </a:lnTo>
                <a:lnTo>
                  <a:pt x="875" y="618"/>
                </a:lnTo>
                <a:lnTo>
                  <a:pt x="875" y="618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6" y="615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moveTo>
                  <a:pt x="978" y="625"/>
                </a:moveTo>
                <a:lnTo>
                  <a:pt x="979" y="625"/>
                </a:lnTo>
                <a:lnTo>
                  <a:pt x="979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moveTo>
                  <a:pt x="978" y="629"/>
                </a:moveTo>
                <a:lnTo>
                  <a:pt x="978" y="629"/>
                </a:lnTo>
                <a:lnTo>
                  <a:pt x="976" y="629"/>
                </a:lnTo>
                <a:lnTo>
                  <a:pt x="976" y="629"/>
                </a:lnTo>
                <a:lnTo>
                  <a:pt x="976" y="629"/>
                </a:lnTo>
                <a:lnTo>
                  <a:pt x="976" y="629"/>
                </a:lnTo>
                <a:lnTo>
                  <a:pt x="978" y="629"/>
                </a:lnTo>
                <a:moveTo>
                  <a:pt x="917" y="654"/>
                </a:moveTo>
                <a:lnTo>
                  <a:pt x="916" y="654"/>
                </a:lnTo>
                <a:lnTo>
                  <a:pt x="916" y="654"/>
                </a:lnTo>
                <a:lnTo>
                  <a:pt x="916" y="655"/>
                </a:lnTo>
                <a:lnTo>
                  <a:pt x="917" y="654"/>
                </a:lnTo>
                <a:lnTo>
                  <a:pt x="917" y="654"/>
                </a:lnTo>
                <a:lnTo>
                  <a:pt x="917" y="654"/>
                </a:lnTo>
                <a:lnTo>
                  <a:pt x="917" y="654"/>
                </a:lnTo>
                <a:moveTo>
                  <a:pt x="975" y="627"/>
                </a:moveTo>
                <a:lnTo>
                  <a:pt x="975" y="627"/>
                </a:lnTo>
                <a:lnTo>
                  <a:pt x="975" y="627"/>
                </a:lnTo>
                <a:lnTo>
                  <a:pt x="975" y="627"/>
                </a:lnTo>
                <a:lnTo>
                  <a:pt x="976" y="626"/>
                </a:lnTo>
                <a:lnTo>
                  <a:pt x="976" y="626"/>
                </a:lnTo>
                <a:lnTo>
                  <a:pt x="976" y="626"/>
                </a:lnTo>
                <a:lnTo>
                  <a:pt x="978" y="626"/>
                </a:lnTo>
                <a:lnTo>
                  <a:pt x="978" y="626"/>
                </a:lnTo>
                <a:lnTo>
                  <a:pt x="976" y="626"/>
                </a:lnTo>
                <a:lnTo>
                  <a:pt x="976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7"/>
                </a:lnTo>
                <a:moveTo>
                  <a:pt x="972" y="627"/>
                </a:moveTo>
                <a:lnTo>
                  <a:pt x="972" y="627"/>
                </a:lnTo>
                <a:lnTo>
                  <a:pt x="974" y="626"/>
                </a:lnTo>
                <a:lnTo>
                  <a:pt x="974" y="626"/>
                </a:lnTo>
                <a:lnTo>
                  <a:pt x="972" y="626"/>
                </a:lnTo>
                <a:lnTo>
                  <a:pt x="972" y="626"/>
                </a:lnTo>
                <a:lnTo>
                  <a:pt x="972" y="627"/>
                </a:lnTo>
                <a:lnTo>
                  <a:pt x="972" y="627"/>
                </a:lnTo>
                <a:lnTo>
                  <a:pt x="972" y="627"/>
                </a:lnTo>
                <a:moveTo>
                  <a:pt x="877" y="612"/>
                </a:moveTo>
                <a:lnTo>
                  <a:pt x="876" y="612"/>
                </a:lnTo>
                <a:lnTo>
                  <a:pt x="876" y="612"/>
                </a:lnTo>
                <a:lnTo>
                  <a:pt x="876" y="612"/>
                </a:lnTo>
                <a:lnTo>
                  <a:pt x="876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moveTo>
                  <a:pt x="165" y="445"/>
                </a:moveTo>
                <a:lnTo>
                  <a:pt x="166" y="443"/>
                </a:lnTo>
                <a:lnTo>
                  <a:pt x="166" y="443"/>
                </a:lnTo>
                <a:lnTo>
                  <a:pt x="163" y="443"/>
                </a:lnTo>
                <a:lnTo>
                  <a:pt x="163" y="444"/>
                </a:lnTo>
                <a:lnTo>
                  <a:pt x="162" y="444"/>
                </a:lnTo>
                <a:lnTo>
                  <a:pt x="163" y="445"/>
                </a:lnTo>
                <a:lnTo>
                  <a:pt x="163" y="445"/>
                </a:lnTo>
                <a:lnTo>
                  <a:pt x="165" y="445"/>
                </a:lnTo>
                <a:moveTo>
                  <a:pt x="527" y="590"/>
                </a:moveTo>
                <a:lnTo>
                  <a:pt x="527" y="592"/>
                </a:lnTo>
                <a:lnTo>
                  <a:pt x="527" y="592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moveTo>
                  <a:pt x="118" y="331"/>
                </a:moveTo>
                <a:lnTo>
                  <a:pt x="118" y="331"/>
                </a:lnTo>
                <a:lnTo>
                  <a:pt x="117" y="332"/>
                </a:lnTo>
                <a:lnTo>
                  <a:pt x="115" y="332"/>
                </a:lnTo>
                <a:lnTo>
                  <a:pt x="115" y="332"/>
                </a:lnTo>
                <a:lnTo>
                  <a:pt x="115" y="332"/>
                </a:lnTo>
                <a:lnTo>
                  <a:pt x="117" y="332"/>
                </a:lnTo>
                <a:lnTo>
                  <a:pt x="118" y="331"/>
                </a:lnTo>
                <a:moveTo>
                  <a:pt x="809" y="399"/>
                </a:moveTo>
                <a:lnTo>
                  <a:pt x="809" y="399"/>
                </a:lnTo>
                <a:lnTo>
                  <a:pt x="810" y="399"/>
                </a:lnTo>
                <a:lnTo>
                  <a:pt x="810" y="399"/>
                </a:lnTo>
                <a:lnTo>
                  <a:pt x="811" y="399"/>
                </a:lnTo>
                <a:lnTo>
                  <a:pt x="811" y="399"/>
                </a:lnTo>
                <a:lnTo>
                  <a:pt x="810" y="397"/>
                </a:lnTo>
                <a:lnTo>
                  <a:pt x="809" y="399"/>
                </a:lnTo>
                <a:moveTo>
                  <a:pt x="667" y="320"/>
                </a:moveTo>
                <a:lnTo>
                  <a:pt x="667" y="321"/>
                </a:lnTo>
                <a:lnTo>
                  <a:pt x="668" y="323"/>
                </a:lnTo>
                <a:lnTo>
                  <a:pt x="668" y="323"/>
                </a:lnTo>
                <a:lnTo>
                  <a:pt x="670" y="323"/>
                </a:lnTo>
                <a:lnTo>
                  <a:pt x="670" y="321"/>
                </a:lnTo>
                <a:lnTo>
                  <a:pt x="670" y="321"/>
                </a:lnTo>
                <a:lnTo>
                  <a:pt x="668" y="321"/>
                </a:lnTo>
                <a:lnTo>
                  <a:pt x="667" y="320"/>
                </a:lnTo>
                <a:moveTo>
                  <a:pt x="667" y="314"/>
                </a:moveTo>
                <a:lnTo>
                  <a:pt x="667" y="314"/>
                </a:lnTo>
                <a:lnTo>
                  <a:pt x="668" y="314"/>
                </a:lnTo>
                <a:lnTo>
                  <a:pt x="668" y="316"/>
                </a:lnTo>
                <a:lnTo>
                  <a:pt x="668" y="316"/>
                </a:lnTo>
                <a:lnTo>
                  <a:pt x="670" y="314"/>
                </a:lnTo>
                <a:lnTo>
                  <a:pt x="670" y="313"/>
                </a:lnTo>
                <a:lnTo>
                  <a:pt x="668" y="313"/>
                </a:lnTo>
                <a:lnTo>
                  <a:pt x="668" y="313"/>
                </a:lnTo>
                <a:lnTo>
                  <a:pt x="668" y="313"/>
                </a:lnTo>
                <a:lnTo>
                  <a:pt x="668" y="312"/>
                </a:lnTo>
                <a:lnTo>
                  <a:pt x="668" y="310"/>
                </a:lnTo>
                <a:lnTo>
                  <a:pt x="667" y="310"/>
                </a:lnTo>
                <a:lnTo>
                  <a:pt x="667" y="310"/>
                </a:lnTo>
                <a:lnTo>
                  <a:pt x="667" y="312"/>
                </a:lnTo>
                <a:lnTo>
                  <a:pt x="667" y="312"/>
                </a:lnTo>
                <a:lnTo>
                  <a:pt x="667" y="314"/>
                </a:lnTo>
                <a:moveTo>
                  <a:pt x="529" y="578"/>
                </a:moveTo>
                <a:lnTo>
                  <a:pt x="529" y="578"/>
                </a:lnTo>
                <a:lnTo>
                  <a:pt x="529" y="576"/>
                </a:lnTo>
                <a:lnTo>
                  <a:pt x="529" y="576"/>
                </a:lnTo>
                <a:lnTo>
                  <a:pt x="529" y="576"/>
                </a:lnTo>
                <a:lnTo>
                  <a:pt x="528" y="576"/>
                </a:lnTo>
                <a:lnTo>
                  <a:pt x="528" y="578"/>
                </a:lnTo>
                <a:lnTo>
                  <a:pt x="528" y="578"/>
                </a:lnTo>
                <a:lnTo>
                  <a:pt x="528" y="579"/>
                </a:lnTo>
                <a:lnTo>
                  <a:pt x="528" y="579"/>
                </a:lnTo>
                <a:lnTo>
                  <a:pt x="528" y="579"/>
                </a:lnTo>
                <a:lnTo>
                  <a:pt x="529" y="579"/>
                </a:lnTo>
                <a:lnTo>
                  <a:pt x="529" y="579"/>
                </a:lnTo>
                <a:lnTo>
                  <a:pt x="529" y="581"/>
                </a:lnTo>
                <a:lnTo>
                  <a:pt x="529" y="581"/>
                </a:lnTo>
                <a:lnTo>
                  <a:pt x="529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1"/>
                </a:lnTo>
                <a:lnTo>
                  <a:pt x="529" y="581"/>
                </a:lnTo>
                <a:lnTo>
                  <a:pt x="529" y="579"/>
                </a:lnTo>
                <a:lnTo>
                  <a:pt x="529" y="579"/>
                </a:lnTo>
                <a:lnTo>
                  <a:pt x="529" y="579"/>
                </a:lnTo>
                <a:lnTo>
                  <a:pt x="528" y="579"/>
                </a:lnTo>
                <a:lnTo>
                  <a:pt x="528" y="578"/>
                </a:lnTo>
                <a:lnTo>
                  <a:pt x="529" y="578"/>
                </a:lnTo>
                <a:moveTo>
                  <a:pt x="525" y="575"/>
                </a:moveTo>
                <a:lnTo>
                  <a:pt x="524" y="574"/>
                </a:lnTo>
                <a:lnTo>
                  <a:pt x="524" y="574"/>
                </a:lnTo>
                <a:lnTo>
                  <a:pt x="524" y="574"/>
                </a:lnTo>
                <a:lnTo>
                  <a:pt x="524" y="575"/>
                </a:lnTo>
                <a:lnTo>
                  <a:pt x="524" y="575"/>
                </a:lnTo>
                <a:lnTo>
                  <a:pt x="524" y="575"/>
                </a:lnTo>
                <a:lnTo>
                  <a:pt x="525" y="575"/>
                </a:lnTo>
                <a:lnTo>
                  <a:pt x="525" y="575"/>
                </a:lnTo>
                <a:lnTo>
                  <a:pt x="525" y="575"/>
                </a:lnTo>
                <a:moveTo>
                  <a:pt x="531" y="586"/>
                </a:moveTo>
                <a:lnTo>
                  <a:pt x="531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6"/>
                </a:lnTo>
                <a:lnTo>
                  <a:pt x="529" y="586"/>
                </a:lnTo>
                <a:lnTo>
                  <a:pt x="531" y="586"/>
                </a:lnTo>
                <a:lnTo>
                  <a:pt x="531" y="586"/>
                </a:lnTo>
                <a:moveTo>
                  <a:pt x="531" y="589"/>
                </a:moveTo>
                <a:lnTo>
                  <a:pt x="531" y="589"/>
                </a:lnTo>
                <a:lnTo>
                  <a:pt x="531" y="589"/>
                </a:lnTo>
                <a:lnTo>
                  <a:pt x="531" y="589"/>
                </a:lnTo>
                <a:lnTo>
                  <a:pt x="531" y="589"/>
                </a:lnTo>
                <a:lnTo>
                  <a:pt x="531" y="587"/>
                </a:lnTo>
                <a:lnTo>
                  <a:pt x="531" y="587"/>
                </a:lnTo>
                <a:lnTo>
                  <a:pt x="531" y="587"/>
                </a:lnTo>
                <a:lnTo>
                  <a:pt x="531" y="589"/>
                </a:lnTo>
                <a:lnTo>
                  <a:pt x="529" y="589"/>
                </a:lnTo>
                <a:lnTo>
                  <a:pt x="531" y="589"/>
                </a:lnTo>
                <a:lnTo>
                  <a:pt x="531" y="589"/>
                </a:lnTo>
                <a:moveTo>
                  <a:pt x="1166" y="547"/>
                </a:moveTo>
                <a:lnTo>
                  <a:pt x="1166" y="547"/>
                </a:lnTo>
                <a:lnTo>
                  <a:pt x="1166" y="547"/>
                </a:lnTo>
                <a:lnTo>
                  <a:pt x="1166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6" y="547"/>
                </a:lnTo>
                <a:lnTo>
                  <a:pt x="1166" y="547"/>
                </a:lnTo>
                <a:moveTo>
                  <a:pt x="1180" y="560"/>
                </a:moveTo>
                <a:lnTo>
                  <a:pt x="1180" y="561"/>
                </a:lnTo>
                <a:lnTo>
                  <a:pt x="1179" y="560"/>
                </a:lnTo>
                <a:lnTo>
                  <a:pt x="1179" y="560"/>
                </a:lnTo>
                <a:lnTo>
                  <a:pt x="1179" y="561"/>
                </a:lnTo>
                <a:lnTo>
                  <a:pt x="1179" y="561"/>
                </a:lnTo>
                <a:lnTo>
                  <a:pt x="1179" y="563"/>
                </a:lnTo>
                <a:lnTo>
                  <a:pt x="1180" y="561"/>
                </a:lnTo>
                <a:lnTo>
                  <a:pt x="1181" y="561"/>
                </a:lnTo>
                <a:lnTo>
                  <a:pt x="1181" y="561"/>
                </a:lnTo>
                <a:lnTo>
                  <a:pt x="1181" y="560"/>
                </a:lnTo>
                <a:lnTo>
                  <a:pt x="1180" y="560"/>
                </a:lnTo>
                <a:moveTo>
                  <a:pt x="1176" y="272"/>
                </a:moveTo>
                <a:lnTo>
                  <a:pt x="1174" y="272"/>
                </a:lnTo>
                <a:lnTo>
                  <a:pt x="1173" y="273"/>
                </a:lnTo>
                <a:lnTo>
                  <a:pt x="1173" y="276"/>
                </a:lnTo>
                <a:lnTo>
                  <a:pt x="1173" y="277"/>
                </a:lnTo>
                <a:lnTo>
                  <a:pt x="1174" y="277"/>
                </a:lnTo>
                <a:lnTo>
                  <a:pt x="1174" y="279"/>
                </a:lnTo>
                <a:lnTo>
                  <a:pt x="1177" y="279"/>
                </a:lnTo>
                <a:lnTo>
                  <a:pt x="1180" y="279"/>
                </a:lnTo>
                <a:lnTo>
                  <a:pt x="1181" y="279"/>
                </a:lnTo>
                <a:lnTo>
                  <a:pt x="1183" y="280"/>
                </a:lnTo>
                <a:lnTo>
                  <a:pt x="1183" y="279"/>
                </a:lnTo>
                <a:lnTo>
                  <a:pt x="1184" y="280"/>
                </a:lnTo>
                <a:lnTo>
                  <a:pt x="1184" y="280"/>
                </a:lnTo>
                <a:lnTo>
                  <a:pt x="1185" y="280"/>
                </a:lnTo>
                <a:lnTo>
                  <a:pt x="1183" y="281"/>
                </a:lnTo>
                <a:lnTo>
                  <a:pt x="1181" y="281"/>
                </a:lnTo>
                <a:lnTo>
                  <a:pt x="1180" y="281"/>
                </a:lnTo>
                <a:lnTo>
                  <a:pt x="1180" y="281"/>
                </a:lnTo>
                <a:lnTo>
                  <a:pt x="1180" y="283"/>
                </a:lnTo>
                <a:lnTo>
                  <a:pt x="1181" y="283"/>
                </a:lnTo>
                <a:lnTo>
                  <a:pt x="1183" y="283"/>
                </a:lnTo>
                <a:lnTo>
                  <a:pt x="1184" y="284"/>
                </a:lnTo>
                <a:lnTo>
                  <a:pt x="1184" y="284"/>
                </a:lnTo>
                <a:lnTo>
                  <a:pt x="1185" y="284"/>
                </a:lnTo>
                <a:lnTo>
                  <a:pt x="1191" y="283"/>
                </a:lnTo>
                <a:lnTo>
                  <a:pt x="1194" y="283"/>
                </a:lnTo>
                <a:lnTo>
                  <a:pt x="1199" y="280"/>
                </a:lnTo>
                <a:lnTo>
                  <a:pt x="1201" y="279"/>
                </a:lnTo>
                <a:lnTo>
                  <a:pt x="1202" y="279"/>
                </a:lnTo>
                <a:lnTo>
                  <a:pt x="1202" y="277"/>
                </a:lnTo>
                <a:lnTo>
                  <a:pt x="1201" y="277"/>
                </a:lnTo>
                <a:lnTo>
                  <a:pt x="1201" y="277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4"/>
                </a:lnTo>
                <a:lnTo>
                  <a:pt x="1196" y="274"/>
                </a:lnTo>
                <a:lnTo>
                  <a:pt x="1194" y="273"/>
                </a:lnTo>
                <a:lnTo>
                  <a:pt x="1190" y="269"/>
                </a:lnTo>
                <a:lnTo>
                  <a:pt x="1188" y="268"/>
                </a:lnTo>
                <a:lnTo>
                  <a:pt x="1188" y="268"/>
                </a:lnTo>
                <a:lnTo>
                  <a:pt x="1181" y="266"/>
                </a:lnTo>
                <a:lnTo>
                  <a:pt x="1179" y="266"/>
                </a:lnTo>
                <a:lnTo>
                  <a:pt x="1174" y="268"/>
                </a:lnTo>
                <a:lnTo>
                  <a:pt x="1174" y="268"/>
                </a:lnTo>
                <a:lnTo>
                  <a:pt x="1174" y="269"/>
                </a:lnTo>
                <a:lnTo>
                  <a:pt x="1173" y="269"/>
                </a:lnTo>
                <a:lnTo>
                  <a:pt x="1173" y="269"/>
                </a:lnTo>
                <a:lnTo>
                  <a:pt x="1174" y="270"/>
                </a:lnTo>
                <a:lnTo>
                  <a:pt x="1174" y="270"/>
                </a:lnTo>
                <a:lnTo>
                  <a:pt x="1176" y="272"/>
                </a:lnTo>
                <a:lnTo>
                  <a:pt x="1179" y="273"/>
                </a:lnTo>
                <a:lnTo>
                  <a:pt x="1179" y="273"/>
                </a:lnTo>
                <a:lnTo>
                  <a:pt x="1176" y="272"/>
                </a:lnTo>
                <a:moveTo>
                  <a:pt x="1169" y="532"/>
                </a:moveTo>
                <a:lnTo>
                  <a:pt x="1169" y="532"/>
                </a:lnTo>
                <a:lnTo>
                  <a:pt x="1169" y="532"/>
                </a:lnTo>
                <a:lnTo>
                  <a:pt x="1169" y="532"/>
                </a:lnTo>
                <a:lnTo>
                  <a:pt x="1168" y="534"/>
                </a:lnTo>
                <a:lnTo>
                  <a:pt x="1168" y="534"/>
                </a:lnTo>
                <a:lnTo>
                  <a:pt x="1169" y="534"/>
                </a:lnTo>
                <a:lnTo>
                  <a:pt x="1169" y="532"/>
                </a:lnTo>
                <a:moveTo>
                  <a:pt x="1174" y="563"/>
                </a:move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1"/>
                </a:lnTo>
                <a:lnTo>
                  <a:pt x="1173" y="561"/>
                </a:lnTo>
                <a:lnTo>
                  <a:pt x="1173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6" y="563"/>
                </a:lnTo>
                <a:lnTo>
                  <a:pt x="1176" y="561"/>
                </a:lnTo>
                <a:lnTo>
                  <a:pt x="1176" y="561"/>
                </a:lnTo>
                <a:lnTo>
                  <a:pt x="1176" y="561"/>
                </a:lnTo>
                <a:lnTo>
                  <a:pt x="1174" y="563"/>
                </a:lnTo>
                <a:moveTo>
                  <a:pt x="1115" y="479"/>
                </a:moveTo>
                <a:lnTo>
                  <a:pt x="1114" y="479"/>
                </a:lnTo>
                <a:lnTo>
                  <a:pt x="1114" y="479"/>
                </a:lnTo>
                <a:lnTo>
                  <a:pt x="1114" y="479"/>
                </a:lnTo>
                <a:lnTo>
                  <a:pt x="1113" y="479"/>
                </a:lnTo>
                <a:lnTo>
                  <a:pt x="1113" y="480"/>
                </a:lnTo>
                <a:lnTo>
                  <a:pt x="1113" y="480"/>
                </a:lnTo>
                <a:lnTo>
                  <a:pt x="1114" y="480"/>
                </a:lnTo>
                <a:lnTo>
                  <a:pt x="1115" y="480"/>
                </a:lnTo>
                <a:lnTo>
                  <a:pt x="1115" y="480"/>
                </a:lnTo>
                <a:lnTo>
                  <a:pt x="1115" y="479"/>
                </a:lnTo>
                <a:lnTo>
                  <a:pt x="1115" y="479"/>
                </a:lnTo>
                <a:moveTo>
                  <a:pt x="527" y="575"/>
                </a:moveTo>
                <a:lnTo>
                  <a:pt x="527" y="575"/>
                </a:lnTo>
                <a:lnTo>
                  <a:pt x="527" y="575"/>
                </a:lnTo>
                <a:lnTo>
                  <a:pt x="527" y="575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5"/>
                </a:lnTo>
                <a:lnTo>
                  <a:pt x="527" y="575"/>
                </a:lnTo>
                <a:moveTo>
                  <a:pt x="939" y="532"/>
                </a:moveTo>
                <a:lnTo>
                  <a:pt x="939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1"/>
                </a:lnTo>
                <a:lnTo>
                  <a:pt x="941" y="531"/>
                </a:lnTo>
                <a:lnTo>
                  <a:pt x="941" y="531"/>
                </a:lnTo>
                <a:lnTo>
                  <a:pt x="938" y="532"/>
                </a:lnTo>
                <a:lnTo>
                  <a:pt x="938" y="532"/>
                </a:lnTo>
                <a:lnTo>
                  <a:pt x="939" y="532"/>
                </a:lnTo>
                <a:moveTo>
                  <a:pt x="1163" y="225"/>
                </a:moveTo>
                <a:lnTo>
                  <a:pt x="1163" y="225"/>
                </a:lnTo>
                <a:lnTo>
                  <a:pt x="1165" y="225"/>
                </a:lnTo>
                <a:lnTo>
                  <a:pt x="1165" y="226"/>
                </a:lnTo>
                <a:lnTo>
                  <a:pt x="1165" y="226"/>
                </a:lnTo>
                <a:lnTo>
                  <a:pt x="1166" y="226"/>
                </a:lnTo>
                <a:lnTo>
                  <a:pt x="1166" y="226"/>
                </a:lnTo>
                <a:lnTo>
                  <a:pt x="1166" y="228"/>
                </a:lnTo>
                <a:lnTo>
                  <a:pt x="1168" y="228"/>
                </a:lnTo>
                <a:lnTo>
                  <a:pt x="1169" y="225"/>
                </a:lnTo>
                <a:lnTo>
                  <a:pt x="1170" y="225"/>
                </a:lnTo>
                <a:lnTo>
                  <a:pt x="1172" y="223"/>
                </a:lnTo>
                <a:lnTo>
                  <a:pt x="1172" y="222"/>
                </a:lnTo>
                <a:lnTo>
                  <a:pt x="1170" y="222"/>
                </a:lnTo>
                <a:lnTo>
                  <a:pt x="1170" y="222"/>
                </a:lnTo>
                <a:lnTo>
                  <a:pt x="1168" y="223"/>
                </a:lnTo>
                <a:lnTo>
                  <a:pt x="1168" y="223"/>
                </a:lnTo>
                <a:lnTo>
                  <a:pt x="1166" y="223"/>
                </a:lnTo>
                <a:lnTo>
                  <a:pt x="1166" y="223"/>
                </a:lnTo>
                <a:lnTo>
                  <a:pt x="1162" y="223"/>
                </a:lnTo>
                <a:lnTo>
                  <a:pt x="1162" y="223"/>
                </a:lnTo>
                <a:lnTo>
                  <a:pt x="1161" y="225"/>
                </a:lnTo>
                <a:lnTo>
                  <a:pt x="1161" y="225"/>
                </a:lnTo>
                <a:lnTo>
                  <a:pt x="1162" y="225"/>
                </a:lnTo>
                <a:lnTo>
                  <a:pt x="1163" y="225"/>
                </a:lnTo>
                <a:moveTo>
                  <a:pt x="1168" y="538"/>
                </a:moveTo>
                <a:lnTo>
                  <a:pt x="1168" y="538"/>
                </a:lnTo>
                <a:lnTo>
                  <a:pt x="1168" y="536"/>
                </a:lnTo>
                <a:lnTo>
                  <a:pt x="1166" y="538"/>
                </a:lnTo>
                <a:lnTo>
                  <a:pt x="1165" y="538"/>
                </a:lnTo>
                <a:lnTo>
                  <a:pt x="1166" y="538"/>
                </a:lnTo>
                <a:lnTo>
                  <a:pt x="1165" y="539"/>
                </a:lnTo>
                <a:lnTo>
                  <a:pt x="1163" y="538"/>
                </a:lnTo>
                <a:lnTo>
                  <a:pt x="1163" y="538"/>
                </a:lnTo>
                <a:lnTo>
                  <a:pt x="1162" y="538"/>
                </a:lnTo>
                <a:lnTo>
                  <a:pt x="1161" y="538"/>
                </a:lnTo>
                <a:lnTo>
                  <a:pt x="1158" y="539"/>
                </a:lnTo>
                <a:lnTo>
                  <a:pt x="1157" y="541"/>
                </a:lnTo>
                <a:lnTo>
                  <a:pt x="1157" y="541"/>
                </a:lnTo>
                <a:lnTo>
                  <a:pt x="1155" y="541"/>
                </a:lnTo>
                <a:lnTo>
                  <a:pt x="1155" y="543"/>
                </a:lnTo>
                <a:lnTo>
                  <a:pt x="1155" y="543"/>
                </a:lnTo>
                <a:lnTo>
                  <a:pt x="1154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6"/>
                </a:lnTo>
                <a:lnTo>
                  <a:pt x="1152" y="547"/>
                </a:lnTo>
                <a:lnTo>
                  <a:pt x="1151" y="547"/>
                </a:lnTo>
                <a:lnTo>
                  <a:pt x="1151" y="547"/>
                </a:lnTo>
                <a:lnTo>
                  <a:pt x="1150" y="549"/>
                </a:lnTo>
                <a:lnTo>
                  <a:pt x="1150" y="549"/>
                </a:lnTo>
                <a:lnTo>
                  <a:pt x="1151" y="549"/>
                </a:lnTo>
                <a:lnTo>
                  <a:pt x="1151" y="549"/>
                </a:lnTo>
                <a:lnTo>
                  <a:pt x="1151" y="549"/>
                </a:lnTo>
                <a:lnTo>
                  <a:pt x="1150" y="549"/>
                </a:lnTo>
                <a:lnTo>
                  <a:pt x="1150" y="550"/>
                </a:lnTo>
                <a:lnTo>
                  <a:pt x="1148" y="550"/>
                </a:lnTo>
                <a:lnTo>
                  <a:pt x="1148" y="552"/>
                </a:lnTo>
                <a:lnTo>
                  <a:pt x="1147" y="554"/>
                </a:lnTo>
                <a:lnTo>
                  <a:pt x="1147" y="557"/>
                </a:lnTo>
                <a:lnTo>
                  <a:pt x="1144" y="561"/>
                </a:lnTo>
                <a:lnTo>
                  <a:pt x="1144" y="561"/>
                </a:lnTo>
                <a:lnTo>
                  <a:pt x="1144" y="561"/>
                </a:lnTo>
                <a:lnTo>
                  <a:pt x="1146" y="563"/>
                </a:lnTo>
                <a:lnTo>
                  <a:pt x="1146" y="563"/>
                </a:lnTo>
                <a:lnTo>
                  <a:pt x="1146" y="564"/>
                </a:lnTo>
                <a:lnTo>
                  <a:pt x="1144" y="563"/>
                </a:lnTo>
                <a:lnTo>
                  <a:pt x="1143" y="563"/>
                </a:lnTo>
                <a:lnTo>
                  <a:pt x="1143" y="563"/>
                </a:lnTo>
                <a:lnTo>
                  <a:pt x="1141" y="564"/>
                </a:lnTo>
                <a:lnTo>
                  <a:pt x="1141" y="564"/>
                </a:lnTo>
                <a:lnTo>
                  <a:pt x="1141" y="565"/>
                </a:lnTo>
                <a:lnTo>
                  <a:pt x="1141" y="565"/>
                </a:lnTo>
                <a:lnTo>
                  <a:pt x="1143" y="567"/>
                </a:lnTo>
                <a:lnTo>
                  <a:pt x="1144" y="567"/>
                </a:lnTo>
                <a:lnTo>
                  <a:pt x="1144" y="567"/>
                </a:lnTo>
                <a:lnTo>
                  <a:pt x="1143" y="567"/>
                </a:lnTo>
                <a:lnTo>
                  <a:pt x="1143" y="568"/>
                </a:lnTo>
                <a:lnTo>
                  <a:pt x="1143" y="568"/>
                </a:lnTo>
                <a:lnTo>
                  <a:pt x="1143" y="570"/>
                </a:lnTo>
                <a:lnTo>
                  <a:pt x="1144" y="570"/>
                </a:lnTo>
                <a:lnTo>
                  <a:pt x="1143" y="570"/>
                </a:lnTo>
                <a:lnTo>
                  <a:pt x="1143" y="570"/>
                </a:lnTo>
                <a:lnTo>
                  <a:pt x="1141" y="568"/>
                </a:lnTo>
                <a:lnTo>
                  <a:pt x="1140" y="568"/>
                </a:lnTo>
                <a:lnTo>
                  <a:pt x="1140" y="568"/>
                </a:lnTo>
                <a:lnTo>
                  <a:pt x="1140" y="568"/>
                </a:lnTo>
                <a:lnTo>
                  <a:pt x="1139" y="570"/>
                </a:lnTo>
                <a:lnTo>
                  <a:pt x="1139" y="571"/>
                </a:lnTo>
                <a:lnTo>
                  <a:pt x="1137" y="572"/>
                </a:lnTo>
                <a:lnTo>
                  <a:pt x="1137" y="574"/>
                </a:lnTo>
                <a:lnTo>
                  <a:pt x="1137" y="574"/>
                </a:lnTo>
                <a:lnTo>
                  <a:pt x="1136" y="574"/>
                </a:lnTo>
                <a:lnTo>
                  <a:pt x="1135" y="574"/>
                </a:lnTo>
                <a:lnTo>
                  <a:pt x="1135" y="574"/>
                </a:lnTo>
                <a:lnTo>
                  <a:pt x="1135" y="572"/>
                </a:lnTo>
                <a:lnTo>
                  <a:pt x="1136" y="572"/>
                </a:lnTo>
                <a:lnTo>
                  <a:pt x="1136" y="572"/>
                </a:lnTo>
                <a:lnTo>
                  <a:pt x="1133" y="574"/>
                </a:lnTo>
                <a:lnTo>
                  <a:pt x="1132" y="575"/>
                </a:lnTo>
                <a:lnTo>
                  <a:pt x="1132" y="575"/>
                </a:lnTo>
                <a:lnTo>
                  <a:pt x="1135" y="575"/>
                </a:lnTo>
                <a:lnTo>
                  <a:pt x="1137" y="575"/>
                </a:lnTo>
                <a:lnTo>
                  <a:pt x="1137" y="575"/>
                </a:lnTo>
                <a:lnTo>
                  <a:pt x="1139" y="575"/>
                </a:lnTo>
                <a:lnTo>
                  <a:pt x="1140" y="575"/>
                </a:lnTo>
                <a:lnTo>
                  <a:pt x="1140" y="575"/>
                </a:lnTo>
                <a:lnTo>
                  <a:pt x="1139" y="576"/>
                </a:lnTo>
                <a:lnTo>
                  <a:pt x="1137" y="576"/>
                </a:lnTo>
                <a:lnTo>
                  <a:pt x="1137" y="578"/>
                </a:lnTo>
                <a:lnTo>
                  <a:pt x="1135" y="579"/>
                </a:lnTo>
                <a:lnTo>
                  <a:pt x="1132" y="582"/>
                </a:lnTo>
                <a:lnTo>
                  <a:pt x="1130" y="582"/>
                </a:lnTo>
                <a:lnTo>
                  <a:pt x="1130" y="583"/>
                </a:lnTo>
                <a:lnTo>
                  <a:pt x="1130" y="583"/>
                </a:lnTo>
                <a:lnTo>
                  <a:pt x="1130" y="585"/>
                </a:lnTo>
                <a:lnTo>
                  <a:pt x="1132" y="586"/>
                </a:lnTo>
                <a:lnTo>
                  <a:pt x="1132" y="586"/>
                </a:lnTo>
                <a:lnTo>
                  <a:pt x="1133" y="586"/>
                </a:lnTo>
                <a:lnTo>
                  <a:pt x="1135" y="586"/>
                </a:lnTo>
                <a:lnTo>
                  <a:pt x="1137" y="586"/>
                </a:lnTo>
                <a:lnTo>
                  <a:pt x="1139" y="586"/>
                </a:lnTo>
                <a:lnTo>
                  <a:pt x="1140" y="585"/>
                </a:lnTo>
                <a:lnTo>
                  <a:pt x="1140" y="585"/>
                </a:lnTo>
                <a:lnTo>
                  <a:pt x="1140" y="585"/>
                </a:lnTo>
                <a:lnTo>
                  <a:pt x="1140" y="585"/>
                </a:lnTo>
                <a:lnTo>
                  <a:pt x="1141" y="585"/>
                </a:lnTo>
                <a:lnTo>
                  <a:pt x="1144" y="585"/>
                </a:lnTo>
                <a:lnTo>
                  <a:pt x="1144" y="585"/>
                </a:lnTo>
                <a:lnTo>
                  <a:pt x="1147" y="586"/>
                </a:lnTo>
                <a:lnTo>
                  <a:pt x="1148" y="586"/>
                </a:lnTo>
                <a:lnTo>
                  <a:pt x="1154" y="586"/>
                </a:lnTo>
                <a:lnTo>
                  <a:pt x="1155" y="586"/>
                </a:lnTo>
                <a:lnTo>
                  <a:pt x="1155" y="586"/>
                </a:lnTo>
                <a:lnTo>
                  <a:pt x="1158" y="586"/>
                </a:lnTo>
                <a:lnTo>
                  <a:pt x="1159" y="586"/>
                </a:lnTo>
                <a:lnTo>
                  <a:pt x="1161" y="586"/>
                </a:lnTo>
                <a:lnTo>
                  <a:pt x="1161" y="585"/>
                </a:lnTo>
                <a:lnTo>
                  <a:pt x="1161" y="583"/>
                </a:lnTo>
                <a:lnTo>
                  <a:pt x="1162" y="583"/>
                </a:lnTo>
                <a:lnTo>
                  <a:pt x="1162" y="585"/>
                </a:lnTo>
                <a:lnTo>
                  <a:pt x="1162" y="585"/>
                </a:lnTo>
                <a:lnTo>
                  <a:pt x="1163" y="583"/>
                </a:lnTo>
                <a:lnTo>
                  <a:pt x="1163" y="583"/>
                </a:lnTo>
                <a:lnTo>
                  <a:pt x="1163" y="583"/>
                </a:lnTo>
                <a:lnTo>
                  <a:pt x="1163" y="586"/>
                </a:lnTo>
                <a:lnTo>
                  <a:pt x="1162" y="587"/>
                </a:lnTo>
                <a:lnTo>
                  <a:pt x="1161" y="587"/>
                </a:lnTo>
                <a:lnTo>
                  <a:pt x="1162" y="587"/>
                </a:lnTo>
                <a:lnTo>
                  <a:pt x="1163" y="587"/>
                </a:lnTo>
                <a:lnTo>
                  <a:pt x="1165" y="587"/>
                </a:lnTo>
                <a:lnTo>
                  <a:pt x="1165" y="587"/>
                </a:lnTo>
                <a:lnTo>
                  <a:pt x="1166" y="587"/>
                </a:lnTo>
                <a:lnTo>
                  <a:pt x="1168" y="587"/>
                </a:lnTo>
                <a:lnTo>
                  <a:pt x="1168" y="587"/>
                </a:lnTo>
                <a:lnTo>
                  <a:pt x="1168" y="587"/>
                </a:lnTo>
                <a:lnTo>
                  <a:pt x="1168" y="586"/>
                </a:lnTo>
                <a:lnTo>
                  <a:pt x="1169" y="586"/>
                </a:lnTo>
                <a:lnTo>
                  <a:pt x="1169" y="585"/>
                </a:lnTo>
                <a:lnTo>
                  <a:pt x="1170" y="586"/>
                </a:lnTo>
                <a:lnTo>
                  <a:pt x="1172" y="586"/>
                </a:lnTo>
                <a:lnTo>
                  <a:pt x="1172" y="586"/>
                </a:lnTo>
                <a:lnTo>
                  <a:pt x="1173" y="586"/>
                </a:lnTo>
                <a:lnTo>
                  <a:pt x="1173" y="586"/>
                </a:lnTo>
                <a:lnTo>
                  <a:pt x="1174" y="585"/>
                </a:lnTo>
                <a:lnTo>
                  <a:pt x="1174" y="586"/>
                </a:lnTo>
                <a:lnTo>
                  <a:pt x="1173" y="586"/>
                </a:lnTo>
                <a:lnTo>
                  <a:pt x="1172" y="587"/>
                </a:lnTo>
                <a:lnTo>
                  <a:pt x="1170" y="587"/>
                </a:lnTo>
                <a:lnTo>
                  <a:pt x="1169" y="590"/>
                </a:lnTo>
                <a:lnTo>
                  <a:pt x="1168" y="590"/>
                </a:lnTo>
                <a:lnTo>
                  <a:pt x="1168" y="592"/>
                </a:lnTo>
                <a:lnTo>
                  <a:pt x="1166" y="592"/>
                </a:lnTo>
                <a:lnTo>
                  <a:pt x="1165" y="592"/>
                </a:lnTo>
                <a:lnTo>
                  <a:pt x="1163" y="593"/>
                </a:lnTo>
                <a:lnTo>
                  <a:pt x="1163" y="593"/>
                </a:lnTo>
                <a:lnTo>
                  <a:pt x="1163" y="593"/>
                </a:lnTo>
                <a:lnTo>
                  <a:pt x="1163" y="594"/>
                </a:lnTo>
                <a:lnTo>
                  <a:pt x="1163" y="594"/>
                </a:lnTo>
                <a:lnTo>
                  <a:pt x="1163" y="594"/>
                </a:lnTo>
                <a:lnTo>
                  <a:pt x="1163" y="594"/>
                </a:lnTo>
                <a:lnTo>
                  <a:pt x="1165" y="594"/>
                </a:lnTo>
                <a:lnTo>
                  <a:pt x="1166" y="594"/>
                </a:lnTo>
                <a:lnTo>
                  <a:pt x="1168" y="594"/>
                </a:lnTo>
                <a:lnTo>
                  <a:pt x="1168" y="594"/>
                </a:lnTo>
                <a:lnTo>
                  <a:pt x="1168" y="594"/>
                </a:lnTo>
                <a:lnTo>
                  <a:pt x="1169" y="594"/>
                </a:lnTo>
                <a:lnTo>
                  <a:pt x="1170" y="594"/>
                </a:lnTo>
                <a:lnTo>
                  <a:pt x="1170" y="593"/>
                </a:lnTo>
                <a:lnTo>
                  <a:pt x="1172" y="592"/>
                </a:lnTo>
                <a:lnTo>
                  <a:pt x="1172" y="592"/>
                </a:lnTo>
                <a:lnTo>
                  <a:pt x="1173" y="589"/>
                </a:lnTo>
                <a:lnTo>
                  <a:pt x="1174" y="589"/>
                </a:lnTo>
                <a:lnTo>
                  <a:pt x="1174" y="589"/>
                </a:lnTo>
                <a:lnTo>
                  <a:pt x="1176" y="589"/>
                </a:lnTo>
                <a:lnTo>
                  <a:pt x="1176" y="587"/>
                </a:lnTo>
                <a:lnTo>
                  <a:pt x="1177" y="586"/>
                </a:lnTo>
                <a:lnTo>
                  <a:pt x="1177" y="587"/>
                </a:lnTo>
                <a:lnTo>
                  <a:pt x="1176" y="589"/>
                </a:lnTo>
                <a:lnTo>
                  <a:pt x="1176" y="589"/>
                </a:lnTo>
                <a:lnTo>
                  <a:pt x="1177" y="589"/>
                </a:lnTo>
                <a:lnTo>
                  <a:pt x="1177" y="589"/>
                </a:lnTo>
                <a:lnTo>
                  <a:pt x="1177" y="587"/>
                </a:lnTo>
                <a:lnTo>
                  <a:pt x="1177" y="586"/>
                </a:lnTo>
                <a:lnTo>
                  <a:pt x="1180" y="585"/>
                </a:lnTo>
                <a:lnTo>
                  <a:pt x="1180" y="583"/>
                </a:lnTo>
                <a:lnTo>
                  <a:pt x="1180" y="583"/>
                </a:lnTo>
                <a:lnTo>
                  <a:pt x="1181" y="583"/>
                </a:lnTo>
                <a:lnTo>
                  <a:pt x="1181" y="585"/>
                </a:lnTo>
                <a:lnTo>
                  <a:pt x="1183" y="586"/>
                </a:lnTo>
                <a:lnTo>
                  <a:pt x="1183" y="587"/>
                </a:lnTo>
                <a:lnTo>
                  <a:pt x="1183" y="587"/>
                </a:lnTo>
                <a:lnTo>
                  <a:pt x="1183" y="587"/>
                </a:lnTo>
                <a:lnTo>
                  <a:pt x="1183" y="589"/>
                </a:lnTo>
                <a:lnTo>
                  <a:pt x="1181" y="590"/>
                </a:lnTo>
                <a:lnTo>
                  <a:pt x="1181" y="592"/>
                </a:lnTo>
                <a:lnTo>
                  <a:pt x="1180" y="594"/>
                </a:lnTo>
                <a:lnTo>
                  <a:pt x="1180" y="594"/>
                </a:lnTo>
                <a:lnTo>
                  <a:pt x="1180" y="594"/>
                </a:lnTo>
                <a:lnTo>
                  <a:pt x="1180" y="596"/>
                </a:lnTo>
                <a:lnTo>
                  <a:pt x="1180" y="596"/>
                </a:lnTo>
                <a:lnTo>
                  <a:pt x="1181" y="596"/>
                </a:lnTo>
                <a:lnTo>
                  <a:pt x="1181" y="596"/>
                </a:lnTo>
                <a:lnTo>
                  <a:pt x="1183" y="594"/>
                </a:lnTo>
                <a:lnTo>
                  <a:pt x="1184" y="593"/>
                </a:lnTo>
                <a:lnTo>
                  <a:pt x="1184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3"/>
                </a:lnTo>
                <a:lnTo>
                  <a:pt x="1185" y="594"/>
                </a:lnTo>
                <a:lnTo>
                  <a:pt x="1185" y="594"/>
                </a:lnTo>
                <a:lnTo>
                  <a:pt x="1185" y="597"/>
                </a:lnTo>
                <a:lnTo>
                  <a:pt x="1185" y="597"/>
                </a:lnTo>
                <a:lnTo>
                  <a:pt x="1185" y="597"/>
                </a:lnTo>
                <a:lnTo>
                  <a:pt x="1185" y="597"/>
                </a:lnTo>
                <a:lnTo>
                  <a:pt x="1187" y="597"/>
                </a:lnTo>
                <a:lnTo>
                  <a:pt x="1188" y="597"/>
                </a:lnTo>
                <a:lnTo>
                  <a:pt x="1188" y="597"/>
                </a:lnTo>
                <a:lnTo>
                  <a:pt x="1188" y="597"/>
                </a:lnTo>
                <a:lnTo>
                  <a:pt x="1190" y="597"/>
                </a:lnTo>
                <a:lnTo>
                  <a:pt x="1190" y="597"/>
                </a:lnTo>
                <a:lnTo>
                  <a:pt x="1190" y="597"/>
                </a:lnTo>
                <a:lnTo>
                  <a:pt x="1191" y="597"/>
                </a:lnTo>
                <a:lnTo>
                  <a:pt x="1191" y="597"/>
                </a:lnTo>
                <a:lnTo>
                  <a:pt x="1191" y="596"/>
                </a:lnTo>
                <a:lnTo>
                  <a:pt x="1192" y="593"/>
                </a:lnTo>
                <a:lnTo>
                  <a:pt x="1192" y="593"/>
                </a:lnTo>
                <a:lnTo>
                  <a:pt x="1192" y="593"/>
                </a:lnTo>
                <a:lnTo>
                  <a:pt x="1192" y="592"/>
                </a:lnTo>
                <a:lnTo>
                  <a:pt x="1194" y="589"/>
                </a:lnTo>
                <a:lnTo>
                  <a:pt x="1194" y="587"/>
                </a:lnTo>
                <a:lnTo>
                  <a:pt x="1194" y="586"/>
                </a:lnTo>
                <a:lnTo>
                  <a:pt x="1194" y="586"/>
                </a:lnTo>
                <a:lnTo>
                  <a:pt x="1194" y="585"/>
                </a:lnTo>
                <a:lnTo>
                  <a:pt x="1194" y="585"/>
                </a:lnTo>
                <a:lnTo>
                  <a:pt x="1194" y="585"/>
                </a:lnTo>
                <a:lnTo>
                  <a:pt x="1194" y="585"/>
                </a:lnTo>
                <a:lnTo>
                  <a:pt x="1192" y="585"/>
                </a:lnTo>
                <a:lnTo>
                  <a:pt x="1192" y="586"/>
                </a:lnTo>
                <a:lnTo>
                  <a:pt x="1191" y="586"/>
                </a:lnTo>
                <a:lnTo>
                  <a:pt x="1191" y="587"/>
                </a:lnTo>
                <a:lnTo>
                  <a:pt x="1190" y="587"/>
                </a:lnTo>
                <a:lnTo>
                  <a:pt x="1190" y="587"/>
                </a:lnTo>
                <a:lnTo>
                  <a:pt x="1190" y="587"/>
                </a:lnTo>
                <a:lnTo>
                  <a:pt x="1190" y="586"/>
                </a:lnTo>
                <a:lnTo>
                  <a:pt x="1190" y="585"/>
                </a:lnTo>
                <a:lnTo>
                  <a:pt x="1190" y="583"/>
                </a:lnTo>
                <a:lnTo>
                  <a:pt x="1191" y="582"/>
                </a:lnTo>
                <a:lnTo>
                  <a:pt x="1191" y="581"/>
                </a:lnTo>
                <a:lnTo>
                  <a:pt x="1192" y="581"/>
                </a:lnTo>
                <a:lnTo>
                  <a:pt x="1192" y="581"/>
                </a:lnTo>
                <a:lnTo>
                  <a:pt x="1192" y="579"/>
                </a:lnTo>
                <a:lnTo>
                  <a:pt x="1192" y="579"/>
                </a:lnTo>
                <a:lnTo>
                  <a:pt x="1191" y="581"/>
                </a:lnTo>
                <a:lnTo>
                  <a:pt x="1188" y="582"/>
                </a:lnTo>
                <a:lnTo>
                  <a:pt x="1187" y="585"/>
                </a:lnTo>
                <a:lnTo>
                  <a:pt x="1185" y="585"/>
                </a:lnTo>
                <a:lnTo>
                  <a:pt x="1184" y="586"/>
                </a:lnTo>
                <a:lnTo>
                  <a:pt x="1184" y="586"/>
                </a:lnTo>
                <a:lnTo>
                  <a:pt x="1184" y="585"/>
                </a:lnTo>
                <a:lnTo>
                  <a:pt x="1183" y="585"/>
                </a:lnTo>
                <a:lnTo>
                  <a:pt x="1183" y="583"/>
                </a:lnTo>
                <a:lnTo>
                  <a:pt x="1183" y="583"/>
                </a:lnTo>
                <a:lnTo>
                  <a:pt x="1184" y="582"/>
                </a:lnTo>
                <a:lnTo>
                  <a:pt x="1185" y="582"/>
                </a:lnTo>
                <a:lnTo>
                  <a:pt x="1185" y="581"/>
                </a:lnTo>
                <a:lnTo>
                  <a:pt x="1185" y="581"/>
                </a:lnTo>
                <a:lnTo>
                  <a:pt x="1184" y="581"/>
                </a:lnTo>
                <a:lnTo>
                  <a:pt x="1183" y="581"/>
                </a:lnTo>
                <a:lnTo>
                  <a:pt x="1184" y="581"/>
                </a:lnTo>
                <a:lnTo>
                  <a:pt x="1184" y="581"/>
                </a:lnTo>
                <a:lnTo>
                  <a:pt x="1184" y="581"/>
                </a:lnTo>
                <a:lnTo>
                  <a:pt x="1185" y="581"/>
                </a:lnTo>
                <a:lnTo>
                  <a:pt x="1185" y="581"/>
                </a:lnTo>
                <a:lnTo>
                  <a:pt x="1185" y="579"/>
                </a:lnTo>
                <a:lnTo>
                  <a:pt x="1185" y="579"/>
                </a:lnTo>
                <a:lnTo>
                  <a:pt x="1185" y="579"/>
                </a:lnTo>
                <a:lnTo>
                  <a:pt x="1187" y="578"/>
                </a:lnTo>
                <a:lnTo>
                  <a:pt x="1188" y="576"/>
                </a:lnTo>
                <a:lnTo>
                  <a:pt x="1188" y="576"/>
                </a:lnTo>
                <a:lnTo>
                  <a:pt x="1190" y="576"/>
                </a:lnTo>
                <a:lnTo>
                  <a:pt x="1190" y="576"/>
                </a:lnTo>
                <a:lnTo>
                  <a:pt x="1190" y="576"/>
                </a:lnTo>
                <a:lnTo>
                  <a:pt x="1191" y="575"/>
                </a:lnTo>
                <a:lnTo>
                  <a:pt x="1191" y="575"/>
                </a:lnTo>
                <a:lnTo>
                  <a:pt x="1191" y="575"/>
                </a:lnTo>
                <a:lnTo>
                  <a:pt x="1191" y="574"/>
                </a:lnTo>
                <a:lnTo>
                  <a:pt x="1191" y="574"/>
                </a:lnTo>
                <a:lnTo>
                  <a:pt x="1191" y="574"/>
                </a:lnTo>
                <a:lnTo>
                  <a:pt x="1190" y="574"/>
                </a:lnTo>
                <a:lnTo>
                  <a:pt x="1190" y="574"/>
                </a:lnTo>
                <a:lnTo>
                  <a:pt x="1188" y="575"/>
                </a:lnTo>
                <a:lnTo>
                  <a:pt x="1188" y="575"/>
                </a:lnTo>
                <a:lnTo>
                  <a:pt x="1187" y="575"/>
                </a:lnTo>
                <a:lnTo>
                  <a:pt x="1185" y="575"/>
                </a:lnTo>
                <a:lnTo>
                  <a:pt x="1185" y="575"/>
                </a:lnTo>
                <a:lnTo>
                  <a:pt x="1184" y="575"/>
                </a:lnTo>
                <a:lnTo>
                  <a:pt x="1184" y="576"/>
                </a:lnTo>
                <a:lnTo>
                  <a:pt x="1183" y="576"/>
                </a:lnTo>
                <a:lnTo>
                  <a:pt x="1183" y="576"/>
                </a:lnTo>
                <a:lnTo>
                  <a:pt x="1180" y="576"/>
                </a:lnTo>
                <a:lnTo>
                  <a:pt x="1180" y="576"/>
                </a:lnTo>
                <a:lnTo>
                  <a:pt x="1181" y="576"/>
                </a:lnTo>
                <a:lnTo>
                  <a:pt x="1183" y="575"/>
                </a:lnTo>
                <a:lnTo>
                  <a:pt x="1184" y="575"/>
                </a:lnTo>
                <a:lnTo>
                  <a:pt x="1184" y="574"/>
                </a:lnTo>
                <a:lnTo>
                  <a:pt x="1184" y="574"/>
                </a:lnTo>
                <a:lnTo>
                  <a:pt x="1184" y="574"/>
                </a:lnTo>
                <a:lnTo>
                  <a:pt x="1184" y="572"/>
                </a:lnTo>
                <a:lnTo>
                  <a:pt x="1183" y="574"/>
                </a:lnTo>
                <a:lnTo>
                  <a:pt x="1181" y="572"/>
                </a:lnTo>
                <a:lnTo>
                  <a:pt x="1181" y="572"/>
                </a:lnTo>
                <a:lnTo>
                  <a:pt x="1181" y="572"/>
                </a:lnTo>
                <a:lnTo>
                  <a:pt x="1183" y="572"/>
                </a:lnTo>
                <a:lnTo>
                  <a:pt x="1183" y="572"/>
                </a:lnTo>
                <a:lnTo>
                  <a:pt x="1183" y="571"/>
                </a:lnTo>
                <a:lnTo>
                  <a:pt x="1183" y="571"/>
                </a:lnTo>
                <a:lnTo>
                  <a:pt x="1180" y="572"/>
                </a:lnTo>
                <a:lnTo>
                  <a:pt x="1180" y="572"/>
                </a:lnTo>
                <a:lnTo>
                  <a:pt x="1183" y="571"/>
                </a:lnTo>
                <a:lnTo>
                  <a:pt x="1183" y="570"/>
                </a:lnTo>
                <a:lnTo>
                  <a:pt x="1183" y="570"/>
                </a:lnTo>
                <a:lnTo>
                  <a:pt x="1183" y="570"/>
                </a:lnTo>
                <a:lnTo>
                  <a:pt x="1184" y="568"/>
                </a:lnTo>
                <a:lnTo>
                  <a:pt x="1184" y="568"/>
                </a:lnTo>
                <a:lnTo>
                  <a:pt x="1185" y="567"/>
                </a:lnTo>
                <a:lnTo>
                  <a:pt x="1185" y="567"/>
                </a:lnTo>
                <a:lnTo>
                  <a:pt x="1185" y="565"/>
                </a:lnTo>
                <a:lnTo>
                  <a:pt x="1185" y="565"/>
                </a:lnTo>
                <a:lnTo>
                  <a:pt x="1184" y="564"/>
                </a:lnTo>
                <a:lnTo>
                  <a:pt x="1183" y="564"/>
                </a:lnTo>
                <a:lnTo>
                  <a:pt x="1181" y="564"/>
                </a:lnTo>
                <a:lnTo>
                  <a:pt x="1179" y="564"/>
                </a:lnTo>
                <a:lnTo>
                  <a:pt x="1179" y="564"/>
                </a:lnTo>
                <a:lnTo>
                  <a:pt x="1179" y="564"/>
                </a:lnTo>
                <a:lnTo>
                  <a:pt x="1177" y="564"/>
                </a:lnTo>
                <a:lnTo>
                  <a:pt x="1177" y="565"/>
                </a:lnTo>
                <a:lnTo>
                  <a:pt x="1177" y="565"/>
                </a:lnTo>
                <a:lnTo>
                  <a:pt x="1177" y="564"/>
                </a:lnTo>
                <a:lnTo>
                  <a:pt x="1177" y="564"/>
                </a:lnTo>
                <a:lnTo>
                  <a:pt x="1177" y="563"/>
                </a:lnTo>
                <a:lnTo>
                  <a:pt x="1177" y="563"/>
                </a:lnTo>
                <a:lnTo>
                  <a:pt x="1176" y="563"/>
                </a:lnTo>
                <a:lnTo>
                  <a:pt x="1176" y="564"/>
                </a:lnTo>
                <a:lnTo>
                  <a:pt x="1174" y="564"/>
                </a:lnTo>
                <a:lnTo>
                  <a:pt x="1174" y="565"/>
                </a:lnTo>
                <a:lnTo>
                  <a:pt x="1173" y="565"/>
                </a:lnTo>
                <a:lnTo>
                  <a:pt x="1173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0" y="567"/>
                </a:lnTo>
                <a:lnTo>
                  <a:pt x="1170" y="567"/>
                </a:lnTo>
                <a:lnTo>
                  <a:pt x="1170" y="567"/>
                </a:lnTo>
                <a:lnTo>
                  <a:pt x="1170" y="568"/>
                </a:lnTo>
                <a:lnTo>
                  <a:pt x="1170" y="568"/>
                </a:lnTo>
                <a:lnTo>
                  <a:pt x="1169" y="568"/>
                </a:lnTo>
                <a:lnTo>
                  <a:pt x="1169" y="568"/>
                </a:lnTo>
                <a:lnTo>
                  <a:pt x="1169" y="568"/>
                </a:lnTo>
                <a:lnTo>
                  <a:pt x="1169" y="567"/>
                </a:lnTo>
                <a:lnTo>
                  <a:pt x="1169" y="565"/>
                </a:lnTo>
                <a:lnTo>
                  <a:pt x="1170" y="565"/>
                </a:lnTo>
                <a:lnTo>
                  <a:pt x="1170" y="564"/>
                </a:lnTo>
                <a:lnTo>
                  <a:pt x="1170" y="563"/>
                </a:lnTo>
                <a:lnTo>
                  <a:pt x="1170" y="563"/>
                </a:lnTo>
                <a:lnTo>
                  <a:pt x="1169" y="563"/>
                </a:lnTo>
                <a:lnTo>
                  <a:pt x="1169" y="563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3"/>
                </a:lnTo>
                <a:lnTo>
                  <a:pt x="1168" y="564"/>
                </a:lnTo>
                <a:lnTo>
                  <a:pt x="1166" y="564"/>
                </a:lnTo>
                <a:lnTo>
                  <a:pt x="1165" y="563"/>
                </a:lnTo>
                <a:lnTo>
                  <a:pt x="1162" y="564"/>
                </a:lnTo>
                <a:lnTo>
                  <a:pt x="1162" y="564"/>
                </a:lnTo>
                <a:lnTo>
                  <a:pt x="1163" y="563"/>
                </a:lnTo>
                <a:lnTo>
                  <a:pt x="1163" y="561"/>
                </a:lnTo>
                <a:lnTo>
                  <a:pt x="1163" y="561"/>
                </a:lnTo>
                <a:lnTo>
                  <a:pt x="1163" y="561"/>
                </a:lnTo>
                <a:lnTo>
                  <a:pt x="1163" y="561"/>
                </a:lnTo>
                <a:lnTo>
                  <a:pt x="1162" y="561"/>
                </a:lnTo>
                <a:lnTo>
                  <a:pt x="1162" y="561"/>
                </a:lnTo>
                <a:lnTo>
                  <a:pt x="1161" y="561"/>
                </a:lnTo>
                <a:lnTo>
                  <a:pt x="1162" y="560"/>
                </a:lnTo>
                <a:lnTo>
                  <a:pt x="1165" y="558"/>
                </a:lnTo>
                <a:lnTo>
                  <a:pt x="1166" y="558"/>
                </a:lnTo>
                <a:lnTo>
                  <a:pt x="1168" y="557"/>
                </a:lnTo>
                <a:lnTo>
                  <a:pt x="1168" y="557"/>
                </a:lnTo>
                <a:lnTo>
                  <a:pt x="1168" y="557"/>
                </a:lnTo>
                <a:lnTo>
                  <a:pt x="1166" y="557"/>
                </a:lnTo>
                <a:lnTo>
                  <a:pt x="1165" y="557"/>
                </a:lnTo>
                <a:lnTo>
                  <a:pt x="1163" y="557"/>
                </a:lnTo>
                <a:lnTo>
                  <a:pt x="1163" y="557"/>
                </a:lnTo>
                <a:lnTo>
                  <a:pt x="1162" y="557"/>
                </a:lnTo>
                <a:lnTo>
                  <a:pt x="1161" y="557"/>
                </a:lnTo>
                <a:lnTo>
                  <a:pt x="1161" y="557"/>
                </a:lnTo>
                <a:lnTo>
                  <a:pt x="1161" y="557"/>
                </a:lnTo>
                <a:lnTo>
                  <a:pt x="1162" y="556"/>
                </a:lnTo>
                <a:lnTo>
                  <a:pt x="1161" y="556"/>
                </a:lnTo>
                <a:lnTo>
                  <a:pt x="1161" y="556"/>
                </a:lnTo>
                <a:lnTo>
                  <a:pt x="1161" y="556"/>
                </a:lnTo>
                <a:lnTo>
                  <a:pt x="1159" y="557"/>
                </a:lnTo>
                <a:lnTo>
                  <a:pt x="1159" y="557"/>
                </a:lnTo>
                <a:lnTo>
                  <a:pt x="1158" y="558"/>
                </a:lnTo>
                <a:lnTo>
                  <a:pt x="1158" y="558"/>
                </a:lnTo>
                <a:lnTo>
                  <a:pt x="1157" y="560"/>
                </a:lnTo>
                <a:lnTo>
                  <a:pt x="1155" y="561"/>
                </a:lnTo>
                <a:lnTo>
                  <a:pt x="1155" y="561"/>
                </a:lnTo>
                <a:lnTo>
                  <a:pt x="1155" y="561"/>
                </a:lnTo>
                <a:lnTo>
                  <a:pt x="1155" y="560"/>
                </a:lnTo>
                <a:lnTo>
                  <a:pt x="1155" y="560"/>
                </a:lnTo>
                <a:lnTo>
                  <a:pt x="1154" y="560"/>
                </a:lnTo>
                <a:lnTo>
                  <a:pt x="1155" y="560"/>
                </a:lnTo>
                <a:lnTo>
                  <a:pt x="1155" y="558"/>
                </a:lnTo>
                <a:lnTo>
                  <a:pt x="1155" y="558"/>
                </a:lnTo>
                <a:lnTo>
                  <a:pt x="1155" y="558"/>
                </a:lnTo>
                <a:lnTo>
                  <a:pt x="1155" y="557"/>
                </a:lnTo>
                <a:lnTo>
                  <a:pt x="1155" y="557"/>
                </a:lnTo>
                <a:lnTo>
                  <a:pt x="1157" y="556"/>
                </a:lnTo>
                <a:lnTo>
                  <a:pt x="1158" y="554"/>
                </a:lnTo>
                <a:lnTo>
                  <a:pt x="1158" y="553"/>
                </a:lnTo>
                <a:lnTo>
                  <a:pt x="1158" y="553"/>
                </a:lnTo>
                <a:lnTo>
                  <a:pt x="1158" y="552"/>
                </a:lnTo>
                <a:lnTo>
                  <a:pt x="1159" y="552"/>
                </a:lnTo>
                <a:lnTo>
                  <a:pt x="1161" y="550"/>
                </a:lnTo>
                <a:lnTo>
                  <a:pt x="1161" y="549"/>
                </a:lnTo>
                <a:lnTo>
                  <a:pt x="1162" y="547"/>
                </a:lnTo>
                <a:lnTo>
                  <a:pt x="1162" y="547"/>
                </a:lnTo>
                <a:lnTo>
                  <a:pt x="1162" y="547"/>
                </a:lnTo>
                <a:lnTo>
                  <a:pt x="1163" y="546"/>
                </a:lnTo>
                <a:lnTo>
                  <a:pt x="1163" y="546"/>
                </a:lnTo>
                <a:lnTo>
                  <a:pt x="1165" y="545"/>
                </a:lnTo>
                <a:lnTo>
                  <a:pt x="1165" y="543"/>
                </a:lnTo>
                <a:lnTo>
                  <a:pt x="1165" y="543"/>
                </a:lnTo>
                <a:lnTo>
                  <a:pt x="1165" y="542"/>
                </a:lnTo>
                <a:lnTo>
                  <a:pt x="1165" y="542"/>
                </a:lnTo>
                <a:lnTo>
                  <a:pt x="1163" y="542"/>
                </a:lnTo>
                <a:lnTo>
                  <a:pt x="1163" y="542"/>
                </a:lnTo>
                <a:lnTo>
                  <a:pt x="1163" y="542"/>
                </a:lnTo>
                <a:lnTo>
                  <a:pt x="1162" y="542"/>
                </a:lnTo>
                <a:lnTo>
                  <a:pt x="1162" y="542"/>
                </a:lnTo>
                <a:lnTo>
                  <a:pt x="1162" y="541"/>
                </a:lnTo>
                <a:lnTo>
                  <a:pt x="1162" y="541"/>
                </a:lnTo>
                <a:lnTo>
                  <a:pt x="1163" y="541"/>
                </a:lnTo>
                <a:lnTo>
                  <a:pt x="1165" y="541"/>
                </a:lnTo>
                <a:lnTo>
                  <a:pt x="1166" y="539"/>
                </a:lnTo>
                <a:lnTo>
                  <a:pt x="1166" y="539"/>
                </a:lnTo>
                <a:lnTo>
                  <a:pt x="1168" y="539"/>
                </a:lnTo>
                <a:lnTo>
                  <a:pt x="1168" y="538"/>
                </a:lnTo>
                <a:lnTo>
                  <a:pt x="1168" y="538"/>
                </a:lnTo>
                <a:moveTo>
                  <a:pt x="952" y="1049"/>
                </a:move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9"/>
                </a:lnTo>
                <a:lnTo>
                  <a:pt x="952" y="1049"/>
                </a:lnTo>
                <a:moveTo>
                  <a:pt x="985" y="1536"/>
                </a:moveTo>
                <a:lnTo>
                  <a:pt x="985" y="1537"/>
                </a:lnTo>
                <a:lnTo>
                  <a:pt x="986" y="1537"/>
                </a:lnTo>
                <a:lnTo>
                  <a:pt x="987" y="1537"/>
                </a:lnTo>
                <a:lnTo>
                  <a:pt x="987" y="1537"/>
                </a:lnTo>
                <a:lnTo>
                  <a:pt x="989" y="1536"/>
                </a:lnTo>
                <a:lnTo>
                  <a:pt x="989" y="1536"/>
                </a:lnTo>
                <a:lnTo>
                  <a:pt x="989" y="1536"/>
                </a:lnTo>
                <a:lnTo>
                  <a:pt x="989" y="1535"/>
                </a:lnTo>
                <a:lnTo>
                  <a:pt x="989" y="1535"/>
                </a:lnTo>
                <a:lnTo>
                  <a:pt x="989" y="1532"/>
                </a:lnTo>
                <a:lnTo>
                  <a:pt x="989" y="1530"/>
                </a:lnTo>
                <a:lnTo>
                  <a:pt x="987" y="1530"/>
                </a:lnTo>
                <a:lnTo>
                  <a:pt x="987" y="1532"/>
                </a:lnTo>
                <a:lnTo>
                  <a:pt x="986" y="1532"/>
                </a:lnTo>
                <a:lnTo>
                  <a:pt x="986" y="1533"/>
                </a:lnTo>
                <a:lnTo>
                  <a:pt x="986" y="1535"/>
                </a:lnTo>
                <a:lnTo>
                  <a:pt x="985" y="1536"/>
                </a:lnTo>
                <a:lnTo>
                  <a:pt x="985" y="1536"/>
                </a:lnTo>
                <a:moveTo>
                  <a:pt x="993" y="1514"/>
                </a:moveTo>
                <a:lnTo>
                  <a:pt x="992" y="1515"/>
                </a:lnTo>
                <a:lnTo>
                  <a:pt x="990" y="1515"/>
                </a:lnTo>
                <a:lnTo>
                  <a:pt x="990" y="1515"/>
                </a:lnTo>
                <a:lnTo>
                  <a:pt x="990" y="1515"/>
                </a:lnTo>
                <a:lnTo>
                  <a:pt x="992" y="1517"/>
                </a:lnTo>
                <a:lnTo>
                  <a:pt x="992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4"/>
                </a:lnTo>
                <a:lnTo>
                  <a:pt x="993" y="1514"/>
                </a:lnTo>
                <a:moveTo>
                  <a:pt x="528" y="574"/>
                </a:moveTo>
                <a:lnTo>
                  <a:pt x="528" y="574"/>
                </a:lnTo>
                <a:lnTo>
                  <a:pt x="527" y="572"/>
                </a:lnTo>
                <a:lnTo>
                  <a:pt x="527" y="572"/>
                </a:lnTo>
                <a:lnTo>
                  <a:pt x="525" y="574"/>
                </a:lnTo>
                <a:lnTo>
                  <a:pt x="525" y="574"/>
                </a:lnTo>
                <a:lnTo>
                  <a:pt x="525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8" y="574"/>
                </a:lnTo>
                <a:moveTo>
                  <a:pt x="934" y="1100"/>
                </a:moveTo>
                <a:lnTo>
                  <a:pt x="934" y="1099"/>
                </a:lnTo>
                <a:lnTo>
                  <a:pt x="934" y="1099"/>
                </a:lnTo>
                <a:lnTo>
                  <a:pt x="934" y="1099"/>
                </a:lnTo>
                <a:lnTo>
                  <a:pt x="935" y="1099"/>
                </a:lnTo>
                <a:lnTo>
                  <a:pt x="934" y="1098"/>
                </a:lnTo>
                <a:lnTo>
                  <a:pt x="934" y="1098"/>
                </a:lnTo>
                <a:lnTo>
                  <a:pt x="932" y="1098"/>
                </a:lnTo>
                <a:lnTo>
                  <a:pt x="932" y="1099"/>
                </a:lnTo>
                <a:lnTo>
                  <a:pt x="932" y="1099"/>
                </a:lnTo>
                <a:lnTo>
                  <a:pt x="932" y="1100"/>
                </a:lnTo>
                <a:lnTo>
                  <a:pt x="932" y="1100"/>
                </a:lnTo>
                <a:lnTo>
                  <a:pt x="932" y="1102"/>
                </a:lnTo>
                <a:lnTo>
                  <a:pt x="932" y="1102"/>
                </a:lnTo>
                <a:lnTo>
                  <a:pt x="934" y="1100"/>
                </a:lnTo>
                <a:moveTo>
                  <a:pt x="943" y="994"/>
                </a:moveTo>
                <a:lnTo>
                  <a:pt x="943" y="994"/>
                </a:lnTo>
                <a:lnTo>
                  <a:pt x="942" y="994"/>
                </a:lnTo>
                <a:lnTo>
                  <a:pt x="943" y="996"/>
                </a:lnTo>
                <a:lnTo>
                  <a:pt x="943" y="994"/>
                </a:lnTo>
                <a:lnTo>
                  <a:pt x="943" y="994"/>
                </a:lnTo>
                <a:moveTo>
                  <a:pt x="989" y="1507"/>
                </a:moveTo>
                <a:lnTo>
                  <a:pt x="987" y="1507"/>
                </a:lnTo>
                <a:lnTo>
                  <a:pt x="987" y="1508"/>
                </a:lnTo>
                <a:lnTo>
                  <a:pt x="987" y="1508"/>
                </a:lnTo>
                <a:lnTo>
                  <a:pt x="989" y="1508"/>
                </a:lnTo>
                <a:lnTo>
                  <a:pt x="990" y="1510"/>
                </a:lnTo>
                <a:lnTo>
                  <a:pt x="992" y="1510"/>
                </a:lnTo>
                <a:lnTo>
                  <a:pt x="992" y="1510"/>
                </a:lnTo>
                <a:lnTo>
                  <a:pt x="993" y="1510"/>
                </a:lnTo>
                <a:lnTo>
                  <a:pt x="993" y="1510"/>
                </a:lnTo>
                <a:lnTo>
                  <a:pt x="994" y="1508"/>
                </a:lnTo>
                <a:lnTo>
                  <a:pt x="994" y="1507"/>
                </a:lnTo>
                <a:lnTo>
                  <a:pt x="994" y="1507"/>
                </a:lnTo>
                <a:lnTo>
                  <a:pt x="996" y="1506"/>
                </a:lnTo>
                <a:lnTo>
                  <a:pt x="997" y="1506"/>
                </a:lnTo>
                <a:lnTo>
                  <a:pt x="997" y="1504"/>
                </a:lnTo>
                <a:lnTo>
                  <a:pt x="996" y="1504"/>
                </a:lnTo>
                <a:lnTo>
                  <a:pt x="996" y="1503"/>
                </a:lnTo>
                <a:lnTo>
                  <a:pt x="994" y="1502"/>
                </a:lnTo>
                <a:lnTo>
                  <a:pt x="994" y="1502"/>
                </a:lnTo>
                <a:lnTo>
                  <a:pt x="993" y="1500"/>
                </a:lnTo>
                <a:lnTo>
                  <a:pt x="994" y="1500"/>
                </a:lnTo>
                <a:lnTo>
                  <a:pt x="994" y="1500"/>
                </a:lnTo>
                <a:lnTo>
                  <a:pt x="994" y="1500"/>
                </a:lnTo>
                <a:lnTo>
                  <a:pt x="996" y="1500"/>
                </a:lnTo>
                <a:lnTo>
                  <a:pt x="997" y="1499"/>
                </a:lnTo>
                <a:lnTo>
                  <a:pt x="996" y="1499"/>
                </a:lnTo>
                <a:lnTo>
                  <a:pt x="996" y="1497"/>
                </a:lnTo>
                <a:lnTo>
                  <a:pt x="997" y="1497"/>
                </a:lnTo>
                <a:lnTo>
                  <a:pt x="997" y="1496"/>
                </a:lnTo>
                <a:lnTo>
                  <a:pt x="997" y="1496"/>
                </a:lnTo>
                <a:lnTo>
                  <a:pt x="997" y="1495"/>
                </a:lnTo>
                <a:lnTo>
                  <a:pt x="996" y="1493"/>
                </a:lnTo>
                <a:lnTo>
                  <a:pt x="996" y="1493"/>
                </a:lnTo>
                <a:lnTo>
                  <a:pt x="994" y="1493"/>
                </a:lnTo>
                <a:lnTo>
                  <a:pt x="992" y="1492"/>
                </a:lnTo>
                <a:lnTo>
                  <a:pt x="990" y="1492"/>
                </a:lnTo>
                <a:lnTo>
                  <a:pt x="992" y="1492"/>
                </a:lnTo>
                <a:lnTo>
                  <a:pt x="992" y="1493"/>
                </a:lnTo>
                <a:lnTo>
                  <a:pt x="992" y="1495"/>
                </a:lnTo>
                <a:lnTo>
                  <a:pt x="990" y="1495"/>
                </a:lnTo>
                <a:lnTo>
                  <a:pt x="990" y="1495"/>
                </a:lnTo>
                <a:lnTo>
                  <a:pt x="990" y="1496"/>
                </a:lnTo>
                <a:lnTo>
                  <a:pt x="990" y="1497"/>
                </a:lnTo>
                <a:lnTo>
                  <a:pt x="990" y="1497"/>
                </a:lnTo>
                <a:lnTo>
                  <a:pt x="990" y="1499"/>
                </a:lnTo>
                <a:lnTo>
                  <a:pt x="990" y="1499"/>
                </a:lnTo>
                <a:lnTo>
                  <a:pt x="990" y="1500"/>
                </a:lnTo>
                <a:lnTo>
                  <a:pt x="990" y="1500"/>
                </a:lnTo>
                <a:lnTo>
                  <a:pt x="989" y="1504"/>
                </a:lnTo>
                <a:lnTo>
                  <a:pt x="989" y="1507"/>
                </a:lnTo>
                <a:moveTo>
                  <a:pt x="994" y="1524"/>
                </a:moveTo>
                <a:lnTo>
                  <a:pt x="994" y="1524"/>
                </a:lnTo>
                <a:lnTo>
                  <a:pt x="993" y="1524"/>
                </a:lnTo>
                <a:lnTo>
                  <a:pt x="993" y="1524"/>
                </a:lnTo>
                <a:lnTo>
                  <a:pt x="993" y="1525"/>
                </a:lnTo>
                <a:lnTo>
                  <a:pt x="993" y="1525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6" y="1526"/>
                </a:lnTo>
                <a:lnTo>
                  <a:pt x="994" y="1525"/>
                </a:lnTo>
                <a:lnTo>
                  <a:pt x="994" y="1524"/>
                </a:lnTo>
                <a:lnTo>
                  <a:pt x="994" y="1524"/>
                </a:lnTo>
                <a:moveTo>
                  <a:pt x="986" y="1525"/>
                </a:moveTo>
                <a:lnTo>
                  <a:pt x="987" y="1526"/>
                </a:lnTo>
                <a:lnTo>
                  <a:pt x="987" y="1528"/>
                </a:lnTo>
                <a:lnTo>
                  <a:pt x="989" y="1529"/>
                </a:lnTo>
                <a:lnTo>
                  <a:pt x="990" y="1530"/>
                </a:lnTo>
                <a:lnTo>
                  <a:pt x="990" y="1530"/>
                </a:lnTo>
                <a:lnTo>
                  <a:pt x="990" y="1532"/>
                </a:lnTo>
                <a:lnTo>
                  <a:pt x="992" y="1533"/>
                </a:lnTo>
                <a:lnTo>
                  <a:pt x="993" y="1532"/>
                </a:lnTo>
                <a:lnTo>
                  <a:pt x="993" y="1532"/>
                </a:lnTo>
                <a:lnTo>
                  <a:pt x="993" y="1532"/>
                </a:lnTo>
                <a:lnTo>
                  <a:pt x="993" y="1532"/>
                </a:lnTo>
                <a:lnTo>
                  <a:pt x="994" y="1532"/>
                </a:lnTo>
                <a:lnTo>
                  <a:pt x="994" y="1530"/>
                </a:lnTo>
                <a:lnTo>
                  <a:pt x="994" y="1530"/>
                </a:lnTo>
                <a:lnTo>
                  <a:pt x="994" y="1530"/>
                </a:lnTo>
                <a:lnTo>
                  <a:pt x="993" y="1529"/>
                </a:lnTo>
                <a:lnTo>
                  <a:pt x="993" y="1528"/>
                </a:lnTo>
                <a:lnTo>
                  <a:pt x="993" y="1528"/>
                </a:lnTo>
                <a:lnTo>
                  <a:pt x="993" y="1526"/>
                </a:lnTo>
                <a:lnTo>
                  <a:pt x="993" y="1525"/>
                </a:lnTo>
                <a:lnTo>
                  <a:pt x="992" y="1525"/>
                </a:lnTo>
                <a:lnTo>
                  <a:pt x="992" y="1524"/>
                </a:lnTo>
                <a:lnTo>
                  <a:pt x="992" y="1524"/>
                </a:lnTo>
                <a:lnTo>
                  <a:pt x="992" y="1522"/>
                </a:lnTo>
                <a:lnTo>
                  <a:pt x="993" y="1522"/>
                </a:lnTo>
                <a:lnTo>
                  <a:pt x="993" y="1522"/>
                </a:lnTo>
                <a:lnTo>
                  <a:pt x="994" y="1521"/>
                </a:lnTo>
                <a:lnTo>
                  <a:pt x="994" y="1521"/>
                </a:lnTo>
                <a:lnTo>
                  <a:pt x="994" y="1519"/>
                </a:lnTo>
                <a:lnTo>
                  <a:pt x="993" y="1519"/>
                </a:lnTo>
                <a:lnTo>
                  <a:pt x="993" y="1519"/>
                </a:lnTo>
                <a:lnTo>
                  <a:pt x="993" y="1518"/>
                </a:lnTo>
                <a:lnTo>
                  <a:pt x="992" y="1518"/>
                </a:lnTo>
                <a:lnTo>
                  <a:pt x="990" y="1519"/>
                </a:lnTo>
                <a:lnTo>
                  <a:pt x="990" y="1519"/>
                </a:lnTo>
                <a:lnTo>
                  <a:pt x="990" y="1521"/>
                </a:lnTo>
                <a:lnTo>
                  <a:pt x="990" y="1522"/>
                </a:lnTo>
                <a:lnTo>
                  <a:pt x="989" y="1522"/>
                </a:lnTo>
                <a:lnTo>
                  <a:pt x="989" y="1522"/>
                </a:lnTo>
                <a:lnTo>
                  <a:pt x="987" y="1522"/>
                </a:lnTo>
                <a:lnTo>
                  <a:pt x="986" y="1522"/>
                </a:lnTo>
                <a:lnTo>
                  <a:pt x="987" y="1524"/>
                </a:lnTo>
                <a:lnTo>
                  <a:pt x="986" y="1525"/>
                </a:lnTo>
                <a:lnTo>
                  <a:pt x="986" y="1525"/>
                </a:lnTo>
                <a:moveTo>
                  <a:pt x="998" y="1524"/>
                </a:moveTo>
                <a:lnTo>
                  <a:pt x="997" y="1524"/>
                </a:lnTo>
                <a:lnTo>
                  <a:pt x="997" y="1525"/>
                </a:lnTo>
                <a:lnTo>
                  <a:pt x="997" y="1525"/>
                </a:lnTo>
                <a:lnTo>
                  <a:pt x="997" y="1526"/>
                </a:lnTo>
                <a:lnTo>
                  <a:pt x="997" y="1526"/>
                </a:lnTo>
                <a:lnTo>
                  <a:pt x="998" y="1526"/>
                </a:lnTo>
                <a:lnTo>
                  <a:pt x="1001" y="1526"/>
                </a:lnTo>
                <a:lnTo>
                  <a:pt x="1003" y="1525"/>
                </a:lnTo>
                <a:lnTo>
                  <a:pt x="1003" y="1525"/>
                </a:lnTo>
                <a:lnTo>
                  <a:pt x="1003" y="1524"/>
                </a:lnTo>
                <a:lnTo>
                  <a:pt x="1003" y="1522"/>
                </a:lnTo>
                <a:lnTo>
                  <a:pt x="1003" y="1522"/>
                </a:lnTo>
                <a:lnTo>
                  <a:pt x="1001" y="1521"/>
                </a:lnTo>
                <a:lnTo>
                  <a:pt x="998" y="1521"/>
                </a:lnTo>
                <a:lnTo>
                  <a:pt x="998" y="1521"/>
                </a:lnTo>
                <a:lnTo>
                  <a:pt x="998" y="1521"/>
                </a:lnTo>
                <a:lnTo>
                  <a:pt x="998" y="1522"/>
                </a:lnTo>
                <a:lnTo>
                  <a:pt x="998" y="1522"/>
                </a:lnTo>
                <a:lnTo>
                  <a:pt x="998" y="1524"/>
                </a:lnTo>
                <a:moveTo>
                  <a:pt x="985" y="1511"/>
                </a:moveTo>
                <a:lnTo>
                  <a:pt x="985" y="1511"/>
                </a:lnTo>
                <a:lnTo>
                  <a:pt x="983" y="1511"/>
                </a:lnTo>
                <a:lnTo>
                  <a:pt x="983" y="1513"/>
                </a:lnTo>
                <a:lnTo>
                  <a:pt x="983" y="1513"/>
                </a:lnTo>
                <a:lnTo>
                  <a:pt x="983" y="1513"/>
                </a:lnTo>
                <a:lnTo>
                  <a:pt x="985" y="1513"/>
                </a:lnTo>
                <a:lnTo>
                  <a:pt x="985" y="1513"/>
                </a:lnTo>
                <a:lnTo>
                  <a:pt x="985" y="1513"/>
                </a:lnTo>
                <a:lnTo>
                  <a:pt x="985" y="1511"/>
                </a:lnTo>
                <a:moveTo>
                  <a:pt x="617" y="787"/>
                </a:moveTo>
                <a:lnTo>
                  <a:pt x="617" y="787"/>
                </a:lnTo>
                <a:lnTo>
                  <a:pt x="616" y="786"/>
                </a:lnTo>
                <a:lnTo>
                  <a:pt x="616" y="786"/>
                </a:lnTo>
                <a:lnTo>
                  <a:pt x="615" y="785"/>
                </a:lnTo>
                <a:lnTo>
                  <a:pt x="615" y="786"/>
                </a:lnTo>
                <a:lnTo>
                  <a:pt x="615" y="787"/>
                </a:lnTo>
                <a:lnTo>
                  <a:pt x="616" y="787"/>
                </a:lnTo>
                <a:lnTo>
                  <a:pt x="617" y="790"/>
                </a:lnTo>
                <a:lnTo>
                  <a:pt x="619" y="790"/>
                </a:lnTo>
                <a:lnTo>
                  <a:pt x="619" y="790"/>
                </a:lnTo>
                <a:lnTo>
                  <a:pt x="619" y="790"/>
                </a:lnTo>
                <a:lnTo>
                  <a:pt x="619" y="787"/>
                </a:lnTo>
                <a:lnTo>
                  <a:pt x="617" y="787"/>
                </a:lnTo>
                <a:moveTo>
                  <a:pt x="638" y="820"/>
                </a:moveTo>
                <a:lnTo>
                  <a:pt x="638" y="822"/>
                </a:lnTo>
                <a:lnTo>
                  <a:pt x="638" y="823"/>
                </a:lnTo>
                <a:lnTo>
                  <a:pt x="638" y="823"/>
                </a:lnTo>
                <a:lnTo>
                  <a:pt x="638" y="822"/>
                </a:lnTo>
                <a:lnTo>
                  <a:pt x="638" y="822"/>
                </a:lnTo>
                <a:lnTo>
                  <a:pt x="638" y="822"/>
                </a:lnTo>
                <a:lnTo>
                  <a:pt x="638" y="822"/>
                </a:lnTo>
                <a:lnTo>
                  <a:pt x="638" y="820"/>
                </a:lnTo>
                <a:lnTo>
                  <a:pt x="638" y="820"/>
                </a:lnTo>
                <a:moveTo>
                  <a:pt x="604" y="763"/>
                </a:moveTo>
                <a:lnTo>
                  <a:pt x="604" y="763"/>
                </a:lnTo>
                <a:lnTo>
                  <a:pt x="604" y="763"/>
                </a:lnTo>
                <a:lnTo>
                  <a:pt x="604" y="763"/>
                </a:lnTo>
                <a:lnTo>
                  <a:pt x="605" y="763"/>
                </a:lnTo>
                <a:lnTo>
                  <a:pt x="605" y="763"/>
                </a:lnTo>
                <a:lnTo>
                  <a:pt x="604" y="763"/>
                </a:lnTo>
                <a:lnTo>
                  <a:pt x="604" y="763"/>
                </a:lnTo>
                <a:moveTo>
                  <a:pt x="627" y="789"/>
                </a:moveTo>
                <a:lnTo>
                  <a:pt x="627" y="789"/>
                </a:lnTo>
                <a:lnTo>
                  <a:pt x="626" y="789"/>
                </a:lnTo>
                <a:lnTo>
                  <a:pt x="626" y="789"/>
                </a:lnTo>
                <a:lnTo>
                  <a:pt x="624" y="793"/>
                </a:lnTo>
                <a:lnTo>
                  <a:pt x="626" y="793"/>
                </a:lnTo>
                <a:lnTo>
                  <a:pt x="627" y="793"/>
                </a:lnTo>
                <a:lnTo>
                  <a:pt x="627" y="793"/>
                </a:lnTo>
                <a:lnTo>
                  <a:pt x="628" y="792"/>
                </a:lnTo>
                <a:lnTo>
                  <a:pt x="627" y="790"/>
                </a:lnTo>
                <a:lnTo>
                  <a:pt x="627" y="789"/>
                </a:lnTo>
                <a:moveTo>
                  <a:pt x="982" y="1528"/>
                </a:moveTo>
                <a:lnTo>
                  <a:pt x="982" y="1528"/>
                </a:lnTo>
                <a:lnTo>
                  <a:pt x="982" y="1528"/>
                </a:lnTo>
                <a:lnTo>
                  <a:pt x="982" y="1526"/>
                </a:lnTo>
                <a:lnTo>
                  <a:pt x="981" y="1526"/>
                </a:lnTo>
                <a:lnTo>
                  <a:pt x="981" y="1526"/>
                </a:lnTo>
                <a:lnTo>
                  <a:pt x="981" y="1526"/>
                </a:lnTo>
                <a:lnTo>
                  <a:pt x="981" y="1528"/>
                </a:lnTo>
                <a:lnTo>
                  <a:pt x="981" y="1528"/>
                </a:lnTo>
                <a:lnTo>
                  <a:pt x="982" y="1528"/>
                </a:lnTo>
                <a:moveTo>
                  <a:pt x="945" y="994"/>
                </a:moveTo>
                <a:lnTo>
                  <a:pt x="945" y="994"/>
                </a:lnTo>
                <a:lnTo>
                  <a:pt x="945" y="994"/>
                </a:lnTo>
                <a:lnTo>
                  <a:pt x="945" y="994"/>
                </a:lnTo>
                <a:lnTo>
                  <a:pt x="945" y="993"/>
                </a:lnTo>
                <a:lnTo>
                  <a:pt x="945" y="993"/>
                </a:lnTo>
                <a:lnTo>
                  <a:pt x="945" y="993"/>
                </a:lnTo>
                <a:lnTo>
                  <a:pt x="945" y="993"/>
                </a:lnTo>
                <a:lnTo>
                  <a:pt x="945" y="994"/>
                </a:lnTo>
                <a:lnTo>
                  <a:pt x="945" y="994"/>
                </a:lnTo>
                <a:lnTo>
                  <a:pt x="945" y="994"/>
                </a:lnTo>
                <a:moveTo>
                  <a:pt x="643" y="831"/>
                </a:moveTo>
                <a:lnTo>
                  <a:pt x="642" y="831"/>
                </a:lnTo>
                <a:lnTo>
                  <a:pt x="642" y="831"/>
                </a:lnTo>
                <a:lnTo>
                  <a:pt x="642" y="831"/>
                </a:lnTo>
                <a:lnTo>
                  <a:pt x="642" y="831"/>
                </a:lnTo>
                <a:lnTo>
                  <a:pt x="643" y="833"/>
                </a:lnTo>
                <a:lnTo>
                  <a:pt x="643" y="833"/>
                </a:lnTo>
                <a:lnTo>
                  <a:pt x="643" y="831"/>
                </a:lnTo>
                <a:lnTo>
                  <a:pt x="643" y="831"/>
                </a:lnTo>
                <a:moveTo>
                  <a:pt x="650" y="838"/>
                </a:move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38"/>
                </a:lnTo>
                <a:lnTo>
                  <a:pt x="650" y="838"/>
                </a:lnTo>
                <a:moveTo>
                  <a:pt x="1234" y="1325"/>
                </a:moveTo>
                <a:lnTo>
                  <a:pt x="1232" y="1326"/>
                </a:lnTo>
                <a:lnTo>
                  <a:pt x="1232" y="1328"/>
                </a:lnTo>
                <a:lnTo>
                  <a:pt x="1234" y="1328"/>
                </a:lnTo>
                <a:lnTo>
                  <a:pt x="1234" y="1328"/>
                </a:lnTo>
                <a:lnTo>
                  <a:pt x="1234" y="1326"/>
                </a:lnTo>
                <a:lnTo>
                  <a:pt x="1234" y="1326"/>
                </a:lnTo>
                <a:lnTo>
                  <a:pt x="1234" y="1325"/>
                </a:lnTo>
                <a:moveTo>
                  <a:pt x="472" y="519"/>
                </a:moveTo>
                <a:lnTo>
                  <a:pt x="470" y="517"/>
                </a:lnTo>
                <a:lnTo>
                  <a:pt x="470" y="516"/>
                </a:lnTo>
                <a:lnTo>
                  <a:pt x="469" y="516"/>
                </a:lnTo>
                <a:lnTo>
                  <a:pt x="467" y="516"/>
                </a:lnTo>
                <a:lnTo>
                  <a:pt x="467" y="516"/>
                </a:lnTo>
                <a:lnTo>
                  <a:pt x="467" y="517"/>
                </a:lnTo>
                <a:lnTo>
                  <a:pt x="467" y="519"/>
                </a:lnTo>
                <a:lnTo>
                  <a:pt x="466" y="519"/>
                </a:lnTo>
                <a:lnTo>
                  <a:pt x="466" y="520"/>
                </a:lnTo>
                <a:lnTo>
                  <a:pt x="466" y="520"/>
                </a:lnTo>
                <a:lnTo>
                  <a:pt x="467" y="521"/>
                </a:lnTo>
                <a:lnTo>
                  <a:pt x="467" y="521"/>
                </a:lnTo>
                <a:lnTo>
                  <a:pt x="467" y="523"/>
                </a:lnTo>
                <a:lnTo>
                  <a:pt x="469" y="524"/>
                </a:lnTo>
                <a:lnTo>
                  <a:pt x="470" y="524"/>
                </a:lnTo>
                <a:lnTo>
                  <a:pt x="470" y="523"/>
                </a:lnTo>
                <a:lnTo>
                  <a:pt x="470" y="523"/>
                </a:lnTo>
                <a:lnTo>
                  <a:pt x="470" y="524"/>
                </a:lnTo>
                <a:lnTo>
                  <a:pt x="470" y="525"/>
                </a:lnTo>
                <a:lnTo>
                  <a:pt x="470" y="525"/>
                </a:lnTo>
                <a:lnTo>
                  <a:pt x="470" y="527"/>
                </a:lnTo>
                <a:lnTo>
                  <a:pt x="472" y="528"/>
                </a:lnTo>
                <a:lnTo>
                  <a:pt x="472" y="528"/>
                </a:lnTo>
                <a:lnTo>
                  <a:pt x="473" y="527"/>
                </a:lnTo>
                <a:lnTo>
                  <a:pt x="473" y="525"/>
                </a:lnTo>
                <a:lnTo>
                  <a:pt x="473" y="524"/>
                </a:lnTo>
                <a:lnTo>
                  <a:pt x="473" y="520"/>
                </a:lnTo>
                <a:lnTo>
                  <a:pt x="472" y="519"/>
                </a:lnTo>
                <a:moveTo>
                  <a:pt x="469" y="524"/>
                </a:moveTo>
                <a:lnTo>
                  <a:pt x="466" y="521"/>
                </a:lnTo>
                <a:lnTo>
                  <a:pt x="466" y="521"/>
                </a:lnTo>
                <a:lnTo>
                  <a:pt x="466" y="521"/>
                </a:lnTo>
                <a:lnTo>
                  <a:pt x="466" y="521"/>
                </a:lnTo>
                <a:lnTo>
                  <a:pt x="466" y="523"/>
                </a:lnTo>
                <a:lnTo>
                  <a:pt x="466" y="523"/>
                </a:lnTo>
                <a:lnTo>
                  <a:pt x="467" y="524"/>
                </a:lnTo>
                <a:lnTo>
                  <a:pt x="467" y="524"/>
                </a:lnTo>
                <a:lnTo>
                  <a:pt x="469" y="527"/>
                </a:lnTo>
                <a:lnTo>
                  <a:pt x="469" y="525"/>
                </a:lnTo>
                <a:lnTo>
                  <a:pt x="469" y="524"/>
                </a:lnTo>
                <a:lnTo>
                  <a:pt x="469" y="524"/>
                </a:lnTo>
                <a:moveTo>
                  <a:pt x="474" y="527"/>
                </a:moveTo>
                <a:lnTo>
                  <a:pt x="474" y="525"/>
                </a:lnTo>
                <a:lnTo>
                  <a:pt x="476" y="523"/>
                </a:lnTo>
                <a:lnTo>
                  <a:pt x="476" y="523"/>
                </a:lnTo>
                <a:lnTo>
                  <a:pt x="474" y="523"/>
                </a:lnTo>
                <a:lnTo>
                  <a:pt x="473" y="523"/>
                </a:lnTo>
                <a:lnTo>
                  <a:pt x="474" y="525"/>
                </a:lnTo>
                <a:lnTo>
                  <a:pt x="474" y="525"/>
                </a:lnTo>
                <a:lnTo>
                  <a:pt x="474" y="525"/>
                </a:lnTo>
                <a:lnTo>
                  <a:pt x="474" y="527"/>
                </a:lnTo>
                <a:lnTo>
                  <a:pt x="473" y="527"/>
                </a:lnTo>
                <a:lnTo>
                  <a:pt x="474" y="527"/>
                </a:lnTo>
                <a:lnTo>
                  <a:pt x="474" y="527"/>
                </a:lnTo>
                <a:lnTo>
                  <a:pt x="474" y="527"/>
                </a:lnTo>
                <a:moveTo>
                  <a:pt x="491" y="560"/>
                </a:moveTo>
                <a:lnTo>
                  <a:pt x="491" y="560"/>
                </a:lnTo>
                <a:lnTo>
                  <a:pt x="489" y="558"/>
                </a:lnTo>
                <a:lnTo>
                  <a:pt x="489" y="558"/>
                </a:lnTo>
                <a:lnTo>
                  <a:pt x="488" y="558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9" y="561"/>
                </a:lnTo>
                <a:lnTo>
                  <a:pt x="489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0"/>
                </a:lnTo>
                <a:moveTo>
                  <a:pt x="465" y="517"/>
                </a:moveTo>
                <a:lnTo>
                  <a:pt x="463" y="517"/>
                </a:lnTo>
                <a:lnTo>
                  <a:pt x="463" y="517"/>
                </a:lnTo>
                <a:lnTo>
                  <a:pt x="463" y="517"/>
                </a:lnTo>
                <a:lnTo>
                  <a:pt x="463" y="517"/>
                </a:lnTo>
                <a:lnTo>
                  <a:pt x="463" y="519"/>
                </a:lnTo>
                <a:lnTo>
                  <a:pt x="465" y="519"/>
                </a:lnTo>
                <a:lnTo>
                  <a:pt x="465" y="520"/>
                </a:lnTo>
                <a:lnTo>
                  <a:pt x="465" y="520"/>
                </a:lnTo>
                <a:lnTo>
                  <a:pt x="465" y="520"/>
                </a:lnTo>
                <a:lnTo>
                  <a:pt x="465" y="519"/>
                </a:lnTo>
                <a:lnTo>
                  <a:pt x="465" y="517"/>
                </a:lnTo>
                <a:moveTo>
                  <a:pt x="458" y="513"/>
                </a:moveTo>
                <a:lnTo>
                  <a:pt x="456" y="512"/>
                </a:lnTo>
                <a:lnTo>
                  <a:pt x="455" y="512"/>
                </a:lnTo>
                <a:lnTo>
                  <a:pt x="455" y="512"/>
                </a:lnTo>
                <a:lnTo>
                  <a:pt x="454" y="512"/>
                </a:lnTo>
                <a:lnTo>
                  <a:pt x="455" y="513"/>
                </a:lnTo>
                <a:lnTo>
                  <a:pt x="456" y="514"/>
                </a:lnTo>
                <a:lnTo>
                  <a:pt x="458" y="514"/>
                </a:lnTo>
                <a:lnTo>
                  <a:pt x="459" y="517"/>
                </a:lnTo>
                <a:lnTo>
                  <a:pt x="460" y="517"/>
                </a:lnTo>
                <a:lnTo>
                  <a:pt x="460" y="517"/>
                </a:lnTo>
                <a:lnTo>
                  <a:pt x="460" y="517"/>
                </a:lnTo>
                <a:lnTo>
                  <a:pt x="460" y="516"/>
                </a:lnTo>
                <a:lnTo>
                  <a:pt x="459" y="513"/>
                </a:lnTo>
                <a:lnTo>
                  <a:pt x="458" y="513"/>
                </a:lnTo>
                <a:moveTo>
                  <a:pt x="455" y="509"/>
                </a:moveTo>
                <a:lnTo>
                  <a:pt x="455" y="509"/>
                </a:lnTo>
                <a:lnTo>
                  <a:pt x="455" y="507"/>
                </a:lnTo>
                <a:lnTo>
                  <a:pt x="456" y="507"/>
                </a:lnTo>
                <a:lnTo>
                  <a:pt x="456" y="507"/>
                </a:lnTo>
                <a:lnTo>
                  <a:pt x="456" y="506"/>
                </a:lnTo>
                <a:lnTo>
                  <a:pt x="456" y="506"/>
                </a:lnTo>
                <a:lnTo>
                  <a:pt x="455" y="505"/>
                </a:lnTo>
                <a:lnTo>
                  <a:pt x="455" y="505"/>
                </a:lnTo>
                <a:lnTo>
                  <a:pt x="454" y="506"/>
                </a:lnTo>
                <a:lnTo>
                  <a:pt x="452" y="506"/>
                </a:lnTo>
                <a:lnTo>
                  <a:pt x="452" y="507"/>
                </a:lnTo>
                <a:lnTo>
                  <a:pt x="452" y="507"/>
                </a:lnTo>
                <a:lnTo>
                  <a:pt x="452" y="507"/>
                </a:lnTo>
                <a:lnTo>
                  <a:pt x="452" y="509"/>
                </a:lnTo>
                <a:lnTo>
                  <a:pt x="452" y="509"/>
                </a:lnTo>
                <a:lnTo>
                  <a:pt x="452" y="509"/>
                </a:lnTo>
                <a:lnTo>
                  <a:pt x="452" y="509"/>
                </a:lnTo>
                <a:lnTo>
                  <a:pt x="452" y="507"/>
                </a:lnTo>
                <a:lnTo>
                  <a:pt x="452" y="507"/>
                </a:lnTo>
                <a:lnTo>
                  <a:pt x="452" y="507"/>
                </a:lnTo>
                <a:lnTo>
                  <a:pt x="454" y="507"/>
                </a:lnTo>
                <a:lnTo>
                  <a:pt x="454" y="507"/>
                </a:lnTo>
                <a:lnTo>
                  <a:pt x="454" y="509"/>
                </a:lnTo>
                <a:lnTo>
                  <a:pt x="455" y="509"/>
                </a:lnTo>
                <a:moveTo>
                  <a:pt x="466" y="517"/>
                </a:moveTo>
                <a:lnTo>
                  <a:pt x="466" y="516"/>
                </a:lnTo>
                <a:lnTo>
                  <a:pt x="466" y="516"/>
                </a:lnTo>
                <a:lnTo>
                  <a:pt x="466" y="514"/>
                </a:lnTo>
                <a:lnTo>
                  <a:pt x="466" y="516"/>
                </a:lnTo>
                <a:lnTo>
                  <a:pt x="466" y="516"/>
                </a:lnTo>
                <a:lnTo>
                  <a:pt x="465" y="517"/>
                </a:lnTo>
                <a:lnTo>
                  <a:pt x="465" y="517"/>
                </a:lnTo>
                <a:lnTo>
                  <a:pt x="465" y="517"/>
                </a:lnTo>
                <a:lnTo>
                  <a:pt x="466" y="517"/>
                </a:lnTo>
                <a:lnTo>
                  <a:pt x="466" y="519"/>
                </a:lnTo>
                <a:lnTo>
                  <a:pt x="466" y="519"/>
                </a:lnTo>
                <a:lnTo>
                  <a:pt x="466" y="517"/>
                </a:lnTo>
                <a:moveTo>
                  <a:pt x="451" y="498"/>
                </a:moveTo>
                <a:lnTo>
                  <a:pt x="449" y="498"/>
                </a:lnTo>
                <a:lnTo>
                  <a:pt x="449" y="498"/>
                </a:lnTo>
                <a:lnTo>
                  <a:pt x="449" y="499"/>
                </a:lnTo>
                <a:lnTo>
                  <a:pt x="449" y="501"/>
                </a:lnTo>
                <a:lnTo>
                  <a:pt x="449" y="501"/>
                </a:lnTo>
                <a:lnTo>
                  <a:pt x="449" y="501"/>
                </a:lnTo>
                <a:lnTo>
                  <a:pt x="451" y="499"/>
                </a:lnTo>
                <a:lnTo>
                  <a:pt x="451" y="499"/>
                </a:lnTo>
                <a:lnTo>
                  <a:pt x="451" y="499"/>
                </a:lnTo>
                <a:lnTo>
                  <a:pt x="451" y="498"/>
                </a:lnTo>
                <a:lnTo>
                  <a:pt x="451" y="498"/>
                </a:lnTo>
                <a:moveTo>
                  <a:pt x="496" y="565"/>
                </a:moveTo>
                <a:lnTo>
                  <a:pt x="495" y="564"/>
                </a:lnTo>
                <a:lnTo>
                  <a:pt x="495" y="565"/>
                </a:lnTo>
                <a:lnTo>
                  <a:pt x="495" y="565"/>
                </a:lnTo>
                <a:lnTo>
                  <a:pt x="495" y="565"/>
                </a:lnTo>
                <a:lnTo>
                  <a:pt x="496" y="565"/>
                </a:lnTo>
                <a:lnTo>
                  <a:pt x="496" y="565"/>
                </a:lnTo>
                <a:lnTo>
                  <a:pt x="496" y="565"/>
                </a:lnTo>
                <a:moveTo>
                  <a:pt x="558" y="746"/>
                </a:moveTo>
                <a:lnTo>
                  <a:pt x="558" y="746"/>
                </a:lnTo>
                <a:lnTo>
                  <a:pt x="558" y="746"/>
                </a:lnTo>
                <a:lnTo>
                  <a:pt x="558" y="747"/>
                </a:lnTo>
                <a:lnTo>
                  <a:pt x="558" y="747"/>
                </a:lnTo>
                <a:lnTo>
                  <a:pt x="560" y="747"/>
                </a:lnTo>
                <a:lnTo>
                  <a:pt x="560" y="747"/>
                </a:lnTo>
                <a:lnTo>
                  <a:pt x="558" y="746"/>
                </a:lnTo>
                <a:moveTo>
                  <a:pt x="550" y="738"/>
                </a:moveTo>
                <a:lnTo>
                  <a:pt x="550" y="738"/>
                </a:lnTo>
                <a:lnTo>
                  <a:pt x="550" y="739"/>
                </a:lnTo>
                <a:lnTo>
                  <a:pt x="550" y="739"/>
                </a:lnTo>
                <a:lnTo>
                  <a:pt x="551" y="739"/>
                </a:lnTo>
                <a:lnTo>
                  <a:pt x="550" y="738"/>
                </a:lnTo>
                <a:lnTo>
                  <a:pt x="550" y="738"/>
                </a:lnTo>
                <a:moveTo>
                  <a:pt x="513" y="575"/>
                </a:moveTo>
                <a:lnTo>
                  <a:pt x="514" y="576"/>
                </a:lnTo>
                <a:lnTo>
                  <a:pt x="517" y="576"/>
                </a:lnTo>
                <a:lnTo>
                  <a:pt x="520" y="578"/>
                </a:lnTo>
                <a:lnTo>
                  <a:pt x="520" y="578"/>
                </a:lnTo>
                <a:lnTo>
                  <a:pt x="520" y="578"/>
                </a:lnTo>
                <a:lnTo>
                  <a:pt x="521" y="576"/>
                </a:lnTo>
                <a:lnTo>
                  <a:pt x="521" y="576"/>
                </a:lnTo>
                <a:lnTo>
                  <a:pt x="522" y="576"/>
                </a:lnTo>
                <a:lnTo>
                  <a:pt x="522" y="576"/>
                </a:lnTo>
                <a:lnTo>
                  <a:pt x="522" y="576"/>
                </a:lnTo>
                <a:lnTo>
                  <a:pt x="522" y="574"/>
                </a:lnTo>
                <a:lnTo>
                  <a:pt x="521" y="574"/>
                </a:lnTo>
                <a:lnTo>
                  <a:pt x="521" y="572"/>
                </a:lnTo>
                <a:lnTo>
                  <a:pt x="521" y="572"/>
                </a:lnTo>
                <a:lnTo>
                  <a:pt x="521" y="574"/>
                </a:lnTo>
                <a:lnTo>
                  <a:pt x="521" y="574"/>
                </a:lnTo>
                <a:lnTo>
                  <a:pt x="521" y="574"/>
                </a:lnTo>
                <a:lnTo>
                  <a:pt x="520" y="571"/>
                </a:lnTo>
                <a:lnTo>
                  <a:pt x="518" y="570"/>
                </a:lnTo>
                <a:lnTo>
                  <a:pt x="517" y="568"/>
                </a:lnTo>
                <a:lnTo>
                  <a:pt x="517" y="568"/>
                </a:lnTo>
                <a:lnTo>
                  <a:pt x="517" y="567"/>
                </a:lnTo>
                <a:lnTo>
                  <a:pt x="516" y="567"/>
                </a:lnTo>
                <a:lnTo>
                  <a:pt x="514" y="565"/>
                </a:lnTo>
                <a:lnTo>
                  <a:pt x="511" y="564"/>
                </a:lnTo>
                <a:lnTo>
                  <a:pt x="510" y="564"/>
                </a:lnTo>
                <a:lnTo>
                  <a:pt x="507" y="563"/>
                </a:lnTo>
                <a:lnTo>
                  <a:pt x="507" y="561"/>
                </a:lnTo>
                <a:lnTo>
                  <a:pt x="507" y="561"/>
                </a:lnTo>
                <a:lnTo>
                  <a:pt x="507" y="561"/>
                </a:lnTo>
                <a:lnTo>
                  <a:pt x="507" y="560"/>
                </a:lnTo>
                <a:lnTo>
                  <a:pt x="506" y="558"/>
                </a:lnTo>
                <a:lnTo>
                  <a:pt x="505" y="557"/>
                </a:lnTo>
                <a:lnTo>
                  <a:pt x="503" y="556"/>
                </a:lnTo>
                <a:lnTo>
                  <a:pt x="502" y="554"/>
                </a:lnTo>
                <a:lnTo>
                  <a:pt x="502" y="553"/>
                </a:lnTo>
                <a:lnTo>
                  <a:pt x="502" y="553"/>
                </a:lnTo>
                <a:lnTo>
                  <a:pt x="500" y="553"/>
                </a:lnTo>
                <a:lnTo>
                  <a:pt x="498" y="552"/>
                </a:lnTo>
                <a:lnTo>
                  <a:pt x="495" y="552"/>
                </a:lnTo>
                <a:lnTo>
                  <a:pt x="491" y="550"/>
                </a:lnTo>
                <a:lnTo>
                  <a:pt x="485" y="549"/>
                </a:lnTo>
                <a:lnTo>
                  <a:pt x="481" y="546"/>
                </a:lnTo>
                <a:lnTo>
                  <a:pt x="478" y="546"/>
                </a:lnTo>
                <a:lnTo>
                  <a:pt x="477" y="546"/>
                </a:lnTo>
                <a:lnTo>
                  <a:pt x="476" y="546"/>
                </a:lnTo>
                <a:lnTo>
                  <a:pt x="474" y="547"/>
                </a:lnTo>
                <a:lnTo>
                  <a:pt x="474" y="547"/>
                </a:lnTo>
                <a:lnTo>
                  <a:pt x="474" y="549"/>
                </a:lnTo>
                <a:lnTo>
                  <a:pt x="476" y="549"/>
                </a:lnTo>
                <a:lnTo>
                  <a:pt x="477" y="550"/>
                </a:lnTo>
                <a:lnTo>
                  <a:pt x="477" y="550"/>
                </a:lnTo>
                <a:lnTo>
                  <a:pt x="478" y="550"/>
                </a:lnTo>
                <a:lnTo>
                  <a:pt x="478" y="550"/>
                </a:lnTo>
                <a:lnTo>
                  <a:pt x="480" y="550"/>
                </a:lnTo>
                <a:lnTo>
                  <a:pt x="480" y="550"/>
                </a:lnTo>
                <a:lnTo>
                  <a:pt x="480" y="549"/>
                </a:lnTo>
                <a:lnTo>
                  <a:pt x="483" y="550"/>
                </a:lnTo>
                <a:lnTo>
                  <a:pt x="483" y="550"/>
                </a:lnTo>
                <a:lnTo>
                  <a:pt x="483" y="550"/>
                </a:lnTo>
                <a:lnTo>
                  <a:pt x="483" y="550"/>
                </a:lnTo>
                <a:lnTo>
                  <a:pt x="483" y="552"/>
                </a:lnTo>
                <a:lnTo>
                  <a:pt x="483" y="552"/>
                </a:lnTo>
                <a:lnTo>
                  <a:pt x="481" y="552"/>
                </a:lnTo>
                <a:lnTo>
                  <a:pt x="481" y="552"/>
                </a:lnTo>
                <a:lnTo>
                  <a:pt x="480" y="552"/>
                </a:lnTo>
                <a:lnTo>
                  <a:pt x="478" y="552"/>
                </a:lnTo>
                <a:lnTo>
                  <a:pt x="478" y="552"/>
                </a:lnTo>
                <a:lnTo>
                  <a:pt x="478" y="553"/>
                </a:lnTo>
                <a:lnTo>
                  <a:pt x="478" y="553"/>
                </a:lnTo>
                <a:lnTo>
                  <a:pt x="480" y="553"/>
                </a:lnTo>
                <a:lnTo>
                  <a:pt x="480" y="553"/>
                </a:lnTo>
                <a:lnTo>
                  <a:pt x="480" y="554"/>
                </a:lnTo>
                <a:lnTo>
                  <a:pt x="478" y="556"/>
                </a:lnTo>
                <a:lnTo>
                  <a:pt x="478" y="556"/>
                </a:lnTo>
                <a:lnTo>
                  <a:pt x="480" y="556"/>
                </a:lnTo>
                <a:lnTo>
                  <a:pt x="480" y="556"/>
                </a:lnTo>
                <a:lnTo>
                  <a:pt x="481" y="554"/>
                </a:lnTo>
                <a:lnTo>
                  <a:pt x="483" y="554"/>
                </a:lnTo>
                <a:lnTo>
                  <a:pt x="483" y="556"/>
                </a:lnTo>
                <a:lnTo>
                  <a:pt x="484" y="556"/>
                </a:lnTo>
                <a:lnTo>
                  <a:pt x="484" y="556"/>
                </a:lnTo>
                <a:lnTo>
                  <a:pt x="484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7"/>
                </a:lnTo>
                <a:lnTo>
                  <a:pt x="485" y="557"/>
                </a:lnTo>
                <a:lnTo>
                  <a:pt x="485" y="558"/>
                </a:lnTo>
                <a:lnTo>
                  <a:pt x="487" y="558"/>
                </a:lnTo>
                <a:lnTo>
                  <a:pt x="487" y="558"/>
                </a:lnTo>
                <a:lnTo>
                  <a:pt x="488" y="558"/>
                </a:lnTo>
                <a:lnTo>
                  <a:pt x="488" y="558"/>
                </a:lnTo>
                <a:lnTo>
                  <a:pt x="488" y="557"/>
                </a:lnTo>
                <a:lnTo>
                  <a:pt x="488" y="557"/>
                </a:lnTo>
                <a:lnTo>
                  <a:pt x="488" y="558"/>
                </a:lnTo>
                <a:lnTo>
                  <a:pt x="489" y="558"/>
                </a:lnTo>
                <a:lnTo>
                  <a:pt x="491" y="558"/>
                </a:lnTo>
                <a:lnTo>
                  <a:pt x="491" y="560"/>
                </a:lnTo>
                <a:lnTo>
                  <a:pt x="492" y="560"/>
                </a:lnTo>
                <a:lnTo>
                  <a:pt x="492" y="560"/>
                </a:lnTo>
                <a:lnTo>
                  <a:pt x="492" y="560"/>
                </a:lnTo>
                <a:lnTo>
                  <a:pt x="494" y="561"/>
                </a:lnTo>
                <a:lnTo>
                  <a:pt x="494" y="561"/>
                </a:lnTo>
                <a:lnTo>
                  <a:pt x="495" y="561"/>
                </a:lnTo>
                <a:lnTo>
                  <a:pt x="495" y="561"/>
                </a:lnTo>
                <a:lnTo>
                  <a:pt x="492" y="561"/>
                </a:lnTo>
                <a:lnTo>
                  <a:pt x="492" y="563"/>
                </a:lnTo>
                <a:lnTo>
                  <a:pt x="492" y="563"/>
                </a:lnTo>
                <a:lnTo>
                  <a:pt x="491" y="563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4" y="564"/>
                </a:lnTo>
                <a:lnTo>
                  <a:pt x="494" y="564"/>
                </a:lnTo>
                <a:lnTo>
                  <a:pt x="495" y="564"/>
                </a:lnTo>
                <a:lnTo>
                  <a:pt x="495" y="564"/>
                </a:lnTo>
                <a:lnTo>
                  <a:pt x="495" y="564"/>
                </a:lnTo>
                <a:lnTo>
                  <a:pt x="496" y="564"/>
                </a:lnTo>
                <a:lnTo>
                  <a:pt x="496" y="564"/>
                </a:lnTo>
                <a:lnTo>
                  <a:pt x="496" y="564"/>
                </a:lnTo>
                <a:lnTo>
                  <a:pt x="496" y="564"/>
                </a:lnTo>
                <a:lnTo>
                  <a:pt x="498" y="564"/>
                </a:lnTo>
                <a:lnTo>
                  <a:pt x="498" y="564"/>
                </a:lnTo>
                <a:lnTo>
                  <a:pt x="496" y="565"/>
                </a:lnTo>
                <a:lnTo>
                  <a:pt x="498" y="567"/>
                </a:lnTo>
                <a:lnTo>
                  <a:pt x="498" y="567"/>
                </a:lnTo>
                <a:lnTo>
                  <a:pt x="499" y="565"/>
                </a:lnTo>
                <a:lnTo>
                  <a:pt x="499" y="565"/>
                </a:lnTo>
                <a:lnTo>
                  <a:pt x="499" y="567"/>
                </a:lnTo>
                <a:lnTo>
                  <a:pt x="499" y="567"/>
                </a:lnTo>
                <a:lnTo>
                  <a:pt x="500" y="567"/>
                </a:lnTo>
                <a:lnTo>
                  <a:pt x="500" y="567"/>
                </a:lnTo>
                <a:lnTo>
                  <a:pt x="499" y="568"/>
                </a:lnTo>
                <a:lnTo>
                  <a:pt x="499" y="568"/>
                </a:lnTo>
                <a:lnTo>
                  <a:pt x="499" y="568"/>
                </a:lnTo>
                <a:lnTo>
                  <a:pt x="500" y="568"/>
                </a:lnTo>
                <a:lnTo>
                  <a:pt x="502" y="570"/>
                </a:lnTo>
                <a:lnTo>
                  <a:pt x="502" y="570"/>
                </a:lnTo>
                <a:lnTo>
                  <a:pt x="502" y="570"/>
                </a:lnTo>
                <a:lnTo>
                  <a:pt x="503" y="570"/>
                </a:lnTo>
                <a:lnTo>
                  <a:pt x="505" y="570"/>
                </a:lnTo>
                <a:lnTo>
                  <a:pt x="507" y="570"/>
                </a:lnTo>
                <a:lnTo>
                  <a:pt x="507" y="568"/>
                </a:lnTo>
                <a:lnTo>
                  <a:pt x="507" y="568"/>
                </a:lnTo>
                <a:lnTo>
                  <a:pt x="507" y="568"/>
                </a:lnTo>
                <a:lnTo>
                  <a:pt x="509" y="567"/>
                </a:lnTo>
                <a:lnTo>
                  <a:pt x="509" y="567"/>
                </a:lnTo>
                <a:lnTo>
                  <a:pt x="509" y="567"/>
                </a:lnTo>
                <a:lnTo>
                  <a:pt x="509" y="568"/>
                </a:lnTo>
                <a:lnTo>
                  <a:pt x="507" y="568"/>
                </a:lnTo>
                <a:lnTo>
                  <a:pt x="507" y="570"/>
                </a:lnTo>
                <a:lnTo>
                  <a:pt x="505" y="571"/>
                </a:lnTo>
                <a:lnTo>
                  <a:pt x="505" y="571"/>
                </a:lnTo>
                <a:lnTo>
                  <a:pt x="505" y="572"/>
                </a:lnTo>
                <a:lnTo>
                  <a:pt x="506" y="572"/>
                </a:lnTo>
                <a:lnTo>
                  <a:pt x="507" y="574"/>
                </a:lnTo>
                <a:lnTo>
                  <a:pt x="509" y="574"/>
                </a:lnTo>
                <a:lnTo>
                  <a:pt x="513" y="575"/>
                </a:lnTo>
                <a:moveTo>
                  <a:pt x="520" y="570"/>
                </a:moveTo>
                <a:lnTo>
                  <a:pt x="520" y="570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1"/>
                </a:lnTo>
                <a:lnTo>
                  <a:pt x="521" y="571"/>
                </a:lnTo>
                <a:lnTo>
                  <a:pt x="520" y="570"/>
                </a:lnTo>
                <a:moveTo>
                  <a:pt x="553" y="739"/>
                </a:moveTo>
                <a:lnTo>
                  <a:pt x="551" y="739"/>
                </a:lnTo>
                <a:lnTo>
                  <a:pt x="553" y="740"/>
                </a:lnTo>
                <a:lnTo>
                  <a:pt x="553" y="740"/>
                </a:lnTo>
                <a:lnTo>
                  <a:pt x="554" y="740"/>
                </a:lnTo>
                <a:lnTo>
                  <a:pt x="554" y="739"/>
                </a:lnTo>
                <a:lnTo>
                  <a:pt x="554" y="739"/>
                </a:lnTo>
                <a:lnTo>
                  <a:pt x="553" y="739"/>
                </a:lnTo>
                <a:moveTo>
                  <a:pt x="558" y="739"/>
                </a:moveTo>
                <a:lnTo>
                  <a:pt x="558" y="738"/>
                </a:lnTo>
                <a:lnTo>
                  <a:pt x="557" y="739"/>
                </a:lnTo>
                <a:lnTo>
                  <a:pt x="555" y="738"/>
                </a:lnTo>
                <a:lnTo>
                  <a:pt x="554" y="738"/>
                </a:lnTo>
                <a:lnTo>
                  <a:pt x="555" y="739"/>
                </a:lnTo>
                <a:lnTo>
                  <a:pt x="555" y="739"/>
                </a:lnTo>
                <a:lnTo>
                  <a:pt x="555" y="739"/>
                </a:lnTo>
                <a:lnTo>
                  <a:pt x="558" y="739"/>
                </a:lnTo>
                <a:lnTo>
                  <a:pt x="558" y="739"/>
                </a:lnTo>
                <a:moveTo>
                  <a:pt x="511" y="561"/>
                </a:moveTo>
                <a:lnTo>
                  <a:pt x="511" y="561"/>
                </a:lnTo>
                <a:lnTo>
                  <a:pt x="511" y="561"/>
                </a:lnTo>
                <a:lnTo>
                  <a:pt x="513" y="563"/>
                </a:lnTo>
                <a:lnTo>
                  <a:pt x="514" y="563"/>
                </a:lnTo>
                <a:lnTo>
                  <a:pt x="514" y="563"/>
                </a:lnTo>
                <a:lnTo>
                  <a:pt x="513" y="561"/>
                </a:lnTo>
                <a:lnTo>
                  <a:pt x="511" y="560"/>
                </a:lnTo>
                <a:lnTo>
                  <a:pt x="510" y="560"/>
                </a:lnTo>
                <a:lnTo>
                  <a:pt x="510" y="560"/>
                </a:lnTo>
                <a:lnTo>
                  <a:pt x="510" y="560"/>
                </a:lnTo>
                <a:lnTo>
                  <a:pt x="510" y="560"/>
                </a:lnTo>
                <a:lnTo>
                  <a:pt x="511" y="561"/>
                </a:lnTo>
                <a:moveTo>
                  <a:pt x="505" y="556"/>
                </a:moveTo>
                <a:lnTo>
                  <a:pt x="505" y="556"/>
                </a:lnTo>
                <a:lnTo>
                  <a:pt x="505" y="554"/>
                </a:lnTo>
                <a:lnTo>
                  <a:pt x="506" y="554"/>
                </a:lnTo>
                <a:lnTo>
                  <a:pt x="506" y="553"/>
                </a:lnTo>
                <a:lnTo>
                  <a:pt x="505" y="553"/>
                </a:lnTo>
                <a:lnTo>
                  <a:pt x="505" y="553"/>
                </a:lnTo>
                <a:lnTo>
                  <a:pt x="505" y="552"/>
                </a:lnTo>
                <a:lnTo>
                  <a:pt x="503" y="552"/>
                </a:lnTo>
                <a:lnTo>
                  <a:pt x="503" y="552"/>
                </a:lnTo>
                <a:lnTo>
                  <a:pt x="503" y="553"/>
                </a:lnTo>
                <a:lnTo>
                  <a:pt x="503" y="553"/>
                </a:lnTo>
                <a:lnTo>
                  <a:pt x="503" y="556"/>
                </a:lnTo>
                <a:lnTo>
                  <a:pt x="505" y="556"/>
                </a:lnTo>
                <a:moveTo>
                  <a:pt x="477" y="539"/>
                </a:moveTo>
                <a:lnTo>
                  <a:pt x="478" y="539"/>
                </a:lnTo>
                <a:lnTo>
                  <a:pt x="478" y="539"/>
                </a:lnTo>
                <a:lnTo>
                  <a:pt x="478" y="539"/>
                </a:lnTo>
                <a:lnTo>
                  <a:pt x="478" y="538"/>
                </a:lnTo>
                <a:lnTo>
                  <a:pt x="478" y="538"/>
                </a:lnTo>
                <a:lnTo>
                  <a:pt x="478" y="536"/>
                </a:lnTo>
                <a:lnTo>
                  <a:pt x="478" y="536"/>
                </a:lnTo>
                <a:lnTo>
                  <a:pt x="478" y="535"/>
                </a:lnTo>
                <a:lnTo>
                  <a:pt x="477" y="535"/>
                </a:lnTo>
                <a:lnTo>
                  <a:pt x="477" y="536"/>
                </a:lnTo>
                <a:lnTo>
                  <a:pt x="477" y="536"/>
                </a:lnTo>
                <a:lnTo>
                  <a:pt x="477" y="536"/>
                </a:lnTo>
                <a:lnTo>
                  <a:pt x="477" y="538"/>
                </a:lnTo>
                <a:lnTo>
                  <a:pt x="477" y="539"/>
                </a:lnTo>
                <a:moveTo>
                  <a:pt x="506" y="556"/>
                </a:moveTo>
                <a:lnTo>
                  <a:pt x="506" y="557"/>
                </a:lnTo>
                <a:lnTo>
                  <a:pt x="506" y="557"/>
                </a:lnTo>
                <a:lnTo>
                  <a:pt x="507" y="556"/>
                </a:lnTo>
                <a:lnTo>
                  <a:pt x="507" y="556"/>
                </a:lnTo>
                <a:lnTo>
                  <a:pt x="507" y="556"/>
                </a:lnTo>
                <a:lnTo>
                  <a:pt x="507" y="554"/>
                </a:lnTo>
                <a:lnTo>
                  <a:pt x="506" y="554"/>
                </a:lnTo>
                <a:lnTo>
                  <a:pt x="506" y="554"/>
                </a:lnTo>
                <a:lnTo>
                  <a:pt x="506" y="554"/>
                </a:lnTo>
                <a:lnTo>
                  <a:pt x="506" y="556"/>
                </a:lnTo>
                <a:moveTo>
                  <a:pt x="522" y="571"/>
                </a:moveTo>
                <a:lnTo>
                  <a:pt x="521" y="571"/>
                </a:lnTo>
                <a:lnTo>
                  <a:pt x="521" y="570"/>
                </a:lnTo>
                <a:lnTo>
                  <a:pt x="518" y="568"/>
                </a:lnTo>
                <a:lnTo>
                  <a:pt x="520" y="568"/>
                </a:lnTo>
                <a:lnTo>
                  <a:pt x="520" y="570"/>
                </a:lnTo>
                <a:lnTo>
                  <a:pt x="521" y="571"/>
                </a:lnTo>
                <a:lnTo>
                  <a:pt x="522" y="571"/>
                </a:lnTo>
                <a:moveTo>
                  <a:pt x="415" y="470"/>
                </a:moveTo>
                <a:lnTo>
                  <a:pt x="414" y="469"/>
                </a:lnTo>
                <a:lnTo>
                  <a:pt x="414" y="466"/>
                </a:lnTo>
                <a:lnTo>
                  <a:pt x="412" y="465"/>
                </a:lnTo>
                <a:lnTo>
                  <a:pt x="412" y="463"/>
                </a:lnTo>
                <a:lnTo>
                  <a:pt x="411" y="462"/>
                </a:lnTo>
                <a:lnTo>
                  <a:pt x="411" y="461"/>
                </a:lnTo>
                <a:lnTo>
                  <a:pt x="410" y="461"/>
                </a:lnTo>
                <a:lnTo>
                  <a:pt x="408" y="459"/>
                </a:lnTo>
                <a:lnTo>
                  <a:pt x="407" y="459"/>
                </a:lnTo>
                <a:lnTo>
                  <a:pt x="407" y="459"/>
                </a:lnTo>
                <a:lnTo>
                  <a:pt x="405" y="461"/>
                </a:lnTo>
                <a:lnTo>
                  <a:pt x="405" y="462"/>
                </a:lnTo>
                <a:lnTo>
                  <a:pt x="405" y="462"/>
                </a:lnTo>
                <a:lnTo>
                  <a:pt x="404" y="462"/>
                </a:lnTo>
                <a:lnTo>
                  <a:pt x="404" y="462"/>
                </a:lnTo>
                <a:lnTo>
                  <a:pt x="403" y="463"/>
                </a:lnTo>
                <a:lnTo>
                  <a:pt x="403" y="463"/>
                </a:lnTo>
                <a:lnTo>
                  <a:pt x="404" y="465"/>
                </a:lnTo>
                <a:lnTo>
                  <a:pt x="404" y="466"/>
                </a:lnTo>
                <a:lnTo>
                  <a:pt x="404" y="466"/>
                </a:lnTo>
                <a:lnTo>
                  <a:pt x="405" y="466"/>
                </a:lnTo>
                <a:lnTo>
                  <a:pt x="405" y="466"/>
                </a:lnTo>
                <a:lnTo>
                  <a:pt x="407" y="463"/>
                </a:lnTo>
                <a:lnTo>
                  <a:pt x="407" y="463"/>
                </a:lnTo>
                <a:lnTo>
                  <a:pt x="408" y="465"/>
                </a:lnTo>
                <a:lnTo>
                  <a:pt x="408" y="466"/>
                </a:lnTo>
                <a:lnTo>
                  <a:pt x="408" y="466"/>
                </a:lnTo>
                <a:lnTo>
                  <a:pt x="410" y="466"/>
                </a:lnTo>
                <a:lnTo>
                  <a:pt x="410" y="466"/>
                </a:lnTo>
                <a:lnTo>
                  <a:pt x="408" y="468"/>
                </a:lnTo>
                <a:lnTo>
                  <a:pt x="408" y="469"/>
                </a:lnTo>
                <a:lnTo>
                  <a:pt x="408" y="469"/>
                </a:lnTo>
                <a:lnTo>
                  <a:pt x="408" y="469"/>
                </a:lnTo>
                <a:lnTo>
                  <a:pt x="408" y="469"/>
                </a:lnTo>
                <a:lnTo>
                  <a:pt x="410" y="469"/>
                </a:lnTo>
                <a:lnTo>
                  <a:pt x="410" y="469"/>
                </a:lnTo>
                <a:lnTo>
                  <a:pt x="410" y="470"/>
                </a:lnTo>
                <a:lnTo>
                  <a:pt x="410" y="470"/>
                </a:lnTo>
                <a:lnTo>
                  <a:pt x="411" y="472"/>
                </a:lnTo>
                <a:lnTo>
                  <a:pt x="412" y="472"/>
                </a:lnTo>
                <a:lnTo>
                  <a:pt x="412" y="472"/>
                </a:lnTo>
                <a:lnTo>
                  <a:pt x="412" y="472"/>
                </a:lnTo>
                <a:lnTo>
                  <a:pt x="412" y="472"/>
                </a:lnTo>
                <a:lnTo>
                  <a:pt x="411" y="472"/>
                </a:lnTo>
                <a:lnTo>
                  <a:pt x="411" y="473"/>
                </a:lnTo>
                <a:lnTo>
                  <a:pt x="411" y="473"/>
                </a:lnTo>
                <a:lnTo>
                  <a:pt x="411" y="474"/>
                </a:lnTo>
                <a:lnTo>
                  <a:pt x="412" y="476"/>
                </a:lnTo>
                <a:lnTo>
                  <a:pt x="412" y="476"/>
                </a:lnTo>
                <a:lnTo>
                  <a:pt x="414" y="477"/>
                </a:lnTo>
                <a:lnTo>
                  <a:pt x="414" y="477"/>
                </a:lnTo>
                <a:lnTo>
                  <a:pt x="415" y="477"/>
                </a:lnTo>
                <a:lnTo>
                  <a:pt x="415" y="476"/>
                </a:lnTo>
                <a:lnTo>
                  <a:pt x="415" y="474"/>
                </a:lnTo>
                <a:lnTo>
                  <a:pt x="415" y="473"/>
                </a:lnTo>
                <a:lnTo>
                  <a:pt x="415" y="473"/>
                </a:lnTo>
                <a:lnTo>
                  <a:pt x="415" y="473"/>
                </a:lnTo>
                <a:lnTo>
                  <a:pt x="415" y="472"/>
                </a:lnTo>
                <a:lnTo>
                  <a:pt x="415" y="470"/>
                </a:lnTo>
                <a:lnTo>
                  <a:pt x="415" y="470"/>
                </a:lnTo>
                <a:moveTo>
                  <a:pt x="430" y="476"/>
                </a:moveTo>
                <a:lnTo>
                  <a:pt x="430" y="476"/>
                </a:lnTo>
                <a:lnTo>
                  <a:pt x="432" y="477"/>
                </a:lnTo>
                <a:lnTo>
                  <a:pt x="432" y="477"/>
                </a:lnTo>
                <a:lnTo>
                  <a:pt x="432" y="477"/>
                </a:lnTo>
                <a:lnTo>
                  <a:pt x="433" y="476"/>
                </a:lnTo>
                <a:lnTo>
                  <a:pt x="433" y="476"/>
                </a:lnTo>
                <a:lnTo>
                  <a:pt x="433" y="476"/>
                </a:lnTo>
                <a:lnTo>
                  <a:pt x="433" y="476"/>
                </a:lnTo>
                <a:lnTo>
                  <a:pt x="434" y="474"/>
                </a:lnTo>
                <a:lnTo>
                  <a:pt x="434" y="474"/>
                </a:lnTo>
                <a:lnTo>
                  <a:pt x="433" y="474"/>
                </a:lnTo>
                <a:lnTo>
                  <a:pt x="433" y="474"/>
                </a:lnTo>
                <a:lnTo>
                  <a:pt x="432" y="474"/>
                </a:lnTo>
                <a:lnTo>
                  <a:pt x="430" y="474"/>
                </a:lnTo>
                <a:lnTo>
                  <a:pt x="430" y="474"/>
                </a:lnTo>
                <a:lnTo>
                  <a:pt x="430" y="476"/>
                </a:lnTo>
                <a:moveTo>
                  <a:pt x="419" y="463"/>
                </a:moveTo>
                <a:lnTo>
                  <a:pt x="422" y="462"/>
                </a:lnTo>
                <a:lnTo>
                  <a:pt x="422" y="462"/>
                </a:lnTo>
                <a:lnTo>
                  <a:pt x="422" y="462"/>
                </a:lnTo>
                <a:lnTo>
                  <a:pt x="421" y="461"/>
                </a:lnTo>
                <a:lnTo>
                  <a:pt x="422" y="461"/>
                </a:lnTo>
                <a:lnTo>
                  <a:pt x="421" y="459"/>
                </a:lnTo>
                <a:lnTo>
                  <a:pt x="421" y="458"/>
                </a:lnTo>
                <a:lnTo>
                  <a:pt x="419" y="456"/>
                </a:lnTo>
                <a:lnTo>
                  <a:pt x="418" y="455"/>
                </a:lnTo>
                <a:lnTo>
                  <a:pt x="418" y="454"/>
                </a:lnTo>
                <a:lnTo>
                  <a:pt x="418" y="452"/>
                </a:lnTo>
                <a:lnTo>
                  <a:pt x="418" y="452"/>
                </a:lnTo>
                <a:lnTo>
                  <a:pt x="418" y="452"/>
                </a:lnTo>
                <a:lnTo>
                  <a:pt x="419" y="452"/>
                </a:lnTo>
                <a:lnTo>
                  <a:pt x="419" y="454"/>
                </a:lnTo>
                <a:lnTo>
                  <a:pt x="419" y="454"/>
                </a:lnTo>
                <a:lnTo>
                  <a:pt x="419" y="455"/>
                </a:lnTo>
                <a:lnTo>
                  <a:pt x="421" y="455"/>
                </a:lnTo>
                <a:lnTo>
                  <a:pt x="421" y="455"/>
                </a:lnTo>
                <a:lnTo>
                  <a:pt x="421" y="456"/>
                </a:lnTo>
                <a:lnTo>
                  <a:pt x="422" y="458"/>
                </a:lnTo>
                <a:lnTo>
                  <a:pt x="422" y="458"/>
                </a:lnTo>
                <a:lnTo>
                  <a:pt x="422" y="458"/>
                </a:lnTo>
                <a:lnTo>
                  <a:pt x="422" y="458"/>
                </a:lnTo>
                <a:lnTo>
                  <a:pt x="422" y="456"/>
                </a:lnTo>
                <a:lnTo>
                  <a:pt x="421" y="455"/>
                </a:lnTo>
                <a:lnTo>
                  <a:pt x="421" y="454"/>
                </a:lnTo>
                <a:lnTo>
                  <a:pt x="418" y="451"/>
                </a:lnTo>
                <a:lnTo>
                  <a:pt x="416" y="451"/>
                </a:lnTo>
                <a:lnTo>
                  <a:pt x="414" y="451"/>
                </a:lnTo>
                <a:lnTo>
                  <a:pt x="414" y="450"/>
                </a:lnTo>
                <a:lnTo>
                  <a:pt x="412" y="448"/>
                </a:lnTo>
                <a:lnTo>
                  <a:pt x="412" y="448"/>
                </a:lnTo>
                <a:lnTo>
                  <a:pt x="412" y="448"/>
                </a:lnTo>
                <a:lnTo>
                  <a:pt x="412" y="450"/>
                </a:lnTo>
                <a:lnTo>
                  <a:pt x="412" y="451"/>
                </a:lnTo>
                <a:lnTo>
                  <a:pt x="412" y="451"/>
                </a:lnTo>
                <a:lnTo>
                  <a:pt x="414" y="452"/>
                </a:lnTo>
                <a:lnTo>
                  <a:pt x="414" y="454"/>
                </a:lnTo>
                <a:lnTo>
                  <a:pt x="414" y="456"/>
                </a:lnTo>
                <a:lnTo>
                  <a:pt x="414" y="458"/>
                </a:lnTo>
                <a:lnTo>
                  <a:pt x="415" y="459"/>
                </a:lnTo>
                <a:lnTo>
                  <a:pt x="416" y="461"/>
                </a:lnTo>
                <a:lnTo>
                  <a:pt x="416" y="461"/>
                </a:lnTo>
                <a:lnTo>
                  <a:pt x="415" y="463"/>
                </a:lnTo>
                <a:lnTo>
                  <a:pt x="415" y="465"/>
                </a:lnTo>
                <a:lnTo>
                  <a:pt x="415" y="465"/>
                </a:lnTo>
                <a:lnTo>
                  <a:pt x="415" y="466"/>
                </a:lnTo>
                <a:lnTo>
                  <a:pt x="415" y="466"/>
                </a:lnTo>
                <a:lnTo>
                  <a:pt x="415" y="466"/>
                </a:lnTo>
                <a:lnTo>
                  <a:pt x="416" y="466"/>
                </a:lnTo>
                <a:lnTo>
                  <a:pt x="418" y="465"/>
                </a:lnTo>
                <a:lnTo>
                  <a:pt x="419" y="463"/>
                </a:lnTo>
                <a:moveTo>
                  <a:pt x="436" y="481"/>
                </a:moveTo>
                <a:lnTo>
                  <a:pt x="436" y="481"/>
                </a:lnTo>
                <a:lnTo>
                  <a:pt x="437" y="481"/>
                </a:lnTo>
                <a:lnTo>
                  <a:pt x="437" y="481"/>
                </a:lnTo>
                <a:lnTo>
                  <a:pt x="438" y="481"/>
                </a:lnTo>
                <a:lnTo>
                  <a:pt x="438" y="481"/>
                </a:lnTo>
                <a:lnTo>
                  <a:pt x="438" y="479"/>
                </a:lnTo>
                <a:lnTo>
                  <a:pt x="438" y="477"/>
                </a:lnTo>
                <a:lnTo>
                  <a:pt x="437" y="474"/>
                </a:lnTo>
                <a:lnTo>
                  <a:pt x="437" y="473"/>
                </a:lnTo>
                <a:lnTo>
                  <a:pt x="436" y="473"/>
                </a:lnTo>
                <a:lnTo>
                  <a:pt x="434" y="476"/>
                </a:lnTo>
                <a:lnTo>
                  <a:pt x="434" y="476"/>
                </a:lnTo>
                <a:lnTo>
                  <a:pt x="434" y="477"/>
                </a:lnTo>
                <a:lnTo>
                  <a:pt x="433" y="477"/>
                </a:lnTo>
                <a:lnTo>
                  <a:pt x="433" y="477"/>
                </a:lnTo>
                <a:lnTo>
                  <a:pt x="433" y="479"/>
                </a:lnTo>
                <a:lnTo>
                  <a:pt x="433" y="479"/>
                </a:lnTo>
                <a:lnTo>
                  <a:pt x="434" y="480"/>
                </a:lnTo>
                <a:lnTo>
                  <a:pt x="436" y="480"/>
                </a:lnTo>
                <a:lnTo>
                  <a:pt x="436" y="480"/>
                </a:lnTo>
                <a:lnTo>
                  <a:pt x="436" y="480"/>
                </a:lnTo>
                <a:lnTo>
                  <a:pt x="436" y="481"/>
                </a:lnTo>
                <a:moveTo>
                  <a:pt x="433" y="472"/>
                </a:moveTo>
                <a:lnTo>
                  <a:pt x="432" y="469"/>
                </a:lnTo>
                <a:lnTo>
                  <a:pt x="432" y="470"/>
                </a:lnTo>
                <a:lnTo>
                  <a:pt x="432" y="472"/>
                </a:lnTo>
                <a:lnTo>
                  <a:pt x="430" y="472"/>
                </a:lnTo>
                <a:lnTo>
                  <a:pt x="430" y="473"/>
                </a:lnTo>
                <a:lnTo>
                  <a:pt x="430" y="473"/>
                </a:lnTo>
                <a:lnTo>
                  <a:pt x="432" y="473"/>
                </a:lnTo>
                <a:lnTo>
                  <a:pt x="433" y="473"/>
                </a:lnTo>
                <a:lnTo>
                  <a:pt x="433" y="473"/>
                </a:lnTo>
                <a:lnTo>
                  <a:pt x="433" y="473"/>
                </a:lnTo>
                <a:lnTo>
                  <a:pt x="433" y="473"/>
                </a:lnTo>
                <a:lnTo>
                  <a:pt x="434" y="473"/>
                </a:lnTo>
                <a:lnTo>
                  <a:pt x="434" y="472"/>
                </a:lnTo>
                <a:lnTo>
                  <a:pt x="433" y="472"/>
                </a:lnTo>
                <a:moveTo>
                  <a:pt x="418" y="451"/>
                </a:moveTo>
                <a:lnTo>
                  <a:pt x="418" y="450"/>
                </a:lnTo>
                <a:lnTo>
                  <a:pt x="416" y="450"/>
                </a:lnTo>
                <a:lnTo>
                  <a:pt x="415" y="448"/>
                </a:lnTo>
                <a:lnTo>
                  <a:pt x="415" y="450"/>
                </a:lnTo>
                <a:lnTo>
                  <a:pt x="414" y="450"/>
                </a:lnTo>
                <a:lnTo>
                  <a:pt x="415" y="450"/>
                </a:lnTo>
                <a:lnTo>
                  <a:pt x="416" y="451"/>
                </a:lnTo>
                <a:lnTo>
                  <a:pt x="418" y="451"/>
                </a:lnTo>
                <a:moveTo>
                  <a:pt x="405" y="461"/>
                </a:moveTo>
                <a:lnTo>
                  <a:pt x="405" y="459"/>
                </a:lnTo>
                <a:lnTo>
                  <a:pt x="405" y="458"/>
                </a:lnTo>
                <a:lnTo>
                  <a:pt x="405" y="458"/>
                </a:lnTo>
                <a:lnTo>
                  <a:pt x="407" y="458"/>
                </a:lnTo>
                <a:lnTo>
                  <a:pt x="410" y="459"/>
                </a:lnTo>
                <a:lnTo>
                  <a:pt x="411" y="459"/>
                </a:lnTo>
                <a:lnTo>
                  <a:pt x="412" y="461"/>
                </a:lnTo>
                <a:lnTo>
                  <a:pt x="412" y="459"/>
                </a:lnTo>
                <a:lnTo>
                  <a:pt x="412" y="458"/>
                </a:lnTo>
                <a:lnTo>
                  <a:pt x="411" y="456"/>
                </a:lnTo>
                <a:lnTo>
                  <a:pt x="408" y="456"/>
                </a:lnTo>
                <a:lnTo>
                  <a:pt x="408" y="456"/>
                </a:lnTo>
                <a:lnTo>
                  <a:pt x="410" y="455"/>
                </a:lnTo>
                <a:lnTo>
                  <a:pt x="410" y="456"/>
                </a:lnTo>
                <a:lnTo>
                  <a:pt x="410" y="456"/>
                </a:lnTo>
                <a:lnTo>
                  <a:pt x="411" y="455"/>
                </a:lnTo>
                <a:lnTo>
                  <a:pt x="412" y="454"/>
                </a:lnTo>
                <a:lnTo>
                  <a:pt x="411" y="452"/>
                </a:lnTo>
                <a:lnTo>
                  <a:pt x="411" y="452"/>
                </a:lnTo>
                <a:lnTo>
                  <a:pt x="410" y="452"/>
                </a:lnTo>
                <a:lnTo>
                  <a:pt x="408" y="451"/>
                </a:lnTo>
                <a:lnTo>
                  <a:pt x="408" y="451"/>
                </a:lnTo>
                <a:lnTo>
                  <a:pt x="407" y="452"/>
                </a:lnTo>
                <a:lnTo>
                  <a:pt x="405" y="454"/>
                </a:lnTo>
                <a:lnTo>
                  <a:pt x="405" y="454"/>
                </a:lnTo>
                <a:lnTo>
                  <a:pt x="404" y="452"/>
                </a:lnTo>
                <a:lnTo>
                  <a:pt x="404" y="452"/>
                </a:lnTo>
                <a:lnTo>
                  <a:pt x="405" y="452"/>
                </a:lnTo>
                <a:lnTo>
                  <a:pt x="405" y="451"/>
                </a:lnTo>
                <a:lnTo>
                  <a:pt x="405" y="451"/>
                </a:lnTo>
                <a:lnTo>
                  <a:pt x="404" y="450"/>
                </a:lnTo>
                <a:lnTo>
                  <a:pt x="404" y="450"/>
                </a:lnTo>
                <a:lnTo>
                  <a:pt x="403" y="450"/>
                </a:lnTo>
                <a:lnTo>
                  <a:pt x="403" y="451"/>
                </a:lnTo>
                <a:lnTo>
                  <a:pt x="401" y="451"/>
                </a:lnTo>
                <a:lnTo>
                  <a:pt x="401" y="451"/>
                </a:lnTo>
                <a:lnTo>
                  <a:pt x="400" y="451"/>
                </a:lnTo>
                <a:lnTo>
                  <a:pt x="400" y="452"/>
                </a:lnTo>
                <a:lnTo>
                  <a:pt x="400" y="451"/>
                </a:lnTo>
                <a:lnTo>
                  <a:pt x="399" y="450"/>
                </a:lnTo>
                <a:lnTo>
                  <a:pt x="399" y="451"/>
                </a:lnTo>
                <a:lnTo>
                  <a:pt x="397" y="452"/>
                </a:lnTo>
                <a:lnTo>
                  <a:pt x="397" y="452"/>
                </a:lnTo>
                <a:lnTo>
                  <a:pt x="397" y="452"/>
                </a:lnTo>
                <a:lnTo>
                  <a:pt x="396" y="454"/>
                </a:lnTo>
                <a:lnTo>
                  <a:pt x="397" y="455"/>
                </a:lnTo>
                <a:lnTo>
                  <a:pt x="399" y="455"/>
                </a:lnTo>
                <a:lnTo>
                  <a:pt x="401" y="458"/>
                </a:lnTo>
                <a:lnTo>
                  <a:pt x="401" y="459"/>
                </a:lnTo>
                <a:lnTo>
                  <a:pt x="403" y="461"/>
                </a:lnTo>
                <a:lnTo>
                  <a:pt x="404" y="461"/>
                </a:lnTo>
                <a:lnTo>
                  <a:pt x="405" y="461"/>
                </a:lnTo>
                <a:moveTo>
                  <a:pt x="429" y="495"/>
                </a:moveTo>
                <a:lnTo>
                  <a:pt x="430" y="495"/>
                </a:lnTo>
                <a:lnTo>
                  <a:pt x="432" y="496"/>
                </a:lnTo>
                <a:lnTo>
                  <a:pt x="432" y="498"/>
                </a:lnTo>
                <a:lnTo>
                  <a:pt x="433" y="498"/>
                </a:lnTo>
                <a:lnTo>
                  <a:pt x="433" y="496"/>
                </a:lnTo>
                <a:lnTo>
                  <a:pt x="433" y="496"/>
                </a:lnTo>
                <a:lnTo>
                  <a:pt x="433" y="495"/>
                </a:lnTo>
                <a:lnTo>
                  <a:pt x="434" y="495"/>
                </a:lnTo>
                <a:lnTo>
                  <a:pt x="433" y="495"/>
                </a:lnTo>
                <a:lnTo>
                  <a:pt x="433" y="495"/>
                </a:lnTo>
                <a:lnTo>
                  <a:pt x="433" y="494"/>
                </a:lnTo>
                <a:lnTo>
                  <a:pt x="432" y="495"/>
                </a:lnTo>
                <a:lnTo>
                  <a:pt x="432" y="495"/>
                </a:lnTo>
                <a:lnTo>
                  <a:pt x="432" y="495"/>
                </a:lnTo>
                <a:lnTo>
                  <a:pt x="430" y="494"/>
                </a:lnTo>
                <a:lnTo>
                  <a:pt x="430" y="492"/>
                </a:lnTo>
                <a:lnTo>
                  <a:pt x="430" y="492"/>
                </a:lnTo>
                <a:lnTo>
                  <a:pt x="430" y="491"/>
                </a:lnTo>
                <a:lnTo>
                  <a:pt x="429" y="491"/>
                </a:lnTo>
                <a:lnTo>
                  <a:pt x="427" y="490"/>
                </a:lnTo>
                <a:lnTo>
                  <a:pt x="426" y="490"/>
                </a:lnTo>
                <a:lnTo>
                  <a:pt x="426" y="490"/>
                </a:lnTo>
                <a:lnTo>
                  <a:pt x="426" y="491"/>
                </a:lnTo>
                <a:lnTo>
                  <a:pt x="427" y="491"/>
                </a:lnTo>
                <a:lnTo>
                  <a:pt x="427" y="491"/>
                </a:lnTo>
                <a:lnTo>
                  <a:pt x="429" y="492"/>
                </a:lnTo>
                <a:lnTo>
                  <a:pt x="429" y="494"/>
                </a:lnTo>
                <a:lnTo>
                  <a:pt x="429" y="494"/>
                </a:lnTo>
                <a:lnTo>
                  <a:pt x="429" y="495"/>
                </a:lnTo>
                <a:moveTo>
                  <a:pt x="436" y="517"/>
                </a:moveTo>
                <a:lnTo>
                  <a:pt x="440" y="516"/>
                </a:lnTo>
                <a:lnTo>
                  <a:pt x="440" y="516"/>
                </a:lnTo>
                <a:lnTo>
                  <a:pt x="440" y="514"/>
                </a:lnTo>
                <a:lnTo>
                  <a:pt x="440" y="512"/>
                </a:lnTo>
                <a:lnTo>
                  <a:pt x="441" y="510"/>
                </a:lnTo>
                <a:lnTo>
                  <a:pt x="441" y="509"/>
                </a:lnTo>
                <a:lnTo>
                  <a:pt x="443" y="506"/>
                </a:lnTo>
                <a:lnTo>
                  <a:pt x="443" y="506"/>
                </a:lnTo>
                <a:lnTo>
                  <a:pt x="443" y="505"/>
                </a:lnTo>
                <a:lnTo>
                  <a:pt x="443" y="505"/>
                </a:lnTo>
                <a:lnTo>
                  <a:pt x="441" y="505"/>
                </a:lnTo>
                <a:lnTo>
                  <a:pt x="440" y="506"/>
                </a:lnTo>
                <a:lnTo>
                  <a:pt x="438" y="506"/>
                </a:lnTo>
                <a:lnTo>
                  <a:pt x="438" y="506"/>
                </a:lnTo>
                <a:lnTo>
                  <a:pt x="438" y="507"/>
                </a:lnTo>
                <a:lnTo>
                  <a:pt x="438" y="509"/>
                </a:lnTo>
                <a:lnTo>
                  <a:pt x="438" y="509"/>
                </a:lnTo>
                <a:lnTo>
                  <a:pt x="438" y="510"/>
                </a:lnTo>
                <a:lnTo>
                  <a:pt x="438" y="510"/>
                </a:lnTo>
                <a:lnTo>
                  <a:pt x="436" y="510"/>
                </a:lnTo>
                <a:lnTo>
                  <a:pt x="434" y="510"/>
                </a:lnTo>
                <a:lnTo>
                  <a:pt x="434" y="510"/>
                </a:lnTo>
                <a:lnTo>
                  <a:pt x="434" y="510"/>
                </a:lnTo>
                <a:lnTo>
                  <a:pt x="434" y="510"/>
                </a:lnTo>
                <a:lnTo>
                  <a:pt x="437" y="509"/>
                </a:lnTo>
                <a:lnTo>
                  <a:pt x="438" y="509"/>
                </a:lnTo>
                <a:lnTo>
                  <a:pt x="438" y="507"/>
                </a:lnTo>
                <a:lnTo>
                  <a:pt x="438" y="507"/>
                </a:lnTo>
                <a:lnTo>
                  <a:pt x="437" y="506"/>
                </a:lnTo>
                <a:lnTo>
                  <a:pt x="437" y="506"/>
                </a:lnTo>
                <a:lnTo>
                  <a:pt x="437" y="505"/>
                </a:lnTo>
                <a:lnTo>
                  <a:pt x="436" y="505"/>
                </a:lnTo>
                <a:lnTo>
                  <a:pt x="434" y="506"/>
                </a:lnTo>
                <a:lnTo>
                  <a:pt x="433" y="505"/>
                </a:lnTo>
                <a:lnTo>
                  <a:pt x="432" y="505"/>
                </a:lnTo>
                <a:lnTo>
                  <a:pt x="430" y="505"/>
                </a:lnTo>
                <a:lnTo>
                  <a:pt x="430" y="505"/>
                </a:lnTo>
                <a:lnTo>
                  <a:pt x="430" y="505"/>
                </a:lnTo>
                <a:lnTo>
                  <a:pt x="429" y="506"/>
                </a:lnTo>
                <a:lnTo>
                  <a:pt x="429" y="507"/>
                </a:lnTo>
                <a:lnTo>
                  <a:pt x="429" y="509"/>
                </a:lnTo>
                <a:lnTo>
                  <a:pt x="430" y="509"/>
                </a:lnTo>
                <a:lnTo>
                  <a:pt x="432" y="512"/>
                </a:lnTo>
                <a:lnTo>
                  <a:pt x="432" y="512"/>
                </a:lnTo>
                <a:lnTo>
                  <a:pt x="432" y="512"/>
                </a:lnTo>
                <a:lnTo>
                  <a:pt x="432" y="513"/>
                </a:lnTo>
                <a:lnTo>
                  <a:pt x="433" y="513"/>
                </a:lnTo>
                <a:lnTo>
                  <a:pt x="436" y="514"/>
                </a:lnTo>
                <a:lnTo>
                  <a:pt x="436" y="514"/>
                </a:lnTo>
                <a:lnTo>
                  <a:pt x="436" y="514"/>
                </a:lnTo>
                <a:lnTo>
                  <a:pt x="434" y="514"/>
                </a:lnTo>
                <a:lnTo>
                  <a:pt x="433" y="514"/>
                </a:lnTo>
                <a:lnTo>
                  <a:pt x="433" y="514"/>
                </a:lnTo>
                <a:lnTo>
                  <a:pt x="433" y="516"/>
                </a:lnTo>
                <a:lnTo>
                  <a:pt x="433" y="516"/>
                </a:lnTo>
                <a:lnTo>
                  <a:pt x="434" y="517"/>
                </a:lnTo>
                <a:lnTo>
                  <a:pt x="436" y="517"/>
                </a:lnTo>
                <a:moveTo>
                  <a:pt x="445" y="495"/>
                </a:moveTo>
                <a:lnTo>
                  <a:pt x="445" y="495"/>
                </a:lnTo>
                <a:lnTo>
                  <a:pt x="447" y="495"/>
                </a:lnTo>
                <a:lnTo>
                  <a:pt x="447" y="495"/>
                </a:lnTo>
                <a:lnTo>
                  <a:pt x="447" y="494"/>
                </a:lnTo>
                <a:lnTo>
                  <a:pt x="445" y="492"/>
                </a:lnTo>
                <a:lnTo>
                  <a:pt x="445" y="491"/>
                </a:lnTo>
                <a:lnTo>
                  <a:pt x="444" y="490"/>
                </a:lnTo>
                <a:lnTo>
                  <a:pt x="444" y="490"/>
                </a:lnTo>
                <a:lnTo>
                  <a:pt x="444" y="490"/>
                </a:lnTo>
                <a:lnTo>
                  <a:pt x="444" y="491"/>
                </a:lnTo>
                <a:lnTo>
                  <a:pt x="444" y="491"/>
                </a:lnTo>
                <a:lnTo>
                  <a:pt x="444" y="492"/>
                </a:lnTo>
                <a:lnTo>
                  <a:pt x="444" y="494"/>
                </a:lnTo>
                <a:lnTo>
                  <a:pt x="444" y="492"/>
                </a:lnTo>
                <a:lnTo>
                  <a:pt x="444" y="492"/>
                </a:lnTo>
                <a:lnTo>
                  <a:pt x="445" y="494"/>
                </a:lnTo>
                <a:lnTo>
                  <a:pt x="445" y="494"/>
                </a:lnTo>
                <a:lnTo>
                  <a:pt x="445" y="495"/>
                </a:lnTo>
                <a:moveTo>
                  <a:pt x="448" y="490"/>
                </a:moveTo>
                <a:lnTo>
                  <a:pt x="449" y="488"/>
                </a:lnTo>
                <a:lnTo>
                  <a:pt x="449" y="487"/>
                </a:lnTo>
                <a:lnTo>
                  <a:pt x="449" y="485"/>
                </a:lnTo>
                <a:lnTo>
                  <a:pt x="449" y="484"/>
                </a:lnTo>
                <a:lnTo>
                  <a:pt x="449" y="484"/>
                </a:lnTo>
                <a:lnTo>
                  <a:pt x="448" y="483"/>
                </a:lnTo>
                <a:lnTo>
                  <a:pt x="447" y="481"/>
                </a:lnTo>
                <a:lnTo>
                  <a:pt x="447" y="481"/>
                </a:lnTo>
                <a:lnTo>
                  <a:pt x="443" y="483"/>
                </a:lnTo>
                <a:lnTo>
                  <a:pt x="443" y="485"/>
                </a:lnTo>
                <a:lnTo>
                  <a:pt x="443" y="487"/>
                </a:lnTo>
                <a:lnTo>
                  <a:pt x="441" y="488"/>
                </a:lnTo>
                <a:lnTo>
                  <a:pt x="441" y="488"/>
                </a:lnTo>
                <a:lnTo>
                  <a:pt x="441" y="491"/>
                </a:lnTo>
                <a:lnTo>
                  <a:pt x="443" y="491"/>
                </a:lnTo>
                <a:lnTo>
                  <a:pt x="443" y="491"/>
                </a:lnTo>
                <a:lnTo>
                  <a:pt x="443" y="490"/>
                </a:lnTo>
                <a:lnTo>
                  <a:pt x="444" y="490"/>
                </a:lnTo>
                <a:lnTo>
                  <a:pt x="445" y="488"/>
                </a:lnTo>
                <a:lnTo>
                  <a:pt x="445" y="488"/>
                </a:lnTo>
                <a:lnTo>
                  <a:pt x="445" y="488"/>
                </a:lnTo>
                <a:lnTo>
                  <a:pt x="445" y="490"/>
                </a:lnTo>
                <a:lnTo>
                  <a:pt x="445" y="490"/>
                </a:lnTo>
                <a:lnTo>
                  <a:pt x="445" y="490"/>
                </a:lnTo>
                <a:lnTo>
                  <a:pt x="447" y="490"/>
                </a:lnTo>
                <a:lnTo>
                  <a:pt x="447" y="491"/>
                </a:lnTo>
                <a:lnTo>
                  <a:pt x="447" y="491"/>
                </a:lnTo>
                <a:lnTo>
                  <a:pt x="448" y="490"/>
                </a:lnTo>
                <a:moveTo>
                  <a:pt x="448" y="528"/>
                </a:moveTo>
                <a:lnTo>
                  <a:pt x="447" y="528"/>
                </a:lnTo>
                <a:lnTo>
                  <a:pt x="447" y="528"/>
                </a:lnTo>
                <a:lnTo>
                  <a:pt x="447" y="528"/>
                </a:lnTo>
                <a:lnTo>
                  <a:pt x="447" y="527"/>
                </a:lnTo>
                <a:lnTo>
                  <a:pt x="447" y="527"/>
                </a:lnTo>
                <a:lnTo>
                  <a:pt x="447" y="527"/>
                </a:lnTo>
                <a:lnTo>
                  <a:pt x="445" y="527"/>
                </a:lnTo>
                <a:lnTo>
                  <a:pt x="445" y="527"/>
                </a:lnTo>
                <a:lnTo>
                  <a:pt x="445" y="527"/>
                </a:lnTo>
                <a:lnTo>
                  <a:pt x="444" y="524"/>
                </a:lnTo>
                <a:lnTo>
                  <a:pt x="444" y="524"/>
                </a:lnTo>
                <a:lnTo>
                  <a:pt x="445" y="523"/>
                </a:lnTo>
                <a:lnTo>
                  <a:pt x="444" y="523"/>
                </a:lnTo>
                <a:lnTo>
                  <a:pt x="443" y="523"/>
                </a:lnTo>
                <a:lnTo>
                  <a:pt x="441" y="521"/>
                </a:lnTo>
                <a:lnTo>
                  <a:pt x="441" y="521"/>
                </a:lnTo>
                <a:lnTo>
                  <a:pt x="440" y="521"/>
                </a:lnTo>
                <a:lnTo>
                  <a:pt x="440" y="520"/>
                </a:lnTo>
                <a:lnTo>
                  <a:pt x="441" y="520"/>
                </a:lnTo>
                <a:lnTo>
                  <a:pt x="441" y="521"/>
                </a:lnTo>
                <a:lnTo>
                  <a:pt x="443" y="520"/>
                </a:lnTo>
                <a:lnTo>
                  <a:pt x="443" y="519"/>
                </a:lnTo>
                <a:lnTo>
                  <a:pt x="443" y="519"/>
                </a:lnTo>
                <a:lnTo>
                  <a:pt x="443" y="517"/>
                </a:lnTo>
                <a:lnTo>
                  <a:pt x="441" y="516"/>
                </a:lnTo>
                <a:lnTo>
                  <a:pt x="441" y="516"/>
                </a:lnTo>
                <a:lnTo>
                  <a:pt x="440" y="517"/>
                </a:lnTo>
                <a:lnTo>
                  <a:pt x="440" y="517"/>
                </a:lnTo>
                <a:lnTo>
                  <a:pt x="438" y="517"/>
                </a:lnTo>
                <a:lnTo>
                  <a:pt x="436" y="517"/>
                </a:lnTo>
                <a:lnTo>
                  <a:pt x="434" y="517"/>
                </a:lnTo>
                <a:lnTo>
                  <a:pt x="434" y="517"/>
                </a:lnTo>
                <a:lnTo>
                  <a:pt x="434" y="519"/>
                </a:lnTo>
                <a:lnTo>
                  <a:pt x="436" y="519"/>
                </a:lnTo>
                <a:lnTo>
                  <a:pt x="438" y="520"/>
                </a:lnTo>
                <a:lnTo>
                  <a:pt x="438" y="520"/>
                </a:lnTo>
                <a:lnTo>
                  <a:pt x="437" y="520"/>
                </a:lnTo>
                <a:lnTo>
                  <a:pt x="437" y="520"/>
                </a:lnTo>
                <a:lnTo>
                  <a:pt x="437" y="520"/>
                </a:lnTo>
                <a:lnTo>
                  <a:pt x="437" y="521"/>
                </a:lnTo>
                <a:lnTo>
                  <a:pt x="438" y="523"/>
                </a:lnTo>
                <a:lnTo>
                  <a:pt x="438" y="523"/>
                </a:lnTo>
                <a:lnTo>
                  <a:pt x="441" y="525"/>
                </a:lnTo>
                <a:lnTo>
                  <a:pt x="443" y="527"/>
                </a:lnTo>
                <a:lnTo>
                  <a:pt x="444" y="527"/>
                </a:lnTo>
                <a:lnTo>
                  <a:pt x="444" y="528"/>
                </a:lnTo>
                <a:lnTo>
                  <a:pt x="445" y="530"/>
                </a:lnTo>
                <a:lnTo>
                  <a:pt x="447" y="530"/>
                </a:lnTo>
                <a:lnTo>
                  <a:pt x="448" y="530"/>
                </a:lnTo>
                <a:lnTo>
                  <a:pt x="448" y="528"/>
                </a:lnTo>
                <a:moveTo>
                  <a:pt x="430" y="469"/>
                </a:moveTo>
                <a:lnTo>
                  <a:pt x="430" y="468"/>
                </a:lnTo>
                <a:lnTo>
                  <a:pt x="429" y="468"/>
                </a:lnTo>
                <a:lnTo>
                  <a:pt x="429" y="466"/>
                </a:lnTo>
                <a:lnTo>
                  <a:pt x="427" y="466"/>
                </a:lnTo>
                <a:lnTo>
                  <a:pt x="427" y="468"/>
                </a:lnTo>
                <a:lnTo>
                  <a:pt x="426" y="466"/>
                </a:lnTo>
                <a:lnTo>
                  <a:pt x="423" y="466"/>
                </a:lnTo>
                <a:lnTo>
                  <a:pt x="422" y="466"/>
                </a:lnTo>
                <a:lnTo>
                  <a:pt x="421" y="466"/>
                </a:lnTo>
                <a:lnTo>
                  <a:pt x="421" y="466"/>
                </a:lnTo>
                <a:lnTo>
                  <a:pt x="422" y="468"/>
                </a:lnTo>
                <a:lnTo>
                  <a:pt x="422" y="468"/>
                </a:lnTo>
                <a:lnTo>
                  <a:pt x="423" y="469"/>
                </a:lnTo>
                <a:lnTo>
                  <a:pt x="423" y="469"/>
                </a:lnTo>
                <a:lnTo>
                  <a:pt x="423" y="470"/>
                </a:lnTo>
                <a:lnTo>
                  <a:pt x="423" y="472"/>
                </a:lnTo>
                <a:lnTo>
                  <a:pt x="423" y="473"/>
                </a:lnTo>
                <a:lnTo>
                  <a:pt x="425" y="474"/>
                </a:lnTo>
                <a:lnTo>
                  <a:pt x="425" y="474"/>
                </a:lnTo>
                <a:lnTo>
                  <a:pt x="426" y="474"/>
                </a:lnTo>
                <a:lnTo>
                  <a:pt x="426" y="474"/>
                </a:lnTo>
                <a:lnTo>
                  <a:pt x="427" y="474"/>
                </a:lnTo>
                <a:lnTo>
                  <a:pt x="429" y="474"/>
                </a:lnTo>
                <a:lnTo>
                  <a:pt x="429" y="473"/>
                </a:lnTo>
                <a:lnTo>
                  <a:pt x="429" y="473"/>
                </a:lnTo>
                <a:lnTo>
                  <a:pt x="429" y="473"/>
                </a:lnTo>
                <a:lnTo>
                  <a:pt x="429" y="472"/>
                </a:lnTo>
                <a:lnTo>
                  <a:pt x="429" y="472"/>
                </a:lnTo>
                <a:lnTo>
                  <a:pt x="427" y="472"/>
                </a:lnTo>
                <a:lnTo>
                  <a:pt x="427" y="470"/>
                </a:lnTo>
                <a:lnTo>
                  <a:pt x="427" y="470"/>
                </a:lnTo>
                <a:lnTo>
                  <a:pt x="427" y="469"/>
                </a:lnTo>
                <a:lnTo>
                  <a:pt x="427" y="469"/>
                </a:lnTo>
                <a:lnTo>
                  <a:pt x="427" y="469"/>
                </a:lnTo>
                <a:lnTo>
                  <a:pt x="429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0"/>
                </a:lnTo>
                <a:lnTo>
                  <a:pt x="430" y="470"/>
                </a:lnTo>
                <a:lnTo>
                  <a:pt x="430" y="469"/>
                </a:lnTo>
                <a:lnTo>
                  <a:pt x="430" y="469"/>
                </a:lnTo>
                <a:moveTo>
                  <a:pt x="425" y="480"/>
                </a:moveTo>
                <a:lnTo>
                  <a:pt x="426" y="480"/>
                </a:lnTo>
                <a:lnTo>
                  <a:pt x="427" y="480"/>
                </a:lnTo>
                <a:lnTo>
                  <a:pt x="427" y="481"/>
                </a:lnTo>
                <a:lnTo>
                  <a:pt x="427" y="481"/>
                </a:lnTo>
                <a:lnTo>
                  <a:pt x="427" y="481"/>
                </a:lnTo>
                <a:lnTo>
                  <a:pt x="427" y="483"/>
                </a:lnTo>
                <a:lnTo>
                  <a:pt x="426" y="483"/>
                </a:lnTo>
                <a:lnTo>
                  <a:pt x="426" y="483"/>
                </a:lnTo>
                <a:lnTo>
                  <a:pt x="425" y="483"/>
                </a:lnTo>
                <a:lnTo>
                  <a:pt x="425" y="483"/>
                </a:lnTo>
                <a:lnTo>
                  <a:pt x="423" y="483"/>
                </a:lnTo>
                <a:lnTo>
                  <a:pt x="423" y="483"/>
                </a:lnTo>
                <a:lnTo>
                  <a:pt x="425" y="484"/>
                </a:lnTo>
                <a:lnTo>
                  <a:pt x="425" y="484"/>
                </a:lnTo>
                <a:lnTo>
                  <a:pt x="425" y="484"/>
                </a:lnTo>
                <a:lnTo>
                  <a:pt x="426" y="484"/>
                </a:lnTo>
                <a:lnTo>
                  <a:pt x="427" y="485"/>
                </a:lnTo>
                <a:lnTo>
                  <a:pt x="427" y="485"/>
                </a:lnTo>
                <a:lnTo>
                  <a:pt x="427" y="485"/>
                </a:lnTo>
                <a:lnTo>
                  <a:pt x="429" y="485"/>
                </a:lnTo>
                <a:lnTo>
                  <a:pt x="430" y="485"/>
                </a:lnTo>
                <a:lnTo>
                  <a:pt x="429" y="487"/>
                </a:lnTo>
                <a:lnTo>
                  <a:pt x="429" y="487"/>
                </a:lnTo>
                <a:lnTo>
                  <a:pt x="430" y="488"/>
                </a:lnTo>
                <a:lnTo>
                  <a:pt x="430" y="488"/>
                </a:lnTo>
                <a:lnTo>
                  <a:pt x="430" y="488"/>
                </a:lnTo>
                <a:lnTo>
                  <a:pt x="429" y="488"/>
                </a:lnTo>
                <a:lnTo>
                  <a:pt x="429" y="490"/>
                </a:lnTo>
                <a:lnTo>
                  <a:pt x="430" y="490"/>
                </a:lnTo>
                <a:lnTo>
                  <a:pt x="432" y="491"/>
                </a:lnTo>
                <a:lnTo>
                  <a:pt x="432" y="492"/>
                </a:lnTo>
                <a:lnTo>
                  <a:pt x="433" y="492"/>
                </a:lnTo>
                <a:lnTo>
                  <a:pt x="433" y="492"/>
                </a:lnTo>
                <a:lnTo>
                  <a:pt x="433" y="492"/>
                </a:lnTo>
                <a:lnTo>
                  <a:pt x="433" y="491"/>
                </a:lnTo>
                <a:lnTo>
                  <a:pt x="434" y="491"/>
                </a:lnTo>
                <a:lnTo>
                  <a:pt x="434" y="492"/>
                </a:lnTo>
                <a:lnTo>
                  <a:pt x="434" y="492"/>
                </a:lnTo>
                <a:lnTo>
                  <a:pt x="434" y="494"/>
                </a:lnTo>
                <a:lnTo>
                  <a:pt x="434" y="494"/>
                </a:lnTo>
                <a:lnTo>
                  <a:pt x="436" y="494"/>
                </a:lnTo>
                <a:lnTo>
                  <a:pt x="436" y="494"/>
                </a:lnTo>
                <a:lnTo>
                  <a:pt x="436" y="495"/>
                </a:lnTo>
                <a:lnTo>
                  <a:pt x="437" y="495"/>
                </a:lnTo>
                <a:lnTo>
                  <a:pt x="437" y="496"/>
                </a:lnTo>
                <a:lnTo>
                  <a:pt x="438" y="496"/>
                </a:lnTo>
                <a:lnTo>
                  <a:pt x="438" y="496"/>
                </a:lnTo>
                <a:lnTo>
                  <a:pt x="438" y="496"/>
                </a:lnTo>
                <a:lnTo>
                  <a:pt x="440" y="496"/>
                </a:lnTo>
                <a:lnTo>
                  <a:pt x="440" y="496"/>
                </a:lnTo>
                <a:lnTo>
                  <a:pt x="440" y="495"/>
                </a:lnTo>
                <a:lnTo>
                  <a:pt x="440" y="495"/>
                </a:lnTo>
                <a:lnTo>
                  <a:pt x="440" y="495"/>
                </a:lnTo>
                <a:lnTo>
                  <a:pt x="440" y="494"/>
                </a:lnTo>
                <a:lnTo>
                  <a:pt x="440" y="494"/>
                </a:lnTo>
                <a:lnTo>
                  <a:pt x="440" y="492"/>
                </a:lnTo>
                <a:lnTo>
                  <a:pt x="440" y="491"/>
                </a:lnTo>
                <a:lnTo>
                  <a:pt x="440" y="491"/>
                </a:lnTo>
                <a:lnTo>
                  <a:pt x="438" y="491"/>
                </a:lnTo>
                <a:lnTo>
                  <a:pt x="437" y="491"/>
                </a:lnTo>
                <a:lnTo>
                  <a:pt x="437" y="491"/>
                </a:lnTo>
                <a:lnTo>
                  <a:pt x="438" y="490"/>
                </a:lnTo>
                <a:lnTo>
                  <a:pt x="438" y="490"/>
                </a:lnTo>
                <a:lnTo>
                  <a:pt x="438" y="490"/>
                </a:lnTo>
                <a:lnTo>
                  <a:pt x="437" y="488"/>
                </a:lnTo>
                <a:lnTo>
                  <a:pt x="437" y="488"/>
                </a:lnTo>
                <a:lnTo>
                  <a:pt x="436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5"/>
                </a:lnTo>
                <a:lnTo>
                  <a:pt x="434" y="485"/>
                </a:lnTo>
                <a:lnTo>
                  <a:pt x="437" y="487"/>
                </a:lnTo>
                <a:lnTo>
                  <a:pt x="438" y="487"/>
                </a:lnTo>
                <a:lnTo>
                  <a:pt x="438" y="487"/>
                </a:lnTo>
                <a:lnTo>
                  <a:pt x="437" y="487"/>
                </a:lnTo>
                <a:lnTo>
                  <a:pt x="437" y="485"/>
                </a:lnTo>
                <a:lnTo>
                  <a:pt x="436" y="484"/>
                </a:lnTo>
                <a:lnTo>
                  <a:pt x="434" y="483"/>
                </a:lnTo>
                <a:lnTo>
                  <a:pt x="434" y="483"/>
                </a:lnTo>
                <a:lnTo>
                  <a:pt x="434" y="481"/>
                </a:lnTo>
                <a:lnTo>
                  <a:pt x="433" y="480"/>
                </a:lnTo>
                <a:lnTo>
                  <a:pt x="429" y="479"/>
                </a:lnTo>
                <a:lnTo>
                  <a:pt x="429" y="479"/>
                </a:lnTo>
                <a:lnTo>
                  <a:pt x="429" y="479"/>
                </a:lnTo>
                <a:lnTo>
                  <a:pt x="429" y="479"/>
                </a:lnTo>
                <a:lnTo>
                  <a:pt x="429" y="477"/>
                </a:lnTo>
                <a:lnTo>
                  <a:pt x="429" y="477"/>
                </a:lnTo>
                <a:lnTo>
                  <a:pt x="429" y="476"/>
                </a:lnTo>
                <a:lnTo>
                  <a:pt x="429" y="476"/>
                </a:lnTo>
                <a:lnTo>
                  <a:pt x="426" y="476"/>
                </a:lnTo>
                <a:lnTo>
                  <a:pt x="425" y="476"/>
                </a:lnTo>
                <a:lnTo>
                  <a:pt x="425" y="476"/>
                </a:lnTo>
                <a:lnTo>
                  <a:pt x="425" y="477"/>
                </a:lnTo>
                <a:lnTo>
                  <a:pt x="425" y="477"/>
                </a:lnTo>
                <a:lnTo>
                  <a:pt x="425" y="479"/>
                </a:lnTo>
                <a:lnTo>
                  <a:pt x="425" y="479"/>
                </a:lnTo>
                <a:lnTo>
                  <a:pt x="423" y="480"/>
                </a:lnTo>
                <a:lnTo>
                  <a:pt x="423" y="481"/>
                </a:lnTo>
                <a:lnTo>
                  <a:pt x="423" y="481"/>
                </a:lnTo>
                <a:lnTo>
                  <a:pt x="425" y="480"/>
                </a:lnTo>
                <a:moveTo>
                  <a:pt x="448" y="531"/>
                </a:moveTo>
                <a:lnTo>
                  <a:pt x="448" y="531"/>
                </a:lnTo>
                <a:lnTo>
                  <a:pt x="448" y="532"/>
                </a:lnTo>
                <a:lnTo>
                  <a:pt x="448" y="532"/>
                </a:lnTo>
                <a:lnTo>
                  <a:pt x="448" y="532"/>
                </a:lnTo>
                <a:lnTo>
                  <a:pt x="449" y="532"/>
                </a:lnTo>
                <a:lnTo>
                  <a:pt x="449" y="531"/>
                </a:lnTo>
                <a:lnTo>
                  <a:pt x="448" y="530"/>
                </a:lnTo>
                <a:lnTo>
                  <a:pt x="448" y="531"/>
                </a:lnTo>
                <a:moveTo>
                  <a:pt x="423" y="470"/>
                </a:moveTo>
                <a:lnTo>
                  <a:pt x="422" y="470"/>
                </a:lnTo>
                <a:lnTo>
                  <a:pt x="422" y="470"/>
                </a:lnTo>
                <a:lnTo>
                  <a:pt x="421" y="469"/>
                </a:lnTo>
                <a:lnTo>
                  <a:pt x="421" y="469"/>
                </a:lnTo>
                <a:lnTo>
                  <a:pt x="421" y="468"/>
                </a:lnTo>
                <a:lnTo>
                  <a:pt x="419" y="468"/>
                </a:lnTo>
                <a:lnTo>
                  <a:pt x="418" y="468"/>
                </a:lnTo>
                <a:lnTo>
                  <a:pt x="416" y="469"/>
                </a:lnTo>
                <a:lnTo>
                  <a:pt x="416" y="470"/>
                </a:lnTo>
                <a:lnTo>
                  <a:pt x="416" y="470"/>
                </a:lnTo>
                <a:lnTo>
                  <a:pt x="418" y="472"/>
                </a:lnTo>
                <a:lnTo>
                  <a:pt x="418" y="473"/>
                </a:lnTo>
                <a:lnTo>
                  <a:pt x="419" y="473"/>
                </a:lnTo>
                <a:lnTo>
                  <a:pt x="419" y="474"/>
                </a:lnTo>
                <a:lnTo>
                  <a:pt x="419" y="474"/>
                </a:lnTo>
                <a:lnTo>
                  <a:pt x="418" y="477"/>
                </a:lnTo>
                <a:lnTo>
                  <a:pt x="419" y="479"/>
                </a:lnTo>
                <a:lnTo>
                  <a:pt x="419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7"/>
                </a:lnTo>
                <a:lnTo>
                  <a:pt x="422" y="476"/>
                </a:lnTo>
                <a:lnTo>
                  <a:pt x="422" y="474"/>
                </a:lnTo>
                <a:lnTo>
                  <a:pt x="422" y="473"/>
                </a:lnTo>
                <a:lnTo>
                  <a:pt x="422" y="473"/>
                </a:lnTo>
                <a:lnTo>
                  <a:pt x="422" y="472"/>
                </a:lnTo>
                <a:lnTo>
                  <a:pt x="423" y="472"/>
                </a:lnTo>
                <a:lnTo>
                  <a:pt x="423" y="472"/>
                </a:lnTo>
                <a:lnTo>
                  <a:pt x="423" y="470"/>
                </a:lnTo>
                <a:moveTo>
                  <a:pt x="426" y="488"/>
                </a:moveTo>
                <a:lnTo>
                  <a:pt x="427" y="487"/>
                </a:lnTo>
                <a:lnTo>
                  <a:pt x="427" y="487"/>
                </a:lnTo>
                <a:lnTo>
                  <a:pt x="427" y="487"/>
                </a:lnTo>
                <a:lnTo>
                  <a:pt x="427" y="485"/>
                </a:lnTo>
                <a:lnTo>
                  <a:pt x="426" y="487"/>
                </a:lnTo>
                <a:lnTo>
                  <a:pt x="425" y="487"/>
                </a:lnTo>
                <a:lnTo>
                  <a:pt x="425" y="487"/>
                </a:lnTo>
                <a:lnTo>
                  <a:pt x="423" y="487"/>
                </a:lnTo>
                <a:lnTo>
                  <a:pt x="425" y="488"/>
                </a:lnTo>
                <a:lnTo>
                  <a:pt x="423" y="490"/>
                </a:lnTo>
                <a:lnTo>
                  <a:pt x="425" y="490"/>
                </a:lnTo>
                <a:lnTo>
                  <a:pt x="426" y="488"/>
                </a:lnTo>
                <a:lnTo>
                  <a:pt x="426" y="488"/>
                </a:lnTo>
                <a:lnTo>
                  <a:pt x="426" y="488"/>
                </a:lnTo>
                <a:lnTo>
                  <a:pt x="426" y="488"/>
                </a:lnTo>
                <a:moveTo>
                  <a:pt x="1074" y="1648"/>
                </a:moveTo>
                <a:lnTo>
                  <a:pt x="1070" y="1648"/>
                </a:lnTo>
                <a:lnTo>
                  <a:pt x="1067" y="1646"/>
                </a:lnTo>
                <a:lnTo>
                  <a:pt x="1066" y="1646"/>
                </a:lnTo>
                <a:lnTo>
                  <a:pt x="1063" y="1645"/>
                </a:lnTo>
                <a:lnTo>
                  <a:pt x="1062" y="1644"/>
                </a:lnTo>
                <a:lnTo>
                  <a:pt x="1059" y="1642"/>
                </a:lnTo>
                <a:lnTo>
                  <a:pt x="1058" y="1641"/>
                </a:lnTo>
                <a:lnTo>
                  <a:pt x="1055" y="1639"/>
                </a:lnTo>
                <a:lnTo>
                  <a:pt x="1053" y="1638"/>
                </a:lnTo>
                <a:lnTo>
                  <a:pt x="1052" y="1637"/>
                </a:lnTo>
                <a:lnTo>
                  <a:pt x="1049" y="1635"/>
                </a:lnTo>
                <a:lnTo>
                  <a:pt x="1049" y="1634"/>
                </a:lnTo>
                <a:lnTo>
                  <a:pt x="1048" y="1634"/>
                </a:lnTo>
                <a:lnTo>
                  <a:pt x="1047" y="1630"/>
                </a:lnTo>
                <a:lnTo>
                  <a:pt x="1047" y="1630"/>
                </a:lnTo>
                <a:lnTo>
                  <a:pt x="1045" y="1630"/>
                </a:lnTo>
                <a:lnTo>
                  <a:pt x="1044" y="1630"/>
                </a:lnTo>
                <a:lnTo>
                  <a:pt x="1044" y="1628"/>
                </a:lnTo>
                <a:lnTo>
                  <a:pt x="1044" y="1628"/>
                </a:lnTo>
                <a:lnTo>
                  <a:pt x="1044" y="1627"/>
                </a:lnTo>
                <a:lnTo>
                  <a:pt x="1044" y="1627"/>
                </a:lnTo>
                <a:lnTo>
                  <a:pt x="1045" y="1627"/>
                </a:lnTo>
                <a:lnTo>
                  <a:pt x="1047" y="1627"/>
                </a:lnTo>
                <a:lnTo>
                  <a:pt x="1045" y="1626"/>
                </a:lnTo>
                <a:lnTo>
                  <a:pt x="1045" y="1624"/>
                </a:lnTo>
                <a:lnTo>
                  <a:pt x="1042" y="1623"/>
                </a:lnTo>
                <a:lnTo>
                  <a:pt x="1042" y="1621"/>
                </a:lnTo>
                <a:lnTo>
                  <a:pt x="1042" y="1621"/>
                </a:lnTo>
                <a:lnTo>
                  <a:pt x="1041" y="1621"/>
                </a:lnTo>
                <a:lnTo>
                  <a:pt x="1041" y="1620"/>
                </a:lnTo>
                <a:lnTo>
                  <a:pt x="1038" y="1621"/>
                </a:lnTo>
                <a:lnTo>
                  <a:pt x="1037" y="1621"/>
                </a:lnTo>
                <a:lnTo>
                  <a:pt x="1036" y="1620"/>
                </a:lnTo>
                <a:lnTo>
                  <a:pt x="1034" y="1620"/>
                </a:lnTo>
                <a:lnTo>
                  <a:pt x="1034" y="1620"/>
                </a:lnTo>
                <a:lnTo>
                  <a:pt x="1033" y="1621"/>
                </a:lnTo>
                <a:lnTo>
                  <a:pt x="1031" y="1623"/>
                </a:lnTo>
                <a:lnTo>
                  <a:pt x="1030" y="1624"/>
                </a:lnTo>
                <a:lnTo>
                  <a:pt x="1030" y="1624"/>
                </a:lnTo>
                <a:lnTo>
                  <a:pt x="1030" y="1624"/>
                </a:lnTo>
                <a:lnTo>
                  <a:pt x="1029" y="1623"/>
                </a:lnTo>
                <a:lnTo>
                  <a:pt x="1027" y="1623"/>
                </a:lnTo>
                <a:lnTo>
                  <a:pt x="1026" y="1623"/>
                </a:lnTo>
                <a:lnTo>
                  <a:pt x="1026" y="1623"/>
                </a:lnTo>
                <a:lnTo>
                  <a:pt x="1027" y="1624"/>
                </a:lnTo>
                <a:lnTo>
                  <a:pt x="1027" y="1624"/>
                </a:lnTo>
                <a:lnTo>
                  <a:pt x="1027" y="1624"/>
                </a:lnTo>
                <a:lnTo>
                  <a:pt x="1029" y="1626"/>
                </a:lnTo>
                <a:lnTo>
                  <a:pt x="1029" y="1626"/>
                </a:lnTo>
                <a:lnTo>
                  <a:pt x="1027" y="1626"/>
                </a:lnTo>
                <a:lnTo>
                  <a:pt x="1027" y="1626"/>
                </a:lnTo>
                <a:lnTo>
                  <a:pt x="1027" y="1626"/>
                </a:lnTo>
                <a:lnTo>
                  <a:pt x="1026" y="1626"/>
                </a:lnTo>
                <a:lnTo>
                  <a:pt x="1026" y="1627"/>
                </a:lnTo>
                <a:lnTo>
                  <a:pt x="1025" y="1627"/>
                </a:lnTo>
                <a:lnTo>
                  <a:pt x="1025" y="1628"/>
                </a:lnTo>
                <a:lnTo>
                  <a:pt x="1025" y="1628"/>
                </a:lnTo>
                <a:lnTo>
                  <a:pt x="1026" y="1630"/>
                </a:lnTo>
                <a:lnTo>
                  <a:pt x="1026" y="1631"/>
                </a:lnTo>
                <a:lnTo>
                  <a:pt x="1027" y="1631"/>
                </a:lnTo>
                <a:lnTo>
                  <a:pt x="1029" y="1631"/>
                </a:lnTo>
                <a:lnTo>
                  <a:pt x="1030" y="1631"/>
                </a:lnTo>
                <a:lnTo>
                  <a:pt x="1031" y="1631"/>
                </a:lnTo>
                <a:lnTo>
                  <a:pt x="1033" y="1630"/>
                </a:lnTo>
                <a:lnTo>
                  <a:pt x="1034" y="1631"/>
                </a:lnTo>
                <a:lnTo>
                  <a:pt x="1036" y="1631"/>
                </a:lnTo>
                <a:lnTo>
                  <a:pt x="1036" y="1631"/>
                </a:lnTo>
                <a:lnTo>
                  <a:pt x="1036" y="1633"/>
                </a:lnTo>
                <a:lnTo>
                  <a:pt x="1036" y="1633"/>
                </a:lnTo>
                <a:lnTo>
                  <a:pt x="1033" y="1634"/>
                </a:lnTo>
                <a:lnTo>
                  <a:pt x="1030" y="1635"/>
                </a:lnTo>
                <a:lnTo>
                  <a:pt x="1029" y="1635"/>
                </a:lnTo>
                <a:lnTo>
                  <a:pt x="1029" y="1635"/>
                </a:lnTo>
                <a:lnTo>
                  <a:pt x="1029" y="1638"/>
                </a:lnTo>
                <a:lnTo>
                  <a:pt x="1029" y="1639"/>
                </a:lnTo>
                <a:lnTo>
                  <a:pt x="1030" y="1641"/>
                </a:lnTo>
                <a:lnTo>
                  <a:pt x="1037" y="1644"/>
                </a:lnTo>
                <a:lnTo>
                  <a:pt x="1038" y="1645"/>
                </a:lnTo>
                <a:lnTo>
                  <a:pt x="1038" y="1645"/>
                </a:lnTo>
                <a:lnTo>
                  <a:pt x="1038" y="1645"/>
                </a:lnTo>
                <a:lnTo>
                  <a:pt x="1038" y="1645"/>
                </a:lnTo>
                <a:lnTo>
                  <a:pt x="1037" y="1645"/>
                </a:lnTo>
                <a:lnTo>
                  <a:pt x="1037" y="1646"/>
                </a:lnTo>
                <a:lnTo>
                  <a:pt x="1036" y="1646"/>
                </a:lnTo>
                <a:lnTo>
                  <a:pt x="1036" y="1646"/>
                </a:lnTo>
                <a:lnTo>
                  <a:pt x="1036" y="1645"/>
                </a:lnTo>
                <a:lnTo>
                  <a:pt x="1036" y="1645"/>
                </a:lnTo>
                <a:lnTo>
                  <a:pt x="1036" y="1645"/>
                </a:lnTo>
                <a:lnTo>
                  <a:pt x="1033" y="1644"/>
                </a:lnTo>
                <a:lnTo>
                  <a:pt x="1031" y="1644"/>
                </a:lnTo>
                <a:lnTo>
                  <a:pt x="1031" y="1644"/>
                </a:lnTo>
                <a:lnTo>
                  <a:pt x="1030" y="1644"/>
                </a:lnTo>
                <a:lnTo>
                  <a:pt x="1030" y="1644"/>
                </a:lnTo>
                <a:lnTo>
                  <a:pt x="1027" y="1644"/>
                </a:lnTo>
                <a:lnTo>
                  <a:pt x="1027" y="1644"/>
                </a:lnTo>
                <a:lnTo>
                  <a:pt x="1027" y="1642"/>
                </a:lnTo>
                <a:lnTo>
                  <a:pt x="1026" y="1641"/>
                </a:lnTo>
                <a:lnTo>
                  <a:pt x="1025" y="1641"/>
                </a:lnTo>
                <a:lnTo>
                  <a:pt x="1023" y="1639"/>
                </a:lnTo>
                <a:lnTo>
                  <a:pt x="1025" y="1639"/>
                </a:lnTo>
                <a:lnTo>
                  <a:pt x="1026" y="1639"/>
                </a:lnTo>
                <a:lnTo>
                  <a:pt x="1025" y="1638"/>
                </a:lnTo>
                <a:lnTo>
                  <a:pt x="1025" y="1634"/>
                </a:lnTo>
                <a:lnTo>
                  <a:pt x="1023" y="1634"/>
                </a:lnTo>
                <a:lnTo>
                  <a:pt x="1023" y="1635"/>
                </a:lnTo>
                <a:lnTo>
                  <a:pt x="1023" y="1637"/>
                </a:lnTo>
                <a:lnTo>
                  <a:pt x="1022" y="1638"/>
                </a:lnTo>
                <a:lnTo>
                  <a:pt x="1022" y="1639"/>
                </a:lnTo>
                <a:lnTo>
                  <a:pt x="1022" y="1641"/>
                </a:lnTo>
                <a:lnTo>
                  <a:pt x="1022" y="1642"/>
                </a:lnTo>
                <a:lnTo>
                  <a:pt x="1023" y="1642"/>
                </a:lnTo>
                <a:lnTo>
                  <a:pt x="1025" y="1644"/>
                </a:lnTo>
                <a:lnTo>
                  <a:pt x="1025" y="1644"/>
                </a:lnTo>
                <a:lnTo>
                  <a:pt x="1027" y="1645"/>
                </a:lnTo>
                <a:lnTo>
                  <a:pt x="1026" y="1646"/>
                </a:lnTo>
                <a:lnTo>
                  <a:pt x="1026" y="1645"/>
                </a:lnTo>
                <a:lnTo>
                  <a:pt x="1025" y="1645"/>
                </a:lnTo>
                <a:lnTo>
                  <a:pt x="1023" y="1645"/>
                </a:lnTo>
                <a:lnTo>
                  <a:pt x="1023" y="1645"/>
                </a:lnTo>
                <a:lnTo>
                  <a:pt x="1023" y="1644"/>
                </a:lnTo>
                <a:lnTo>
                  <a:pt x="1022" y="1644"/>
                </a:lnTo>
                <a:lnTo>
                  <a:pt x="1020" y="1644"/>
                </a:lnTo>
                <a:lnTo>
                  <a:pt x="1020" y="1644"/>
                </a:lnTo>
                <a:lnTo>
                  <a:pt x="1020" y="1644"/>
                </a:lnTo>
                <a:lnTo>
                  <a:pt x="1020" y="1645"/>
                </a:lnTo>
                <a:lnTo>
                  <a:pt x="1019" y="1645"/>
                </a:lnTo>
                <a:lnTo>
                  <a:pt x="1019" y="1645"/>
                </a:lnTo>
                <a:lnTo>
                  <a:pt x="1016" y="1644"/>
                </a:lnTo>
                <a:lnTo>
                  <a:pt x="1016" y="1644"/>
                </a:lnTo>
                <a:lnTo>
                  <a:pt x="1015" y="1645"/>
                </a:lnTo>
                <a:lnTo>
                  <a:pt x="1015" y="1645"/>
                </a:lnTo>
                <a:lnTo>
                  <a:pt x="1014" y="1645"/>
                </a:lnTo>
                <a:lnTo>
                  <a:pt x="1014" y="1645"/>
                </a:lnTo>
                <a:lnTo>
                  <a:pt x="1012" y="1645"/>
                </a:lnTo>
                <a:lnTo>
                  <a:pt x="1012" y="1645"/>
                </a:lnTo>
                <a:lnTo>
                  <a:pt x="1011" y="1645"/>
                </a:lnTo>
                <a:lnTo>
                  <a:pt x="1011" y="1646"/>
                </a:lnTo>
                <a:lnTo>
                  <a:pt x="1011" y="1646"/>
                </a:lnTo>
                <a:lnTo>
                  <a:pt x="1012" y="1648"/>
                </a:lnTo>
                <a:lnTo>
                  <a:pt x="1016" y="1648"/>
                </a:lnTo>
                <a:lnTo>
                  <a:pt x="1018" y="1648"/>
                </a:lnTo>
                <a:lnTo>
                  <a:pt x="1020" y="1648"/>
                </a:lnTo>
                <a:lnTo>
                  <a:pt x="1022" y="1649"/>
                </a:lnTo>
                <a:lnTo>
                  <a:pt x="1025" y="1649"/>
                </a:lnTo>
                <a:lnTo>
                  <a:pt x="1027" y="1649"/>
                </a:lnTo>
                <a:lnTo>
                  <a:pt x="1027" y="1649"/>
                </a:lnTo>
                <a:lnTo>
                  <a:pt x="1027" y="1649"/>
                </a:lnTo>
                <a:lnTo>
                  <a:pt x="1029" y="1649"/>
                </a:lnTo>
                <a:lnTo>
                  <a:pt x="1029" y="1649"/>
                </a:lnTo>
                <a:lnTo>
                  <a:pt x="1030" y="1649"/>
                </a:lnTo>
                <a:lnTo>
                  <a:pt x="1031" y="1649"/>
                </a:lnTo>
                <a:lnTo>
                  <a:pt x="1031" y="1648"/>
                </a:lnTo>
                <a:lnTo>
                  <a:pt x="1033" y="1649"/>
                </a:lnTo>
                <a:lnTo>
                  <a:pt x="1034" y="1650"/>
                </a:lnTo>
                <a:lnTo>
                  <a:pt x="1038" y="1650"/>
                </a:lnTo>
                <a:lnTo>
                  <a:pt x="1041" y="1650"/>
                </a:lnTo>
                <a:lnTo>
                  <a:pt x="1041" y="1650"/>
                </a:lnTo>
                <a:lnTo>
                  <a:pt x="1042" y="1650"/>
                </a:lnTo>
                <a:lnTo>
                  <a:pt x="1042" y="1650"/>
                </a:lnTo>
                <a:lnTo>
                  <a:pt x="1044" y="1650"/>
                </a:lnTo>
                <a:lnTo>
                  <a:pt x="1045" y="1649"/>
                </a:lnTo>
                <a:lnTo>
                  <a:pt x="1047" y="1649"/>
                </a:lnTo>
                <a:lnTo>
                  <a:pt x="1048" y="1650"/>
                </a:lnTo>
                <a:lnTo>
                  <a:pt x="1051" y="1650"/>
                </a:lnTo>
                <a:lnTo>
                  <a:pt x="1056" y="1650"/>
                </a:lnTo>
                <a:lnTo>
                  <a:pt x="1059" y="1650"/>
                </a:lnTo>
                <a:lnTo>
                  <a:pt x="1062" y="1652"/>
                </a:lnTo>
                <a:lnTo>
                  <a:pt x="1063" y="1652"/>
                </a:lnTo>
                <a:lnTo>
                  <a:pt x="1063" y="1652"/>
                </a:lnTo>
                <a:lnTo>
                  <a:pt x="1064" y="1652"/>
                </a:lnTo>
                <a:lnTo>
                  <a:pt x="1066" y="1652"/>
                </a:lnTo>
                <a:lnTo>
                  <a:pt x="1067" y="1652"/>
                </a:lnTo>
                <a:lnTo>
                  <a:pt x="1069" y="1650"/>
                </a:lnTo>
                <a:lnTo>
                  <a:pt x="1069" y="1650"/>
                </a:lnTo>
                <a:lnTo>
                  <a:pt x="1070" y="1650"/>
                </a:lnTo>
                <a:lnTo>
                  <a:pt x="1071" y="1650"/>
                </a:lnTo>
                <a:lnTo>
                  <a:pt x="1073" y="1650"/>
                </a:lnTo>
                <a:lnTo>
                  <a:pt x="1074" y="1650"/>
                </a:lnTo>
                <a:lnTo>
                  <a:pt x="1074" y="1649"/>
                </a:lnTo>
                <a:lnTo>
                  <a:pt x="1075" y="1648"/>
                </a:lnTo>
                <a:lnTo>
                  <a:pt x="1074" y="1648"/>
                </a:lnTo>
                <a:lnTo>
                  <a:pt x="1074" y="1648"/>
                </a:lnTo>
                <a:moveTo>
                  <a:pt x="987" y="1612"/>
                </a:moveTo>
                <a:lnTo>
                  <a:pt x="989" y="1612"/>
                </a:lnTo>
                <a:lnTo>
                  <a:pt x="989" y="1612"/>
                </a:lnTo>
                <a:lnTo>
                  <a:pt x="990" y="1613"/>
                </a:lnTo>
                <a:lnTo>
                  <a:pt x="990" y="1613"/>
                </a:lnTo>
                <a:lnTo>
                  <a:pt x="990" y="1612"/>
                </a:lnTo>
                <a:lnTo>
                  <a:pt x="990" y="1612"/>
                </a:lnTo>
                <a:lnTo>
                  <a:pt x="990" y="1612"/>
                </a:lnTo>
                <a:lnTo>
                  <a:pt x="989" y="1610"/>
                </a:lnTo>
                <a:lnTo>
                  <a:pt x="989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2"/>
                </a:lnTo>
                <a:moveTo>
                  <a:pt x="1008" y="1635"/>
                </a:moveTo>
                <a:lnTo>
                  <a:pt x="1007" y="1635"/>
                </a:lnTo>
                <a:lnTo>
                  <a:pt x="1007" y="1634"/>
                </a:lnTo>
                <a:lnTo>
                  <a:pt x="1005" y="1634"/>
                </a:lnTo>
                <a:lnTo>
                  <a:pt x="1004" y="1634"/>
                </a:lnTo>
                <a:lnTo>
                  <a:pt x="1003" y="1634"/>
                </a:lnTo>
                <a:lnTo>
                  <a:pt x="1003" y="1634"/>
                </a:lnTo>
                <a:lnTo>
                  <a:pt x="1003" y="1634"/>
                </a:lnTo>
                <a:lnTo>
                  <a:pt x="1001" y="1633"/>
                </a:lnTo>
                <a:lnTo>
                  <a:pt x="1001" y="1631"/>
                </a:lnTo>
                <a:lnTo>
                  <a:pt x="1001" y="1631"/>
                </a:lnTo>
                <a:lnTo>
                  <a:pt x="1001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1000" y="1633"/>
                </a:lnTo>
                <a:lnTo>
                  <a:pt x="1000" y="1633"/>
                </a:lnTo>
                <a:lnTo>
                  <a:pt x="997" y="1633"/>
                </a:lnTo>
                <a:lnTo>
                  <a:pt x="997" y="1631"/>
                </a:lnTo>
                <a:lnTo>
                  <a:pt x="994" y="1631"/>
                </a:lnTo>
                <a:lnTo>
                  <a:pt x="993" y="1633"/>
                </a:lnTo>
                <a:lnTo>
                  <a:pt x="994" y="1634"/>
                </a:lnTo>
                <a:lnTo>
                  <a:pt x="996" y="1634"/>
                </a:lnTo>
                <a:lnTo>
                  <a:pt x="997" y="1635"/>
                </a:lnTo>
                <a:lnTo>
                  <a:pt x="997" y="1635"/>
                </a:lnTo>
                <a:lnTo>
                  <a:pt x="998" y="1635"/>
                </a:lnTo>
                <a:lnTo>
                  <a:pt x="998" y="1635"/>
                </a:lnTo>
                <a:lnTo>
                  <a:pt x="998" y="1637"/>
                </a:lnTo>
                <a:lnTo>
                  <a:pt x="998" y="1637"/>
                </a:lnTo>
                <a:lnTo>
                  <a:pt x="998" y="1638"/>
                </a:lnTo>
                <a:lnTo>
                  <a:pt x="998" y="1638"/>
                </a:lnTo>
                <a:lnTo>
                  <a:pt x="998" y="1639"/>
                </a:lnTo>
                <a:lnTo>
                  <a:pt x="1000" y="1639"/>
                </a:lnTo>
                <a:lnTo>
                  <a:pt x="1000" y="1639"/>
                </a:lnTo>
                <a:lnTo>
                  <a:pt x="1000" y="1638"/>
                </a:lnTo>
                <a:lnTo>
                  <a:pt x="1000" y="1638"/>
                </a:lnTo>
                <a:lnTo>
                  <a:pt x="1000" y="1638"/>
                </a:lnTo>
                <a:lnTo>
                  <a:pt x="1001" y="1637"/>
                </a:lnTo>
                <a:lnTo>
                  <a:pt x="1001" y="1637"/>
                </a:lnTo>
                <a:lnTo>
                  <a:pt x="1001" y="1637"/>
                </a:lnTo>
                <a:lnTo>
                  <a:pt x="1003" y="1637"/>
                </a:lnTo>
                <a:lnTo>
                  <a:pt x="1003" y="1637"/>
                </a:lnTo>
                <a:lnTo>
                  <a:pt x="1003" y="1638"/>
                </a:lnTo>
                <a:lnTo>
                  <a:pt x="1003" y="1639"/>
                </a:lnTo>
                <a:lnTo>
                  <a:pt x="1001" y="1639"/>
                </a:lnTo>
                <a:lnTo>
                  <a:pt x="1001" y="1641"/>
                </a:lnTo>
                <a:lnTo>
                  <a:pt x="1001" y="1641"/>
                </a:lnTo>
                <a:lnTo>
                  <a:pt x="1003" y="1641"/>
                </a:lnTo>
                <a:lnTo>
                  <a:pt x="1003" y="1641"/>
                </a:lnTo>
                <a:lnTo>
                  <a:pt x="1003" y="1641"/>
                </a:lnTo>
                <a:lnTo>
                  <a:pt x="1004" y="1639"/>
                </a:lnTo>
                <a:lnTo>
                  <a:pt x="1005" y="1639"/>
                </a:lnTo>
                <a:lnTo>
                  <a:pt x="1005" y="1639"/>
                </a:lnTo>
                <a:lnTo>
                  <a:pt x="1007" y="1639"/>
                </a:lnTo>
                <a:lnTo>
                  <a:pt x="1007" y="1639"/>
                </a:lnTo>
                <a:lnTo>
                  <a:pt x="1007" y="1638"/>
                </a:lnTo>
                <a:lnTo>
                  <a:pt x="1008" y="1637"/>
                </a:lnTo>
                <a:lnTo>
                  <a:pt x="1008" y="1637"/>
                </a:lnTo>
                <a:lnTo>
                  <a:pt x="1008" y="1635"/>
                </a:lnTo>
                <a:moveTo>
                  <a:pt x="1048" y="1659"/>
                </a:moveTo>
                <a:lnTo>
                  <a:pt x="1047" y="1657"/>
                </a:lnTo>
                <a:lnTo>
                  <a:pt x="1045" y="1657"/>
                </a:lnTo>
                <a:lnTo>
                  <a:pt x="1045" y="1656"/>
                </a:lnTo>
                <a:lnTo>
                  <a:pt x="1045" y="1656"/>
                </a:lnTo>
                <a:lnTo>
                  <a:pt x="1045" y="1656"/>
                </a:lnTo>
                <a:lnTo>
                  <a:pt x="1045" y="1655"/>
                </a:lnTo>
                <a:lnTo>
                  <a:pt x="1045" y="1655"/>
                </a:lnTo>
                <a:lnTo>
                  <a:pt x="1042" y="1655"/>
                </a:lnTo>
                <a:lnTo>
                  <a:pt x="1042" y="1655"/>
                </a:lnTo>
                <a:lnTo>
                  <a:pt x="1042" y="1653"/>
                </a:lnTo>
                <a:lnTo>
                  <a:pt x="1045" y="1653"/>
                </a:lnTo>
                <a:lnTo>
                  <a:pt x="1044" y="1652"/>
                </a:lnTo>
                <a:lnTo>
                  <a:pt x="1042" y="1652"/>
                </a:lnTo>
                <a:lnTo>
                  <a:pt x="1040" y="1652"/>
                </a:lnTo>
                <a:lnTo>
                  <a:pt x="1033" y="1650"/>
                </a:lnTo>
                <a:lnTo>
                  <a:pt x="1030" y="1650"/>
                </a:lnTo>
                <a:lnTo>
                  <a:pt x="1030" y="1653"/>
                </a:lnTo>
                <a:lnTo>
                  <a:pt x="1030" y="1653"/>
                </a:lnTo>
                <a:lnTo>
                  <a:pt x="1030" y="1653"/>
                </a:lnTo>
                <a:lnTo>
                  <a:pt x="1030" y="1655"/>
                </a:lnTo>
                <a:lnTo>
                  <a:pt x="1030" y="1655"/>
                </a:lnTo>
                <a:lnTo>
                  <a:pt x="1030" y="1655"/>
                </a:lnTo>
                <a:lnTo>
                  <a:pt x="1031" y="1655"/>
                </a:lnTo>
                <a:lnTo>
                  <a:pt x="1031" y="1655"/>
                </a:lnTo>
                <a:lnTo>
                  <a:pt x="1033" y="1655"/>
                </a:lnTo>
                <a:lnTo>
                  <a:pt x="1033" y="1655"/>
                </a:lnTo>
                <a:lnTo>
                  <a:pt x="1033" y="1656"/>
                </a:lnTo>
                <a:lnTo>
                  <a:pt x="1033" y="1656"/>
                </a:lnTo>
                <a:lnTo>
                  <a:pt x="1033" y="1656"/>
                </a:lnTo>
                <a:lnTo>
                  <a:pt x="1034" y="1657"/>
                </a:lnTo>
                <a:lnTo>
                  <a:pt x="1034" y="1657"/>
                </a:lnTo>
                <a:lnTo>
                  <a:pt x="1036" y="1657"/>
                </a:lnTo>
                <a:lnTo>
                  <a:pt x="1037" y="1659"/>
                </a:lnTo>
                <a:lnTo>
                  <a:pt x="1037" y="1659"/>
                </a:lnTo>
                <a:lnTo>
                  <a:pt x="1036" y="1657"/>
                </a:lnTo>
                <a:lnTo>
                  <a:pt x="1036" y="1656"/>
                </a:lnTo>
                <a:lnTo>
                  <a:pt x="1036" y="1656"/>
                </a:lnTo>
                <a:lnTo>
                  <a:pt x="1036" y="1655"/>
                </a:lnTo>
                <a:lnTo>
                  <a:pt x="1037" y="1655"/>
                </a:lnTo>
                <a:lnTo>
                  <a:pt x="1037" y="1655"/>
                </a:lnTo>
                <a:lnTo>
                  <a:pt x="1038" y="1655"/>
                </a:lnTo>
                <a:lnTo>
                  <a:pt x="1038" y="1656"/>
                </a:lnTo>
                <a:lnTo>
                  <a:pt x="1040" y="1655"/>
                </a:lnTo>
                <a:lnTo>
                  <a:pt x="1040" y="1655"/>
                </a:lnTo>
                <a:lnTo>
                  <a:pt x="1040" y="1656"/>
                </a:lnTo>
                <a:lnTo>
                  <a:pt x="1040" y="1656"/>
                </a:lnTo>
                <a:lnTo>
                  <a:pt x="1040" y="1657"/>
                </a:lnTo>
                <a:lnTo>
                  <a:pt x="1040" y="1657"/>
                </a:lnTo>
                <a:lnTo>
                  <a:pt x="1040" y="1657"/>
                </a:lnTo>
                <a:lnTo>
                  <a:pt x="1041" y="1657"/>
                </a:lnTo>
                <a:lnTo>
                  <a:pt x="1042" y="1657"/>
                </a:lnTo>
                <a:lnTo>
                  <a:pt x="1042" y="1657"/>
                </a:lnTo>
                <a:lnTo>
                  <a:pt x="1044" y="1659"/>
                </a:lnTo>
                <a:lnTo>
                  <a:pt x="1045" y="1659"/>
                </a:lnTo>
                <a:lnTo>
                  <a:pt x="1045" y="1659"/>
                </a:lnTo>
                <a:lnTo>
                  <a:pt x="1047" y="1660"/>
                </a:lnTo>
                <a:lnTo>
                  <a:pt x="1047" y="1660"/>
                </a:lnTo>
                <a:lnTo>
                  <a:pt x="1048" y="1660"/>
                </a:lnTo>
                <a:lnTo>
                  <a:pt x="1048" y="1660"/>
                </a:lnTo>
                <a:lnTo>
                  <a:pt x="1048" y="1660"/>
                </a:lnTo>
                <a:lnTo>
                  <a:pt x="1048" y="1659"/>
                </a:lnTo>
                <a:lnTo>
                  <a:pt x="1048" y="1659"/>
                </a:lnTo>
                <a:moveTo>
                  <a:pt x="996" y="1630"/>
                </a:moveTo>
                <a:lnTo>
                  <a:pt x="996" y="1630"/>
                </a:lnTo>
                <a:lnTo>
                  <a:pt x="996" y="1630"/>
                </a:lnTo>
                <a:lnTo>
                  <a:pt x="996" y="1630"/>
                </a:lnTo>
                <a:lnTo>
                  <a:pt x="996" y="1630"/>
                </a:lnTo>
                <a:lnTo>
                  <a:pt x="997" y="1630"/>
                </a:lnTo>
                <a:lnTo>
                  <a:pt x="998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998" y="1630"/>
                </a:lnTo>
                <a:lnTo>
                  <a:pt x="998" y="1630"/>
                </a:lnTo>
                <a:lnTo>
                  <a:pt x="997" y="1628"/>
                </a:lnTo>
                <a:lnTo>
                  <a:pt x="996" y="1628"/>
                </a:lnTo>
                <a:lnTo>
                  <a:pt x="996" y="1628"/>
                </a:lnTo>
                <a:lnTo>
                  <a:pt x="994" y="1627"/>
                </a:lnTo>
                <a:lnTo>
                  <a:pt x="993" y="1627"/>
                </a:lnTo>
                <a:lnTo>
                  <a:pt x="993" y="1626"/>
                </a:lnTo>
                <a:lnTo>
                  <a:pt x="990" y="1626"/>
                </a:lnTo>
                <a:lnTo>
                  <a:pt x="989" y="1626"/>
                </a:lnTo>
                <a:lnTo>
                  <a:pt x="989" y="1626"/>
                </a:lnTo>
                <a:lnTo>
                  <a:pt x="987" y="1626"/>
                </a:lnTo>
                <a:lnTo>
                  <a:pt x="987" y="1626"/>
                </a:lnTo>
                <a:lnTo>
                  <a:pt x="987" y="1624"/>
                </a:lnTo>
                <a:lnTo>
                  <a:pt x="987" y="1624"/>
                </a:lnTo>
                <a:lnTo>
                  <a:pt x="986" y="1623"/>
                </a:lnTo>
                <a:lnTo>
                  <a:pt x="985" y="1623"/>
                </a:lnTo>
                <a:lnTo>
                  <a:pt x="985" y="1623"/>
                </a:lnTo>
                <a:lnTo>
                  <a:pt x="985" y="1623"/>
                </a:lnTo>
                <a:lnTo>
                  <a:pt x="986" y="1624"/>
                </a:lnTo>
                <a:lnTo>
                  <a:pt x="986" y="1626"/>
                </a:lnTo>
                <a:lnTo>
                  <a:pt x="987" y="1626"/>
                </a:lnTo>
                <a:lnTo>
                  <a:pt x="989" y="1627"/>
                </a:lnTo>
                <a:lnTo>
                  <a:pt x="989" y="1627"/>
                </a:lnTo>
                <a:lnTo>
                  <a:pt x="990" y="1627"/>
                </a:lnTo>
                <a:lnTo>
                  <a:pt x="992" y="1627"/>
                </a:lnTo>
                <a:lnTo>
                  <a:pt x="993" y="1627"/>
                </a:lnTo>
                <a:lnTo>
                  <a:pt x="993" y="1627"/>
                </a:lnTo>
                <a:lnTo>
                  <a:pt x="996" y="1630"/>
                </a:lnTo>
                <a:moveTo>
                  <a:pt x="979" y="1587"/>
                </a:moveTo>
                <a:lnTo>
                  <a:pt x="981" y="1587"/>
                </a:lnTo>
                <a:lnTo>
                  <a:pt x="982" y="1587"/>
                </a:lnTo>
                <a:lnTo>
                  <a:pt x="982" y="1587"/>
                </a:lnTo>
                <a:lnTo>
                  <a:pt x="982" y="1586"/>
                </a:lnTo>
                <a:lnTo>
                  <a:pt x="982" y="1584"/>
                </a:lnTo>
                <a:lnTo>
                  <a:pt x="982" y="1583"/>
                </a:lnTo>
                <a:lnTo>
                  <a:pt x="982" y="1583"/>
                </a:lnTo>
                <a:lnTo>
                  <a:pt x="985" y="1582"/>
                </a:lnTo>
                <a:lnTo>
                  <a:pt x="985" y="1582"/>
                </a:lnTo>
                <a:lnTo>
                  <a:pt x="985" y="1582"/>
                </a:lnTo>
                <a:lnTo>
                  <a:pt x="985" y="1582"/>
                </a:lnTo>
                <a:lnTo>
                  <a:pt x="983" y="1583"/>
                </a:lnTo>
                <a:lnTo>
                  <a:pt x="983" y="1583"/>
                </a:lnTo>
                <a:lnTo>
                  <a:pt x="983" y="1584"/>
                </a:lnTo>
                <a:lnTo>
                  <a:pt x="983" y="1584"/>
                </a:lnTo>
                <a:lnTo>
                  <a:pt x="983" y="1584"/>
                </a:lnTo>
                <a:lnTo>
                  <a:pt x="983" y="1586"/>
                </a:lnTo>
                <a:lnTo>
                  <a:pt x="983" y="1586"/>
                </a:lnTo>
                <a:lnTo>
                  <a:pt x="983" y="1587"/>
                </a:lnTo>
                <a:lnTo>
                  <a:pt x="983" y="1587"/>
                </a:lnTo>
                <a:lnTo>
                  <a:pt x="985" y="1588"/>
                </a:lnTo>
                <a:lnTo>
                  <a:pt x="985" y="1588"/>
                </a:lnTo>
                <a:lnTo>
                  <a:pt x="986" y="1588"/>
                </a:lnTo>
                <a:lnTo>
                  <a:pt x="986" y="1588"/>
                </a:lnTo>
                <a:lnTo>
                  <a:pt x="986" y="1587"/>
                </a:lnTo>
                <a:lnTo>
                  <a:pt x="986" y="1587"/>
                </a:lnTo>
                <a:lnTo>
                  <a:pt x="987" y="1586"/>
                </a:lnTo>
                <a:lnTo>
                  <a:pt x="987" y="1584"/>
                </a:lnTo>
                <a:lnTo>
                  <a:pt x="987" y="1584"/>
                </a:lnTo>
                <a:lnTo>
                  <a:pt x="986" y="1584"/>
                </a:lnTo>
                <a:lnTo>
                  <a:pt x="986" y="1584"/>
                </a:lnTo>
                <a:lnTo>
                  <a:pt x="987" y="1582"/>
                </a:lnTo>
                <a:lnTo>
                  <a:pt x="987" y="1580"/>
                </a:lnTo>
                <a:lnTo>
                  <a:pt x="987" y="1577"/>
                </a:lnTo>
                <a:lnTo>
                  <a:pt x="986" y="1575"/>
                </a:lnTo>
                <a:lnTo>
                  <a:pt x="986" y="1573"/>
                </a:lnTo>
                <a:lnTo>
                  <a:pt x="986" y="1573"/>
                </a:lnTo>
                <a:lnTo>
                  <a:pt x="985" y="1573"/>
                </a:lnTo>
                <a:lnTo>
                  <a:pt x="985" y="1573"/>
                </a:lnTo>
                <a:lnTo>
                  <a:pt x="983" y="1573"/>
                </a:lnTo>
                <a:lnTo>
                  <a:pt x="983" y="1573"/>
                </a:lnTo>
                <a:lnTo>
                  <a:pt x="982" y="1573"/>
                </a:lnTo>
                <a:lnTo>
                  <a:pt x="982" y="1575"/>
                </a:lnTo>
                <a:lnTo>
                  <a:pt x="982" y="1575"/>
                </a:lnTo>
                <a:lnTo>
                  <a:pt x="982" y="1576"/>
                </a:lnTo>
                <a:lnTo>
                  <a:pt x="982" y="1576"/>
                </a:lnTo>
                <a:lnTo>
                  <a:pt x="981" y="1577"/>
                </a:lnTo>
                <a:lnTo>
                  <a:pt x="981" y="1577"/>
                </a:lnTo>
                <a:lnTo>
                  <a:pt x="981" y="1579"/>
                </a:lnTo>
                <a:lnTo>
                  <a:pt x="981" y="1580"/>
                </a:lnTo>
                <a:lnTo>
                  <a:pt x="979" y="1580"/>
                </a:lnTo>
                <a:lnTo>
                  <a:pt x="979" y="1580"/>
                </a:lnTo>
                <a:lnTo>
                  <a:pt x="979" y="1580"/>
                </a:lnTo>
                <a:lnTo>
                  <a:pt x="978" y="1580"/>
                </a:lnTo>
                <a:lnTo>
                  <a:pt x="978" y="1580"/>
                </a:lnTo>
                <a:lnTo>
                  <a:pt x="978" y="1582"/>
                </a:lnTo>
                <a:lnTo>
                  <a:pt x="978" y="1582"/>
                </a:lnTo>
                <a:lnTo>
                  <a:pt x="979" y="1583"/>
                </a:lnTo>
                <a:lnTo>
                  <a:pt x="979" y="1584"/>
                </a:lnTo>
                <a:lnTo>
                  <a:pt x="976" y="1584"/>
                </a:lnTo>
                <a:lnTo>
                  <a:pt x="976" y="1584"/>
                </a:lnTo>
                <a:lnTo>
                  <a:pt x="976" y="1586"/>
                </a:lnTo>
                <a:lnTo>
                  <a:pt x="978" y="1586"/>
                </a:lnTo>
                <a:lnTo>
                  <a:pt x="979" y="1587"/>
                </a:lnTo>
                <a:moveTo>
                  <a:pt x="1025" y="1650"/>
                </a:moveTo>
                <a:lnTo>
                  <a:pt x="1023" y="1652"/>
                </a:lnTo>
                <a:lnTo>
                  <a:pt x="1022" y="1652"/>
                </a:lnTo>
                <a:lnTo>
                  <a:pt x="1022" y="1652"/>
                </a:lnTo>
                <a:lnTo>
                  <a:pt x="1020" y="1652"/>
                </a:lnTo>
                <a:lnTo>
                  <a:pt x="1020" y="1652"/>
                </a:lnTo>
                <a:lnTo>
                  <a:pt x="1020" y="1650"/>
                </a:lnTo>
                <a:lnTo>
                  <a:pt x="1019" y="1650"/>
                </a:lnTo>
                <a:lnTo>
                  <a:pt x="1018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2"/>
                </a:lnTo>
                <a:lnTo>
                  <a:pt x="1016" y="1650"/>
                </a:lnTo>
                <a:lnTo>
                  <a:pt x="1018" y="1650"/>
                </a:lnTo>
                <a:lnTo>
                  <a:pt x="1018" y="1650"/>
                </a:lnTo>
                <a:lnTo>
                  <a:pt x="1018" y="1650"/>
                </a:lnTo>
                <a:lnTo>
                  <a:pt x="1019" y="1652"/>
                </a:lnTo>
                <a:lnTo>
                  <a:pt x="1020" y="1652"/>
                </a:lnTo>
                <a:lnTo>
                  <a:pt x="1020" y="1652"/>
                </a:lnTo>
                <a:lnTo>
                  <a:pt x="1020" y="1653"/>
                </a:lnTo>
                <a:lnTo>
                  <a:pt x="1020" y="1653"/>
                </a:lnTo>
                <a:lnTo>
                  <a:pt x="1022" y="1653"/>
                </a:lnTo>
                <a:lnTo>
                  <a:pt x="1022" y="1653"/>
                </a:lnTo>
                <a:lnTo>
                  <a:pt x="1023" y="1653"/>
                </a:lnTo>
                <a:lnTo>
                  <a:pt x="1023" y="1653"/>
                </a:lnTo>
                <a:lnTo>
                  <a:pt x="1023" y="1653"/>
                </a:lnTo>
                <a:lnTo>
                  <a:pt x="1025" y="1653"/>
                </a:lnTo>
                <a:lnTo>
                  <a:pt x="1025" y="1653"/>
                </a:lnTo>
                <a:lnTo>
                  <a:pt x="1025" y="1655"/>
                </a:lnTo>
                <a:lnTo>
                  <a:pt x="1025" y="1655"/>
                </a:lnTo>
                <a:lnTo>
                  <a:pt x="1026" y="1655"/>
                </a:lnTo>
                <a:lnTo>
                  <a:pt x="1026" y="1653"/>
                </a:lnTo>
                <a:lnTo>
                  <a:pt x="1027" y="1653"/>
                </a:lnTo>
                <a:lnTo>
                  <a:pt x="1026" y="1650"/>
                </a:lnTo>
                <a:lnTo>
                  <a:pt x="1025" y="1650"/>
                </a:lnTo>
                <a:moveTo>
                  <a:pt x="981" y="1590"/>
                </a:moveTo>
                <a:lnTo>
                  <a:pt x="981" y="1588"/>
                </a:lnTo>
                <a:lnTo>
                  <a:pt x="979" y="1588"/>
                </a:lnTo>
                <a:lnTo>
                  <a:pt x="978" y="1590"/>
                </a:lnTo>
                <a:lnTo>
                  <a:pt x="978" y="1591"/>
                </a:lnTo>
                <a:lnTo>
                  <a:pt x="978" y="1591"/>
                </a:lnTo>
                <a:lnTo>
                  <a:pt x="978" y="1591"/>
                </a:lnTo>
                <a:lnTo>
                  <a:pt x="978" y="1593"/>
                </a:lnTo>
                <a:lnTo>
                  <a:pt x="979" y="1593"/>
                </a:lnTo>
                <a:lnTo>
                  <a:pt x="979" y="1593"/>
                </a:lnTo>
                <a:lnTo>
                  <a:pt x="982" y="1593"/>
                </a:lnTo>
                <a:lnTo>
                  <a:pt x="982" y="1591"/>
                </a:lnTo>
                <a:lnTo>
                  <a:pt x="983" y="1591"/>
                </a:lnTo>
                <a:lnTo>
                  <a:pt x="983" y="1590"/>
                </a:lnTo>
                <a:lnTo>
                  <a:pt x="982" y="1590"/>
                </a:lnTo>
                <a:lnTo>
                  <a:pt x="981" y="1590"/>
                </a:lnTo>
                <a:moveTo>
                  <a:pt x="981" y="1595"/>
                </a:moveTo>
                <a:lnTo>
                  <a:pt x="981" y="1595"/>
                </a:lnTo>
                <a:lnTo>
                  <a:pt x="981" y="1595"/>
                </a:lnTo>
                <a:lnTo>
                  <a:pt x="981" y="1595"/>
                </a:lnTo>
                <a:lnTo>
                  <a:pt x="979" y="1594"/>
                </a:lnTo>
                <a:lnTo>
                  <a:pt x="978" y="1594"/>
                </a:lnTo>
                <a:lnTo>
                  <a:pt x="978" y="1595"/>
                </a:lnTo>
                <a:lnTo>
                  <a:pt x="978" y="1595"/>
                </a:lnTo>
                <a:lnTo>
                  <a:pt x="978" y="1597"/>
                </a:lnTo>
                <a:lnTo>
                  <a:pt x="978" y="1597"/>
                </a:lnTo>
                <a:lnTo>
                  <a:pt x="978" y="1598"/>
                </a:lnTo>
                <a:lnTo>
                  <a:pt x="978" y="1598"/>
                </a:lnTo>
                <a:lnTo>
                  <a:pt x="979" y="1598"/>
                </a:lnTo>
                <a:lnTo>
                  <a:pt x="979" y="1597"/>
                </a:lnTo>
                <a:lnTo>
                  <a:pt x="979" y="1595"/>
                </a:lnTo>
                <a:lnTo>
                  <a:pt x="981" y="1595"/>
                </a:lnTo>
                <a:moveTo>
                  <a:pt x="982" y="1606"/>
                </a:moveTo>
                <a:lnTo>
                  <a:pt x="983" y="1606"/>
                </a:lnTo>
                <a:lnTo>
                  <a:pt x="983" y="1606"/>
                </a:lnTo>
                <a:lnTo>
                  <a:pt x="985" y="1605"/>
                </a:lnTo>
                <a:lnTo>
                  <a:pt x="985" y="1605"/>
                </a:lnTo>
                <a:lnTo>
                  <a:pt x="986" y="1606"/>
                </a:lnTo>
                <a:lnTo>
                  <a:pt x="986" y="1606"/>
                </a:lnTo>
                <a:lnTo>
                  <a:pt x="986" y="1605"/>
                </a:lnTo>
                <a:lnTo>
                  <a:pt x="986" y="1605"/>
                </a:lnTo>
                <a:lnTo>
                  <a:pt x="986" y="1604"/>
                </a:lnTo>
                <a:lnTo>
                  <a:pt x="986" y="1604"/>
                </a:lnTo>
                <a:lnTo>
                  <a:pt x="985" y="1604"/>
                </a:lnTo>
                <a:lnTo>
                  <a:pt x="983" y="1605"/>
                </a:lnTo>
                <a:lnTo>
                  <a:pt x="982" y="1605"/>
                </a:lnTo>
                <a:lnTo>
                  <a:pt x="981" y="1605"/>
                </a:lnTo>
                <a:lnTo>
                  <a:pt x="981" y="1606"/>
                </a:lnTo>
                <a:lnTo>
                  <a:pt x="979" y="1606"/>
                </a:lnTo>
                <a:lnTo>
                  <a:pt x="979" y="1608"/>
                </a:lnTo>
                <a:lnTo>
                  <a:pt x="979" y="1609"/>
                </a:lnTo>
                <a:lnTo>
                  <a:pt x="981" y="1608"/>
                </a:lnTo>
                <a:lnTo>
                  <a:pt x="981" y="1608"/>
                </a:lnTo>
                <a:lnTo>
                  <a:pt x="982" y="1606"/>
                </a:lnTo>
                <a:lnTo>
                  <a:pt x="982" y="1606"/>
                </a:lnTo>
                <a:moveTo>
                  <a:pt x="985" y="1616"/>
                </a:moveTo>
                <a:lnTo>
                  <a:pt x="986" y="1613"/>
                </a:lnTo>
                <a:lnTo>
                  <a:pt x="986" y="1613"/>
                </a:lnTo>
                <a:lnTo>
                  <a:pt x="985" y="1612"/>
                </a:lnTo>
                <a:lnTo>
                  <a:pt x="985" y="1612"/>
                </a:lnTo>
                <a:lnTo>
                  <a:pt x="985" y="1612"/>
                </a:lnTo>
                <a:lnTo>
                  <a:pt x="983" y="1609"/>
                </a:lnTo>
                <a:lnTo>
                  <a:pt x="983" y="1609"/>
                </a:lnTo>
                <a:lnTo>
                  <a:pt x="983" y="1610"/>
                </a:lnTo>
                <a:lnTo>
                  <a:pt x="982" y="1610"/>
                </a:lnTo>
                <a:lnTo>
                  <a:pt x="981" y="1610"/>
                </a:lnTo>
                <a:lnTo>
                  <a:pt x="982" y="1612"/>
                </a:lnTo>
                <a:lnTo>
                  <a:pt x="982" y="1615"/>
                </a:lnTo>
                <a:lnTo>
                  <a:pt x="983" y="1616"/>
                </a:lnTo>
                <a:lnTo>
                  <a:pt x="983" y="1617"/>
                </a:lnTo>
                <a:lnTo>
                  <a:pt x="985" y="1617"/>
                </a:lnTo>
                <a:lnTo>
                  <a:pt x="985" y="1616"/>
                </a:lnTo>
                <a:moveTo>
                  <a:pt x="1012" y="1642"/>
                </a:moveTo>
                <a:lnTo>
                  <a:pt x="1014" y="1642"/>
                </a:lnTo>
                <a:lnTo>
                  <a:pt x="1015" y="1642"/>
                </a:lnTo>
                <a:lnTo>
                  <a:pt x="1015" y="1642"/>
                </a:lnTo>
                <a:lnTo>
                  <a:pt x="1018" y="1644"/>
                </a:lnTo>
                <a:lnTo>
                  <a:pt x="1019" y="1644"/>
                </a:lnTo>
                <a:lnTo>
                  <a:pt x="1019" y="1644"/>
                </a:lnTo>
                <a:lnTo>
                  <a:pt x="1019" y="1644"/>
                </a:lnTo>
                <a:lnTo>
                  <a:pt x="1019" y="1642"/>
                </a:lnTo>
                <a:lnTo>
                  <a:pt x="1020" y="1642"/>
                </a:lnTo>
                <a:lnTo>
                  <a:pt x="1019" y="1641"/>
                </a:lnTo>
                <a:lnTo>
                  <a:pt x="1019" y="1641"/>
                </a:lnTo>
                <a:lnTo>
                  <a:pt x="1018" y="1641"/>
                </a:lnTo>
                <a:lnTo>
                  <a:pt x="1016" y="1639"/>
                </a:lnTo>
                <a:lnTo>
                  <a:pt x="1015" y="1638"/>
                </a:lnTo>
                <a:lnTo>
                  <a:pt x="1014" y="1638"/>
                </a:lnTo>
                <a:lnTo>
                  <a:pt x="1011" y="1638"/>
                </a:lnTo>
                <a:lnTo>
                  <a:pt x="1009" y="1638"/>
                </a:lnTo>
                <a:lnTo>
                  <a:pt x="1009" y="1638"/>
                </a:lnTo>
                <a:lnTo>
                  <a:pt x="1008" y="1639"/>
                </a:lnTo>
                <a:lnTo>
                  <a:pt x="1009" y="1641"/>
                </a:lnTo>
                <a:lnTo>
                  <a:pt x="1011" y="1642"/>
                </a:lnTo>
                <a:lnTo>
                  <a:pt x="1011" y="1644"/>
                </a:lnTo>
                <a:lnTo>
                  <a:pt x="1012" y="1642"/>
                </a:lnTo>
                <a:lnTo>
                  <a:pt x="1012" y="1642"/>
                </a:lnTo>
                <a:moveTo>
                  <a:pt x="1107" y="1462"/>
                </a:moveTo>
                <a:lnTo>
                  <a:pt x="1106" y="1462"/>
                </a:lnTo>
                <a:lnTo>
                  <a:pt x="1104" y="1462"/>
                </a:lnTo>
                <a:lnTo>
                  <a:pt x="1104" y="1462"/>
                </a:lnTo>
                <a:lnTo>
                  <a:pt x="1106" y="1463"/>
                </a:lnTo>
                <a:lnTo>
                  <a:pt x="1106" y="1463"/>
                </a:lnTo>
                <a:lnTo>
                  <a:pt x="1107" y="1463"/>
                </a:lnTo>
                <a:lnTo>
                  <a:pt x="1107" y="1463"/>
                </a:lnTo>
                <a:lnTo>
                  <a:pt x="1107" y="1462"/>
                </a:lnTo>
                <a:moveTo>
                  <a:pt x="1086" y="1649"/>
                </a:moveTo>
                <a:lnTo>
                  <a:pt x="1086" y="1649"/>
                </a:lnTo>
                <a:lnTo>
                  <a:pt x="1085" y="1649"/>
                </a:lnTo>
                <a:lnTo>
                  <a:pt x="1085" y="1649"/>
                </a:lnTo>
                <a:lnTo>
                  <a:pt x="1082" y="1649"/>
                </a:lnTo>
                <a:lnTo>
                  <a:pt x="1081" y="1648"/>
                </a:lnTo>
                <a:lnTo>
                  <a:pt x="1081" y="1649"/>
                </a:lnTo>
                <a:lnTo>
                  <a:pt x="1081" y="1649"/>
                </a:lnTo>
                <a:lnTo>
                  <a:pt x="1080" y="1649"/>
                </a:lnTo>
                <a:lnTo>
                  <a:pt x="1080" y="1650"/>
                </a:lnTo>
                <a:lnTo>
                  <a:pt x="1080" y="1650"/>
                </a:lnTo>
                <a:lnTo>
                  <a:pt x="1081" y="1650"/>
                </a:lnTo>
                <a:lnTo>
                  <a:pt x="1082" y="1650"/>
                </a:lnTo>
                <a:lnTo>
                  <a:pt x="1082" y="1650"/>
                </a:lnTo>
                <a:lnTo>
                  <a:pt x="1084" y="1649"/>
                </a:lnTo>
                <a:lnTo>
                  <a:pt x="1086" y="1649"/>
                </a:lnTo>
                <a:lnTo>
                  <a:pt x="1086" y="1649"/>
                </a:lnTo>
                <a:lnTo>
                  <a:pt x="1088" y="1649"/>
                </a:lnTo>
                <a:lnTo>
                  <a:pt x="1088" y="1649"/>
                </a:lnTo>
                <a:lnTo>
                  <a:pt x="1088" y="1649"/>
                </a:lnTo>
                <a:lnTo>
                  <a:pt x="1086" y="1649"/>
                </a:lnTo>
                <a:moveTo>
                  <a:pt x="1053" y="1663"/>
                </a:moveTo>
                <a:lnTo>
                  <a:pt x="1051" y="1663"/>
                </a:lnTo>
                <a:lnTo>
                  <a:pt x="1051" y="1663"/>
                </a:lnTo>
                <a:lnTo>
                  <a:pt x="1049" y="1663"/>
                </a:lnTo>
                <a:lnTo>
                  <a:pt x="1049" y="1663"/>
                </a:lnTo>
                <a:lnTo>
                  <a:pt x="1051" y="1663"/>
                </a:lnTo>
                <a:lnTo>
                  <a:pt x="1051" y="1664"/>
                </a:lnTo>
                <a:lnTo>
                  <a:pt x="1052" y="1664"/>
                </a:lnTo>
                <a:lnTo>
                  <a:pt x="1052" y="1664"/>
                </a:lnTo>
                <a:lnTo>
                  <a:pt x="1053" y="1664"/>
                </a:lnTo>
                <a:lnTo>
                  <a:pt x="1053" y="1663"/>
                </a:lnTo>
                <a:lnTo>
                  <a:pt x="1053" y="1663"/>
                </a:lnTo>
                <a:lnTo>
                  <a:pt x="1053" y="1663"/>
                </a:lnTo>
                <a:moveTo>
                  <a:pt x="1058" y="1653"/>
                </a:moveTo>
                <a:lnTo>
                  <a:pt x="1056" y="1652"/>
                </a:lnTo>
                <a:lnTo>
                  <a:pt x="1053" y="1652"/>
                </a:lnTo>
                <a:lnTo>
                  <a:pt x="1049" y="1650"/>
                </a:lnTo>
                <a:lnTo>
                  <a:pt x="1048" y="1650"/>
                </a:lnTo>
                <a:lnTo>
                  <a:pt x="1045" y="1652"/>
                </a:lnTo>
                <a:lnTo>
                  <a:pt x="1047" y="1653"/>
                </a:lnTo>
                <a:lnTo>
                  <a:pt x="1047" y="1655"/>
                </a:lnTo>
                <a:lnTo>
                  <a:pt x="1048" y="1655"/>
                </a:lnTo>
                <a:lnTo>
                  <a:pt x="1048" y="1655"/>
                </a:lnTo>
                <a:lnTo>
                  <a:pt x="1051" y="1656"/>
                </a:lnTo>
                <a:lnTo>
                  <a:pt x="1051" y="1656"/>
                </a:lnTo>
                <a:lnTo>
                  <a:pt x="1052" y="1655"/>
                </a:lnTo>
                <a:lnTo>
                  <a:pt x="1052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5" y="1656"/>
                </a:lnTo>
                <a:lnTo>
                  <a:pt x="1055" y="1656"/>
                </a:lnTo>
                <a:lnTo>
                  <a:pt x="1056" y="1656"/>
                </a:lnTo>
                <a:lnTo>
                  <a:pt x="1056" y="1655"/>
                </a:lnTo>
                <a:lnTo>
                  <a:pt x="1058" y="1655"/>
                </a:lnTo>
                <a:lnTo>
                  <a:pt x="1058" y="1655"/>
                </a:lnTo>
                <a:lnTo>
                  <a:pt x="1058" y="1653"/>
                </a:lnTo>
                <a:lnTo>
                  <a:pt x="1058" y="1653"/>
                </a:lnTo>
                <a:moveTo>
                  <a:pt x="1055" y="1660"/>
                </a:moveTo>
                <a:lnTo>
                  <a:pt x="1055" y="1660"/>
                </a:lnTo>
                <a:lnTo>
                  <a:pt x="1055" y="1660"/>
                </a:lnTo>
                <a:lnTo>
                  <a:pt x="1053" y="1660"/>
                </a:lnTo>
                <a:lnTo>
                  <a:pt x="1053" y="1660"/>
                </a:lnTo>
                <a:lnTo>
                  <a:pt x="1053" y="1661"/>
                </a:lnTo>
                <a:lnTo>
                  <a:pt x="1052" y="1661"/>
                </a:lnTo>
                <a:lnTo>
                  <a:pt x="1052" y="1661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3"/>
                </a:lnTo>
                <a:lnTo>
                  <a:pt x="1055" y="1663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0"/>
                </a:lnTo>
                <a:moveTo>
                  <a:pt x="1062" y="1655"/>
                </a:moveTo>
                <a:lnTo>
                  <a:pt x="1062" y="1655"/>
                </a:lnTo>
                <a:lnTo>
                  <a:pt x="1062" y="1655"/>
                </a:lnTo>
                <a:lnTo>
                  <a:pt x="1062" y="1655"/>
                </a:lnTo>
                <a:lnTo>
                  <a:pt x="1062" y="1656"/>
                </a:lnTo>
                <a:lnTo>
                  <a:pt x="1062" y="1656"/>
                </a:lnTo>
                <a:lnTo>
                  <a:pt x="1062" y="1656"/>
                </a:lnTo>
                <a:lnTo>
                  <a:pt x="1063" y="1655"/>
                </a:lnTo>
                <a:lnTo>
                  <a:pt x="1063" y="1655"/>
                </a:lnTo>
                <a:lnTo>
                  <a:pt x="1063" y="1655"/>
                </a:lnTo>
                <a:lnTo>
                  <a:pt x="1062" y="1655"/>
                </a:lnTo>
                <a:moveTo>
                  <a:pt x="631" y="836"/>
                </a:moveTo>
                <a:lnTo>
                  <a:pt x="630" y="837"/>
                </a:lnTo>
                <a:lnTo>
                  <a:pt x="632" y="838"/>
                </a:lnTo>
                <a:lnTo>
                  <a:pt x="632" y="838"/>
                </a:lnTo>
                <a:lnTo>
                  <a:pt x="631" y="837"/>
                </a:lnTo>
                <a:lnTo>
                  <a:pt x="631" y="836"/>
                </a:lnTo>
                <a:moveTo>
                  <a:pt x="682" y="865"/>
                </a:moveTo>
                <a:lnTo>
                  <a:pt x="681" y="865"/>
                </a:lnTo>
                <a:lnTo>
                  <a:pt x="681" y="866"/>
                </a:lnTo>
                <a:lnTo>
                  <a:pt x="681" y="866"/>
                </a:lnTo>
                <a:lnTo>
                  <a:pt x="682" y="866"/>
                </a:lnTo>
                <a:lnTo>
                  <a:pt x="682" y="866"/>
                </a:lnTo>
                <a:lnTo>
                  <a:pt x="682" y="865"/>
                </a:lnTo>
                <a:lnTo>
                  <a:pt x="682" y="865"/>
                </a:lnTo>
                <a:moveTo>
                  <a:pt x="568" y="745"/>
                </a:moveTo>
                <a:lnTo>
                  <a:pt x="568" y="745"/>
                </a:lnTo>
                <a:lnTo>
                  <a:pt x="568" y="746"/>
                </a:lnTo>
                <a:lnTo>
                  <a:pt x="569" y="746"/>
                </a:lnTo>
                <a:lnTo>
                  <a:pt x="569" y="746"/>
                </a:lnTo>
                <a:lnTo>
                  <a:pt x="571" y="746"/>
                </a:lnTo>
                <a:lnTo>
                  <a:pt x="569" y="746"/>
                </a:lnTo>
                <a:lnTo>
                  <a:pt x="569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moveTo>
                  <a:pt x="978" y="1579"/>
                </a:moveTo>
                <a:lnTo>
                  <a:pt x="979" y="1577"/>
                </a:lnTo>
                <a:lnTo>
                  <a:pt x="981" y="1575"/>
                </a:lnTo>
                <a:lnTo>
                  <a:pt x="981" y="1575"/>
                </a:lnTo>
                <a:lnTo>
                  <a:pt x="981" y="1573"/>
                </a:lnTo>
                <a:lnTo>
                  <a:pt x="979" y="1573"/>
                </a:lnTo>
                <a:lnTo>
                  <a:pt x="979" y="1575"/>
                </a:lnTo>
                <a:lnTo>
                  <a:pt x="978" y="1575"/>
                </a:lnTo>
                <a:lnTo>
                  <a:pt x="976" y="1575"/>
                </a:lnTo>
                <a:lnTo>
                  <a:pt x="976" y="1575"/>
                </a:lnTo>
                <a:lnTo>
                  <a:pt x="976" y="1575"/>
                </a:lnTo>
                <a:lnTo>
                  <a:pt x="976" y="1576"/>
                </a:lnTo>
                <a:lnTo>
                  <a:pt x="976" y="1576"/>
                </a:lnTo>
                <a:lnTo>
                  <a:pt x="976" y="1576"/>
                </a:lnTo>
                <a:lnTo>
                  <a:pt x="976" y="1576"/>
                </a:lnTo>
                <a:lnTo>
                  <a:pt x="978" y="1577"/>
                </a:lnTo>
                <a:lnTo>
                  <a:pt x="976" y="1577"/>
                </a:lnTo>
                <a:lnTo>
                  <a:pt x="976" y="1579"/>
                </a:lnTo>
                <a:lnTo>
                  <a:pt x="976" y="1579"/>
                </a:lnTo>
                <a:lnTo>
                  <a:pt x="976" y="1579"/>
                </a:lnTo>
                <a:lnTo>
                  <a:pt x="978" y="1579"/>
                </a:lnTo>
                <a:moveTo>
                  <a:pt x="599" y="797"/>
                </a:moveTo>
                <a:lnTo>
                  <a:pt x="599" y="798"/>
                </a:lnTo>
                <a:lnTo>
                  <a:pt x="599" y="800"/>
                </a:lnTo>
                <a:lnTo>
                  <a:pt x="598" y="800"/>
                </a:lnTo>
                <a:lnTo>
                  <a:pt x="599" y="801"/>
                </a:lnTo>
                <a:lnTo>
                  <a:pt x="599" y="801"/>
                </a:lnTo>
                <a:lnTo>
                  <a:pt x="599" y="800"/>
                </a:lnTo>
                <a:lnTo>
                  <a:pt x="599" y="798"/>
                </a:lnTo>
                <a:lnTo>
                  <a:pt x="599" y="797"/>
                </a:lnTo>
                <a:moveTo>
                  <a:pt x="628" y="836"/>
                </a:moveTo>
                <a:lnTo>
                  <a:pt x="628" y="834"/>
                </a:lnTo>
                <a:lnTo>
                  <a:pt x="628" y="834"/>
                </a:lnTo>
                <a:lnTo>
                  <a:pt x="628" y="833"/>
                </a:lnTo>
                <a:lnTo>
                  <a:pt x="628" y="833"/>
                </a:lnTo>
                <a:lnTo>
                  <a:pt x="628" y="830"/>
                </a:lnTo>
                <a:lnTo>
                  <a:pt x="628" y="829"/>
                </a:lnTo>
                <a:lnTo>
                  <a:pt x="628" y="833"/>
                </a:lnTo>
                <a:lnTo>
                  <a:pt x="627" y="834"/>
                </a:lnTo>
                <a:lnTo>
                  <a:pt x="628" y="834"/>
                </a:lnTo>
                <a:lnTo>
                  <a:pt x="628" y="834"/>
                </a:lnTo>
                <a:lnTo>
                  <a:pt x="628" y="836"/>
                </a:lnTo>
                <a:lnTo>
                  <a:pt x="630" y="837"/>
                </a:lnTo>
                <a:lnTo>
                  <a:pt x="630" y="837"/>
                </a:lnTo>
                <a:lnTo>
                  <a:pt x="630" y="836"/>
                </a:lnTo>
                <a:lnTo>
                  <a:pt x="628" y="836"/>
                </a:lnTo>
                <a:moveTo>
                  <a:pt x="983" y="1562"/>
                </a:moveTo>
                <a:lnTo>
                  <a:pt x="982" y="1564"/>
                </a:lnTo>
                <a:lnTo>
                  <a:pt x="981" y="1564"/>
                </a:lnTo>
                <a:lnTo>
                  <a:pt x="979" y="1565"/>
                </a:lnTo>
                <a:lnTo>
                  <a:pt x="979" y="1565"/>
                </a:lnTo>
                <a:lnTo>
                  <a:pt x="981" y="1566"/>
                </a:lnTo>
                <a:lnTo>
                  <a:pt x="981" y="1566"/>
                </a:lnTo>
                <a:lnTo>
                  <a:pt x="981" y="1568"/>
                </a:lnTo>
                <a:lnTo>
                  <a:pt x="981" y="1569"/>
                </a:lnTo>
                <a:lnTo>
                  <a:pt x="982" y="1569"/>
                </a:lnTo>
                <a:lnTo>
                  <a:pt x="982" y="1570"/>
                </a:lnTo>
                <a:lnTo>
                  <a:pt x="983" y="1572"/>
                </a:lnTo>
                <a:lnTo>
                  <a:pt x="985" y="1572"/>
                </a:lnTo>
                <a:lnTo>
                  <a:pt x="986" y="1572"/>
                </a:lnTo>
                <a:lnTo>
                  <a:pt x="986" y="1572"/>
                </a:lnTo>
                <a:lnTo>
                  <a:pt x="986" y="1569"/>
                </a:lnTo>
                <a:lnTo>
                  <a:pt x="986" y="1569"/>
                </a:lnTo>
                <a:lnTo>
                  <a:pt x="986" y="1569"/>
                </a:lnTo>
                <a:lnTo>
                  <a:pt x="986" y="1568"/>
                </a:lnTo>
                <a:lnTo>
                  <a:pt x="985" y="1568"/>
                </a:lnTo>
                <a:lnTo>
                  <a:pt x="985" y="1566"/>
                </a:lnTo>
                <a:lnTo>
                  <a:pt x="985" y="1566"/>
                </a:lnTo>
                <a:lnTo>
                  <a:pt x="985" y="1565"/>
                </a:lnTo>
                <a:lnTo>
                  <a:pt x="983" y="1565"/>
                </a:lnTo>
                <a:lnTo>
                  <a:pt x="983" y="1565"/>
                </a:lnTo>
                <a:lnTo>
                  <a:pt x="983" y="1562"/>
                </a:lnTo>
                <a:lnTo>
                  <a:pt x="983" y="1562"/>
                </a:lnTo>
                <a:moveTo>
                  <a:pt x="975" y="1572"/>
                </a:moveTo>
                <a:lnTo>
                  <a:pt x="976" y="1573"/>
                </a:lnTo>
                <a:lnTo>
                  <a:pt x="976" y="1573"/>
                </a:lnTo>
                <a:lnTo>
                  <a:pt x="978" y="1573"/>
                </a:lnTo>
                <a:lnTo>
                  <a:pt x="979" y="1572"/>
                </a:lnTo>
                <a:lnTo>
                  <a:pt x="981" y="1572"/>
                </a:lnTo>
                <a:lnTo>
                  <a:pt x="981" y="1569"/>
                </a:lnTo>
                <a:lnTo>
                  <a:pt x="979" y="1566"/>
                </a:lnTo>
                <a:lnTo>
                  <a:pt x="979" y="1565"/>
                </a:lnTo>
                <a:lnTo>
                  <a:pt x="978" y="1565"/>
                </a:lnTo>
                <a:lnTo>
                  <a:pt x="976" y="1565"/>
                </a:lnTo>
                <a:lnTo>
                  <a:pt x="976" y="1565"/>
                </a:lnTo>
                <a:lnTo>
                  <a:pt x="976" y="1566"/>
                </a:lnTo>
                <a:lnTo>
                  <a:pt x="976" y="1566"/>
                </a:lnTo>
                <a:lnTo>
                  <a:pt x="976" y="1568"/>
                </a:lnTo>
                <a:lnTo>
                  <a:pt x="975" y="1572"/>
                </a:lnTo>
                <a:moveTo>
                  <a:pt x="982" y="1561"/>
                </a:moveTo>
                <a:lnTo>
                  <a:pt x="981" y="1561"/>
                </a:lnTo>
                <a:lnTo>
                  <a:pt x="981" y="1561"/>
                </a:lnTo>
                <a:lnTo>
                  <a:pt x="979" y="1561"/>
                </a:lnTo>
                <a:lnTo>
                  <a:pt x="981" y="1562"/>
                </a:lnTo>
                <a:lnTo>
                  <a:pt x="981" y="1562"/>
                </a:lnTo>
                <a:lnTo>
                  <a:pt x="981" y="1562"/>
                </a:lnTo>
                <a:lnTo>
                  <a:pt x="981" y="1562"/>
                </a:lnTo>
                <a:lnTo>
                  <a:pt x="982" y="1562"/>
                </a:lnTo>
                <a:lnTo>
                  <a:pt x="983" y="1561"/>
                </a:lnTo>
                <a:lnTo>
                  <a:pt x="982" y="1561"/>
                </a:lnTo>
                <a:lnTo>
                  <a:pt x="982" y="1561"/>
                </a:lnTo>
                <a:moveTo>
                  <a:pt x="569" y="752"/>
                </a:moveTo>
                <a:lnTo>
                  <a:pt x="568" y="750"/>
                </a:lnTo>
                <a:lnTo>
                  <a:pt x="568" y="749"/>
                </a:lnTo>
                <a:lnTo>
                  <a:pt x="568" y="749"/>
                </a:lnTo>
                <a:lnTo>
                  <a:pt x="568" y="750"/>
                </a:lnTo>
                <a:lnTo>
                  <a:pt x="568" y="752"/>
                </a:lnTo>
                <a:lnTo>
                  <a:pt x="569" y="752"/>
                </a:lnTo>
                <a:lnTo>
                  <a:pt x="569" y="752"/>
                </a:lnTo>
                <a:lnTo>
                  <a:pt x="569" y="752"/>
                </a:lnTo>
                <a:moveTo>
                  <a:pt x="919" y="1002"/>
                </a:moveTo>
                <a:lnTo>
                  <a:pt x="919" y="1002"/>
                </a:lnTo>
                <a:lnTo>
                  <a:pt x="919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2"/>
                </a:lnTo>
                <a:lnTo>
                  <a:pt x="917" y="1002"/>
                </a:lnTo>
                <a:lnTo>
                  <a:pt x="917" y="1002"/>
                </a:lnTo>
                <a:lnTo>
                  <a:pt x="919" y="1004"/>
                </a:lnTo>
                <a:lnTo>
                  <a:pt x="919" y="1004"/>
                </a:lnTo>
                <a:lnTo>
                  <a:pt x="919" y="1002"/>
                </a:lnTo>
                <a:lnTo>
                  <a:pt x="919" y="1002"/>
                </a:lnTo>
                <a:moveTo>
                  <a:pt x="945" y="1060"/>
                </a:moveTo>
                <a:lnTo>
                  <a:pt x="945" y="1060"/>
                </a:lnTo>
                <a:lnTo>
                  <a:pt x="943" y="1060"/>
                </a:lnTo>
                <a:lnTo>
                  <a:pt x="945" y="1060"/>
                </a:lnTo>
                <a:lnTo>
                  <a:pt x="945" y="1060"/>
                </a:lnTo>
                <a:lnTo>
                  <a:pt x="945" y="1060"/>
                </a:lnTo>
                <a:moveTo>
                  <a:pt x="850" y="783"/>
                </a:moveTo>
                <a:lnTo>
                  <a:pt x="850" y="782"/>
                </a:lnTo>
                <a:lnTo>
                  <a:pt x="850" y="780"/>
                </a:lnTo>
                <a:lnTo>
                  <a:pt x="850" y="780"/>
                </a:lnTo>
                <a:lnTo>
                  <a:pt x="850" y="782"/>
                </a:lnTo>
                <a:lnTo>
                  <a:pt x="850" y="783"/>
                </a:lnTo>
                <a:lnTo>
                  <a:pt x="850" y="783"/>
                </a:lnTo>
                <a:moveTo>
                  <a:pt x="1234" y="1080"/>
                </a:moveTo>
                <a:lnTo>
                  <a:pt x="1234" y="1078"/>
                </a:lnTo>
                <a:lnTo>
                  <a:pt x="1235" y="1077"/>
                </a:lnTo>
                <a:lnTo>
                  <a:pt x="1235" y="1076"/>
                </a:lnTo>
                <a:lnTo>
                  <a:pt x="1235" y="1076"/>
                </a:lnTo>
                <a:lnTo>
                  <a:pt x="1235" y="1076"/>
                </a:lnTo>
                <a:lnTo>
                  <a:pt x="1234" y="1076"/>
                </a:lnTo>
                <a:lnTo>
                  <a:pt x="1234" y="1076"/>
                </a:lnTo>
                <a:lnTo>
                  <a:pt x="1231" y="1074"/>
                </a:lnTo>
                <a:lnTo>
                  <a:pt x="1228" y="1074"/>
                </a:lnTo>
                <a:lnTo>
                  <a:pt x="1227" y="1074"/>
                </a:lnTo>
                <a:lnTo>
                  <a:pt x="1227" y="1074"/>
                </a:lnTo>
                <a:lnTo>
                  <a:pt x="1225" y="1074"/>
                </a:lnTo>
                <a:lnTo>
                  <a:pt x="1224" y="1076"/>
                </a:lnTo>
                <a:lnTo>
                  <a:pt x="1223" y="1076"/>
                </a:lnTo>
                <a:lnTo>
                  <a:pt x="1217" y="1074"/>
                </a:lnTo>
                <a:lnTo>
                  <a:pt x="1216" y="1074"/>
                </a:lnTo>
                <a:lnTo>
                  <a:pt x="1213" y="1076"/>
                </a:lnTo>
                <a:lnTo>
                  <a:pt x="1213" y="1076"/>
                </a:lnTo>
                <a:lnTo>
                  <a:pt x="1213" y="1077"/>
                </a:lnTo>
                <a:lnTo>
                  <a:pt x="1213" y="1078"/>
                </a:lnTo>
                <a:lnTo>
                  <a:pt x="1213" y="1078"/>
                </a:lnTo>
                <a:lnTo>
                  <a:pt x="1213" y="1078"/>
                </a:lnTo>
                <a:lnTo>
                  <a:pt x="1212" y="1080"/>
                </a:lnTo>
                <a:lnTo>
                  <a:pt x="1212" y="1081"/>
                </a:lnTo>
                <a:lnTo>
                  <a:pt x="1212" y="1082"/>
                </a:lnTo>
                <a:lnTo>
                  <a:pt x="1213" y="1082"/>
                </a:lnTo>
                <a:lnTo>
                  <a:pt x="1214" y="1082"/>
                </a:lnTo>
                <a:lnTo>
                  <a:pt x="1214" y="1084"/>
                </a:lnTo>
                <a:lnTo>
                  <a:pt x="1214" y="1084"/>
                </a:lnTo>
                <a:lnTo>
                  <a:pt x="1214" y="1084"/>
                </a:lnTo>
                <a:lnTo>
                  <a:pt x="1213" y="1084"/>
                </a:lnTo>
                <a:lnTo>
                  <a:pt x="1213" y="1084"/>
                </a:lnTo>
                <a:lnTo>
                  <a:pt x="1213" y="1084"/>
                </a:lnTo>
                <a:lnTo>
                  <a:pt x="1213" y="1085"/>
                </a:lnTo>
                <a:lnTo>
                  <a:pt x="1213" y="1087"/>
                </a:lnTo>
                <a:lnTo>
                  <a:pt x="1214" y="1088"/>
                </a:lnTo>
                <a:lnTo>
                  <a:pt x="1214" y="1089"/>
                </a:lnTo>
                <a:lnTo>
                  <a:pt x="1214" y="1089"/>
                </a:lnTo>
                <a:lnTo>
                  <a:pt x="1216" y="1089"/>
                </a:lnTo>
                <a:lnTo>
                  <a:pt x="1216" y="1089"/>
                </a:lnTo>
                <a:lnTo>
                  <a:pt x="1219" y="1089"/>
                </a:lnTo>
                <a:lnTo>
                  <a:pt x="1219" y="1089"/>
                </a:lnTo>
                <a:lnTo>
                  <a:pt x="1220" y="1089"/>
                </a:lnTo>
                <a:lnTo>
                  <a:pt x="1220" y="1089"/>
                </a:lnTo>
                <a:lnTo>
                  <a:pt x="1221" y="1089"/>
                </a:lnTo>
                <a:lnTo>
                  <a:pt x="1223" y="1089"/>
                </a:lnTo>
                <a:lnTo>
                  <a:pt x="1223" y="1089"/>
                </a:lnTo>
                <a:lnTo>
                  <a:pt x="1224" y="1089"/>
                </a:lnTo>
                <a:lnTo>
                  <a:pt x="1224" y="1088"/>
                </a:lnTo>
                <a:lnTo>
                  <a:pt x="1224" y="1087"/>
                </a:lnTo>
                <a:lnTo>
                  <a:pt x="1225" y="1088"/>
                </a:lnTo>
                <a:lnTo>
                  <a:pt x="1225" y="1088"/>
                </a:lnTo>
                <a:lnTo>
                  <a:pt x="1227" y="1088"/>
                </a:lnTo>
                <a:lnTo>
                  <a:pt x="1227" y="1088"/>
                </a:lnTo>
                <a:lnTo>
                  <a:pt x="1227" y="1087"/>
                </a:lnTo>
                <a:lnTo>
                  <a:pt x="1228" y="1087"/>
                </a:lnTo>
                <a:lnTo>
                  <a:pt x="1228" y="1087"/>
                </a:lnTo>
                <a:lnTo>
                  <a:pt x="1228" y="1087"/>
                </a:lnTo>
                <a:lnTo>
                  <a:pt x="1230" y="1087"/>
                </a:lnTo>
                <a:lnTo>
                  <a:pt x="1230" y="1087"/>
                </a:lnTo>
                <a:lnTo>
                  <a:pt x="1231" y="1085"/>
                </a:lnTo>
                <a:lnTo>
                  <a:pt x="1231" y="1085"/>
                </a:lnTo>
                <a:lnTo>
                  <a:pt x="1231" y="1085"/>
                </a:lnTo>
                <a:lnTo>
                  <a:pt x="1231" y="1084"/>
                </a:lnTo>
                <a:lnTo>
                  <a:pt x="1231" y="1084"/>
                </a:lnTo>
                <a:lnTo>
                  <a:pt x="1232" y="1084"/>
                </a:lnTo>
                <a:lnTo>
                  <a:pt x="1232" y="1084"/>
                </a:lnTo>
                <a:lnTo>
                  <a:pt x="1232" y="1082"/>
                </a:lnTo>
                <a:lnTo>
                  <a:pt x="1234" y="1081"/>
                </a:lnTo>
                <a:lnTo>
                  <a:pt x="1234" y="1081"/>
                </a:lnTo>
                <a:lnTo>
                  <a:pt x="1234" y="1080"/>
                </a:lnTo>
                <a:lnTo>
                  <a:pt x="1234" y="1080"/>
                </a:lnTo>
                <a:lnTo>
                  <a:pt x="1234" y="1080"/>
                </a:lnTo>
                <a:lnTo>
                  <a:pt x="1234" y="1080"/>
                </a:lnTo>
                <a:moveTo>
                  <a:pt x="851" y="778"/>
                </a:moveTo>
                <a:lnTo>
                  <a:pt x="853" y="779"/>
                </a:lnTo>
                <a:lnTo>
                  <a:pt x="853" y="779"/>
                </a:lnTo>
                <a:lnTo>
                  <a:pt x="853" y="779"/>
                </a:lnTo>
                <a:lnTo>
                  <a:pt x="853" y="779"/>
                </a:lnTo>
                <a:lnTo>
                  <a:pt x="851" y="778"/>
                </a:lnTo>
                <a:lnTo>
                  <a:pt x="851" y="778"/>
                </a:lnTo>
                <a:moveTo>
                  <a:pt x="850" y="785"/>
                </a:moveTo>
                <a:lnTo>
                  <a:pt x="850" y="783"/>
                </a:lnTo>
                <a:lnTo>
                  <a:pt x="850" y="783"/>
                </a:lnTo>
                <a:lnTo>
                  <a:pt x="850" y="783"/>
                </a:lnTo>
                <a:lnTo>
                  <a:pt x="850" y="785"/>
                </a:lnTo>
                <a:lnTo>
                  <a:pt x="850" y="785"/>
                </a:lnTo>
                <a:moveTo>
                  <a:pt x="847" y="779"/>
                </a:moveTo>
                <a:lnTo>
                  <a:pt x="846" y="779"/>
                </a:lnTo>
                <a:lnTo>
                  <a:pt x="846" y="780"/>
                </a:lnTo>
                <a:lnTo>
                  <a:pt x="846" y="780"/>
                </a:lnTo>
                <a:lnTo>
                  <a:pt x="846" y="780"/>
                </a:lnTo>
                <a:lnTo>
                  <a:pt x="846" y="780"/>
                </a:lnTo>
                <a:lnTo>
                  <a:pt x="847" y="780"/>
                </a:lnTo>
                <a:lnTo>
                  <a:pt x="847" y="780"/>
                </a:lnTo>
                <a:lnTo>
                  <a:pt x="847" y="779"/>
                </a:lnTo>
                <a:lnTo>
                  <a:pt x="847" y="779"/>
                </a:lnTo>
                <a:moveTo>
                  <a:pt x="869" y="876"/>
                </a:moveTo>
                <a:lnTo>
                  <a:pt x="868" y="877"/>
                </a:lnTo>
                <a:lnTo>
                  <a:pt x="868" y="877"/>
                </a:lnTo>
                <a:lnTo>
                  <a:pt x="868" y="878"/>
                </a:lnTo>
                <a:lnTo>
                  <a:pt x="868" y="878"/>
                </a:lnTo>
                <a:lnTo>
                  <a:pt x="869" y="877"/>
                </a:lnTo>
                <a:lnTo>
                  <a:pt x="870" y="876"/>
                </a:lnTo>
                <a:lnTo>
                  <a:pt x="870" y="876"/>
                </a:lnTo>
                <a:lnTo>
                  <a:pt x="869" y="876"/>
                </a:lnTo>
                <a:lnTo>
                  <a:pt x="869" y="876"/>
                </a:lnTo>
                <a:moveTo>
                  <a:pt x="877" y="916"/>
                </a:moveTo>
                <a:lnTo>
                  <a:pt x="877" y="916"/>
                </a:lnTo>
                <a:lnTo>
                  <a:pt x="877" y="917"/>
                </a:lnTo>
                <a:lnTo>
                  <a:pt x="879" y="916"/>
                </a:lnTo>
                <a:lnTo>
                  <a:pt x="879" y="916"/>
                </a:lnTo>
                <a:lnTo>
                  <a:pt x="879" y="916"/>
                </a:lnTo>
                <a:lnTo>
                  <a:pt x="879" y="916"/>
                </a:lnTo>
                <a:lnTo>
                  <a:pt x="877" y="916"/>
                </a:lnTo>
                <a:moveTo>
                  <a:pt x="824" y="895"/>
                </a:moveTo>
                <a:lnTo>
                  <a:pt x="824" y="894"/>
                </a:lnTo>
                <a:lnTo>
                  <a:pt x="825" y="894"/>
                </a:lnTo>
                <a:lnTo>
                  <a:pt x="825" y="894"/>
                </a:lnTo>
                <a:lnTo>
                  <a:pt x="824" y="894"/>
                </a:lnTo>
                <a:lnTo>
                  <a:pt x="822" y="895"/>
                </a:lnTo>
                <a:lnTo>
                  <a:pt x="822" y="895"/>
                </a:lnTo>
                <a:lnTo>
                  <a:pt x="824" y="895"/>
                </a:lnTo>
                <a:moveTo>
                  <a:pt x="872" y="917"/>
                </a:moveTo>
                <a:lnTo>
                  <a:pt x="872" y="917"/>
                </a:lnTo>
                <a:lnTo>
                  <a:pt x="872" y="917"/>
                </a:lnTo>
                <a:lnTo>
                  <a:pt x="873" y="917"/>
                </a:lnTo>
                <a:lnTo>
                  <a:pt x="875" y="916"/>
                </a:lnTo>
                <a:lnTo>
                  <a:pt x="875" y="916"/>
                </a:lnTo>
                <a:lnTo>
                  <a:pt x="873" y="917"/>
                </a:lnTo>
                <a:lnTo>
                  <a:pt x="872" y="917"/>
                </a:lnTo>
                <a:moveTo>
                  <a:pt x="870" y="869"/>
                </a:moveTo>
                <a:lnTo>
                  <a:pt x="870" y="869"/>
                </a:lnTo>
                <a:lnTo>
                  <a:pt x="870" y="869"/>
                </a:lnTo>
                <a:lnTo>
                  <a:pt x="870" y="870"/>
                </a:lnTo>
                <a:lnTo>
                  <a:pt x="870" y="870"/>
                </a:lnTo>
                <a:lnTo>
                  <a:pt x="870" y="869"/>
                </a:lnTo>
                <a:lnTo>
                  <a:pt x="870" y="869"/>
                </a:lnTo>
                <a:lnTo>
                  <a:pt x="870" y="869"/>
                </a:lnTo>
                <a:moveTo>
                  <a:pt x="920" y="772"/>
                </a:moveTo>
                <a:lnTo>
                  <a:pt x="920" y="772"/>
                </a:lnTo>
                <a:lnTo>
                  <a:pt x="920" y="774"/>
                </a:lnTo>
                <a:lnTo>
                  <a:pt x="921" y="771"/>
                </a:lnTo>
                <a:lnTo>
                  <a:pt x="920" y="771"/>
                </a:lnTo>
                <a:lnTo>
                  <a:pt x="920" y="772"/>
                </a:lnTo>
                <a:moveTo>
                  <a:pt x="859" y="906"/>
                </a:moveTo>
                <a:lnTo>
                  <a:pt x="859" y="906"/>
                </a:lnTo>
                <a:lnTo>
                  <a:pt x="861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7"/>
                </a:lnTo>
                <a:lnTo>
                  <a:pt x="859" y="907"/>
                </a:lnTo>
                <a:lnTo>
                  <a:pt x="859" y="906"/>
                </a:lnTo>
                <a:moveTo>
                  <a:pt x="859" y="899"/>
                </a:moveTo>
                <a:lnTo>
                  <a:pt x="859" y="899"/>
                </a:lnTo>
                <a:lnTo>
                  <a:pt x="858" y="900"/>
                </a:lnTo>
                <a:lnTo>
                  <a:pt x="858" y="902"/>
                </a:lnTo>
                <a:lnTo>
                  <a:pt x="858" y="902"/>
                </a:lnTo>
                <a:lnTo>
                  <a:pt x="858" y="902"/>
                </a:lnTo>
                <a:lnTo>
                  <a:pt x="859" y="899"/>
                </a:lnTo>
                <a:lnTo>
                  <a:pt x="859" y="899"/>
                </a:lnTo>
                <a:moveTo>
                  <a:pt x="769" y="809"/>
                </a:moveTo>
                <a:lnTo>
                  <a:pt x="769" y="811"/>
                </a:lnTo>
                <a:lnTo>
                  <a:pt x="769" y="814"/>
                </a:lnTo>
                <a:lnTo>
                  <a:pt x="770" y="818"/>
                </a:lnTo>
                <a:lnTo>
                  <a:pt x="771" y="820"/>
                </a:lnTo>
                <a:lnTo>
                  <a:pt x="771" y="820"/>
                </a:lnTo>
                <a:lnTo>
                  <a:pt x="770" y="819"/>
                </a:lnTo>
                <a:lnTo>
                  <a:pt x="769" y="814"/>
                </a:lnTo>
                <a:lnTo>
                  <a:pt x="769" y="809"/>
                </a:lnTo>
                <a:moveTo>
                  <a:pt x="1216" y="1055"/>
                </a:moveTo>
                <a:lnTo>
                  <a:pt x="1217" y="1055"/>
                </a:lnTo>
                <a:lnTo>
                  <a:pt x="1217" y="1053"/>
                </a:lnTo>
                <a:lnTo>
                  <a:pt x="1216" y="1052"/>
                </a:lnTo>
                <a:lnTo>
                  <a:pt x="1216" y="1052"/>
                </a:lnTo>
                <a:lnTo>
                  <a:pt x="1216" y="1052"/>
                </a:lnTo>
                <a:lnTo>
                  <a:pt x="1214" y="1052"/>
                </a:lnTo>
                <a:lnTo>
                  <a:pt x="1214" y="1053"/>
                </a:lnTo>
                <a:lnTo>
                  <a:pt x="1216" y="1055"/>
                </a:lnTo>
                <a:lnTo>
                  <a:pt x="1216" y="1055"/>
                </a:lnTo>
                <a:moveTo>
                  <a:pt x="777" y="798"/>
                </a:moveTo>
                <a:lnTo>
                  <a:pt x="776" y="798"/>
                </a:lnTo>
                <a:lnTo>
                  <a:pt x="776" y="800"/>
                </a:lnTo>
                <a:lnTo>
                  <a:pt x="774" y="800"/>
                </a:lnTo>
                <a:lnTo>
                  <a:pt x="776" y="800"/>
                </a:lnTo>
                <a:lnTo>
                  <a:pt x="777" y="798"/>
                </a:lnTo>
                <a:lnTo>
                  <a:pt x="778" y="798"/>
                </a:lnTo>
                <a:lnTo>
                  <a:pt x="778" y="797"/>
                </a:lnTo>
                <a:lnTo>
                  <a:pt x="778" y="797"/>
                </a:lnTo>
                <a:lnTo>
                  <a:pt x="778" y="798"/>
                </a:lnTo>
                <a:lnTo>
                  <a:pt x="777" y="798"/>
                </a:lnTo>
                <a:moveTo>
                  <a:pt x="771" y="804"/>
                </a:moveTo>
                <a:lnTo>
                  <a:pt x="770" y="807"/>
                </a:lnTo>
                <a:lnTo>
                  <a:pt x="769" y="808"/>
                </a:lnTo>
                <a:lnTo>
                  <a:pt x="769" y="809"/>
                </a:lnTo>
                <a:lnTo>
                  <a:pt x="769" y="808"/>
                </a:lnTo>
                <a:lnTo>
                  <a:pt x="770" y="807"/>
                </a:lnTo>
                <a:lnTo>
                  <a:pt x="771" y="803"/>
                </a:lnTo>
                <a:lnTo>
                  <a:pt x="771" y="804"/>
                </a:lnTo>
                <a:moveTo>
                  <a:pt x="822" y="786"/>
                </a:moveTo>
                <a:lnTo>
                  <a:pt x="822" y="785"/>
                </a:lnTo>
                <a:lnTo>
                  <a:pt x="822" y="785"/>
                </a:lnTo>
                <a:lnTo>
                  <a:pt x="821" y="785"/>
                </a:lnTo>
                <a:lnTo>
                  <a:pt x="821" y="785"/>
                </a:lnTo>
                <a:lnTo>
                  <a:pt x="820" y="785"/>
                </a:lnTo>
                <a:lnTo>
                  <a:pt x="820" y="785"/>
                </a:lnTo>
                <a:lnTo>
                  <a:pt x="822" y="786"/>
                </a:lnTo>
                <a:lnTo>
                  <a:pt x="822" y="786"/>
                </a:lnTo>
                <a:lnTo>
                  <a:pt x="822" y="786"/>
                </a:lnTo>
                <a:lnTo>
                  <a:pt x="822" y="786"/>
                </a:lnTo>
                <a:moveTo>
                  <a:pt x="793" y="789"/>
                </a:moveTo>
                <a:lnTo>
                  <a:pt x="791" y="790"/>
                </a:lnTo>
                <a:lnTo>
                  <a:pt x="791" y="790"/>
                </a:lnTo>
                <a:lnTo>
                  <a:pt x="793" y="789"/>
                </a:lnTo>
                <a:lnTo>
                  <a:pt x="793" y="787"/>
                </a:lnTo>
                <a:lnTo>
                  <a:pt x="793" y="787"/>
                </a:lnTo>
                <a:lnTo>
                  <a:pt x="793" y="789"/>
                </a:lnTo>
                <a:moveTo>
                  <a:pt x="773" y="801"/>
                </a:moveTo>
                <a:lnTo>
                  <a:pt x="773" y="801"/>
                </a:lnTo>
                <a:lnTo>
                  <a:pt x="773" y="803"/>
                </a:lnTo>
                <a:lnTo>
                  <a:pt x="773" y="803"/>
                </a:lnTo>
                <a:lnTo>
                  <a:pt x="773" y="801"/>
                </a:lnTo>
                <a:lnTo>
                  <a:pt x="774" y="801"/>
                </a:lnTo>
                <a:lnTo>
                  <a:pt x="774" y="800"/>
                </a:lnTo>
                <a:lnTo>
                  <a:pt x="774" y="800"/>
                </a:lnTo>
                <a:lnTo>
                  <a:pt x="773" y="801"/>
                </a:lnTo>
                <a:moveTo>
                  <a:pt x="855" y="778"/>
                </a:moveTo>
                <a:lnTo>
                  <a:pt x="855" y="778"/>
                </a:lnTo>
                <a:lnTo>
                  <a:pt x="855" y="779"/>
                </a:lnTo>
                <a:lnTo>
                  <a:pt x="857" y="779"/>
                </a:lnTo>
                <a:lnTo>
                  <a:pt x="858" y="778"/>
                </a:lnTo>
                <a:lnTo>
                  <a:pt x="857" y="778"/>
                </a:lnTo>
                <a:lnTo>
                  <a:pt x="855" y="778"/>
                </a:lnTo>
                <a:moveTo>
                  <a:pt x="931" y="805"/>
                </a:moveTo>
                <a:lnTo>
                  <a:pt x="931" y="804"/>
                </a:lnTo>
                <a:lnTo>
                  <a:pt x="930" y="803"/>
                </a:lnTo>
                <a:lnTo>
                  <a:pt x="931" y="805"/>
                </a:lnTo>
                <a:lnTo>
                  <a:pt x="932" y="808"/>
                </a:lnTo>
                <a:lnTo>
                  <a:pt x="932" y="809"/>
                </a:lnTo>
                <a:lnTo>
                  <a:pt x="932" y="809"/>
                </a:lnTo>
                <a:lnTo>
                  <a:pt x="931" y="805"/>
                </a:lnTo>
                <a:moveTo>
                  <a:pt x="994" y="871"/>
                </a:moveTo>
                <a:lnTo>
                  <a:pt x="994" y="873"/>
                </a:lnTo>
                <a:lnTo>
                  <a:pt x="997" y="871"/>
                </a:lnTo>
                <a:lnTo>
                  <a:pt x="1000" y="871"/>
                </a:lnTo>
                <a:lnTo>
                  <a:pt x="1000" y="870"/>
                </a:lnTo>
                <a:lnTo>
                  <a:pt x="1001" y="870"/>
                </a:lnTo>
                <a:lnTo>
                  <a:pt x="1001" y="869"/>
                </a:lnTo>
                <a:lnTo>
                  <a:pt x="1000" y="869"/>
                </a:lnTo>
                <a:lnTo>
                  <a:pt x="1000" y="870"/>
                </a:lnTo>
                <a:lnTo>
                  <a:pt x="998" y="870"/>
                </a:lnTo>
                <a:lnTo>
                  <a:pt x="998" y="870"/>
                </a:lnTo>
                <a:lnTo>
                  <a:pt x="997" y="870"/>
                </a:lnTo>
                <a:lnTo>
                  <a:pt x="996" y="870"/>
                </a:lnTo>
                <a:lnTo>
                  <a:pt x="996" y="870"/>
                </a:lnTo>
                <a:lnTo>
                  <a:pt x="994" y="870"/>
                </a:lnTo>
                <a:lnTo>
                  <a:pt x="994" y="870"/>
                </a:lnTo>
                <a:lnTo>
                  <a:pt x="994" y="871"/>
                </a:lnTo>
                <a:lnTo>
                  <a:pt x="994" y="871"/>
                </a:lnTo>
                <a:lnTo>
                  <a:pt x="994" y="871"/>
                </a:lnTo>
                <a:moveTo>
                  <a:pt x="1003" y="894"/>
                </a:moveTo>
                <a:lnTo>
                  <a:pt x="1001" y="892"/>
                </a:lnTo>
                <a:lnTo>
                  <a:pt x="1000" y="892"/>
                </a:lnTo>
                <a:lnTo>
                  <a:pt x="1000" y="892"/>
                </a:lnTo>
                <a:lnTo>
                  <a:pt x="998" y="892"/>
                </a:lnTo>
                <a:lnTo>
                  <a:pt x="998" y="892"/>
                </a:lnTo>
                <a:lnTo>
                  <a:pt x="1000" y="894"/>
                </a:lnTo>
                <a:lnTo>
                  <a:pt x="1003" y="894"/>
                </a:lnTo>
                <a:lnTo>
                  <a:pt x="1003" y="894"/>
                </a:lnTo>
                <a:moveTo>
                  <a:pt x="1001" y="866"/>
                </a:moveTo>
                <a:lnTo>
                  <a:pt x="1000" y="866"/>
                </a:lnTo>
                <a:lnTo>
                  <a:pt x="1000" y="867"/>
                </a:lnTo>
                <a:lnTo>
                  <a:pt x="1001" y="866"/>
                </a:lnTo>
                <a:lnTo>
                  <a:pt x="1001" y="866"/>
                </a:lnTo>
                <a:moveTo>
                  <a:pt x="1007" y="863"/>
                </a:moveTo>
                <a:lnTo>
                  <a:pt x="1007" y="863"/>
                </a:lnTo>
                <a:lnTo>
                  <a:pt x="1007" y="865"/>
                </a:lnTo>
                <a:lnTo>
                  <a:pt x="1008" y="865"/>
                </a:lnTo>
                <a:lnTo>
                  <a:pt x="1008" y="865"/>
                </a:lnTo>
                <a:lnTo>
                  <a:pt x="1008" y="863"/>
                </a:lnTo>
                <a:lnTo>
                  <a:pt x="1009" y="863"/>
                </a:lnTo>
                <a:lnTo>
                  <a:pt x="1009" y="863"/>
                </a:lnTo>
                <a:lnTo>
                  <a:pt x="1008" y="863"/>
                </a:lnTo>
                <a:lnTo>
                  <a:pt x="1007" y="863"/>
                </a:lnTo>
                <a:moveTo>
                  <a:pt x="1003" y="881"/>
                </a:moveTo>
                <a:lnTo>
                  <a:pt x="1003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3" y="881"/>
                </a:lnTo>
                <a:lnTo>
                  <a:pt x="1003" y="881"/>
                </a:lnTo>
                <a:lnTo>
                  <a:pt x="1001" y="881"/>
                </a:lnTo>
                <a:lnTo>
                  <a:pt x="1001" y="881"/>
                </a:lnTo>
                <a:lnTo>
                  <a:pt x="1003" y="881"/>
                </a:lnTo>
                <a:lnTo>
                  <a:pt x="1003" y="881"/>
                </a:lnTo>
                <a:moveTo>
                  <a:pt x="990" y="677"/>
                </a:moveTo>
                <a:lnTo>
                  <a:pt x="989" y="678"/>
                </a:lnTo>
                <a:lnTo>
                  <a:pt x="989" y="678"/>
                </a:lnTo>
                <a:lnTo>
                  <a:pt x="990" y="677"/>
                </a:lnTo>
                <a:lnTo>
                  <a:pt x="990" y="677"/>
                </a:lnTo>
                <a:moveTo>
                  <a:pt x="992" y="858"/>
                </a:moveTo>
                <a:lnTo>
                  <a:pt x="992" y="858"/>
                </a:lnTo>
                <a:lnTo>
                  <a:pt x="992" y="858"/>
                </a:lnTo>
                <a:lnTo>
                  <a:pt x="990" y="859"/>
                </a:lnTo>
                <a:lnTo>
                  <a:pt x="989" y="859"/>
                </a:lnTo>
                <a:lnTo>
                  <a:pt x="989" y="860"/>
                </a:lnTo>
                <a:lnTo>
                  <a:pt x="989" y="859"/>
                </a:lnTo>
                <a:lnTo>
                  <a:pt x="990" y="859"/>
                </a:lnTo>
                <a:lnTo>
                  <a:pt x="992" y="858"/>
                </a:lnTo>
                <a:lnTo>
                  <a:pt x="993" y="856"/>
                </a:lnTo>
                <a:lnTo>
                  <a:pt x="993" y="855"/>
                </a:lnTo>
                <a:lnTo>
                  <a:pt x="993" y="855"/>
                </a:lnTo>
                <a:lnTo>
                  <a:pt x="992" y="855"/>
                </a:lnTo>
                <a:lnTo>
                  <a:pt x="992" y="855"/>
                </a:lnTo>
                <a:lnTo>
                  <a:pt x="992" y="855"/>
                </a:lnTo>
                <a:lnTo>
                  <a:pt x="992" y="856"/>
                </a:lnTo>
                <a:lnTo>
                  <a:pt x="993" y="856"/>
                </a:lnTo>
                <a:lnTo>
                  <a:pt x="992" y="856"/>
                </a:lnTo>
                <a:lnTo>
                  <a:pt x="992" y="858"/>
                </a:lnTo>
                <a:moveTo>
                  <a:pt x="1007" y="662"/>
                </a:moveTo>
                <a:lnTo>
                  <a:pt x="1008" y="661"/>
                </a:lnTo>
                <a:lnTo>
                  <a:pt x="1007" y="661"/>
                </a:lnTo>
                <a:lnTo>
                  <a:pt x="1005" y="662"/>
                </a:lnTo>
                <a:lnTo>
                  <a:pt x="1004" y="663"/>
                </a:lnTo>
                <a:lnTo>
                  <a:pt x="1003" y="663"/>
                </a:lnTo>
                <a:lnTo>
                  <a:pt x="1001" y="663"/>
                </a:lnTo>
                <a:lnTo>
                  <a:pt x="1000" y="663"/>
                </a:lnTo>
                <a:lnTo>
                  <a:pt x="1000" y="663"/>
                </a:lnTo>
                <a:lnTo>
                  <a:pt x="998" y="663"/>
                </a:lnTo>
                <a:lnTo>
                  <a:pt x="997" y="663"/>
                </a:lnTo>
                <a:lnTo>
                  <a:pt x="997" y="663"/>
                </a:lnTo>
                <a:lnTo>
                  <a:pt x="997" y="663"/>
                </a:lnTo>
                <a:lnTo>
                  <a:pt x="996" y="663"/>
                </a:lnTo>
                <a:lnTo>
                  <a:pt x="996" y="663"/>
                </a:lnTo>
                <a:lnTo>
                  <a:pt x="996" y="663"/>
                </a:lnTo>
                <a:lnTo>
                  <a:pt x="994" y="663"/>
                </a:lnTo>
                <a:lnTo>
                  <a:pt x="994" y="665"/>
                </a:lnTo>
                <a:lnTo>
                  <a:pt x="994" y="665"/>
                </a:lnTo>
                <a:lnTo>
                  <a:pt x="994" y="665"/>
                </a:lnTo>
                <a:lnTo>
                  <a:pt x="993" y="665"/>
                </a:lnTo>
                <a:lnTo>
                  <a:pt x="992" y="666"/>
                </a:lnTo>
                <a:lnTo>
                  <a:pt x="992" y="666"/>
                </a:lnTo>
                <a:lnTo>
                  <a:pt x="992" y="666"/>
                </a:lnTo>
                <a:lnTo>
                  <a:pt x="992" y="667"/>
                </a:lnTo>
                <a:lnTo>
                  <a:pt x="992" y="667"/>
                </a:lnTo>
                <a:lnTo>
                  <a:pt x="993" y="666"/>
                </a:lnTo>
                <a:lnTo>
                  <a:pt x="993" y="666"/>
                </a:lnTo>
                <a:lnTo>
                  <a:pt x="993" y="666"/>
                </a:lnTo>
                <a:lnTo>
                  <a:pt x="993" y="667"/>
                </a:lnTo>
                <a:lnTo>
                  <a:pt x="993" y="667"/>
                </a:lnTo>
                <a:lnTo>
                  <a:pt x="994" y="667"/>
                </a:lnTo>
                <a:lnTo>
                  <a:pt x="996" y="667"/>
                </a:lnTo>
                <a:lnTo>
                  <a:pt x="998" y="666"/>
                </a:lnTo>
                <a:lnTo>
                  <a:pt x="998" y="666"/>
                </a:lnTo>
                <a:lnTo>
                  <a:pt x="998" y="666"/>
                </a:lnTo>
                <a:lnTo>
                  <a:pt x="1003" y="665"/>
                </a:lnTo>
                <a:lnTo>
                  <a:pt x="1004" y="665"/>
                </a:lnTo>
                <a:lnTo>
                  <a:pt x="1005" y="665"/>
                </a:lnTo>
                <a:lnTo>
                  <a:pt x="1007" y="665"/>
                </a:lnTo>
                <a:lnTo>
                  <a:pt x="1007" y="663"/>
                </a:lnTo>
                <a:lnTo>
                  <a:pt x="1011" y="662"/>
                </a:lnTo>
                <a:lnTo>
                  <a:pt x="1011" y="662"/>
                </a:lnTo>
                <a:lnTo>
                  <a:pt x="1009" y="662"/>
                </a:lnTo>
                <a:lnTo>
                  <a:pt x="1009" y="662"/>
                </a:lnTo>
                <a:lnTo>
                  <a:pt x="1008" y="662"/>
                </a:lnTo>
                <a:lnTo>
                  <a:pt x="1008" y="662"/>
                </a:lnTo>
                <a:lnTo>
                  <a:pt x="1007" y="663"/>
                </a:lnTo>
                <a:lnTo>
                  <a:pt x="1007" y="663"/>
                </a:lnTo>
                <a:lnTo>
                  <a:pt x="1005" y="663"/>
                </a:lnTo>
                <a:lnTo>
                  <a:pt x="1005" y="663"/>
                </a:lnTo>
                <a:lnTo>
                  <a:pt x="1005" y="663"/>
                </a:lnTo>
                <a:lnTo>
                  <a:pt x="1007" y="662"/>
                </a:lnTo>
                <a:moveTo>
                  <a:pt x="1011" y="862"/>
                </a:moveTo>
                <a:lnTo>
                  <a:pt x="1011" y="863"/>
                </a:lnTo>
                <a:lnTo>
                  <a:pt x="1011" y="863"/>
                </a:lnTo>
                <a:lnTo>
                  <a:pt x="1011" y="863"/>
                </a:lnTo>
                <a:lnTo>
                  <a:pt x="1011" y="863"/>
                </a:lnTo>
                <a:lnTo>
                  <a:pt x="1012" y="863"/>
                </a:lnTo>
                <a:lnTo>
                  <a:pt x="1011" y="863"/>
                </a:lnTo>
                <a:lnTo>
                  <a:pt x="1011" y="862"/>
                </a:lnTo>
                <a:lnTo>
                  <a:pt x="1011" y="862"/>
                </a:lnTo>
                <a:lnTo>
                  <a:pt x="1011" y="862"/>
                </a:lnTo>
                <a:moveTo>
                  <a:pt x="1001" y="858"/>
                </a:moveTo>
                <a:lnTo>
                  <a:pt x="1003" y="858"/>
                </a:lnTo>
                <a:lnTo>
                  <a:pt x="1003" y="859"/>
                </a:lnTo>
                <a:lnTo>
                  <a:pt x="1004" y="859"/>
                </a:lnTo>
                <a:lnTo>
                  <a:pt x="1003" y="858"/>
                </a:lnTo>
                <a:lnTo>
                  <a:pt x="1003" y="858"/>
                </a:lnTo>
                <a:lnTo>
                  <a:pt x="1001" y="858"/>
                </a:lnTo>
                <a:lnTo>
                  <a:pt x="1001" y="858"/>
                </a:lnTo>
                <a:lnTo>
                  <a:pt x="1001" y="858"/>
                </a:lnTo>
                <a:lnTo>
                  <a:pt x="1000" y="858"/>
                </a:lnTo>
                <a:lnTo>
                  <a:pt x="1000" y="858"/>
                </a:lnTo>
                <a:lnTo>
                  <a:pt x="1000" y="858"/>
                </a:lnTo>
                <a:lnTo>
                  <a:pt x="1001" y="858"/>
                </a:lnTo>
                <a:moveTo>
                  <a:pt x="1045" y="957"/>
                </a:moveTo>
                <a:lnTo>
                  <a:pt x="1045" y="957"/>
                </a:lnTo>
                <a:lnTo>
                  <a:pt x="1045" y="958"/>
                </a:lnTo>
                <a:lnTo>
                  <a:pt x="1047" y="958"/>
                </a:lnTo>
                <a:lnTo>
                  <a:pt x="1047" y="957"/>
                </a:lnTo>
                <a:lnTo>
                  <a:pt x="1047" y="957"/>
                </a:lnTo>
                <a:lnTo>
                  <a:pt x="1045" y="956"/>
                </a:lnTo>
                <a:lnTo>
                  <a:pt x="1045" y="957"/>
                </a:lnTo>
                <a:lnTo>
                  <a:pt x="1045" y="957"/>
                </a:lnTo>
                <a:lnTo>
                  <a:pt x="1045" y="957"/>
                </a:lnTo>
                <a:moveTo>
                  <a:pt x="1047" y="625"/>
                </a:moveTo>
                <a:lnTo>
                  <a:pt x="1047" y="623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5"/>
                </a:lnTo>
                <a:lnTo>
                  <a:pt x="1045" y="625"/>
                </a:lnTo>
                <a:lnTo>
                  <a:pt x="1045" y="625"/>
                </a:lnTo>
                <a:lnTo>
                  <a:pt x="1045" y="626"/>
                </a:lnTo>
                <a:lnTo>
                  <a:pt x="1045" y="625"/>
                </a:lnTo>
                <a:lnTo>
                  <a:pt x="1045" y="625"/>
                </a:lnTo>
                <a:lnTo>
                  <a:pt x="1047" y="625"/>
                </a:lnTo>
                <a:lnTo>
                  <a:pt x="1047" y="625"/>
                </a:lnTo>
                <a:lnTo>
                  <a:pt x="1047" y="625"/>
                </a:lnTo>
                <a:moveTo>
                  <a:pt x="1042" y="626"/>
                </a:move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moveTo>
                  <a:pt x="989" y="854"/>
                </a:moveTo>
                <a:lnTo>
                  <a:pt x="989" y="854"/>
                </a:lnTo>
                <a:lnTo>
                  <a:pt x="989" y="855"/>
                </a:lnTo>
                <a:lnTo>
                  <a:pt x="989" y="855"/>
                </a:lnTo>
                <a:lnTo>
                  <a:pt x="990" y="855"/>
                </a:lnTo>
                <a:lnTo>
                  <a:pt x="992" y="855"/>
                </a:lnTo>
                <a:lnTo>
                  <a:pt x="990" y="855"/>
                </a:lnTo>
                <a:lnTo>
                  <a:pt x="990" y="854"/>
                </a:lnTo>
                <a:lnTo>
                  <a:pt x="989" y="854"/>
                </a:lnTo>
                <a:lnTo>
                  <a:pt x="989" y="854"/>
                </a:lnTo>
                <a:lnTo>
                  <a:pt x="989" y="854"/>
                </a:lnTo>
                <a:moveTo>
                  <a:pt x="1025" y="658"/>
                </a:moveTo>
                <a:lnTo>
                  <a:pt x="1025" y="658"/>
                </a:lnTo>
                <a:lnTo>
                  <a:pt x="1023" y="658"/>
                </a:lnTo>
                <a:lnTo>
                  <a:pt x="1023" y="658"/>
                </a:lnTo>
                <a:lnTo>
                  <a:pt x="1022" y="658"/>
                </a:lnTo>
                <a:lnTo>
                  <a:pt x="1022" y="659"/>
                </a:lnTo>
                <a:lnTo>
                  <a:pt x="1022" y="659"/>
                </a:lnTo>
                <a:lnTo>
                  <a:pt x="1025" y="658"/>
                </a:lnTo>
                <a:moveTo>
                  <a:pt x="1016" y="656"/>
                </a:moveTo>
                <a:lnTo>
                  <a:pt x="1016" y="656"/>
                </a:lnTo>
                <a:lnTo>
                  <a:pt x="1016" y="656"/>
                </a:lnTo>
                <a:lnTo>
                  <a:pt x="1016" y="656"/>
                </a:lnTo>
                <a:lnTo>
                  <a:pt x="1016" y="658"/>
                </a:lnTo>
                <a:lnTo>
                  <a:pt x="1016" y="658"/>
                </a:lnTo>
                <a:lnTo>
                  <a:pt x="1016" y="656"/>
                </a:lnTo>
                <a:moveTo>
                  <a:pt x="1018" y="655"/>
                </a:moveTo>
                <a:lnTo>
                  <a:pt x="1018" y="655"/>
                </a:lnTo>
                <a:lnTo>
                  <a:pt x="1018" y="655"/>
                </a:lnTo>
                <a:lnTo>
                  <a:pt x="1018" y="656"/>
                </a:lnTo>
                <a:lnTo>
                  <a:pt x="1016" y="656"/>
                </a:lnTo>
                <a:lnTo>
                  <a:pt x="1016" y="658"/>
                </a:lnTo>
                <a:lnTo>
                  <a:pt x="1018" y="658"/>
                </a:lnTo>
                <a:lnTo>
                  <a:pt x="1018" y="658"/>
                </a:lnTo>
                <a:lnTo>
                  <a:pt x="1018" y="655"/>
                </a:lnTo>
                <a:moveTo>
                  <a:pt x="1014" y="863"/>
                </a:moveTo>
                <a:lnTo>
                  <a:pt x="1014" y="865"/>
                </a:lnTo>
                <a:lnTo>
                  <a:pt x="1014" y="865"/>
                </a:lnTo>
                <a:lnTo>
                  <a:pt x="1014" y="863"/>
                </a:lnTo>
                <a:lnTo>
                  <a:pt x="1014" y="863"/>
                </a:lnTo>
                <a:lnTo>
                  <a:pt x="1012" y="863"/>
                </a:lnTo>
                <a:lnTo>
                  <a:pt x="1012" y="863"/>
                </a:lnTo>
                <a:lnTo>
                  <a:pt x="1012" y="863"/>
                </a:lnTo>
                <a:lnTo>
                  <a:pt x="1014" y="863"/>
                </a:lnTo>
                <a:moveTo>
                  <a:pt x="1030" y="659"/>
                </a:moveTo>
                <a:lnTo>
                  <a:pt x="1030" y="659"/>
                </a:lnTo>
                <a:lnTo>
                  <a:pt x="1029" y="658"/>
                </a:lnTo>
                <a:lnTo>
                  <a:pt x="1029" y="658"/>
                </a:lnTo>
                <a:lnTo>
                  <a:pt x="1029" y="659"/>
                </a:lnTo>
                <a:lnTo>
                  <a:pt x="1029" y="659"/>
                </a:lnTo>
                <a:lnTo>
                  <a:pt x="1027" y="659"/>
                </a:lnTo>
                <a:lnTo>
                  <a:pt x="1029" y="659"/>
                </a:lnTo>
                <a:lnTo>
                  <a:pt x="1030" y="659"/>
                </a:lnTo>
                <a:moveTo>
                  <a:pt x="990" y="667"/>
                </a:moveTo>
                <a:lnTo>
                  <a:pt x="989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6"/>
                </a:lnTo>
                <a:lnTo>
                  <a:pt x="990" y="666"/>
                </a:lnTo>
                <a:lnTo>
                  <a:pt x="990" y="667"/>
                </a:lnTo>
                <a:moveTo>
                  <a:pt x="1516" y="115"/>
                </a:moveTo>
                <a:lnTo>
                  <a:pt x="1514" y="115"/>
                </a:lnTo>
                <a:lnTo>
                  <a:pt x="1513" y="115"/>
                </a:lnTo>
                <a:lnTo>
                  <a:pt x="1512" y="116"/>
                </a:lnTo>
                <a:lnTo>
                  <a:pt x="1512" y="120"/>
                </a:lnTo>
                <a:lnTo>
                  <a:pt x="1513" y="123"/>
                </a:lnTo>
                <a:lnTo>
                  <a:pt x="1513" y="124"/>
                </a:lnTo>
                <a:lnTo>
                  <a:pt x="1514" y="124"/>
                </a:lnTo>
                <a:lnTo>
                  <a:pt x="1516" y="121"/>
                </a:lnTo>
                <a:lnTo>
                  <a:pt x="1516" y="119"/>
                </a:lnTo>
                <a:lnTo>
                  <a:pt x="1516" y="116"/>
                </a:lnTo>
                <a:lnTo>
                  <a:pt x="1516" y="115"/>
                </a:lnTo>
                <a:moveTo>
                  <a:pt x="1521" y="182"/>
                </a:moveTo>
                <a:lnTo>
                  <a:pt x="1528" y="182"/>
                </a:lnTo>
                <a:lnTo>
                  <a:pt x="1529" y="182"/>
                </a:lnTo>
                <a:lnTo>
                  <a:pt x="1529" y="179"/>
                </a:lnTo>
                <a:lnTo>
                  <a:pt x="1527" y="179"/>
                </a:lnTo>
                <a:lnTo>
                  <a:pt x="1525" y="178"/>
                </a:lnTo>
                <a:lnTo>
                  <a:pt x="1525" y="177"/>
                </a:lnTo>
                <a:lnTo>
                  <a:pt x="1524" y="175"/>
                </a:lnTo>
                <a:lnTo>
                  <a:pt x="1523" y="175"/>
                </a:lnTo>
                <a:lnTo>
                  <a:pt x="1520" y="177"/>
                </a:lnTo>
                <a:lnTo>
                  <a:pt x="1518" y="175"/>
                </a:lnTo>
                <a:lnTo>
                  <a:pt x="1516" y="177"/>
                </a:lnTo>
                <a:lnTo>
                  <a:pt x="1516" y="178"/>
                </a:lnTo>
                <a:lnTo>
                  <a:pt x="1516" y="181"/>
                </a:lnTo>
                <a:lnTo>
                  <a:pt x="1517" y="182"/>
                </a:lnTo>
                <a:lnTo>
                  <a:pt x="1521" y="182"/>
                </a:lnTo>
                <a:moveTo>
                  <a:pt x="1518" y="163"/>
                </a:moveTo>
                <a:lnTo>
                  <a:pt x="1518" y="156"/>
                </a:lnTo>
                <a:lnTo>
                  <a:pt x="1517" y="150"/>
                </a:lnTo>
                <a:lnTo>
                  <a:pt x="1516" y="149"/>
                </a:lnTo>
                <a:lnTo>
                  <a:pt x="1514" y="149"/>
                </a:lnTo>
                <a:lnTo>
                  <a:pt x="1514" y="152"/>
                </a:lnTo>
                <a:lnTo>
                  <a:pt x="1514" y="155"/>
                </a:lnTo>
                <a:lnTo>
                  <a:pt x="1517" y="163"/>
                </a:lnTo>
                <a:lnTo>
                  <a:pt x="1518" y="163"/>
                </a:lnTo>
                <a:moveTo>
                  <a:pt x="1524" y="88"/>
                </a:moveTo>
                <a:lnTo>
                  <a:pt x="1528" y="86"/>
                </a:lnTo>
                <a:lnTo>
                  <a:pt x="1529" y="83"/>
                </a:lnTo>
                <a:lnTo>
                  <a:pt x="1529" y="81"/>
                </a:lnTo>
                <a:lnTo>
                  <a:pt x="1524" y="80"/>
                </a:lnTo>
                <a:lnTo>
                  <a:pt x="1518" y="81"/>
                </a:lnTo>
                <a:lnTo>
                  <a:pt x="1514" y="83"/>
                </a:lnTo>
                <a:lnTo>
                  <a:pt x="1513" y="84"/>
                </a:lnTo>
                <a:lnTo>
                  <a:pt x="1514" y="87"/>
                </a:lnTo>
                <a:lnTo>
                  <a:pt x="1518" y="87"/>
                </a:lnTo>
                <a:lnTo>
                  <a:pt x="1524" y="88"/>
                </a:lnTo>
                <a:moveTo>
                  <a:pt x="1525" y="127"/>
                </a:moveTo>
                <a:lnTo>
                  <a:pt x="1523" y="130"/>
                </a:lnTo>
                <a:lnTo>
                  <a:pt x="1523" y="130"/>
                </a:lnTo>
                <a:lnTo>
                  <a:pt x="1523" y="131"/>
                </a:lnTo>
                <a:lnTo>
                  <a:pt x="1524" y="131"/>
                </a:lnTo>
                <a:lnTo>
                  <a:pt x="1527" y="130"/>
                </a:lnTo>
                <a:lnTo>
                  <a:pt x="1528" y="128"/>
                </a:lnTo>
                <a:lnTo>
                  <a:pt x="1527" y="127"/>
                </a:lnTo>
                <a:lnTo>
                  <a:pt x="1525" y="126"/>
                </a:lnTo>
                <a:lnTo>
                  <a:pt x="1525" y="127"/>
                </a:lnTo>
                <a:moveTo>
                  <a:pt x="1429" y="261"/>
                </a:moveTo>
                <a:lnTo>
                  <a:pt x="1429" y="262"/>
                </a:lnTo>
                <a:lnTo>
                  <a:pt x="1429" y="263"/>
                </a:lnTo>
                <a:lnTo>
                  <a:pt x="1429" y="263"/>
                </a:lnTo>
                <a:lnTo>
                  <a:pt x="1429" y="263"/>
                </a:lnTo>
                <a:lnTo>
                  <a:pt x="1430" y="263"/>
                </a:lnTo>
                <a:lnTo>
                  <a:pt x="1432" y="263"/>
                </a:lnTo>
                <a:lnTo>
                  <a:pt x="1437" y="262"/>
                </a:lnTo>
                <a:lnTo>
                  <a:pt x="1443" y="262"/>
                </a:lnTo>
                <a:lnTo>
                  <a:pt x="1444" y="263"/>
                </a:lnTo>
                <a:lnTo>
                  <a:pt x="1445" y="263"/>
                </a:lnTo>
                <a:lnTo>
                  <a:pt x="1445" y="263"/>
                </a:lnTo>
                <a:lnTo>
                  <a:pt x="1447" y="263"/>
                </a:lnTo>
                <a:lnTo>
                  <a:pt x="1448" y="262"/>
                </a:lnTo>
                <a:lnTo>
                  <a:pt x="1450" y="261"/>
                </a:lnTo>
                <a:lnTo>
                  <a:pt x="1454" y="261"/>
                </a:lnTo>
                <a:lnTo>
                  <a:pt x="1454" y="259"/>
                </a:lnTo>
                <a:lnTo>
                  <a:pt x="1454" y="259"/>
                </a:lnTo>
                <a:lnTo>
                  <a:pt x="1454" y="259"/>
                </a:lnTo>
                <a:lnTo>
                  <a:pt x="1452" y="258"/>
                </a:lnTo>
                <a:lnTo>
                  <a:pt x="1454" y="258"/>
                </a:lnTo>
                <a:lnTo>
                  <a:pt x="1454" y="258"/>
                </a:lnTo>
                <a:lnTo>
                  <a:pt x="1454" y="258"/>
                </a:lnTo>
                <a:lnTo>
                  <a:pt x="1454" y="257"/>
                </a:lnTo>
                <a:lnTo>
                  <a:pt x="1454" y="255"/>
                </a:lnTo>
                <a:lnTo>
                  <a:pt x="1454" y="255"/>
                </a:lnTo>
                <a:lnTo>
                  <a:pt x="1451" y="255"/>
                </a:lnTo>
                <a:lnTo>
                  <a:pt x="1451" y="255"/>
                </a:lnTo>
                <a:lnTo>
                  <a:pt x="1451" y="254"/>
                </a:lnTo>
                <a:lnTo>
                  <a:pt x="1450" y="254"/>
                </a:lnTo>
                <a:lnTo>
                  <a:pt x="1444" y="255"/>
                </a:lnTo>
                <a:lnTo>
                  <a:pt x="1441" y="257"/>
                </a:lnTo>
                <a:lnTo>
                  <a:pt x="1439" y="257"/>
                </a:lnTo>
                <a:lnTo>
                  <a:pt x="1436" y="257"/>
                </a:lnTo>
                <a:lnTo>
                  <a:pt x="1434" y="257"/>
                </a:lnTo>
                <a:lnTo>
                  <a:pt x="1433" y="257"/>
                </a:lnTo>
                <a:lnTo>
                  <a:pt x="1432" y="257"/>
                </a:lnTo>
                <a:lnTo>
                  <a:pt x="1432" y="258"/>
                </a:lnTo>
                <a:lnTo>
                  <a:pt x="1432" y="259"/>
                </a:lnTo>
                <a:lnTo>
                  <a:pt x="1430" y="261"/>
                </a:lnTo>
                <a:lnTo>
                  <a:pt x="1429" y="261"/>
                </a:lnTo>
                <a:moveTo>
                  <a:pt x="1202" y="257"/>
                </a:moveTo>
                <a:lnTo>
                  <a:pt x="1203" y="257"/>
                </a:lnTo>
                <a:lnTo>
                  <a:pt x="1205" y="257"/>
                </a:lnTo>
                <a:lnTo>
                  <a:pt x="1205" y="257"/>
                </a:lnTo>
                <a:lnTo>
                  <a:pt x="1202" y="255"/>
                </a:lnTo>
                <a:lnTo>
                  <a:pt x="1201" y="255"/>
                </a:lnTo>
                <a:lnTo>
                  <a:pt x="1199" y="255"/>
                </a:lnTo>
                <a:lnTo>
                  <a:pt x="1199" y="257"/>
                </a:lnTo>
                <a:lnTo>
                  <a:pt x="1199" y="257"/>
                </a:lnTo>
                <a:lnTo>
                  <a:pt x="1199" y="257"/>
                </a:lnTo>
                <a:lnTo>
                  <a:pt x="1202" y="257"/>
                </a:lnTo>
                <a:moveTo>
                  <a:pt x="1185" y="254"/>
                </a:moveTo>
                <a:lnTo>
                  <a:pt x="1185" y="254"/>
                </a:lnTo>
                <a:lnTo>
                  <a:pt x="1187" y="254"/>
                </a:lnTo>
                <a:lnTo>
                  <a:pt x="1187" y="252"/>
                </a:lnTo>
                <a:lnTo>
                  <a:pt x="1187" y="252"/>
                </a:lnTo>
                <a:lnTo>
                  <a:pt x="1187" y="252"/>
                </a:lnTo>
                <a:lnTo>
                  <a:pt x="1187" y="251"/>
                </a:lnTo>
                <a:lnTo>
                  <a:pt x="1187" y="250"/>
                </a:lnTo>
                <a:lnTo>
                  <a:pt x="1185" y="250"/>
                </a:lnTo>
                <a:lnTo>
                  <a:pt x="1184" y="250"/>
                </a:lnTo>
                <a:lnTo>
                  <a:pt x="1183" y="251"/>
                </a:lnTo>
                <a:lnTo>
                  <a:pt x="1183" y="252"/>
                </a:lnTo>
                <a:lnTo>
                  <a:pt x="1181" y="252"/>
                </a:lnTo>
                <a:lnTo>
                  <a:pt x="1183" y="252"/>
                </a:lnTo>
                <a:lnTo>
                  <a:pt x="1183" y="252"/>
                </a:lnTo>
                <a:lnTo>
                  <a:pt x="1185" y="254"/>
                </a:lnTo>
                <a:moveTo>
                  <a:pt x="1534" y="370"/>
                </a:moveTo>
                <a:lnTo>
                  <a:pt x="1536" y="370"/>
                </a:lnTo>
                <a:lnTo>
                  <a:pt x="1536" y="370"/>
                </a:lnTo>
                <a:lnTo>
                  <a:pt x="1539" y="368"/>
                </a:lnTo>
                <a:lnTo>
                  <a:pt x="1540" y="367"/>
                </a:lnTo>
                <a:lnTo>
                  <a:pt x="1543" y="365"/>
                </a:lnTo>
                <a:lnTo>
                  <a:pt x="1545" y="364"/>
                </a:lnTo>
                <a:lnTo>
                  <a:pt x="1547" y="363"/>
                </a:lnTo>
                <a:lnTo>
                  <a:pt x="1550" y="363"/>
                </a:lnTo>
                <a:lnTo>
                  <a:pt x="1553" y="363"/>
                </a:lnTo>
                <a:lnTo>
                  <a:pt x="1553" y="363"/>
                </a:lnTo>
                <a:lnTo>
                  <a:pt x="1554" y="361"/>
                </a:lnTo>
                <a:lnTo>
                  <a:pt x="1556" y="361"/>
                </a:lnTo>
                <a:lnTo>
                  <a:pt x="1557" y="360"/>
                </a:lnTo>
                <a:lnTo>
                  <a:pt x="1557" y="360"/>
                </a:lnTo>
                <a:lnTo>
                  <a:pt x="1558" y="359"/>
                </a:lnTo>
                <a:lnTo>
                  <a:pt x="1558" y="359"/>
                </a:lnTo>
                <a:lnTo>
                  <a:pt x="1558" y="359"/>
                </a:lnTo>
                <a:lnTo>
                  <a:pt x="1558" y="357"/>
                </a:lnTo>
                <a:lnTo>
                  <a:pt x="1558" y="357"/>
                </a:lnTo>
                <a:lnTo>
                  <a:pt x="1558" y="356"/>
                </a:lnTo>
                <a:lnTo>
                  <a:pt x="1560" y="356"/>
                </a:lnTo>
                <a:lnTo>
                  <a:pt x="1561" y="356"/>
                </a:lnTo>
                <a:lnTo>
                  <a:pt x="1561" y="356"/>
                </a:lnTo>
                <a:lnTo>
                  <a:pt x="1562" y="356"/>
                </a:lnTo>
                <a:lnTo>
                  <a:pt x="1564" y="354"/>
                </a:lnTo>
                <a:lnTo>
                  <a:pt x="1564" y="353"/>
                </a:lnTo>
                <a:lnTo>
                  <a:pt x="1564" y="353"/>
                </a:lnTo>
                <a:lnTo>
                  <a:pt x="1564" y="352"/>
                </a:lnTo>
                <a:lnTo>
                  <a:pt x="1564" y="352"/>
                </a:lnTo>
                <a:lnTo>
                  <a:pt x="1565" y="352"/>
                </a:lnTo>
                <a:lnTo>
                  <a:pt x="1567" y="352"/>
                </a:lnTo>
                <a:lnTo>
                  <a:pt x="1567" y="350"/>
                </a:lnTo>
                <a:lnTo>
                  <a:pt x="1567" y="350"/>
                </a:lnTo>
                <a:lnTo>
                  <a:pt x="1567" y="350"/>
                </a:lnTo>
                <a:lnTo>
                  <a:pt x="1567" y="350"/>
                </a:lnTo>
                <a:lnTo>
                  <a:pt x="1564" y="349"/>
                </a:lnTo>
                <a:lnTo>
                  <a:pt x="1565" y="349"/>
                </a:lnTo>
                <a:lnTo>
                  <a:pt x="1565" y="349"/>
                </a:lnTo>
                <a:lnTo>
                  <a:pt x="1565" y="349"/>
                </a:lnTo>
                <a:lnTo>
                  <a:pt x="1565" y="348"/>
                </a:lnTo>
                <a:lnTo>
                  <a:pt x="1565" y="348"/>
                </a:lnTo>
                <a:lnTo>
                  <a:pt x="1565" y="348"/>
                </a:lnTo>
                <a:lnTo>
                  <a:pt x="1565" y="348"/>
                </a:lnTo>
                <a:lnTo>
                  <a:pt x="1564" y="348"/>
                </a:lnTo>
                <a:lnTo>
                  <a:pt x="1564" y="346"/>
                </a:lnTo>
                <a:lnTo>
                  <a:pt x="1564" y="346"/>
                </a:lnTo>
                <a:lnTo>
                  <a:pt x="1565" y="346"/>
                </a:lnTo>
                <a:lnTo>
                  <a:pt x="1565" y="346"/>
                </a:lnTo>
                <a:lnTo>
                  <a:pt x="1565" y="345"/>
                </a:lnTo>
                <a:lnTo>
                  <a:pt x="1565" y="345"/>
                </a:lnTo>
                <a:lnTo>
                  <a:pt x="1565" y="343"/>
                </a:lnTo>
                <a:lnTo>
                  <a:pt x="1565" y="343"/>
                </a:lnTo>
                <a:lnTo>
                  <a:pt x="1565" y="343"/>
                </a:lnTo>
                <a:lnTo>
                  <a:pt x="1564" y="343"/>
                </a:lnTo>
                <a:lnTo>
                  <a:pt x="1564" y="343"/>
                </a:lnTo>
                <a:lnTo>
                  <a:pt x="1562" y="342"/>
                </a:lnTo>
                <a:lnTo>
                  <a:pt x="1561" y="342"/>
                </a:lnTo>
                <a:lnTo>
                  <a:pt x="1560" y="342"/>
                </a:lnTo>
                <a:lnTo>
                  <a:pt x="1557" y="343"/>
                </a:lnTo>
                <a:lnTo>
                  <a:pt x="1558" y="342"/>
                </a:lnTo>
                <a:lnTo>
                  <a:pt x="1560" y="341"/>
                </a:lnTo>
                <a:lnTo>
                  <a:pt x="1558" y="341"/>
                </a:lnTo>
                <a:lnTo>
                  <a:pt x="1558" y="341"/>
                </a:lnTo>
                <a:lnTo>
                  <a:pt x="1558" y="341"/>
                </a:lnTo>
                <a:lnTo>
                  <a:pt x="1558" y="339"/>
                </a:lnTo>
                <a:lnTo>
                  <a:pt x="1558" y="339"/>
                </a:lnTo>
                <a:lnTo>
                  <a:pt x="1556" y="341"/>
                </a:lnTo>
                <a:lnTo>
                  <a:pt x="1554" y="341"/>
                </a:lnTo>
                <a:lnTo>
                  <a:pt x="1554" y="339"/>
                </a:lnTo>
                <a:lnTo>
                  <a:pt x="1556" y="339"/>
                </a:lnTo>
                <a:lnTo>
                  <a:pt x="1556" y="338"/>
                </a:lnTo>
                <a:lnTo>
                  <a:pt x="1556" y="337"/>
                </a:lnTo>
                <a:lnTo>
                  <a:pt x="1556" y="337"/>
                </a:lnTo>
                <a:lnTo>
                  <a:pt x="1556" y="337"/>
                </a:lnTo>
                <a:lnTo>
                  <a:pt x="1556" y="335"/>
                </a:lnTo>
                <a:lnTo>
                  <a:pt x="1554" y="335"/>
                </a:lnTo>
                <a:lnTo>
                  <a:pt x="1554" y="337"/>
                </a:lnTo>
                <a:lnTo>
                  <a:pt x="1553" y="335"/>
                </a:lnTo>
                <a:lnTo>
                  <a:pt x="1551" y="335"/>
                </a:lnTo>
                <a:lnTo>
                  <a:pt x="1551" y="335"/>
                </a:lnTo>
                <a:lnTo>
                  <a:pt x="1553" y="334"/>
                </a:lnTo>
                <a:lnTo>
                  <a:pt x="1553" y="332"/>
                </a:lnTo>
                <a:lnTo>
                  <a:pt x="1554" y="331"/>
                </a:lnTo>
                <a:lnTo>
                  <a:pt x="1556" y="331"/>
                </a:lnTo>
                <a:lnTo>
                  <a:pt x="1557" y="331"/>
                </a:lnTo>
                <a:lnTo>
                  <a:pt x="1557" y="331"/>
                </a:lnTo>
                <a:lnTo>
                  <a:pt x="1556" y="331"/>
                </a:lnTo>
                <a:lnTo>
                  <a:pt x="1554" y="331"/>
                </a:lnTo>
                <a:lnTo>
                  <a:pt x="1553" y="331"/>
                </a:lnTo>
                <a:lnTo>
                  <a:pt x="1551" y="332"/>
                </a:lnTo>
                <a:lnTo>
                  <a:pt x="1550" y="332"/>
                </a:lnTo>
                <a:lnTo>
                  <a:pt x="1549" y="332"/>
                </a:lnTo>
                <a:lnTo>
                  <a:pt x="1547" y="332"/>
                </a:lnTo>
                <a:lnTo>
                  <a:pt x="1546" y="332"/>
                </a:lnTo>
                <a:lnTo>
                  <a:pt x="1546" y="332"/>
                </a:lnTo>
                <a:lnTo>
                  <a:pt x="1546" y="331"/>
                </a:lnTo>
                <a:lnTo>
                  <a:pt x="1546" y="330"/>
                </a:lnTo>
                <a:lnTo>
                  <a:pt x="1545" y="330"/>
                </a:lnTo>
                <a:lnTo>
                  <a:pt x="1543" y="328"/>
                </a:lnTo>
                <a:lnTo>
                  <a:pt x="1543" y="328"/>
                </a:lnTo>
                <a:lnTo>
                  <a:pt x="1540" y="328"/>
                </a:lnTo>
                <a:lnTo>
                  <a:pt x="1539" y="328"/>
                </a:lnTo>
                <a:lnTo>
                  <a:pt x="1538" y="330"/>
                </a:lnTo>
                <a:lnTo>
                  <a:pt x="1539" y="332"/>
                </a:lnTo>
                <a:lnTo>
                  <a:pt x="1539" y="332"/>
                </a:lnTo>
                <a:lnTo>
                  <a:pt x="1539" y="334"/>
                </a:lnTo>
                <a:lnTo>
                  <a:pt x="1538" y="334"/>
                </a:lnTo>
                <a:lnTo>
                  <a:pt x="1536" y="334"/>
                </a:lnTo>
                <a:lnTo>
                  <a:pt x="1535" y="335"/>
                </a:lnTo>
                <a:lnTo>
                  <a:pt x="1535" y="334"/>
                </a:lnTo>
                <a:lnTo>
                  <a:pt x="1534" y="334"/>
                </a:lnTo>
                <a:lnTo>
                  <a:pt x="1534" y="334"/>
                </a:lnTo>
                <a:lnTo>
                  <a:pt x="1532" y="334"/>
                </a:lnTo>
                <a:lnTo>
                  <a:pt x="1532" y="334"/>
                </a:lnTo>
                <a:lnTo>
                  <a:pt x="1531" y="335"/>
                </a:lnTo>
                <a:lnTo>
                  <a:pt x="1529" y="337"/>
                </a:lnTo>
                <a:lnTo>
                  <a:pt x="1529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5" y="335"/>
                </a:lnTo>
                <a:lnTo>
                  <a:pt x="1525" y="334"/>
                </a:lnTo>
                <a:lnTo>
                  <a:pt x="1523" y="334"/>
                </a:lnTo>
                <a:lnTo>
                  <a:pt x="1521" y="334"/>
                </a:lnTo>
                <a:lnTo>
                  <a:pt x="1521" y="334"/>
                </a:lnTo>
                <a:lnTo>
                  <a:pt x="1521" y="335"/>
                </a:lnTo>
                <a:lnTo>
                  <a:pt x="1523" y="338"/>
                </a:lnTo>
                <a:lnTo>
                  <a:pt x="1523" y="339"/>
                </a:lnTo>
                <a:lnTo>
                  <a:pt x="1523" y="339"/>
                </a:lnTo>
                <a:lnTo>
                  <a:pt x="1523" y="341"/>
                </a:lnTo>
                <a:lnTo>
                  <a:pt x="1523" y="341"/>
                </a:lnTo>
                <a:lnTo>
                  <a:pt x="1523" y="341"/>
                </a:lnTo>
                <a:lnTo>
                  <a:pt x="1523" y="341"/>
                </a:lnTo>
                <a:lnTo>
                  <a:pt x="1521" y="338"/>
                </a:lnTo>
                <a:lnTo>
                  <a:pt x="1520" y="337"/>
                </a:lnTo>
                <a:lnTo>
                  <a:pt x="1518" y="335"/>
                </a:lnTo>
                <a:lnTo>
                  <a:pt x="1517" y="334"/>
                </a:lnTo>
                <a:lnTo>
                  <a:pt x="1517" y="334"/>
                </a:lnTo>
                <a:lnTo>
                  <a:pt x="1516" y="334"/>
                </a:lnTo>
                <a:lnTo>
                  <a:pt x="1516" y="334"/>
                </a:lnTo>
                <a:lnTo>
                  <a:pt x="1514" y="334"/>
                </a:lnTo>
                <a:lnTo>
                  <a:pt x="1514" y="335"/>
                </a:lnTo>
                <a:lnTo>
                  <a:pt x="1513" y="335"/>
                </a:lnTo>
                <a:lnTo>
                  <a:pt x="1512" y="335"/>
                </a:lnTo>
                <a:lnTo>
                  <a:pt x="1510" y="337"/>
                </a:lnTo>
                <a:lnTo>
                  <a:pt x="1510" y="337"/>
                </a:lnTo>
                <a:lnTo>
                  <a:pt x="1510" y="339"/>
                </a:lnTo>
                <a:lnTo>
                  <a:pt x="1510" y="339"/>
                </a:lnTo>
                <a:lnTo>
                  <a:pt x="1510" y="341"/>
                </a:lnTo>
                <a:lnTo>
                  <a:pt x="1510" y="341"/>
                </a:lnTo>
                <a:lnTo>
                  <a:pt x="1509" y="339"/>
                </a:lnTo>
                <a:lnTo>
                  <a:pt x="1509" y="339"/>
                </a:lnTo>
                <a:lnTo>
                  <a:pt x="1507" y="338"/>
                </a:lnTo>
                <a:lnTo>
                  <a:pt x="1506" y="338"/>
                </a:lnTo>
                <a:lnTo>
                  <a:pt x="1505" y="335"/>
                </a:lnTo>
                <a:lnTo>
                  <a:pt x="1505" y="335"/>
                </a:lnTo>
                <a:lnTo>
                  <a:pt x="1503" y="335"/>
                </a:lnTo>
                <a:lnTo>
                  <a:pt x="1502" y="335"/>
                </a:lnTo>
                <a:lnTo>
                  <a:pt x="1502" y="337"/>
                </a:lnTo>
                <a:lnTo>
                  <a:pt x="1502" y="338"/>
                </a:lnTo>
                <a:lnTo>
                  <a:pt x="1502" y="339"/>
                </a:lnTo>
                <a:lnTo>
                  <a:pt x="1502" y="341"/>
                </a:lnTo>
                <a:lnTo>
                  <a:pt x="1501" y="342"/>
                </a:lnTo>
                <a:lnTo>
                  <a:pt x="1501" y="343"/>
                </a:lnTo>
                <a:lnTo>
                  <a:pt x="1501" y="343"/>
                </a:lnTo>
                <a:lnTo>
                  <a:pt x="1499" y="343"/>
                </a:lnTo>
                <a:lnTo>
                  <a:pt x="1499" y="342"/>
                </a:lnTo>
                <a:lnTo>
                  <a:pt x="1499" y="342"/>
                </a:lnTo>
                <a:lnTo>
                  <a:pt x="1498" y="342"/>
                </a:lnTo>
                <a:lnTo>
                  <a:pt x="1498" y="342"/>
                </a:lnTo>
                <a:lnTo>
                  <a:pt x="1496" y="343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6"/>
                </a:lnTo>
                <a:lnTo>
                  <a:pt x="1495" y="348"/>
                </a:lnTo>
                <a:lnTo>
                  <a:pt x="1494" y="348"/>
                </a:lnTo>
                <a:lnTo>
                  <a:pt x="1494" y="348"/>
                </a:lnTo>
                <a:lnTo>
                  <a:pt x="1494" y="345"/>
                </a:lnTo>
                <a:lnTo>
                  <a:pt x="1492" y="345"/>
                </a:lnTo>
                <a:lnTo>
                  <a:pt x="1492" y="345"/>
                </a:lnTo>
                <a:lnTo>
                  <a:pt x="1491" y="345"/>
                </a:lnTo>
                <a:lnTo>
                  <a:pt x="1491" y="345"/>
                </a:lnTo>
                <a:lnTo>
                  <a:pt x="1492" y="345"/>
                </a:lnTo>
                <a:lnTo>
                  <a:pt x="1492" y="343"/>
                </a:lnTo>
                <a:lnTo>
                  <a:pt x="1492" y="343"/>
                </a:lnTo>
                <a:lnTo>
                  <a:pt x="1492" y="343"/>
                </a:lnTo>
                <a:lnTo>
                  <a:pt x="1491" y="343"/>
                </a:lnTo>
                <a:lnTo>
                  <a:pt x="1491" y="343"/>
                </a:lnTo>
                <a:lnTo>
                  <a:pt x="1491" y="342"/>
                </a:lnTo>
                <a:lnTo>
                  <a:pt x="1491" y="342"/>
                </a:lnTo>
                <a:lnTo>
                  <a:pt x="1490" y="342"/>
                </a:lnTo>
                <a:lnTo>
                  <a:pt x="1490" y="341"/>
                </a:lnTo>
                <a:lnTo>
                  <a:pt x="1491" y="341"/>
                </a:lnTo>
                <a:lnTo>
                  <a:pt x="1491" y="341"/>
                </a:lnTo>
                <a:lnTo>
                  <a:pt x="1492" y="341"/>
                </a:lnTo>
                <a:lnTo>
                  <a:pt x="1492" y="338"/>
                </a:lnTo>
                <a:lnTo>
                  <a:pt x="1492" y="338"/>
                </a:lnTo>
                <a:lnTo>
                  <a:pt x="1492" y="338"/>
                </a:lnTo>
                <a:lnTo>
                  <a:pt x="1491" y="337"/>
                </a:lnTo>
                <a:lnTo>
                  <a:pt x="1491" y="337"/>
                </a:lnTo>
                <a:lnTo>
                  <a:pt x="1491" y="337"/>
                </a:lnTo>
                <a:lnTo>
                  <a:pt x="1492" y="337"/>
                </a:lnTo>
                <a:lnTo>
                  <a:pt x="1492" y="337"/>
                </a:lnTo>
                <a:lnTo>
                  <a:pt x="1490" y="335"/>
                </a:lnTo>
                <a:lnTo>
                  <a:pt x="1488" y="334"/>
                </a:lnTo>
                <a:lnTo>
                  <a:pt x="1487" y="332"/>
                </a:lnTo>
                <a:lnTo>
                  <a:pt x="1487" y="332"/>
                </a:lnTo>
                <a:lnTo>
                  <a:pt x="1484" y="331"/>
                </a:lnTo>
                <a:lnTo>
                  <a:pt x="1483" y="331"/>
                </a:lnTo>
                <a:lnTo>
                  <a:pt x="1481" y="330"/>
                </a:lnTo>
                <a:lnTo>
                  <a:pt x="1481" y="330"/>
                </a:lnTo>
                <a:lnTo>
                  <a:pt x="1479" y="330"/>
                </a:lnTo>
                <a:lnTo>
                  <a:pt x="1477" y="330"/>
                </a:lnTo>
                <a:lnTo>
                  <a:pt x="1477" y="330"/>
                </a:lnTo>
                <a:lnTo>
                  <a:pt x="1476" y="331"/>
                </a:lnTo>
                <a:lnTo>
                  <a:pt x="1476" y="331"/>
                </a:lnTo>
                <a:lnTo>
                  <a:pt x="1476" y="331"/>
                </a:lnTo>
                <a:lnTo>
                  <a:pt x="1477" y="331"/>
                </a:lnTo>
                <a:lnTo>
                  <a:pt x="1479" y="331"/>
                </a:lnTo>
                <a:lnTo>
                  <a:pt x="1480" y="331"/>
                </a:lnTo>
                <a:lnTo>
                  <a:pt x="1480" y="331"/>
                </a:lnTo>
                <a:lnTo>
                  <a:pt x="1480" y="332"/>
                </a:lnTo>
                <a:lnTo>
                  <a:pt x="1481" y="332"/>
                </a:lnTo>
                <a:lnTo>
                  <a:pt x="1481" y="332"/>
                </a:lnTo>
                <a:lnTo>
                  <a:pt x="1481" y="332"/>
                </a:lnTo>
                <a:lnTo>
                  <a:pt x="1479" y="332"/>
                </a:lnTo>
                <a:lnTo>
                  <a:pt x="1477" y="332"/>
                </a:lnTo>
                <a:lnTo>
                  <a:pt x="1477" y="332"/>
                </a:lnTo>
                <a:lnTo>
                  <a:pt x="1477" y="334"/>
                </a:lnTo>
                <a:lnTo>
                  <a:pt x="1477" y="334"/>
                </a:lnTo>
                <a:lnTo>
                  <a:pt x="1479" y="334"/>
                </a:lnTo>
                <a:lnTo>
                  <a:pt x="1481" y="335"/>
                </a:lnTo>
                <a:lnTo>
                  <a:pt x="1481" y="335"/>
                </a:lnTo>
                <a:lnTo>
                  <a:pt x="1483" y="337"/>
                </a:lnTo>
                <a:lnTo>
                  <a:pt x="1481" y="338"/>
                </a:lnTo>
                <a:lnTo>
                  <a:pt x="1481" y="338"/>
                </a:lnTo>
                <a:lnTo>
                  <a:pt x="1481" y="338"/>
                </a:lnTo>
                <a:lnTo>
                  <a:pt x="1480" y="338"/>
                </a:lnTo>
                <a:lnTo>
                  <a:pt x="1480" y="338"/>
                </a:lnTo>
                <a:lnTo>
                  <a:pt x="1480" y="338"/>
                </a:lnTo>
                <a:lnTo>
                  <a:pt x="1480" y="337"/>
                </a:lnTo>
                <a:lnTo>
                  <a:pt x="1480" y="337"/>
                </a:lnTo>
                <a:lnTo>
                  <a:pt x="1480" y="337"/>
                </a:lnTo>
                <a:lnTo>
                  <a:pt x="1479" y="335"/>
                </a:lnTo>
                <a:lnTo>
                  <a:pt x="1479" y="337"/>
                </a:lnTo>
                <a:lnTo>
                  <a:pt x="1479" y="337"/>
                </a:lnTo>
                <a:lnTo>
                  <a:pt x="1477" y="337"/>
                </a:lnTo>
                <a:lnTo>
                  <a:pt x="1476" y="337"/>
                </a:lnTo>
                <a:lnTo>
                  <a:pt x="1476" y="337"/>
                </a:lnTo>
                <a:lnTo>
                  <a:pt x="1476" y="337"/>
                </a:lnTo>
                <a:lnTo>
                  <a:pt x="1476" y="335"/>
                </a:lnTo>
                <a:lnTo>
                  <a:pt x="1476" y="335"/>
                </a:lnTo>
                <a:lnTo>
                  <a:pt x="1473" y="334"/>
                </a:lnTo>
                <a:lnTo>
                  <a:pt x="1473" y="334"/>
                </a:lnTo>
                <a:lnTo>
                  <a:pt x="1472" y="334"/>
                </a:lnTo>
                <a:lnTo>
                  <a:pt x="1472" y="334"/>
                </a:lnTo>
                <a:lnTo>
                  <a:pt x="1472" y="334"/>
                </a:lnTo>
                <a:lnTo>
                  <a:pt x="1472" y="335"/>
                </a:lnTo>
                <a:lnTo>
                  <a:pt x="1470" y="335"/>
                </a:lnTo>
                <a:lnTo>
                  <a:pt x="1470" y="335"/>
                </a:lnTo>
                <a:lnTo>
                  <a:pt x="1472" y="335"/>
                </a:lnTo>
                <a:lnTo>
                  <a:pt x="1473" y="337"/>
                </a:lnTo>
                <a:lnTo>
                  <a:pt x="1472" y="337"/>
                </a:lnTo>
                <a:lnTo>
                  <a:pt x="1469" y="335"/>
                </a:lnTo>
                <a:lnTo>
                  <a:pt x="1469" y="335"/>
                </a:lnTo>
                <a:lnTo>
                  <a:pt x="1469" y="335"/>
                </a:lnTo>
                <a:lnTo>
                  <a:pt x="1469" y="337"/>
                </a:lnTo>
                <a:lnTo>
                  <a:pt x="1469" y="337"/>
                </a:lnTo>
                <a:lnTo>
                  <a:pt x="1470" y="337"/>
                </a:lnTo>
                <a:lnTo>
                  <a:pt x="1472" y="338"/>
                </a:lnTo>
                <a:lnTo>
                  <a:pt x="1469" y="338"/>
                </a:lnTo>
                <a:lnTo>
                  <a:pt x="1469" y="338"/>
                </a:lnTo>
                <a:lnTo>
                  <a:pt x="1469" y="339"/>
                </a:lnTo>
                <a:lnTo>
                  <a:pt x="1469" y="339"/>
                </a:lnTo>
                <a:lnTo>
                  <a:pt x="1470" y="339"/>
                </a:lnTo>
                <a:lnTo>
                  <a:pt x="1472" y="341"/>
                </a:lnTo>
                <a:lnTo>
                  <a:pt x="1473" y="341"/>
                </a:lnTo>
                <a:lnTo>
                  <a:pt x="1474" y="341"/>
                </a:lnTo>
                <a:lnTo>
                  <a:pt x="1473" y="341"/>
                </a:lnTo>
                <a:lnTo>
                  <a:pt x="1472" y="341"/>
                </a:lnTo>
                <a:lnTo>
                  <a:pt x="1470" y="342"/>
                </a:lnTo>
                <a:lnTo>
                  <a:pt x="1468" y="341"/>
                </a:lnTo>
                <a:lnTo>
                  <a:pt x="1466" y="339"/>
                </a:lnTo>
                <a:lnTo>
                  <a:pt x="1466" y="339"/>
                </a:lnTo>
                <a:lnTo>
                  <a:pt x="1466" y="341"/>
                </a:lnTo>
                <a:lnTo>
                  <a:pt x="1466" y="341"/>
                </a:lnTo>
                <a:lnTo>
                  <a:pt x="1466" y="341"/>
                </a:lnTo>
                <a:lnTo>
                  <a:pt x="1468" y="342"/>
                </a:lnTo>
                <a:lnTo>
                  <a:pt x="1468" y="342"/>
                </a:lnTo>
                <a:lnTo>
                  <a:pt x="1469" y="343"/>
                </a:lnTo>
                <a:lnTo>
                  <a:pt x="1468" y="343"/>
                </a:lnTo>
                <a:lnTo>
                  <a:pt x="1466" y="342"/>
                </a:lnTo>
                <a:lnTo>
                  <a:pt x="1465" y="342"/>
                </a:lnTo>
                <a:lnTo>
                  <a:pt x="1463" y="342"/>
                </a:lnTo>
                <a:lnTo>
                  <a:pt x="1462" y="343"/>
                </a:lnTo>
                <a:lnTo>
                  <a:pt x="1462" y="345"/>
                </a:lnTo>
                <a:lnTo>
                  <a:pt x="1465" y="345"/>
                </a:lnTo>
                <a:lnTo>
                  <a:pt x="1466" y="345"/>
                </a:lnTo>
                <a:lnTo>
                  <a:pt x="1468" y="346"/>
                </a:lnTo>
                <a:lnTo>
                  <a:pt x="1469" y="345"/>
                </a:lnTo>
                <a:lnTo>
                  <a:pt x="1470" y="345"/>
                </a:lnTo>
                <a:lnTo>
                  <a:pt x="1476" y="343"/>
                </a:lnTo>
                <a:lnTo>
                  <a:pt x="1477" y="343"/>
                </a:lnTo>
                <a:lnTo>
                  <a:pt x="1479" y="343"/>
                </a:lnTo>
                <a:lnTo>
                  <a:pt x="1480" y="343"/>
                </a:lnTo>
                <a:lnTo>
                  <a:pt x="1483" y="343"/>
                </a:lnTo>
                <a:lnTo>
                  <a:pt x="1483" y="345"/>
                </a:lnTo>
                <a:lnTo>
                  <a:pt x="1485" y="345"/>
                </a:lnTo>
                <a:lnTo>
                  <a:pt x="1488" y="345"/>
                </a:lnTo>
                <a:lnTo>
                  <a:pt x="1487" y="345"/>
                </a:lnTo>
                <a:lnTo>
                  <a:pt x="1487" y="346"/>
                </a:lnTo>
                <a:lnTo>
                  <a:pt x="1484" y="346"/>
                </a:lnTo>
                <a:lnTo>
                  <a:pt x="1483" y="348"/>
                </a:lnTo>
                <a:lnTo>
                  <a:pt x="1481" y="349"/>
                </a:lnTo>
                <a:lnTo>
                  <a:pt x="1481" y="349"/>
                </a:lnTo>
                <a:lnTo>
                  <a:pt x="1483" y="349"/>
                </a:lnTo>
                <a:lnTo>
                  <a:pt x="1485" y="350"/>
                </a:lnTo>
                <a:lnTo>
                  <a:pt x="1485" y="350"/>
                </a:lnTo>
                <a:lnTo>
                  <a:pt x="1488" y="349"/>
                </a:lnTo>
                <a:lnTo>
                  <a:pt x="1488" y="349"/>
                </a:lnTo>
                <a:lnTo>
                  <a:pt x="1488" y="350"/>
                </a:lnTo>
                <a:lnTo>
                  <a:pt x="1488" y="350"/>
                </a:lnTo>
                <a:lnTo>
                  <a:pt x="1487" y="352"/>
                </a:lnTo>
                <a:lnTo>
                  <a:pt x="1483" y="352"/>
                </a:lnTo>
                <a:lnTo>
                  <a:pt x="1481" y="352"/>
                </a:lnTo>
                <a:lnTo>
                  <a:pt x="1480" y="352"/>
                </a:lnTo>
                <a:lnTo>
                  <a:pt x="1480" y="352"/>
                </a:lnTo>
                <a:lnTo>
                  <a:pt x="1479" y="352"/>
                </a:lnTo>
                <a:lnTo>
                  <a:pt x="1479" y="352"/>
                </a:lnTo>
                <a:lnTo>
                  <a:pt x="1479" y="352"/>
                </a:lnTo>
                <a:lnTo>
                  <a:pt x="1477" y="352"/>
                </a:lnTo>
                <a:lnTo>
                  <a:pt x="1476" y="353"/>
                </a:lnTo>
                <a:lnTo>
                  <a:pt x="1476" y="352"/>
                </a:lnTo>
                <a:lnTo>
                  <a:pt x="1474" y="352"/>
                </a:lnTo>
                <a:lnTo>
                  <a:pt x="1474" y="352"/>
                </a:lnTo>
                <a:lnTo>
                  <a:pt x="1473" y="353"/>
                </a:lnTo>
                <a:lnTo>
                  <a:pt x="1473" y="353"/>
                </a:lnTo>
                <a:lnTo>
                  <a:pt x="1472" y="353"/>
                </a:lnTo>
                <a:lnTo>
                  <a:pt x="1470" y="353"/>
                </a:lnTo>
                <a:lnTo>
                  <a:pt x="1469" y="353"/>
                </a:lnTo>
                <a:lnTo>
                  <a:pt x="1468" y="353"/>
                </a:lnTo>
                <a:lnTo>
                  <a:pt x="1468" y="353"/>
                </a:lnTo>
                <a:lnTo>
                  <a:pt x="1466" y="354"/>
                </a:lnTo>
                <a:lnTo>
                  <a:pt x="1468" y="354"/>
                </a:lnTo>
                <a:lnTo>
                  <a:pt x="1468" y="356"/>
                </a:lnTo>
                <a:lnTo>
                  <a:pt x="1468" y="356"/>
                </a:lnTo>
                <a:lnTo>
                  <a:pt x="1469" y="356"/>
                </a:lnTo>
                <a:lnTo>
                  <a:pt x="1470" y="356"/>
                </a:lnTo>
                <a:lnTo>
                  <a:pt x="1472" y="354"/>
                </a:lnTo>
                <a:lnTo>
                  <a:pt x="1473" y="354"/>
                </a:lnTo>
                <a:lnTo>
                  <a:pt x="1479" y="356"/>
                </a:lnTo>
                <a:lnTo>
                  <a:pt x="1481" y="354"/>
                </a:lnTo>
                <a:lnTo>
                  <a:pt x="1483" y="356"/>
                </a:lnTo>
                <a:lnTo>
                  <a:pt x="1484" y="356"/>
                </a:lnTo>
                <a:lnTo>
                  <a:pt x="1484" y="356"/>
                </a:lnTo>
                <a:lnTo>
                  <a:pt x="1483" y="357"/>
                </a:lnTo>
                <a:lnTo>
                  <a:pt x="1483" y="357"/>
                </a:lnTo>
                <a:lnTo>
                  <a:pt x="1483" y="359"/>
                </a:lnTo>
                <a:lnTo>
                  <a:pt x="1484" y="359"/>
                </a:lnTo>
                <a:lnTo>
                  <a:pt x="1484" y="359"/>
                </a:lnTo>
                <a:lnTo>
                  <a:pt x="1485" y="359"/>
                </a:lnTo>
                <a:lnTo>
                  <a:pt x="1487" y="359"/>
                </a:lnTo>
                <a:lnTo>
                  <a:pt x="1490" y="357"/>
                </a:lnTo>
                <a:lnTo>
                  <a:pt x="1490" y="357"/>
                </a:lnTo>
                <a:lnTo>
                  <a:pt x="1490" y="357"/>
                </a:lnTo>
                <a:lnTo>
                  <a:pt x="1490" y="357"/>
                </a:lnTo>
                <a:lnTo>
                  <a:pt x="1488" y="359"/>
                </a:lnTo>
                <a:lnTo>
                  <a:pt x="1487" y="360"/>
                </a:lnTo>
                <a:lnTo>
                  <a:pt x="1485" y="360"/>
                </a:lnTo>
                <a:lnTo>
                  <a:pt x="1485" y="361"/>
                </a:lnTo>
                <a:lnTo>
                  <a:pt x="1487" y="361"/>
                </a:lnTo>
                <a:lnTo>
                  <a:pt x="1487" y="361"/>
                </a:lnTo>
                <a:lnTo>
                  <a:pt x="1485" y="361"/>
                </a:lnTo>
                <a:lnTo>
                  <a:pt x="1485" y="363"/>
                </a:lnTo>
                <a:lnTo>
                  <a:pt x="1485" y="363"/>
                </a:lnTo>
                <a:lnTo>
                  <a:pt x="1487" y="363"/>
                </a:lnTo>
                <a:lnTo>
                  <a:pt x="1490" y="361"/>
                </a:lnTo>
                <a:lnTo>
                  <a:pt x="1490" y="361"/>
                </a:lnTo>
                <a:lnTo>
                  <a:pt x="1491" y="361"/>
                </a:lnTo>
                <a:lnTo>
                  <a:pt x="1490" y="361"/>
                </a:lnTo>
                <a:lnTo>
                  <a:pt x="1490" y="361"/>
                </a:lnTo>
                <a:lnTo>
                  <a:pt x="1488" y="363"/>
                </a:lnTo>
                <a:lnTo>
                  <a:pt x="1488" y="363"/>
                </a:lnTo>
                <a:lnTo>
                  <a:pt x="1488" y="364"/>
                </a:lnTo>
                <a:lnTo>
                  <a:pt x="1487" y="364"/>
                </a:lnTo>
                <a:lnTo>
                  <a:pt x="1487" y="364"/>
                </a:lnTo>
                <a:lnTo>
                  <a:pt x="1485" y="365"/>
                </a:lnTo>
                <a:lnTo>
                  <a:pt x="1485" y="365"/>
                </a:lnTo>
                <a:lnTo>
                  <a:pt x="1484" y="367"/>
                </a:lnTo>
                <a:lnTo>
                  <a:pt x="1481" y="367"/>
                </a:lnTo>
                <a:lnTo>
                  <a:pt x="1481" y="367"/>
                </a:lnTo>
                <a:lnTo>
                  <a:pt x="1480" y="367"/>
                </a:lnTo>
                <a:lnTo>
                  <a:pt x="1480" y="365"/>
                </a:lnTo>
                <a:lnTo>
                  <a:pt x="1480" y="365"/>
                </a:lnTo>
                <a:lnTo>
                  <a:pt x="1479" y="367"/>
                </a:lnTo>
                <a:lnTo>
                  <a:pt x="1479" y="367"/>
                </a:lnTo>
                <a:lnTo>
                  <a:pt x="1479" y="368"/>
                </a:lnTo>
                <a:lnTo>
                  <a:pt x="1480" y="370"/>
                </a:lnTo>
                <a:lnTo>
                  <a:pt x="1480" y="370"/>
                </a:lnTo>
                <a:lnTo>
                  <a:pt x="1480" y="370"/>
                </a:lnTo>
                <a:lnTo>
                  <a:pt x="1483" y="370"/>
                </a:lnTo>
                <a:lnTo>
                  <a:pt x="1491" y="370"/>
                </a:lnTo>
                <a:lnTo>
                  <a:pt x="1492" y="370"/>
                </a:lnTo>
                <a:lnTo>
                  <a:pt x="1494" y="368"/>
                </a:lnTo>
                <a:lnTo>
                  <a:pt x="1494" y="368"/>
                </a:lnTo>
                <a:lnTo>
                  <a:pt x="1495" y="368"/>
                </a:lnTo>
                <a:lnTo>
                  <a:pt x="1495" y="368"/>
                </a:lnTo>
                <a:lnTo>
                  <a:pt x="1494" y="368"/>
                </a:lnTo>
                <a:lnTo>
                  <a:pt x="1494" y="368"/>
                </a:lnTo>
                <a:lnTo>
                  <a:pt x="1495" y="370"/>
                </a:lnTo>
                <a:lnTo>
                  <a:pt x="1496" y="370"/>
                </a:lnTo>
                <a:lnTo>
                  <a:pt x="1498" y="370"/>
                </a:lnTo>
                <a:lnTo>
                  <a:pt x="1498" y="371"/>
                </a:lnTo>
                <a:lnTo>
                  <a:pt x="1499" y="371"/>
                </a:lnTo>
                <a:lnTo>
                  <a:pt x="1499" y="371"/>
                </a:lnTo>
                <a:lnTo>
                  <a:pt x="1501" y="370"/>
                </a:lnTo>
                <a:lnTo>
                  <a:pt x="1501" y="370"/>
                </a:lnTo>
                <a:lnTo>
                  <a:pt x="1502" y="371"/>
                </a:lnTo>
                <a:lnTo>
                  <a:pt x="1502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2"/>
                </a:lnTo>
                <a:lnTo>
                  <a:pt x="1501" y="372"/>
                </a:lnTo>
                <a:lnTo>
                  <a:pt x="1503" y="374"/>
                </a:lnTo>
                <a:lnTo>
                  <a:pt x="1506" y="374"/>
                </a:lnTo>
                <a:lnTo>
                  <a:pt x="1507" y="374"/>
                </a:lnTo>
                <a:lnTo>
                  <a:pt x="1510" y="375"/>
                </a:lnTo>
                <a:lnTo>
                  <a:pt x="1512" y="375"/>
                </a:lnTo>
                <a:lnTo>
                  <a:pt x="1518" y="377"/>
                </a:lnTo>
                <a:lnTo>
                  <a:pt x="1521" y="375"/>
                </a:lnTo>
                <a:lnTo>
                  <a:pt x="1523" y="375"/>
                </a:lnTo>
                <a:lnTo>
                  <a:pt x="1521" y="374"/>
                </a:lnTo>
                <a:lnTo>
                  <a:pt x="1521" y="374"/>
                </a:lnTo>
                <a:lnTo>
                  <a:pt x="1521" y="374"/>
                </a:lnTo>
                <a:lnTo>
                  <a:pt x="1523" y="374"/>
                </a:lnTo>
                <a:lnTo>
                  <a:pt x="1523" y="375"/>
                </a:lnTo>
                <a:lnTo>
                  <a:pt x="1524" y="375"/>
                </a:lnTo>
                <a:lnTo>
                  <a:pt x="1524" y="374"/>
                </a:lnTo>
                <a:lnTo>
                  <a:pt x="1525" y="374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1"/>
                </a:lnTo>
                <a:lnTo>
                  <a:pt x="1528" y="371"/>
                </a:lnTo>
                <a:lnTo>
                  <a:pt x="1532" y="370"/>
                </a:lnTo>
                <a:lnTo>
                  <a:pt x="1534" y="370"/>
                </a:lnTo>
                <a:moveTo>
                  <a:pt x="1210" y="1076"/>
                </a:moveTo>
                <a:lnTo>
                  <a:pt x="1210" y="1076"/>
                </a:lnTo>
                <a:lnTo>
                  <a:pt x="1213" y="1074"/>
                </a:lnTo>
                <a:lnTo>
                  <a:pt x="1213" y="1074"/>
                </a:lnTo>
                <a:lnTo>
                  <a:pt x="1213" y="1073"/>
                </a:lnTo>
                <a:lnTo>
                  <a:pt x="1213" y="1073"/>
                </a:lnTo>
                <a:lnTo>
                  <a:pt x="1212" y="1073"/>
                </a:lnTo>
                <a:lnTo>
                  <a:pt x="1210" y="1074"/>
                </a:lnTo>
                <a:lnTo>
                  <a:pt x="1210" y="1074"/>
                </a:lnTo>
                <a:lnTo>
                  <a:pt x="1210" y="1074"/>
                </a:lnTo>
                <a:lnTo>
                  <a:pt x="1210" y="1076"/>
                </a:lnTo>
                <a:lnTo>
                  <a:pt x="1210" y="1076"/>
                </a:lnTo>
                <a:moveTo>
                  <a:pt x="1212" y="276"/>
                </a:moveTo>
                <a:lnTo>
                  <a:pt x="1213" y="274"/>
                </a:lnTo>
                <a:lnTo>
                  <a:pt x="1213" y="274"/>
                </a:lnTo>
                <a:lnTo>
                  <a:pt x="1213" y="274"/>
                </a:lnTo>
                <a:lnTo>
                  <a:pt x="1210" y="273"/>
                </a:lnTo>
                <a:lnTo>
                  <a:pt x="1209" y="273"/>
                </a:lnTo>
                <a:lnTo>
                  <a:pt x="1208" y="273"/>
                </a:lnTo>
                <a:lnTo>
                  <a:pt x="1208" y="274"/>
                </a:lnTo>
                <a:lnTo>
                  <a:pt x="1208" y="274"/>
                </a:lnTo>
                <a:lnTo>
                  <a:pt x="1208" y="276"/>
                </a:lnTo>
                <a:lnTo>
                  <a:pt x="1208" y="277"/>
                </a:lnTo>
                <a:lnTo>
                  <a:pt x="1208" y="279"/>
                </a:lnTo>
                <a:lnTo>
                  <a:pt x="1209" y="280"/>
                </a:lnTo>
                <a:lnTo>
                  <a:pt x="1209" y="280"/>
                </a:lnTo>
                <a:lnTo>
                  <a:pt x="1210" y="279"/>
                </a:lnTo>
                <a:lnTo>
                  <a:pt x="1210" y="279"/>
                </a:lnTo>
                <a:lnTo>
                  <a:pt x="1210" y="279"/>
                </a:lnTo>
                <a:lnTo>
                  <a:pt x="1210" y="277"/>
                </a:lnTo>
                <a:lnTo>
                  <a:pt x="1212" y="276"/>
                </a:lnTo>
                <a:moveTo>
                  <a:pt x="1253" y="415"/>
                </a:moveTo>
                <a:lnTo>
                  <a:pt x="1253" y="415"/>
                </a:lnTo>
                <a:lnTo>
                  <a:pt x="1254" y="416"/>
                </a:lnTo>
                <a:lnTo>
                  <a:pt x="1256" y="414"/>
                </a:lnTo>
                <a:lnTo>
                  <a:pt x="1256" y="414"/>
                </a:lnTo>
                <a:lnTo>
                  <a:pt x="1256" y="412"/>
                </a:lnTo>
                <a:lnTo>
                  <a:pt x="1256" y="412"/>
                </a:lnTo>
                <a:lnTo>
                  <a:pt x="1254" y="412"/>
                </a:lnTo>
                <a:lnTo>
                  <a:pt x="1250" y="414"/>
                </a:lnTo>
                <a:lnTo>
                  <a:pt x="1250" y="415"/>
                </a:lnTo>
                <a:lnTo>
                  <a:pt x="1252" y="415"/>
                </a:lnTo>
                <a:lnTo>
                  <a:pt x="1253" y="415"/>
                </a:lnTo>
                <a:moveTo>
                  <a:pt x="1268" y="1085"/>
                </a:moveTo>
                <a:lnTo>
                  <a:pt x="1268" y="1085"/>
                </a:lnTo>
                <a:lnTo>
                  <a:pt x="1268" y="1085"/>
                </a:lnTo>
                <a:lnTo>
                  <a:pt x="1267" y="1085"/>
                </a:lnTo>
                <a:lnTo>
                  <a:pt x="1267" y="1085"/>
                </a:lnTo>
                <a:lnTo>
                  <a:pt x="1267" y="1085"/>
                </a:lnTo>
                <a:lnTo>
                  <a:pt x="1268" y="1085"/>
                </a:lnTo>
                <a:lnTo>
                  <a:pt x="1268" y="1085"/>
                </a:lnTo>
                <a:lnTo>
                  <a:pt x="1268" y="1085"/>
                </a:lnTo>
                <a:moveTo>
                  <a:pt x="1344" y="343"/>
                </a:moveTo>
                <a:lnTo>
                  <a:pt x="1344" y="342"/>
                </a:lnTo>
                <a:lnTo>
                  <a:pt x="1342" y="341"/>
                </a:lnTo>
                <a:lnTo>
                  <a:pt x="1341" y="341"/>
                </a:lnTo>
                <a:lnTo>
                  <a:pt x="1341" y="342"/>
                </a:lnTo>
                <a:lnTo>
                  <a:pt x="1341" y="343"/>
                </a:lnTo>
                <a:lnTo>
                  <a:pt x="1344" y="343"/>
                </a:lnTo>
                <a:lnTo>
                  <a:pt x="1344" y="343"/>
                </a:lnTo>
                <a:moveTo>
                  <a:pt x="1205" y="1078"/>
                </a:moveTo>
                <a:lnTo>
                  <a:pt x="1203" y="1081"/>
                </a:lnTo>
                <a:lnTo>
                  <a:pt x="1203" y="1082"/>
                </a:lnTo>
                <a:lnTo>
                  <a:pt x="1202" y="1084"/>
                </a:lnTo>
                <a:lnTo>
                  <a:pt x="1201" y="1087"/>
                </a:lnTo>
                <a:lnTo>
                  <a:pt x="1202" y="1087"/>
                </a:lnTo>
                <a:lnTo>
                  <a:pt x="1205" y="1085"/>
                </a:lnTo>
                <a:lnTo>
                  <a:pt x="1206" y="1084"/>
                </a:lnTo>
                <a:lnTo>
                  <a:pt x="1208" y="1082"/>
                </a:lnTo>
                <a:lnTo>
                  <a:pt x="1208" y="1082"/>
                </a:lnTo>
                <a:lnTo>
                  <a:pt x="1209" y="1080"/>
                </a:lnTo>
                <a:lnTo>
                  <a:pt x="1208" y="1078"/>
                </a:lnTo>
                <a:lnTo>
                  <a:pt x="1206" y="1078"/>
                </a:lnTo>
                <a:lnTo>
                  <a:pt x="1205" y="1078"/>
                </a:lnTo>
                <a:moveTo>
                  <a:pt x="1465" y="281"/>
                </a:moveTo>
                <a:lnTo>
                  <a:pt x="1465" y="280"/>
                </a:lnTo>
                <a:lnTo>
                  <a:pt x="1465" y="280"/>
                </a:lnTo>
                <a:lnTo>
                  <a:pt x="1465" y="279"/>
                </a:lnTo>
                <a:lnTo>
                  <a:pt x="1465" y="279"/>
                </a:lnTo>
                <a:lnTo>
                  <a:pt x="1465" y="279"/>
                </a:lnTo>
                <a:lnTo>
                  <a:pt x="1468" y="279"/>
                </a:lnTo>
                <a:lnTo>
                  <a:pt x="1469" y="279"/>
                </a:lnTo>
                <a:lnTo>
                  <a:pt x="1469" y="279"/>
                </a:lnTo>
                <a:lnTo>
                  <a:pt x="1470" y="277"/>
                </a:lnTo>
                <a:lnTo>
                  <a:pt x="1469" y="277"/>
                </a:lnTo>
                <a:lnTo>
                  <a:pt x="1469" y="276"/>
                </a:lnTo>
                <a:lnTo>
                  <a:pt x="1469" y="276"/>
                </a:lnTo>
                <a:lnTo>
                  <a:pt x="1469" y="276"/>
                </a:lnTo>
                <a:lnTo>
                  <a:pt x="1472" y="276"/>
                </a:lnTo>
                <a:lnTo>
                  <a:pt x="1474" y="274"/>
                </a:lnTo>
                <a:lnTo>
                  <a:pt x="1476" y="274"/>
                </a:lnTo>
                <a:lnTo>
                  <a:pt x="1476" y="274"/>
                </a:lnTo>
                <a:lnTo>
                  <a:pt x="1476" y="273"/>
                </a:lnTo>
                <a:lnTo>
                  <a:pt x="1476" y="273"/>
                </a:lnTo>
                <a:lnTo>
                  <a:pt x="1479" y="273"/>
                </a:lnTo>
                <a:lnTo>
                  <a:pt x="1479" y="273"/>
                </a:lnTo>
                <a:lnTo>
                  <a:pt x="1480" y="272"/>
                </a:lnTo>
                <a:lnTo>
                  <a:pt x="1481" y="272"/>
                </a:lnTo>
                <a:lnTo>
                  <a:pt x="1483" y="270"/>
                </a:lnTo>
                <a:lnTo>
                  <a:pt x="1484" y="270"/>
                </a:lnTo>
                <a:lnTo>
                  <a:pt x="1484" y="270"/>
                </a:lnTo>
                <a:lnTo>
                  <a:pt x="1483" y="269"/>
                </a:lnTo>
                <a:lnTo>
                  <a:pt x="1474" y="269"/>
                </a:lnTo>
                <a:lnTo>
                  <a:pt x="1470" y="269"/>
                </a:lnTo>
                <a:lnTo>
                  <a:pt x="1466" y="269"/>
                </a:lnTo>
                <a:lnTo>
                  <a:pt x="1459" y="266"/>
                </a:lnTo>
                <a:lnTo>
                  <a:pt x="1452" y="266"/>
                </a:lnTo>
                <a:lnTo>
                  <a:pt x="1451" y="266"/>
                </a:lnTo>
                <a:lnTo>
                  <a:pt x="1447" y="268"/>
                </a:lnTo>
                <a:lnTo>
                  <a:pt x="1444" y="268"/>
                </a:lnTo>
                <a:lnTo>
                  <a:pt x="1441" y="268"/>
                </a:lnTo>
                <a:lnTo>
                  <a:pt x="1439" y="268"/>
                </a:lnTo>
                <a:lnTo>
                  <a:pt x="1437" y="269"/>
                </a:lnTo>
                <a:lnTo>
                  <a:pt x="1436" y="270"/>
                </a:lnTo>
                <a:lnTo>
                  <a:pt x="1434" y="272"/>
                </a:lnTo>
                <a:lnTo>
                  <a:pt x="1433" y="272"/>
                </a:lnTo>
                <a:lnTo>
                  <a:pt x="1433" y="269"/>
                </a:lnTo>
                <a:lnTo>
                  <a:pt x="1436" y="268"/>
                </a:lnTo>
                <a:lnTo>
                  <a:pt x="1436" y="268"/>
                </a:lnTo>
                <a:lnTo>
                  <a:pt x="1437" y="266"/>
                </a:lnTo>
                <a:lnTo>
                  <a:pt x="1440" y="266"/>
                </a:lnTo>
                <a:lnTo>
                  <a:pt x="1443" y="265"/>
                </a:lnTo>
                <a:lnTo>
                  <a:pt x="1443" y="265"/>
                </a:lnTo>
                <a:lnTo>
                  <a:pt x="1443" y="263"/>
                </a:lnTo>
                <a:lnTo>
                  <a:pt x="1441" y="263"/>
                </a:lnTo>
                <a:lnTo>
                  <a:pt x="1441" y="263"/>
                </a:lnTo>
                <a:lnTo>
                  <a:pt x="1441" y="263"/>
                </a:lnTo>
                <a:lnTo>
                  <a:pt x="1433" y="265"/>
                </a:lnTo>
                <a:lnTo>
                  <a:pt x="1429" y="265"/>
                </a:lnTo>
                <a:lnTo>
                  <a:pt x="1423" y="263"/>
                </a:lnTo>
                <a:lnTo>
                  <a:pt x="1423" y="263"/>
                </a:lnTo>
                <a:lnTo>
                  <a:pt x="1419" y="263"/>
                </a:lnTo>
                <a:lnTo>
                  <a:pt x="1419" y="263"/>
                </a:lnTo>
                <a:lnTo>
                  <a:pt x="1419" y="263"/>
                </a:lnTo>
                <a:lnTo>
                  <a:pt x="1423" y="262"/>
                </a:lnTo>
                <a:lnTo>
                  <a:pt x="1425" y="262"/>
                </a:lnTo>
                <a:lnTo>
                  <a:pt x="1428" y="261"/>
                </a:lnTo>
                <a:lnTo>
                  <a:pt x="1428" y="259"/>
                </a:lnTo>
                <a:lnTo>
                  <a:pt x="1429" y="259"/>
                </a:lnTo>
                <a:lnTo>
                  <a:pt x="1429" y="257"/>
                </a:lnTo>
                <a:lnTo>
                  <a:pt x="1429" y="257"/>
                </a:lnTo>
                <a:lnTo>
                  <a:pt x="1428" y="255"/>
                </a:lnTo>
                <a:lnTo>
                  <a:pt x="1426" y="255"/>
                </a:lnTo>
                <a:lnTo>
                  <a:pt x="1425" y="255"/>
                </a:lnTo>
                <a:lnTo>
                  <a:pt x="1426" y="254"/>
                </a:lnTo>
                <a:lnTo>
                  <a:pt x="1430" y="254"/>
                </a:lnTo>
                <a:lnTo>
                  <a:pt x="1432" y="255"/>
                </a:lnTo>
                <a:lnTo>
                  <a:pt x="1436" y="255"/>
                </a:lnTo>
                <a:lnTo>
                  <a:pt x="1437" y="255"/>
                </a:lnTo>
                <a:lnTo>
                  <a:pt x="1441" y="255"/>
                </a:lnTo>
                <a:lnTo>
                  <a:pt x="1443" y="255"/>
                </a:lnTo>
                <a:lnTo>
                  <a:pt x="1447" y="254"/>
                </a:lnTo>
                <a:lnTo>
                  <a:pt x="1448" y="252"/>
                </a:lnTo>
                <a:lnTo>
                  <a:pt x="1451" y="251"/>
                </a:lnTo>
                <a:lnTo>
                  <a:pt x="1451" y="250"/>
                </a:lnTo>
                <a:lnTo>
                  <a:pt x="1451" y="248"/>
                </a:lnTo>
                <a:lnTo>
                  <a:pt x="1450" y="247"/>
                </a:lnTo>
                <a:lnTo>
                  <a:pt x="1450" y="246"/>
                </a:lnTo>
                <a:lnTo>
                  <a:pt x="1447" y="246"/>
                </a:lnTo>
                <a:lnTo>
                  <a:pt x="1444" y="246"/>
                </a:lnTo>
                <a:lnTo>
                  <a:pt x="1441" y="246"/>
                </a:lnTo>
                <a:lnTo>
                  <a:pt x="1437" y="246"/>
                </a:lnTo>
                <a:lnTo>
                  <a:pt x="1437" y="244"/>
                </a:lnTo>
                <a:lnTo>
                  <a:pt x="1437" y="244"/>
                </a:lnTo>
                <a:lnTo>
                  <a:pt x="1439" y="244"/>
                </a:lnTo>
                <a:lnTo>
                  <a:pt x="1441" y="244"/>
                </a:lnTo>
                <a:lnTo>
                  <a:pt x="1445" y="244"/>
                </a:lnTo>
                <a:lnTo>
                  <a:pt x="1450" y="244"/>
                </a:lnTo>
                <a:lnTo>
                  <a:pt x="1451" y="246"/>
                </a:lnTo>
                <a:lnTo>
                  <a:pt x="1454" y="247"/>
                </a:lnTo>
                <a:lnTo>
                  <a:pt x="1455" y="248"/>
                </a:lnTo>
                <a:lnTo>
                  <a:pt x="1457" y="248"/>
                </a:lnTo>
                <a:lnTo>
                  <a:pt x="1459" y="250"/>
                </a:lnTo>
                <a:lnTo>
                  <a:pt x="1462" y="251"/>
                </a:lnTo>
                <a:lnTo>
                  <a:pt x="1463" y="252"/>
                </a:lnTo>
                <a:lnTo>
                  <a:pt x="1465" y="254"/>
                </a:lnTo>
                <a:lnTo>
                  <a:pt x="1465" y="255"/>
                </a:lnTo>
                <a:lnTo>
                  <a:pt x="1466" y="258"/>
                </a:lnTo>
                <a:lnTo>
                  <a:pt x="1468" y="261"/>
                </a:lnTo>
                <a:lnTo>
                  <a:pt x="1469" y="262"/>
                </a:lnTo>
                <a:lnTo>
                  <a:pt x="1473" y="263"/>
                </a:lnTo>
                <a:lnTo>
                  <a:pt x="1474" y="263"/>
                </a:lnTo>
                <a:lnTo>
                  <a:pt x="1477" y="263"/>
                </a:lnTo>
                <a:lnTo>
                  <a:pt x="1480" y="263"/>
                </a:lnTo>
                <a:lnTo>
                  <a:pt x="1480" y="263"/>
                </a:lnTo>
                <a:lnTo>
                  <a:pt x="1481" y="259"/>
                </a:lnTo>
                <a:lnTo>
                  <a:pt x="1481" y="258"/>
                </a:lnTo>
                <a:lnTo>
                  <a:pt x="1481" y="258"/>
                </a:lnTo>
                <a:lnTo>
                  <a:pt x="1481" y="257"/>
                </a:lnTo>
                <a:lnTo>
                  <a:pt x="1483" y="261"/>
                </a:lnTo>
                <a:lnTo>
                  <a:pt x="1483" y="261"/>
                </a:lnTo>
                <a:lnTo>
                  <a:pt x="1483" y="262"/>
                </a:lnTo>
                <a:lnTo>
                  <a:pt x="1483" y="263"/>
                </a:lnTo>
                <a:lnTo>
                  <a:pt x="1483" y="263"/>
                </a:lnTo>
                <a:lnTo>
                  <a:pt x="1485" y="263"/>
                </a:lnTo>
                <a:lnTo>
                  <a:pt x="1487" y="263"/>
                </a:lnTo>
                <a:lnTo>
                  <a:pt x="1490" y="263"/>
                </a:lnTo>
                <a:lnTo>
                  <a:pt x="1491" y="262"/>
                </a:lnTo>
                <a:lnTo>
                  <a:pt x="1490" y="262"/>
                </a:lnTo>
                <a:lnTo>
                  <a:pt x="1490" y="258"/>
                </a:lnTo>
                <a:lnTo>
                  <a:pt x="1490" y="257"/>
                </a:lnTo>
                <a:lnTo>
                  <a:pt x="1490" y="257"/>
                </a:lnTo>
                <a:lnTo>
                  <a:pt x="1490" y="252"/>
                </a:lnTo>
                <a:lnTo>
                  <a:pt x="1490" y="251"/>
                </a:lnTo>
                <a:lnTo>
                  <a:pt x="1490" y="248"/>
                </a:lnTo>
                <a:lnTo>
                  <a:pt x="1488" y="246"/>
                </a:lnTo>
                <a:lnTo>
                  <a:pt x="1487" y="246"/>
                </a:lnTo>
                <a:lnTo>
                  <a:pt x="1484" y="247"/>
                </a:lnTo>
                <a:lnTo>
                  <a:pt x="1484" y="247"/>
                </a:lnTo>
                <a:lnTo>
                  <a:pt x="1483" y="247"/>
                </a:lnTo>
                <a:lnTo>
                  <a:pt x="1483" y="248"/>
                </a:lnTo>
                <a:lnTo>
                  <a:pt x="1483" y="250"/>
                </a:lnTo>
                <a:lnTo>
                  <a:pt x="1481" y="248"/>
                </a:lnTo>
                <a:lnTo>
                  <a:pt x="1481" y="247"/>
                </a:lnTo>
                <a:lnTo>
                  <a:pt x="1481" y="246"/>
                </a:lnTo>
                <a:lnTo>
                  <a:pt x="1481" y="246"/>
                </a:lnTo>
                <a:lnTo>
                  <a:pt x="1483" y="244"/>
                </a:lnTo>
                <a:lnTo>
                  <a:pt x="1485" y="243"/>
                </a:lnTo>
                <a:lnTo>
                  <a:pt x="1487" y="241"/>
                </a:lnTo>
                <a:lnTo>
                  <a:pt x="1484" y="241"/>
                </a:lnTo>
                <a:lnTo>
                  <a:pt x="1483" y="241"/>
                </a:lnTo>
                <a:lnTo>
                  <a:pt x="1481" y="239"/>
                </a:lnTo>
                <a:lnTo>
                  <a:pt x="1481" y="239"/>
                </a:lnTo>
                <a:lnTo>
                  <a:pt x="1477" y="237"/>
                </a:lnTo>
                <a:lnTo>
                  <a:pt x="1477" y="237"/>
                </a:lnTo>
                <a:lnTo>
                  <a:pt x="1474" y="236"/>
                </a:lnTo>
                <a:lnTo>
                  <a:pt x="1470" y="234"/>
                </a:lnTo>
                <a:lnTo>
                  <a:pt x="1469" y="233"/>
                </a:lnTo>
                <a:lnTo>
                  <a:pt x="1465" y="232"/>
                </a:lnTo>
                <a:lnTo>
                  <a:pt x="1463" y="230"/>
                </a:lnTo>
                <a:lnTo>
                  <a:pt x="1462" y="229"/>
                </a:lnTo>
                <a:lnTo>
                  <a:pt x="1461" y="229"/>
                </a:lnTo>
                <a:lnTo>
                  <a:pt x="1459" y="230"/>
                </a:lnTo>
                <a:lnTo>
                  <a:pt x="1457" y="230"/>
                </a:lnTo>
                <a:lnTo>
                  <a:pt x="1455" y="230"/>
                </a:lnTo>
                <a:lnTo>
                  <a:pt x="1457" y="229"/>
                </a:lnTo>
                <a:lnTo>
                  <a:pt x="1459" y="229"/>
                </a:lnTo>
                <a:lnTo>
                  <a:pt x="1461" y="228"/>
                </a:lnTo>
                <a:lnTo>
                  <a:pt x="1461" y="226"/>
                </a:lnTo>
                <a:lnTo>
                  <a:pt x="1459" y="222"/>
                </a:lnTo>
                <a:lnTo>
                  <a:pt x="1459" y="221"/>
                </a:lnTo>
                <a:lnTo>
                  <a:pt x="1459" y="221"/>
                </a:lnTo>
                <a:lnTo>
                  <a:pt x="1458" y="221"/>
                </a:lnTo>
                <a:lnTo>
                  <a:pt x="1455" y="222"/>
                </a:lnTo>
                <a:lnTo>
                  <a:pt x="1454" y="222"/>
                </a:lnTo>
                <a:lnTo>
                  <a:pt x="1451" y="223"/>
                </a:lnTo>
                <a:lnTo>
                  <a:pt x="1447" y="225"/>
                </a:lnTo>
                <a:lnTo>
                  <a:pt x="1445" y="225"/>
                </a:lnTo>
                <a:lnTo>
                  <a:pt x="1444" y="225"/>
                </a:lnTo>
                <a:lnTo>
                  <a:pt x="1443" y="225"/>
                </a:lnTo>
                <a:lnTo>
                  <a:pt x="1441" y="225"/>
                </a:lnTo>
                <a:lnTo>
                  <a:pt x="1445" y="223"/>
                </a:lnTo>
                <a:lnTo>
                  <a:pt x="1447" y="223"/>
                </a:lnTo>
                <a:lnTo>
                  <a:pt x="1450" y="222"/>
                </a:lnTo>
                <a:lnTo>
                  <a:pt x="1455" y="221"/>
                </a:lnTo>
                <a:lnTo>
                  <a:pt x="1457" y="219"/>
                </a:lnTo>
                <a:lnTo>
                  <a:pt x="1458" y="219"/>
                </a:lnTo>
                <a:lnTo>
                  <a:pt x="1459" y="218"/>
                </a:lnTo>
                <a:lnTo>
                  <a:pt x="1461" y="218"/>
                </a:lnTo>
                <a:lnTo>
                  <a:pt x="1462" y="221"/>
                </a:lnTo>
                <a:lnTo>
                  <a:pt x="1463" y="225"/>
                </a:lnTo>
                <a:lnTo>
                  <a:pt x="1466" y="228"/>
                </a:lnTo>
                <a:lnTo>
                  <a:pt x="1469" y="229"/>
                </a:lnTo>
                <a:lnTo>
                  <a:pt x="1470" y="230"/>
                </a:lnTo>
                <a:lnTo>
                  <a:pt x="1474" y="232"/>
                </a:lnTo>
                <a:lnTo>
                  <a:pt x="1480" y="233"/>
                </a:lnTo>
                <a:lnTo>
                  <a:pt x="1481" y="234"/>
                </a:lnTo>
                <a:lnTo>
                  <a:pt x="1483" y="234"/>
                </a:lnTo>
                <a:lnTo>
                  <a:pt x="1484" y="233"/>
                </a:lnTo>
                <a:lnTo>
                  <a:pt x="1483" y="230"/>
                </a:lnTo>
                <a:lnTo>
                  <a:pt x="1485" y="230"/>
                </a:lnTo>
                <a:lnTo>
                  <a:pt x="1485" y="226"/>
                </a:lnTo>
                <a:lnTo>
                  <a:pt x="1485" y="225"/>
                </a:lnTo>
                <a:lnTo>
                  <a:pt x="1485" y="221"/>
                </a:lnTo>
                <a:lnTo>
                  <a:pt x="1484" y="219"/>
                </a:lnTo>
                <a:lnTo>
                  <a:pt x="1481" y="219"/>
                </a:lnTo>
                <a:lnTo>
                  <a:pt x="1479" y="218"/>
                </a:lnTo>
                <a:lnTo>
                  <a:pt x="1477" y="217"/>
                </a:lnTo>
                <a:lnTo>
                  <a:pt x="1474" y="215"/>
                </a:lnTo>
                <a:lnTo>
                  <a:pt x="1472" y="215"/>
                </a:lnTo>
                <a:lnTo>
                  <a:pt x="1470" y="214"/>
                </a:lnTo>
                <a:lnTo>
                  <a:pt x="1468" y="212"/>
                </a:lnTo>
                <a:lnTo>
                  <a:pt x="1466" y="212"/>
                </a:lnTo>
                <a:lnTo>
                  <a:pt x="1462" y="211"/>
                </a:lnTo>
                <a:lnTo>
                  <a:pt x="1457" y="212"/>
                </a:lnTo>
                <a:lnTo>
                  <a:pt x="1455" y="212"/>
                </a:lnTo>
                <a:lnTo>
                  <a:pt x="1454" y="214"/>
                </a:lnTo>
                <a:lnTo>
                  <a:pt x="1448" y="215"/>
                </a:lnTo>
                <a:lnTo>
                  <a:pt x="1445" y="215"/>
                </a:lnTo>
                <a:lnTo>
                  <a:pt x="1444" y="217"/>
                </a:lnTo>
                <a:lnTo>
                  <a:pt x="1441" y="217"/>
                </a:lnTo>
                <a:lnTo>
                  <a:pt x="1437" y="217"/>
                </a:lnTo>
                <a:lnTo>
                  <a:pt x="1437" y="217"/>
                </a:lnTo>
                <a:lnTo>
                  <a:pt x="1434" y="218"/>
                </a:lnTo>
                <a:lnTo>
                  <a:pt x="1434" y="218"/>
                </a:lnTo>
                <a:lnTo>
                  <a:pt x="1434" y="218"/>
                </a:lnTo>
                <a:lnTo>
                  <a:pt x="1433" y="217"/>
                </a:lnTo>
                <a:lnTo>
                  <a:pt x="1433" y="217"/>
                </a:lnTo>
                <a:lnTo>
                  <a:pt x="1434" y="217"/>
                </a:lnTo>
                <a:lnTo>
                  <a:pt x="1436" y="217"/>
                </a:lnTo>
                <a:lnTo>
                  <a:pt x="1437" y="217"/>
                </a:lnTo>
                <a:lnTo>
                  <a:pt x="1440" y="217"/>
                </a:lnTo>
                <a:lnTo>
                  <a:pt x="1441" y="217"/>
                </a:lnTo>
                <a:lnTo>
                  <a:pt x="1441" y="215"/>
                </a:lnTo>
                <a:lnTo>
                  <a:pt x="1443" y="215"/>
                </a:lnTo>
                <a:lnTo>
                  <a:pt x="1443" y="214"/>
                </a:lnTo>
                <a:lnTo>
                  <a:pt x="1437" y="212"/>
                </a:lnTo>
                <a:lnTo>
                  <a:pt x="1436" y="211"/>
                </a:lnTo>
                <a:lnTo>
                  <a:pt x="1439" y="212"/>
                </a:lnTo>
                <a:lnTo>
                  <a:pt x="1440" y="212"/>
                </a:lnTo>
                <a:lnTo>
                  <a:pt x="1444" y="214"/>
                </a:lnTo>
                <a:lnTo>
                  <a:pt x="1447" y="215"/>
                </a:lnTo>
                <a:lnTo>
                  <a:pt x="1447" y="215"/>
                </a:lnTo>
                <a:lnTo>
                  <a:pt x="1451" y="214"/>
                </a:lnTo>
                <a:lnTo>
                  <a:pt x="1451" y="214"/>
                </a:lnTo>
                <a:lnTo>
                  <a:pt x="1454" y="212"/>
                </a:lnTo>
                <a:lnTo>
                  <a:pt x="1455" y="211"/>
                </a:lnTo>
                <a:lnTo>
                  <a:pt x="1458" y="211"/>
                </a:lnTo>
                <a:lnTo>
                  <a:pt x="1459" y="210"/>
                </a:lnTo>
                <a:lnTo>
                  <a:pt x="1459" y="210"/>
                </a:lnTo>
                <a:lnTo>
                  <a:pt x="1458" y="208"/>
                </a:lnTo>
                <a:lnTo>
                  <a:pt x="1455" y="206"/>
                </a:lnTo>
                <a:lnTo>
                  <a:pt x="1454" y="204"/>
                </a:lnTo>
                <a:lnTo>
                  <a:pt x="1452" y="204"/>
                </a:lnTo>
                <a:lnTo>
                  <a:pt x="1452" y="204"/>
                </a:lnTo>
                <a:lnTo>
                  <a:pt x="1454" y="204"/>
                </a:lnTo>
                <a:lnTo>
                  <a:pt x="1457" y="206"/>
                </a:lnTo>
                <a:lnTo>
                  <a:pt x="1458" y="207"/>
                </a:lnTo>
                <a:lnTo>
                  <a:pt x="1459" y="208"/>
                </a:lnTo>
                <a:lnTo>
                  <a:pt x="1461" y="208"/>
                </a:lnTo>
                <a:lnTo>
                  <a:pt x="1462" y="208"/>
                </a:lnTo>
                <a:lnTo>
                  <a:pt x="1462" y="208"/>
                </a:lnTo>
                <a:lnTo>
                  <a:pt x="1463" y="207"/>
                </a:lnTo>
                <a:lnTo>
                  <a:pt x="1466" y="206"/>
                </a:lnTo>
                <a:lnTo>
                  <a:pt x="1469" y="210"/>
                </a:lnTo>
                <a:lnTo>
                  <a:pt x="1474" y="212"/>
                </a:lnTo>
                <a:lnTo>
                  <a:pt x="1477" y="212"/>
                </a:lnTo>
                <a:lnTo>
                  <a:pt x="1483" y="214"/>
                </a:lnTo>
                <a:lnTo>
                  <a:pt x="1484" y="214"/>
                </a:lnTo>
                <a:lnTo>
                  <a:pt x="1487" y="212"/>
                </a:lnTo>
                <a:lnTo>
                  <a:pt x="1491" y="211"/>
                </a:lnTo>
                <a:lnTo>
                  <a:pt x="1492" y="211"/>
                </a:lnTo>
                <a:lnTo>
                  <a:pt x="1499" y="211"/>
                </a:lnTo>
                <a:lnTo>
                  <a:pt x="1501" y="210"/>
                </a:lnTo>
                <a:lnTo>
                  <a:pt x="1501" y="207"/>
                </a:lnTo>
                <a:lnTo>
                  <a:pt x="1502" y="204"/>
                </a:lnTo>
                <a:lnTo>
                  <a:pt x="1502" y="204"/>
                </a:lnTo>
                <a:lnTo>
                  <a:pt x="1495" y="201"/>
                </a:lnTo>
                <a:lnTo>
                  <a:pt x="1492" y="201"/>
                </a:lnTo>
                <a:lnTo>
                  <a:pt x="1487" y="201"/>
                </a:lnTo>
                <a:lnTo>
                  <a:pt x="1485" y="201"/>
                </a:lnTo>
                <a:lnTo>
                  <a:pt x="1484" y="200"/>
                </a:lnTo>
                <a:lnTo>
                  <a:pt x="1483" y="200"/>
                </a:lnTo>
                <a:lnTo>
                  <a:pt x="1483" y="199"/>
                </a:lnTo>
                <a:lnTo>
                  <a:pt x="1483" y="199"/>
                </a:lnTo>
                <a:lnTo>
                  <a:pt x="1484" y="197"/>
                </a:lnTo>
                <a:lnTo>
                  <a:pt x="1484" y="197"/>
                </a:lnTo>
                <a:lnTo>
                  <a:pt x="1484" y="196"/>
                </a:lnTo>
                <a:lnTo>
                  <a:pt x="1484" y="196"/>
                </a:lnTo>
                <a:lnTo>
                  <a:pt x="1483" y="196"/>
                </a:lnTo>
                <a:lnTo>
                  <a:pt x="1483" y="196"/>
                </a:lnTo>
                <a:lnTo>
                  <a:pt x="1484" y="195"/>
                </a:lnTo>
                <a:lnTo>
                  <a:pt x="1487" y="193"/>
                </a:lnTo>
                <a:lnTo>
                  <a:pt x="1487" y="193"/>
                </a:lnTo>
                <a:lnTo>
                  <a:pt x="1487" y="190"/>
                </a:lnTo>
                <a:lnTo>
                  <a:pt x="1487" y="190"/>
                </a:lnTo>
                <a:lnTo>
                  <a:pt x="1488" y="192"/>
                </a:lnTo>
                <a:lnTo>
                  <a:pt x="1488" y="195"/>
                </a:lnTo>
                <a:lnTo>
                  <a:pt x="1487" y="196"/>
                </a:lnTo>
                <a:lnTo>
                  <a:pt x="1490" y="199"/>
                </a:lnTo>
                <a:lnTo>
                  <a:pt x="1494" y="199"/>
                </a:lnTo>
                <a:lnTo>
                  <a:pt x="1499" y="199"/>
                </a:lnTo>
                <a:lnTo>
                  <a:pt x="1503" y="197"/>
                </a:lnTo>
                <a:lnTo>
                  <a:pt x="1502" y="196"/>
                </a:lnTo>
                <a:lnTo>
                  <a:pt x="1505" y="196"/>
                </a:lnTo>
                <a:lnTo>
                  <a:pt x="1509" y="196"/>
                </a:lnTo>
                <a:lnTo>
                  <a:pt x="1510" y="196"/>
                </a:lnTo>
                <a:lnTo>
                  <a:pt x="1512" y="196"/>
                </a:lnTo>
                <a:lnTo>
                  <a:pt x="1512" y="196"/>
                </a:lnTo>
                <a:lnTo>
                  <a:pt x="1512" y="195"/>
                </a:lnTo>
                <a:lnTo>
                  <a:pt x="1513" y="193"/>
                </a:lnTo>
                <a:lnTo>
                  <a:pt x="1513" y="192"/>
                </a:lnTo>
                <a:lnTo>
                  <a:pt x="1512" y="190"/>
                </a:lnTo>
                <a:lnTo>
                  <a:pt x="1510" y="190"/>
                </a:lnTo>
                <a:lnTo>
                  <a:pt x="1509" y="189"/>
                </a:lnTo>
                <a:lnTo>
                  <a:pt x="1507" y="185"/>
                </a:lnTo>
                <a:lnTo>
                  <a:pt x="1505" y="183"/>
                </a:lnTo>
                <a:lnTo>
                  <a:pt x="1503" y="182"/>
                </a:lnTo>
                <a:lnTo>
                  <a:pt x="1501" y="183"/>
                </a:lnTo>
                <a:lnTo>
                  <a:pt x="1501" y="185"/>
                </a:lnTo>
                <a:lnTo>
                  <a:pt x="1499" y="188"/>
                </a:lnTo>
                <a:lnTo>
                  <a:pt x="1496" y="189"/>
                </a:lnTo>
                <a:lnTo>
                  <a:pt x="1495" y="189"/>
                </a:lnTo>
                <a:lnTo>
                  <a:pt x="1495" y="189"/>
                </a:lnTo>
                <a:lnTo>
                  <a:pt x="1496" y="188"/>
                </a:lnTo>
                <a:lnTo>
                  <a:pt x="1496" y="188"/>
                </a:lnTo>
                <a:lnTo>
                  <a:pt x="1498" y="186"/>
                </a:lnTo>
                <a:lnTo>
                  <a:pt x="1498" y="185"/>
                </a:lnTo>
                <a:lnTo>
                  <a:pt x="1496" y="182"/>
                </a:lnTo>
                <a:lnTo>
                  <a:pt x="1496" y="181"/>
                </a:lnTo>
                <a:lnTo>
                  <a:pt x="1495" y="181"/>
                </a:lnTo>
                <a:lnTo>
                  <a:pt x="1495" y="181"/>
                </a:lnTo>
                <a:lnTo>
                  <a:pt x="1494" y="181"/>
                </a:lnTo>
                <a:lnTo>
                  <a:pt x="1491" y="182"/>
                </a:lnTo>
                <a:lnTo>
                  <a:pt x="1490" y="183"/>
                </a:lnTo>
                <a:lnTo>
                  <a:pt x="1490" y="183"/>
                </a:lnTo>
                <a:lnTo>
                  <a:pt x="1488" y="183"/>
                </a:lnTo>
                <a:lnTo>
                  <a:pt x="1487" y="182"/>
                </a:lnTo>
                <a:lnTo>
                  <a:pt x="1485" y="181"/>
                </a:lnTo>
                <a:lnTo>
                  <a:pt x="1484" y="181"/>
                </a:lnTo>
                <a:lnTo>
                  <a:pt x="1487" y="182"/>
                </a:lnTo>
                <a:lnTo>
                  <a:pt x="1490" y="182"/>
                </a:lnTo>
                <a:lnTo>
                  <a:pt x="1492" y="181"/>
                </a:lnTo>
                <a:lnTo>
                  <a:pt x="1494" y="179"/>
                </a:lnTo>
                <a:lnTo>
                  <a:pt x="1495" y="179"/>
                </a:lnTo>
                <a:lnTo>
                  <a:pt x="1496" y="179"/>
                </a:lnTo>
                <a:lnTo>
                  <a:pt x="1501" y="177"/>
                </a:lnTo>
                <a:lnTo>
                  <a:pt x="1503" y="177"/>
                </a:lnTo>
                <a:lnTo>
                  <a:pt x="1505" y="178"/>
                </a:lnTo>
                <a:lnTo>
                  <a:pt x="1506" y="178"/>
                </a:lnTo>
                <a:lnTo>
                  <a:pt x="1507" y="179"/>
                </a:lnTo>
                <a:lnTo>
                  <a:pt x="1509" y="179"/>
                </a:lnTo>
                <a:lnTo>
                  <a:pt x="1510" y="179"/>
                </a:lnTo>
                <a:lnTo>
                  <a:pt x="1510" y="178"/>
                </a:lnTo>
                <a:lnTo>
                  <a:pt x="1512" y="177"/>
                </a:lnTo>
                <a:lnTo>
                  <a:pt x="1512" y="175"/>
                </a:lnTo>
                <a:lnTo>
                  <a:pt x="1510" y="172"/>
                </a:lnTo>
                <a:lnTo>
                  <a:pt x="1510" y="171"/>
                </a:lnTo>
                <a:lnTo>
                  <a:pt x="1510" y="171"/>
                </a:lnTo>
                <a:lnTo>
                  <a:pt x="1510" y="170"/>
                </a:lnTo>
                <a:lnTo>
                  <a:pt x="1510" y="170"/>
                </a:lnTo>
                <a:lnTo>
                  <a:pt x="1510" y="168"/>
                </a:lnTo>
                <a:lnTo>
                  <a:pt x="1509" y="167"/>
                </a:lnTo>
                <a:lnTo>
                  <a:pt x="1507" y="166"/>
                </a:lnTo>
                <a:lnTo>
                  <a:pt x="1506" y="163"/>
                </a:lnTo>
                <a:lnTo>
                  <a:pt x="1506" y="161"/>
                </a:lnTo>
                <a:lnTo>
                  <a:pt x="1505" y="159"/>
                </a:lnTo>
                <a:lnTo>
                  <a:pt x="1502" y="159"/>
                </a:lnTo>
                <a:lnTo>
                  <a:pt x="1501" y="159"/>
                </a:lnTo>
                <a:lnTo>
                  <a:pt x="1499" y="159"/>
                </a:lnTo>
                <a:lnTo>
                  <a:pt x="1498" y="157"/>
                </a:lnTo>
                <a:lnTo>
                  <a:pt x="1496" y="157"/>
                </a:lnTo>
                <a:lnTo>
                  <a:pt x="1494" y="159"/>
                </a:lnTo>
                <a:lnTo>
                  <a:pt x="1491" y="159"/>
                </a:lnTo>
                <a:lnTo>
                  <a:pt x="1491" y="157"/>
                </a:lnTo>
                <a:lnTo>
                  <a:pt x="1490" y="157"/>
                </a:lnTo>
                <a:lnTo>
                  <a:pt x="1488" y="156"/>
                </a:lnTo>
                <a:lnTo>
                  <a:pt x="1487" y="152"/>
                </a:lnTo>
                <a:lnTo>
                  <a:pt x="1485" y="152"/>
                </a:lnTo>
                <a:lnTo>
                  <a:pt x="1483" y="152"/>
                </a:lnTo>
                <a:lnTo>
                  <a:pt x="1483" y="152"/>
                </a:lnTo>
                <a:lnTo>
                  <a:pt x="1481" y="150"/>
                </a:lnTo>
                <a:lnTo>
                  <a:pt x="1480" y="150"/>
                </a:lnTo>
                <a:lnTo>
                  <a:pt x="1480" y="149"/>
                </a:lnTo>
                <a:lnTo>
                  <a:pt x="1481" y="149"/>
                </a:lnTo>
                <a:lnTo>
                  <a:pt x="1483" y="148"/>
                </a:lnTo>
                <a:lnTo>
                  <a:pt x="1484" y="148"/>
                </a:lnTo>
                <a:lnTo>
                  <a:pt x="1487" y="149"/>
                </a:lnTo>
                <a:lnTo>
                  <a:pt x="1488" y="150"/>
                </a:lnTo>
                <a:lnTo>
                  <a:pt x="1490" y="150"/>
                </a:lnTo>
                <a:lnTo>
                  <a:pt x="1496" y="146"/>
                </a:lnTo>
                <a:lnTo>
                  <a:pt x="1496" y="146"/>
                </a:lnTo>
                <a:lnTo>
                  <a:pt x="1501" y="145"/>
                </a:lnTo>
                <a:lnTo>
                  <a:pt x="1505" y="145"/>
                </a:lnTo>
                <a:lnTo>
                  <a:pt x="1506" y="145"/>
                </a:lnTo>
                <a:lnTo>
                  <a:pt x="1510" y="146"/>
                </a:lnTo>
                <a:lnTo>
                  <a:pt x="1513" y="146"/>
                </a:lnTo>
                <a:lnTo>
                  <a:pt x="1514" y="148"/>
                </a:lnTo>
                <a:lnTo>
                  <a:pt x="1516" y="148"/>
                </a:lnTo>
                <a:lnTo>
                  <a:pt x="1517" y="148"/>
                </a:lnTo>
                <a:lnTo>
                  <a:pt x="1518" y="148"/>
                </a:lnTo>
                <a:lnTo>
                  <a:pt x="1520" y="148"/>
                </a:lnTo>
                <a:lnTo>
                  <a:pt x="1520" y="146"/>
                </a:lnTo>
                <a:lnTo>
                  <a:pt x="1521" y="145"/>
                </a:lnTo>
                <a:lnTo>
                  <a:pt x="1521" y="144"/>
                </a:lnTo>
                <a:lnTo>
                  <a:pt x="1521" y="141"/>
                </a:lnTo>
                <a:lnTo>
                  <a:pt x="1521" y="139"/>
                </a:lnTo>
                <a:lnTo>
                  <a:pt x="1520" y="138"/>
                </a:lnTo>
                <a:lnTo>
                  <a:pt x="1518" y="138"/>
                </a:lnTo>
                <a:lnTo>
                  <a:pt x="1516" y="138"/>
                </a:lnTo>
                <a:lnTo>
                  <a:pt x="1513" y="139"/>
                </a:lnTo>
                <a:lnTo>
                  <a:pt x="1512" y="139"/>
                </a:lnTo>
                <a:lnTo>
                  <a:pt x="1510" y="139"/>
                </a:lnTo>
                <a:lnTo>
                  <a:pt x="1509" y="138"/>
                </a:lnTo>
                <a:lnTo>
                  <a:pt x="1507" y="137"/>
                </a:lnTo>
                <a:lnTo>
                  <a:pt x="1503" y="137"/>
                </a:lnTo>
                <a:lnTo>
                  <a:pt x="1501" y="135"/>
                </a:lnTo>
                <a:lnTo>
                  <a:pt x="1499" y="131"/>
                </a:lnTo>
                <a:lnTo>
                  <a:pt x="1501" y="130"/>
                </a:lnTo>
                <a:lnTo>
                  <a:pt x="1503" y="130"/>
                </a:lnTo>
                <a:lnTo>
                  <a:pt x="1506" y="130"/>
                </a:lnTo>
                <a:lnTo>
                  <a:pt x="1510" y="132"/>
                </a:lnTo>
                <a:lnTo>
                  <a:pt x="1510" y="132"/>
                </a:lnTo>
                <a:lnTo>
                  <a:pt x="1512" y="132"/>
                </a:lnTo>
                <a:lnTo>
                  <a:pt x="1512" y="131"/>
                </a:lnTo>
                <a:lnTo>
                  <a:pt x="1510" y="130"/>
                </a:lnTo>
                <a:lnTo>
                  <a:pt x="1510" y="130"/>
                </a:lnTo>
                <a:lnTo>
                  <a:pt x="1507" y="128"/>
                </a:lnTo>
                <a:lnTo>
                  <a:pt x="1505" y="127"/>
                </a:lnTo>
                <a:lnTo>
                  <a:pt x="1502" y="127"/>
                </a:lnTo>
                <a:lnTo>
                  <a:pt x="1499" y="126"/>
                </a:lnTo>
                <a:lnTo>
                  <a:pt x="1496" y="126"/>
                </a:lnTo>
                <a:lnTo>
                  <a:pt x="1494" y="127"/>
                </a:lnTo>
                <a:lnTo>
                  <a:pt x="1492" y="130"/>
                </a:lnTo>
                <a:lnTo>
                  <a:pt x="1490" y="131"/>
                </a:lnTo>
                <a:lnTo>
                  <a:pt x="1488" y="130"/>
                </a:lnTo>
                <a:lnTo>
                  <a:pt x="1488" y="128"/>
                </a:lnTo>
                <a:lnTo>
                  <a:pt x="1490" y="126"/>
                </a:lnTo>
                <a:lnTo>
                  <a:pt x="1491" y="124"/>
                </a:lnTo>
                <a:lnTo>
                  <a:pt x="1492" y="121"/>
                </a:lnTo>
                <a:lnTo>
                  <a:pt x="1492" y="120"/>
                </a:lnTo>
                <a:lnTo>
                  <a:pt x="1494" y="117"/>
                </a:lnTo>
                <a:lnTo>
                  <a:pt x="1494" y="116"/>
                </a:lnTo>
                <a:lnTo>
                  <a:pt x="1496" y="112"/>
                </a:lnTo>
                <a:lnTo>
                  <a:pt x="1496" y="112"/>
                </a:lnTo>
                <a:lnTo>
                  <a:pt x="1494" y="110"/>
                </a:lnTo>
                <a:lnTo>
                  <a:pt x="1494" y="110"/>
                </a:lnTo>
                <a:lnTo>
                  <a:pt x="1499" y="108"/>
                </a:lnTo>
                <a:lnTo>
                  <a:pt x="1502" y="106"/>
                </a:lnTo>
                <a:lnTo>
                  <a:pt x="1503" y="106"/>
                </a:lnTo>
                <a:lnTo>
                  <a:pt x="1505" y="106"/>
                </a:lnTo>
                <a:lnTo>
                  <a:pt x="1505" y="106"/>
                </a:lnTo>
                <a:lnTo>
                  <a:pt x="1506" y="105"/>
                </a:lnTo>
                <a:lnTo>
                  <a:pt x="1506" y="104"/>
                </a:lnTo>
                <a:lnTo>
                  <a:pt x="1507" y="102"/>
                </a:lnTo>
                <a:lnTo>
                  <a:pt x="1507" y="102"/>
                </a:lnTo>
                <a:lnTo>
                  <a:pt x="1507" y="102"/>
                </a:lnTo>
                <a:lnTo>
                  <a:pt x="1512" y="101"/>
                </a:lnTo>
                <a:lnTo>
                  <a:pt x="1514" y="99"/>
                </a:lnTo>
                <a:lnTo>
                  <a:pt x="1514" y="99"/>
                </a:lnTo>
                <a:lnTo>
                  <a:pt x="1514" y="98"/>
                </a:lnTo>
                <a:lnTo>
                  <a:pt x="1514" y="98"/>
                </a:lnTo>
                <a:lnTo>
                  <a:pt x="1514" y="97"/>
                </a:lnTo>
                <a:lnTo>
                  <a:pt x="1513" y="97"/>
                </a:lnTo>
                <a:lnTo>
                  <a:pt x="1513" y="95"/>
                </a:lnTo>
                <a:lnTo>
                  <a:pt x="1512" y="95"/>
                </a:lnTo>
                <a:lnTo>
                  <a:pt x="1510" y="95"/>
                </a:lnTo>
                <a:lnTo>
                  <a:pt x="1510" y="94"/>
                </a:lnTo>
                <a:lnTo>
                  <a:pt x="1510" y="92"/>
                </a:lnTo>
                <a:lnTo>
                  <a:pt x="1512" y="91"/>
                </a:lnTo>
                <a:lnTo>
                  <a:pt x="1512" y="90"/>
                </a:lnTo>
                <a:lnTo>
                  <a:pt x="1512" y="88"/>
                </a:lnTo>
                <a:lnTo>
                  <a:pt x="1512" y="87"/>
                </a:lnTo>
                <a:lnTo>
                  <a:pt x="1510" y="87"/>
                </a:lnTo>
                <a:lnTo>
                  <a:pt x="1510" y="87"/>
                </a:lnTo>
                <a:lnTo>
                  <a:pt x="1506" y="87"/>
                </a:lnTo>
                <a:lnTo>
                  <a:pt x="1505" y="87"/>
                </a:lnTo>
                <a:lnTo>
                  <a:pt x="1505" y="87"/>
                </a:lnTo>
                <a:lnTo>
                  <a:pt x="1503" y="86"/>
                </a:lnTo>
                <a:lnTo>
                  <a:pt x="1503" y="84"/>
                </a:lnTo>
                <a:lnTo>
                  <a:pt x="1503" y="83"/>
                </a:lnTo>
                <a:lnTo>
                  <a:pt x="1503" y="81"/>
                </a:lnTo>
                <a:lnTo>
                  <a:pt x="1505" y="80"/>
                </a:lnTo>
                <a:lnTo>
                  <a:pt x="1506" y="79"/>
                </a:lnTo>
                <a:lnTo>
                  <a:pt x="1510" y="76"/>
                </a:lnTo>
                <a:lnTo>
                  <a:pt x="1510" y="76"/>
                </a:lnTo>
                <a:lnTo>
                  <a:pt x="1513" y="76"/>
                </a:lnTo>
                <a:lnTo>
                  <a:pt x="1514" y="76"/>
                </a:lnTo>
                <a:lnTo>
                  <a:pt x="1517" y="77"/>
                </a:lnTo>
                <a:lnTo>
                  <a:pt x="1524" y="77"/>
                </a:lnTo>
                <a:lnTo>
                  <a:pt x="1527" y="77"/>
                </a:lnTo>
                <a:lnTo>
                  <a:pt x="1531" y="77"/>
                </a:lnTo>
                <a:lnTo>
                  <a:pt x="1532" y="77"/>
                </a:lnTo>
                <a:lnTo>
                  <a:pt x="1534" y="77"/>
                </a:lnTo>
                <a:lnTo>
                  <a:pt x="1535" y="77"/>
                </a:lnTo>
                <a:lnTo>
                  <a:pt x="1539" y="76"/>
                </a:lnTo>
                <a:lnTo>
                  <a:pt x="1542" y="75"/>
                </a:lnTo>
                <a:lnTo>
                  <a:pt x="1543" y="73"/>
                </a:lnTo>
                <a:lnTo>
                  <a:pt x="1543" y="72"/>
                </a:lnTo>
                <a:lnTo>
                  <a:pt x="1539" y="72"/>
                </a:lnTo>
                <a:lnTo>
                  <a:pt x="1538" y="70"/>
                </a:lnTo>
                <a:lnTo>
                  <a:pt x="1536" y="69"/>
                </a:lnTo>
                <a:lnTo>
                  <a:pt x="1540" y="68"/>
                </a:lnTo>
                <a:lnTo>
                  <a:pt x="1543" y="68"/>
                </a:lnTo>
                <a:lnTo>
                  <a:pt x="1547" y="68"/>
                </a:lnTo>
                <a:lnTo>
                  <a:pt x="1550" y="66"/>
                </a:lnTo>
                <a:lnTo>
                  <a:pt x="1557" y="65"/>
                </a:lnTo>
                <a:lnTo>
                  <a:pt x="1558" y="65"/>
                </a:lnTo>
                <a:lnTo>
                  <a:pt x="1560" y="64"/>
                </a:lnTo>
                <a:lnTo>
                  <a:pt x="1560" y="62"/>
                </a:lnTo>
                <a:lnTo>
                  <a:pt x="1560" y="62"/>
                </a:lnTo>
                <a:lnTo>
                  <a:pt x="1557" y="61"/>
                </a:lnTo>
                <a:lnTo>
                  <a:pt x="1558" y="59"/>
                </a:lnTo>
                <a:lnTo>
                  <a:pt x="1560" y="59"/>
                </a:lnTo>
                <a:lnTo>
                  <a:pt x="1564" y="59"/>
                </a:lnTo>
                <a:lnTo>
                  <a:pt x="1568" y="59"/>
                </a:lnTo>
                <a:lnTo>
                  <a:pt x="1571" y="58"/>
                </a:lnTo>
                <a:lnTo>
                  <a:pt x="1576" y="55"/>
                </a:lnTo>
                <a:lnTo>
                  <a:pt x="1579" y="53"/>
                </a:lnTo>
                <a:lnTo>
                  <a:pt x="1586" y="50"/>
                </a:lnTo>
                <a:lnTo>
                  <a:pt x="1587" y="50"/>
                </a:lnTo>
                <a:lnTo>
                  <a:pt x="1587" y="50"/>
                </a:lnTo>
                <a:lnTo>
                  <a:pt x="1586" y="48"/>
                </a:lnTo>
                <a:lnTo>
                  <a:pt x="1583" y="47"/>
                </a:lnTo>
                <a:lnTo>
                  <a:pt x="1579" y="46"/>
                </a:lnTo>
                <a:lnTo>
                  <a:pt x="1578" y="44"/>
                </a:lnTo>
                <a:lnTo>
                  <a:pt x="1572" y="44"/>
                </a:lnTo>
                <a:lnTo>
                  <a:pt x="1565" y="41"/>
                </a:lnTo>
                <a:lnTo>
                  <a:pt x="1560" y="41"/>
                </a:lnTo>
                <a:lnTo>
                  <a:pt x="1550" y="41"/>
                </a:lnTo>
                <a:lnTo>
                  <a:pt x="1549" y="41"/>
                </a:lnTo>
                <a:lnTo>
                  <a:pt x="1547" y="41"/>
                </a:lnTo>
                <a:lnTo>
                  <a:pt x="1543" y="43"/>
                </a:lnTo>
                <a:lnTo>
                  <a:pt x="1542" y="43"/>
                </a:lnTo>
                <a:lnTo>
                  <a:pt x="1540" y="43"/>
                </a:lnTo>
                <a:lnTo>
                  <a:pt x="1539" y="43"/>
                </a:lnTo>
                <a:lnTo>
                  <a:pt x="1538" y="46"/>
                </a:lnTo>
                <a:lnTo>
                  <a:pt x="1534" y="47"/>
                </a:lnTo>
                <a:lnTo>
                  <a:pt x="1532" y="50"/>
                </a:lnTo>
                <a:lnTo>
                  <a:pt x="1531" y="50"/>
                </a:lnTo>
                <a:lnTo>
                  <a:pt x="1529" y="51"/>
                </a:lnTo>
                <a:lnTo>
                  <a:pt x="1527" y="50"/>
                </a:lnTo>
                <a:lnTo>
                  <a:pt x="1524" y="50"/>
                </a:lnTo>
                <a:lnTo>
                  <a:pt x="1523" y="50"/>
                </a:lnTo>
                <a:lnTo>
                  <a:pt x="1520" y="48"/>
                </a:lnTo>
                <a:lnTo>
                  <a:pt x="1517" y="48"/>
                </a:lnTo>
                <a:lnTo>
                  <a:pt x="1513" y="48"/>
                </a:lnTo>
                <a:lnTo>
                  <a:pt x="1513" y="46"/>
                </a:lnTo>
                <a:lnTo>
                  <a:pt x="1509" y="46"/>
                </a:lnTo>
                <a:lnTo>
                  <a:pt x="1505" y="47"/>
                </a:lnTo>
                <a:lnTo>
                  <a:pt x="1498" y="53"/>
                </a:lnTo>
                <a:lnTo>
                  <a:pt x="1496" y="54"/>
                </a:lnTo>
                <a:lnTo>
                  <a:pt x="1494" y="55"/>
                </a:lnTo>
                <a:lnTo>
                  <a:pt x="1491" y="55"/>
                </a:lnTo>
                <a:lnTo>
                  <a:pt x="1487" y="58"/>
                </a:lnTo>
                <a:lnTo>
                  <a:pt x="1485" y="59"/>
                </a:lnTo>
                <a:lnTo>
                  <a:pt x="1479" y="62"/>
                </a:lnTo>
                <a:lnTo>
                  <a:pt x="1477" y="62"/>
                </a:lnTo>
                <a:lnTo>
                  <a:pt x="1477" y="64"/>
                </a:lnTo>
                <a:lnTo>
                  <a:pt x="1476" y="65"/>
                </a:lnTo>
                <a:lnTo>
                  <a:pt x="1474" y="65"/>
                </a:lnTo>
                <a:lnTo>
                  <a:pt x="1474" y="64"/>
                </a:lnTo>
                <a:lnTo>
                  <a:pt x="1476" y="61"/>
                </a:lnTo>
                <a:lnTo>
                  <a:pt x="1480" y="58"/>
                </a:lnTo>
                <a:lnTo>
                  <a:pt x="1483" y="57"/>
                </a:lnTo>
                <a:lnTo>
                  <a:pt x="1487" y="54"/>
                </a:lnTo>
                <a:lnTo>
                  <a:pt x="1488" y="53"/>
                </a:lnTo>
                <a:lnTo>
                  <a:pt x="1491" y="50"/>
                </a:lnTo>
                <a:lnTo>
                  <a:pt x="1494" y="47"/>
                </a:lnTo>
                <a:lnTo>
                  <a:pt x="1494" y="44"/>
                </a:lnTo>
                <a:lnTo>
                  <a:pt x="1494" y="41"/>
                </a:lnTo>
                <a:lnTo>
                  <a:pt x="1495" y="40"/>
                </a:lnTo>
                <a:lnTo>
                  <a:pt x="1494" y="39"/>
                </a:lnTo>
                <a:lnTo>
                  <a:pt x="1494" y="37"/>
                </a:lnTo>
                <a:lnTo>
                  <a:pt x="1492" y="36"/>
                </a:lnTo>
                <a:lnTo>
                  <a:pt x="1490" y="36"/>
                </a:lnTo>
                <a:lnTo>
                  <a:pt x="1481" y="36"/>
                </a:lnTo>
                <a:lnTo>
                  <a:pt x="1477" y="36"/>
                </a:lnTo>
                <a:lnTo>
                  <a:pt x="1476" y="37"/>
                </a:lnTo>
                <a:lnTo>
                  <a:pt x="1474" y="37"/>
                </a:lnTo>
                <a:lnTo>
                  <a:pt x="1474" y="39"/>
                </a:lnTo>
                <a:lnTo>
                  <a:pt x="1473" y="40"/>
                </a:lnTo>
                <a:lnTo>
                  <a:pt x="1473" y="41"/>
                </a:lnTo>
                <a:lnTo>
                  <a:pt x="1472" y="43"/>
                </a:lnTo>
                <a:lnTo>
                  <a:pt x="1470" y="43"/>
                </a:lnTo>
                <a:lnTo>
                  <a:pt x="1465" y="44"/>
                </a:lnTo>
                <a:lnTo>
                  <a:pt x="1462" y="40"/>
                </a:lnTo>
                <a:lnTo>
                  <a:pt x="1457" y="37"/>
                </a:lnTo>
                <a:lnTo>
                  <a:pt x="1439" y="36"/>
                </a:lnTo>
                <a:lnTo>
                  <a:pt x="1430" y="36"/>
                </a:lnTo>
                <a:lnTo>
                  <a:pt x="1421" y="37"/>
                </a:lnTo>
                <a:lnTo>
                  <a:pt x="1414" y="39"/>
                </a:lnTo>
                <a:lnTo>
                  <a:pt x="1411" y="39"/>
                </a:lnTo>
                <a:lnTo>
                  <a:pt x="1411" y="36"/>
                </a:lnTo>
                <a:lnTo>
                  <a:pt x="1412" y="35"/>
                </a:lnTo>
                <a:lnTo>
                  <a:pt x="1414" y="33"/>
                </a:lnTo>
                <a:lnTo>
                  <a:pt x="1469" y="30"/>
                </a:lnTo>
                <a:lnTo>
                  <a:pt x="1476" y="30"/>
                </a:lnTo>
                <a:lnTo>
                  <a:pt x="1481" y="29"/>
                </a:lnTo>
                <a:lnTo>
                  <a:pt x="1485" y="26"/>
                </a:lnTo>
                <a:lnTo>
                  <a:pt x="1490" y="25"/>
                </a:lnTo>
                <a:lnTo>
                  <a:pt x="1491" y="24"/>
                </a:lnTo>
                <a:lnTo>
                  <a:pt x="1490" y="22"/>
                </a:lnTo>
                <a:lnTo>
                  <a:pt x="1490" y="22"/>
                </a:lnTo>
                <a:lnTo>
                  <a:pt x="1487" y="21"/>
                </a:lnTo>
                <a:lnTo>
                  <a:pt x="1481" y="19"/>
                </a:lnTo>
                <a:lnTo>
                  <a:pt x="1473" y="18"/>
                </a:lnTo>
                <a:lnTo>
                  <a:pt x="1470" y="18"/>
                </a:lnTo>
                <a:lnTo>
                  <a:pt x="1469" y="18"/>
                </a:lnTo>
                <a:lnTo>
                  <a:pt x="1468" y="17"/>
                </a:lnTo>
                <a:lnTo>
                  <a:pt x="1465" y="17"/>
                </a:lnTo>
                <a:lnTo>
                  <a:pt x="1462" y="17"/>
                </a:lnTo>
                <a:lnTo>
                  <a:pt x="1459" y="14"/>
                </a:lnTo>
                <a:lnTo>
                  <a:pt x="1457" y="10"/>
                </a:lnTo>
                <a:lnTo>
                  <a:pt x="1447" y="11"/>
                </a:lnTo>
                <a:lnTo>
                  <a:pt x="1439" y="13"/>
                </a:lnTo>
                <a:lnTo>
                  <a:pt x="1432" y="13"/>
                </a:lnTo>
                <a:lnTo>
                  <a:pt x="1428" y="13"/>
                </a:lnTo>
                <a:lnTo>
                  <a:pt x="1418" y="11"/>
                </a:lnTo>
                <a:lnTo>
                  <a:pt x="1410" y="11"/>
                </a:lnTo>
                <a:lnTo>
                  <a:pt x="1406" y="13"/>
                </a:lnTo>
                <a:lnTo>
                  <a:pt x="1396" y="14"/>
                </a:lnTo>
                <a:lnTo>
                  <a:pt x="1392" y="15"/>
                </a:lnTo>
                <a:lnTo>
                  <a:pt x="1390" y="14"/>
                </a:lnTo>
                <a:lnTo>
                  <a:pt x="1390" y="13"/>
                </a:lnTo>
                <a:lnTo>
                  <a:pt x="1396" y="13"/>
                </a:lnTo>
                <a:lnTo>
                  <a:pt x="1408" y="10"/>
                </a:lnTo>
                <a:lnTo>
                  <a:pt x="1433" y="10"/>
                </a:lnTo>
                <a:lnTo>
                  <a:pt x="1447" y="8"/>
                </a:lnTo>
                <a:lnTo>
                  <a:pt x="1448" y="8"/>
                </a:lnTo>
                <a:lnTo>
                  <a:pt x="1450" y="8"/>
                </a:lnTo>
                <a:lnTo>
                  <a:pt x="1448" y="7"/>
                </a:lnTo>
                <a:lnTo>
                  <a:pt x="1439" y="6"/>
                </a:lnTo>
                <a:lnTo>
                  <a:pt x="1432" y="4"/>
                </a:lnTo>
                <a:lnTo>
                  <a:pt x="1425" y="4"/>
                </a:lnTo>
                <a:lnTo>
                  <a:pt x="1425" y="4"/>
                </a:lnTo>
                <a:lnTo>
                  <a:pt x="1419" y="1"/>
                </a:lnTo>
                <a:lnTo>
                  <a:pt x="1410" y="0"/>
                </a:lnTo>
                <a:lnTo>
                  <a:pt x="1403" y="0"/>
                </a:lnTo>
                <a:lnTo>
                  <a:pt x="1381" y="0"/>
                </a:lnTo>
                <a:lnTo>
                  <a:pt x="1378" y="0"/>
                </a:lnTo>
                <a:lnTo>
                  <a:pt x="1374" y="1"/>
                </a:lnTo>
                <a:lnTo>
                  <a:pt x="1371" y="1"/>
                </a:lnTo>
                <a:lnTo>
                  <a:pt x="1368" y="1"/>
                </a:lnTo>
                <a:lnTo>
                  <a:pt x="1366" y="0"/>
                </a:lnTo>
                <a:lnTo>
                  <a:pt x="1363" y="0"/>
                </a:lnTo>
                <a:lnTo>
                  <a:pt x="1360" y="1"/>
                </a:lnTo>
                <a:lnTo>
                  <a:pt x="1357" y="1"/>
                </a:lnTo>
                <a:lnTo>
                  <a:pt x="1346" y="1"/>
                </a:lnTo>
                <a:lnTo>
                  <a:pt x="1346" y="1"/>
                </a:lnTo>
                <a:lnTo>
                  <a:pt x="1346" y="1"/>
                </a:lnTo>
                <a:lnTo>
                  <a:pt x="1346" y="3"/>
                </a:lnTo>
                <a:lnTo>
                  <a:pt x="1345" y="3"/>
                </a:lnTo>
                <a:lnTo>
                  <a:pt x="1342" y="3"/>
                </a:lnTo>
                <a:lnTo>
                  <a:pt x="1338" y="3"/>
                </a:lnTo>
                <a:lnTo>
                  <a:pt x="1337" y="3"/>
                </a:lnTo>
                <a:lnTo>
                  <a:pt x="1335" y="3"/>
                </a:lnTo>
                <a:lnTo>
                  <a:pt x="1334" y="4"/>
                </a:lnTo>
                <a:lnTo>
                  <a:pt x="1333" y="4"/>
                </a:lnTo>
                <a:lnTo>
                  <a:pt x="1333" y="4"/>
                </a:lnTo>
                <a:lnTo>
                  <a:pt x="1329" y="4"/>
                </a:lnTo>
                <a:lnTo>
                  <a:pt x="1327" y="4"/>
                </a:lnTo>
                <a:lnTo>
                  <a:pt x="1327" y="6"/>
                </a:lnTo>
                <a:lnTo>
                  <a:pt x="1327" y="6"/>
                </a:lnTo>
                <a:lnTo>
                  <a:pt x="1327" y="7"/>
                </a:lnTo>
                <a:lnTo>
                  <a:pt x="1329" y="8"/>
                </a:lnTo>
                <a:lnTo>
                  <a:pt x="1334" y="10"/>
                </a:lnTo>
                <a:lnTo>
                  <a:pt x="1334" y="10"/>
                </a:lnTo>
                <a:lnTo>
                  <a:pt x="1334" y="13"/>
                </a:lnTo>
                <a:lnTo>
                  <a:pt x="1334" y="13"/>
                </a:lnTo>
                <a:lnTo>
                  <a:pt x="1333" y="14"/>
                </a:lnTo>
                <a:lnTo>
                  <a:pt x="1333" y="14"/>
                </a:lnTo>
                <a:lnTo>
                  <a:pt x="1331" y="14"/>
                </a:lnTo>
                <a:lnTo>
                  <a:pt x="1324" y="10"/>
                </a:lnTo>
                <a:lnTo>
                  <a:pt x="1322" y="10"/>
                </a:lnTo>
                <a:lnTo>
                  <a:pt x="1319" y="8"/>
                </a:lnTo>
                <a:lnTo>
                  <a:pt x="1316" y="7"/>
                </a:lnTo>
                <a:lnTo>
                  <a:pt x="1312" y="6"/>
                </a:lnTo>
                <a:lnTo>
                  <a:pt x="1308" y="7"/>
                </a:lnTo>
                <a:lnTo>
                  <a:pt x="1305" y="10"/>
                </a:lnTo>
                <a:lnTo>
                  <a:pt x="1302" y="11"/>
                </a:lnTo>
                <a:lnTo>
                  <a:pt x="1300" y="11"/>
                </a:lnTo>
                <a:lnTo>
                  <a:pt x="1298" y="11"/>
                </a:lnTo>
                <a:lnTo>
                  <a:pt x="1297" y="11"/>
                </a:lnTo>
                <a:lnTo>
                  <a:pt x="1296" y="10"/>
                </a:lnTo>
                <a:lnTo>
                  <a:pt x="1293" y="8"/>
                </a:lnTo>
                <a:lnTo>
                  <a:pt x="1289" y="8"/>
                </a:lnTo>
                <a:lnTo>
                  <a:pt x="1286" y="8"/>
                </a:lnTo>
                <a:lnTo>
                  <a:pt x="1285" y="8"/>
                </a:lnTo>
                <a:lnTo>
                  <a:pt x="1275" y="11"/>
                </a:lnTo>
                <a:lnTo>
                  <a:pt x="1271" y="11"/>
                </a:lnTo>
                <a:lnTo>
                  <a:pt x="1267" y="13"/>
                </a:lnTo>
                <a:lnTo>
                  <a:pt x="1264" y="14"/>
                </a:lnTo>
                <a:lnTo>
                  <a:pt x="1258" y="13"/>
                </a:lnTo>
                <a:lnTo>
                  <a:pt x="1256" y="13"/>
                </a:lnTo>
                <a:lnTo>
                  <a:pt x="1253" y="15"/>
                </a:lnTo>
                <a:lnTo>
                  <a:pt x="1257" y="18"/>
                </a:lnTo>
                <a:lnTo>
                  <a:pt x="1258" y="18"/>
                </a:lnTo>
                <a:lnTo>
                  <a:pt x="1264" y="17"/>
                </a:lnTo>
                <a:lnTo>
                  <a:pt x="1267" y="17"/>
                </a:lnTo>
                <a:lnTo>
                  <a:pt x="1269" y="17"/>
                </a:lnTo>
                <a:lnTo>
                  <a:pt x="1275" y="18"/>
                </a:lnTo>
                <a:lnTo>
                  <a:pt x="1301" y="19"/>
                </a:lnTo>
                <a:lnTo>
                  <a:pt x="1302" y="19"/>
                </a:lnTo>
                <a:lnTo>
                  <a:pt x="1302" y="21"/>
                </a:lnTo>
                <a:lnTo>
                  <a:pt x="1297" y="22"/>
                </a:lnTo>
                <a:lnTo>
                  <a:pt x="1296" y="21"/>
                </a:lnTo>
                <a:lnTo>
                  <a:pt x="1296" y="21"/>
                </a:lnTo>
                <a:lnTo>
                  <a:pt x="1294" y="21"/>
                </a:lnTo>
                <a:lnTo>
                  <a:pt x="1290" y="21"/>
                </a:lnTo>
                <a:lnTo>
                  <a:pt x="1267" y="19"/>
                </a:lnTo>
                <a:lnTo>
                  <a:pt x="1264" y="19"/>
                </a:lnTo>
                <a:lnTo>
                  <a:pt x="1263" y="19"/>
                </a:lnTo>
                <a:lnTo>
                  <a:pt x="1263" y="21"/>
                </a:lnTo>
                <a:lnTo>
                  <a:pt x="1271" y="25"/>
                </a:lnTo>
                <a:lnTo>
                  <a:pt x="1274" y="26"/>
                </a:lnTo>
                <a:lnTo>
                  <a:pt x="1275" y="29"/>
                </a:lnTo>
                <a:lnTo>
                  <a:pt x="1274" y="30"/>
                </a:lnTo>
                <a:lnTo>
                  <a:pt x="1272" y="32"/>
                </a:lnTo>
                <a:lnTo>
                  <a:pt x="1271" y="35"/>
                </a:lnTo>
                <a:lnTo>
                  <a:pt x="1271" y="37"/>
                </a:lnTo>
                <a:lnTo>
                  <a:pt x="1271" y="39"/>
                </a:lnTo>
                <a:lnTo>
                  <a:pt x="1272" y="40"/>
                </a:lnTo>
                <a:lnTo>
                  <a:pt x="1272" y="40"/>
                </a:lnTo>
                <a:lnTo>
                  <a:pt x="1271" y="41"/>
                </a:lnTo>
                <a:lnTo>
                  <a:pt x="1269" y="43"/>
                </a:lnTo>
                <a:lnTo>
                  <a:pt x="1268" y="41"/>
                </a:lnTo>
                <a:lnTo>
                  <a:pt x="1264" y="41"/>
                </a:lnTo>
                <a:lnTo>
                  <a:pt x="1252" y="35"/>
                </a:lnTo>
                <a:lnTo>
                  <a:pt x="1245" y="33"/>
                </a:lnTo>
                <a:lnTo>
                  <a:pt x="1231" y="28"/>
                </a:lnTo>
                <a:lnTo>
                  <a:pt x="1220" y="26"/>
                </a:lnTo>
                <a:lnTo>
                  <a:pt x="1212" y="26"/>
                </a:lnTo>
                <a:lnTo>
                  <a:pt x="1210" y="26"/>
                </a:lnTo>
                <a:lnTo>
                  <a:pt x="1210" y="29"/>
                </a:lnTo>
                <a:lnTo>
                  <a:pt x="1213" y="32"/>
                </a:lnTo>
                <a:lnTo>
                  <a:pt x="1216" y="35"/>
                </a:lnTo>
                <a:lnTo>
                  <a:pt x="1223" y="37"/>
                </a:lnTo>
                <a:lnTo>
                  <a:pt x="1224" y="39"/>
                </a:lnTo>
                <a:lnTo>
                  <a:pt x="1223" y="40"/>
                </a:lnTo>
                <a:lnTo>
                  <a:pt x="1221" y="40"/>
                </a:lnTo>
                <a:lnTo>
                  <a:pt x="1216" y="39"/>
                </a:lnTo>
                <a:lnTo>
                  <a:pt x="1212" y="40"/>
                </a:lnTo>
                <a:lnTo>
                  <a:pt x="1206" y="37"/>
                </a:lnTo>
                <a:lnTo>
                  <a:pt x="1203" y="36"/>
                </a:lnTo>
                <a:lnTo>
                  <a:pt x="1194" y="30"/>
                </a:lnTo>
                <a:lnTo>
                  <a:pt x="1191" y="30"/>
                </a:lnTo>
                <a:lnTo>
                  <a:pt x="1190" y="32"/>
                </a:lnTo>
                <a:lnTo>
                  <a:pt x="1190" y="35"/>
                </a:lnTo>
                <a:lnTo>
                  <a:pt x="1192" y="36"/>
                </a:lnTo>
                <a:lnTo>
                  <a:pt x="1191" y="39"/>
                </a:lnTo>
                <a:lnTo>
                  <a:pt x="1191" y="40"/>
                </a:lnTo>
                <a:lnTo>
                  <a:pt x="1190" y="41"/>
                </a:lnTo>
                <a:lnTo>
                  <a:pt x="1188" y="43"/>
                </a:lnTo>
                <a:lnTo>
                  <a:pt x="1187" y="44"/>
                </a:lnTo>
                <a:lnTo>
                  <a:pt x="1185" y="46"/>
                </a:lnTo>
                <a:lnTo>
                  <a:pt x="1185" y="44"/>
                </a:lnTo>
                <a:lnTo>
                  <a:pt x="1185" y="43"/>
                </a:lnTo>
                <a:lnTo>
                  <a:pt x="1185" y="36"/>
                </a:lnTo>
                <a:lnTo>
                  <a:pt x="1184" y="33"/>
                </a:lnTo>
                <a:lnTo>
                  <a:pt x="1183" y="32"/>
                </a:lnTo>
                <a:lnTo>
                  <a:pt x="1181" y="30"/>
                </a:lnTo>
                <a:lnTo>
                  <a:pt x="1179" y="30"/>
                </a:lnTo>
                <a:lnTo>
                  <a:pt x="1176" y="29"/>
                </a:lnTo>
                <a:lnTo>
                  <a:pt x="1174" y="29"/>
                </a:lnTo>
                <a:lnTo>
                  <a:pt x="1169" y="30"/>
                </a:lnTo>
                <a:lnTo>
                  <a:pt x="1168" y="30"/>
                </a:lnTo>
                <a:lnTo>
                  <a:pt x="1166" y="32"/>
                </a:lnTo>
                <a:lnTo>
                  <a:pt x="1161" y="32"/>
                </a:lnTo>
                <a:lnTo>
                  <a:pt x="1157" y="32"/>
                </a:lnTo>
                <a:lnTo>
                  <a:pt x="1146" y="33"/>
                </a:lnTo>
                <a:lnTo>
                  <a:pt x="1137" y="35"/>
                </a:lnTo>
                <a:lnTo>
                  <a:pt x="1132" y="37"/>
                </a:lnTo>
                <a:lnTo>
                  <a:pt x="1132" y="37"/>
                </a:lnTo>
                <a:lnTo>
                  <a:pt x="1136" y="39"/>
                </a:lnTo>
                <a:lnTo>
                  <a:pt x="1139" y="40"/>
                </a:lnTo>
                <a:lnTo>
                  <a:pt x="1141" y="43"/>
                </a:lnTo>
                <a:lnTo>
                  <a:pt x="1146" y="46"/>
                </a:lnTo>
                <a:lnTo>
                  <a:pt x="1151" y="48"/>
                </a:lnTo>
                <a:lnTo>
                  <a:pt x="1154" y="50"/>
                </a:lnTo>
                <a:lnTo>
                  <a:pt x="1157" y="51"/>
                </a:lnTo>
                <a:lnTo>
                  <a:pt x="1157" y="51"/>
                </a:lnTo>
                <a:lnTo>
                  <a:pt x="1155" y="51"/>
                </a:lnTo>
                <a:lnTo>
                  <a:pt x="1154" y="51"/>
                </a:lnTo>
                <a:lnTo>
                  <a:pt x="1152" y="50"/>
                </a:lnTo>
                <a:lnTo>
                  <a:pt x="1148" y="48"/>
                </a:lnTo>
                <a:lnTo>
                  <a:pt x="1146" y="47"/>
                </a:lnTo>
                <a:lnTo>
                  <a:pt x="1143" y="46"/>
                </a:lnTo>
                <a:lnTo>
                  <a:pt x="1140" y="44"/>
                </a:lnTo>
                <a:lnTo>
                  <a:pt x="1135" y="41"/>
                </a:lnTo>
                <a:lnTo>
                  <a:pt x="1132" y="40"/>
                </a:lnTo>
                <a:lnTo>
                  <a:pt x="1128" y="40"/>
                </a:lnTo>
                <a:lnTo>
                  <a:pt x="1125" y="39"/>
                </a:lnTo>
                <a:lnTo>
                  <a:pt x="1124" y="39"/>
                </a:lnTo>
                <a:lnTo>
                  <a:pt x="1121" y="39"/>
                </a:lnTo>
                <a:lnTo>
                  <a:pt x="1117" y="40"/>
                </a:lnTo>
                <a:lnTo>
                  <a:pt x="1115" y="41"/>
                </a:lnTo>
                <a:lnTo>
                  <a:pt x="1113" y="43"/>
                </a:lnTo>
                <a:lnTo>
                  <a:pt x="1113" y="44"/>
                </a:lnTo>
                <a:lnTo>
                  <a:pt x="1114" y="46"/>
                </a:lnTo>
                <a:lnTo>
                  <a:pt x="1114" y="48"/>
                </a:lnTo>
                <a:lnTo>
                  <a:pt x="1114" y="51"/>
                </a:lnTo>
                <a:lnTo>
                  <a:pt x="1114" y="54"/>
                </a:lnTo>
                <a:lnTo>
                  <a:pt x="1113" y="55"/>
                </a:lnTo>
                <a:lnTo>
                  <a:pt x="1111" y="57"/>
                </a:lnTo>
                <a:lnTo>
                  <a:pt x="1110" y="57"/>
                </a:lnTo>
                <a:lnTo>
                  <a:pt x="1108" y="57"/>
                </a:lnTo>
                <a:lnTo>
                  <a:pt x="1107" y="57"/>
                </a:lnTo>
                <a:lnTo>
                  <a:pt x="1106" y="57"/>
                </a:lnTo>
                <a:lnTo>
                  <a:pt x="1103" y="55"/>
                </a:lnTo>
                <a:lnTo>
                  <a:pt x="1099" y="55"/>
                </a:lnTo>
                <a:lnTo>
                  <a:pt x="1097" y="55"/>
                </a:lnTo>
                <a:lnTo>
                  <a:pt x="1096" y="55"/>
                </a:lnTo>
                <a:lnTo>
                  <a:pt x="1093" y="57"/>
                </a:lnTo>
                <a:lnTo>
                  <a:pt x="1093" y="58"/>
                </a:lnTo>
                <a:lnTo>
                  <a:pt x="1095" y="61"/>
                </a:lnTo>
                <a:lnTo>
                  <a:pt x="1096" y="62"/>
                </a:lnTo>
                <a:lnTo>
                  <a:pt x="1096" y="62"/>
                </a:lnTo>
                <a:lnTo>
                  <a:pt x="1092" y="59"/>
                </a:lnTo>
                <a:lnTo>
                  <a:pt x="1091" y="59"/>
                </a:lnTo>
                <a:lnTo>
                  <a:pt x="1089" y="58"/>
                </a:lnTo>
                <a:lnTo>
                  <a:pt x="1088" y="58"/>
                </a:lnTo>
                <a:lnTo>
                  <a:pt x="1081" y="59"/>
                </a:lnTo>
                <a:lnTo>
                  <a:pt x="1080" y="61"/>
                </a:lnTo>
                <a:lnTo>
                  <a:pt x="1077" y="64"/>
                </a:lnTo>
                <a:lnTo>
                  <a:pt x="1074" y="65"/>
                </a:lnTo>
                <a:lnTo>
                  <a:pt x="1071" y="66"/>
                </a:lnTo>
                <a:lnTo>
                  <a:pt x="1070" y="68"/>
                </a:lnTo>
                <a:lnTo>
                  <a:pt x="1067" y="68"/>
                </a:lnTo>
                <a:lnTo>
                  <a:pt x="1066" y="68"/>
                </a:lnTo>
                <a:lnTo>
                  <a:pt x="1064" y="69"/>
                </a:lnTo>
                <a:lnTo>
                  <a:pt x="1062" y="70"/>
                </a:lnTo>
                <a:lnTo>
                  <a:pt x="1058" y="73"/>
                </a:lnTo>
                <a:lnTo>
                  <a:pt x="1058" y="73"/>
                </a:lnTo>
                <a:lnTo>
                  <a:pt x="1056" y="76"/>
                </a:lnTo>
                <a:lnTo>
                  <a:pt x="1056" y="77"/>
                </a:lnTo>
                <a:lnTo>
                  <a:pt x="1056" y="79"/>
                </a:lnTo>
                <a:lnTo>
                  <a:pt x="1058" y="79"/>
                </a:lnTo>
                <a:lnTo>
                  <a:pt x="1059" y="80"/>
                </a:lnTo>
                <a:lnTo>
                  <a:pt x="1059" y="80"/>
                </a:lnTo>
                <a:lnTo>
                  <a:pt x="1063" y="80"/>
                </a:lnTo>
                <a:lnTo>
                  <a:pt x="1064" y="80"/>
                </a:lnTo>
                <a:lnTo>
                  <a:pt x="1067" y="81"/>
                </a:lnTo>
                <a:lnTo>
                  <a:pt x="1070" y="81"/>
                </a:lnTo>
                <a:lnTo>
                  <a:pt x="1071" y="80"/>
                </a:lnTo>
                <a:lnTo>
                  <a:pt x="1073" y="80"/>
                </a:lnTo>
                <a:lnTo>
                  <a:pt x="1075" y="80"/>
                </a:lnTo>
                <a:lnTo>
                  <a:pt x="1077" y="80"/>
                </a:lnTo>
                <a:lnTo>
                  <a:pt x="1080" y="80"/>
                </a:lnTo>
                <a:lnTo>
                  <a:pt x="1081" y="79"/>
                </a:lnTo>
                <a:lnTo>
                  <a:pt x="1082" y="79"/>
                </a:lnTo>
                <a:lnTo>
                  <a:pt x="1084" y="79"/>
                </a:lnTo>
                <a:lnTo>
                  <a:pt x="1085" y="79"/>
                </a:lnTo>
                <a:lnTo>
                  <a:pt x="1085" y="80"/>
                </a:lnTo>
                <a:lnTo>
                  <a:pt x="1082" y="80"/>
                </a:lnTo>
                <a:lnTo>
                  <a:pt x="1081" y="80"/>
                </a:lnTo>
                <a:lnTo>
                  <a:pt x="1080" y="81"/>
                </a:lnTo>
                <a:lnTo>
                  <a:pt x="1078" y="83"/>
                </a:lnTo>
                <a:lnTo>
                  <a:pt x="1078" y="84"/>
                </a:lnTo>
                <a:lnTo>
                  <a:pt x="1077" y="87"/>
                </a:lnTo>
                <a:lnTo>
                  <a:pt x="1075" y="91"/>
                </a:lnTo>
                <a:lnTo>
                  <a:pt x="1074" y="94"/>
                </a:lnTo>
                <a:lnTo>
                  <a:pt x="1073" y="95"/>
                </a:lnTo>
                <a:lnTo>
                  <a:pt x="1071" y="97"/>
                </a:lnTo>
                <a:lnTo>
                  <a:pt x="1069" y="99"/>
                </a:lnTo>
                <a:lnTo>
                  <a:pt x="1067" y="101"/>
                </a:lnTo>
                <a:lnTo>
                  <a:pt x="1067" y="101"/>
                </a:lnTo>
                <a:lnTo>
                  <a:pt x="1066" y="101"/>
                </a:lnTo>
                <a:lnTo>
                  <a:pt x="1062" y="99"/>
                </a:lnTo>
                <a:lnTo>
                  <a:pt x="1055" y="101"/>
                </a:lnTo>
                <a:lnTo>
                  <a:pt x="1053" y="101"/>
                </a:lnTo>
                <a:lnTo>
                  <a:pt x="1051" y="101"/>
                </a:lnTo>
                <a:lnTo>
                  <a:pt x="1049" y="102"/>
                </a:lnTo>
                <a:lnTo>
                  <a:pt x="1048" y="102"/>
                </a:lnTo>
                <a:lnTo>
                  <a:pt x="1045" y="102"/>
                </a:lnTo>
                <a:lnTo>
                  <a:pt x="1041" y="104"/>
                </a:lnTo>
                <a:lnTo>
                  <a:pt x="1038" y="104"/>
                </a:lnTo>
                <a:lnTo>
                  <a:pt x="1038" y="105"/>
                </a:lnTo>
                <a:lnTo>
                  <a:pt x="1040" y="105"/>
                </a:lnTo>
                <a:lnTo>
                  <a:pt x="1040" y="106"/>
                </a:lnTo>
                <a:lnTo>
                  <a:pt x="1040" y="106"/>
                </a:lnTo>
                <a:lnTo>
                  <a:pt x="1030" y="108"/>
                </a:lnTo>
                <a:lnTo>
                  <a:pt x="1026" y="109"/>
                </a:lnTo>
                <a:lnTo>
                  <a:pt x="1023" y="109"/>
                </a:lnTo>
                <a:lnTo>
                  <a:pt x="1022" y="110"/>
                </a:lnTo>
                <a:lnTo>
                  <a:pt x="1020" y="110"/>
                </a:lnTo>
                <a:lnTo>
                  <a:pt x="1016" y="110"/>
                </a:lnTo>
                <a:lnTo>
                  <a:pt x="1015" y="110"/>
                </a:lnTo>
                <a:lnTo>
                  <a:pt x="1014" y="110"/>
                </a:lnTo>
                <a:lnTo>
                  <a:pt x="1011" y="112"/>
                </a:lnTo>
                <a:lnTo>
                  <a:pt x="1007" y="113"/>
                </a:lnTo>
                <a:lnTo>
                  <a:pt x="1005" y="113"/>
                </a:lnTo>
                <a:lnTo>
                  <a:pt x="1004" y="116"/>
                </a:lnTo>
                <a:lnTo>
                  <a:pt x="1004" y="116"/>
                </a:lnTo>
                <a:lnTo>
                  <a:pt x="1004" y="117"/>
                </a:lnTo>
                <a:lnTo>
                  <a:pt x="1005" y="117"/>
                </a:lnTo>
                <a:lnTo>
                  <a:pt x="1005" y="117"/>
                </a:lnTo>
                <a:lnTo>
                  <a:pt x="1003" y="120"/>
                </a:lnTo>
                <a:lnTo>
                  <a:pt x="1003" y="120"/>
                </a:lnTo>
                <a:lnTo>
                  <a:pt x="1005" y="121"/>
                </a:lnTo>
                <a:lnTo>
                  <a:pt x="1008" y="124"/>
                </a:lnTo>
                <a:lnTo>
                  <a:pt x="1009" y="124"/>
                </a:lnTo>
                <a:lnTo>
                  <a:pt x="1009" y="124"/>
                </a:lnTo>
                <a:lnTo>
                  <a:pt x="1014" y="126"/>
                </a:lnTo>
                <a:lnTo>
                  <a:pt x="1015" y="126"/>
                </a:lnTo>
                <a:lnTo>
                  <a:pt x="1016" y="127"/>
                </a:lnTo>
                <a:lnTo>
                  <a:pt x="1018" y="127"/>
                </a:lnTo>
                <a:lnTo>
                  <a:pt x="1020" y="128"/>
                </a:lnTo>
                <a:lnTo>
                  <a:pt x="1023" y="128"/>
                </a:lnTo>
                <a:lnTo>
                  <a:pt x="1023" y="127"/>
                </a:lnTo>
                <a:lnTo>
                  <a:pt x="1026" y="127"/>
                </a:lnTo>
                <a:lnTo>
                  <a:pt x="1029" y="127"/>
                </a:lnTo>
                <a:lnTo>
                  <a:pt x="1029" y="127"/>
                </a:lnTo>
                <a:lnTo>
                  <a:pt x="1027" y="127"/>
                </a:lnTo>
                <a:lnTo>
                  <a:pt x="1025" y="130"/>
                </a:lnTo>
                <a:lnTo>
                  <a:pt x="1025" y="130"/>
                </a:lnTo>
                <a:lnTo>
                  <a:pt x="1026" y="130"/>
                </a:lnTo>
                <a:lnTo>
                  <a:pt x="1029" y="131"/>
                </a:lnTo>
                <a:lnTo>
                  <a:pt x="1029" y="132"/>
                </a:lnTo>
                <a:lnTo>
                  <a:pt x="1030" y="132"/>
                </a:lnTo>
                <a:lnTo>
                  <a:pt x="1036" y="134"/>
                </a:lnTo>
                <a:lnTo>
                  <a:pt x="1037" y="134"/>
                </a:lnTo>
                <a:lnTo>
                  <a:pt x="1038" y="134"/>
                </a:lnTo>
                <a:lnTo>
                  <a:pt x="1040" y="134"/>
                </a:lnTo>
                <a:lnTo>
                  <a:pt x="1040" y="132"/>
                </a:lnTo>
                <a:lnTo>
                  <a:pt x="1041" y="132"/>
                </a:lnTo>
                <a:lnTo>
                  <a:pt x="1042" y="131"/>
                </a:lnTo>
                <a:lnTo>
                  <a:pt x="1044" y="131"/>
                </a:lnTo>
                <a:lnTo>
                  <a:pt x="1045" y="132"/>
                </a:lnTo>
                <a:lnTo>
                  <a:pt x="1047" y="132"/>
                </a:lnTo>
                <a:lnTo>
                  <a:pt x="1049" y="134"/>
                </a:lnTo>
                <a:lnTo>
                  <a:pt x="1052" y="134"/>
                </a:lnTo>
                <a:lnTo>
                  <a:pt x="1053" y="132"/>
                </a:lnTo>
                <a:lnTo>
                  <a:pt x="1056" y="131"/>
                </a:lnTo>
                <a:lnTo>
                  <a:pt x="1059" y="130"/>
                </a:lnTo>
                <a:lnTo>
                  <a:pt x="1060" y="130"/>
                </a:lnTo>
                <a:lnTo>
                  <a:pt x="1060" y="130"/>
                </a:lnTo>
                <a:lnTo>
                  <a:pt x="1063" y="131"/>
                </a:lnTo>
                <a:lnTo>
                  <a:pt x="1064" y="132"/>
                </a:lnTo>
                <a:lnTo>
                  <a:pt x="1064" y="134"/>
                </a:lnTo>
                <a:lnTo>
                  <a:pt x="1064" y="134"/>
                </a:lnTo>
                <a:lnTo>
                  <a:pt x="1063" y="135"/>
                </a:lnTo>
                <a:lnTo>
                  <a:pt x="1063" y="137"/>
                </a:lnTo>
                <a:lnTo>
                  <a:pt x="1064" y="138"/>
                </a:lnTo>
                <a:lnTo>
                  <a:pt x="1064" y="138"/>
                </a:lnTo>
                <a:lnTo>
                  <a:pt x="1060" y="137"/>
                </a:lnTo>
                <a:lnTo>
                  <a:pt x="1059" y="137"/>
                </a:lnTo>
                <a:lnTo>
                  <a:pt x="1053" y="137"/>
                </a:lnTo>
                <a:lnTo>
                  <a:pt x="1047" y="137"/>
                </a:lnTo>
                <a:lnTo>
                  <a:pt x="1042" y="137"/>
                </a:lnTo>
                <a:lnTo>
                  <a:pt x="1041" y="138"/>
                </a:lnTo>
                <a:lnTo>
                  <a:pt x="1040" y="139"/>
                </a:lnTo>
                <a:lnTo>
                  <a:pt x="1033" y="139"/>
                </a:lnTo>
                <a:lnTo>
                  <a:pt x="1023" y="139"/>
                </a:lnTo>
                <a:lnTo>
                  <a:pt x="1022" y="141"/>
                </a:lnTo>
                <a:lnTo>
                  <a:pt x="1020" y="141"/>
                </a:lnTo>
                <a:lnTo>
                  <a:pt x="1019" y="141"/>
                </a:lnTo>
                <a:lnTo>
                  <a:pt x="1019" y="142"/>
                </a:lnTo>
                <a:lnTo>
                  <a:pt x="1019" y="144"/>
                </a:lnTo>
                <a:lnTo>
                  <a:pt x="1020" y="144"/>
                </a:lnTo>
                <a:lnTo>
                  <a:pt x="1022" y="145"/>
                </a:lnTo>
                <a:lnTo>
                  <a:pt x="1022" y="145"/>
                </a:lnTo>
                <a:lnTo>
                  <a:pt x="1022" y="146"/>
                </a:lnTo>
                <a:lnTo>
                  <a:pt x="1022" y="146"/>
                </a:lnTo>
                <a:lnTo>
                  <a:pt x="1022" y="146"/>
                </a:lnTo>
                <a:lnTo>
                  <a:pt x="1023" y="148"/>
                </a:lnTo>
                <a:lnTo>
                  <a:pt x="1026" y="148"/>
                </a:lnTo>
                <a:lnTo>
                  <a:pt x="1027" y="146"/>
                </a:lnTo>
                <a:lnTo>
                  <a:pt x="1033" y="144"/>
                </a:lnTo>
                <a:lnTo>
                  <a:pt x="1033" y="145"/>
                </a:lnTo>
                <a:lnTo>
                  <a:pt x="1031" y="145"/>
                </a:lnTo>
                <a:lnTo>
                  <a:pt x="1030" y="146"/>
                </a:lnTo>
                <a:lnTo>
                  <a:pt x="1030" y="148"/>
                </a:lnTo>
                <a:lnTo>
                  <a:pt x="1031" y="148"/>
                </a:lnTo>
                <a:lnTo>
                  <a:pt x="1031" y="149"/>
                </a:lnTo>
                <a:lnTo>
                  <a:pt x="1033" y="149"/>
                </a:lnTo>
                <a:lnTo>
                  <a:pt x="1037" y="150"/>
                </a:lnTo>
                <a:lnTo>
                  <a:pt x="1041" y="150"/>
                </a:lnTo>
                <a:lnTo>
                  <a:pt x="1047" y="150"/>
                </a:lnTo>
                <a:lnTo>
                  <a:pt x="1048" y="150"/>
                </a:lnTo>
                <a:lnTo>
                  <a:pt x="1047" y="150"/>
                </a:lnTo>
                <a:lnTo>
                  <a:pt x="1047" y="152"/>
                </a:lnTo>
                <a:lnTo>
                  <a:pt x="1042" y="152"/>
                </a:lnTo>
                <a:lnTo>
                  <a:pt x="1040" y="152"/>
                </a:lnTo>
                <a:lnTo>
                  <a:pt x="1036" y="155"/>
                </a:lnTo>
                <a:lnTo>
                  <a:pt x="1034" y="156"/>
                </a:lnTo>
                <a:lnTo>
                  <a:pt x="1034" y="156"/>
                </a:lnTo>
                <a:lnTo>
                  <a:pt x="1036" y="157"/>
                </a:lnTo>
                <a:lnTo>
                  <a:pt x="1038" y="157"/>
                </a:lnTo>
                <a:lnTo>
                  <a:pt x="1041" y="160"/>
                </a:lnTo>
                <a:lnTo>
                  <a:pt x="1044" y="160"/>
                </a:lnTo>
                <a:lnTo>
                  <a:pt x="1045" y="161"/>
                </a:lnTo>
                <a:lnTo>
                  <a:pt x="1047" y="161"/>
                </a:lnTo>
                <a:lnTo>
                  <a:pt x="1060" y="164"/>
                </a:lnTo>
                <a:lnTo>
                  <a:pt x="1062" y="164"/>
                </a:lnTo>
                <a:lnTo>
                  <a:pt x="1059" y="163"/>
                </a:lnTo>
                <a:lnTo>
                  <a:pt x="1058" y="160"/>
                </a:lnTo>
                <a:lnTo>
                  <a:pt x="1058" y="160"/>
                </a:lnTo>
                <a:lnTo>
                  <a:pt x="1058" y="159"/>
                </a:lnTo>
                <a:lnTo>
                  <a:pt x="1059" y="159"/>
                </a:lnTo>
                <a:lnTo>
                  <a:pt x="1062" y="160"/>
                </a:lnTo>
                <a:lnTo>
                  <a:pt x="1062" y="160"/>
                </a:lnTo>
                <a:lnTo>
                  <a:pt x="1063" y="160"/>
                </a:lnTo>
                <a:lnTo>
                  <a:pt x="1064" y="160"/>
                </a:lnTo>
                <a:lnTo>
                  <a:pt x="1066" y="159"/>
                </a:lnTo>
                <a:lnTo>
                  <a:pt x="1069" y="159"/>
                </a:lnTo>
                <a:lnTo>
                  <a:pt x="1069" y="159"/>
                </a:lnTo>
                <a:lnTo>
                  <a:pt x="1070" y="159"/>
                </a:lnTo>
                <a:lnTo>
                  <a:pt x="1070" y="160"/>
                </a:lnTo>
                <a:lnTo>
                  <a:pt x="1071" y="160"/>
                </a:lnTo>
                <a:lnTo>
                  <a:pt x="1073" y="160"/>
                </a:lnTo>
                <a:lnTo>
                  <a:pt x="1074" y="160"/>
                </a:lnTo>
                <a:lnTo>
                  <a:pt x="1074" y="160"/>
                </a:lnTo>
                <a:lnTo>
                  <a:pt x="1077" y="160"/>
                </a:lnTo>
                <a:lnTo>
                  <a:pt x="1078" y="160"/>
                </a:lnTo>
                <a:lnTo>
                  <a:pt x="1080" y="159"/>
                </a:lnTo>
                <a:lnTo>
                  <a:pt x="1081" y="159"/>
                </a:lnTo>
                <a:lnTo>
                  <a:pt x="1082" y="157"/>
                </a:lnTo>
                <a:lnTo>
                  <a:pt x="1084" y="157"/>
                </a:lnTo>
                <a:lnTo>
                  <a:pt x="1084" y="157"/>
                </a:lnTo>
                <a:lnTo>
                  <a:pt x="1085" y="159"/>
                </a:lnTo>
                <a:lnTo>
                  <a:pt x="1086" y="159"/>
                </a:lnTo>
                <a:lnTo>
                  <a:pt x="1088" y="159"/>
                </a:lnTo>
                <a:lnTo>
                  <a:pt x="1091" y="157"/>
                </a:lnTo>
                <a:lnTo>
                  <a:pt x="1092" y="157"/>
                </a:lnTo>
                <a:lnTo>
                  <a:pt x="1093" y="156"/>
                </a:lnTo>
                <a:lnTo>
                  <a:pt x="1096" y="157"/>
                </a:lnTo>
                <a:lnTo>
                  <a:pt x="1097" y="159"/>
                </a:lnTo>
                <a:lnTo>
                  <a:pt x="1099" y="159"/>
                </a:lnTo>
                <a:lnTo>
                  <a:pt x="1100" y="159"/>
                </a:lnTo>
                <a:lnTo>
                  <a:pt x="1104" y="159"/>
                </a:lnTo>
                <a:lnTo>
                  <a:pt x="1108" y="160"/>
                </a:lnTo>
                <a:lnTo>
                  <a:pt x="1111" y="160"/>
                </a:lnTo>
                <a:lnTo>
                  <a:pt x="1113" y="160"/>
                </a:lnTo>
                <a:lnTo>
                  <a:pt x="1117" y="161"/>
                </a:lnTo>
                <a:lnTo>
                  <a:pt x="1124" y="163"/>
                </a:lnTo>
                <a:lnTo>
                  <a:pt x="1128" y="166"/>
                </a:lnTo>
                <a:lnTo>
                  <a:pt x="1130" y="166"/>
                </a:lnTo>
                <a:lnTo>
                  <a:pt x="1132" y="167"/>
                </a:lnTo>
                <a:lnTo>
                  <a:pt x="1133" y="168"/>
                </a:lnTo>
                <a:lnTo>
                  <a:pt x="1135" y="168"/>
                </a:lnTo>
                <a:lnTo>
                  <a:pt x="1137" y="168"/>
                </a:lnTo>
                <a:lnTo>
                  <a:pt x="1139" y="170"/>
                </a:lnTo>
                <a:lnTo>
                  <a:pt x="1140" y="171"/>
                </a:lnTo>
                <a:lnTo>
                  <a:pt x="1141" y="172"/>
                </a:lnTo>
                <a:lnTo>
                  <a:pt x="1141" y="174"/>
                </a:lnTo>
                <a:lnTo>
                  <a:pt x="1137" y="175"/>
                </a:lnTo>
                <a:lnTo>
                  <a:pt x="1139" y="175"/>
                </a:lnTo>
                <a:lnTo>
                  <a:pt x="1141" y="177"/>
                </a:lnTo>
                <a:lnTo>
                  <a:pt x="1141" y="178"/>
                </a:lnTo>
                <a:lnTo>
                  <a:pt x="1143" y="178"/>
                </a:lnTo>
                <a:lnTo>
                  <a:pt x="1144" y="181"/>
                </a:lnTo>
                <a:lnTo>
                  <a:pt x="1146" y="182"/>
                </a:lnTo>
                <a:lnTo>
                  <a:pt x="1150" y="183"/>
                </a:lnTo>
                <a:lnTo>
                  <a:pt x="1151" y="185"/>
                </a:lnTo>
                <a:lnTo>
                  <a:pt x="1152" y="185"/>
                </a:lnTo>
                <a:lnTo>
                  <a:pt x="1154" y="186"/>
                </a:lnTo>
                <a:lnTo>
                  <a:pt x="1154" y="188"/>
                </a:lnTo>
                <a:lnTo>
                  <a:pt x="1154" y="188"/>
                </a:lnTo>
                <a:lnTo>
                  <a:pt x="1155" y="189"/>
                </a:lnTo>
                <a:lnTo>
                  <a:pt x="1158" y="189"/>
                </a:lnTo>
                <a:lnTo>
                  <a:pt x="1161" y="192"/>
                </a:lnTo>
                <a:lnTo>
                  <a:pt x="1159" y="192"/>
                </a:lnTo>
                <a:lnTo>
                  <a:pt x="1158" y="192"/>
                </a:lnTo>
                <a:lnTo>
                  <a:pt x="1157" y="193"/>
                </a:lnTo>
                <a:lnTo>
                  <a:pt x="1155" y="193"/>
                </a:lnTo>
                <a:lnTo>
                  <a:pt x="1157" y="195"/>
                </a:lnTo>
                <a:lnTo>
                  <a:pt x="1157" y="195"/>
                </a:lnTo>
                <a:lnTo>
                  <a:pt x="1157" y="196"/>
                </a:lnTo>
                <a:lnTo>
                  <a:pt x="1155" y="197"/>
                </a:lnTo>
                <a:lnTo>
                  <a:pt x="1154" y="197"/>
                </a:lnTo>
                <a:lnTo>
                  <a:pt x="1152" y="199"/>
                </a:lnTo>
                <a:lnTo>
                  <a:pt x="1151" y="199"/>
                </a:lnTo>
                <a:lnTo>
                  <a:pt x="1151" y="199"/>
                </a:lnTo>
                <a:lnTo>
                  <a:pt x="1154" y="199"/>
                </a:lnTo>
                <a:lnTo>
                  <a:pt x="1157" y="199"/>
                </a:lnTo>
                <a:lnTo>
                  <a:pt x="1158" y="197"/>
                </a:lnTo>
                <a:lnTo>
                  <a:pt x="1159" y="197"/>
                </a:lnTo>
                <a:lnTo>
                  <a:pt x="1159" y="199"/>
                </a:lnTo>
                <a:lnTo>
                  <a:pt x="1161" y="199"/>
                </a:lnTo>
                <a:lnTo>
                  <a:pt x="1161" y="200"/>
                </a:lnTo>
                <a:lnTo>
                  <a:pt x="1162" y="201"/>
                </a:lnTo>
                <a:lnTo>
                  <a:pt x="1162" y="201"/>
                </a:lnTo>
                <a:lnTo>
                  <a:pt x="1162" y="201"/>
                </a:lnTo>
                <a:lnTo>
                  <a:pt x="1162" y="203"/>
                </a:lnTo>
                <a:lnTo>
                  <a:pt x="1163" y="203"/>
                </a:lnTo>
                <a:lnTo>
                  <a:pt x="1163" y="204"/>
                </a:lnTo>
                <a:lnTo>
                  <a:pt x="1163" y="206"/>
                </a:lnTo>
                <a:lnTo>
                  <a:pt x="1163" y="206"/>
                </a:lnTo>
                <a:lnTo>
                  <a:pt x="1163" y="206"/>
                </a:lnTo>
                <a:lnTo>
                  <a:pt x="1162" y="207"/>
                </a:lnTo>
                <a:lnTo>
                  <a:pt x="1162" y="208"/>
                </a:lnTo>
                <a:lnTo>
                  <a:pt x="1162" y="208"/>
                </a:lnTo>
                <a:lnTo>
                  <a:pt x="1162" y="210"/>
                </a:lnTo>
                <a:lnTo>
                  <a:pt x="1162" y="210"/>
                </a:lnTo>
                <a:lnTo>
                  <a:pt x="1163" y="210"/>
                </a:lnTo>
                <a:lnTo>
                  <a:pt x="1165" y="211"/>
                </a:lnTo>
                <a:lnTo>
                  <a:pt x="1165" y="211"/>
                </a:lnTo>
                <a:lnTo>
                  <a:pt x="1165" y="212"/>
                </a:lnTo>
                <a:lnTo>
                  <a:pt x="1166" y="212"/>
                </a:lnTo>
                <a:lnTo>
                  <a:pt x="1168" y="211"/>
                </a:lnTo>
                <a:lnTo>
                  <a:pt x="1169" y="212"/>
                </a:lnTo>
                <a:lnTo>
                  <a:pt x="1169" y="214"/>
                </a:lnTo>
                <a:lnTo>
                  <a:pt x="1169" y="214"/>
                </a:lnTo>
                <a:lnTo>
                  <a:pt x="1169" y="215"/>
                </a:lnTo>
                <a:lnTo>
                  <a:pt x="1168" y="217"/>
                </a:lnTo>
                <a:lnTo>
                  <a:pt x="1166" y="217"/>
                </a:lnTo>
                <a:lnTo>
                  <a:pt x="1165" y="217"/>
                </a:lnTo>
                <a:lnTo>
                  <a:pt x="1165" y="218"/>
                </a:lnTo>
                <a:lnTo>
                  <a:pt x="1166" y="219"/>
                </a:lnTo>
                <a:lnTo>
                  <a:pt x="1166" y="219"/>
                </a:lnTo>
                <a:lnTo>
                  <a:pt x="1166" y="219"/>
                </a:lnTo>
                <a:lnTo>
                  <a:pt x="1168" y="219"/>
                </a:lnTo>
                <a:lnTo>
                  <a:pt x="1169" y="219"/>
                </a:lnTo>
                <a:lnTo>
                  <a:pt x="1169" y="221"/>
                </a:lnTo>
                <a:lnTo>
                  <a:pt x="1170" y="221"/>
                </a:lnTo>
                <a:lnTo>
                  <a:pt x="1170" y="219"/>
                </a:lnTo>
                <a:lnTo>
                  <a:pt x="1172" y="219"/>
                </a:lnTo>
                <a:lnTo>
                  <a:pt x="1173" y="219"/>
                </a:lnTo>
                <a:lnTo>
                  <a:pt x="1174" y="221"/>
                </a:lnTo>
                <a:lnTo>
                  <a:pt x="1174" y="222"/>
                </a:lnTo>
                <a:lnTo>
                  <a:pt x="1174" y="222"/>
                </a:lnTo>
                <a:lnTo>
                  <a:pt x="1174" y="223"/>
                </a:lnTo>
                <a:lnTo>
                  <a:pt x="1174" y="223"/>
                </a:lnTo>
                <a:lnTo>
                  <a:pt x="1174" y="225"/>
                </a:lnTo>
                <a:lnTo>
                  <a:pt x="1174" y="226"/>
                </a:lnTo>
                <a:lnTo>
                  <a:pt x="1173" y="226"/>
                </a:lnTo>
                <a:lnTo>
                  <a:pt x="1172" y="228"/>
                </a:lnTo>
                <a:lnTo>
                  <a:pt x="1170" y="228"/>
                </a:lnTo>
                <a:lnTo>
                  <a:pt x="1168" y="228"/>
                </a:lnTo>
                <a:lnTo>
                  <a:pt x="1166" y="229"/>
                </a:lnTo>
                <a:lnTo>
                  <a:pt x="1166" y="229"/>
                </a:lnTo>
                <a:lnTo>
                  <a:pt x="1168" y="229"/>
                </a:lnTo>
                <a:lnTo>
                  <a:pt x="1169" y="230"/>
                </a:lnTo>
                <a:lnTo>
                  <a:pt x="1169" y="232"/>
                </a:lnTo>
                <a:lnTo>
                  <a:pt x="1166" y="232"/>
                </a:lnTo>
                <a:lnTo>
                  <a:pt x="1166" y="232"/>
                </a:lnTo>
                <a:lnTo>
                  <a:pt x="1166" y="233"/>
                </a:lnTo>
                <a:lnTo>
                  <a:pt x="1166" y="234"/>
                </a:lnTo>
                <a:lnTo>
                  <a:pt x="1169" y="233"/>
                </a:lnTo>
                <a:lnTo>
                  <a:pt x="1173" y="230"/>
                </a:lnTo>
                <a:lnTo>
                  <a:pt x="1173" y="230"/>
                </a:lnTo>
                <a:lnTo>
                  <a:pt x="1173" y="230"/>
                </a:lnTo>
                <a:lnTo>
                  <a:pt x="1173" y="232"/>
                </a:lnTo>
                <a:lnTo>
                  <a:pt x="1172" y="232"/>
                </a:lnTo>
                <a:lnTo>
                  <a:pt x="1169" y="234"/>
                </a:lnTo>
                <a:lnTo>
                  <a:pt x="1168" y="237"/>
                </a:lnTo>
                <a:lnTo>
                  <a:pt x="1166" y="241"/>
                </a:lnTo>
                <a:lnTo>
                  <a:pt x="1166" y="241"/>
                </a:lnTo>
                <a:lnTo>
                  <a:pt x="1166" y="243"/>
                </a:lnTo>
                <a:lnTo>
                  <a:pt x="1166" y="244"/>
                </a:lnTo>
                <a:lnTo>
                  <a:pt x="1166" y="246"/>
                </a:lnTo>
                <a:lnTo>
                  <a:pt x="1168" y="247"/>
                </a:lnTo>
                <a:lnTo>
                  <a:pt x="1169" y="247"/>
                </a:lnTo>
                <a:lnTo>
                  <a:pt x="1172" y="247"/>
                </a:lnTo>
                <a:lnTo>
                  <a:pt x="1174" y="248"/>
                </a:lnTo>
                <a:lnTo>
                  <a:pt x="1174" y="248"/>
                </a:lnTo>
                <a:lnTo>
                  <a:pt x="1179" y="248"/>
                </a:lnTo>
                <a:lnTo>
                  <a:pt x="1180" y="247"/>
                </a:lnTo>
                <a:lnTo>
                  <a:pt x="1180" y="247"/>
                </a:lnTo>
                <a:lnTo>
                  <a:pt x="1181" y="247"/>
                </a:lnTo>
                <a:lnTo>
                  <a:pt x="1183" y="246"/>
                </a:lnTo>
                <a:lnTo>
                  <a:pt x="1181" y="244"/>
                </a:lnTo>
                <a:lnTo>
                  <a:pt x="1181" y="243"/>
                </a:lnTo>
                <a:lnTo>
                  <a:pt x="1181" y="243"/>
                </a:lnTo>
                <a:lnTo>
                  <a:pt x="1183" y="243"/>
                </a:lnTo>
                <a:lnTo>
                  <a:pt x="1184" y="243"/>
                </a:lnTo>
                <a:lnTo>
                  <a:pt x="1184" y="241"/>
                </a:lnTo>
                <a:lnTo>
                  <a:pt x="1184" y="241"/>
                </a:lnTo>
                <a:lnTo>
                  <a:pt x="1185" y="240"/>
                </a:lnTo>
                <a:lnTo>
                  <a:pt x="1187" y="240"/>
                </a:lnTo>
                <a:lnTo>
                  <a:pt x="1187" y="239"/>
                </a:lnTo>
                <a:lnTo>
                  <a:pt x="1187" y="237"/>
                </a:lnTo>
                <a:lnTo>
                  <a:pt x="1185" y="236"/>
                </a:lnTo>
                <a:lnTo>
                  <a:pt x="1184" y="236"/>
                </a:lnTo>
                <a:lnTo>
                  <a:pt x="1184" y="234"/>
                </a:lnTo>
                <a:lnTo>
                  <a:pt x="1183" y="233"/>
                </a:lnTo>
                <a:lnTo>
                  <a:pt x="1183" y="233"/>
                </a:lnTo>
                <a:lnTo>
                  <a:pt x="1183" y="232"/>
                </a:lnTo>
                <a:lnTo>
                  <a:pt x="1183" y="232"/>
                </a:lnTo>
                <a:lnTo>
                  <a:pt x="1183" y="230"/>
                </a:lnTo>
                <a:lnTo>
                  <a:pt x="1185" y="230"/>
                </a:lnTo>
                <a:lnTo>
                  <a:pt x="1184" y="230"/>
                </a:lnTo>
                <a:lnTo>
                  <a:pt x="1184" y="232"/>
                </a:lnTo>
                <a:lnTo>
                  <a:pt x="1183" y="232"/>
                </a:lnTo>
                <a:lnTo>
                  <a:pt x="1184" y="234"/>
                </a:lnTo>
                <a:lnTo>
                  <a:pt x="1185" y="234"/>
                </a:lnTo>
                <a:lnTo>
                  <a:pt x="1185" y="236"/>
                </a:lnTo>
                <a:lnTo>
                  <a:pt x="1187" y="237"/>
                </a:lnTo>
                <a:lnTo>
                  <a:pt x="1188" y="239"/>
                </a:lnTo>
                <a:lnTo>
                  <a:pt x="1188" y="239"/>
                </a:lnTo>
                <a:lnTo>
                  <a:pt x="1188" y="240"/>
                </a:lnTo>
                <a:lnTo>
                  <a:pt x="1188" y="241"/>
                </a:lnTo>
                <a:lnTo>
                  <a:pt x="1190" y="240"/>
                </a:lnTo>
                <a:lnTo>
                  <a:pt x="1190" y="241"/>
                </a:lnTo>
                <a:lnTo>
                  <a:pt x="1188" y="243"/>
                </a:lnTo>
                <a:lnTo>
                  <a:pt x="1188" y="243"/>
                </a:lnTo>
                <a:lnTo>
                  <a:pt x="1187" y="243"/>
                </a:lnTo>
                <a:lnTo>
                  <a:pt x="1187" y="244"/>
                </a:lnTo>
                <a:lnTo>
                  <a:pt x="1187" y="244"/>
                </a:lnTo>
                <a:lnTo>
                  <a:pt x="1188" y="246"/>
                </a:lnTo>
                <a:lnTo>
                  <a:pt x="1190" y="246"/>
                </a:lnTo>
                <a:lnTo>
                  <a:pt x="1192" y="244"/>
                </a:lnTo>
                <a:lnTo>
                  <a:pt x="1194" y="243"/>
                </a:lnTo>
                <a:lnTo>
                  <a:pt x="1194" y="243"/>
                </a:lnTo>
                <a:lnTo>
                  <a:pt x="1199" y="244"/>
                </a:lnTo>
                <a:lnTo>
                  <a:pt x="1199" y="243"/>
                </a:lnTo>
                <a:lnTo>
                  <a:pt x="1202" y="243"/>
                </a:lnTo>
                <a:lnTo>
                  <a:pt x="1203" y="243"/>
                </a:lnTo>
                <a:lnTo>
                  <a:pt x="1203" y="243"/>
                </a:lnTo>
                <a:lnTo>
                  <a:pt x="1201" y="244"/>
                </a:lnTo>
                <a:lnTo>
                  <a:pt x="1194" y="246"/>
                </a:lnTo>
                <a:lnTo>
                  <a:pt x="1192" y="247"/>
                </a:lnTo>
                <a:lnTo>
                  <a:pt x="1192" y="247"/>
                </a:lnTo>
                <a:lnTo>
                  <a:pt x="1191" y="248"/>
                </a:lnTo>
                <a:lnTo>
                  <a:pt x="1190" y="248"/>
                </a:lnTo>
                <a:lnTo>
                  <a:pt x="1190" y="250"/>
                </a:lnTo>
                <a:lnTo>
                  <a:pt x="1191" y="251"/>
                </a:lnTo>
                <a:lnTo>
                  <a:pt x="1192" y="251"/>
                </a:lnTo>
                <a:lnTo>
                  <a:pt x="1194" y="251"/>
                </a:lnTo>
                <a:lnTo>
                  <a:pt x="1195" y="251"/>
                </a:lnTo>
                <a:lnTo>
                  <a:pt x="1196" y="251"/>
                </a:lnTo>
                <a:lnTo>
                  <a:pt x="1198" y="252"/>
                </a:lnTo>
                <a:lnTo>
                  <a:pt x="1201" y="252"/>
                </a:lnTo>
                <a:lnTo>
                  <a:pt x="1202" y="252"/>
                </a:lnTo>
                <a:lnTo>
                  <a:pt x="1206" y="252"/>
                </a:lnTo>
                <a:lnTo>
                  <a:pt x="1209" y="254"/>
                </a:lnTo>
                <a:lnTo>
                  <a:pt x="1210" y="254"/>
                </a:lnTo>
                <a:lnTo>
                  <a:pt x="1210" y="255"/>
                </a:lnTo>
                <a:lnTo>
                  <a:pt x="1209" y="255"/>
                </a:lnTo>
                <a:lnTo>
                  <a:pt x="1208" y="255"/>
                </a:lnTo>
                <a:lnTo>
                  <a:pt x="1205" y="254"/>
                </a:lnTo>
                <a:lnTo>
                  <a:pt x="1203" y="254"/>
                </a:lnTo>
                <a:lnTo>
                  <a:pt x="1203" y="254"/>
                </a:lnTo>
                <a:lnTo>
                  <a:pt x="1203" y="255"/>
                </a:lnTo>
                <a:lnTo>
                  <a:pt x="1206" y="255"/>
                </a:lnTo>
                <a:lnTo>
                  <a:pt x="1206" y="257"/>
                </a:lnTo>
                <a:lnTo>
                  <a:pt x="1208" y="257"/>
                </a:lnTo>
                <a:lnTo>
                  <a:pt x="1208" y="258"/>
                </a:lnTo>
                <a:lnTo>
                  <a:pt x="1208" y="259"/>
                </a:lnTo>
                <a:lnTo>
                  <a:pt x="1208" y="259"/>
                </a:lnTo>
                <a:lnTo>
                  <a:pt x="1208" y="262"/>
                </a:lnTo>
                <a:lnTo>
                  <a:pt x="1209" y="262"/>
                </a:lnTo>
                <a:lnTo>
                  <a:pt x="1210" y="263"/>
                </a:lnTo>
                <a:lnTo>
                  <a:pt x="1213" y="263"/>
                </a:lnTo>
                <a:lnTo>
                  <a:pt x="1213" y="265"/>
                </a:lnTo>
                <a:lnTo>
                  <a:pt x="1213" y="265"/>
                </a:lnTo>
                <a:lnTo>
                  <a:pt x="1212" y="265"/>
                </a:lnTo>
                <a:lnTo>
                  <a:pt x="1210" y="265"/>
                </a:lnTo>
                <a:lnTo>
                  <a:pt x="1206" y="265"/>
                </a:lnTo>
                <a:lnTo>
                  <a:pt x="1205" y="263"/>
                </a:lnTo>
                <a:lnTo>
                  <a:pt x="1203" y="263"/>
                </a:lnTo>
                <a:lnTo>
                  <a:pt x="1196" y="259"/>
                </a:lnTo>
                <a:lnTo>
                  <a:pt x="1195" y="259"/>
                </a:lnTo>
                <a:lnTo>
                  <a:pt x="1192" y="259"/>
                </a:lnTo>
                <a:lnTo>
                  <a:pt x="1190" y="258"/>
                </a:lnTo>
                <a:lnTo>
                  <a:pt x="1187" y="258"/>
                </a:lnTo>
                <a:lnTo>
                  <a:pt x="1187" y="258"/>
                </a:lnTo>
                <a:lnTo>
                  <a:pt x="1184" y="258"/>
                </a:lnTo>
                <a:lnTo>
                  <a:pt x="1183" y="258"/>
                </a:lnTo>
                <a:lnTo>
                  <a:pt x="1180" y="258"/>
                </a:lnTo>
                <a:lnTo>
                  <a:pt x="1179" y="258"/>
                </a:lnTo>
                <a:lnTo>
                  <a:pt x="1177" y="259"/>
                </a:lnTo>
                <a:lnTo>
                  <a:pt x="1177" y="259"/>
                </a:lnTo>
                <a:lnTo>
                  <a:pt x="1177" y="261"/>
                </a:lnTo>
                <a:lnTo>
                  <a:pt x="1179" y="262"/>
                </a:lnTo>
                <a:lnTo>
                  <a:pt x="1180" y="263"/>
                </a:lnTo>
                <a:lnTo>
                  <a:pt x="1181" y="265"/>
                </a:lnTo>
                <a:lnTo>
                  <a:pt x="1184" y="265"/>
                </a:lnTo>
                <a:lnTo>
                  <a:pt x="1188" y="266"/>
                </a:lnTo>
                <a:lnTo>
                  <a:pt x="1191" y="266"/>
                </a:lnTo>
                <a:lnTo>
                  <a:pt x="1194" y="268"/>
                </a:lnTo>
                <a:lnTo>
                  <a:pt x="1195" y="269"/>
                </a:lnTo>
                <a:lnTo>
                  <a:pt x="1198" y="270"/>
                </a:lnTo>
                <a:lnTo>
                  <a:pt x="1198" y="270"/>
                </a:lnTo>
                <a:lnTo>
                  <a:pt x="1205" y="272"/>
                </a:lnTo>
                <a:lnTo>
                  <a:pt x="1205" y="272"/>
                </a:lnTo>
                <a:lnTo>
                  <a:pt x="1206" y="272"/>
                </a:lnTo>
                <a:lnTo>
                  <a:pt x="1209" y="270"/>
                </a:lnTo>
                <a:lnTo>
                  <a:pt x="1209" y="270"/>
                </a:lnTo>
                <a:lnTo>
                  <a:pt x="1210" y="270"/>
                </a:lnTo>
                <a:lnTo>
                  <a:pt x="1212" y="272"/>
                </a:lnTo>
                <a:lnTo>
                  <a:pt x="1214" y="272"/>
                </a:lnTo>
                <a:lnTo>
                  <a:pt x="1216" y="270"/>
                </a:lnTo>
                <a:lnTo>
                  <a:pt x="1217" y="272"/>
                </a:lnTo>
                <a:lnTo>
                  <a:pt x="1217" y="272"/>
                </a:lnTo>
                <a:lnTo>
                  <a:pt x="1217" y="272"/>
                </a:lnTo>
                <a:lnTo>
                  <a:pt x="1216" y="272"/>
                </a:lnTo>
                <a:lnTo>
                  <a:pt x="1214" y="273"/>
                </a:lnTo>
                <a:lnTo>
                  <a:pt x="1216" y="274"/>
                </a:lnTo>
                <a:lnTo>
                  <a:pt x="1216" y="274"/>
                </a:lnTo>
                <a:lnTo>
                  <a:pt x="1216" y="276"/>
                </a:lnTo>
                <a:lnTo>
                  <a:pt x="1213" y="276"/>
                </a:lnTo>
                <a:lnTo>
                  <a:pt x="1212" y="277"/>
                </a:lnTo>
                <a:lnTo>
                  <a:pt x="1212" y="279"/>
                </a:lnTo>
                <a:lnTo>
                  <a:pt x="1212" y="280"/>
                </a:lnTo>
                <a:lnTo>
                  <a:pt x="1212" y="281"/>
                </a:lnTo>
                <a:lnTo>
                  <a:pt x="1210" y="284"/>
                </a:lnTo>
                <a:lnTo>
                  <a:pt x="1209" y="284"/>
                </a:lnTo>
                <a:lnTo>
                  <a:pt x="1212" y="284"/>
                </a:lnTo>
                <a:lnTo>
                  <a:pt x="1213" y="284"/>
                </a:lnTo>
                <a:lnTo>
                  <a:pt x="1214" y="284"/>
                </a:lnTo>
                <a:lnTo>
                  <a:pt x="1216" y="286"/>
                </a:lnTo>
                <a:lnTo>
                  <a:pt x="1217" y="286"/>
                </a:lnTo>
                <a:lnTo>
                  <a:pt x="1217" y="286"/>
                </a:lnTo>
                <a:lnTo>
                  <a:pt x="1216" y="286"/>
                </a:lnTo>
                <a:lnTo>
                  <a:pt x="1212" y="287"/>
                </a:lnTo>
                <a:lnTo>
                  <a:pt x="1209" y="286"/>
                </a:lnTo>
                <a:lnTo>
                  <a:pt x="1209" y="287"/>
                </a:lnTo>
                <a:lnTo>
                  <a:pt x="1209" y="290"/>
                </a:lnTo>
                <a:lnTo>
                  <a:pt x="1208" y="292"/>
                </a:lnTo>
                <a:lnTo>
                  <a:pt x="1209" y="292"/>
                </a:lnTo>
                <a:lnTo>
                  <a:pt x="1210" y="292"/>
                </a:lnTo>
                <a:lnTo>
                  <a:pt x="1212" y="291"/>
                </a:lnTo>
                <a:lnTo>
                  <a:pt x="1212" y="291"/>
                </a:lnTo>
                <a:lnTo>
                  <a:pt x="1210" y="294"/>
                </a:lnTo>
                <a:lnTo>
                  <a:pt x="1209" y="295"/>
                </a:lnTo>
                <a:lnTo>
                  <a:pt x="1209" y="295"/>
                </a:lnTo>
                <a:lnTo>
                  <a:pt x="1206" y="295"/>
                </a:lnTo>
                <a:lnTo>
                  <a:pt x="1205" y="297"/>
                </a:lnTo>
                <a:lnTo>
                  <a:pt x="1203" y="295"/>
                </a:lnTo>
                <a:lnTo>
                  <a:pt x="1198" y="294"/>
                </a:lnTo>
                <a:lnTo>
                  <a:pt x="1195" y="292"/>
                </a:lnTo>
                <a:lnTo>
                  <a:pt x="1192" y="294"/>
                </a:lnTo>
                <a:lnTo>
                  <a:pt x="1191" y="295"/>
                </a:lnTo>
                <a:lnTo>
                  <a:pt x="1190" y="298"/>
                </a:lnTo>
                <a:lnTo>
                  <a:pt x="1188" y="299"/>
                </a:lnTo>
                <a:lnTo>
                  <a:pt x="1187" y="299"/>
                </a:lnTo>
                <a:lnTo>
                  <a:pt x="1188" y="299"/>
                </a:lnTo>
                <a:lnTo>
                  <a:pt x="1190" y="299"/>
                </a:lnTo>
                <a:lnTo>
                  <a:pt x="1194" y="299"/>
                </a:lnTo>
                <a:lnTo>
                  <a:pt x="1194" y="301"/>
                </a:lnTo>
                <a:lnTo>
                  <a:pt x="1194" y="301"/>
                </a:lnTo>
                <a:lnTo>
                  <a:pt x="1196" y="301"/>
                </a:lnTo>
                <a:lnTo>
                  <a:pt x="1199" y="301"/>
                </a:lnTo>
                <a:lnTo>
                  <a:pt x="1202" y="301"/>
                </a:lnTo>
                <a:lnTo>
                  <a:pt x="1205" y="301"/>
                </a:lnTo>
                <a:lnTo>
                  <a:pt x="1206" y="299"/>
                </a:lnTo>
                <a:lnTo>
                  <a:pt x="1206" y="298"/>
                </a:lnTo>
                <a:lnTo>
                  <a:pt x="1206" y="298"/>
                </a:lnTo>
                <a:lnTo>
                  <a:pt x="1208" y="298"/>
                </a:lnTo>
                <a:lnTo>
                  <a:pt x="1208" y="298"/>
                </a:lnTo>
                <a:lnTo>
                  <a:pt x="1209" y="298"/>
                </a:lnTo>
                <a:lnTo>
                  <a:pt x="1208" y="299"/>
                </a:lnTo>
                <a:lnTo>
                  <a:pt x="1208" y="301"/>
                </a:lnTo>
                <a:lnTo>
                  <a:pt x="1206" y="301"/>
                </a:lnTo>
                <a:lnTo>
                  <a:pt x="1206" y="302"/>
                </a:lnTo>
                <a:lnTo>
                  <a:pt x="1206" y="302"/>
                </a:lnTo>
                <a:lnTo>
                  <a:pt x="1206" y="302"/>
                </a:lnTo>
                <a:lnTo>
                  <a:pt x="1205" y="303"/>
                </a:lnTo>
                <a:lnTo>
                  <a:pt x="1205" y="303"/>
                </a:lnTo>
                <a:lnTo>
                  <a:pt x="1203" y="303"/>
                </a:lnTo>
                <a:lnTo>
                  <a:pt x="1201" y="303"/>
                </a:lnTo>
                <a:lnTo>
                  <a:pt x="1196" y="302"/>
                </a:lnTo>
                <a:lnTo>
                  <a:pt x="1192" y="301"/>
                </a:lnTo>
                <a:lnTo>
                  <a:pt x="1191" y="301"/>
                </a:lnTo>
                <a:lnTo>
                  <a:pt x="1190" y="301"/>
                </a:lnTo>
                <a:lnTo>
                  <a:pt x="1190" y="302"/>
                </a:lnTo>
                <a:lnTo>
                  <a:pt x="1188" y="305"/>
                </a:lnTo>
                <a:lnTo>
                  <a:pt x="1185" y="308"/>
                </a:lnTo>
                <a:lnTo>
                  <a:pt x="1185" y="309"/>
                </a:lnTo>
                <a:lnTo>
                  <a:pt x="1185" y="309"/>
                </a:lnTo>
                <a:lnTo>
                  <a:pt x="1185" y="310"/>
                </a:lnTo>
                <a:lnTo>
                  <a:pt x="1184" y="312"/>
                </a:lnTo>
                <a:lnTo>
                  <a:pt x="1185" y="312"/>
                </a:lnTo>
                <a:lnTo>
                  <a:pt x="1187" y="312"/>
                </a:lnTo>
                <a:lnTo>
                  <a:pt x="1191" y="309"/>
                </a:lnTo>
                <a:lnTo>
                  <a:pt x="1192" y="309"/>
                </a:lnTo>
                <a:lnTo>
                  <a:pt x="1194" y="308"/>
                </a:lnTo>
                <a:lnTo>
                  <a:pt x="1195" y="308"/>
                </a:lnTo>
                <a:lnTo>
                  <a:pt x="1198" y="308"/>
                </a:lnTo>
                <a:lnTo>
                  <a:pt x="1199" y="308"/>
                </a:lnTo>
                <a:lnTo>
                  <a:pt x="1201" y="309"/>
                </a:lnTo>
                <a:lnTo>
                  <a:pt x="1203" y="309"/>
                </a:lnTo>
                <a:lnTo>
                  <a:pt x="1206" y="309"/>
                </a:lnTo>
                <a:lnTo>
                  <a:pt x="1208" y="308"/>
                </a:lnTo>
                <a:lnTo>
                  <a:pt x="1210" y="308"/>
                </a:lnTo>
                <a:lnTo>
                  <a:pt x="1212" y="308"/>
                </a:lnTo>
                <a:lnTo>
                  <a:pt x="1210" y="309"/>
                </a:lnTo>
                <a:lnTo>
                  <a:pt x="1209" y="309"/>
                </a:lnTo>
                <a:lnTo>
                  <a:pt x="1209" y="309"/>
                </a:lnTo>
                <a:lnTo>
                  <a:pt x="1213" y="312"/>
                </a:lnTo>
                <a:lnTo>
                  <a:pt x="1214" y="312"/>
                </a:lnTo>
                <a:lnTo>
                  <a:pt x="1213" y="313"/>
                </a:lnTo>
                <a:lnTo>
                  <a:pt x="1209" y="310"/>
                </a:lnTo>
                <a:lnTo>
                  <a:pt x="1206" y="310"/>
                </a:lnTo>
                <a:lnTo>
                  <a:pt x="1203" y="310"/>
                </a:lnTo>
                <a:lnTo>
                  <a:pt x="1202" y="310"/>
                </a:lnTo>
                <a:lnTo>
                  <a:pt x="1196" y="309"/>
                </a:lnTo>
                <a:lnTo>
                  <a:pt x="1195" y="309"/>
                </a:lnTo>
                <a:lnTo>
                  <a:pt x="1194" y="309"/>
                </a:lnTo>
                <a:lnTo>
                  <a:pt x="1191" y="310"/>
                </a:lnTo>
                <a:lnTo>
                  <a:pt x="1190" y="312"/>
                </a:lnTo>
                <a:lnTo>
                  <a:pt x="1187" y="312"/>
                </a:lnTo>
                <a:lnTo>
                  <a:pt x="1185" y="313"/>
                </a:lnTo>
                <a:lnTo>
                  <a:pt x="1184" y="314"/>
                </a:lnTo>
                <a:lnTo>
                  <a:pt x="1184" y="316"/>
                </a:lnTo>
                <a:lnTo>
                  <a:pt x="1183" y="319"/>
                </a:lnTo>
                <a:lnTo>
                  <a:pt x="1184" y="321"/>
                </a:lnTo>
                <a:lnTo>
                  <a:pt x="1185" y="321"/>
                </a:lnTo>
                <a:lnTo>
                  <a:pt x="1187" y="321"/>
                </a:lnTo>
                <a:lnTo>
                  <a:pt x="1188" y="321"/>
                </a:lnTo>
                <a:lnTo>
                  <a:pt x="1190" y="321"/>
                </a:lnTo>
                <a:lnTo>
                  <a:pt x="1192" y="323"/>
                </a:lnTo>
                <a:lnTo>
                  <a:pt x="1195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5" y="323"/>
                </a:lnTo>
                <a:lnTo>
                  <a:pt x="1191" y="323"/>
                </a:lnTo>
                <a:lnTo>
                  <a:pt x="1190" y="324"/>
                </a:lnTo>
                <a:lnTo>
                  <a:pt x="1190" y="325"/>
                </a:lnTo>
                <a:lnTo>
                  <a:pt x="1187" y="327"/>
                </a:lnTo>
                <a:lnTo>
                  <a:pt x="1187" y="327"/>
                </a:lnTo>
                <a:lnTo>
                  <a:pt x="1187" y="327"/>
                </a:lnTo>
                <a:lnTo>
                  <a:pt x="1185" y="328"/>
                </a:lnTo>
                <a:lnTo>
                  <a:pt x="1185" y="330"/>
                </a:lnTo>
                <a:lnTo>
                  <a:pt x="1185" y="331"/>
                </a:lnTo>
                <a:lnTo>
                  <a:pt x="1185" y="332"/>
                </a:lnTo>
                <a:lnTo>
                  <a:pt x="1185" y="334"/>
                </a:lnTo>
                <a:lnTo>
                  <a:pt x="1185" y="334"/>
                </a:lnTo>
                <a:lnTo>
                  <a:pt x="1187" y="334"/>
                </a:lnTo>
                <a:lnTo>
                  <a:pt x="1190" y="334"/>
                </a:lnTo>
                <a:lnTo>
                  <a:pt x="1191" y="334"/>
                </a:lnTo>
                <a:lnTo>
                  <a:pt x="1192" y="332"/>
                </a:lnTo>
                <a:lnTo>
                  <a:pt x="1192" y="332"/>
                </a:lnTo>
                <a:lnTo>
                  <a:pt x="1194" y="331"/>
                </a:lnTo>
                <a:lnTo>
                  <a:pt x="1196" y="330"/>
                </a:lnTo>
                <a:lnTo>
                  <a:pt x="1202" y="325"/>
                </a:lnTo>
                <a:lnTo>
                  <a:pt x="1203" y="324"/>
                </a:lnTo>
                <a:lnTo>
                  <a:pt x="1206" y="323"/>
                </a:lnTo>
                <a:lnTo>
                  <a:pt x="1208" y="323"/>
                </a:lnTo>
                <a:lnTo>
                  <a:pt x="1208" y="323"/>
                </a:lnTo>
                <a:lnTo>
                  <a:pt x="1208" y="323"/>
                </a:lnTo>
                <a:lnTo>
                  <a:pt x="1205" y="325"/>
                </a:lnTo>
                <a:lnTo>
                  <a:pt x="1203" y="325"/>
                </a:lnTo>
                <a:lnTo>
                  <a:pt x="1202" y="327"/>
                </a:lnTo>
                <a:lnTo>
                  <a:pt x="1202" y="327"/>
                </a:lnTo>
                <a:lnTo>
                  <a:pt x="1201" y="327"/>
                </a:lnTo>
                <a:lnTo>
                  <a:pt x="1201" y="328"/>
                </a:lnTo>
                <a:lnTo>
                  <a:pt x="1199" y="330"/>
                </a:lnTo>
                <a:lnTo>
                  <a:pt x="1198" y="330"/>
                </a:lnTo>
                <a:lnTo>
                  <a:pt x="1195" y="331"/>
                </a:lnTo>
                <a:lnTo>
                  <a:pt x="1191" y="334"/>
                </a:lnTo>
                <a:lnTo>
                  <a:pt x="1188" y="335"/>
                </a:lnTo>
                <a:lnTo>
                  <a:pt x="1187" y="335"/>
                </a:lnTo>
                <a:lnTo>
                  <a:pt x="1188" y="337"/>
                </a:lnTo>
                <a:lnTo>
                  <a:pt x="1188" y="337"/>
                </a:lnTo>
                <a:lnTo>
                  <a:pt x="1188" y="337"/>
                </a:lnTo>
                <a:lnTo>
                  <a:pt x="1190" y="337"/>
                </a:lnTo>
                <a:lnTo>
                  <a:pt x="1188" y="341"/>
                </a:lnTo>
                <a:lnTo>
                  <a:pt x="1190" y="343"/>
                </a:lnTo>
                <a:lnTo>
                  <a:pt x="1190" y="343"/>
                </a:lnTo>
                <a:lnTo>
                  <a:pt x="1191" y="343"/>
                </a:lnTo>
                <a:lnTo>
                  <a:pt x="1194" y="343"/>
                </a:lnTo>
                <a:lnTo>
                  <a:pt x="1195" y="345"/>
                </a:lnTo>
                <a:lnTo>
                  <a:pt x="1198" y="345"/>
                </a:lnTo>
                <a:lnTo>
                  <a:pt x="1201" y="343"/>
                </a:lnTo>
                <a:lnTo>
                  <a:pt x="1202" y="342"/>
                </a:lnTo>
                <a:lnTo>
                  <a:pt x="1203" y="341"/>
                </a:lnTo>
                <a:lnTo>
                  <a:pt x="1203" y="341"/>
                </a:lnTo>
                <a:lnTo>
                  <a:pt x="1206" y="339"/>
                </a:lnTo>
                <a:lnTo>
                  <a:pt x="1209" y="339"/>
                </a:lnTo>
                <a:lnTo>
                  <a:pt x="1209" y="339"/>
                </a:lnTo>
                <a:lnTo>
                  <a:pt x="1209" y="341"/>
                </a:lnTo>
                <a:lnTo>
                  <a:pt x="1208" y="341"/>
                </a:lnTo>
                <a:lnTo>
                  <a:pt x="1205" y="341"/>
                </a:lnTo>
                <a:lnTo>
                  <a:pt x="1203" y="342"/>
                </a:lnTo>
                <a:lnTo>
                  <a:pt x="1201" y="343"/>
                </a:lnTo>
                <a:lnTo>
                  <a:pt x="1199" y="345"/>
                </a:lnTo>
                <a:lnTo>
                  <a:pt x="1196" y="346"/>
                </a:lnTo>
                <a:lnTo>
                  <a:pt x="1196" y="346"/>
                </a:lnTo>
                <a:lnTo>
                  <a:pt x="1195" y="346"/>
                </a:lnTo>
                <a:lnTo>
                  <a:pt x="1196" y="348"/>
                </a:lnTo>
                <a:lnTo>
                  <a:pt x="1196" y="349"/>
                </a:lnTo>
                <a:lnTo>
                  <a:pt x="1196" y="349"/>
                </a:lnTo>
                <a:lnTo>
                  <a:pt x="1198" y="349"/>
                </a:lnTo>
                <a:lnTo>
                  <a:pt x="1198" y="350"/>
                </a:lnTo>
                <a:lnTo>
                  <a:pt x="1199" y="354"/>
                </a:lnTo>
                <a:lnTo>
                  <a:pt x="1199" y="357"/>
                </a:lnTo>
                <a:lnTo>
                  <a:pt x="1199" y="359"/>
                </a:lnTo>
                <a:lnTo>
                  <a:pt x="1199" y="361"/>
                </a:lnTo>
                <a:lnTo>
                  <a:pt x="1201" y="361"/>
                </a:lnTo>
                <a:lnTo>
                  <a:pt x="1201" y="363"/>
                </a:lnTo>
                <a:lnTo>
                  <a:pt x="1202" y="364"/>
                </a:lnTo>
                <a:lnTo>
                  <a:pt x="1202" y="364"/>
                </a:lnTo>
                <a:lnTo>
                  <a:pt x="1203" y="363"/>
                </a:lnTo>
                <a:lnTo>
                  <a:pt x="1203" y="361"/>
                </a:lnTo>
                <a:lnTo>
                  <a:pt x="1206" y="359"/>
                </a:lnTo>
                <a:lnTo>
                  <a:pt x="1206" y="357"/>
                </a:lnTo>
                <a:lnTo>
                  <a:pt x="1206" y="356"/>
                </a:lnTo>
                <a:lnTo>
                  <a:pt x="1208" y="356"/>
                </a:lnTo>
                <a:lnTo>
                  <a:pt x="1209" y="356"/>
                </a:lnTo>
                <a:lnTo>
                  <a:pt x="1209" y="356"/>
                </a:lnTo>
                <a:lnTo>
                  <a:pt x="1208" y="357"/>
                </a:lnTo>
                <a:lnTo>
                  <a:pt x="1210" y="357"/>
                </a:lnTo>
                <a:lnTo>
                  <a:pt x="1212" y="357"/>
                </a:lnTo>
                <a:lnTo>
                  <a:pt x="1212" y="356"/>
                </a:lnTo>
                <a:lnTo>
                  <a:pt x="1213" y="354"/>
                </a:lnTo>
                <a:lnTo>
                  <a:pt x="1213" y="354"/>
                </a:lnTo>
                <a:lnTo>
                  <a:pt x="1212" y="352"/>
                </a:lnTo>
                <a:lnTo>
                  <a:pt x="1212" y="350"/>
                </a:lnTo>
                <a:lnTo>
                  <a:pt x="1210" y="349"/>
                </a:lnTo>
                <a:lnTo>
                  <a:pt x="1210" y="349"/>
                </a:lnTo>
                <a:lnTo>
                  <a:pt x="1212" y="350"/>
                </a:lnTo>
                <a:lnTo>
                  <a:pt x="1212" y="352"/>
                </a:lnTo>
                <a:lnTo>
                  <a:pt x="1213" y="353"/>
                </a:lnTo>
                <a:lnTo>
                  <a:pt x="1213" y="353"/>
                </a:lnTo>
                <a:lnTo>
                  <a:pt x="1213" y="354"/>
                </a:lnTo>
                <a:lnTo>
                  <a:pt x="1214" y="356"/>
                </a:lnTo>
                <a:lnTo>
                  <a:pt x="1217" y="356"/>
                </a:lnTo>
                <a:lnTo>
                  <a:pt x="1217" y="356"/>
                </a:lnTo>
                <a:lnTo>
                  <a:pt x="1219" y="356"/>
                </a:lnTo>
                <a:lnTo>
                  <a:pt x="1219" y="359"/>
                </a:lnTo>
                <a:lnTo>
                  <a:pt x="1220" y="360"/>
                </a:lnTo>
                <a:lnTo>
                  <a:pt x="1220" y="360"/>
                </a:lnTo>
                <a:lnTo>
                  <a:pt x="1219" y="360"/>
                </a:lnTo>
                <a:lnTo>
                  <a:pt x="1217" y="357"/>
                </a:lnTo>
                <a:lnTo>
                  <a:pt x="1216" y="357"/>
                </a:lnTo>
                <a:lnTo>
                  <a:pt x="1214" y="357"/>
                </a:lnTo>
                <a:lnTo>
                  <a:pt x="1213" y="357"/>
                </a:lnTo>
                <a:lnTo>
                  <a:pt x="1212" y="357"/>
                </a:lnTo>
                <a:lnTo>
                  <a:pt x="1212" y="357"/>
                </a:lnTo>
                <a:lnTo>
                  <a:pt x="1212" y="359"/>
                </a:lnTo>
                <a:lnTo>
                  <a:pt x="1212" y="359"/>
                </a:lnTo>
                <a:lnTo>
                  <a:pt x="1209" y="359"/>
                </a:lnTo>
                <a:lnTo>
                  <a:pt x="1208" y="359"/>
                </a:lnTo>
                <a:lnTo>
                  <a:pt x="1206" y="360"/>
                </a:lnTo>
                <a:lnTo>
                  <a:pt x="1205" y="363"/>
                </a:lnTo>
                <a:lnTo>
                  <a:pt x="1203" y="364"/>
                </a:lnTo>
                <a:lnTo>
                  <a:pt x="1203" y="364"/>
                </a:lnTo>
                <a:lnTo>
                  <a:pt x="1205" y="365"/>
                </a:lnTo>
                <a:lnTo>
                  <a:pt x="1205" y="365"/>
                </a:lnTo>
                <a:lnTo>
                  <a:pt x="1206" y="365"/>
                </a:lnTo>
                <a:lnTo>
                  <a:pt x="1206" y="365"/>
                </a:lnTo>
                <a:lnTo>
                  <a:pt x="1208" y="365"/>
                </a:lnTo>
                <a:lnTo>
                  <a:pt x="1209" y="364"/>
                </a:lnTo>
                <a:lnTo>
                  <a:pt x="1213" y="364"/>
                </a:lnTo>
                <a:lnTo>
                  <a:pt x="1214" y="363"/>
                </a:lnTo>
                <a:lnTo>
                  <a:pt x="1216" y="363"/>
                </a:lnTo>
                <a:lnTo>
                  <a:pt x="1216" y="363"/>
                </a:lnTo>
                <a:lnTo>
                  <a:pt x="1214" y="364"/>
                </a:lnTo>
                <a:lnTo>
                  <a:pt x="1214" y="364"/>
                </a:lnTo>
                <a:lnTo>
                  <a:pt x="1216" y="364"/>
                </a:lnTo>
                <a:lnTo>
                  <a:pt x="1217" y="364"/>
                </a:lnTo>
                <a:lnTo>
                  <a:pt x="1216" y="364"/>
                </a:lnTo>
                <a:lnTo>
                  <a:pt x="1214" y="364"/>
                </a:lnTo>
                <a:lnTo>
                  <a:pt x="1213" y="365"/>
                </a:lnTo>
                <a:lnTo>
                  <a:pt x="1212" y="365"/>
                </a:lnTo>
                <a:lnTo>
                  <a:pt x="1208" y="367"/>
                </a:lnTo>
                <a:lnTo>
                  <a:pt x="1205" y="367"/>
                </a:lnTo>
                <a:lnTo>
                  <a:pt x="1206" y="368"/>
                </a:lnTo>
                <a:lnTo>
                  <a:pt x="1205" y="371"/>
                </a:lnTo>
                <a:lnTo>
                  <a:pt x="1206" y="372"/>
                </a:lnTo>
                <a:lnTo>
                  <a:pt x="1209" y="375"/>
                </a:lnTo>
                <a:lnTo>
                  <a:pt x="1210" y="378"/>
                </a:lnTo>
                <a:lnTo>
                  <a:pt x="1212" y="379"/>
                </a:lnTo>
                <a:lnTo>
                  <a:pt x="1212" y="381"/>
                </a:lnTo>
                <a:lnTo>
                  <a:pt x="1213" y="381"/>
                </a:lnTo>
                <a:lnTo>
                  <a:pt x="1214" y="382"/>
                </a:lnTo>
                <a:lnTo>
                  <a:pt x="1214" y="382"/>
                </a:lnTo>
                <a:lnTo>
                  <a:pt x="1214" y="383"/>
                </a:lnTo>
                <a:lnTo>
                  <a:pt x="1216" y="385"/>
                </a:lnTo>
                <a:lnTo>
                  <a:pt x="1216" y="385"/>
                </a:lnTo>
                <a:lnTo>
                  <a:pt x="1216" y="385"/>
                </a:lnTo>
                <a:lnTo>
                  <a:pt x="1219" y="382"/>
                </a:lnTo>
                <a:lnTo>
                  <a:pt x="1221" y="382"/>
                </a:lnTo>
                <a:lnTo>
                  <a:pt x="1219" y="383"/>
                </a:lnTo>
                <a:lnTo>
                  <a:pt x="1217" y="385"/>
                </a:lnTo>
                <a:lnTo>
                  <a:pt x="1217" y="386"/>
                </a:lnTo>
                <a:lnTo>
                  <a:pt x="1217" y="386"/>
                </a:lnTo>
                <a:lnTo>
                  <a:pt x="1217" y="389"/>
                </a:lnTo>
                <a:lnTo>
                  <a:pt x="1217" y="389"/>
                </a:lnTo>
                <a:lnTo>
                  <a:pt x="1217" y="390"/>
                </a:lnTo>
                <a:lnTo>
                  <a:pt x="1217" y="390"/>
                </a:lnTo>
                <a:lnTo>
                  <a:pt x="1219" y="390"/>
                </a:lnTo>
                <a:lnTo>
                  <a:pt x="1219" y="392"/>
                </a:lnTo>
                <a:lnTo>
                  <a:pt x="1220" y="392"/>
                </a:lnTo>
                <a:lnTo>
                  <a:pt x="1221" y="393"/>
                </a:lnTo>
                <a:lnTo>
                  <a:pt x="1223" y="393"/>
                </a:lnTo>
                <a:lnTo>
                  <a:pt x="1224" y="393"/>
                </a:lnTo>
                <a:lnTo>
                  <a:pt x="1223" y="394"/>
                </a:lnTo>
                <a:lnTo>
                  <a:pt x="1223" y="396"/>
                </a:lnTo>
                <a:lnTo>
                  <a:pt x="1223" y="396"/>
                </a:lnTo>
                <a:lnTo>
                  <a:pt x="1223" y="397"/>
                </a:lnTo>
                <a:lnTo>
                  <a:pt x="1225" y="397"/>
                </a:lnTo>
                <a:lnTo>
                  <a:pt x="1227" y="396"/>
                </a:lnTo>
                <a:lnTo>
                  <a:pt x="1227" y="396"/>
                </a:lnTo>
                <a:lnTo>
                  <a:pt x="1228" y="394"/>
                </a:lnTo>
                <a:lnTo>
                  <a:pt x="1230" y="396"/>
                </a:lnTo>
                <a:lnTo>
                  <a:pt x="1231" y="396"/>
                </a:lnTo>
                <a:lnTo>
                  <a:pt x="1228" y="396"/>
                </a:lnTo>
                <a:lnTo>
                  <a:pt x="1228" y="397"/>
                </a:lnTo>
                <a:lnTo>
                  <a:pt x="1228" y="397"/>
                </a:lnTo>
                <a:lnTo>
                  <a:pt x="1227" y="397"/>
                </a:lnTo>
                <a:lnTo>
                  <a:pt x="1225" y="399"/>
                </a:lnTo>
                <a:lnTo>
                  <a:pt x="1225" y="399"/>
                </a:lnTo>
                <a:lnTo>
                  <a:pt x="1227" y="400"/>
                </a:lnTo>
                <a:lnTo>
                  <a:pt x="1227" y="400"/>
                </a:lnTo>
                <a:lnTo>
                  <a:pt x="1227" y="401"/>
                </a:lnTo>
                <a:lnTo>
                  <a:pt x="1227" y="401"/>
                </a:lnTo>
                <a:lnTo>
                  <a:pt x="1227" y="403"/>
                </a:lnTo>
                <a:lnTo>
                  <a:pt x="1227" y="403"/>
                </a:lnTo>
                <a:lnTo>
                  <a:pt x="1227" y="403"/>
                </a:lnTo>
                <a:lnTo>
                  <a:pt x="1228" y="404"/>
                </a:lnTo>
                <a:lnTo>
                  <a:pt x="1230" y="405"/>
                </a:lnTo>
                <a:lnTo>
                  <a:pt x="1230" y="405"/>
                </a:lnTo>
                <a:lnTo>
                  <a:pt x="1230" y="407"/>
                </a:lnTo>
                <a:lnTo>
                  <a:pt x="1234" y="408"/>
                </a:lnTo>
                <a:lnTo>
                  <a:pt x="1234" y="408"/>
                </a:lnTo>
                <a:lnTo>
                  <a:pt x="1234" y="408"/>
                </a:lnTo>
                <a:lnTo>
                  <a:pt x="1235" y="408"/>
                </a:lnTo>
                <a:lnTo>
                  <a:pt x="1235" y="408"/>
                </a:lnTo>
                <a:lnTo>
                  <a:pt x="1235" y="410"/>
                </a:lnTo>
                <a:lnTo>
                  <a:pt x="1235" y="411"/>
                </a:lnTo>
                <a:lnTo>
                  <a:pt x="1236" y="411"/>
                </a:lnTo>
                <a:lnTo>
                  <a:pt x="1238" y="411"/>
                </a:lnTo>
                <a:lnTo>
                  <a:pt x="1241" y="411"/>
                </a:lnTo>
                <a:lnTo>
                  <a:pt x="1241" y="411"/>
                </a:lnTo>
                <a:lnTo>
                  <a:pt x="1239" y="412"/>
                </a:lnTo>
                <a:lnTo>
                  <a:pt x="1236" y="414"/>
                </a:lnTo>
                <a:lnTo>
                  <a:pt x="1236" y="414"/>
                </a:lnTo>
                <a:lnTo>
                  <a:pt x="1236" y="415"/>
                </a:lnTo>
                <a:lnTo>
                  <a:pt x="1238" y="415"/>
                </a:lnTo>
                <a:lnTo>
                  <a:pt x="1239" y="415"/>
                </a:lnTo>
                <a:lnTo>
                  <a:pt x="1241" y="415"/>
                </a:lnTo>
                <a:lnTo>
                  <a:pt x="1242" y="415"/>
                </a:lnTo>
                <a:lnTo>
                  <a:pt x="1241" y="414"/>
                </a:lnTo>
                <a:lnTo>
                  <a:pt x="1241" y="414"/>
                </a:lnTo>
                <a:lnTo>
                  <a:pt x="1242" y="414"/>
                </a:lnTo>
                <a:lnTo>
                  <a:pt x="1243" y="414"/>
                </a:lnTo>
                <a:lnTo>
                  <a:pt x="1243" y="414"/>
                </a:lnTo>
                <a:lnTo>
                  <a:pt x="1245" y="414"/>
                </a:lnTo>
                <a:lnTo>
                  <a:pt x="1246" y="414"/>
                </a:lnTo>
                <a:lnTo>
                  <a:pt x="1247" y="414"/>
                </a:lnTo>
                <a:lnTo>
                  <a:pt x="1249" y="414"/>
                </a:lnTo>
                <a:lnTo>
                  <a:pt x="1249" y="414"/>
                </a:lnTo>
                <a:lnTo>
                  <a:pt x="1250" y="414"/>
                </a:lnTo>
                <a:lnTo>
                  <a:pt x="1252" y="412"/>
                </a:lnTo>
                <a:lnTo>
                  <a:pt x="1252" y="412"/>
                </a:lnTo>
                <a:lnTo>
                  <a:pt x="1254" y="411"/>
                </a:lnTo>
                <a:lnTo>
                  <a:pt x="1257" y="410"/>
                </a:lnTo>
                <a:lnTo>
                  <a:pt x="1258" y="410"/>
                </a:lnTo>
                <a:lnTo>
                  <a:pt x="1258" y="408"/>
                </a:lnTo>
                <a:lnTo>
                  <a:pt x="1258" y="408"/>
                </a:lnTo>
                <a:lnTo>
                  <a:pt x="1258" y="408"/>
                </a:lnTo>
                <a:lnTo>
                  <a:pt x="1260" y="408"/>
                </a:lnTo>
                <a:lnTo>
                  <a:pt x="1258" y="410"/>
                </a:lnTo>
                <a:lnTo>
                  <a:pt x="1258" y="411"/>
                </a:lnTo>
                <a:lnTo>
                  <a:pt x="1257" y="411"/>
                </a:lnTo>
                <a:lnTo>
                  <a:pt x="1257" y="414"/>
                </a:lnTo>
                <a:lnTo>
                  <a:pt x="1257" y="416"/>
                </a:lnTo>
                <a:lnTo>
                  <a:pt x="1258" y="416"/>
                </a:lnTo>
                <a:lnTo>
                  <a:pt x="1258" y="416"/>
                </a:lnTo>
                <a:lnTo>
                  <a:pt x="1261" y="418"/>
                </a:lnTo>
                <a:lnTo>
                  <a:pt x="1261" y="418"/>
                </a:lnTo>
                <a:lnTo>
                  <a:pt x="1263" y="419"/>
                </a:lnTo>
                <a:lnTo>
                  <a:pt x="1264" y="419"/>
                </a:lnTo>
                <a:lnTo>
                  <a:pt x="1264" y="419"/>
                </a:lnTo>
                <a:lnTo>
                  <a:pt x="1267" y="418"/>
                </a:lnTo>
                <a:lnTo>
                  <a:pt x="1269" y="416"/>
                </a:lnTo>
                <a:lnTo>
                  <a:pt x="1269" y="416"/>
                </a:lnTo>
                <a:lnTo>
                  <a:pt x="1268" y="418"/>
                </a:lnTo>
                <a:lnTo>
                  <a:pt x="1268" y="419"/>
                </a:lnTo>
                <a:lnTo>
                  <a:pt x="1267" y="419"/>
                </a:lnTo>
                <a:lnTo>
                  <a:pt x="1265" y="421"/>
                </a:lnTo>
                <a:lnTo>
                  <a:pt x="1264" y="421"/>
                </a:lnTo>
                <a:lnTo>
                  <a:pt x="1264" y="421"/>
                </a:lnTo>
                <a:lnTo>
                  <a:pt x="1264" y="422"/>
                </a:lnTo>
                <a:lnTo>
                  <a:pt x="1269" y="425"/>
                </a:lnTo>
                <a:lnTo>
                  <a:pt x="1271" y="425"/>
                </a:lnTo>
                <a:lnTo>
                  <a:pt x="1272" y="425"/>
                </a:lnTo>
                <a:lnTo>
                  <a:pt x="1272" y="423"/>
                </a:lnTo>
                <a:lnTo>
                  <a:pt x="1274" y="422"/>
                </a:lnTo>
                <a:lnTo>
                  <a:pt x="1275" y="422"/>
                </a:lnTo>
                <a:lnTo>
                  <a:pt x="1275" y="422"/>
                </a:lnTo>
                <a:lnTo>
                  <a:pt x="1275" y="423"/>
                </a:lnTo>
                <a:lnTo>
                  <a:pt x="1274" y="425"/>
                </a:lnTo>
                <a:lnTo>
                  <a:pt x="1272" y="425"/>
                </a:lnTo>
                <a:lnTo>
                  <a:pt x="1272" y="426"/>
                </a:lnTo>
                <a:lnTo>
                  <a:pt x="1274" y="426"/>
                </a:lnTo>
                <a:lnTo>
                  <a:pt x="1274" y="426"/>
                </a:lnTo>
                <a:lnTo>
                  <a:pt x="1274" y="428"/>
                </a:lnTo>
                <a:lnTo>
                  <a:pt x="1275" y="426"/>
                </a:lnTo>
                <a:lnTo>
                  <a:pt x="1276" y="426"/>
                </a:lnTo>
                <a:lnTo>
                  <a:pt x="1276" y="428"/>
                </a:lnTo>
                <a:lnTo>
                  <a:pt x="1276" y="428"/>
                </a:lnTo>
                <a:lnTo>
                  <a:pt x="1278" y="428"/>
                </a:lnTo>
                <a:lnTo>
                  <a:pt x="1279" y="428"/>
                </a:lnTo>
                <a:lnTo>
                  <a:pt x="1279" y="428"/>
                </a:lnTo>
                <a:lnTo>
                  <a:pt x="1280" y="428"/>
                </a:lnTo>
                <a:lnTo>
                  <a:pt x="1279" y="426"/>
                </a:lnTo>
                <a:lnTo>
                  <a:pt x="1278" y="426"/>
                </a:lnTo>
                <a:lnTo>
                  <a:pt x="1278" y="425"/>
                </a:lnTo>
                <a:lnTo>
                  <a:pt x="1280" y="426"/>
                </a:lnTo>
                <a:lnTo>
                  <a:pt x="1280" y="426"/>
                </a:lnTo>
                <a:lnTo>
                  <a:pt x="1283" y="426"/>
                </a:lnTo>
                <a:lnTo>
                  <a:pt x="1285" y="426"/>
                </a:lnTo>
                <a:lnTo>
                  <a:pt x="1285" y="425"/>
                </a:lnTo>
                <a:lnTo>
                  <a:pt x="1285" y="422"/>
                </a:lnTo>
                <a:lnTo>
                  <a:pt x="1285" y="421"/>
                </a:lnTo>
                <a:lnTo>
                  <a:pt x="1285" y="421"/>
                </a:lnTo>
                <a:lnTo>
                  <a:pt x="1285" y="419"/>
                </a:lnTo>
                <a:lnTo>
                  <a:pt x="1283" y="419"/>
                </a:lnTo>
                <a:lnTo>
                  <a:pt x="1282" y="419"/>
                </a:lnTo>
                <a:lnTo>
                  <a:pt x="1280" y="418"/>
                </a:lnTo>
                <a:lnTo>
                  <a:pt x="1278" y="418"/>
                </a:lnTo>
                <a:lnTo>
                  <a:pt x="1278" y="418"/>
                </a:lnTo>
                <a:lnTo>
                  <a:pt x="1278" y="416"/>
                </a:lnTo>
                <a:lnTo>
                  <a:pt x="1279" y="416"/>
                </a:lnTo>
                <a:lnTo>
                  <a:pt x="1280" y="418"/>
                </a:lnTo>
                <a:lnTo>
                  <a:pt x="1283" y="418"/>
                </a:lnTo>
                <a:lnTo>
                  <a:pt x="1285" y="418"/>
                </a:lnTo>
                <a:lnTo>
                  <a:pt x="1285" y="418"/>
                </a:lnTo>
                <a:lnTo>
                  <a:pt x="1286" y="418"/>
                </a:lnTo>
                <a:lnTo>
                  <a:pt x="1289" y="415"/>
                </a:lnTo>
                <a:lnTo>
                  <a:pt x="1290" y="410"/>
                </a:lnTo>
                <a:lnTo>
                  <a:pt x="1291" y="405"/>
                </a:lnTo>
                <a:lnTo>
                  <a:pt x="1291" y="404"/>
                </a:lnTo>
                <a:lnTo>
                  <a:pt x="1293" y="403"/>
                </a:lnTo>
                <a:lnTo>
                  <a:pt x="1293" y="401"/>
                </a:lnTo>
                <a:lnTo>
                  <a:pt x="1290" y="401"/>
                </a:lnTo>
                <a:lnTo>
                  <a:pt x="1290" y="400"/>
                </a:lnTo>
                <a:lnTo>
                  <a:pt x="1293" y="400"/>
                </a:lnTo>
                <a:lnTo>
                  <a:pt x="1293" y="400"/>
                </a:lnTo>
                <a:lnTo>
                  <a:pt x="1294" y="399"/>
                </a:lnTo>
                <a:lnTo>
                  <a:pt x="1294" y="397"/>
                </a:lnTo>
                <a:lnTo>
                  <a:pt x="1294" y="397"/>
                </a:lnTo>
                <a:lnTo>
                  <a:pt x="1294" y="396"/>
                </a:lnTo>
                <a:lnTo>
                  <a:pt x="1293" y="394"/>
                </a:lnTo>
                <a:lnTo>
                  <a:pt x="1293" y="393"/>
                </a:lnTo>
                <a:lnTo>
                  <a:pt x="1294" y="392"/>
                </a:lnTo>
                <a:lnTo>
                  <a:pt x="1294" y="390"/>
                </a:lnTo>
                <a:lnTo>
                  <a:pt x="1293" y="390"/>
                </a:lnTo>
                <a:lnTo>
                  <a:pt x="1294" y="389"/>
                </a:lnTo>
                <a:lnTo>
                  <a:pt x="1294" y="389"/>
                </a:lnTo>
                <a:lnTo>
                  <a:pt x="1291" y="388"/>
                </a:lnTo>
                <a:lnTo>
                  <a:pt x="1289" y="388"/>
                </a:lnTo>
                <a:lnTo>
                  <a:pt x="1287" y="386"/>
                </a:lnTo>
                <a:lnTo>
                  <a:pt x="1287" y="386"/>
                </a:lnTo>
                <a:lnTo>
                  <a:pt x="1287" y="386"/>
                </a:lnTo>
                <a:lnTo>
                  <a:pt x="1289" y="386"/>
                </a:lnTo>
                <a:lnTo>
                  <a:pt x="1291" y="386"/>
                </a:lnTo>
                <a:lnTo>
                  <a:pt x="1293" y="386"/>
                </a:lnTo>
                <a:lnTo>
                  <a:pt x="1296" y="386"/>
                </a:lnTo>
                <a:lnTo>
                  <a:pt x="1296" y="386"/>
                </a:lnTo>
                <a:lnTo>
                  <a:pt x="1297" y="386"/>
                </a:lnTo>
                <a:lnTo>
                  <a:pt x="1298" y="383"/>
                </a:lnTo>
                <a:lnTo>
                  <a:pt x="1300" y="383"/>
                </a:lnTo>
                <a:lnTo>
                  <a:pt x="1300" y="382"/>
                </a:lnTo>
                <a:lnTo>
                  <a:pt x="1297" y="381"/>
                </a:lnTo>
                <a:lnTo>
                  <a:pt x="1296" y="381"/>
                </a:lnTo>
                <a:lnTo>
                  <a:pt x="1294" y="379"/>
                </a:lnTo>
                <a:lnTo>
                  <a:pt x="1294" y="379"/>
                </a:lnTo>
                <a:lnTo>
                  <a:pt x="1296" y="379"/>
                </a:lnTo>
                <a:lnTo>
                  <a:pt x="1296" y="379"/>
                </a:lnTo>
                <a:lnTo>
                  <a:pt x="1297" y="381"/>
                </a:lnTo>
                <a:lnTo>
                  <a:pt x="1300" y="381"/>
                </a:lnTo>
                <a:lnTo>
                  <a:pt x="1301" y="381"/>
                </a:lnTo>
                <a:lnTo>
                  <a:pt x="1301" y="381"/>
                </a:lnTo>
                <a:lnTo>
                  <a:pt x="1302" y="381"/>
                </a:lnTo>
                <a:lnTo>
                  <a:pt x="1304" y="379"/>
                </a:lnTo>
                <a:lnTo>
                  <a:pt x="1304" y="378"/>
                </a:lnTo>
                <a:lnTo>
                  <a:pt x="1304" y="378"/>
                </a:lnTo>
                <a:lnTo>
                  <a:pt x="1304" y="377"/>
                </a:lnTo>
                <a:lnTo>
                  <a:pt x="1305" y="377"/>
                </a:lnTo>
                <a:lnTo>
                  <a:pt x="1305" y="374"/>
                </a:lnTo>
                <a:lnTo>
                  <a:pt x="1307" y="375"/>
                </a:lnTo>
                <a:lnTo>
                  <a:pt x="1308" y="374"/>
                </a:lnTo>
                <a:lnTo>
                  <a:pt x="1308" y="372"/>
                </a:lnTo>
                <a:lnTo>
                  <a:pt x="1309" y="371"/>
                </a:lnTo>
                <a:lnTo>
                  <a:pt x="1309" y="371"/>
                </a:lnTo>
                <a:lnTo>
                  <a:pt x="1308" y="368"/>
                </a:lnTo>
                <a:lnTo>
                  <a:pt x="1309" y="365"/>
                </a:lnTo>
                <a:lnTo>
                  <a:pt x="1307" y="364"/>
                </a:lnTo>
                <a:lnTo>
                  <a:pt x="1305" y="364"/>
                </a:lnTo>
                <a:lnTo>
                  <a:pt x="1305" y="365"/>
                </a:lnTo>
                <a:lnTo>
                  <a:pt x="1304" y="364"/>
                </a:lnTo>
                <a:lnTo>
                  <a:pt x="1300" y="363"/>
                </a:lnTo>
                <a:lnTo>
                  <a:pt x="1304" y="363"/>
                </a:lnTo>
                <a:lnTo>
                  <a:pt x="1305" y="363"/>
                </a:lnTo>
                <a:lnTo>
                  <a:pt x="1305" y="364"/>
                </a:lnTo>
                <a:lnTo>
                  <a:pt x="1308" y="364"/>
                </a:lnTo>
                <a:lnTo>
                  <a:pt x="1308" y="363"/>
                </a:lnTo>
                <a:lnTo>
                  <a:pt x="1308" y="363"/>
                </a:lnTo>
                <a:lnTo>
                  <a:pt x="1311" y="361"/>
                </a:lnTo>
                <a:lnTo>
                  <a:pt x="1312" y="361"/>
                </a:lnTo>
                <a:lnTo>
                  <a:pt x="1313" y="360"/>
                </a:lnTo>
                <a:lnTo>
                  <a:pt x="1313" y="359"/>
                </a:lnTo>
                <a:lnTo>
                  <a:pt x="1312" y="359"/>
                </a:lnTo>
                <a:lnTo>
                  <a:pt x="1311" y="357"/>
                </a:lnTo>
                <a:lnTo>
                  <a:pt x="1309" y="354"/>
                </a:lnTo>
                <a:lnTo>
                  <a:pt x="1308" y="353"/>
                </a:lnTo>
                <a:lnTo>
                  <a:pt x="1307" y="354"/>
                </a:lnTo>
                <a:lnTo>
                  <a:pt x="1305" y="354"/>
                </a:lnTo>
                <a:lnTo>
                  <a:pt x="1305" y="352"/>
                </a:lnTo>
                <a:lnTo>
                  <a:pt x="1304" y="352"/>
                </a:lnTo>
                <a:lnTo>
                  <a:pt x="1304" y="350"/>
                </a:lnTo>
                <a:lnTo>
                  <a:pt x="1307" y="350"/>
                </a:lnTo>
                <a:lnTo>
                  <a:pt x="1308" y="350"/>
                </a:lnTo>
                <a:lnTo>
                  <a:pt x="1312" y="352"/>
                </a:lnTo>
                <a:lnTo>
                  <a:pt x="1315" y="350"/>
                </a:lnTo>
                <a:lnTo>
                  <a:pt x="1315" y="350"/>
                </a:lnTo>
                <a:lnTo>
                  <a:pt x="1318" y="348"/>
                </a:lnTo>
                <a:lnTo>
                  <a:pt x="1318" y="348"/>
                </a:lnTo>
                <a:lnTo>
                  <a:pt x="1319" y="346"/>
                </a:lnTo>
                <a:lnTo>
                  <a:pt x="1318" y="346"/>
                </a:lnTo>
                <a:lnTo>
                  <a:pt x="1313" y="343"/>
                </a:lnTo>
                <a:lnTo>
                  <a:pt x="1313" y="343"/>
                </a:lnTo>
                <a:lnTo>
                  <a:pt x="1315" y="343"/>
                </a:lnTo>
                <a:lnTo>
                  <a:pt x="1320" y="343"/>
                </a:lnTo>
                <a:lnTo>
                  <a:pt x="1323" y="342"/>
                </a:lnTo>
                <a:lnTo>
                  <a:pt x="1327" y="342"/>
                </a:lnTo>
                <a:lnTo>
                  <a:pt x="1331" y="341"/>
                </a:lnTo>
                <a:lnTo>
                  <a:pt x="1331" y="339"/>
                </a:lnTo>
                <a:lnTo>
                  <a:pt x="1331" y="339"/>
                </a:lnTo>
                <a:lnTo>
                  <a:pt x="1330" y="338"/>
                </a:lnTo>
                <a:lnTo>
                  <a:pt x="1329" y="337"/>
                </a:lnTo>
                <a:lnTo>
                  <a:pt x="1330" y="337"/>
                </a:lnTo>
                <a:lnTo>
                  <a:pt x="1333" y="338"/>
                </a:lnTo>
                <a:lnTo>
                  <a:pt x="1333" y="337"/>
                </a:lnTo>
                <a:lnTo>
                  <a:pt x="1334" y="334"/>
                </a:lnTo>
                <a:lnTo>
                  <a:pt x="1335" y="334"/>
                </a:lnTo>
                <a:lnTo>
                  <a:pt x="1337" y="332"/>
                </a:lnTo>
                <a:lnTo>
                  <a:pt x="1334" y="331"/>
                </a:lnTo>
                <a:lnTo>
                  <a:pt x="1333" y="331"/>
                </a:lnTo>
                <a:lnTo>
                  <a:pt x="1333" y="330"/>
                </a:lnTo>
                <a:lnTo>
                  <a:pt x="1335" y="331"/>
                </a:lnTo>
                <a:lnTo>
                  <a:pt x="1338" y="331"/>
                </a:lnTo>
                <a:lnTo>
                  <a:pt x="1341" y="331"/>
                </a:lnTo>
                <a:lnTo>
                  <a:pt x="1341" y="331"/>
                </a:lnTo>
                <a:lnTo>
                  <a:pt x="1338" y="334"/>
                </a:lnTo>
                <a:lnTo>
                  <a:pt x="1335" y="337"/>
                </a:lnTo>
                <a:lnTo>
                  <a:pt x="1335" y="338"/>
                </a:lnTo>
                <a:lnTo>
                  <a:pt x="1335" y="339"/>
                </a:lnTo>
                <a:lnTo>
                  <a:pt x="1335" y="339"/>
                </a:lnTo>
                <a:lnTo>
                  <a:pt x="1334" y="341"/>
                </a:lnTo>
                <a:lnTo>
                  <a:pt x="1334" y="342"/>
                </a:lnTo>
                <a:lnTo>
                  <a:pt x="1337" y="343"/>
                </a:lnTo>
                <a:lnTo>
                  <a:pt x="1337" y="342"/>
                </a:lnTo>
                <a:lnTo>
                  <a:pt x="1338" y="342"/>
                </a:lnTo>
                <a:lnTo>
                  <a:pt x="1340" y="342"/>
                </a:lnTo>
                <a:lnTo>
                  <a:pt x="1340" y="341"/>
                </a:lnTo>
                <a:lnTo>
                  <a:pt x="1341" y="339"/>
                </a:lnTo>
                <a:lnTo>
                  <a:pt x="1341" y="339"/>
                </a:lnTo>
                <a:lnTo>
                  <a:pt x="1342" y="338"/>
                </a:lnTo>
                <a:lnTo>
                  <a:pt x="1344" y="339"/>
                </a:lnTo>
                <a:lnTo>
                  <a:pt x="1344" y="339"/>
                </a:lnTo>
                <a:lnTo>
                  <a:pt x="1345" y="341"/>
                </a:lnTo>
                <a:lnTo>
                  <a:pt x="1346" y="339"/>
                </a:lnTo>
                <a:lnTo>
                  <a:pt x="1346" y="339"/>
                </a:lnTo>
                <a:lnTo>
                  <a:pt x="1346" y="339"/>
                </a:lnTo>
                <a:lnTo>
                  <a:pt x="1348" y="338"/>
                </a:lnTo>
                <a:lnTo>
                  <a:pt x="1348" y="337"/>
                </a:lnTo>
                <a:lnTo>
                  <a:pt x="1348" y="337"/>
                </a:lnTo>
                <a:lnTo>
                  <a:pt x="1349" y="337"/>
                </a:lnTo>
                <a:lnTo>
                  <a:pt x="1349" y="338"/>
                </a:lnTo>
                <a:lnTo>
                  <a:pt x="1349" y="339"/>
                </a:lnTo>
                <a:lnTo>
                  <a:pt x="1351" y="338"/>
                </a:lnTo>
                <a:lnTo>
                  <a:pt x="1352" y="337"/>
                </a:lnTo>
                <a:lnTo>
                  <a:pt x="1355" y="335"/>
                </a:lnTo>
                <a:lnTo>
                  <a:pt x="1356" y="335"/>
                </a:lnTo>
                <a:lnTo>
                  <a:pt x="1356" y="334"/>
                </a:lnTo>
                <a:lnTo>
                  <a:pt x="1355" y="331"/>
                </a:lnTo>
                <a:lnTo>
                  <a:pt x="1355" y="331"/>
                </a:lnTo>
                <a:lnTo>
                  <a:pt x="1355" y="331"/>
                </a:lnTo>
                <a:lnTo>
                  <a:pt x="1355" y="330"/>
                </a:lnTo>
                <a:lnTo>
                  <a:pt x="1355" y="330"/>
                </a:lnTo>
                <a:lnTo>
                  <a:pt x="1356" y="331"/>
                </a:lnTo>
                <a:lnTo>
                  <a:pt x="1356" y="331"/>
                </a:lnTo>
                <a:lnTo>
                  <a:pt x="1359" y="332"/>
                </a:lnTo>
                <a:lnTo>
                  <a:pt x="1360" y="332"/>
                </a:lnTo>
                <a:lnTo>
                  <a:pt x="1360" y="332"/>
                </a:lnTo>
                <a:lnTo>
                  <a:pt x="1362" y="332"/>
                </a:lnTo>
                <a:lnTo>
                  <a:pt x="1366" y="330"/>
                </a:lnTo>
                <a:lnTo>
                  <a:pt x="1366" y="330"/>
                </a:lnTo>
                <a:lnTo>
                  <a:pt x="1367" y="328"/>
                </a:lnTo>
                <a:lnTo>
                  <a:pt x="1367" y="327"/>
                </a:lnTo>
                <a:lnTo>
                  <a:pt x="1368" y="327"/>
                </a:lnTo>
                <a:lnTo>
                  <a:pt x="1368" y="327"/>
                </a:lnTo>
                <a:lnTo>
                  <a:pt x="1370" y="327"/>
                </a:lnTo>
                <a:lnTo>
                  <a:pt x="1370" y="325"/>
                </a:lnTo>
                <a:lnTo>
                  <a:pt x="1371" y="325"/>
                </a:lnTo>
                <a:lnTo>
                  <a:pt x="1373" y="321"/>
                </a:lnTo>
                <a:lnTo>
                  <a:pt x="1375" y="317"/>
                </a:lnTo>
                <a:lnTo>
                  <a:pt x="1377" y="317"/>
                </a:lnTo>
                <a:lnTo>
                  <a:pt x="1377" y="316"/>
                </a:lnTo>
                <a:lnTo>
                  <a:pt x="1377" y="314"/>
                </a:lnTo>
                <a:lnTo>
                  <a:pt x="1377" y="314"/>
                </a:lnTo>
                <a:lnTo>
                  <a:pt x="1377" y="314"/>
                </a:lnTo>
                <a:lnTo>
                  <a:pt x="1378" y="313"/>
                </a:lnTo>
                <a:lnTo>
                  <a:pt x="1378" y="313"/>
                </a:lnTo>
                <a:lnTo>
                  <a:pt x="1379" y="310"/>
                </a:lnTo>
                <a:lnTo>
                  <a:pt x="1381" y="310"/>
                </a:lnTo>
                <a:lnTo>
                  <a:pt x="1381" y="310"/>
                </a:lnTo>
                <a:lnTo>
                  <a:pt x="1382" y="309"/>
                </a:lnTo>
                <a:lnTo>
                  <a:pt x="1386" y="306"/>
                </a:lnTo>
                <a:lnTo>
                  <a:pt x="1388" y="306"/>
                </a:lnTo>
                <a:lnTo>
                  <a:pt x="1388" y="306"/>
                </a:lnTo>
                <a:lnTo>
                  <a:pt x="1389" y="305"/>
                </a:lnTo>
                <a:lnTo>
                  <a:pt x="1389" y="303"/>
                </a:lnTo>
                <a:lnTo>
                  <a:pt x="1389" y="302"/>
                </a:lnTo>
                <a:lnTo>
                  <a:pt x="1388" y="301"/>
                </a:lnTo>
                <a:lnTo>
                  <a:pt x="1388" y="301"/>
                </a:lnTo>
                <a:lnTo>
                  <a:pt x="1388" y="301"/>
                </a:lnTo>
                <a:lnTo>
                  <a:pt x="1389" y="301"/>
                </a:lnTo>
                <a:lnTo>
                  <a:pt x="1389" y="301"/>
                </a:lnTo>
                <a:lnTo>
                  <a:pt x="1389" y="299"/>
                </a:lnTo>
                <a:lnTo>
                  <a:pt x="1388" y="299"/>
                </a:lnTo>
                <a:lnTo>
                  <a:pt x="1388" y="298"/>
                </a:lnTo>
                <a:lnTo>
                  <a:pt x="1388" y="298"/>
                </a:lnTo>
                <a:lnTo>
                  <a:pt x="1389" y="298"/>
                </a:lnTo>
                <a:lnTo>
                  <a:pt x="1393" y="301"/>
                </a:lnTo>
                <a:lnTo>
                  <a:pt x="1396" y="302"/>
                </a:lnTo>
                <a:lnTo>
                  <a:pt x="1399" y="303"/>
                </a:lnTo>
                <a:lnTo>
                  <a:pt x="1400" y="303"/>
                </a:lnTo>
                <a:lnTo>
                  <a:pt x="1401" y="303"/>
                </a:lnTo>
                <a:lnTo>
                  <a:pt x="1404" y="302"/>
                </a:lnTo>
                <a:lnTo>
                  <a:pt x="1404" y="302"/>
                </a:lnTo>
                <a:lnTo>
                  <a:pt x="1403" y="301"/>
                </a:lnTo>
                <a:lnTo>
                  <a:pt x="1403" y="301"/>
                </a:lnTo>
                <a:lnTo>
                  <a:pt x="1407" y="302"/>
                </a:lnTo>
                <a:lnTo>
                  <a:pt x="1408" y="302"/>
                </a:lnTo>
                <a:lnTo>
                  <a:pt x="1410" y="301"/>
                </a:lnTo>
                <a:lnTo>
                  <a:pt x="1410" y="299"/>
                </a:lnTo>
                <a:lnTo>
                  <a:pt x="1411" y="299"/>
                </a:lnTo>
                <a:lnTo>
                  <a:pt x="1412" y="299"/>
                </a:lnTo>
                <a:lnTo>
                  <a:pt x="1415" y="299"/>
                </a:lnTo>
                <a:lnTo>
                  <a:pt x="1417" y="299"/>
                </a:lnTo>
                <a:lnTo>
                  <a:pt x="1418" y="299"/>
                </a:lnTo>
                <a:lnTo>
                  <a:pt x="1421" y="299"/>
                </a:lnTo>
                <a:lnTo>
                  <a:pt x="1425" y="298"/>
                </a:lnTo>
                <a:lnTo>
                  <a:pt x="1428" y="297"/>
                </a:lnTo>
                <a:lnTo>
                  <a:pt x="1430" y="297"/>
                </a:lnTo>
                <a:lnTo>
                  <a:pt x="1436" y="295"/>
                </a:lnTo>
                <a:lnTo>
                  <a:pt x="1437" y="295"/>
                </a:lnTo>
                <a:lnTo>
                  <a:pt x="1440" y="294"/>
                </a:lnTo>
                <a:lnTo>
                  <a:pt x="1441" y="294"/>
                </a:lnTo>
                <a:lnTo>
                  <a:pt x="1443" y="294"/>
                </a:lnTo>
                <a:lnTo>
                  <a:pt x="1444" y="294"/>
                </a:lnTo>
                <a:lnTo>
                  <a:pt x="1445" y="292"/>
                </a:lnTo>
                <a:lnTo>
                  <a:pt x="1447" y="292"/>
                </a:lnTo>
                <a:lnTo>
                  <a:pt x="1448" y="291"/>
                </a:lnTo>
                <a:lnTo>
                  <a:pt x="1451" y="290"/>
                </a:lnTo>
                <a:lnTo>
                  <a:pt x="1451" y="290"/>
                </a:lnTo>
                <a:lnTo>
                  <a:pt x="1451" y="290"/>
                </a:lnTo>
                <a:lnTo>
                  <a:pt x="1452" y="288"/>
                </a:lnTo>
                <a:lnTo>
                  <a:pt x="1452" y="287"/>
                </a:lnTo>
                <a:lnTo>
                  <a:pt x="1455" y="287"/>
                </a:lnTo>
                <a:lnTo>
                  <a:pt x="1457" y="286"/>
                </a:lnTo>
                <a:lnTo>
                  <a:pt x="1457" y="286"/>
                </a:lnTo>
                <a:lnTo>
                  <a:pt x="1455" y="284"/>
                </a:lnTo>
                <a:lnTo>
                  <a:pt x="1457" y="284"/>
                </a:lnTo>
                <a:lnTo>
                  <a:pt x="1459" y="283"/>
                </a:lnTo>
                <a:lnTo>
                  <a:pt x="1459" y="283"/>
                </a:lnTo>
                <a:lnTo>
                  <a:pt x="1462" y="281"/>
                </a:lnTo>
                <a:lnTo>
                  <a:pt x="1465" y="281"/>
                </a:lnTo>
                <a:moveTo>
                  <a:pt x="1221" y="1070"/>
                </a:moveTo>
                <a:lnTo>
                  <a:pt x="1219" y="1070"/>
                </a:lnTo>
                <a:lnTo>
                  <a:pt x="1217" y="1070"/>
                </a:lnTo>
                <a:lnTo>
                  <a:pt x="1216" y="1071"/>
                </a:lnTo>
                <a:lnTo>
                  <a:pt x="1216" y="1073"/>
                </a:lnTo>
                <a:lnTo>
                  <a:pt x="1217" y="1073"/>
                </a:lnTo>
                <a:lnTo>
                  <a:pt x="1219" y="1073"/>
                </a:lnTo>
                <a:lnTo>
                  <a:pt x="1220" y="1073"/>
                </a:lnTo>
                <a:lnTo>
                  <a:pt x="1220" y="1073"/>
                </a:lnTo>
                <a:lnTo>
                  <a:pt x="1221" y="1073"/>
                </a:lnTo>
                <a:lnTo>
                  <a:pt x="1223" y="1070"/>
                </a:lnTo>
                <a:lnTo>
                  <a:pt x="1223" y="1070"/>
                </a:lnTo>
                <a:lnTo>
                  <a:pt x="1221" y="1070"/>
                </a:lnTo>
                <a:moveTo>
                  <a:pt x="1219" y="1069"/>
                </a:moveTo>
                <a:lnTo>
                  <a:pt x="1220" y="1067"/>
                </a:lnTo>
                <a:lnTo>
                  <a:pt x="1220" y="1067"/>
                </a:lnTo>
                <a:lnTo>
                  <a:pt x="1219" y="1067"/>
                </a:lnTo>
                <a:lnTo>
                  <a:pt x="1219" y="1067"/>
                </a:lnTo>
                <a:lnTo>
                  <a:pt x="1219" y="1067"/>
                </a:lnTo>
                <a:lnTo>
                  <a:pt x="1217" y="1067"/>
                </a:lnTo>
                <a:lnTo>
                  <a:pt x="1217" y="1067"/>
                </a:lnTo>
                <a:lnTo>
                  <a:pt x="1217" y="1069"/>
                </a:lnTo>
                <a:lnTo>
                  <a:pt x="1217" y="1070"/>
                </a:lnTo>
                <a:lnTo>
                  <a:pt x="1219" y="1069"/>
                </a:lnTo>
                <a:moveTo>
                  <a:pt x="1216" y="1071"/>
                </a:moveTo>
                <a:lnTo>
                  <a:pt x="1217" y="1070"/>
                </a:lnTo>
                <a:lnTo>
                  <a:pt x="1216" y="1069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9"/>
                </a:lnTo>
                <a:lnTo>
                  <a:pt x="1216" y="1070"/>
                </a:lnTo>
                <a:lnTo>
                  <a:pt x="1214" y="1070"/>
                </a:lnTo>
                <a:lnTo>
                  <a:pt x="1214" y="1071"/>
                </a:lnTo>
                <a:lnTo>
                  <a:pt x="1214" y="1073"/>
                </a:lnTo>
                <a:lnTo>
                  <a:pt x="1216" y="1073"/>
                </a:lnTo>
                <a:lnTo>
                  <a:pt x="1216" y="1071"/>
                </a:lnTo>
                <a:moveTo>
                  <a:pt x="1224" y="1071"/>
                </a:moveTo>
                <a:lnTo>
                  <a:pt x="1224" y="1073"/>
                </a:lnTo>
                <a:lnTo>
                  <a:pt x="1223" y="1073"/>
                </a:lnTo>
                <a:lnTo>
                  <a:pt x="1221" y="1073"/>
                </a:lnTo>
                <a:lnTo>
                  <a:pt x="1221" y="1074"/>
                </a:lnTo>
                <a:lnTo>
                  <a:pt x="1223" y="1074"/>
                </a:lnTo>
                <a:lnTo>
                  <a:pt x="1225" y="1074"/>
                </a:lnTo>
                <a:lnTo>
                  <a:pt x="1225" y="1073"/>
                </a:lnTo>
                <a:lnTo>
                  <a:pt x="1225" y="1073"/>
                </a:lnTo>
                <a:lnTo>
                  <a:pt x="1225" y="1073"/>
                </a:lnTo>
                <a:lnTo>
                  <a:pt x="1224" y="1071"/>
                </a:lnTo>
                <a:moveTo>
                  <a:pt x="1272" y="1099"/>
                </a:moveTo>
                <a:lnTo>
                  <a:pt x="1271" y="1099"/>
                </a:lnTo>
                <a:lnTo>
                  <a:pt x="1271" y="1099"/>
                </a:lnTo>
                <a:lnTo>
                  <a:pt x="1271" y="1100"/>
                </a:lnTo>
                <a:lnTo>
                  <a:pt x="1271" y="1102"/>
                </a:lnTo>
                <a:lnTo>
                  <a:pt x="1272" y="1100"/>
                </a:lnTo>
                <a:lnTo>
                  <a:pt x="1272" y="1099"/>
                </a:lnTo>
                <a:lnTo>
                  <a:pt x="1272" y="1099"/>
                </a:lnTo>
                <a:lnTo>
                  <a:pt x="1272" y="1099"/>
                </a:lnTo>
                <a:lnTo>
                  <a:pt x="1272" y="1099"/>
                </a:lnTo>
                <a:moveTo>
                  <a:pt x="1445" y="1697"/>
                </a:moveTo>
                <a:lnTo>
                  <a:pt x="1445" y="1697"/>
                </a:lnTo>
                <a:lnTo>
                  <a:pt x="1444" y="1697"/>
                </a:lnTo>
                <a:lnTo>
                  <a:pt x="1444" y="1697"/>
                </a:lnTo>
                <a:lnTo>
                  <a:pt x="1444" y="1699"/>
                </a:lnTo>
                <a:lnTo>
                  <a:pt x="1445" y="1699"/>
                </a:lnTo>
                <a:lnTo>
                  <a:pt x="1445" y="1699"/>
                </a:lnTo>
                <a:lnTo>
                  <a:pt x="1445" y="1697"/>
                </a:lnTo>
                <a:moveTo>
                  <a:pt x="1113" y="921"/>
                </a:moveTo>
                <a:lnTo>
                  <a:pt x="1113" y="920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moveTo>
                  <a:pt x="1096" y="899"/>
                </a:moveTo>
                <a:lnTo>
                  <a:pt x="1096" y="898"/>
                </a:lnTo>
                <a:lnTo>
                  <a:pt x="1095" y="899"/>
                </a:lnTo>
                <a:lnTo>
                  <a:pt x="1095" y="899"/>
                </a:lnTo>
                <a:lnTo>
                  <a:pt x="1096" y="899"/>
                </a:lnTo>
                <a:lnTo>
                  <a:pt x="1096" y="899"/>
                </a:lnTo>
                <a:moveTo>
                  <a:pt x="1082" y="581"/>
                </a:moveTo>
                <a:lnTo>
                  <a:pt x="1082" y="581"/>
                </a:lnTo>
                <a:lnTo>
                  <a:pt x="1081" y="581"/>
                </a:lnTo>
                <a:lnTo>
                  <a:pt x="1081" y="582"/>
                </a:lnTo>
                <a:lnTo>
                  <a:pt x="1081" y="582"/>
                </a:lnTo>
                <a:lnTo>
                  <a:pt x="1082" y="582"/>
                </a:lnTo>
                <a:lnTo>
                  <a:pt x="1082" y="581"/>
                </a:lnTo>
                <a:moveTo>
                  <a:pt x="1080" y="585"/>
                </a:moveTo>
                <a:lnTo>
                  <a:pt x="1081" y="585"/>
                </a:lnTo>
                <a:lnTo>
                  <a:pt x="1081" y="583"/>
                </a:lnTo>
                <a:lnTo>
                  <a:pt x="1082" y="583"/>
                </a:lnTo>
                <a:lnTo>
                  <a:pt x="1081" y="583"/>
                </a:lnTo>
                <a:lnTo>
                  <a:pt x="1081" y="583"/>
                </a:lnTo>
                <a:lnTo>
                  <a:pt x="1080" y="583"/>
                </a:lnTo>
                <a:lnTo>
                  <a:pt x="1080" y="583"/>
                </a:lnTo>
                <a:lnTo>
                  <a:pt x="1080" y="585"/>
                </a:lnTo>
                <a:lnTo>
                  <a:pt x="1080" y="585"/>
                </a:lnTo>
                <a:moveTo>
                  <a:pt x="1100" y="909"/>
                </a:moveTo>
                <a:lnTo>
                  <a:pt x="1100" y="910"/>
                </a:lnTo>
                <a:lnTo>
                  <a:pt x="1100" y="910"/>
                </a:lnTo>
                <a:lnTo>
                  <a:pt x="1100" y="910"/>
                </a:lnTo>
                <a:lnTo>
                  <a:pt x="1100" y="909"/>
                </a:lnTo>
                <a:lnTo>
                  <a:pt x="1100" y="909"/>
                </a:lnTo>
                <a:lnTo>
                  <a:pt x="1100" y="909"/>
                </a:lnTo>
                <a:moveTo>
                  <a:pt x="1108" y="568"/>
                </a:moveTo>
                <a:lnTo>
                  <a:pt x="1108" y="568"/>
                </a:lnTo>
                <a:lnTo>
                  <a:pt x="1108" y="567"/>
                </a:lnTo>
                <a:lnTo>
                  <a:pt x="1107" y="565"/>
                </a:lnTo>
                <a:lnTo>
                  <a:pt x="1106" y="564"/>
                </a:lnTo>
                <a:lnTo>
                  <a:pt x="1104" y="564"/>
                </a:lnTo>
                <a:lnTo>
                  <a:pt x="1099" y="561"/>
                </a:lnTo>
                <a:lnTo>
                  <a:pt x="1097" y="560"/>
                </a:lnTo>
                <a:lnTo>
                  <a:pt x="1095" y="560"/>
                </a:lnTo>
                <a:lnTo>
                  <a:pt x="1093" y="558"/>
                </a:lnTo>
                <a:lnTo>
                  <a:pt x="1089" y="558"/>
                </a:lnTo>
                <a:lnTo>
                  <a:pt x="1085" y="557"/>
                </a:lnTo>
                <a:lnTo>
                  <a:pt x="1084" y="557"/>
                </a:lnTo>
                <a:lnTo>
                  <a:pt x="1082" y="558"/>
                </a:lnTo>
                <a:lnTo>
                  <a:pt x="1082" y="558"/>
                </a:lnTo>
                <a:lnTo>
                  <a:pt x="1082" y="558"/>
                </a:lnTo>
                <a:lnTo>
                  <a:pt x="1088" y="561"/>
                </a:lnTo>
                <a:lnTo>
                  <a:pt x="1089" y="561"/>
                </a:lnTo>
                <a:lnTo>
                  <a:pt x="1089" y="563"/>
                </a:lnTo>
                <a:lnTo>
                  <a:pt x="1091" y="564"/>
                </a:lnTo>
                <a:lnTo>
                  <a:pt x="1091" y="564"/>
                </a:lnTo>
                <a:lnTo>
                  <a:pt x="1096" y="567"/>
                </a:lnTo>
                <a:lnTo>
                  <a:pt x="1097" y="567"/>
                </a:lnTo>
                <a:lnTo>
                  <a:pt x="1100" y="567"/>
                </a:lnTo>
                <a:lnTo>
                  <a:pt x="1103" y="568"/>
                </a:lnTo>
                <a:lnTo>
                  <a:pt x="1107" y="568"/>
                </a:lnTo>
                <a:lnTo>
                  <a:pt x="1108" y="568"/>
                </a:lnTo>
                <a:moveTo>
                  <a:pt x="1103" y="913"/>
                </a:moveTo>
                <a:lnTo>
                  <a:pt x="1103" y="914"/>
                </a:lnTo>
                <a:lnTo>
                  <a:pt x="1104" y="914"/>
                </a:lnTo>
                <a:lnTo>
                  <a:pt x="1104" y="913"/>
                </a:lnTo>
                <a:lnTo>
                  <a:pt x="1104" y="913"/>
                </a:lnTo>
                <a:lnTo>
                  <a:pt x="1104" y="913"/>
                </a:lnTo>
                <a:lnTo>
                  <a:pt x="1103" y="913"/>
                </a:lnTo>
                <a:moveTo>
                  <a:pt x="994" y="610"/>
                </a:moveTo>
                <a:lnTo>
                  <a:pt x="996" y="608"/>
                </a:lnTo>
                <a:lnTo>
                  <a:pt x="994" y="610"/>
                </a:lnTo>
                <a:lnTo>
                  <a:pt x="993" y="610"/>
                </a:lnTo>
                <a:lnTo>
                  <a:pt x="993" y="611"/>
                </a:lnTo>
                <a:lnTo>
                  <a:pt x="994" y="610"/>
                </a:lnTo>
                <a:moveTo>
                  <a:pt x="1019" y="594"/>
                </a:moveTo>
                <a:lnTo>
                  <a:pt x="1019" y="594"/>
                </a:lnTo>
                <a:lnTo>
                  <a:pt x="1019" y="594"/>
                </a:lnTo>
                <a:lnTo>
                  <a:pt x="1020" y="594"/>
                </a:lnTo>
                <a:lnTo>
                  <a:pt x="1022" y="593"/>
                </a:lnTo>
                <a:lnTo>
                  <a:pt x="1020" y="593"/>
                </a:lnTo>
                <a:lnTo>
                  <a:pt x="1020" y="594"/>
                </a:lnTo>
                <a:lnTo>
                  <a:pt x="1019" y="594"/>
                </a:lnTo>
                <a:moveTo>
                  <a:pt x="992" y="612"/>
                </a:moveTo>
                <a:lnTo>
                  <a:pt x="993" y="611"/>
                </a:lnTo>
                <a:lnTo>
                  <a:pt x="994" y="612"/>
                </a:lnTo>
                <a:lnTo>
                  <a:pt x="996" y="611"/>
                </a:lnTo>
                <a:lnTo>
                  <a:pt x="996" y="611"/>
                </a:lnTo>
                <a:lnTo>
                  <a:pt x="996" y="611"/>
                </a:lnTo>
                <a:lnTo>
                  <a:pt x="997" y="608"/>
                </a:lnTo>
                <a:lnTo>
                  <a:pt x="996" y="608"/>
                </a:lnTo>
                <a:lnTo>
                  <a:pt x="994" y="611"/>
                </a:lnTo>
                <a:lnTo>
                  <a:pt x="993" y="611"/>
                </a:lnTo>
                <a:lnTo>
                  <a:pt x="992" y="612"/>
                </a:lnTo>
                <a:lnTo>
                  <a:pt x="992" y="612"/>
                </a:lnTo>
                <a:moveTo>
                  <a:pt x="1099" y="907"/>
                </a:move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9" y="907"/>
                </a:lnTo>
                <a:lnTo>
                  <a:pt x="1099" y="907"/>
                </a:lnTo>
                <a:lnTo>
                  <a:pt x="1099" y="909"/>
                </a:lnTo>
                <a:lnTo>
                  <a:pt x="1100" y="909"/>
                </a:lnTo>
                <a:lnTo>
                  <a:pt x="1099" y="909"/>
                </a:lnTo>
                <a:lnTo>
                  <a:pt x="1099" y="907"/>
                </a:lnTo>
                <a:lnTo>
                  <a:pt x="1099" y="907"/>
                </a:lnTo>
                <a:moveTo>
                  <a:pt x="1081" y="903"/>
                </a:moveTo>
                <a:lnTo>
                  <a:pt x="1080" y="903"/>
                </a:lnTo>
                <a:lnTo>
                  <a:pt x="1080" y="903"/>
                </a:lnTo>
                <a:lnTo>
                  <a:pt x="1078" y="903"/>
                </a:lnTo>
                <a:lnTo>
                  <a:pt x="1078" y="905"/>
                </a:lnTo>
                <a:lnTo>
                  <a:pt x="1080" y="903"/>
                </a:lnTo>
                <a:lnTo>
                  <a:pt x="1081" y="903"/>
                </a:lnTo>
                <a:moveTo>
                  <a:pt x="1081" y="896"/>
                </a:moveTo>
                <a:lnTo>
                  <a:pt x="1081" y="896"/>
                </a:lnTo>
                <a:lnTo>
                  <a:pt x="1080" y="896"/>
                </a:lnTo>
                <a:lnTo>
                  <a:pt x="1080" y="898"/>
                </a:lnTo>
                <a:lnTo>
                  <a:pt x="1081" y="898"/>
                </a:lnTo>
                <a:lnTo>
                  <a:pt x="1081" y="896"/>
                </a:lnTo>
                <a:lnTo>
                  <a:pt x="1081" y="896"/>
                </a:lnTo>
                <a:moveTo>
                  <a:pt x="1078" y="898"/>
                </a:moveTo>
                <a:lnTo>
                  <a:pt x="1077" y="898"/>
                </a:lnTo>
                <a:lnTo>
                  <a:pt x="1078" y="898"/>
                </a:lnTo>
                <a:lnTo>
                  <a:pt x="1078" y="898"/>
                </a:lnTo>
                <a:lnTo>
                  <a:pt x="1078" y="898"/>
                </a:lnTo>
                <a:lnTo>
                  <a:pt x="1078" y="898"/>
                </a:lnTo>
                <a:moveTo>
                  <a:pt x="1074" y="969"/>
                </a:moveTo>
                <a:lnTo>
                  <a:pt x="1075" y="969"/>
                </a:lnTo>
                <a:lnTo>
                  <a:pt x="1075" y="969"/>
                </a:lnTo>
                <a:lnTo>
                  <a:pt x="1074" y="969"/>
                </a:lnTo>
                <a:lnTo>
                  <a:pt x="1073" y="969"/>
                </a:lnTo>
                <a:lnTo>
                  <a:pt x="1073" y="969"/>
                </a:lnTo>
                <a:lnTo>
                  <a:pt x="1074" y="969"/>
                </a:lnTo>
                <a:lnTo>
                  <a:pt x="1074" y="969"/>
                </a:lnTo>
                <a:moveTo>
                  <a:pt x="1095" y="900"/>
                </a:moveTo>
                <a:lnTo>
                  <a:pt x="1095" y="900"/>
                </a:lnTo>
                <a:lnTo>
                  <a:pt x="1095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5" y="900"/>
                </a:lnTo>
                <a:moveTo>
                  <a:pt x="1085" y="969"/>
                </a:moveTo>
                <a:lnTo>
                  <a:pt x="1085" y="969"/>
                </a:lnTo>
                <a:lnTo>
                  <a:pt x="1085" y="969"/>
                </a:lnTo>
                <a:lnTo>
                  <a:pt x="1086" y="969"/>
                </a:lnTo>
                <a:lnTo>
                  <a:pt x="1086" y="969"/>
                </a:lnTo>
                <a:lnTo>
                  <a:pt x="1088" y="969"/>
                </a:lnTo>
                <a:lnTo>
                  <a:pt x="1088" y="969"/>
                </a:lnTo>
                <a:lnTo>
                  <a:pt x="1088" y="968"/>
                </a:lnTo>
                <a:lnTo>
                  <a:pt x="1088" y="967"/>
                </a:lnTo>
                <a:lnTo>
                  <a:pt x="1088" y="967"/>
                </a:lnTo>
                <a:lnTo>
                  <a:pt x="1086" y="968"/>
                </a:lnTo>
                <a:lnTo>
                  <a:pt x="1086" y="968"/>
                </a:lnTo>
                <a:lnTo>
                  <a:pt x="1085" y="968"/>
                </a:lnTo>
                <a:lnTo>
                  <a:pt x="1085" y="968"/>
                </a:lnTo>
                <a:lnTo>
                  <a:pt x="1085" y="968"/>
                </a:lnTo>
                <a:lnTo>
                  <a:pt x="1084" y="968"/>
                </a:lnTo>
                <a:lnTo>
                  <a:pt x="1084" y="968"/>
                </a:lnTo>
                <a:lnTo>
                  <a:pt x="1082" y="968"/>
                </a:lnTo>
                <a:lnTo>
                  <a:pt x="1084" y="969"/>
                </a:lnTo>
                <a:lnTo>
                  <a:pt x="1085" y="969"/>
                </a:lnTo>
                <a:moveTo>
                  <a:pt x="1082" y="896"/>
                </a:moveTo>
                <a:lnTo>
                  <a:pt x="1082" y="896"/>
                </a:lnTo>
                <a:lnTo>
                  <a:pt x="1082" y="896"/>
                </a:lnTo>
                <a:lnTo>
                  <a:pt x="1082" y="896"/>
                </a:lnTo>
                <a:lnTo>
                  <a:pt x="1082" y="896"/>
                </a:lnTo>
                <a:lnTo>
                  <a:pt x="1084" y="896"/>
                </a:lnTo>
                <a:lnTo>
                  <a:pt x="1082" y="896"/>
                </a:lnTo>
                <a:moveTo>
                  <a:pt x="1080" y="898"/>
                </a:move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moveTo>
                  <a:pt x="1074" y="899"/>
                </a:moveTo>
                <a:lnTo>
                  <a:pt x="1074" y="899"/>
                </a:lnTo>
                <a:lnTo>
                  <a:pt x="1073" y="899"/>
                </a:lnTo>
                <a:lnTo>
                  <a:pt x="1071" y="899"/>
                </a:lnTo>
                <a:lnTo>
                  <a:pt x="1071" y="900"/>
                </a:lnTo>
                <a:lnTo>
                  <a:pt x="1073" y="900"/>
                </a:lnTo>
                <a:lnTo>
                  <a:pt x="1073" y="900"/>
                </a:lnTo>
                <a:lnTo>
                  <a:pt x="1074" y="899"/>
                </a:lnTo>
                <a:lnTo>
                  <a:pt x="1074" y="899"/>
                </a:lnTo>
                <a:moveTo>
                  <a:pt x="1122" y="608"/>
                </a:moveTo>
                <a:lnTo>
                  <a:pt x="1124" y="607"/>
                </a:lnTo>
                <a:lnTo>
                  <a:pt x="1125" y="607"/>
                </a:lnTo>
                <a:lnTo>
                  <a:pt x="1126" y="605"/>
                </a:lnTo>
                <a:lnTo>
                  <a:pt x="1126" y="605"/>
                </a:lnTo>
                <a:lnTo>
                  <a:pt x="1125" y="605"/>
                </a:lnTo>
                <a:lnTo>
                  <a:pt x="1126" y="604"/>
                </a:lnTo>
                <a:lnTo>
                  <a:pt x="1126" y="604"/>
                </a:lnTo>
                <a:lnTo>
                  <a:pt x="1126" y="604"/>
                </a:lnTo>
                <a:lnTo>
                  <a:pt x="1126" y="603"/>
                </a:lnTo>
                <a:lnTo>
                  <a:pt x="1125" y="603"/>
                </a:lnTo>
                <a:lnTo>
                  <a:pt x="1124" y="603"/>
                </a:lnTo>
                <a:lnTo>
                  <a:pt x="1122" y="603"/>
                </a:lnTo>
                <a:lnTo>
                  <a:pt x="1122" y="603"/>
                </a:lnTo>
                <a:lnTo>
                  <a:pt x="1122" y="601"/>
                </a:lnTo>
                <a:lnTo>
                  <a:pt x="1121" y="601"/>
                </a:lnTo>
                <a:lnTo>
                  <a:pt x="1121" y="603"/>
                </a:lnTo>
                <a:lnTo>
                  <a:pt x="1119" y="603"/>
                </a:lnTo>
                <a:lnTo>
                  <a:pt x="1119" y="604"/>
                </a:lnTo>
                <a:lnTo>
                  <a:pt x="1119" y="604"/>
                </a:lnTo>
                <a:lnTo>
                  <a:pt x="1118" y="605"/>
                </a:lnTo>
                <a:lnTo>
                  <a:pt x="1118" y="605"/>
                </a:lnTo>
                <a:lnTo>
                  <a:pt x="1121" y="605"/>
                </a:lnTo>
                <a:lnTo>
                  <a:pt x="1119" y="605"/>
                </a:lnTo>
                <a:lnTo>
                  <a:pt x="1118" y="608"/>
                </a:lnTo>
                <a:lnTo>
                  <a:pt x="1118" y="608"/>
                </a:lnTo>
                <a:lnTo>
                  <a:pt x="1117" y="608"/>
                </a:lnTo>
                <a:lnTo>
                  <a:pt x="1117" y="608"/>
                </a:lnTo>
                <a:lnTo>
                  <a:pt x="1115" y="608"/>
                </a:lnTo>
                <a:lnTo>
                  <a:pt x="1114" y="608"/>
                </a:lnTo>
                <a:lnTo>
                  <a:pt x="1114" y="608"/>
                </a:lnTo>
                <a:lnTo>
                  <a:pt x="1114" y="608"/>
                </a:lnTo>
                <a:lnTo>
                  <a:pt x="1115" y="607"/>
                </a:lnTo>
                <a:lnTo>
                  <a:pt x="1115" y="607"/>
                </a:lnTo>
                <a:lnTo>
                  <a:pt x="1115" y="607"/>
                </a:lnTo>
                <a:lnTo>
                  <a:pt x="1115" y="607"/>
                </a:lnTo>
                <a:lnTo>
                  <a:pt x="1117" y="605"/>
                </a:lnTo>
                <a:lnTo>
                  <a:pt x="1117" y="605"/>
                </a:lnTo>
                <a:lnTo>
                  <a:pt x="1115" y="605"/>
                </a:lnTo>
                <a:lnTo>
                  <a:pt x="1114" y="605"/>
                </a:lnTo>
                <a:lnTo>
                  <a:pt x="1114" y="605"/>
                </a:lnTo>
                <a:lnTo>
                  <a:pt x="1115" y="604"/>
                </a:lnTo>
                <a:lnTo>
                  <a:pt x="1117" y="604"/>
                </a:lnTo>
                <a:lnTo>
                  <a:pt x="1118" y="604"/>
                </a:lnTo>
                <a:lnTo>
                  <a:pt x="1119" y="603"/>
                </a:lnTo>
                <a:lnTo>
                  <a:pt x="1119" y="603"/>
                </a:lnTo>
                <a:lnTo>
                  <a:pt x="1119" y="603"/>
                </a:lnTo>
                <a:lnTo>
                  <a:pt x="1119" y="601"/>
                </a:lnTo>
                <a:lnTo>
                  <a:pt x="1119" y="600"/>
                </a:lnTo>
                <a:lnTo>
                  <a:pt x="1121" y="598"/>
                </a:lnTo>
                <a:lnTo>
                  <a:pt x="1121" y="596"/>
                </a:lnTo>
                <a:lnTo>
                  <a:pt x="1121" y="596"/>
                </a:lnTo>
                <a:lnTo>
                  <a:pt x="1121" y="594"/>
                </a:lnTo>
                <a:lnTo>
                  <a:pt x="1121" y="594"/>
                </a:lnTo>
                <a:lnTo>
                  <a:pt x="1121" y="593"/>
                </a:lnTo>
                <a:lnTo>
                  <a:pt x="1119" y="593"/>
                </a:lnTo>
                <a:lnTo>
                  <a:pt x="1119" y="593"/>
                </a:lnTo>
                <a:lnTo>
                  <a:pt x="1118" y="593"/>
                </a:lnTo>
                <a:lnTo>
                  <a:pt x="1117" y="594"/>
                </a:lnTo>
                <a:lnTo>
                  <a:pt x="1117" y="596"/>
                </a:lnTo>
                <a:lnTo>
                  <a:pt x="1115" y="597"/>
                </a:lnTo>
                <a:lnTo>
                  <a:pt x="1115" y="597"/>
                </a:lnTo>
                <a:lnTo>
                  <a:pt x="1113" y="601"/>
                </a:lnTo>
                <a:lnTo>
                  <a:pt x="1113" y="603"/>
                </a:lnTo>
                <a:lnTo>
                  <a:pt x="1111" y="603"/>
                </a:lnTo>
                <a:lnTo>
                  <a:pt x="1110" y="604"/>
                </a:lnTo>
                <a:lnTo>
                  <a:pt x="1110" y="605"/>
                </a:lnTo>
                <a:lnTo>
                  <a:pt x="1111" y="608"/>
                </a:lnTo>
                <a:lnTo>
                  <a:pt x="1111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4" y="610"/>
                </a:lnTo>
                <a:lnTo>
                  <a:pt x="1115" y="610"/>
                </a:lnTo>
                <a:lnTo>
                  <a:pt x="1117" y="610"/>
                </a:lnTo>
                <a:lnTo>
                  <a:pt x="1117" y="610"/>
                </a:lnTo>
                <a:lnTo>
                  <a:pt x="1118" y="610"/>
                </a:lnTo>
                <a:lnTo>
                  <a:pt x="1121" y="610"/>
                </a:lnTo>
                <a:lnTo>
                  <a:pt x="1122" y="608"/>
                </a:lnTo>
                <a:moveTo>
                  <a:pt x="1115" y="969"/>
                </a:moveTo>
                <a:lnTo>
                  <a:pt x="1114" y="971"/>
                </a:lnTo>
                <a:lnTo>
                  <a:pt x="1114" y="971"/>
                </a:lnTo>
                <a:lnTo>
                  <a:pt x="1111" y="971"/>
                </a:lnTo>
                <a:lnTo>
                  <a:pt x="1111" y="971"/>
                </a:lnTo>
                <a:lnTo>
                  <a:pt x="1110" y="971"/>
                </a:lnTo>
                <a:lnTo>
                  <a:pt x="1108" y="971"/>
                </a:lnTo>
                <a:lnTo>
                  <a:pt x="1108" y="971"/>
                </a:lnTo>
                <a:lnTo>
                  <a:pt x="1110" y="972"/>
                </a:lnTo>
                <a:lnTo>
                  <a:pt x="1110" y="972"/>
                </a:lnTo>
                <a:lnTo>
                  <a:pt x="1110" y="972"/>
                </a:lnTo>
                <a:lnTo>
                  <a:pt x="1111" y="973"/>
                </a:lnTo>
                <a:lnTo>
                  <a:pt x="1110" y="975"/>
                </a:lnTo>
                <a:lnTo>
                  <a:pt x="1110" y="976"/>
                </a:lnTo>
                <a:lnTo>
                  <a:pt x="1108" y="976"/>
                </a:lnTo>
                <a:lnTo>
                  <a:pt x="1108" y="976"/>
                </a:lnTo>
                <a:lnTo>
                  <a:pt x="1107" y="978"/>
                </a:lnTo>
                <a:lnTo>
                  <a:pt x="1107" y="978"/>
                </a:lnTo>
                <a:lnTo>
                  <a:pt x="1110" y="978"/>
                </a:lnTo>
                <a:lnTo>
                  <a:pt x="1114" y="978"/>
                </a:lnTo>
                <a:lnTo>
                  <a:pt x="1115" y="976"/>
                </a:lnTo>
                <a:lnTo>
                  <a:pt x="1115" y="976"/>
                </a:lnTo>
                <a:lnTo>
                  <a:pt x="1115" y="975"/>
                </a:lnTo>
                <a:lnTo>
                  <a:pt x="1115" y="975"/>
                </a:lnTo>
                <a:lnTo>
                  <a:pt x="1115" y="975"/>
                </a:lnTo>
                <a:lnTo>
                  <a:pt x="1115" y="973"/>
                </a:lnTo>
                <a:lnTo>
                  <a:pt x="1115" y="972"/>
                </a:lnTo>
                <a:lnTo>
                  <a:pt x="1115" y="972"/>
                </a:lnTo>
                <a:lnTo>
                  <a:pt x="1115" y="971"/>
                </a:lnTo>
                <a:lnTo>
                  <a:pt x="1115" y="969"/>
                </a:lnTo>
                <a:moveTo>
                  <a:pt x="1107" y="910"/>
                </a:moveTo>
                <a:lnTo>
                  <a:pt x="1107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09"/>
                </a:lnTo>
                <a:lnTo>
                  <a:pt x="1107" y="909"/>
                </a:lnTo>
                <a:lnTo>
                  <a:pt x="1107" y="910"/>
                </a:lnTo>
                <a:lnTo>
                  <a:pt x="1107" y="910"/>
                </a:lnTo>
                <a:moveTo>
                  <a:pt x="1108" y="905"/>
                </a:moveTo>
                <a:lnTo>
                  <a:pt x="1108" y="905"/>
                </a:lnTo>
                <a:lnTo>
                  <a:pt x="1107" y="905"/>
                </a:lnTo>
                <a:lnTo>
                  <a:pt x="1107" y="905"/>
                </a:lnTo>
                <a:lnTo>
                  <a:pt x="1107" y="903"/>
                </a:lnTo>
                <a:lnTo>
                  <a:pt x="1107" y="903"/>
                </a:lnTo>
                <a:lnTo>
                  <a:pt x="1107" y="905"/>
                </a:lnTo>
                <a:lnTo>
                  <a:pt x="1107" y="905"/>
                </a:lnTo>
                <a:lnTo>
                  <a:pt x="1108" y="906"/>
                </a:lnTo>
                <a:lnTo>
                  <a:pt x="1108" y="905"/>
                </a:lnTo>
                <a:moveTo>
                  <a:pt x="1119" y="965"/>
                </a:moveTo>
                <a:lnTo>
                  <a:pt x="1119" y="965"/>
                </a:lnTo>
                <a:lnTo>
                  <a:pt x="1118" y="965"/>
                </a:lnTo>
                <a:lnTo>
                  <a:pt x="1117" y="967"/>
                </a:lnTo>
                <a:lnTo>
                  <a:pt x="1117" y="967"/>
                </a:lnTo>
                <a:lnTo>
                  <a:pt x="1117" y="967"/>
                </a:lnTo>
                <a:lnTo>
                  <a:pt x="1119" y="967"/>
                </a:lnTo>
                <a:lnTo>
                  <a:pt x="1119" y="965"/>
                </a:lnTo>
                <a:moveTo>
                  <a:pt x="1159" y="596"/>
                </a:moveTo>
                <a:lnTo>
                  <a:pt x="1159" y="596"/>
                </a:lnTo>
                <a:lnTo>
                  <a:pt x="1161" y="596"/>
                </a:lnTo>
                <a:lnTo>
                  <a:pt x="1161" y="594"/>
                </a:lnTo>
                <a:lnTo>
                  <a:pt x="1159" y="594"/>
                </a:lnTo>
                <a:lnTo>
                  <a:pt x="1159" y="594"/>
                </a:lnTo>
                <a:lnTo>
                  <a:pt x="1159" y="593"/>
                </a:lnTo>
                <a:lnTo>
                  <a:pt x="1159" y="593"/>
                </a:lnTo>
                <a:lnTo>
                  <a:pt x="1159" y="592"/>
                </a:lnTo>
                <a:lnTo>
                  <a:pt x="1159" y="592"/>
                </a:lnTo>
                <a:lnTo>
                  <a:pt x="1159" y="593"/>
                </a:lnTo>
                <a:lnTo>
                  <a:pt x="1159" y="594"/>
                </a:lnTo>
                <a:lnTo>
                  <a:pt x="1159" y="594"/>
                </a:lnTo>
                <a:lnTo>
                  <a:pt x="1159" y="596"/>
                </a:lnTo>
                <a:lnTo>
                  <a:pt x="1159" y="596"/>
                </a:lnTo>
                <a:moveTo>
                  <a:pt x="1110" y="917"/>
                </a:moveTo>
                <a:lnTo>
                  <a:pt x="1108" y="917"/>
                </a:lnTo>
                <a:lnTo>
                  <a:pt x="1108" y="917"/>
                </a:lnTo>
                <a:lnTo>
                  <a:pt x="1107" y="917"/>
                </a:lnTo>
                <a:lnTo>
                  <a:pt x="1107" y="917"/>
                </a:lnTo>
                <a:lnTo>
                  <a:pt x="1108" y="920"/>
                </a:lnTo>
                <a:lnTo>
                  <a:pt x="1108" y="921"/>
                </a:lnTo>
                <a:lnTo>
                  <a:pt x="1108" y="921"/>
                </a:lnTo>
                <a:lnTo>
                  <a:pt x="1110" y="920"/>
                </a:lnTo>
                <a:lnTo>
                  <a:pt x="1110" y="920"/>
                </a:lnTo>
                <a:lnTo>
                  <a:pt x="1110" y="918"/>
                </a:lnTo>
                <a:lnTo>
                  <a:pt x="1110" y="918"/>
                </a:lnTo>
                <a:lnTo>
                  <a:pt x="1110" y="917"/>
                </a:lnTo>
                <a:moveTo>
                  <a:pt x="1115" y="987"/>
                </a:moveTo>
                <a:lnTo>
                  <a:pt x="1115" y="987"/>
                </a:lnTo>
                <a:lnTo>
                  <a:pt x="1114" y="987"/>
                </a:lnTo>
                <a:lnTo>
                  <a:pt x="1114" y="989"/>
                </a:lnTo>
                <a:lnTo>
                  <a:pt x="1114" y="989"/>
                </a:lnTo>
                <a:lnTo>
                  <a:pt x="1115" y="989"/>
                </a:lnTo>
                <a:lnTo>
                  <a:pt x="1115" y="989"/>
                </a:lnTo>
                <a:lnTo>
                  <a:pt x="1117" y="989"/>
                </a:lnTo>
                <a:lnTo>
                  <a:pt x="1117" y="987"/>
                </a:lnTo>
                <a:lnTo>
                  <a:pt x="1115" y="987"/>
                </a:lnTo>
                <a:lnTo>
                  <a:pt x="1117" y="987"/>
                </a:lnTo>
                <a:lnTo>
                  <a:pt x="1115" y="987"/>
                </a:lnTo>
                <a:moveTo>
                  <a:pt x="1117" y="986"/>
                </a:moveTo>
                <a:lnTo>
                  <a:pt x="1118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5" y="986"/>
                </a:lnTo>
                <a:lnTo>
                  <a:pt x="1115" y="986"/>
                </a:lnTo>
                <a:lnTo>
                  <a:pt x="1115" y="986"/>
                </a:lnTo>
                <a:lnTo>
                  <a:pt x="1117" y="986"/>
                </a:lnTo>
                <a:lnTo>
                  <a:pt x="1117" y="986"/>
                </a:lnTo>
                <a:moveTo>
                  <a:pt x="1108" y="958"/>
                </a:moveTo>
                <a:lnTo>
                  <a:pt x="1108" y="958"/>
                </a:lnTo>
                <a:lnTo>
                  <a:pt x="1107" y="958"/>
                </a:lnTo>
                <a:lnTo>
                  <a:pt x="1108" y="958"/>
                </a:lnTo>
                <a:lnTo>
                  <a:pt x="1108" y="958"/>
                </a:lnTo>
                <a:lnTo>
                  <a:pt x="1110" y="957"/>
                </a:lnTo>
                <a:lnTo>
                  <a:pt x="1108" y="957"/>
                </a:lnTo>
                <a:lnTo>
                  <a:pt x="1108" y="957"/>
                </a:lnTo>
                <a:lnTo>
                  <a:pt x="1108" y="958"/>
                </a:lnTo>
                <a:moveTo>
                  <a:pt x="1115" y="611"/>
                </a:moveTo>
                <a:lnTo>
                  <a:pt x="1115" y="611"/>
                </a:lnTo>
                <a:lnTo>
                  <a:pt x="1115" y="611"/>
                </a:lnTo>
                <a:lnTo>
                  <a:pt x="1115" y="610"/>
                </a:lnTo>
                <a:lnTo>
                  <a:pt x="1114" y="611"/>
                </a:lnTo>
                <a:lnTo>
                  <a:pt x="1114" y="611"/>
                </a:lnTo>
                <a:lnTo>
                  <a:pt x="1115" y="611"/>
                </a:lnTo>
                <a:lnTo>
                  <a:pt x="1115" y="611"/>
                </a:lnTo>
                <a:lnTo>
                  <a:pt x="1115" y="611"/>
                </a:lnTo>
                <a:moveTo>
                  <a:pt x="1117" y="935"/>
                </a:moveTo>
                <a:lnTo>
                  <a:pt x="1117" y="935"/>
                </a:lnTo>
                <a:lnTo>
                  <a:pt x="1117" y="934"/>
                </a:lnTo>
                <a:lnTo>
                  <a:pt x="1117" y="934"/>
                </a:lnTo>
                <a:lnTo>
                  <a:pt x="1115" y="934"/>
                </a:lnTo>
                <a:lnTo>
                  <a:pt x="1115" y="932"/>
                </a:lnTo>
                <a:lnTo>
                  <a:pt x="1115" y="932"/>
                </a:lnTo>
                <a:lnTo>
                  <a:pt x="1115" y="932"/>
                </a:lnTo>
                <a:lnTo>
                  <a:pt x="1115" y="932"/>
                </a:lnTo>
                <a:lnTo>
                  <a:pt x="1114" y="931"/>
                </a:lnTo>
                <a:lnTo>
                  <a:pt x="1114" y="931"/>
                </a:lnTo>
                <a:lnTo>
                  <a:pt x="1113" y="932"/>
                </a:lnTo>
                <a:lnTo>
                  <a:pt x="1113" y="932"/>
                </a:lnTo>
                <a:lnTo>
                  <a:pt x="1114" y="934"/>
                </a:lnTo>
                <a:lnTo>
                  <a:pt x="1114" y="934"/>
                </a:lnTo>
                <a:lnTo>
                  <a:pt x="1115" y="934"/>
                </a:lnTo>
                <a:lnTo>
                  <a:pt x="1114" y="935"/>
                </a:lnTo>
                <a:lnTo>
                  <a:pt x="1114" y="935"/>
                </a:lnTo>
                <a:lnTo>
                  <a:pt x="1114" y="935"/>
                </a:lnTo>
                <a:lnTo>
                  <a:pt x="1115" y="935"/>
                </a:lnTo>
                <a:lnTo>
                  <a:pt x="1117" y="936"/>
                </a:lnTo>
                <a:lnTo>
                  <a:pt x="1117" y="935"/>
                </a:lnTo>
                <a:moveTo>
                  <a:pt x="1103" y="601"/>
                </a:moveTo>
                <a:lnTo>
                  <a:pt x="1104" y="601"/>
                </a:lnTo>
                <a:lnTo>
                  <a:pt x="1106" y="600"/>
                </a:lnTo>
                <a:lnTo>
                  <a:pt x="1106" y="600"/>
                </a:lnTo>
                <a:lnTo>
                  <a:pt x="1104" y="600"/>
                </a:lnTo>
                <a:lnTo>
                  <a:pt x="1104" y="600"/>
                </a:lnTo>
                <a:lnTo>
                  <a:pt x="1102" y="600"/>
                </a:lnTo>
                <a:lnTo>
                  <a:pt x="1099" y="600"/>
                </a:lnTo>
                <a:lnTo>
                  <a:pt x="1099" y="600"/>
                </a:lnTo>
                <a:lnTo>
                  <a:pt x="1096" y="600"/>
                </a:lnTo>
                <a:lnTo>
                  <a:pt x="1095" y="600"/>
                </a:lnTo>
                <a:lnTo>
                  <a:pt x="1093" y="600"/>
                </a:lnTo>
                <a:lnTo>
                  <a:pt x="1092" y="598"/>
                </a:lnTo>
                <a:lnTo>
                  <a:pt x="1092" y="598"/>
                </a:lnTo>
                <a:lnTo>
                  <a:pt x="1092" y="598"/>
                </a:lnTo>
                <a:lnTo>
                  <a:pt x="1091" y="598"/>
                </a:lnTo>
                <a:lnTo>
                  <a:pt x="1089" y="598"/>
                </a:lnTo>
                <a:lnTo>
                  <a:pt x="1089" y="600"/>
                </a:lnTo>
                <a:lnTo>
                  <a:pt x="1089" y="600"/>
                </a:lnTo>
                <a:lnTo>
                  <a:pt x="1088" y="600"/>
                </a:lnTo>
                <a:lnTo>
                  <a:pt x="1088" y="600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7"/>
                </a:lnTo>
                <a:lnTo>
                  <a:pt x="1085" y="596"/>
                </a:lnTo>
                <a:lnTo>
                  <a:pt x="1086" y="594"/>
                </a:lnTo>
                <a:lnTo>
                  <a:pt x="1086" y="593"/>
                </a:lnTo>
                <a:lnTo>
                  <a:pt x="1086" y="593"/>
                </a:lnTo>
                <a:lnTo>
                  <a:pt x="1085" y="594"/>
                </a:lnTo>
                <a:lnTo>
                  <a:pt x="1084" y="594"/>
                </a:lnTo>
                <a:lnTo>
                  <a:pt x="1084" y="596"/>
                </a:lnTo>
                <a:lnTo>
                  <a:pt x="1084" y="596"/>
                </a:lnTo>
                <a:lnTo>
                  <a:pt x="1082" y="597"/>
                </a:lnTo>
                <a:lnTo>
                  <a:pt x="1082" y="597"/>
                </a:lnTo>
                <a:lnTo>
                  <a:pt x="1084" y="597"/>
                </a:lnTo>
                <a:lnTo>
                  <a:pt x="1085" y="598"/>
                </a:lnTo>
                <a:lnTo>
                  <a:pt x="1085" y="598"/>
                </a:lnTo>
                <a:lnTo>
                  <a:pt x="1085" y="600"/>
                </a:lnTo>
                <a:lnTo>
                  <a:pt x="1086" y="600"/>
                </a:lnTo>
                <a:lnTo>
                  <a:pt x="1088" y="600"/>
                </a:lnTo>
                <a:lnTo>
                  <a:pt x="1089" y="600"/>
                </a:lnTo>
                <a:lnTo>
                  <a:pt x="1089" y="601"/>
                </a:lnTo>
                <a:lnTo>
                  <a:pt x="1089" y="601"/>
                </a:lnTo>
                <a:lnTo>
                  <a:pt x="1088" y="601"/>
                </a:lnTo>
                <a:lnTo>
                  <a:pt x="1089" y="601"/>
                </a:lnTo>
                <a:lnTo>
                  <a:pt x="1091" y="603"/>
                </a:lnTo>
                <a:lnTo>
                  <a:pt x="1091" y="603"/>
                </a:lnTo>
                <a:lnTo>
                  <a:pt x="1093" y="604"/>
                </a:lnTo>
                <a:lnTo>
                  <a:pt x="1093" y="603"/>
                </a:lnTo>
                <a:lnTo>
                  <a:pt x="1095" y="603"/>
                </a:lnTo>
                <a:lnTo>
                  <a:pt x="1093" y="603"/>
                </a:lnTo>
                <a:lnTo>
                  <a:pt x="1095" y="603"/>
                </a:lnTo>
                <a:lnTo>
                  <a:pt x="1095" y="603"/>
                </a:lnTo>
                <a:lnTo>
                  <a:pt x="1096" y="601"/>
                </a:lnTo>
                <a:lnTo>
                  <a:pt x="1096" y="601"/>
                </a:lnTo>
                <a:lnTo>
                  <a:pt x="1096" y="601"/>
                </a:lnTo>
                <a:lnTo>
                  <a:pt x="1096" y="603"/>
                </a:lnTo>
                <a:lnTo>
                  <a:pt x="1096" y="603"/>
                </a:lnTo>
                <a:lnTo>
                  <a:pt x="1096" y="603"/>
                </a:lnTo>
                <a:lnTo>
                  <a:pt x="1096" y="603"/>
                </a:lnTo>
                <a:lnTo>
                  <a:pt x="1097" y="604"/>
                </a:lnTo>
                <a:lnTo>
                  <a:pt x="1096" y="604"/>
                </a:lnTo>
                <a:lnTo>
                  <a:pt x="1096" y="604"/>
                </a:lnTo>
                <a:lnTo>
                  <a:pt x="1097" y="604"/>
                </a:lnTo>
                <a:lnTo>
                  <a:pt x="1097" y="605"/>
                </a:lnTo>
                <a:lnTo>
                  <a:pt x="1097" y="605"/>
                </a:lnTo>
                <a:lnTo>
                  <a:pt x="1099" y="605"/>
                </a:lnTo>
                <a:lnTo>
                  <a:pt x="1100" y="605"/>
                </a:lnTo>
                <a:lnTo>
                  <a:pt x="1102" y="605"/>
                </a:lnTo>
                <a:lnTo>
                  <a:pt x="1100" y="605"/>
                </a:lnTo>
                <a:lnTo>
                  <a:pt x="1100" y="605"/>
                </a:lnTo>
                <a:lnTo>
                  <a:pt x="1100" y="604"/>
                </a:lnTo>
                <a:lnTo>
                  <a:pt x="1100" y="603"/>
                </a:lnTo>
                <a:lnTo>
                  <a:pt x="1100" y="603"/>
                </a:lnTo>
                <a:lnTo>
                  <a:pt x="1103" y="601"/>
                </a:lnTo>
                <a:moveTo>
                  <a:pt x="1107" y="589"/>
                </a:moveTo>
                <a:lnTo>
                  <a:pt x="1108" y="587"/>
                </a:lnTo>
                <a:lnTo>
                  <a:pt x="1108" y="587"/>
                </a:lnTo>
                <a:lnTo>
                  <a:pt x="1110" y="586"/>
                </a:lnTo>
                <a:lnTo>
                  <a:pt x="1110" y="586"/>
                </a:lnTo>
                <a:lnTo>
                  <a:pt x="1111" y="586"/>
                </a:lnTo>
                <a:lnTo>
                  <a:pt x="1111" y="586"/>
                </a:lnTo>
                <a:lnTo>
                  <a:pt x="1110" y="586"/>
                </a:lnTo>
                <a:lnTo>
                  <a:pt x="1108" y="586"/>
                </a:lnTo>
                <a:lnTo>
                  <a:pt x="1107" y="587"/>
                </a:lnTo>
                <a:lnTo>
                  <a:pt x="1106" y="589"/>
                </a:lnTo>
                <a:lnTo>
                  <a:pt x="1106" y="590"/>
                </a:lnTo>
                <a:lnTo>
                  <a:pt x="1106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6" y="590"/>
                </a:lnTo>
                <a:lnTo>
                  <a:pt x="1107" y="589"/>
                </a:lnTo>
                <a:lnTo>
                  <a:pt x="1107" y="589"/>
                </a:lnTo>
                <a:moveTo>
                  <a:pt x="1117" y="939"/>
                </a:moveTo>
                <a:lnTo>
                  <a:pt x="1115" y="939"/>
                </a:lnTo>
                <a:lnTo>
                  <a:pt x="1115" y="939"/>
                </a:lnTo>
                <a:lnTo>
                  <a:pt x="1115" y="939"/>
                </a:lnTo>
                <a:lnTo>
                  <a:pt x="1114" y="940"/>
                </a:lnTo>
                <a:lnTo>
                  <a:pt x="1114" y="940"/>
                </a:lnTo>
                <a:lnTo>
                  <a:pt x="1114" y="942"/>
                </a:lnTo>
                <a:lnTo>
                  <a:pt x="1115" y="942"/>
                </a:lnTo>
                <a:lnTo>
                  <a:pt x="1117" y="942"/>
                </a:lnTo>
                <a:lnTo>
                  <a:pt x="1117" y="939"/>
                </a:lnTo>
                <a:moveTo>
                  <a:pt x="1110" y="918"/>
                </a:moveTo>
                <a:lnTo>
                  <a:pt x="1111" y="918"/>
                </a:lnTo>
                <a:lnTo>
                  <a:pt x="1113" y="918"/>
                </a:lnTo>
                <a:lnTo>
                  <a:pt x="1114" y="918"/>
                </a:lnTo>
                <a:lnTo>
                  <a:pt x="1111" y="917"/>
                </a:lnTo>
                <a:lnTo>
                  <a:pt x="1111" y="917"/>
                </a:lnTo>
                <a:lnTo>
                  <a:pt x="1111" y="916"/>
                </a:lnTo>
                <a:lnTo>
                  <a:pt x="1111" y="916"/>
                </a:lnTo>
                <a:lnTo>
                  <a:pt x="1110" y="916"/>
                </a:lnTo>
                <a:lnTo>
                  <a:pt x="1110" y="916"/>
                </a:lnTo>
                <a:lnTo>
                  <a:pt x="1110" y="917"/>
                </a:lnTo>
                <a:lnTo>
                  <a:pt x="1110" y="917"/>
                </a:lnTo>
                <a:lnTo>
                  <a:pt x="1110" y="918"/>
                </a:lnTo>
                <a:moveTo>
                  <a:pt x="1114" y="947"/>
                </a:moveTo>
                <a:lnTo>
                  <a:pt x="1114" y="947"/>
                </a:lnTo>
                <a:lnTo>
                  <a:pt x="1114" y="946"/>
                </a:lnTo>
                <a:lnTo>
                  <a:pt x="1114" y="946"/>
                </a:lnTo>
                <a:lnTo>
                  <a:pt x="1114" y="946"/>
                </a:lnTo>
                <a:lnTo>
                  <a:pt x="1113" y="946"/>
                </a:lnTo>
                <a:lnTo>
                  <a:pt x="1113" y="946"/>
                </a:lnTo>
                <a:lnTo>
                  <a:pt x="1113" y="947"/>
                </a:lnTo>
                <a:lnTo>
                  <a:pt x="1113" y="947"/>
                </a:lnTo>
                <a:lnTo>
                  <a:pt x="1114" y="947"/>
                </a:lnTo>
                <a:moveTo>
                  <a:pt x="1161" y="596"/>
                </a:move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moveTo>
                  <a:pt x="1113" y="925"/>
                </a:moveTo>
                <a:lnTo>
                  <a:pt x="1113" y="924"/>
                </a:lnTo>
                <a:lnTo>
                  <a:pt x="1111" y="924"/>
                </a:lnTo>
                <a:lnTo>
                  <a:pt x="1111" y="924"/>
                </a:lnTo>
                <a:lnTo>
                  <a:pt x="1110" y="925"/>
                </a:lnTo>
                <a:lnTo>
                  <a:pt x="1111" y="927"/>
                </a:lnTo>
                <a:lnTo>
                  <a:pt x="1111" y="928"/>
                </a:lnTo>
                <a:lnTo>
                  <a:pt x="1113" y="928"/>
                </a:lnTo>
                <a:lnTo>
                  <a:pt x="1113" y="927"/>
                </a:lnTo>
                <a:lnTo>
                  <a:pt x="1113" y="925"/>
                </a:lnTo>
                <a:moveTo>
                  <a:pt x="972" y="845"/>
                </a:moveTo>
                <a:lnTo>
                  <a:pt x="972" y="845"/>
                </a:lnTo>
                <a:lnTo>
                  <a:pt x="975" y="847"/>
                </a:lnTo>
                <a:lnTo>
                  <a:pt x="975" y="847"/>
                </a:lnTo>
                <a:lnTo>
                  <a:pt x="975" y="847"/>
                </a:lnTo>
                <a:lnTo>
                  <a:pt x="975" y="847"/>
                </a:lnTo>
                <a:lnTo>
                  <a:pt x="974" y="847"/>
                </a:lnTo>
                <a:lnTo>
                  <a:pt x="972" y="845"/>
                </a:lnTo>
                <a:lnTo>
                  <a:pt x="972" y="845"/>
                </a:lnTo>
                <a:lnTo>
                  <a:pt x="972" y="845"/>
                </a:lnTo>
                <a:moveTo>
                  <a:pt x="1056" y="900"/>
                </a:moveTo>
                <a:lnTo>
                  <a:pt x="1056" y="902"/>
                </a:lnTo>
                <a:lnTo>
                  <a:pt x="1058" y="902"/>
                </a:lnTo>
                <a:lnTo>
                  <a:pt x="1059" y="902"/>
                </a:lnTo>
                <a:lnTo>
                  <a:pt x="1059" y="902"/>
                </a:lnTo>
                <a:lnTo>
                  <a:pt x="1059" y="902"/>
                </a:lnTo>
                <a:lnTo>
                  <a:pt x="1060" y="900"/>
                </a:lnTo>
                <a:lnTo>
                  <a:pt x="1062" y="902"/>
                </a:lnTo>
                <a:lnTo>
                  <a:pt x="1063" y="900"/>
                </a:lnTo>
                <a:lnTo>
                  <a:pt x="1063" y="902"/>
                </a:lnTo>
                <a:lnTo>
                  <a:pt x="1064" y="902"/>
                </a:lnTo>
                <a:lnTo>
                  <a:pt x="1064" y="902"/>
                </a:lnTo>
                <a:lnTo>
                  <a:pt x="1066" y="902"/>
                </a:lnTo>
                <a:lnTo>
                  <a:pt x="1066" y="902"/>
                </a:lnTo>
                <a:lnTo>
                  <a:pt x="1067" y="902"/>
                </a:lnTo>
                <a:lnTo>
                  <a:pt x="1069" y="900"/>
                </a:lnTo>
                <a:lnTo>
                  <a:pt x="1070" y="899"/>
                </a:lnTo>
                <a:lnTo>
                  <a:pt x="1070" y="899"/>
                </a:lnTo>
                <a:lnTo>
                  <a:pt x="1071" y="899"/>
                </a:lnTo>
                <a:lnTo>
                  <a:pt x="1071" y="898"/>
                </a:lnTo>
                <a:lnTo>
                  <a:pt x="1070" y="898"/>
                </a:lnTo>
                <a:lnTo>
                  <a:pt x="1069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6" y="896"/>
                </a:lnTo>
                <a:lnTo>
                  <a:pt x="1066" y="896"/>
                </a:lnTo>
                <a:lnTo>
                  <a:pt x="1066" y="896"/>
                </a:lnTo>
                <a:lnTo>
                  <a:pt x="1060" y="896"/>
                </a:lnTo>
                <a:lnTo>
                  <a:pt x="1058" y="896"/>
                </a:lnTo>
                <a:lnTo>
                  <a:pt x="1058" y="896"/>
                </a:lnTo>
                <a:lnTo>
                  <a:pt x="1056" y="896"/>
                </a:lnTo>
                <a:lnTo>
                  <a:pt x="1056" y="896"/>
                </a:lnTo>
                <a:lnTo>
                  <a:pt x="1056" y="898"/>
                </a:lnTo>
                <a:lnTo>
                  <a:pt x="1055" y="898"/>
                </a:lnTo>
                <a:lnTo>
                  <a:pt x="1056" y="898"/>
                </a:lnTo>
                <a:lnTo>
                  <a:pt x="1056" y="898"/>
                </a:lnTo>
                <a:lnTo>
                  <a:pt x="1056" y="899"/>
                </a:lnTo>
                <a:lnTo>
                  <a:pt x="1056" y="899"/>
                </a:lnTo>
                <a:lnTo>
                  <a:pt x="1056" y="900"/>
                </a:lnTo>
                <a:moveTo>
                  <a:pt x="954" y="860"/>
                </a:moveTo>
                <a:lnTo>
                  <a:pt x="954" y="860"/>
                </a:lnTo>
                <a:lnTo>
                  <a:pt x="954" y="860"/>
                </a:lnTo>
                <a:lnTo>
                  <a:pt x="954" y="859"/>
                </a:lnTo>
                <a:lnTo>
                  <a:pt x="954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60"/>
                </a:lnTo>
                <a:lnTo>
                  <a:pt x="954" y="860"/>
                </a:lnTo>
                <a:moveTo>
                  <a:pt x="959" y="843"/>
                </a:moveTo>
                <a:lnTo>
                  <a:pt x="959" y="843"/>
                </a:lnTo>
                <a:lnTo>
                  <a:pt x="957" y="843"/>
                </a:lnTo>
                <a:lnTo>
                  <a:pt x="957" y="843"/>
                </a:lnTo>
                <a:lnTo>
                  <a:pt x="957" y="843"/>
                </a:lnTo>
                <a:lnTo>
                  <a:pt x="957" y="840"/>
                </a:lnTo>
                <a:lnTo>
                  <a:pt x="957" y="840"/>
                </a:lnTo>
                <a:lnTo>
                  <a:pt x="956" y="841"/>
                </a:lnTo>
                <a:lnTo>
                  <a:pt x="956" y="840"/>
                </a:lnTo>
                <a:lnTo>
                  <a:pt x="957" y="840"/>
                </a:lnTo>
                <a:lnTo>
                  <a:pt x="957" y="840"/>
                </a:lnTo>
                <a:lnTo>
                  <a:pt x="956" y="838"/>
                </a:lnTo>
                <a:lnTo>
                  <a:pt x="956" y="840"/>
                </a:lnTo>
                <a:lnTo>
                  <a:pt x="954" y="840"/>
                </a:lnTo>
                <a:lnTo>
                  <a:pt x="954" y="840"/>
                </a:lnTo>
                <a:lnTo>
                  <a:pt x="954" y="840"/>
                </a:lnTo>
                <a:lnTo>
                  <a:pt x="953" y="840"/>
                </a:lnTo>
                <a:lnTo>
                  <a:pt x="954" y="841"/>
                </a:lnTo>
                <a:lnTo>
                  <a:pt x="954" y="841"/>
                </a:lnTo>
                <a:lnTo>
                  <a:pt x="956" y="843"/>
                </a:lnTo>
                <a:lnTo>
                  <a:pt x="956" y="843"/>
                </a:lnTo>
                <a:lnTo>
                  <a:pt x="956" y="844"/>
                </a:lnTo>
                <a:lnTo>
                  <a:pt x="957" y="844"/>
                </a:lnTo>
                <a:lnTo>
                  <a:pt x="959" y="843"/>
                </a:lnTo>
                <a:moveTo>
                  <a:pt x="960" y="831"/>
                </a:moveTo>
                <a:lnTo>
                  <a:pt x="960" y="831"/>
                </a:lnTo>
                <a:lnTo>
                  <a:pt x="960" y="831"/>
                </a:lnTo>
                <a:lnTo>
                  <a:pt x="960" y="831"/>
                </a:lnTo>
                <a:lnTo>
                  <a:pt x="959" y="831"/>
                </a:lnTo>
                <a:lnTo>
                  <a:pt x="959" y="831"/>
                </a:lnTo>
                <a:lnTo>
                  <a:pt x="957" y="831"/>
                </a:lnTo>
                <a:lnTo>
                  <a:pt x="957" y="831"/>
                </a:lnTo>
                <a:lnTo>
                  <a:pt x="959" y="831"/>
                </a:lnTo>
                <a:lnTo>
                  <a:pt x="960" y="831"/>
                </a:lnTo>
                <a:moveTo>
                  <a:pt x="952" y="858"/>
                </a:moveTo>
                <a:lnTo>
                  <a:pt x="952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8"/>
                </a:lnTo>
                <a:lnTo>
                  <a:pt x="952" y="858"/>
                </a:lnTo>
                <a:lnTo>
                  <a:pt x="952" y="858"/>
                </a:lnTo>
                <a:lnTo>
                  <a:pt x="950" y="858"/>
                </a:lnTo>
                <a:lnTo>
                  <a:pt x="950" y="858"/>
                </a:lnTo>
                <a:lnTo>
                  <a:pt x="952" y="858"/>
                </a:lnTo>
                <a:moveTo>
                  <a:pt x="965" y="826"/>
                </a:moveTo>
                <a:lnTo>
                  <a:pt x="965" y="827"/>
                </a:lnTo>
                <a:lnTo>
                  <a:pt x="965" y="827"/>
                </a:lnTo>
                <a:lnTo>
                  <a:pt x="965" y="827"/>
                </a:lnTo>
                <a:lnTo>
                  <a:pt x="967" y="827"/>
                </a:lnTo>
                <a:lnTo>
                  <a:pt x="968" y="829"/>
                </a:lnTo>
                <a:lnTo>
                  <a:pt x="970" y="829"/>
                </a:lnTo>
                <a:lnTo>
                  <a:pt x="970" y="830"/>
                </a:lnTo>
                <a:lnTo>
                  <a:pt x="971" y="830"/>
                </a:lnTo>
                <a:lnTo>
                  <a:pt x="971" y="831"/>
                </a:lnTo>
                <a:lnTo>
                  <a:pt x="971" y="833"/>
                </a:lnTo>
                <a:lnTo>
                  <a:pt x="971" y="833"/>
                </a:lnTo>
                <a:lnTo>
                  <a:pt x="970" y="834"/>
                </a:lnTo>
                <a:lnTo>
                  <a:pt x="970" y="834"/>
                </a:lnTo>
                <a:lnTo>
                  <a:pt x="970" y="834"/>
                </a:lnTo>
                <a:lnTo>
                  <a:pt x="971" y="836"/>
                </a:lnTo>
                <a:lnTo>
                  <a:pt x="971" y="836"/>
                </a:lnTo>
                <a:lnTo>
                  <a:pt x="971" y="834"/>
                </a:lnTo>
                <a:lnTo>
                  <a:pt x="971" y="833"/>
                </a:lnTo>
                <a:lnTo>
                  <a:pt x="971" y="831"/>
                </a:lnTo>
                <a:lnTo>
                  <a:pt x="971" y="830"/>
                </a:lnTo>
                <a:lnTo>
                  <a:pt x="971" y="830"/>
                </a:lnTo>
                <a:lnTo>
                  <a:pt x="970" y="829"/>
                </a:lnTo>
                <a:lnTo>
                  <a:pt x="968" y="827"/>
                </a:lnTo>
                <a:lnTo>
                  <a:pt x="967" y="827"/>
                </a:lnTo>
                <a:lnTo>
                  <a:pt x="965" y="826"/>
                </a:lnTo>
                <a:lnTo>
                  <a:pt x="965" y="826"/>
                </a:lnTo>
                <a:moveTo>
                  <a:pt x="946" y="816"/>
                </a:moveTo>
                <a:lnTo>
                  <a:pt x="946" y="816"/>
                </a:lnTo>
                <a:lnTo>
                  <a:pt x="945" y="815"/>
                </a:lnTo>
                <a:lnTo>
                  <a:pt x="943" y="815"/>
                </a:lnTo>
                <a:lnTo>
                  <a:pt x="946" y="816"/>
                </a:lnTo>
                <a:lnTo>
                  <a:pt x="946" y="816"/>
                </a:lnTo>
                <a:lnTo>
                  <a:pt x="947" y="816"/>
                </a:lnTo>
                <a:lnTo>
                  <a:pt x="949" y="816"/>
                </a:lnTo>
                <a:lnTo>
                  <a:pt x="952" y="815"/>
                </a:lnTo>
                <a:lnTo>
                  <a:pt x="954" y="815"/>
                </a:lnTo>
                <a:lnTo>
                  <a:pt x="954" y="815"/>
                </a:lnTo>
                <a:lnTo>
                  <a:pt x="954" y="814"/>
                </a:lnTo>
                <a:lnTo>
                  <a:pt x="953" y="815"/>
                </a:lnTo>
                <a:lnTo>
                  <a:pt x="950" y="815"/>
                </a:lnTo>
                <a:lnTo>
                  <a:pt x="950" y="815"/>
                </a:lnTo>
                <a:lnTo>
                  <a:pt x="950" y="815"/>
                </a:lnTo>
                <a:lnTo>
                  <a:pt x="949" y="815"/>
                </a:lnTo>
                <a:lnTo>
                  <a:pt x="947" y="814"/>
                </a:lnTo>
                <a:lnTo>
                  <a:pt x="947" y="815"/>
                </a:lnTo>
                <a:lnTo>
                  <a:pt x="947" y="815"/>
                </a:lnTo>
                <a:lnTo>
                  <a:pt x="947" y="815"/>
                </a:lnTo>
                <a:lnTo>
                  <a:pt x="946" y="816"/>
                </a:lnTo>
                <a:moveTo>
                  <a:pt x="960" y="815"/>
                </a:moveTo>
                <a:lnTo>
                  <a:pt x="960" y="814"/>
                </a:lnTo>
                <a:lnTo>
                  <a:pt x="959" y="814"/>
                </a:lnTo>
                <a:lnTo>
                  <a:pt x="957" y="812"/>
                </a:lnTo>
                <a:lnTo>
                  <a:pt x="957" y="812"/>
                </a:lnTo>
                <a:lnTo>
                  <a:pt x="956" y="812"/>
                </a:lnTo>
                <a:lnTo>
                  <a:pt x="954" y="812"/>
                </a:lnTo>
                <a:lnTo>
                  <a:pt x="954" y="812"/>
                </a:lnTo>
                <a:lnTo>
                  <a:pt x="956" y="812"/>
                </a:lnTo>
                <a:lnTo>
                  <a:pt x="959" y="814"/>
                </a:lnTo>
                <a:lnTo>
                  <a:pt x="960" y="815"/>
                </a:lnTo>
                <a:lnTo>
                  <a:pt x="961" y="816"/>
                </a:lnTo>
                <a:lnTo>
                  <a:pt x="961" y="816"/>
                </a:lnTo>
                <a:lnTo>
                  <a:pt x="961" y="818"/>
                </a:lnTo>
                <a:lnTo>
                  <a:pt x="961" y="818"/>
                </a:lnTo>
                <a:lnTo>
                  <a:pt x="960" y="819"/>
                </a:lnTo>
                <a:lnTo>
                  <a:pt x="960" y="820"/>
                </a:lnTo>
                <a:lnTo>
                  <a:pt x="960" y="820"/>
                </a:lnTo>
                <a:lnTo>
                  <a:pt x="959" y="822"/>
                </a:lnTo>
                <a:lnTo>
                  <a:pt x="960" y="822"/>
                </a:lnTo>
                <a:lnTo>
                  <a:pt x="960" y="823"/>
                </a:lnTo>
                <a:lnTo>
                  <a:pt x="961" y="823"/>
                </a:lnTo>
                <a:lnTo>
                  <a:pt x="961" y="822"/>
                </a:lnTo>
                <a:lnTo>
                  <a:pt x="961" y="819"/>
                </a:lnTo>
                <a:lnTo>
                  <a:pt x="963" y="818"/>
                </a:lnTo>
                <a:lnTo>
                  <a:pt x="963" y="816"/>
                </a:lnTo>
                <a:lnTo>
                  <a:pt x="961" y="816"/>
                </a:lnTo>
                <a:lnTo>
                  <a:pt x="960" y="815"/>
                </a:lnTo>
                <a:lnTo>
                  <a:pt x="960" y="815"/>
                </a:lnTo>
                <a:lnTo>
                  <a:pt x="960" y="815"/>
                </a:lnTo>
                <a:lnTo>
                  <a:pt x="960" y="815"/>
                </a:lnTo>
                <a:moveTo>
                  <a:pt x="952" y="837"/>
                </a:moveTo>
                <a:lnTo>
                  <a:pt x="952" y="837"/>
                </a:lnTo>
                <a:lnTo>
                  <a:pt x="952" y="837"/>
                </a:lnTo>
                <a:lnTo>
                  <a:pt x="953" y="838"/>
                </a:lnTo>
                <a:lnTo>
                  <a:pt x="953" y="838"/>
                </a:lnTo>
                <a:lnTo>
                  <a:pt x="953" y="838"/>
                </a:lnTo>
                <a:lnTo>
                  <a:pt x="954" y="838"/>
                </a:lnTo>
                <a:lnTo>
                  <a:pt x="954" y="838"/>
                </a:lnTo>
                <a:lnTo>
                  <a:pt x="956" y="837"/>
                </a:lnTo>
                <a:lnTo>
                  <a:pt x="956" y="837"/>
                </a:lnTo>
                <a:lnTo>
                  <a:pt x="956" y="836"/>
                </a:lnTo>
                <a:lnTo>
                  <a:pt x="956" y="834"/>
                </a:lnTo>
                <a:lnTo>
                  <a:pt x="954" y="834"/>
                </a:lnTo>
                <a:lnTo>
                  <a:pt x="954" y="833"/>
                </a:lnTo>
                <a:lnTo>
                  <a:pt x="953" y="831"/>
                </a:lnTo>
                <a:lnTo>
                  <a:pt x="953" y="831"/>
                </a:lnTo>
                <a:lnTo>
                  <a:pt x="953" y="830"/>
                </a:lnTo>
                <a:lnTo>
                  <a:pt x="952" y="830"/>
                </a:lnTo>
                <a:lnTo>
                  <a:pt x="952" y="830"/>
                </a:lnTo>
                <a:lnTo>
                  <a:pt x="952" y="831"/>
                </a:lnTo>
                <a:lnTo>
                  <a:pt x="952" y="833"/>
                </a:lnTo>
                <a:lnTo>
                  <a:pt x="950" y="834"/>
                </a:lnTo>
                <a:lnTo>
                  <a:pt x="950" y="834"/>
                </a:lnTo>
                <a:lnTo>
                  <a:pt x="950" y="834"/>
                </a:lnTo>
                <a:lnTo>
                  <a:pt x="952" y="836"/>
                </a:lnTo>
                <a:lnTo>
                  <a:pt x="950" y="836"/>
                </a:lnTo>
                <a:lnTo>
                  <a:pt x="950" y="836"/>
                </a:lnTo>
                <a:lnTo>
                  <a:pt x="949" y="836"/>
                </a:lnTo>
                <a:lnTo>
                  <a:pt x="950" y="837"/>
                </a:lnTo>
                <a:lnTo>
                  <a:pt x="950" y="837"/>
                </a:lnTo>
                <a:lnTo>
                  <a:pt x="952" y="837"/>
                </a:lnTo>
                <a:moveTo>
                  <a:pt x="949" y="856"/>
                </a:moveTo>
                <a:lnTo>
                  <a:pt x="949" y="856"/>
                </a:lnTo>
                <a:lnTo>
                  <a:pt x="947" y="856"/>
                </a:lnTo>
                <a:lnTo>
                  <a:pt x="946" y="856"/>
                </a:lnTo>
                <a:lnTo>
                  <a:pt x="947" y="856"/>
                </a:lnTo>
                <a:lnTo>
                  <a:pt x="947" y="856"/>
                </a:lnTo>
                <a:lnTo>
                  <a:pt x="947" y="858"/>
                </a:lnTo>
                <a:lnTo>
                  <a:pt x="949" y="858"/>
                </a:lnTo>
                <a:lnTo>
                  <a:pt x="950" y="858"/>
                </a:lnTo>
                <a:lnTo>
                  <a:pt x="950" y="858"/>
                </a:lnTo>
                <a:lnTo>
                  <a:pt x="950" y="858"/>
                </a:lnTo>
                <a:lnTo>
                  <a:pt x="950" y="856"/>
                </a:lnTo>
                <a:lnTo>
                  <a:pt x="949" y="856"/>
                </a:lnTo>
                <a:lnTo>
                  <a:pt x="949" y="856"/>
                </a:lnTo>
                <a:moveTo>
                  <a:pt x="974" y="727"/>
                </a:moveTo>
                <a:lnTo>
                  <a:pt x="972" y="727"/>
                </a:lnTo>
                <a:lnTo>
                  <a:pt x="972" y="727"/>
                </a:lnTo>
                <a:lnTo>
                  <a:pt x="975" y="727"/>
                </a:lnTo>
                <a:lnTo>
                  <a:pt x="974" y="727"/>
                </a:lnTo>
                <a:moveTo>
                  <a:pt x="975" y="836"/>
                </a:moveTo>
                <a:lnTo>
                  <a:pt x="975" y="836"/>
                </a:lnTo>
                <a:lnTo>
                  <a:pt x="976" y="837"/>
                </a:lnTo>
                <a:lnTo>
                  <a:pt x="976" y="837"/>
                </a:lnTo>
                <a:lnTo>
                  <a:pt x="978" y="838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9" y="840"/>
                </a:lnTo>
                <a:lnTo>
                  <a:pt x="979" y="840"/>
                </a:lnTo>
                <a:lnTo>
                  <a:pt x="976" y="837"/>
                </a:lnTo>
                <a:lnTo>
                  <a:pt x="976" y="837"/>
                </a:lnTo>
                <a:lnTo>
                  <a:pt x="975" y="836"/>
                </a:lnTo>
                <a:lnTo>
                  <a:pt x="975" y="834"/>
                </a:lnTo>
                <a:lnTo>
                  <a:pt x="975" y="834"/>
                </a:lnTo>
                <a:lnTo>
                  <a:pt x="975" y="836"/>
                </a:lnTo>
                <a:moveTo>
                  <a:pt x="981" y="849"/>
                </a:moveTo>
                <a:lnTo>
                  <a:pt x="979" y="851"/>
                </a:lnTo>
                <a:lnTo>
                  <a:pt x="981" y="851"/>
                </a:lnTo>
                <a:lnTo>
                  <a:pt x="982" y="851"/>
                </a:lnTo>
                <a:lnTo>
                  <a:pt x="983" y="854"/>
                </a:lnTo>
                <a:lnTo>
                  <a:pt x="983" y="852"/>
                </a:lnTo>
                <a:lnTo>
                  <a:pt x="983" y="852"/>
                </a:lnTo>
                <a:lnTo>
                  <a:pt x="982" y="851"/>
                </a:lnTo>
                <a:lnTo>
                  <a:pt x="982" y="851"/>
                </a:lnTo>
                <a:lnTo>
                  <a:pt x="981" y="848"/>
                </a:lnTo>
                <a:lnTo>
                  <a:pt x="981" y="848"/>
                </a:lnTo>
                <a:lnTo>
                  <a:pt x="979" y="847"/>
                </a:lnTo>
                <a:lnTo>
                  <a:pt x="979" y="845"/>
                </a:lnTo>
                <a:lnTo>
                  <a:pt x="979" y="845"/>
                </a:lnTo>
                <a:lnTo>
                  <a:pt x="979" y="847"/>
                </a:lnTo>
                <a:lnTo>
                  <a:pt x="979" y="847"/>
                </a:lnTo>
                <a:lnTo>
                  <a:pt x="981" y="848"/>
                </a:lnTo>
                <a:lnTo>
                  <a:pt x="981" y="849"/>
                </a:lnTo>
                <a:lnTo>
                  <a:pt x="981" y="849"/>
                </a:lnTo>
                <a:lnTo>
                  <a:pt x="981" y="849"/>
                </a:lnTo>
                <a:moveTo>
                  <a:pt x="975" y="718"/>
                </a:moveTo>
                <a:lnTo>
                  <a:pt x="975" y="718"/>
                </a:lnTo>
                <a:lnTo>
                  <a:pt x="975" y="720"/>
                </a:lnTo>
                <a:lnTo>
                  <a:pt x="976" y="720"/>
                </a:lnTo>
                <a:lnTo>
                  <a:pt x="976" y="718"/>
                </a:lnTo>
                <a:lnTo>
                  <a:pt x="975" y="718"/>
                </a:lnTo>
                <a:moveTo>
                  <a:pt x="979" y="695"/>
                </a:moveTo>
                <a:lnTo>
                  <a:pt x="978" y="698"/>
                </a:lnTo>
                <a:lnTo>
                  <a:pt x="979" y="698"/>
                </a:lnTo>
                <a:lnTo>
                  <a:pt x="981" y="695"/>
                </a:lnTo>
                <a:lnTo>
                  <a:pt x="981" y="694"/>
                </a:lnTo>
                <a:lnTo>
                  <a:pt x="981" y="692"/>
                </a:lnTo>
                <a:lnTo>
                  <a:pt x="981" y="694"/>
                </a:lnTo>
                <a:lnTo>
                  <a:pt x="979" y="695"/>
                </a:lnTo>
                <a:moveTo>
                  <a:pt x="971" y="729"/>
                </a:moveTo>
                <a:lnTo>
                  <a:pt x="970" y="729"/>
                </a:lnTo>
                <a:lnTo>
                  <a:pt x="968" y="731"/>
                </a:lnTo>
                <a:lnTo>
                  <a:pt x="967" y="732"/>
                </a:lnTo>
                <a:lnTo>
                  <a:pt x="968" y="732"/>
                </a:lnTo>
                <a:lnTo>
                  <a:pt x="970" y="731"/>
                </a:lnTo>
                <a:lnTo>
                  <a:pt x="971" y="729"/>
                </a:lnTo>
                <a:moveTo>
                  <a:pt x="976" y="725"/>
                </a:moveTo>
                <a:lnTo>
                  <a:pt x="975" y="725"/>
                </a:lnTo>
                <a:lnTo>
                  <a:pt x="975" y="727"/>
                </a:lnTo>
                <a:lnTo>
                  <a:pt x="976" y="725"/>
                </a:lnTo>
                <a:lnTo>
                  <a:pt x="976" y="725"/>
                </a:lnTo>
                <a:lnTo>
                  <a:pt x="978" y="724"/>
                </a:lnTo>
                <a:lnTo>
                  <a:pt x="978" y="723"/>
                </a:lnTo>
                <a:lnTo>
                  <a:pt x="978" y="721"/>
                </a:lnTo>
                <a:lnTo>
                  <a:pt x="978" y="720"/>
                </a:lnTo>
                <a:lnTo>
                  <a:pt x="976" y="720"/>
                </a:lnTo>
                <a:lnTo>
                  <a:pt x="978" y="723"/>
                </a:lnTo>
                <a:lnTo>
                  <a:pt x="978" y="723"/>
                </a:lnTo>
                <a:lnTo>
                  <a:pt x="976" y="725"/>
                </a:lnTo>
                <a:moveTo>
                  <a:pt x="967" y="732"/>
                </a:moveTo>
                <a:lnTo>
                  <a:pt x="967" y="732"/>
                </a:lnTo>
                <a:lnTo>
                  <a:pt x="967" y="732"/>
                </a:lnTo>
                <a:lnTo>
                  <a:pt x="965" y="731"/>
                </a:lnTo>
                <a:lnTo>
                  <a:pt x="965" y="732"/>
                </a:lnTo>
                <a:lnTo>
                  <a:pt x="967" y="732"/>
                </a:lnTo>
                <a:lnTo>
                  <a:pt x="967" y="732"/>
                </a:lnTo>
                <a:moveTo>
                  <a:pt x="987" y="841"/>
                </a:moveTo>
                <a:lnTo>
                  <a:pt x="987" y="841"/>
                </a:lnTo>
                <a:lnTo>
                  <a:pt x="987" y="841"/>
                </a:lnTo>
                <a:lnTo>
                  <a:pt x="986" y="841"/>
                </a:lnTo>
                <a:lnTo>
                  <a:pt x="986" y="843"/>
                </a:lnTo>
                <a:lnTo>
                  <a:pt x="986" y="843"/>
                </a:lnTo>
                <a:lnTo>
                  <a:pt x="987" y="841"/>
                </a:lnTo>
                <a:moveTo>
                  <a:pt x="941" y="855"/>
                </a:moveTo>
                <a:lnTo>
                  <a:pt x="941" y="855"/>
                </a:lnTo>
                <a:lnTo>
                  <a:pt x="941" y="855"/>
                </a:lnTo>
                <a:lnTo>
                  <a:pt x="938" y="854"/>
                </a:lnTo>
                <a:lnTo>
                  <a:pt x="938" y="854"/>
                </a:lnTo>
                <a:lnTo>
                  <a:pt x="938" y="854"/>
                </a:lnTo>
                <a:lnTo>
                  <a:pt x="939" y="855"/>
                </a:lnTo>
                <a:lnTo>
                  <a:pt x="941" y="855"/>
                </a:lnTo>
                <a:moveTo>
                  <a:pt x="954" y="862"/>
                </a:moveTo>
                <a:lnTo>
                  <a:pt x="956" y="862"/>
                </a:lnTo>
                <a:lnTo>
                  <a:pt x="956" y="862"/>
                </a:lnTo>
                <a:lnTo>
                  <a:pt x="956" y="862"/>
                </a:lnTo>
                <a:lnTo>
                  <a:pt x="957" y="862"/>
                </a:lnTo>
                <a:lnTo>
                  <a:pt x="957" y="862"/>
                </a:lnTo>
                <a:lnTo>
                  <a:pt x="957" y="862"/>
                </a:lnTo>
                <a:lnTo>
                  <a:pt x="956" y="860"/>
                </a:lnTo>
                <a:lnTo>
                  <a:pt x="954" y="860"/>
                </a:lnTo>
                <a:lnTo>
                  <a:pt x="954" y="860"/>
                </a:lnTo>
                <a:lnTo>
                  <a:pt x="954" y="862"/>
                </a:lnTo>
                <a:lnTo>
                  <a:pt x="954" y="862"/>
                </a:lnTo>
                <a:moveTo>
                  <a:pt x="1030" y="954"/>
                </a:moveTo>
                <a:lnTo>
                  <a:pt x="1030" y="953"/>
                </a:lnTo>
                <a:lnTo>
                  <a:pt x="1029" y="953"/>
                </a:lnTo>
                <a:lnTo>
                  <a:pt x="1029" y="953"/>
                </a:lnTo>
                <a:lnTo>
                  <a:pt x="1029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moveTo>
                  <a:pt x="965" y="902"/>
                </a:moveTo>
                <a:lnTo>
                  <a:pt x="967" y="902"/>
                </a:lnTo>
                <a:lnTo>
                  <a:pt x="967" y="902"/>
                </a:lnTo>
                <a:lnTo>
                  <a:pt x="968" y="902"/>
                </a:lnTo>
                <a:lnTo>
                  <a:pt x="970" y="902"/>
                </a:lnTo>
                <a:lnTo>
                  <a:pt x="971" y="902"/>
                </a:lnTo>
                <a:lnTo>
                  <a:pt x="970" y="902"/>
                </a:lnTo>
                <a:lnTo>
                  <a:pt x="970" y="899"/>
                </a:lnTo>
                <a:lnTo>
                  <a:pt x="965" y="899"/>
                </a:lnTo>
                <a:lnTo>
                  <a:pt x="965" y="898"/>
                </a:lnTo>
                <a:lnTo>
                  <a:pt x="964" y="898"/>
                </a:lnTo>
                <a:lnTo>
                  <a:pt x="963" y="898"/>
                </a:lnTo>
                <a:lnTo>
                  <a:pt x="963" y="898"/>
                </a:lnTo>
                <a:lnTo>
                  <a:pt x="961" y="896"/>
                </a:lnTo>
                <a:lnTo>
                  <a:pt x="960" y="896"/>
                </a:lnTo>
                <a:lnTo>
                  <a:pt x="960" y="896"/>
                </a:lnTo>
                <a:lnTo>
                  <a:pt x="959" y="896"/>
                </a:lnTo>
                <a:lnTo>
                  <a:pt x="954" y="896"/>
                </a:lnTo>
                <a:lnTo>
                  <a:pt x="954" y="896"/>
                </a:lnTo>
                <a:lnTo>
                  <a:pt x="953" y="896"/>
                </a:lnTo>
                <a:lnTo>
                  <a:pt x="953" y="896"/>
                </a:lnTo>
                <a:lnTo>
                  <a:pt x="952" y="896"/>
                </a:lnTo>
                <a:lnTo>
                  <a:pt x="950" y="896"/>
                </a:lnTo>
                <a:lnTo>
                  <a:pt x="950" y="898"/>
                </a:lnTo>
                <a:lnTo>
                  <a:pt x="950" y="898"/>
                </a:lnTo>
                <a:lnTo>
                  <a:pt x="950" y="899"/>
                </a:lnTo>
                <a:lnTo>
                  <a:pt x="953" y="899"/>
                </a:lnTo>
                <a:lnTo>
                  <a:pt x="953" y="899"/>
                </a:lnTo>
                <a:lnTo>
                  <a:pt x="953" y="900"/>
                </a:lnTo>
                <a:lnTo>
                  <a:pt x="954" y="900"/>
                </a:lnTo>
                <a:lnTo>
                  <a:pt x="954" y="900"/>
                </a:lnTo>
                <a:lnTo>
                  <a:pt x="956" y="902"/>
                </a:lnTo>
                <a:lnTo>
                  <a:pt x="957" y="902"/>
                </a:lnTo>
                <a:lnTo>
                  <a:pt x="959" y="902"/>
                </a:lnTo>
                <a:lnTo>
                  <a:pt x="960" y="903"/>
                </a:lnTo>
                <a:lnTo>
                  <a:pt x="960" y="903"/>
                </a:lnTo>
                <a:lnTo>
                  <a:pt x="961" y="903"/>
                </a:lnTo>
                <a:lnTo>
                  <a:pt x="961" y="902"/>
                </a:lnTo>
                <a:lnTo>
                  <a:pt x="961" y="902"/>
                </a:lnTo>
                <a:lnTo>
                  <a:pt x="963" y="902"/>
                </a:lnTo>
                <a:lnTo>
                  <a:pt x="963" y="902"/>
                </a:lnTo>
                <a:lnTo>
                  <a:pt x="964" y="902"/>
                </a:lnTo>
                <a:lnTo>
                  <a:pt x="964" y="902"/>
                </a:lnTo>
                <a:lnTo>
                  <a:pt x="964" y="902"/>
                </a:lnTo>
                <a:lnTo>
                  <a:pt x="965" y="902"/>
                </a:lnTo>
                <a:lnTo>
                  <a:pt x="965" y="902"/>
                </a:lnTo>
                <a:lnTo>
                  <a:pt x="965" y="902"/>
                </a:lnTo>
                <a:lnTo>
                  <a:pt x="965" y="902"/>
                </a:lnTo>
                <a:moveTo>
                  <a:pt x="905" y="866"/>
                </a:moveTo>
                <a:lnTo>
                  <a:pt x="905" y="866"/>
                </a:lnTo>
                <a:lnTo>
                  <a:pt x="903" y="866"/>
                </a:lnTo>
                <a:lnTo>
                  <a:pt x="903" y="866"/>
                </a:lnTo>
                <a:lnTo>
                  <a:pt x="905" y="866"/>
                </a:lnTo>
                <a:lnTo>
                  <a:pt x="905" y="867"/>
                </a:lnTo>
                <a:lnTo>
                  <a:pt x="906" y="867"/>
                </a:lnTo>
                <a:lnTo>
                  <a:pt x="908" y="867"/>
                </a:lnTo>
                <a:lnTo>
                  <a:pt x="909" y="866"/>
                </a:lnTo>
                <a:lnTo>
                  <a:pt x="910" y="866"/>
                </a:lnTo>
                <a:lnTo>
                  <a:pt x="910" y="866"/>
                </a:lnTo>
                <a:lnTo>
                  <a:pt x="909" y="865"/>
                </a:lnTo>
                <a:lnTo>
                  <a:pt x="909" y="863"/>
                </a:lnTo>
                <a:lnTo>
                  <a:pt x="909" y="863"/>
                </a:lnTo>
                <a:lnTo>
                  <a:pt x="908" y="863"/>
                </a:lnTo>
                <a:lnTo>
                  <a:pt x="906" y="862"/>
                </a:lnTo>
                <a:lnTo>
                  <a:pt x="905" y="863"/>
                </a:lnTo>
                <a:lnTo>
                  <a:pt x="905" y="863"/>
                </a:lnTo>
                <a:lnTo>
                  <a:pt x="906" y="866"/>
                </a:lnTo>
                <a:lnTo>
                  <a:pt x="906" y="866"/>
                </a:lnTo>
                <a:lnTo>
                  <a:pt x="905" y="866"/>
                </a:lnTo>
                <a:moveTo>
                  <a:pt x="912" y="983"/>
                </a:moveTo>
                <a:lnTo>
                  <a:pt x="913" y="985"/>
                </a:lnTo>
                <a:lnTo>
                  <a:pt x="913" y="985"/>
                </a:lnTo>
                <a:lnTo>
                  <a:pt x="913" y="983"/>
                </a:lnTo>
                <a:lnTo>
                  <a:pt x="913" y="983"/>
                </a:lnTo>
                <a:lnTo>
                  <a:pt x="912" y="983"/>
                </a:lnTo>
                <a:moveTo>
                  <a:pt x="923" y="888"/>
                </a:move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3" y="888"/>
                </a:lnTo>
                <a:lnTo>
                  <a:pt x="923" y="888"/>
                </a:lnTo>
                <a:lnTo>
                  <a:pt x="924" y="888"/>
                </a:lnTo>
                <a:lnTo>
                  <a:pt x="924" y="888"/>
                </a:lnTo>
                <a:lnTo>
                  <a:pt x="923" y="888"/>
                </a:lnTo>
                <a:moveTo>
                  <a:pt x="981" y="882"/>
                </a:moveTo>
                <a:lnTo>
                  <a:pt x="982" y="882"/>
                </a:lnTo>
                <a:lnTo>
                  <a:pt x="982" y="882"/>
                </a:lnTo>
                <a:lnTo>
                  <a:pt x="983" y="881"/>
                </a:lnTo>
                <a:lnTo>
                  <a:pt x="986" y="881"/>
                </a:lnTo>
                <a:lnTo>
                  <a:pt x="987" y="881"/>
                </a:lnTo>
                <a:lnTo>
                  <a:pt x="989" y="881"/>
                </a:lnTo>
                <a:lnTo>
                  <a:pt x="989" y="880"/>
                </a:lnTo>
                <a:lnTo>
                  <a:pt x="990" y="880"/>
                </a:lnTo>
                <a:lnTo>
                  <a:pt x="990" y="880"/>
                </a:lnTo>
                <a:lnTo>
                  <a:pt x="990" y="878"/>
                </a:lnTo>
                <a:lnTo>
                  <a:pt x="990" y="878"/>
                </a:lnTo>
                <a:lnTo>
                  <a:pt x="989" y="878"/>
                </a:lnTo>
                <a:lnTo>
                  <a:pt x="989" y="878"/>
                </a:lnTo>
                <a:lnTo>
                  <a:pt x="987" y="878"/>
                </a:lnTo>
                <a:lnTo>
                  <a:pt x="986" y="877"/>
                </a:lnTo>
                <a:lnTo>
                  <a:pt x="985" y="876"/>
                </a:lnTo>
                <a:lnTo>
                  <a:pt x="985" y="876"/>
                </a:lnTo>
                <a:lnTo>
                  <a:pt x="983" y="876"/>
                </a:lnTo>
                <a:lnTo>
                  <a:pt x="982" y="874"/>
                </a:lnTo>
                <a:lnTo>
                  <a:pt x="981" y="874"/>
                </a:lnTo>
                <a:lnTo>
                  <a:pt x="979" y="874"/>
                </a:lnTo>
                <a:lnTo>
                  <a:pt x="976" y="874"/>
                </a:lnTo>
                <a:lnTo>
                  <a:pt x="976" y="874"/>
                </a:lnTo>
                <a:lnTo>
                  <a:pt x="975" y="874"/>
                </a:lnTo>
                <a:lnTo>
                  <a:pt x="975" y="874"/>
                </a:lnTo>
                <a:lnTo>
                  <a:pt x="975" y="874"/>
                </a:lnTo>
                <a:lnTo>
                  <a:pt x="975" y="873"/>
                </a:lnTo>
                <a:lnTo>
                  <a:pt x="976" y="873"/>
                </a:lnTo>
                <a:lnTo>
                  <a:pt x="975" y="873"/>
                </a:lnTo>
                <a:lnTo>
                  <a:pt x="976" y="871"/>
                </a:lnTo>
                <a:lnTo>
                  <a:pt x="976" y="871"/>
                </a:lnTo>
                <a:lnTo>
                  <a:pt x="976" y="871"/>
                </a:lnTo>
                <a:lnTo>
                  <a:pt x="975" y="870"/>
                </a:lnTo>
                <a:lnTo>
                  <a:pt x="974" y="870"/>
                </a:lnTo>
                <a:lnTo>
                  <a:pt x="972" y="870"/>
                </a:lnTo>
                <a:lnTo>
                  <a:pt x="970" y="869"/>
                </a:lnTo>
                <a:lnTo>
                  <a:pt x="968" y="869"/>
                </a:lnTo>
                <a:lnTo>
                  <a:pt x="967" y="869"/>
                </a:lnTo>
                <a:lnTo>
                  <a:pt x="967" y="869"/>
                </a:lnTo>
                <a:lnTo>
                  <a:pt x="965" y="869"/>
                </a:lnTo>
                <a:lnTo>
                  <a:pt x="965" y="869"/>
                </a:lnTo>
                <a:lnTo>
                  <a:pt x="965" y="867"/>
                </a:lnTo>
                <a:lnTo>
                  <a:pt x="964" y="869"/>
                </a:lnTo>
                <a:lnTo>
                  <a:pt x="964" y="867"/>
                </a:lnTo>
                <a:lnTo>
                  <a:pt x="964" y="867"/>
                </a:lnTo>
                <a:lnTo>
                  <a:pt x="964" y="867"/>
                </a:lnTo>
                <a:lnTo>
                  <a:pt x="961" y="866"/>
                </a:lnTo>
                <a:lnTo>
                  <a:pt x="961" y="866"/>
                </a:lnTo>
                <a:lnTo>
                  <a:pt x="961" y="867"/>
                </a:lnTo>
                <a:lnTo>
                  <a:pt x="960" y="867"/>
                </a:lnTo>
                <a:lnTo>
                  <a:pt x="960" y="866"/>
                </a:lnTo>
                <a:lnTo>
                  <a:pt x="960" y="866"/>
                </a:lnTo>
                <a:lnTo>
                  <a:pt x="960" y="866"/>
                </a:lnTo>
                <a:lnTo>
                  <a:pt x="961" y="866"/>
                </a:lnTo>
                <a:lnTo>
                  <a:pt x="961" y="865"/>
                </a:lnTo>
                <a:lnTo>
                  <a:pt x="961" y="865"/>
                </a:lnTo>
                <a:lnTo>
                  <a:pt x="960" y="865"/>
                </a:lnTo>
                <a:lnTo>
                  <a:pt x="960" y="865"/>
                </a:lnTo>
                <a:lnTo>
                  <a:pt x="959" y="863"/>
                </a:lnTo>
                <a:lnTo>
                  <a:pt x="957" y="863"/>
                </a:lnTo>
                <a:lnTo>
                  <a:pt x="957" y="863"/>
                </a:lnTo>
                <a:lnTo>
                  <a:pt x="959" y="863"/>
                </a:lnTo>
                <a:lnTo>
                  <a:pt x="959" y="863"/>
                </a:lnTo>
                <a:lnTo>
                  <a:pt x="957" y="865"/>
                </a:lnTo>
                <a:lnTo>
                  <a:pt x="957" y="863"/>
                </a:lnTo>
                <a:lnTo>
                  <a:pt x="954" y="863"/>
                </a:lnTo>
                <a:lnTo>
                  <a:pt x="953" y="862"/>
                </a:lnTo>
                <a:lnTo>
                  <a:pt x="952" y="860"/>
                </a:lnTo>
                <a:lnTo>
                  <a:pt x="946" y="858"/>
                </a:lnTo>
                <a:lnTo>
                  <a:pt x="946" y="858"/>
                </a:lnTo>
                <a:lnTo>
                  <a:pt x="946" y="858"/>
                </a:lnTo>
                <a:lnTo>
                  <a:pt x="945" y="858"/>
                </a:lnTo>
                <a:lnTo>
                  <a:pt x="945" y="858"/>
                </a:lnTo>
                <a:lnTo>
                  <a:pt x="942" y="858"/>
                </a:lnTo>
                <a:lnTo>
                  <a:pt x="941" y="858"/>
                </a:lnTo>
                <a:lnTo>
                  <a:pt x="941" y="858"/>
                </a:lnTo>
                <a:lnTo>
                  <a:pt x="939" y="856"/>
                </a:lnTo>
                <a:lnTo>
                  <a:pt x="939" y="856"/>
                </a:lnTo>
                <a:lnTo>
                  <a:pt x="938" y="855"/>
                </a:lnTo>
                <a:lnTo>
                  <a:pt x="935" y="854"/>
                </a:lnTo>
                <a:lnTo>
                  <a:pt x="936" y="854"/>
                </a:lnTo>
                <a:lnTo>
                  <a:pt x="935" y="854"/>
                </a:lnTo>
                <a:lnTo>
                  <a:pt x="935" y="854"/>
                </a:lnTo>
                <a:lnTo>
                  <a:pt x="934" y="852"/>
                </a:lnTo>
                <a:lnTo>
                  <a:pt x="932" y="852"/>
                </a:lnTo>
                <a:lnTo>
                  <a:pt x="932" y="852"/>
                </a:lnTo>
                <a:lnTo>
                  <a:pt x="931" y="852"/>
                </a:lnTo>
                <a:lnTo>
                  <a:pt x="930" y="852"/>
                </a:lnTo>
                <a:lnTo>
                  <a:pt x="930" y="852"/>
                </a:lnTo>
                <a:lnTo>
                  <a:pt x="928" y="851"/>
                </a:lnTo>
                <a:lnTo>
                  <a:pt x="928" y="851"/>
                </a:lnTo>
                <a:lnTo>
                  <a:pt x="924" y="851"/>
                </a:lnTo>
                <a:lnTo>
                  <a:pt x="924" y="851"/>
                </a:lnTo>
                <a:lnTo>
                  <a:pt x="923" y="851"/>
                </a:lnTo>
                <a:lnTo>
                  <a:pt x="923" y="851"/>
                </a:lnTo>
                <a:lnTo>
                  <a:pt x="923" y="851"/>
                </a:lnTo>
                <a:lnTo>
                  <a:pt x="921" y="851"/>
                </a:lnTo>
                <a:lnTo>
                  <a:pt x="920" y="851"/>
                </a:lnTo>
                <a:lnTo>
                  <a:pt x="917" y="851"/>
                </a:lnTo>
                <a:lnTo>
                  <a:pt x="914" y="849"/>
                </a:lnTo>
                <a:lnTo>
                  <a:pt x="912" y="851"/>
                </a:lnTo>
                <a:lnTo>
                  <a:pt x="910" y="851"/>
                </a:lnTo>
                <a:lnTo>
                  <a:pt x="909" y="851"/>
                </a:lnTo>
                <a:lnTo>
                  <a:pt x="903" y="852"/>
                </a:lnTo>
                <a:lnTo>
                  <a:pt x="903" y="852"/>
                </a:lnTo>
                <a:lnTo>
                  <a:pt x="895" y="855"/>
                </a:lnTo>
                <a:lnTo>
                  <a:pt x="895" y="855"/>
                </a:lnTo>
                <a:lnTo>
                  <a:pt x="894" y="856"/>
                </a:lnTo>
                <a:lnTo>
                  <a:pt x="892" y="858"/>
                </a:lnTo>
                <a:lnTo>
                  <a:pt x="892" y="859"/>
                </a:lnTo>
                <a:lnTo>
                  <a:pt x="894" y="860"/>
                </a:lnTo>
                <a:lnTo>
                  <a:pt x="892" y="862"/>
                </a:lnTo>
                <a:lnTo>
                  <a:pt x="892" y="862"/>
                </a:lnTo>
                <a:lnTo>
                  <a:pt x="891" y="862"/>
                </a:lnTo>
                <a:lnTo>
                  <a:pt x="891" y="862"/>
                </a:lnTo>
                <a:lnTo>
                  <a:pt x="888" y="863"/>
                </a:lnTo>
                <a:lnTo>
                  <a:pt x="888" y="863"/>
                </a:lnTo>
                <a:lnTo>
                  <a:pt x="888" y="863"/>
                </a:lnTo>
                <a:lnTo>
                  <a:pt x="888" y="863"/>
                </a:lnTo>
                <a:lnTo>
                  <a:pt x="890" y="863"/>
                </a:lnTo>
                <a:lnTo>
                  <a:pt x="890" y="862"/>
                </a:lnTo>
                <a:lnTo>
                  <a:pt x="891" y="862"/>
                </a:lnTo>
                <a:lnTo>
                  <a:pt x="891" y="862"/>
                </a:lnTo>
                <a:lnTo>
                  <a:pt x="891" y="863"/>
                </a:lnTo>
                <a:lnTo>
                  <a:pt x="891" y="865"/>
                </a:lnTo>
                <a:lnTo>
                  <a:pt x="892" y="863"/>
                </a:lnTo>
                <a:lnTo>
                  <a:pt x="894" y="863"/>
                </a:lnTo>
                <a:lnTo>
                  <a:pt x="895" y="862"/>
                </a:lnTo>
                <a:lnTo>
                  <a:pt x="897" y="862"/>
                </a:lnTo>
                <a:lnTo>
                  <a:pt x="897" y="862"/>
                </a:lnTo>
                <a:lnTo>
                  <a:pt x="897" y="860"/>
                </a:lnTo>
                <a:lnTo>
                  <a:pt x="897" y="860"/>
                </a:lnTo>
                <a:lnTo>
                  <a:pt x="897" y="860"/>
                </a:lnTo>
                <a:lnTo>
                  <a:pt x="899" y="860"/>
                </a:lnTo>
                <a:lnTo>
                  <a:pt x="899" y="860"/>
                </a:lnTo>
                <a:lnTo>
                  <a:pt x="901" y="859"/>
                </a:lnTo>
                <a:lnTo>
                  <a:pt x="901" y="859"/>
                </a:lnTo>
                <a:lnTo>
                  <a:pt x="901" y="860"/>
                </a:lnTo>
                <a:lnTo>
                  <a:pt x="902" y="859"/>
                </a:lnTo>
                <a:lnTo>
                  <a:pt x="903" y="859"/>
                </a:lnTo>
                <a:lnTo>
                  <a:pt x="903" y="858"/>
                </a:lnTo>
                <a:lnTo>
                  <a:pt x="905" y="858"/>
                </a:lnTo>
                <a:lnTo>
                  <a:pt x="905" y="858"/>
                </a:lnTo>
                <a:lnTo>
                  <a:pt x="906" y="856"/>
                </a:lnTo>
                <a:lnTo>
                  <a:pt x="908" y="856"/>
                </a:lnTo>
                <a:lnTo>
                  <a:pt x="908" y="855"/>
                </a:lnTo>
                <a:lnTo>
                  <a:pt x="908" y="855"/>
                </a:lnTo>
                <a:lnTo>
                  <a:pt x="916" y="855"/>
                </a:lnTo>
                <a:lnTo>
                  <a:pt x="917" y="855"/>
                </a:lnTo>
                <a:lnTo>
                  <a:pt x="917" y="855"/>
                </a:lnTo>
                <a:lnTo>
                  <a:pt x="917" y="855"/>
                </a:lnTo>
                <a:lnTo>
                  <a:pt x="919" y="856"/>
                </a:lnTo>
                <a:lnTo>
                  <a:pt x="919" y="856"/>
                </a:lnTo>
                <a:lnTo>
                  <a:pt x="919" y="856"/>
                </a:lnTo>
                <a:lnTo>
                  <a:pt x="917" y="858"/>
                </a:lnTo>
                <a:lnTo>
                  <a:pt x="916" y="858"/>
                </a:lnTo>
                <a:lnTo>
                  <a:pt x="914" y="858"/>
                </a:lnTo>
                <a:lnTo>
                  <a:pt x="916" y="859"/>
                </a:lnTo>
                <a:lnTo>
                  <a:pt x="917" y="859"/>
                </a:lnTo>
                <a:lnTo>
                  <a:pt x="917" y="859"/>
                </a:lnTo>
                <a:lnTo>
                  <a:pt x="920" y="860"/>
                </a:lnTo>
                <a:lnTo>
                  <a:pt x="921" y="860"/>
                </a:lnTo>
                <a:lnTo>
                  <a:pt x="923" y="860"/>
                </a:lnTo>
                <a:lnTo>
                  <a:pt x="923" y="860"/>
                </a:lnTo>
                <a:lnTo>
                  <a:pt x="923" y="859"/>
                </a:lnTo>
                <a:lnTo>
                  <a:pt x="923" y="859"/>
                </a:lnTo>
                <a:lnTo>
                  <a:pt x="924" y="859"/>
                </a:lnTo>
                <a:lnTo>
                  <a:pt x="924" y="860"/>
                </a:lnTo>
                <a:lnTo>
                  <a:pt x="924" y="860"/>
                </a:lnTo>
                <a:lnTo>
                  <a:pt x="924" y="860"/>
                </a:lnTo>
                <a:lnTo>
                  <a:pt x="925" y="862"/>
                </a:lnTo>
                <a:lnTo>
                  <a:pt x="930" y="860"/>
                </a:lnTo>
                <a:lnTo>
                  <a:pt x="930" y="860"/>
                </a:lnTo>
                <a:lnTo>
                  <a:pt x="930" y="860"/>
                </a:lnTo>
                <a:lnTo>
                  <a:pt x="931" y="862"/>
                </a:lnTo>
                <a:lnTo>
                  <a:pt x="931" y="862"/>
                </a:lnTo>
                <a:lnTo>
                  <a:pt x="932" y="863"/>
                </a:lnTo>
                <a:lnTo>
                  <a:pt x="932" y="863"/>
                </a:lnTo>
                <a:lnTo>
                  <a:pt x="935" y="865"/>
                </a:lnTo>
                <a:lnTo>
                  <a:pt x="941" y="866"/>
                </a:lnTo>
                <a:lnTo>
                  <a:pt x="941" y="866"/>
                </a:lnTo>
                <a:lnTo>
                  <a:pt x="942" y="866"/>
                </a:lnTo>
                <a:lnTo>
                  <a:pt x="946" y="866"/>
                </a:lnTo>
                <a:lnTo>
                  <a:pt x="946" y="866"/>
                </a:lnTo>
                <a:lnTo>
                  <a:pt x="947" y="866"/>
                </a:lnTo>
                <a:lnTo>
                  <a:pt x="947" y="867"/>
                </a:lnTo>
                <a:lnTo>
                  <a:pt x="949" y="869"/>
                </a:lnTo>
                <a:lnTo>
                  <a:pt x="949" y="871"/>
                </a:lnTo>
                <a:lnTo>
                  <a:pt x="949" y="871"/>
                </a:lnTo>
                <a:lnTo>
                  <a:pt x="949" y="871"/>
                </a:lnTo>
                <a:lnTo>
                  <a:pt x="950" y="873"/>
                </a:lnTo>
                <a:lnTo>
                  <a:pt x="952" y="874"/>
                </a:lnTo>
                <a:lnTo>
                  <a:pt x="953" y="874"/>
                </a:lnTo>
                <a:lnTo>
                  <a:pt x="954" y="874"/>
                </a:lnTo>
                <a:lnTo>
                  <a:pt x="957" y="874"/>
                </a:lnTo>
                <a:lnTo>
                  <a:pt x="959" y="874"/>
                </a:lnTo>
                <a:lnTo>
                  <a:pt x="960" y="874"/>
                </a:lnTo>
                <a:lnTo>
                  <a:pt x="961" y="876"/>
                </a:lnTo>
                <a:lnTo>
                  <a:pt x="961" y="876"/>
                </a:lnTo>
                <a:lnTo>
                  <a:pt x="961" y="876"/>
                </a:lnTo>
                <a:lnTo>
                  <a:pt x="961" y="877"/>
                </a:lnTo>
                <a:lnTo>
                  <a:pt x="963" y="877"/>
                </a:lnTo>
                <a:lnTo>
                  <a:pt x="961" y="877"/>
                </a:lnTo>
                <a:lnTo>
                  <a:pt x="961" y="878"/>
                </a:lnTo>
                <a:lnTo>
                  <a:pt x="961" y="878"/>
                </a:lnTo>
                <a:lnTo>
                  <a:pt x="957" y="881"/>
                </a:lnTo>
                <a:lnTo>
                  <a:pt x="956" y="882"/>
                </a:lnTo>
                <a:lnTo>
                  <a:pt x="959" y="882"/>
                </a:lnTo>
                <a:lnTo>
                  <a:pt x="961" y="882"/>
                </a:lnTo>
                <a:lnTo>
                  <a:pt x="963" y="882"/>
                </a:lnTo>
                <a:lnTo>
                  <a:pt x="964" y="882"/>
                </a:lnTo>
                <a:lnTo>
                  <a:pt x="965" y="882"/>
                </a:lnTo>
                <a:lnTo>
                  <a:pt x="968" y="882"/>
                </a:lnTo>
                <a:lnTo>
                  <a:pt x="970" y="881"/>
                </a:lnTo>
                <a:lnTo>
                  <a:pt x="971" y="881"/>
                </a:lnTo>
                <a:lnTo>
                  <a:pt x="975" y="881"/>
                </a:lnTo>
                <a:lnTo>
                  <a:pt x="975" y="882"/>
                </a:lnTo>
                <a:lnTo>
                  <a:pt x="976" y="882"/>
                </a:lnTo>
                <a:lnTo>
                  <a:pt x="979" y="882"/>
                </a:lnTo>
                <a:lnTo>
                  <a:pt x="979" y="882"/>
                </a:lnTo>
                <a:lnTo>
                  <a:pt x="981" y="882"/>
                </a:lnTo>
                <a:lnTo>
                  <a:pt x="981" y="881"/>
                </a:lnTo>
                <a:lnTo>
                  <a:pt x="981" y="882"/>
                </a:lnTo>
                <a:lnTo>
                  <a:pt x="981" y="882"/>
                </a:lnTo>
                <a:lnTo>
                  <a:pt x="981" y="882"/>
                </a:lnTo>
                <a:moveTo>
                  <a:pt x="1060" y="621"/>
                </a:moveTo>
                <a:lnTo>
                  <a:pt x="1060" y="619"/>
                </a:lnTo>
                <a:lnTo>
                  <a:pt x="1060" y="619"/>
                </a:lnTo>
                <a:lnTo>
                  <a:pt x="1059" y="619"/>
                </a:lnTo>
                <a:lnTo>
                  <a:pt x="1059" y="621"/>
                </a:lnTo>
                <a:lnTo>
                  <a:pt x="1060" y="621"/>
                </a:lnTo>
                <a:lnTo>
                  <a:pt x="1060" y="621"/>
                </a:lnTo>
                <a:moveTo>
                  <a:pt x="1038" y="957"/>
                </a:moveTo>
                <a:lnTo>
                  <a:pt x="1038" y="956"/>
                </a:lnTo>
                <a:lnTo>
                  <a:pt x="1038" y="956"/>
                </a:lnTo>
                <a:lnTo>
                  <a:pt x="1037" y="956"/>
                </a:lnTo>
                <a:lnTo>
                  <a:pt x="1037" y="956"/>
                </a:lnTo>
                <a:lnTo>
                  <a:pt x="1040" y="957"/>
                </a:lnTo>
                <a:lnTo>
                  <a:pt x="1041" y="958"/>
                </a:lnTo>
                <a:lnTo>
                  <a:pt x="1041" y="958"/>
                </a:lnTo>
                <a:lnTo>
                  <a:pt x="1041" y="957"/>
                </a:lnTo>
                <a:lnTo>
                  <a:pt x="1038" y="957"/>
                </a:lnTo>
                <a:moveTo>
                  <a:pt x="1064" y="625"/>
                </a:moveTo>
                <a:lnTo>
                  <a:pt x="1064" y="625"/>
                </a:lnTo>
                <a:lnTo>
                  <a:pt x="1064" y="626"/>
                </a:lnTo>
                <a:lnTo>
                  <a:pt x="1064" y="625"/>
                </a:lnTo>
                <a:lnTo>
                  <a:pt x="1066" y="623"/>
                </a:lnTo>
                <a:lnTo>
                  <a:pt x="1064" y="625"/>
                </a:lnTo>
                <a:moveTo>
                  <a:pt x="1042" y="899"/>
                </a:moveTo>
                <a:lnTo>
                  <a:pt x="1042" y="899"/>
                </a:lnTo>
                <a:lnTo>
                  <a:pt x="1042" y="898"/>
                </a:lnTo>
                <a:lnTo>
                  <a:pt x="1042" y="898"/>
                </a:lnTo>
                <a:lnTo>
                  <a:pt x="1044" y="898"/>
                </a:lnTo>
                <a:lnTo>
                  <a:pt x="1044" y="896"/>
                </a:lnTo>
                <a:lnTo>
                  <a:pt x="1045" y="896"/>
                </a:lnTo>
                <a:lnTo>
                  <a:pt x="1045" y="895"/>
                </a:lnTo>
                <a:lnTo>
                  <a:pt x="1045" y="895"/>
                </a:lnTo>
                <a:lnTo>
                  <a:pt x="1044" y="894"/>
                </a:lnTo>
                <a:lnTo>
                  <a:pt x="1042" y="892"/>
                </a:lnTo>
                <a:lnTo>
                  <a:pt x="1040" y="891"/>
                </a:lnTo>
                <a:lnTo>
                  <a:pt x="1038" y="891"/>
                </a:lnTo>
                <a:lnTo>
                  <a:pt x="1037" y="891"/>
                </a:lnTo>
                <a:lnTo>
                  <a:pt x="1037" y="891"/>
                </a:lnTo>
                <a:lnTo>
                  <a:pt x="1036" y="891"/>
                </a:lnTo>
                <a:lnTo>
                  <a:pt x="1034" y="891"/>
                </a:lnTo>
                <a:lnTo>
                  <a:pt x="1033" y="889"/>
                </a:lnTo>
                <a:lnTo>
                  <a:pt x="1033" y="889"/>
                </a:lnTo>
                <a:lnTo>
                  <a:pt x="1033" y="889"/>
                </a:lnTo>
                <a:lnTo>
                  <a:pt x="1034" y="889"/>
                </a:lnTo>
                <a:lnTo>
                  <a:pt x="1036" y="889"/>
                </a:lnTo>
                <a:lnTo>
                  <a:pt x="1037" y="889"/>
                </a:lnTo>
                <a:lnTo>
                  <a:pt x="1037" y="888"/>
                </a:lnTo>
                <a:lnTo>
                  <a:pt x="1036" y="888"/>
                </a:lnTo>
                <a:lnTo>
                  <a:pt x="1031" y="888"/>
                </a:lnTo>
                <a:lnTo>
                  <a:pt x="1031" y="888"/>
                </a:lnTo>
                <a:lnTo>
                  <a:pt x="1030" y="887"/>
                </a:lnTo>
                <a:lnTo>
                  <a:pt x="1030" y="885"/>
                </a:lnTo>
                <a:lnTo>
                  <a:pt x="1030" y="885"/>
                </a:lnTo>
                <a:lnTo>
                  <a:pt x="1029" y="885"/>
                </a:lnTo>
                <a:lnTo>
                  <a:pt x="1029" y="885"/>
                </a:lnTo>
                <a:lnTo>
                  <a:pt x="1027" y="885"/>
                </a:lnTo>
                <a:lnTo>
                  <a:pt x="1026" y="885"/>
                </a:lnTo>
                <a:lnTo>
                  <a:pt x="1026" y="884"/>
                </a:lnTo>
                <a:lnTo>
                  <a:pt x="1025" y="884"/>
                </a:lnTo>
                <a:lnTo>
                  <a:pt x="1023" y="884"/>
                </a:lnTo>
                <a:lnTo>
                  <a:pt x="1023" y="884"/>
                </a:lnTo>
                <a:lnTo>
                  <a:pt x="1022" y="882"/>
                </a:lnTo>
                <a:lnTo>
                  <a:pt x="1022" y="882"/>
                </a:lnTo>
                <a:lnTo>
                  <a:pt x="1020" y="882"/>
                </a:lnTo>
                <a:lnTo>
                  <a:pt x="1019" y="882"/>
                </a:lnTo>
                <a:lnTo>
                  <a:pt x="1018" y="882"/>
                </a:lnTo>
                <a:lnTo>
                  <a:pt x="1018" y="882"/>
                </a:lnTo>
                <a:lnTo>
                  <a:pt x="1016" y="882"/>
                </a:lnTo>
                <a:lnTo>
                  <a:pt x="1015" y="882"/>
                </a:lnTo>
                <a:lnTo>
                  <a:pt x="1014" y="882"/>
                </a:lnTo>
                <a:lnTo>
                  <a:pt x="1014" y="882"/>
                </a:lnTo>
                <a:lnTo>
                  <a:pt x="1014" y="884"/>
                </a:lnTo>
                <a:lnTo>
                  <a:pt x="1014" y="884"/>
                </a:lnTo>
                <a:lnTo>
                  <a:pt x="1012" y="884"/>
                </a:lnTo>
                <a:lnTo>
                  <a:pt x="1012" y="884"/>
                </a:lnTo>
                <a:lnTo>
                  <a:pt x="1011" y="884"/>
                </a:lnTo>
                <a:lnTo>
                  <a:pt x="1008" y="884"/>
                </a:lnTo>
                <a:lnTo>
                  <a:pt x="1007" y="884"/>
                </a:lnTo>
                <a:lnTo>
                  <a:pt x="1004" y="882"/>
                </a:lnTo>
                <a:lnTo>
                  <a:pt x="1003" y="882"/>
                </a:lnTo>
                <a:lnTo>
                  <a:pt x="1000" y="882"/>
                </a:lnTo>
                <a:lnTo>
                  <a:pt x="998" y="882"/>
                </a:lnTo>
                <a:lnTo>
                  <a:pt x="998" y="882"/>
                </a:lnTo>
                <a:lnTo>
                  <a:pt x="997" y="884"/>
                </a:lnTo>
                <a:lnTo>
                  <a:pt x="997" y="884"/>
                </a:lnTo>
                <a:lnTo>
                  <a:pt x="997" y="885"/>
                </a:lnTo>
                <a:lnTo>
                  <a:pt x="998" y="885"/>
                </a:lnTo>
                <a:lnTo>
                  <a:pt x="1000" y="885"/>
                </a:lnTo>
                <a:lnTo>
                  <a:pt x="1003" y="887"/>
                </a:lnTo>
                <a:lnTo>
                  <a:pt x="1004" y="887"/>
                </a:lnTo>
                <a:lnTo>
                  <a:pt x="1004" y="888"/>
                </a:lnTo>
                <a:lnTo>
                  <a:pt x="1003" y="889"/>
                </a:lnTo>
                <a:lnTo>
                  <a:pt x="1004" y="889"/>
                </a:lnTo>
                <a:lnTo>
                  <a:pt x="1003" y="891"/>
                </a:lnTo>
                <a:lnTo>
                  <a:pt x="1004" y="892"/>
                </a:lnTo>
                <a:lnTo>
                  <a:pt x="1007" y="894"/>
                </a:lnTo>
                <a:lnTo>
                  <a:pt x="1007" y="895"/>
                </a:lnTo>
                <a:lnTo>
                  <a:pt x="1007" y="895"/>
                </a:lnTo>
                <a:lnTo>
                  <a:pt x="1007" y="895"/>
                </a:lnTo>
                <a:lnTo>
                  <a:pt x="1007" y="895"/>
                </a:lnTo>
                <a:lnTo>
                  <a:pt x="1004" y="896"/>
                </a:lnTo>
                <a:lnTo>
                  <a:pt x="1004" y="896"/>
                </a:lnTo>
                <a:lnTo>
                  <a:pt x="1004" y="896"/>
                </a:lnTo>
                <a:lnTo>
                  <a:pt x="1004" y="896"/>
                </a:lnTo>
                <a:lnTo>
                  <a:pt x="1003" y="896"/>
                </a:lnTo>
                <a:lnTo>
                  <a:pt x="1001" y="896"/>
                </a:lnTo>
                <a:lnTo>
                  <a:pt x="996" y="896"/>
                </a:lnTo>
                <a:lnTo>
                  <a:pt x="994" y="895"/>
                </a:lnTo>
                <a:lnTo>
                  <a:pt x="993" y="895"/>
                </a:lnTo>
                <a:lnTo>
                  <a:pt x="992" y="895"/>
                </a:lnTo>
                <a:lnTo>
                  <a:pt x="990" y="895"/>
                </a:lnTo>
                <a:lnTo>
                  <a:pt x="989" y="895"/>
                </a:lnTo>
                <a:lnTo>
                  <a:pt x="989" y="895"/>
                </a:lnTo>
                <a:lnTo>
                  <a:pt x="987" y="895"/>
                </a:lnTo>
                <a:lnTo>
                  <a:pt x="987" y="896"/>
                </a:lnTo>
                <a:lnTo>
                  <a:pt x="987" y="898"/>
                </a:lnTo>
                <a:lnTo>
                  <a:pt x="987" y="898"/>
                </a:lnTo>
                <a:lnTo>
                  <a:pt x="990" y="898"/>
                </a:lnTo>
                <a:lnTo>
                  <a:pt x="990" y="899"/>
                </a:lnTo>
                <a:lnTo>
                  <a:pt x="992" y="899"/>
                </a:lnTo>
                <a:lnTo>
                  <a:pt x="993" y="900"/>
                </a:lnTo>
                <a:lnTo>
                  <a:pt x="993" y="900"/>
                </a:lnTo>
                <a:lnTo>
                  <a:pt x="993" y="900"/>
                </a:lnTo>
                <a:lnTo>
                  <a:pt x="994" y="899"/>
                </a:lnTo>
                <a:lnTo>
                  <a:pt x="994" y="899"/>
                </a:lnTo>
                <a:lnTo>
                  <a:pt x="996" y="899"/>
                </a:lnTo>
                <a:lnTo>
                  <a:pt x="997" y="899"/>
                </a:lnTo>
                <a:lnTo>
                  <a:pt x="998" y="899"/>
                </a:lnTo>
                <a:lnTo>
                  <a:pt x="1000" y="899"/>
                </a:lnTo>
                <a:lnTo>
                  <a:pt x="1003" y="899"/>
                </a:lnTo>
                <a:lnTo>
                  <a:pt x="1004" y="899"/>
                </a:lnTo>
                <a:lnTo>
                  <a:pt x="1004" y="899"/>
                </a:lnTo>
                <a:lnTo>
                  <a:pt x="1005" y="899"/>
                </a:lnTo>
                <a:lnTo>
                  <a:pt x="1005" y="899"/>
                </a:lnTo>
                <a:lnTo>
                  <a:pt x="1005" y="899"/>
                </a:lnTo>
                <a:lnTo>
                  <a:pt x="1009" y="899"/>
                </a:lnTo>
                <a:lnTo>
                  <a:pt x="1011" y="899"/>
                </a:lnTo>
                <a:lnTo>
                  <a:pt x="1011" y="899"/>
                </a:lnTo>
                <a:lnTo>
                  <a:pt x="1012" y="900"/>
                </a:lnTo>
                <a:lnTo>
                  <a:pt x="1012" y="900"/>
                </a:lnTo>
                <a:lnTo>
                  <a:pt x="1014" y="900"/>
                </a:lnTo>
                <a:lnTo>
                  <a:pt x="1014" y="902"/>
                </a:lnTo>
                <a:lnTo>
                  <a:pt x="1014" y="902"/>
                </a:lnTo>
                <a:lnTo>
                  <a:pt x="1014" y="903"/>
                </a:lnTo>
                <a:lnTo>
                  <a:pt x="1014" y="903"/>
                </a:lnTo>
                <a:lnTo>
                  <a:pt x="1015" y="903"/>
                </a:lnTo>
                <a:lnTo>
                  <a:pt x="1015" y="903"/>
                </a:lnTo>
                <a:lnTo>
                  <a:pt x="1016" y="905"/>
                </a:lnTo>
                <a:lnTo>
                  <a:pt x="1016" y="905"/>
                </a:lnTo>
                <a:lnTo>
                  <a:pt x="1016" y="905"/>
                </a:lnTo>
                <a:lnTo>
                  <a:pt x="1018" y="902"/>
                </a:lnTo>
                <a:lnTo>
                  <a:pt x="1019" y="900"/>
                </a:lnTo>
                <a:lnTo>
                  <a:pt x="1019" y="899"/>
                </a:lnTo>
                <a:lnTo>
                  <a:pt x="1019" y="899"/>
                </a:lnTo>
                <a:lnTo>
                  <a:pt x="1019" y="899"/>
                </a:lnTo>
                <a:lnTo>
                  <a:pt x="1019" y="898"/>
                </a:lnTo>
                <a:lnTo>
                  <a:pt x="1020" y="898"/>
                </a:lnTo>
                <a:lnTo>
                  <a:pt x="1022" y="898"/>
                </a:lnTo>
                <a:lnTo>
                  <a:pt x="1023" y="898"/>
                </a:lnTo>
                <a:lnTo>
                  <a:pt x="1025" y="899"/>
                </a:lnTo>
                <a:lnTo>
                  <a:pt x="1025" y="899"/>
                </a:lnTo>
                <a:lnTo>
                  <a:pt x="1027" y="899"/>
                </a:lnTo>
                <a:lnTo>
                  <a:pt x="1029" y="898"/>
                </a:lnTo>
                <a:lnTo>
                  <a:pt x="1029" y="898"/>
                </a:lnTo>
                <a:lnTo>
                  <a:pt x="1029" y="898"/>
                </a:lnTo>
                <a:lnTo>
                  <a:pt x="1030" y="896"/>
                </a:lnTo>
                <a:lnTo>
                  <a:pt x="1031" y="896"/>
                </a:lnTo>
                <a:lnTo>
                  <a:pt x="1033" y="896"/>
                </a:lnTo>
                <a:lnTo>
                  <a:pt x="1034" y="896"/>
                </a:lnTo>
                <a:lnTo>
                  <a:pt x="1036" y="896"/>
                </a:lnTo>
                <a:lnTo>
                  <a:pt x="1037" y="896"/>
                </a:lnTo>
                <a:lnTo>
                  <a:pt x="1038" y="898"/>
                </a:lnTo>
                <a:lnTo>
                  <a:pt x="1040" y="898"/>
                </a:lnTo>
                <a:lnTo>
                  <a:pt x="1041" y="898"/>
                </a:lnTo>
                <a:lnTo>
                  <a:pt x="1041" y="899"/>
                </a:lnTo>
                <a:lnTo>
                  <a:pt x="1041" y="899"/>
                </a:lnTo>
                <a:lnTo>
                  <a:pt x="1042" y="899"/>
                </a:lnTo>
                <a:moveTo>
                  <a:pt x="925" y="834"/>
                </a:moveTo>
                <a:lnTo>
                  <a:pt x="925" y="834"/>
                </a:lnTo>
                <a:lnTo>
                  <a:pt x="924" y="834"/>
                </a:lnTo>
                <a:lnTo>
                  <a:pt x="924" y="834"/>
                </a:lnTo>
                <a:lnTo>
                  <a:pt x="924" y="834"/>
                </a:lnTo>
                <a:lnTo>
                  <a:pt x="924" y="834"/>
                </a:lnTo>
                <a:lnTo>
                  <a:pt x="925" y="834"/>
                </a:lnTo>
                <a:moveTo>
                  <a:pt x="927" y="833"/>
                </a:moveTo>
                <a:lnTo>
                  <a:pt x="927" y="833"/>
                </a:lnTo>
                <a:lnTo>
                  <a:pt x="927" y="834"/>
                </a:lnTo>
                <a:lnTo>
                  <a:pt x="927" y="834"/>
                </a:lnTo>
                <a:lnTo>
                  <a:pt x="927" y="834"/>
                </a:lnTo>
                <a:lnTo>
                  <a:pt x="927" y="834"/>
                </a:lnTo>
                <a:lnTo>
                  <a:pt x="927" y="833"/>
                </a:lnTo>
                <a:moveTo>
                  <a:pt x="932" y="829"/>
                </a:moveTo>
                <a:lnTo>
                  <a:pt x="931" y="829"/>
                </a:lnTo>
                <a:lnTo>
                  <a:pt x="931" y="829"/>
                </a:lnTo>
                <a:lnTo>
                  <a:pt x="931" y="830"/>
                </a:lnTo>
                <a:lnTo>
                  <a:pt x="931" y="830"/>
                </a:lnTo>
                <a:lnTo>
                  <a:pt x="930" y="830"/>
                </a:lnTo>
                <a:lnTo>
                  <a:pt x="930" y="830"/>
                </a:lnTo>
                <a:lnTo>
                  <a:pt x="930" y="831"/>
                </a:lnTo>
                <a:lnTo>
                  <a:pt x="928" y="833"/>
                </a:lnTo>
                <a:lnTo>
                  <a:pt x="931" y="830"/>
                </a:lnTo>
                <a:lnTo>
                  <a:pt x="932" y="829"/>
                </a:lnTo>
                <a:moveTo>
                  <a:pt x="921" y="836"/>
                </a:moveTo>
                <a:lnTo>
                  <a:pt x="921" y="836"/>
                </a:lnTo>
                <a:lnTo>
                  <a:pt x="921" y="836"/>
                </a:lnTo>
                <a:lnTo>
                  <a:pt x="921" y="836"/>
                </a:lnTo>
                <a:lnTo>
                  <a:pt x="921" y="834"/>
                </a:lnTo>
                <a:lnTo>
                  <a:pt x="921" y="834"/>
                </a:lnTo>
                <a:lnTo>
                  <a:pt x="921" y="836"/>
                </a:lnTo>
                <a:lnTo>
                  <a:pt x="921" y="836"/>
                </a:lnTo>
                <a:lnTo>
                  <a:pt x="921" y="836"/>
                </a:lnTo>
                <a:moveTo>
                  <a:pt x="928" y="833"/>
                </a:moveTo>
                <a:lnTo>
                  <a:pt x="928" y="833"/>
                </a:lnTo>
                <a:lnTo>
                  <a:pt x="928" y="833"/>
                </a:lnTo>
                <a:lnTo>
                  <a:pt x="928" y="833"/>
                </a:lnTo>
                <a:lnTo>
                  <a:pt x="928" y="833"/>
                </a:lnTo>
                <a:moveTo>
                  <a:pt x="888" y="783"/>
                </a:moveTo>
                <a:lnTo>
                  <a:pt x="888" y="785"/>
                </a:lnTo>
                <a:lnTo>
                  <a:pt x="887" y="785"/>
                </a:lnTo>
                <a:lnTo>
                  <a:pt x="887" y="785"/>
                </a:lnTo>
                <a:lnTo>
                  <a:pt x="886" y="785"/>
                </a:lnTo>
                <a:lnTo>
                  <a:pt x="887" y="785"/>
                </a:lnTo>
                <a:lnTo>
                  <a:pt x="887" y="785"/>
                </a:lnTo>
                <a:lnTo>
                  <a:pt x="890" y="783"/>
                </a:lnTo>
                <a:lnTo>
                  <a:pt x="888" y="783"/>
                </a:lnTo>
                <a:moveTo>
                  <a:pt x="913" y="816"/>
                </a:moveTo>
                <a:lnTo>
                  <a:pt x="914" y="818"/>
                </a:lnTo>
                <a:lnTo>
                  <a:pt x="914" y="818"/>
                </a:lnTo>
                <a:lnTo>
                  <a:pt x="914" y="818"/>
                </a:lnTo>
                <a:lnTo>
                  <a:pt x="914" y="818"/>
                </a:lnTo>
                <a:lnTo>
                  <a:pt x="914" y="816"/>
                </a:lnTo>
                <a:lnTo>
                  <a:pt x="913" y="816"/>
                </a:lnTo>
                <a:lnTo>
                  <a:pt x="913" y="816"/>
                </a:lnTo>
                <a:moveTo>
                  <a:pt x="914" y="816"/>
                </a:moveTo>
                <a:lnTo>
                  <a:pt x="914" y="816"/>
                </a:lnTo>
                <a:lnTo>
                  <a:pt x="914" y="815"/>
                </a:lnTo>
                <a:lnTo>
                  <a:pt x="913" y="815"/>
                </a:lnTo>
                <a:lnTo>
                  <a:pt x="914" y="816"/>
                </a:lnTo>
                <a:lnTo>
                  <a:pt x="914" y="816"/>
                </a:lnTo>
                <a:moveTo>
                  <a:pt x="920" y="836"/>
                </a:moveTo>
                <a:lnTo>
                  <a:pt x="920" y="836"/>
                </a:lnTo>
                <a:lnTo>
                  <a:pt x="920" y="834"/>
                </a:lnTo>
                <a:lnTo>
                  <a:pt x="919" y="836"/>
                </a:lnTo>
                <a:lnTo>
                  <a:pt x="919" y="836"/>
                </a:lnTo>
                <a:lnTo>
                  <a:pt x="920" y="836"/>
                </a:lnTo>
                <a:lnTo>
                  <a:pt x="920" y="836"/>
                </a:lnTo>
                <a:moveTo>
                  <a:pt x="917" y="836"/>
                </a:moveTo>
                <a:lnTo>
                  <a:pt x="917" y="836"/>
                </a:lnTo>
                <a:lnTo>
                  <a:pt x="917" y="836"/>
                </a:lnTo>
                <a:lnTo>
                  <a:pt x="917" y="836"/>
                </a:lnTo>
                <a:lnTo>
                  <a:pt x="917" y="837"/>
                </a:lnTo>
                <a:lnTo>
                  <a:pt x="917" y="837"/>
                </a:lnTo>
                <a:lnTo>
                  <a:pt x="917" y="836"/>
                </a:lnTo>
                <a:moveTo>
                  <a:pt x="744" y="290"/>
                </a:moveTo>
                <a:lnTo>
                  <a:pt x="744" y="288"/>
                </a:lnTo>
                <a:lnTo>
                  <a:pt x="744" y="287"/>
                </a:lnTo>
                <a:lnTo>
                  <a:pt x="744" y="287"/>
                </a:lnTo>
                <a:lnTo>
                  <a:pt x="744" y="287"/>
                </a:lnTo>
                <a:lnTo>
                  <a:pt x="743" y="286"/>
                </a:lnTo>
                <a:lnTo>
                  <a:pt x="743" y="287"/>
                </a:lnTo>
                <a:lnTo>
                  <a:pt x="741" y="287"/>
                </a:lnTo>
                <a:lnTo>
                  <a:pt x="741" y="287"/>
                </a:lnTo>
                <a:lnTo>
                  <a:pt x="741" y="287"/>
                </a:lnTo>
                <a:lnTo>
                  <a:pt x="743" y="288"/>
                </a:lnTo>
                <a:lnTo>
                  <a:pt x="743" y="288"/>
                </a:lnTo>
                <a:lnTo>
                  <a:pt x="744" y="290"/>
                </a:lnTo>
                <a:moveTo>
                  <a:pt x="1667" y="443"/>
                </a:moveTo>
                <a:lnTo>
                  <a:pt x="1667" y="443"/>
                </a:lnTo>
                <a:lnTo>
                  <a:pt x="1667" y="443"/>
                </a:lnTo>
                <a:lnTo>
                  <a:pt x="1667" y="443"/>
                </a:lnTo>
                <a:lnTo>
                  <a:pt x="1668" y="441"/>
                </a:lnTo>
                <a:lnTo>
                  <a:pt x="1667" y="441"/>
                </a:lnTo>
                <a:lnTo>
                  <a:pt x="1667" y="441"/>
                </a:lnTo>
                <a:lnTo>
                  <a:pt x="1667" y="443"/>
                </a:lnTo>
                <a:moveTo>
                  <a:pt x="1641" y="462"/>
                </a:moveTo>
                <a:lnTo>
                  <a:pt x="1642" y="463"/>
                </a:lnTo>
                <a:lnTo>
                  <a:pt x="1642" y="463"/>
                </a:lnTo>
                <a:lnTo>
                  <a:pt x="1642" y="465"/>
                </a:lnTo>
                <a:lnTo>
                  <a:pt x="1641" y="468"/>
                </a:lnTo>
                <a:lnTo>
                  <a:pt x="1639" y="468"/>
                </a:lnTo>
                <a:lnTo>
                  <a:pt x="1639" y="468"/>
                </a:lnTo>
                <a:lnTo>
                  <a:pt x="1641" y="469"/>
                </a:lnTo>
                <a:lnTo>
                  <a:pt x="1639" y="470"/>
                </a:lnTo>
                <a:lnTo>
                  <a:pt x="1638" y="470"/>
                </a:lnTo>
                <a:lnTo>
                  <a:pt x="1637" y="470"/>
                </a:lnTo>
                <a:lnTo>
                  <a:pt x="1637" y="470"/>
                </a:lnTo>
                <a:lnTo>
                  <a:pt x="1638" y="470"/>
                </a:lnTo>
                <a:lnTo>
                  <a:pt x="1638" y="470"/>
                </a:lnTo>
                <a:lnTo>
                  <a:pt x="1638" y="472"/>
                </a:lnTo>
                <a:lnTo>
                  <a:pt x="1639" y="473"/>
                </a:lnTo>
                <a:lnTo>
                  <a:pt x="1641" y="473"/>
                </a:lnTo>
                <a:lnTo>
                  <a:pt x="1641" y="473"/>
                </a:lnTo>
                <a:lnTo>
                  <a:pt x="1642" y="473"/>
                </a:lnTo>
                <a:lnTo>
                  <a:pt x="1645" y="470"/>
                </a:lnTo>
                <a:lnTo>
                  <a:pt x="1646" y="470"/>
                </a:lnTo>
                <a:lnTo>
                  <a:pt x="1645" y="472"/>
                </a:lnTo>
                <a:lnTo>
                  <a:pt x="1645" y="472"/>
                </a:lnTo>
                <a:lnTo>
                  <a:pt x="1645" y="473"/>
                </a:lnTo>
                <a:lnTo>
                  <a:pt x="1644" y="473"/>
                </a:lnTo>
                <a:lnTo>
                  <a:pt x="1644" y="474"/>
                </a:lnTo>
                <a:lnTo>
                  <a:pt x="1644" y="476"/>
                </a:lnTo>
                <a:lnTo>
                  <a:pt x="1642" y="477"/>
                </a:lnTo>
                <a:lnTo>
                  <a:pt x="1642" y="479"/>
                </a:lnTo>
                <a:lnTo>
                  <a:pt x="1642" y="480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4"/>
                </a:lnTo>
                <a:lnTo>
                  <a:pt x="1641" y="484"/>
                </a:lnTo>
                <a:lnTo>
                  <a:pt x="1641" y="485"/>
                </a:lnTo>
                <a:lnTo>
                  <a:pt x="1641" y="488"/>
                </a:lnTo>
                <a:lnTo>
                  <a:pt x="1641" y="488"/>
                </a:lnTo>
                <a:lnTo>
                  <a:pt x="1641" y="488"/>
                </a:lnTo>
                <a:lnTo>
                  <a:pt x="1641" y="490"/>
                </a:lnTo>
                <a:lnTo>
                  <a:pt x="1642" y="490"/>
                </a:lnTo>
                <a:lnTo>
                  <a:pt x="1642" y="490"/>
                </a:lnTo>
                <a:lnTo>
                  <a:pt x="1642" y="488"/>
                </a:lnTo>
                <a:lnTo>
                  <a:pt x="1642" y="488"/>
                </a:lnTo>
                <a:lnTo>
                  <a:pt x="1644" y="483"/>
                </a:lnTo>
                <a:lnTo>
                  <a:pt x="1644" y="483"/>
                </a:lnTo>
                <a:lnTo>
                  <a:pt x="1644" y="481"/>
                </a:lnTo>
                <a:lnTo>
                  <a:pt x="1644" y="480"/>
                </a:lnTo>
                <a:lnTo>
                  <a:pt x="1644" y="480"/>
                </a:lnTo>
                <a:lnTo>
                  <a:pt x="1644" y="480"/>
                </a:lnTo>
                <a:lnTo>
                  <a:pt x="1645" y="479"/>
                </a:lnTo>
                <a:lnTo>
                  <a:pt x="1646" y="477"/>
                </a:lnTo>
                <a:lnTo>
                  <a:pt x="1648" y="477"/>
                </a:lnTo>
                <a:lnTo>
                  <a:pt x="1646" y="479"/>
                </a:lnTo>
                <a:lnTo>
                  <a:pt x="1645" y="480"/>
                </a:lnTo>
                <a:lnTo>
                  <a:pt x="1645" y="480"/>
                </a:lnTo>
                <a:lnTo>
                  <a:pt x="1645" y="481"/>
                </a:lnTo>
                <a:lnTo>
                  <a:pt x="1645" y="481"/>
                </a:lnTo>
                <a:lnTo>
                  <a:pt x="1645" y="481"/>
                </a:lnTo>
                <a:lnTo>
                  <a:pt x="1646" y="481"/>
                </a:lnTo>
                <a:lnTo>
                  <a:pt x="1646" y="481"/>
                </a:lnTo>
                <a:lnTo>
                  <a:pt x="1646" y="481"/>
                </a:lnTo>
                <a:lnTo>
                  <a:pt x="1646" y="480"/>
                </a:lnTo>
                <a:lnTo>
                  <a:pt x="1648" y="480"/>
                </a:lnTo>
                <a:lnTo>
                  <a:pt x="1648" y="480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80"/>
                </a:lnTo>
                <a:lnTo>
                  <a:pt x="1650" y="480"/>
                </a:lnTo>
                <a:lnTo>
                  <a:pt x="1652" y="481"/>
                </a:lnTo>
                <a:lnTo>
                  <a:pt x="1649" y="481"/>
                </a:lnTo>
                <a:lnTo>
                  <a:pt x="1649" y="481"/>
                </a:lnTo>
                <a:lnTo>
                  <a:pt x="1649" y="481"/>
                </a:lnTo>
                <a:lnTo>
                  <a:pt x="1649" y="483"/>
                </a:lnTo>
                <a:lnTo>
                  <a:pt x="1649" y="484"/>
                </a:lnTo>
                <a:lnTo>
                  <a:pt x="1650" y="485"/>
                </a:lnTo>
                <a:lnTo>
                  <a:pt x="1650" y="485"/>
                </a:lnTo>
                <a:lnTo>
                  <a:pt x="1650" y="487"/>
                </a:lnTo>
                <a:lnTo>
                  <a:pt x="1650" y="488"/>
                </a:lnTo>
                <a:lnTo>
                  <a:pt x="1649" y="488"/>
                </a:lnTo>
                <a:lnTo>
                  <a:pt x="1648" y="491"/>
                </a:lnTo>
                <a:lnTo>
                  <a:pt x="1648" y="494"/>
                </a:lnTo>
                <a:lnTo>
                  <a:pt x="1646" y="494"/>
                </a:lnTo>
                <a:lnTo>
                  <a:pt x="1646" y="494"/>
                </a:lnTo>
                <a:lnTo>
                  <a:pt x="1646" y="495"/>
                </a:lnTo>
                <a:lnTo>
                  <a:pt x="1646" y="495"/>
                </a:lnTo>
                <a:lnTo>
                  <a:pt x="1648" y="496"/>
                </a:lnTo>
                <a:lnTo>
                  <a:pt x="1649" y="498"/>
                </a:lnTo>
                <a:lnTo>
                  <a:pt x="1649" y="496"/>
                </a:lnTo>
                <a:lnTo>
                  <a:pt x="1649" y="495"/>
                </a:lnTo>
                <a:lnTo>
                  <a:pt x="1649" y="495"/>
                </a:lnTo>
                <a:lnTo>
                  <a:pt x="1650" y="496"/>
                </a:lnTo>
                <a:lnTo>
                  <a:pt x="1652" y="496"/>
                </a:lnTo>
                <a:lnTo>
                  <a:pt x="1653" y="496"/>
                </a:lnTo>
                <a:lnTo>
                  <a:pt x="1655" y="495"/>
                </a:lnTo>
                <a:lnTo>
                  <a:pt x="1655" y="495"/>
                </a:lnTo>
                <a:lnTo>
                  <a:pt x="1655" y="495"/>
                </a:lnTo>
                <a:lnTo>
                  <a:pt x="1656" y="496"/>
                </a:lnTo>
                <a:lnTo>
                  <a:pt x="1656" y="496"/>
                </a:lnTo>
                <a:lnTo>
                  <a:pt x="1656" y="496"/>
                </a:lnTo>
                <a:lnTo>
                  <a:pt x="1657" y="496"/>
                </a:lnTo>
                <a:lnTo>
                  <a:pt x="1659" y="496"/>
                </a:lnTo>
                <a:lnTo>
                  <a:pt x="1659" y="495"/>
                </a:lnTo>
                <a:lnTo>
                  <a:pt x="1659" y="495"/>
                </a:lnTo>
                <a:lnTo>
                  <a:pt x="1660" y="495"/>
                </a:lnTo>
                <a:lnTo>
                  <a:pt x="1660" y="495"/>
                </a:lnTo>
                <a:lnTo>
                  <a:pt x="1661" y="494"/>
                </a:lnTo>
                <a:lnTo>
                  <a:pt x="1663" y="494"/>
                </a:lnTo>
                <a:lnTo>
                  <a:pt x="1666" y="494"/>
                </a:lnTo>
                <a:lnTo>
                  <a:pt x="1667" y="494"/>
                </a:lnTo>
                <a:lnTo>
                  <a:pt x="1664" y="495"/>
                </a:lnTo>
                <a:lnTo>
                  <a:pt x="1663" y="496"/>
                </a:lnTo>
                <a:lnTo>
                  <a:pt x="1661" y="499"/>
                </a:lnTo>
                <a:lnTo>
                  <a:pt x="1661" y="501"/>
                </a:lnTo>
                <a:lnTo>
                  <a:pt x="1663" y="502"/>
                </a:lnTo>
                <a:lnTo>
                  <a:pt x="1664" y="503"/>
                </a:lnTo>
                <a:lnTo>
                  <a:pt x="1666" y="505"/>
                </a:lnTo>
                <a:lnTo>
                  <a:pt x="1666" y="505"/>
                </a:lnTo>
                <a:lnTo>
                  <a:pt x="1666" y="505"/>
                </a:lnTo>
                <a:lnTo>
                  <a:pt x="1667" y="505"/>
                </a:lnTo>
                <a:lnTo>
                  <a:pt x="1668" y="505"/>
                </a:lnTo>
                <a:lnTo>
                  <a:pt x="1668" y="505"/>
                </a:lnTo>
                <a:lnTo>
                  <a:pt x="1668" y="506"/>
                </a:lnTo>
                <a:lnTo>
                  <a:pt x="1667" y="507"/>
                </a:lnTo>
                <a:lnTo>
                  <a:pt x="1667" y="507"/>
                </a:lnTo>
                <a:lnTo>
                  <a:pt x="1666" y="509"/>
                </a:lnTo>
                <a:lnTo>
                  <a:pt x="1667" y="509"/>
                </a:lnTo>
                <a:lnTo>
                  <a:pt x="1667" y="510"/>
                </a:lnTo>
                <a:lnTo>
                  <a:pt x="1667" y="510"/>
                </a:lnTo>
                <a:lnTo>
                  <a:pt x="1667" y="510"/>
                </a:lnTo>
                <a:lnTo>
                  <a:pt x="1666" y="512"/>
                </a:lnTo>
                <a:lnTo>
                  <a:pt x="1666" y="513"/>
                </a:lnTo>
                <a:lnTo>
                  <a:pt x="1667" y="514"/>
                </a:lnTo>
                <a:lnTo>
                  <a:pt x="1667" y="514"/>
                </a:lnTo>
                <a:lnTo>
                  <a:pt x="1668" y="514"/>
                </a:lnTo>
                <a:lnTo>
                  <a:pt x="1668" y="514"/>
                </a:lnTo>
                <a:lnTo>
                  <a:pt x="1670" y="516"/>
                </a:lnTo>
                <a:lnTo>
                  <a:pt x="1668" y="516"/>
                </a:lnTo>
                <a:lnTo>
                  <a:pt x="1667" y="516"/>
                </a:lnTo>
                <a:lnTo>
                  <a:pt x="1666" y="514"/>
                </a:lnTo>
                <a:lnTo>
                  <a:pt x="1666" y="514"/>
                </a:lnTo>
                <a:lnTo>
                  <a:pt x="1666" y="516"/>
                </a:lnTo>
                <a:lnTo>
                  <a:pt x="1664" y="514"/>
                </a:lnTo>
                <a:lnTo>
                  <a:pt x="1663" y="514"/>
                </a:lnTo>
                <a:lnTo>
                  <a:pt x="1661" y="516"/>
                </a:lnTo>
                <a:lnTo>
                  <a:pt x="1660" y="516"/>
                </a:lnTo>
                <a:lnTo>
                  <a:pt x="1660" y="516"/>
                </a:lnTo>
                <a:lnTo>
                  <a:pt x="1659" y="516"/>
                </a:lnTo>
                <a:lnTo>
                  <a:pt x="1656" y="517"/>
                </a:lnTo>
                <a:lnTo>
                  <a:pt x="1655" y="517"/>
                </a:lnTo>
                <a:lnTo>
                  <a:pt x="1655" y="519"/>
                </a:lnTo>
                <a:lnTo>
                  <a:pt x="1653" y="519"/>
                </a:lnTo>
                <a:lnTo>
                  <a:pt x="1653" y="519"/>
                </a:lnTo>
                <a:lnTo>
                  <a:pt x="1652" y="520"/>
                </a:lnTo>
                <a:lnTo>
                  <a:pt x="1650" y="521"/>
                </a:lnTo>
                <a:lnTo>
                  <a:pt x="1650" y="521"/>
                </a:lnTo>
                <a:lnTo>
                  <a:pt x="1650" y="521"/>
                </a:lnTo>
                <a:lnTo>
                  <a:pt x="1652" y="521"/>
                </a:lnTo>
                <a:lnTo>
                  <a:pt x="1653" y="521"/>
                </a:lnTo>
                <a:lnTo>
                  <a:pt x="1653" y="521"/>
                </a:lnTo>
                <a:lnTo>
                  <a:pt x="1655" y="520"/>
                </a:lnTo>
                <a:lnTo>
                  <a:pt x="1656" y="520"/>
                </a:lnTo>
                <a:lnTo>
                  <a:pt x="1656" y="521"/>
                </a:lnTo>
                <a:lnTo>
                  <a:pt x="1656" y="521"/>
                </a:lnTo>
                <a:lnTo>
                  <a:pt x="1656" y="523"/>
                </a:lnTo>
                <a:lnTo>
                  <a:pt x="1657" y="523"/>
                </a:lnTo>
                <a:lnTo>
                  <a:pt x="1656" y="524"/>
                </a:lnTo>
                <a:lnTo>
                  <a:pt x="1656" y="524"/>
                </a:lnTo>
                <a:lnTo>
                  <a:pt x="1657" y="525"/>
                </a:lnTo>
                <a:lnTo>
                  <a:pt x="1657" y="525"/>
                </a:lnTo>
                <a:lnTo>
                  <a:pt x="1657" y="525"/>
                </a:lnTo>
                <a:lnTo>
                  <a:pt x="1656" y="527"/>
                </a:lnTo>
                <a:lnTo>
                  <a:pt x="1656" y="528"/>
                </a:lnTo>
                <a:lnTo>
                  <a:pt x="1655" y="528"/>
                </a:lnTo>
                <a:lnTo>
                  <a:pt x="1653" y="530"/>
                </a:lnTo>
                <a:lnTo>
                  <a:pt x="1652" y="530"/>
                </a:lnTo>
                <a:lnTo>
                  <a:pt x="1649" y="531"/>
                </a:lnTo>
                <a:lnTo>
                  <a:pt x="1646" y="532"/>
                </a:lnTo>
                <a:lnTo>
                  <a:pt x="1646" y="532"/>
                </a:lnTo>
                <a:lnTo>
                  <a:pt x="1645" y="534"/>
                </a:lnTo>
                <a:lnTo>
                  <a:pt x="1646" y="534"/>
                </a:lnTo>
                <a:lnTo>
                  <a:pt x="1646" y="535"/>
                </a:lnTo>
                <a:lnTo>
                  <a:pt x="1646" y="535"/>
                </a:lnTo>
                <a:lnTo>
                  <a:pt x="1646" y="535"/>
                </a:lnTo>
                <a:lnTo>
                  <a:pt x="1649" y="536"/>
                </a:lnTo>
                <a:lnTo>
                  <a:pt x="1650" y="536"/>
                </a:lnTo>
                <a:lnTo>
                  <a:pt x="1652" y="535"/>
                </a:lnTo>
                <a:lnTo>
                  <a:pt x="1652" y="535"/>
                </a:lnTo>
                <a:lnTo>
                  <a:pt x="1653" y="535"/>
                </a:lnTo>
                <a:lnTo>
                  <a:pt x="1655" y="536"/>
                </a:lnTo>
                <a:lnTo>
                  <a:pt x="1655" y="536"/>
                </a:lnTo>
                <a:lnTo>
                  <a:pt x="1656" y="536"/>
                </a:lnTo>
                <a:lnTo>
                  <a:pt x="1656" y="536"/>
                </a:lnTo>
                <a:lnTo>
                  <a:pt x="1655" y="538"/>
                </a:lnTo>
                <a:lnTo>
                  <a:pt x="1656" y="538"/>
                </a:lnTo>
                <a:lnTo>
                  <a:pt x="1657" y="538"/>
                </a:lnTo>
                <a:lnTo>
                  <a:pt x="1657" y="536"/>
                </a:lnTo>
                <a:lnTo>
                  <a:pt x="1659" y="536"/>
                </a:lnTo>
                <a:lnTo>
                  <a:pt x="1660" y="538"/>
                </a:lnTo>
                <a:lnTo>
                  <a:pt x="1661" y="539"/>
                </a:lnTo>
                <a:lnTo>
                  <a:pt x="1664" y="539"/>
                </a:lnTo>
                <a:lnTo>
                  <a:pt x="1664" y="539"/>
                </a:lnTo>
                <a:lnTo>
                  <a:pt x="1666" y="538"/>
                </a:lnTo>
                <a:lnTo>
                  <a:pt x="1667" y="538"/>
                </a:lnTo>
                <a:lnTo>
                  <a:pt x="1670" y="538"/>
                </a:lnTo>
                <a:lnTo>
                  <a:pt x="1670" y="536"/>
                </a:lnTo>
                <a:lnTo>
                  <a:pt x="1671" y="536"/>
                </a:lnTo>
                <a:lnTo>
                  <a:pt x="1672" y="535"/>
                </a:lnTo>
                <a:lnTo>
                  <a:pt x="1671" y="536"/>
                </a:lnTo>
                <a:lnTo>
                  <a:pt x="1670" y="538"/>
                </a:lnTo>
                <a:lnTo>
                  <a:pt x="1668" y="539"/>
                </a:lnTo>
                <a:lnTo>
                  <a:pt x="1668" y="539"/>
                </a:lnTo>
                <a:lnTo>
                  <a:pt x="1667" y="542"/>
                </a:lnTo>
                <a:lnTo>
                  <a:pt x="1666" y="542"/>
                </a:lnTo>
                <a:lnTo>
                  <a:pt x="1664" y="542"/>
                </a:lnTo>
                <a:lnTo>
                  <a:pt x="1663" y="542"/>
                </a:lnTo>
                <a:lnTo>
                  <a:pt x="1661" y="542"/>
                </a:lnTo>
                <a:lnTo>
                  <a:pt x="1659" y="542"/>
                </a:lnTo>
                <a:lnTo>
                  <a:pt x="1656" y="542"/>
                </a:lnTo>
                <a:lnTo>
                  <a:pt x="1656" y="542"/>
                </a:lnTo>
                <a:lnTo>
                  <a:pt x="1655" y="545"/>
                </a:lnTo>
                <a:lnTo>
                  <a:pt x="1652" y="545"/>
                </a:lnTo>
                <a:lnTo>
                  <a:pt x="1652" y="546"/>
                </a:lnTo>
                <a:lnTo>
                  <a:pt x="1652" y="546"/>
                </a:lnTo>
                <a:lnTo>
                  <a:pt x="1652" y="547"/>
                </a:lnTo>
                <a:lnTo>
                  <a:pt x="1649" y="550"/>
                </a:lnTo>
                <a:lnTo>
                  <a:pt x="1649" y="550"/>
                </a:lnTo>
                <a:lnTo>
                  <a:pt x="1648" y="550"/>
                </a:lnTo>
                <a:lnTo>
                  <a:pt x="1648" y="550"/>
                </a:lnTo>
                <a:lnTo>
                  <a:pt x="1648" y="552"/>
                </a:lnTo>
                <a:lnTo>
                  <a:pt x="1646" y="553"/>
                </a:lnTo>
                <a:lnTo>
                  <a:pt x="1645" y="554"/>
                </a:lnTo>
                <a:lnTo>
                  <a:pt x="1642" y="554"/>
                </a:lnTo>
                <a:lnTo>
                  <a:pt x="1641" y="556"/>
                </a:lnTo>
                <a:lnTo>
                  <a:pt x="1641" y="556"/>
                </a:lnTo>
                <a:lnTo>
                  <a:pt x="1642" y="556"/>
                </a:lnTo>
                <a:lnTo>
                  <a:pt x="1642" y="556"/>
                </a:lnTo>
                <a:lnTo>
                  <a:pt x="1644" y="556"/>
                </a:lnTo>
                <a:lnTo>
                  <a:pt x="1645" y="556"/>
                </a:lnTo>
                <a:lnTo>
                  <a:pt x="1645" y="557"/>
                </a:lnTo>
                <a:lnTo>
                  <a:pt x="1646" y="557"/>
                </a:lnTo>
                <a:lnTo>
                  <a:pt x="1648" y="556"/>
                </a:lnTo>
                <a:lnTo>
                  <a:pt x="1648" y="554"/>
                </a:lnTo>
                <a:lnTo>
                  <a:pt x="1649" y="554"/>
                </a:lnTo>
                <a:lnTo>
                  <a:pt x="1650" y="553"/>
                </a:lnTo>
                <a:lnTo>
                  <a:pt x="1652" y="553"/>
                </a:lnTo>
                <a:lnTo>
                  <a:pt x="1653" y="553"/>
                </a:lnTo>
                <a:lnTo>
                  <a:pt x="1655" y="553"/>
                </a:lnTo>
                <a:lnTo>
                  <a:pt x="1655" y="552"/>
                </a:lnTo>
                <a:lnTo>
                  <a:pt x="1656" y="552"/>
                </a:lnTo>
                <a:lnTo>
                  <a:pt x="1656" y="552"/>
                </a:lnTo>
                <a:lnTo>
                  <a:pt x="1656" y="553"/>
                </a:lnTo>
                <a:lnTo>
                  <a:pt x="1659" y="553"/>
                </a:lnTo>
                <a:lnTo>
                  <a:pt x="1659" y="554"/>
                </a:lnTo>
                <a:lnTo>
                  <a:pt x="1660" y="554"/>
                </a:lnTo>
                <a:lnTo>
                  <a:pt x="1661" y="553"/>
                </a:lnTo>
                <a:lnTo>
                  <a:pt x="1661" y="552"/>
                </a:lnTo>
                <a:lnTo>
                  <a:pt x="1661" y="550"/>
                </a:lnTo>
                <a:lnTo>
                  <a:pt x="1663" y="549"/>
                </a:lnTo>
                <a:lnTo>
                  <a:pt x="1667" y="547"/>
                </a:lnTo>
                <a:lnTo>
                  <a:pt x="1667" y="547"/>
                </a:lnTo>
                <a:lnTo>
                  <a:pt x="1668" y="549"/>
                </a:lnTo>
                <a:lnTo>
                  <a:pt x="1670" y="549"/>
                </a:lnTo>
                <a:lnTo>
                  <a:pt x="1671" y="549"/>
                </a:lnTo>
                <a:lnTo>
                  <a:pt x="1672" y="549"/>
                </a:lnTo>
                <a:lnTo>
                  <a:pt x="1672" y="549"/>
                </a:lnTo>
                <a:lnTo>
                  <a:pt x="1672" y="549"/>
                </a:lnTo>
                <a:lnTo>
                  <a:pt x="1675" y="549"/>
                </a:lnTo>
                <a:lnTo>
                  <a:pt x="1677" y="549"/>
                </a:lnTo>
                <a:lnTo>
                  <a:pt x="1677" y="549"/>
                </a:lnTo>
                <a:lnTo>
                  <a:pt x="1677" y="549"/>
                </a:lnTo>
                <a:lnTo>
                  <a:pt x="1675" y="547"/>
                </a:lnTo>
                <a:lnTo>
                  <a:pt x="1678" y="547"/>
                </a:lnTo>
                <a:lnTo>
                  <a:pt x="1679" y="547"/>
                </a:lnTo>
                <a:lnTo>
                  <a:pt x="1679" y="547"/>
                </a:lnTo>
                <a:lnTo>
                  <a:pt x="1681" y="547"/>
                </a:lnTo>
                <a:lnTo>
                  <a:pt x="1682" y="546"/>
                </a:lnTo>
                <a:lnTo>
                  <a:pt x="1682" y="546"/>
                </a:lnTo>
                <a:lnTo>
                  <a:pt x="1683" y="546"/>
                </a:lnTo>
                <a:lnTo>
                  <a:pt x="1685" y="546"/>
                </a:lnTo>
                <a:lnTo>
                  <a:pt x="1686" y="547"/>
                </a:lnTo>
                <a:lnTo>
                  <a:pt x="1688" y="547"/>
                </a:lnTo>
                <a:lnTo>
                  <a:pt x="1688" y="547"/>
                </a:lnTo>
                <a:lnTo>
                  <a:pt x="1690" y="547"/>
                </a:lnTo>
                <a:lnTo>
                  <a:pt x="1693" y="547"/>
                </a:lnTo>
                <a:lnTo>
                  <a:pt x="1697" y="547"/>
                </a:lnTo>
                <a:lnTo>
                  <a:pt x="1699" y="547"/>
                </a:lnTo>
                <a:lnTo>
                  <a:pt x="1699" y="547"/>
                </a:lnTo>
                <a:lnTo>
                  <a:pt x="1700" y="546"/>
                </a:lnTo>
                <a:lnTo>
                  <a:pt x="1701" y="546"/>
                </a:lnTo>
                <a:lnTo>
                  <a:pt x="1703" y="545"/>
                </a:lnTo>
                <a:lnTo>
                  <a:pt x="1704" y="546"/>
                </a:lnTo>
                <a:lnTo>
                  <a:pt x="1704" y="545"/>
                </a:lnTo>
                <a:lnTo>
                  <a:pt x="1706" y="543"/>
                </a:lnTo>
                <a:lnTo>
                  <a:pt x="1708" y="542"/>
                </a:lnTo>
                <a:lnTo>
                  <a:pt x="1708" y="542"/>
                </a:lnTo>
                <a:lnTo>
                  <a:pt x="1708" y="541"/>
                </a:lnTo>
                <a:lnTo>
                  <a:pt x="1708" y="541"/>
                </a:lnTo>
                <a:lnTo>
                  <a:pt x="1708" y="539"/>
                </a:lnTo>
                <a:lnTo>
                  <a:pt x="1707" y="539"/>
                </a:lnTo>
                <a:lnTo>
                  <a:pt x="1706" y="541"/>
                </a:lnTo>
                <a:lnTo>
                  <a:pt x="1704" y="541"/>
                </a:lnTo>
                <a:lnTo>
                  <a:pt x="1701" y="539"/>
                </a:lnTo>
                <a:lnTo>
                  <a:pt x="1701" y="539"/>
                </a:lnTo>
                <a:lnTo>
                  <a:pt x="1701" y="539"/>
                </a:lnTo>
                <a:lnTo>
                  <a:pt x="1700" y="538"/>
                </a:lnTo>
                <a:lnTo>
                  <a:pt x="1699" y="539"/>
                </a:lnTo>
                <a:lnTo>
                  <a:pt x="1700" y="538"/>
                </a:lnTo>
                <a:lnTo>
                  <a:pt x="1701" y="538"/>
                </a:lnTo>
                <a:lnTo>
                  <a:pt x="1701" y="538"/>
                </a:lnTo>
                <a:lnTo>
                  <a:pt x="1703" y="538"/>
                </a:lnTo>
                <a:lnTo>
                  <a:pt x="1704" y="538"/>
                </a:lnTo>
                <a:lnTo>
                  <a:pt x="1704" y="536"/>
                </a:lnTo>
                <a:lnTo>
                  <a:pt x="1704" y="536"/>
                </a:lnTo>
                <a:lnTo>
                  <a:pt x="1703" y="535"/>
                </a:lnTo>
                <a:lnTo>
                  <a:pt x="1704" y="535"/>
                </a:lnTo>
                <a:lnTo>
                  <a:pt x="1706" y="535"/>
                </a:lnTo>
                <a:lnTo>
                  <a:pt x="1707" y="535"/>
                </a:lnTo>
                <a:lnTo>
                  <a:pt x="1707" y="534"/>
                </a:lnTo>
                <a:lnTo>
                  <a:pt x="1707" y="534"/>
                </a:lnTo>
                <a:lnTo>
                  <a:pt x="1707" y="532"/>
                </a:lnTo>
                <a:lnTo>
                  <a:pt x="1707" y="532"/>
                </a:lnTo>
                <a:lnTo>
                  <a:pt x="1707" y="532"/>
                </a:lnTo>
                <a:lnTo>
                  <a:pt x="1708" y="532"/>
                </a:lnTo>
                <a:lnTo>
                  <a:pt x="1708" y="532"/>
                </a:lnTo>
                <a:lnTo>
                  <a:pt x="1710" y="531"/>
                </a:lnTo>
                <a:lnTo>
                  <a:pt x="1711" y="531"/>
                </a:lnTo>
                <a:lnTo>
                  <a:pt x="1711" y="530"/>
                </a:lnTo>
                <a:lnTo>
                  <a:pt x="1711" y="528"/>
                </a:lnTo>
                <a:lnTo>
                  <a:pt x="1711" y="527"/>
                </a:lnTo>
                <a:lnTo>
                  <a:pt x="1712" y="525"/>
                </a:lnTo>
                <a:lnTo>
                  <a:pt x="1712" y="524"/>
                </a:lnTo>
                <a:lnTo>
                  <a:pt x="1711" y="524"/>
                </a:lnTo>
                <a:lnTo>
                  <a:pt x="1711" y="523"/>
                </a:lnTo>
                <a:lnTo>
                  <a:pt x="1708" y="521"/>
                </a:lnTo>
                <a:lnTo>
                  <a:pt x="1707" y="520"/>
                </a:lnTo>
                <a:lnTo>
                  <a:pt x="1706" y="520"/>
                </a:lnTo>
                <a:lnTo>
                  <a:pt x="1704" y="520"/>
                </a:lnTo>
                <a:lnTo>
                  <a:pt x="1703" y="520"/>
                </a:lnTo>
                <a:lnTo>
                  <a:pt x="1701" y="520"/>
                </a:lnTo>
                <a:lnTo>
                  <a:pt x="1700" y="520"/>
                </a:lnTo>
                <a:lnTo>
                  <a:pt x="1700" y="520"/>
                </a:lnTo>
                <a:lnTo>
                  <a:pt x="1700" y="521"/>
                </a:lnTo>
                <a:lnTo>
                  <a:pt x="1699" y="521"/>
                </a:lnTo>
                <a:lnTo>
                  <a:pt x="1699" y="521"/>
                </a:lnTo>
                <a:lnTo>
                  <a:pt x="1697" y="521"/>
                </a:lnTo>
                <a:lnTo>
                  <a:pt x="1696" y="520"/>
                </a:lnTo>
                <a:lnTo>
                  <a:pt x="1696" y="520"/>
                </a:lnTo>
                <a:lnTo>
                  <a:pt x="1697" y="519"/>
                </a:lnTo>
                <a:lnTo>
                  <a:pt x="1699" y="519"/>
                </a:lnTo>
                <a:lnTo>
                  <a:pt x="1699" y="517"/>
                </a:lnTo>
                <a:lnTo>
                  <a:pt x="1697" y="514"/>
                </a:lnTo>
                <a:lnTo>
                  <a:pt x="1696" y="513"/>
                </a:lnTo>
                <a:lnTo>
                  <a:pt x="1693" y="510"/>
                </a:lnTo>
                <a:lnTo>
                  <a:pt x="1690" y="510"/>
                </a:lnTo>
                <a:lnTo>
                  <a:pt x="1689" y="510"/>
                </a:lnTo>
                <a:lnTo>
                  <a:pt x="1690" y="510"/>
                </a:lnTo>
                <a:lnTo>
                  <a:pt x="1690" y="510"/>
                </a:lnTo>
                <a:lnTo>
                  <a:pt x="1693" y="510"/>
                </a:lnTo>
                <a:lnTo>
                  <a:pt x="1693" y="510"/>
                </a:lnTo>
                <a:lnTo>
                  <a:pt x="1695" y="512"/>
                </a:lnTo>
                <a:lnTo>
                  <a:pt x="1695" y="512"/>
                </a:lnTo>
                <a:lnTo>
                  <a:pt x="1696" y="512"/>
                </a:lnTo>
                <a:lnTo>
                  <a:pt x="1696" y="512"/>
                </a:lnTo>
                <a:lnTo>
                  <a:pt x="1696" y="512"/>
                </a:lnTo>
                <a:lnTo>
                  <a:pt x="1696" y="510"/>
                </a:lnTo>
                <a:lnTo>
                  <a:pt x="1695" y="507"/>
                </a:lnTo>
                <a:lnTo>
                  <a:pt x="1693" y="507"/>
                </a:lnTo>
                <a:lnTo>
                  <a:pt x="1693" y="506"/>
                </a:lnTo>
                <a:lnTo>
                  <a:pt x="1693" y="505"/>
                </a:lnTo>
                <a:lnTo>
                  <a:pt x="1695" y="505"/>
                </a:lnTo>
                <a:lnTo>
                  <a:pt x="1693" y="503"/>
                </a:lnTo>
                <a:lnTo>
                  <a:pt x="1692" y="503"/>
                </a:lnTo>
                <a:lnTo>
                  <a:pt x="1690" y="502"/>
                </a:lnTo>
                <a:lnTo>
                  <a:pt x="1689" y="499"/>
                </a:lnTo>
                <a:lnTo>
                  <a:pt x="1688" y="499"/>
                </a:lnTo>
                <a:lnTo>
                  <a:pt x="1685" y="498"/>
                </a:lnTo>
                <a:lnTo>
                  <a:pt x="1683" y="498"/>
                </a:lnTo>
                <a:lnTo>
                  <a:pt x="1683" y="496"/>
                </a:lnTo>
                <a:lnTo>
                  <a:pt x="1682" y="494"/>
                </a:lnTo>
                <a:lnTo>
                  <a:pt x="1681" y="490"/>
                </a:lnTo>
                <a:lnTo>
                  <a:pt x="1679" y="487"/>
                </a:lnTo>
                <a:lnTo>
                  <a:pt x="1679" y="485"/>
                </a:lnTo>
                <a:lnTo>
                  <a:pt x="1679" y="485"/>
                </a:lnTo>
                <a:lnTo>
                  <a:pt x="1678" y="484"/>
                </a:lnTo>
                <a:lnTo>
                  <a:pt x="1677" y="483"/>
                </a:lnTo>
                <a:lnTo>
                  <a:pt x="1675" y="481"/>
                </a:lnTo>
                <a:lnTo>
                  <a:pt x="1671" y="480"/>
                </a:lnTo>
                <a:lnTo>
                  <a:pt x="1668" y="480"/>
                </a:lnTo>
                <a:lnTo>
                  <a:pt x="1667" y="481"/>
                </a:lnTo>
                <a:lnTo>
                  <a:pt x="1666" y="481"/>
                </a:lnTo>
                <a:lnTo>
                  <a:pt x="1661" y="480"/>
                </a:lnTo>
                <a:lnTo>
                  <a:pt x="1660" y="480"/>
                </a:lnTo>
                <a:lnTo>
                  <a:pt x="1659" y="479"/>
                </a:lnTo>
                <a:lnTo>
                  <a:pt x="1660" y="480"/>
                </a:lnTo>
                <a:lnTo>
                  <a:pt x="1661" y="480"/>
                </a:lnTo>
                <a:lnTo>
                  <a:pt x="1663" y="480"/>
                </a:lnTo>
                <a:lnTo>
                  <a:pt x="1664" y="480"/>
                </a:lnTo>
                <a:lnTo>
                  <a:pt x="1666" y="479"/>
                </a:lnTo>
                <a:lnTo>
                  <a:pt x="1667" y="477"/>
                </a:lnTo>
                <a:lnTo>
                  <a:pt x="1668" y="477"/>
                </a:lnTo>
                <a:lnTo>
                  <a:pt x="1670" y="477"/>
                </a:lnTo>
                <a:lnTo>
                  <a:pt x="1670" y="476"/>
                </a:lnTo>
                <a:lnTo>
                  <a:pt x="1668" y="474"/>
                </a:lnTo>
                <a:lnTo>
                  <a:pt x="1666" y="474"/>
                </a:lnTo>
                <a:lnTo>
                  <a:pt x="1664" y="476"/>
                </a:lnTo>
                <a:lnTo>
                  <a:pt x="1664" y="476"/>
                </a:lnTo>
                <a:lnTo>
                  <a:pt x="1664" y="474"/>
                </a:lnTo>
                <a:lnTo>
                  <a:pt x="1666" y="474"/>
                </a:lnTo>
                <a:lnTo>
                  <a:pt x="1666" y="474"/>
                </a:lnTo>
                <a:lnTo>
                  <a:pt x="1668" y="474"/>
                </a:lnTo>
                <a:lnTo>
                  <a:pt x="1670" y="473"/>
                </a:lnTo>
                <a:lnTo>
                  <a:pt x="1671" y="473"/>
                </a:lnTo>
                <a:lnTo>
                  <a:pt x="1671" y="472"/>
                </a:lnTo>
                <a:lnTo>
                  <a:pt x="1672" y="470"/>
                </a:lnTo>
                <a:lnTo>
                  <a:pt x="1674" y="469"/>
                </a:lnTo>
                <a:lnTo>
                  <a:pt x="1675" y="465"/>
                </a:lnTo>
                <a:lnTo>
                  <a:pt x="1675" y="465"/>
                </a:lnTo>
                <a:lnTo>
                  <a:pt x="1675" y="463"/>
                </a:lnTo>
                <a:lnTo>
                  <a:pt x="1677" y="463"/>
                </a:lnTo>
                <a:lnTo>
                  <a:pt x="1677" y="462"/>
                </a:lnTo>
                <a:lnTo>
                  <a:pt x="1678" y="461"/>
                </a:lnTo>
                <a:lnTo>
                  <a:pt x="1678" y="461"/>
                </a:lnTo>
                <a:lnTo>
                  <a:pt x="1678" y="461"/>
                </a:lnTo>
                <a:lnTo>
                  <a:pt x="1678" y="458"/>
                </a:lnTo>
                <a:lnTo>
                  <a:pt x="1677" y="458"/>
                </a:lnTo>
                <a:lnTo>
                  <a:pt x="1675" y="458"/>
                </a:lnTo>
                <a:lnTo>
                  <a:pt x="1674" y="458"/>
                </a:lnTo>
                <a:lnTo>
                  <a:pt x="1668" y="458"/>
                </a:lnTo>
                <a:lnTo>
                  <a:pt x="1667" y="458"/>
                </a:lnTo>
                <a:lnTo>
                  <a:pt x="1667" y="458"/>
                </a:lnTo>
                <a:lnTo>
                  <a:pt x="1666" y="458"/>
                </a:lnTo>
                <a:lnTo>
                  <a:pt x="1664" y="456"/>
                </a:lnTo>
                <a:lnTo>
                  <a:pt x="1663" y="458"/>
                </a:lnTo>
                <a:lnTo>
                  <a:pt x="1660" y="458"/>
                </a:lnTo>
                <a:lnTo>
                  <a:pt x="1659" y="459"/>
                </a:lnTo>
                <a:lnTo>
                  <a:pt x="1657" y="459"/>
                </a:lnTo>
                <a:lnTo>
                  <a:pt x="1656" y="459"/>
                </a:lnTo>
                <a:lnTo>
                  <a:pt x="1656" y="458"/>
                </a:lnTo>
                <a:lnTo>
                  <a:pt x="1659" y="456"/>
                </a:lnTo>
                <a:lnTo>
                  <a:pt x="1659" y="455"/>
                </a:lnTo>
                <a:lnTo>
                  <a:pt x="1659" y="455"/>
                </a:lnTo>
                <a:lnTo>
                  <a:pt x="1657" y="455"/>
                </a:lnTo>
                <a:lnTo>
                  <a:pt x="1657" y="454"/>
                </a:lnTo>
                <a:lnTo>
                  <a:pt x="1657" y="454"/>
                </a:lnTo>
                <a:lnTo>
                  <a:pt x="1659" y="452"/>
                </a:lnTo>
                <a:lnTo>
                  <a:pt x="1663" y="450"/>
                </a:lnTo>
                <a:lnTo>
                  <a:pt x="1664" y="448"/>
                </a:lnTo>
                <a:lnTo>
                  <a:pt x="1666" y="448"/>
                </a:lnTo>
                <a:lnTo>
                  <a:pt x="1666" y="448"/>
                </a:lnTo>
                <a:lnTo>
                  <a:pt x="1666" y="447"/>
                </a:lnTo>
                <a:lnTo>
                  <a:pt x="1666" y="445"/>
                </a:lnTo>
                <a:lnTo>
                  <a:pt x="1666" y="445"/>
                </a:lnTo>
                <a:lnTo>
                  <a:pt x="1666" y="444"/>
                </a:lnTo>
                <a:lnTo>
                  <a:pt x="1666" y="444"/>
                </a:lnTo>
                <a:lnTo>
                  <a:pt x="1664" y="444"/>
                </a:lnTo>
                <a:lnTo>
                  <a:pt x="1663" y="444"/>
                </a:lnTo>
                <a:lnTo>
                  <a:pt x="1660" y="445"/>
                </a:lnTo>
                <a:lnTo>
                  <a:pt x="1659" y="445"/>
                </a:lnTo>
                <a:lnTo>
                  <a:pt x="1656" y="445"/>
                </a:lnTo>
                <a:lnTo>
                  <a:pt x="1653" y="445"/>
                </a:lnTo>
                <a:lnTo>
                  <a:pt x="1652" y="445"/>
                </a:lnTo>
                <a:lnTo>
                  <a:pt x="1652" y="445"/>
                </a:lnTo>
                <a:lnTo>
                  <a:pt x="1650" y="445"/>
                </a:lnTo>
                <a:lnTo>
                  <a:pt x="1650" y="447"/>
                </a:lnTo>
                <a:lnTo>
                  <a:pt x="1650" y="445"/>
                </a:lnTo>
                <a:lnTo>
                  <a:pt x="1649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6" y="447"/>
                </a:lnTo>
                <a:lnTo>
                  <a:pt x="1646" y="447"/>
                </a:lnTo>
                <a:lnTo>
                  <a:pt x="1646" y="448"/>
                </a:lnTo>
                <a:lnTo>
                  <a:pt x="1646" y="448"/>
                </a:lnTo>
                <a:lnTo>
                  <a:pt x="1648" y="450"/>
                </a:lnTo>
                <a:lnTo>
                  <a:pt x="1648" y="450"/>
                </a:lnTo>
                <a:lnTo>
                  <a:pt x="1648" y="450"/>
                </a:lnTo>
                <a:lnTo>
                  <a:pt x="1645" y="450"/>
                </a:lnTo>
                <a:lnTo>
                  <a:pt x="1645" y="450"/>
                </a:lnTo>
                <a:lnTo>
                  <a:pt x="1645" y="451"/>
                </a:lnTo>
                <a:lnTo>
                  <a:pt x="1645" y="451"/>
                </a:lnTo>
                <a:lnTo>
                  <a:pt x="1645" y="451"/>
                </a:lnTo>
                <a:lnTo>
                  <a:pt x="1644" y="452"/>
                </a:lnTo>
                <a:lnTo>
                  <a:pt x="1644" y="452"/>
                </a:lnTo>
                <a:lnTo>
                  <a:pt x="1646" y="455"/>
                </a:lnTo>
                <a:lnTo>
                  <a:pt x="1646" y="455"/>
                </a:lnTo>
                <a:lnTo>
                  <a:pt x="1645" y="455"/>
                </a:lnTo>
                <a:lnTo>
                  <a:pt x="1645" y="455"/>
                </a:lnTo>
                <a:lnTo>
                  <a:pt x="1645" y="455"/>
                </a:lnTo>
                <a:lnTo>
                  <a:pt x="1642" y="455"/>
                </a:lnTo>
                <a:lnTo>
                  <a:pt x="1641" y="455"/>
                </a:lnTo>
                <a:lnTo>
                  <a:pt x="1641" y="456"/>
                </a:lnTo>
                <a:lnTo>
                  <a:pt x="1641" y="458"/>
                </a:lnTo>
                <a:lnTo>
                  <a:pt x="1641" y="458"/>
                </a:lnTo>
                <a:lnTo>
                  <a:pt x="1641" y="459"/>
                </a:lnTo>
                <a:lnTo>
                  <a:pt x="1641" y="459"/>
                </a:lnTo>
                <a:lnTo>
                  <a:pt x="1642" y="459"/>
                </a:lnTo>
                <a:lnTo>
                  <a:pt x="1641" y="459"/>
                </a:lnTo>
                <a:lnTo>
                  <a:pt x="1641" y="461"/>
                </a:lnTo>
                <a:lnTo>
                  <a:pt x="1639" y="461"/>
                </a:lnTo>
                <a:lnTo>
                  <a:pt x="1639" y="461"/>
                </a:lnTo>
                <a:lnTo>
                  <a:pt x="1639" y="462"/>
                </a:lnTo>
                <a:lnTo>
                  <a:pt x="1641" y="462"/>
                </a:lnTo>
                <a:moveTo>
                  <a:pt x="1664" y="443"/>
                </a:moveTo>
                <a:lnTo>
                  <a:pt x="1664" y="443"/>
                </a:lnTo>
                <a:lnTo>
                  <a:pt x="1666" y="443"/>
                </a:lnTo>
                <a:lnTo>
                  <a:pt x="1666" y="443"/>
                </a:lnTo>
                <a:lnTo>
                  <a:pt x="1664" y="441"/>
                </a:lnTo>
                <a:lnTo>
                  <a:pt x="1664" y="441"/>
                </a:lnTo>
                <a:lnTo>
                  <a:pt x="1664" y="441"/>
                </a:lnTo>
                <a:lnTo>
                  <a:pt x="1664" y="441"/>
                </a:lnTo>
                <a:lnTo>
                  <a:pt x="1663" y="440"/>
                </a:lnTo>
                <a:lnTo>
                  <a:pt x="1663" y="441"/>
                </a:lnTo>
                <a:lnTo>
                  <a:pt x="1663" y="441"/>
                </a:lnTo>
                <a:lnTo>
                  <a:pt x="1663" y="441"/>
                </a:lnTo>
                <a:lnTo>
                  <a:pt x="1664" y="443"/>
                </a:lnTo>
                <a:moveTo>
                  <a:pt x="1685" y="418"/>
                </a:moveTo>
                <a:lnTo>
                  <a:pt x="1685" y="418"/>
                </a:lnTo>
                <a:lnTo>
                  <a:pt x="1685" y="416"/>
                </a:lnTo>
                <a:lnTo>
                  <a:pt x="1685" y="416"/>
                </a:lnTo>
                <a:lnTo>
                  <a:pt x="1685" y="416"/>
                </a:lnTo>
                <a:lnTo>
                  <a:pt x="1686" y="416"/>
                </a:lnTo>
                <a:lnTo>
                  <a:pt x="1686" y="415"/>
                </a:lnTo>
                <a:lnTo>
                  <a:pt x="1686" y="415"/>
                </a:lnTo>
                <a:lnTo>
                  <a:pt x="1685" y="415"/>
                </a:lnTo>
                <a:lnTo>
                  <a:pt x="1683" y="416"/>
                </a:lnTo>
                <a:lnTo>
                  <a:pt x="1685" y="418"/>
                </a:lnTo>
                <a:lnTo>
                  <a:pt x="1685" y="418"/>
                </a:lnTo>
                <a:moveTo>
                  <a:pt x="1682" y="547"/>
                </a:moveTo>
                <a:lnTo>
                  <a:pt x="1682" y="547"/>
                </a:lnTo>
                <a:lnTo>
                  <a:pt x="1681" y="549"/>
                </a:lnTo>
                <a:lnTo>
                  <a:pt x="1681" y="549"/>
                </a:lnTo>
                <a:lnTo>
                  <a:pt x="1681" y="549"/>
                </a:lnTo>
                <a:lnTo>
                  <a:pt x="1683" y="550"/>
                </a:lnTo>
                <a:lnTo>
                  <a:pt x="1683" y="550"/>
                </a:lnTo>
                <a:lnTo>
                  <a:pt x="1683" y="549"/>
                </a:lnTo>
                <a:lnTo>
                  <a:pt x="1683" y="549"/>
                </a:lnTo>
                <a:lnTo>
                  <a:pt x="1685" y="549"/>
                </a:lnTo>
                <a:lnTo>
                  <a:pt x="1685" y="549"/>
                </a:lnTo>
                <a:lnTo>
                  <a:pt x="1685" y="547"/>
                </a:lnTo>
                <a:lnTo>
                  <a:pt x="1682" y="547"/>
                </a:lnTo>
                <a:moveTo>
                  <a:pt x="1667" y="436"/>
                </a:moveTo>
                <a:lnTo>
                  <a:pt x="1668" y="436"/>
                </a:lnTo>
                <a:lnTo>
                  <a:pt x="1668" y="437"/>
                </a:lnTo>
                <a:lnTo>
                  <a:pt x="1668" y="437"/>
                </a:lnTo>
                <a:lnTo>
                  <a:pt x="1670" y="437"/>
                </a:lnTo>
                <a:lnTo>
                  <a:pt x="1670" y="436"/>
                </a:lnTo>
                <a:lnTo>
                  <a:pt x="1670" y="436"/>
                </a:lnTo>
                <a:lnTo>
                  <a:pt x="1668" y="436"/>
                </a:lnTo>
                <a:lnTo>
                  <a:pt x="1668" y="436"/>
                </a:lnTo>
                <a:lnTo>
                  <a:pt x="1667" y="434"/>
                </a:lnTo>
                <a:lnTo>
                  <a:pt x="1667" y="434"/>
                </a:lnTo>
                <a:lnTo>
                  <a:pt x="1666" y="434"/>
                </a:lnTo>
                <a:lnTo>
                  <a:pt x="1667" y="436"/>
                </a:lnTo>
                <a:lnTo>
                  <a:pt x="1667" y="436"/>
                </a:lnTo>
                <a:moveTo>
                  <a:pt x="1672" y="436"/>
                </a:moveTo>
                <a:lnTo>
                  <a:pt x="1672" y="436"/>
                </a:lnTo>
                <a:lnTo>
                  <a:pt x="1671" y="436"/>
                </a:lnTo>
                <a:lnTo>
                  <a:pt x="1671" y="436"/>
                </a:lnTo>
                <a:lnTo>
                  <a:pt x="1670" y="436"/>
                </a:lnTo>
                <a:lnTo>
                  <a:pt x="1671" y="436"/>
                </a:lnTo>
                <a:lnTo>
                  <a:pt x="1672" y="436"/>
                </a:lnTo>
                <a:moveTo>
                  <a:pt x="1679" y="422"/>
                </a:moveTo>
                <a:lnTo>
                  <a:pt x="1679" y="422"/>
                </a:lnTo>
                <a:lnTo>
                  <a:pt x="1681" y="422"/>
                </a:lnTo>
                <a:lnTo>
                  <a:pt x="1681" y="422"/>
                </a:lnTo>
                <a:lnTo>
                  <a:pt x="1681" y="422"/>
                </a:lnTo>
                <a:lnTo>
                  <a:pt x="1681" y="423"/>
                </a:lnTo>
                <a:lnTo>
                  <a:pt x="1682" y="423"/>
                </a:lnTo>
                <a:lnTo>
                  <a:pt x="1682" y="423"/>
                </a:lnTo>
                <a:lnTo>
                  <a:pt x="1683" y="423"/>
                </a:lnTo>
                <a:lnTo>
                  <a:pt x="1683" y="423"/>
                </a:lnTo>
                <a:lnTo>
                  <a:pt x="1683" y="425"/>
                </a:lnTo>
                <a:lnTo>
                  <a:pt x="1682" y="426"/>
                </a:lnTo>
                <a:lnTo>
                  <a:pt x="1683" y="428"/>
                </a:lnTo>
                <a:lnTo>
                  <a:pt x="1683" y="428"/>
                </a:lnTo>
                <a:lnTo>
                  <a:pt x="1683" y="426"/>
                </a:lnTo>
                <a:lnTo>
                  <a:pt x="1683" y="425"/>
                </a:lnTo>
                <a:lnTo>
                  <a:pt x="1683" y="423"/>
                </a:lnTo>
                <a:lnTo>
                  <a:pt x="1683" y="423"/>
                </a:lnTo>
                <a:lnTo>
                  <a:pt x="1685" y="423"/>
                </a:lnTo>
                <a:lnTo>
                  <a:pt x="1685" y="422"/>
                </a:lnTo>
                <a:lnTo>
                  <a:pt x="1685" y="421"/>
                </a:lnTo>
                <a:lnTo>
                  <a:pt x="1685" y="419"/>
                </a:lnTo>
                <a:lnTo>
                  <a:pt x="1685" y="419"/>
                </a:lnTo>
                <a:lnTo>
                  <a:pt x="1685" y="419"/>
                </a:lnTo>
                <a:lnTo>
                  <a:pt x="1683" y="418"/>
                </a:lnTo>
                <a:lnTo>
                  <a:pt x="1683" y="419"/>
                </a:lnTo>
                <a:lnTo>
                  <a:pt x="1682" y="418"/>
                </a:lnTo>
                <a:lnTo>
                  <a:pt x="1683" y="416"/>
                </a:lnTo>
                <a:lnTo>
                  <a:pt x="1682" y="416"/>
                </a:lnTo>
                <a:lnTo>
                  <a:pt x="1682" y="416"/>
                </a:lnTo>
                <a:lnTo>
                  <a:pt x="1681" y="418"/>
                </a:lnTo>
                <a:lnTo>
                  <a:pt x="1681" y="418"/>
                </a:lnTo>
                <a:lnTo>
                  <a:pt x="1681" y="418"/>
                </a:lnTo>
                <a:lnTo>
                  <a:pt x="1681" y="419"/>
                </a:lnTo>
                <a:lnTo>
                  <a:pt x="1682" y="419"/>
                </a:lnTo>
                <a:lnTo>
                  <a:pt x="1682" y="421"/>
                </a:lnTo>
                <a:lnTo>
                  <a:pt x="1681" y="421"/>
                </a:lnTo>
                <a:lnTo>
                  <a:pt x="1681" y="421"/>
                </a:lnTo>
                <a:lnTo>
                  <a:pt x="1679" y="422"/>
                </a:lnTo>
                <a:lnTo>
                  <a:pt x="1679" y="422"/>
                </a:lnTo>
                <a:lnTo>
                  <a:pt x="1679" y="422"/>
                </a:lnTo>
                <a:moveTo>
                  <a:pt x="1664" y="440"/>
                </a:move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6" y="440"/>
                </a:lnTo>
                <a:lnTo>
                  <a:pt x="1667" y="440"/>
                </a:lnTo>
                <a:lnTo>
                  <a:pt x="1668" y="441"/>
                </a:lnTo>
                <a:lnTo>
                  <a:pt x="1668" y="441"/>
                </a:lnTo>
                <a:lnTo>
                  <a:pt x="1668" y="441"/>
                </a:lnTo>
                <a:lnTo>
                  <a:pt x="1668" y="440"/>
                </a:lnTo>
                <a:lnTo>
                  <a:pt x="1668" y="440"/>
                </a:lnTo>
                <a:lnTo>
                  <a:pt x="1668" y="440"/>
                </a:lnTo>
                <a:lnTo>
                  <a:pt x="1667" y="440"/>
                </a:lnTo>
                <a:lnTo>
                  <a:pt x="1666" y="440"/>
                </a:lnTo>
                <a:lnTo>
                  <a:pt x="1666" y="439"/>
                </a:lnTo>
                <a:lnTo>
                  <a:pt x="1667" y="439"/>
                </a:lnTo>
                <a:lnTo>
                  <a:pt x="1667" y="439"/>
                </a:lnTo>
                <a:lnTo>
                  <a:pt x="1666" y="439"/>
                </a:lnTo>
                <a:lnTo>
                  <a:pt x="1666" y="437"/>
                </a:lnTo>
                <a:lnTo>
                  <a:pt x="1664" y="437"/>
                </a:lnTo>
                <a:lnTo>
                  <a:pt x="1664" y="437"/>
                </a:lnTo>
                <a:lnTo>
                  <a:pt x="1663" y="439"/>
                </a:lnTo>
                <a:lnTo>
                  <a:pt x="1663" y="439"/>
                </a:lnTo>
                <a:lnTo>
                  <a:pt x="1663" y="440"/>
                </a:lnTo>
                <a:lnTo>
                  <a:pt x="1664" y="440"/>
                </a:lnTo>
                <a:moveTo>
                  <a:pt x="1670" y="564"/>
                </a:moveTo>
                <a:lnTo>
                  <a:pt x="1670" y="564"/>
                </a:lnTo>
                <a:lnTo>
                  <a:pt x="1671" y="564"/>
                </a:lnTo>
                <a:lnTo>
                  <a:pt x="1671" y="563"/>
                </a:lnTo>
                <a:lnTo>
                  <a:pt x="1671" y="563"/>
                </a:lnTo>
                <a:lnTo>
                  <a:pt x="1671" y="563"/>
                </a:lnTo>
                <a:lnTo>
                  <a:pt x="1670" y="564"/>
                </a:lnTo>
                <a:moveTo>
                  <a:pt x="1674" y="565"/>
                </a:moveTo>
                <a:lnTo>
                  <a:pt x="1674" y="567"/>
                </a:lnTo>
                <a:lnTo>
                  <a:pt x="1675" y="567"/>
                </a:lnTo>
                <a:lnTo>
                  <a:pt x="1675" y="567"/>
                </a:lnTo>
                <a:lnTo>
                  <a:pt x="1675" y="567"/>
                </a:lnTo>
                <a:lnTo>
                  <a:pt x="1677" y="567"/>
                </a:lnTo>
                <a:lnTo>
                  <a:pt x="1677" y="567"/>
                </a:lnTo>
                <a:lnTo>
                  <a:pt x="1675" y="565"/>
                </a:lnTo>
                <a:lnTo>
                  <a:pt x="1674" y="565"/>
                </a:lnTo>
                <a:moveTo>
                  <a:pt x="1635" y="466"/>
                </a:moveTo>
                <a:lnTo>
                  <a:pt x="1635" y="466"/>
                </a:lnTo>
                <a:lnTo>
                  <a:pt x="1634" y="466"/>
                </a:lnTo>
                <a:lnTo>
                  <a:pt x="1634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6"/>
                </a:lnTo>
                <a:lnTo>
                  <a:pt x="1635" y="466"/>
                </a:lnTo>
                <a:moveTo>
                  <a:pt x="1638" y="483"/>
                </a:moveTo>
                <a:lnTo>
                  <a:pt x="1638" y="483"/>
                </a:lnTo>
                <a:lnTo>
                  <a:pt x="1639" y="480"/>
                </a:lnTo>
                <a:lnTo>
                  <a:pt x="1641" y="479"/>
                </a:lnTo>
                <a:lnTo>
                  <a:pt x="1641" y="479"/>
                </a:lnTo>
                <a:lnTo>
                  <a:pt x="1639" y="479"/>
                </a:lnTo>
                <a:lnTo>
                  <a:pt x="1638" y="480"/>
                </a:lnTo>
                <a:lnTo>
                  <a:pt x="1638" y="480"/>
                </a:lnTo>
                <a:lnTo>
                  <a:pt x="1638" y="480"/>
                </a:lnTo>
                <a:lnTo>
                  <a:pt x="1639" y="480"/>
                </a:lnTo>
                <a:lnTo>
                  <a:pt x="1638" y="481"/>
                </a:lnTo>
                <a:lnTo>
                  <a:pt x="1638" y="481"/>
                </a:lnTo>
                <a:lnTo>
                  <a:pt x="1638" y="483"/>
                </a:lnTo>
                <a:lnTo>
                  <a:pt x="1638" y="483"/>
                </a:lnTo>
                <a:lnTo>
                  <a:pt x="1638" y="483"/>
                </a:lnTo>
                <a:lnTo>
                  <a:pt x="1638" y="483"/>
                </a:lnTo>
                <a:moveTo>
                  <a:pt x="1635" y="458"/>
                </a:moveTo>
                <a:lnTo>
                  <a:pt x="1635" y="458"/>
                </a:lnTo>
                <a:lnTo>
                  <a:pt x="1634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61"/>
                </a:lnTo>
                <a:lnTo>
                  <a:pt x="1633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2"/>
                </a:lnTo>
                <a:lnTo>
                  <a:pt x="1634" y="462"/>
                </a:lnTo>
                <a:lnTo>
                  <a:pt x="1635" y="463"/>
                </a:lnTo>
                <a:lnTo>
                  <a:pt x="1635" y="463"/>
                </a:lnTo>
                <a:lnTo>
                  <a:pt x="1635" y="465"/>
                </a:lnTo>
                <a:lnTo>
                  <a:pt x="1637" y="465"/>
                </a:lnTo>
                <a:lnTo>
                  <a:pt x="1638" y="463"/>
                </a:lnTo>
                <a:lnTo>
                  <a:pt x="1638" y="466"/>
                </a:lnTo>
                <a:lnTo>
                  <a:pt x="1638" y="466"/>
                </a:lnTo>
                <a:lnTo>
                  <a:pt x="1638" y="466"/>
                </a:lnTo>
                <a:lnTo>
                  <a:pt x="1639" y="466"/>
                </a:lnTo>
                <a:lnTo>
                  <a:pt x="1639" y="465"/>
                </a:lnTo>
                <a:lnTo>
                  <a:pt x="1641" y="465"/>
                </a:lnTo>
                <a:lnTo>
                  <a:pt x="1641" y="463"/>
                </a:lnTo>
                <a:lnTo>
                  <a:pt x="1641" y="463"/>
                </a:lnTo>
                <a:lnTo>
                  <a:pt x="1641" y="463"/>
                </a:lnTo>
                <a:lnTo>
                  <a:pt x="1639" y="463"/>
                </a:lnTo>
                <a:lnTo>
                  <a:pt x="1638" y="463"/>
                </a:lnTo>
                <a:lnTo>
                  <a:pt x="1637" y="463"/>
                </a:lnTo>
                <a:lnTo>
                  <a:pt x="1637" y="462"/>
                </a:lnTo>
                <a:lnTo>
                  <a:pt x="1637" y="462"/>
                </a:lnTo>
                <a:lnTo>
                  <a:pt x="1637" y="461"/>
                </a:lnTo>
                <a:lnTo>
                  <a:pt x="1637" y="461"/>
                </a:lnTo>
                <a:lnTo>
                  <a:pt x="1637" y="461"/>
                </a:lnTo>
                <a:lnTo>
                  <a:pt x="1637" y="459"/>
                </a:lnTo>
                <a:lnTo>
                  <a:pt x="1635" y="458"/>
                </a:lnTo>
                <a:lnTo>
                  <a:pt x="1635" y="458"/>
                </a:lnTo>
                <a:moveTo>
                  <a:pt x="1645" y="487"/>
                </a:moveTo>
                <a:lnTo>
                  <a:pt x="1645" y="487"/>
                </a:lnTo>
                <a:lnTo>
                  <a:pt x="1646" y="487"/>
                </a:lnTo>
                <a:lnTo>
                  <a:pt x="1646" y="487"/>
                </a:lnTo>
                <a:lnTo>
                  <a:pt x="1646" y="485"/>
                </a:lnTo>
                <a:lnTo>
                  <a:pt x="1646" y="484"/>
                </a:lnTo>
                <a:lnTo>
                  <a:pt x="1646" y="484"/>
                </a:lnTo>
                <a:lnTo>
                  <a:pt x="1645" y="484"/>
                </a:lnTo>
                <a:lnTo>
                  <a:pt x="1645" y="484"/>
                </a:lnTo>
                <a:lnTo>
                  <a:pt x="1645" y="484"/>
                </a:lnTo>
                <a:lnTo>
                  <a:pt x="1644" y="484"/>
                </a:lnTo>
                <a:lnTo>
                  <a:pt x="1644" y="485"/>
                </a:lnTo>
                <a:lnTo>
                  <a:pt x="1645" y="487"/>
                </a:lnTo>
                <a:lnTo>
                  <a:pt x="1645" y="487"/>
                </a:lnTo>
                <a:moveTo>
                  <a:pt x="1635" y="476"/>
                </a:moveTo>
                <a:lnTo>
                  <a:pt x="1635" y="476"/>
                </a:lnTo>
                <a:lnTo>
                  <a:pt x="1635" y="476"/>
                </a:lnTo>
                <a:lnTo>
                  <a:pt x="1637" y="476"/>
                </a:lnTo>
                <a:lnTo>
                  <a:pt x="1641" y="476"/>
                </a:lnTo>
                <a:lnTo>
                  <a:pt x="1641" y="473"/>
                </a:lnTo>
                <a:lnTo>
                  <a:pt x="1639" y="473"/>
                </a:lnTo>
                <a:lnTo>
                  <a:pt x="1638" y="473"/>
                </a:lnTo>
                <a:lnTo>
                  <a:pt x="1638" y="472"/>
                </a:lnTo>
                <a:lnTo>
                  <a:pt x="1637" y="472"/>
                </a:lnTo>
                <a:lnTo>
                  <a:pt x="1637" y="472"/>
                </a:lnTo>
                <a:lnTo>
                  <a:pt x="1637" y="472"/>
                </a:lnTo>
                <a:lnTo>
                  <a:pt x="1635" y="472"/>
                </a:lnTo>
                <a:lnTo>
                  <a:pt x="1635" y="472"/>
                </a:lnTo>
                <a:lnTo>
                  <a:pt x="1635" y="473"/>
                </a:lnTo>
                <a:lnTo>
                  <a:pt x="1635" y="473"/>
                </a:lnTo>
                <a:lnTo>
                  <a:pt x="1637" y="473"/>
                </a:lnTo>
                <a:lnTo>
                  <a:pt x="1637" y="476"/>
                </a:lnTo>
                <a:lnTo>
                  <a:pt x="1635" y="476"/>
                </a:lnTo>
                <a:moveTo>
                  <a:pt x="1652" y="514"/>
                </a:moveTo>
                <a:lnTo>
                  <a:pt x="1652" y="516"/>
                </a:lnTo>
                <a:lnTo>
                  <a:pt x="1653" y="517"/>
                </a:lnTo>
                <a:lnTo>
                  <a:pt x="1653" y="517"/>
                </a:lnTo>
                <a:lnTo>
                  <a:pt x="1653" y="517"/>
                </a:lnTo>
                <a:lnTo>
                  <a:pt x="1655" y="517"/>
                </a:lnTo>
                <a:lnTo>
                  <a:pt x="1656" y="517"/>
                </a:lnTo>
                <a:lnTo>
                  <a:pt x="1656" y="516"/>
                </a:lnTo>
                <a:lnTo>
                  <a:pt x="1657" y="516"/>
                </a:lnTo>
                <a:lnTo>
                  <a:pt x="1656" y="516"/>
                </a:lnTo>
                <a:lnTo>
                  <a:pt x="1656" y="516"/>
                </a:lnTo>
                <a:lnTo>
                  <a:pt x="1655" y="514"/>
                </a:lnTo>
                <a:lnTo>
                  <a:pt x="1653" y="514"/>
                </a:lnTo>
                <a:lnTo>
                  <a:pt x="1652" y="514"/>
                </a:lnTo>
                <a:moveTo>
                  <a:pt x="1653" y="501"/>
                </a:moveTo>
                <a:lnTo>
                  <a:pt x="1653" y="501"/>
                </a:lnTo>
                <a:lnTo>
                  <a:pt x="1652" y="502"/>
                </a:lnTo>
                <a:lnTo>
                  <a:pt x="1652" y="503"/>
                </a:lnTo>
                <a:lnTo>
                  <a:pt x="1650" y="503"/>
                </a:lnTo>
                <a:lnTo>
                  <a:pt x="1650" y="505"/>
                </a:lnTo>
                <a:lnTo>
                  <a:pt x="1649" y="506"/>
                </a:lnTo>
                <a:lnTo>
                  <a:pt x="1650" y="506"/>
                </a:lnTo>
                <a:lnTo>
                  <a:pt x="1650" y="505"/>
                </a:lnTo>
                <a:lnTo>
                  <a:pt x="1652" y="506"/>
                </a:lnTo>
                <a:lnTo>
                  <a:pt x="1653" y="503"/>
                </a:lnTo>
                <a:lnTo>
                  <a:pt x="1653" y="503"/>
                </a:lnTo>
                <a:lnTo>
                  <a:pt x="1655" y="503"/>
                </a:lnTo>
                <a:lnTo>
                  <a:pt x="1653" y="502"/>
                </a:lnTo>
                <a:lnTo>
                  <a:pt x="1653" y="501"/>
                </a:lnTo>
                <a:moveTo>
                  <a:pt x="1635" y="485"/>
                </a:moveTo>
                <a:lnTo>
                  <a:pt x="1635" y="485"/>
                </a:lnTo>
                <a:lnTo>
                  <a:pt x="1637" y="484"/>
                </a:lnTo>
                <a:lnTo>
                  <a:pt x="1638" y="484"/>
                </a:lnTo>
                <a:lnTo>
                  <a:pt x="1638" y="484"/>
                </a:lnTo>
                <a:lnTo>
                  <a:pt x="1637" y="483"/>
                </a:lnTo>
                <a:lnTo>
                  <a:pt x="1637" y="481"/>
                </a:lnTo>
                <a:lnTo>
                  <a:pt x="1637" y="481"/>
                </a:lnTo>
                <a:lnTo>
                  <a:pt x="1635" y="483"/>
                </a:lnTo>
                <a:lnTo>
                  <a:pt x="1635" y="481"/>
                </a:lnTo>
                <a:lnTo>
                  <a:pt x="1634" y="481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4"/>
                </a:lnTo>
                <a:lnTo>
                  <a:pt x="1634" y="484"/>
                </a:lnTo>
                <a:lnTo>
                  <a:pt x="1634" y="484"/>
                </a:lnTo>
                <a:lnTo>
                  <a:pt x="1635" y="483"/>
                </a:lnTo>
                <a:lnTo>
                  <a:pt x="1635" y="483"/>
                </a:lnTo>
                <a:lnTo>
                  <a:pt x="1635" y="483"/>
                </a:lnTo>
                <a:lnTo>
                  <a:pt x="1635" y="484"/>
                </a:lnTo>
                <a:lnTo>
                  <a:pt x="1635" y="484"/>
                </a:lnTo>
                <a:lnTo>
                  <a:pt x="1635" y="485"/>
                </a:lnTo>
                <a:lnTo>
                  <a:pt x="1635" y="485"/>
                </a:lnTo>
                <a:moveTo>
                  <a:pt x="1633" y="472"/>
                </a:moveTo>
                <a:lnTo>
                  <a:pt x="1631" y="472"/>
                </a:lnTo>
                <a:lnTo>
                  <a:pt x="1631" y="473"/>
                </a:lnTo>
                <a:lnTo>
                  <a:pt x="1633" y="473"/>
                </a:lnTo>
                <a:lnTo>
                  <a:pt x="1633" y="472"/>
                </a:lnTo>
                <a:lnTo>
                  <a:pt x="1634" y="472"/>
                </a:lnTo>
                <a:lnTo>
                  <a:pt x="1634" y="472"/>
                </a:lnTo>
                <a:lnTo>
                  <a:pt x="1633" y="472"/>
                </a:lnTo>
                <a:moveTo>
                  <a:pt x="1730" y="536"/>
                </a:moveTo>
                <a:lnTo>
                  <a:pt x="1732" y="536"/>
                </a:lnTo>
                <a:lnTo>
                  <a:pt x="1733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3" y="535"/>
                </a:lnTo>
                <a:lnTo>
                  <a:pt x="1732" y="535"/>
                </a:lnTo>
                <a:lnTo>
                  <a:pt x="1730" y="535"/>
                </a:lnTo>
                <a:lnTo>
                  <a:pt x="1730" y="535"/>
                </a:lnTo>
                <a:lnTo>
                  <a:pt x="1730" y="536"/>
                </a:lnTo>
                <a:moveTo>
                  <a:pt x="1798" y="109"/>
                </a:moveTo>
                <a:lnTo>
                  <a:pt x="1798" y="110"/>
                </a:lnTo>
                <a:lnTo>
                  <a:pt x="1800" y="115"/>
                </a:lnTo>
                <a:lnTo>
                  <a:pt x="1802" y="115"/>
                </a:lnTo>
                <a:lnTo>
                  <a:pt x="1803" y="115"/>
                </a:lnTo>
                <a:lnTo>
                  <a:pt x="1806" y="116"/>
                </a:lnTo>
                <a:lnTo>
                  <a:pt x="1807" y="117"/>
                </a:lnTo>
                <a:lnTo>
                  <a:pt x="1809" y="119"/>
                </a:lnTo>
                <a:lnTo>
                  <a:pt x="1810" y="119"/>
                </a:lnTo>
                <a:lnTo>
                  <a:pt x="1810" y="117"/>
                </a:lnTo>
                <a:lnTo>
                  <a:pt x="1809" y="116"/>
                </a:lnTo>
                <a:lnTo>
                  <a:pt x="1809" y="115"/>
                </a:lnTo>
                <a:lnTo>
                  <a:pt x="1807" y="115"/>
                </a:lnTo>
                <a:lnTo>
                  <a:pt x="1806" y="113"/>
                </a:lnTo>
                <a:lnTo>
                  <a:pt x="1805" y="112"/>
                </a:lnTo>
                <a:lnTo>
                  <a:pt x="1802" y="112"/>
                </a:lnTo>
                <a:lnTo>
                  <a:pt x="1802" y="110"/>
                </a:lnTo>
                <a:lnTo>
                  <a:pt x="1802" y="110"/>
                </a:lnTo>
                <a:lnTo>
                  <a:pt x="1800" y="109"/>
                </a:lnTo>
                <a:lnTo>
                  <a:pt x="1802" y="109"/>
                </a:lnTo>
                <a:lnTo>
                  <a:pt x="1800" y="108"/>
                </a:lnTo>
                <a:lnTo>
                  <a:pt x="1799" y="106"/>
                </a:lnTo>
                <a:lnTo>
                  <a:pt x="1798" y="105"/>
                </a:lnTo>
                <a:lnTo>
                  <a:pt x="1796" y="105"/>
                </a:lnTo>
                <a:lnTo>
                  <a:pt x="1796" y="106"/>
                </a:lnTo>
                <a:lnTo>
                  <a:pt x="1796" y="108"/>
                </a:lnTo>
                <a:lnTo>
                  <a:pt x="1798" y="109"/>
                </a:lnTo>
                <a:moveTo>
                  <a:pt x="1827" y="301"/>
                </a:moveTo>
                <a:lnTo>
                  <a:pt x="1827" y="301"/>
                </a:lnTo>
                <a:lnTo>
                  <a:pt x="1825" y="301"/>
                </a:lnTo>
                <a:lnTo>
                  <a:pt x="1824" y="301"/>
                </a:lnTo>
                <a:lnTo>
                  <a:pt x="1822" y="302"/>
                </a:lnTo>
                <a:lnTo>
                  <a:pt x="1822" y="302"/>
                </a:lnTo>
                <a:lnTo>
                  <a:pt x="1822" y="302"/>
                </a:lnTo>
                <a:lnTo>
                  <a:pt x="1821" y="302"/>
                </a:lnTo>
                <a:lnTo>
                  <a:pt x="1821" y="303"/>
                </a:lnTo>
                <a:lnTo>
                  <a:pt x="1821" y="305"/>
                </a:lnTo>
                <a:lnTo>
                  <a:pt x="1822" y="305"/>
                </a:lnTo>
                <a:lnTo>
                  <a:pt x="1822" y="305"/>
                </a:lnTo>
                <a:lnTo>
                  <a:pt x="1822" y="303"/>
                </a:lnTo>
                <a:lnTo>
                  <a:pt x="1822" y="303"/>
                </a:lnTo>
                <a:lnTo>
                  <a:pt x="1824" y="303"/>
                </a:lnTo>
                <a:lnTo>
                  <a:pt x="1824" y="303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2"/>
                </a:lnTo>
                <a:lnTo>
                  <a:pt x="1828" y="302"/>
                </a:lnTo>
                <a:lnTo>
                  <a:pt x="1829" y="302"/>
                </a:lnTo>
                <a:lnTo>
                  <a:pt x="1829" y="301"/>
                </a:lnTo>
                <a:lnTo>
                  <a:pt x="1829" y="301"/>
                </a:lnTo>
                <a:lnTo>
                  <a:pt x="1829" y="301"/>
                </a:lnTo>
                <a:lnTo>
                  <a:pt x="1828" y="301"/>
                </a:lnTo>
                <a:lnTo>
                  <a:pt x="1827" y="301"/>
                </a:lnTo>
                <a:moveTo>
                  <a:pt x="1686" y="415"/>
                </a:moveTo>
                <a:lnTo>
                  <a:pt x="1688" y="415"/>
                </a:lnTo>
                <a:lnTo>
                  <a:pt x="1688" y="415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6" y="414"/>
                </a:lnTo>
                <a:lnTo>
                  <a:pt x="1686" y="414"/>
                </a:lnTo>
                <a:lnTo>
                  <a:pt x="1686" y="414"/>
                </a:lnTo>
                <a:lnTo>
                  <a:pt x="1686" y="415"/>
                </a:lnTo>
                <a:lnTo>
                  <a:pt x="1686" y="415"/>
                </a:lnTo>
                <a:lnTo>
                  <a:pt x="1686" y="415"/>
                </a:lnTo>
                <a:moveTo>
                  <a:pt x="1816" y="337"/>
                </a:moveTo>
                <a:lnTo>
                  <a:pt x="1817" y="337"/>
                </a:lnTo>
                <a:lnTo>
                  <a:pt x="1817" y="337"/>
                </a:lnTo>
                <a:lnTo>
                  <a:pt x="1816" y="337"/>
                </a:lnTo>
                <a:lnTo>
                  <a:pt x="1814" y="337"/>
                </a:lnTo>
                <a:lnTo>
                  <a:pt x="1814" y="337"/>
                </a:lnTo>
                <a:lnTo>
                  <a:pt x="1813" y="338"/>
                </a:lnTo>
                <a:lnTo>
                  <a:pt x="1813" y="338"/>
                </a:lnTo>
                <a:lnTo>
                  <a:pt x="1814" y="338"/>
                </a:lnTo>
                <a:lnTo>
                  <a:pt x="1816" y="337"/>
                </a:lnTo>
                <a:moveTo>
                  <a:pt x="1816" y="335"/>
                </a:moveTo>
                <a:lnTo>
                  <a:pt x="1816" y="334"/>
                </a:lnTo>
                <a:lnTo>
                  <a:pt x="1814" y="334"/>
                </a:lnTo>
                <a:lnTo>
                  <a:pt x="1814" y="334"/>
                </a:lnTo>
                <a:lnTo>
                  <a:pt x="1814" y="334"/>
                </a:lnTo>
                <a:lnTo>
                  <a:pt x="1813" y="335"/>
                </a:lnTo>
                <a:lnTo>
                  <a:pt x="1813" y="335"/>
                </a:lnTo>
                <a:lnTo>
                  <a:pt x="1813" y="337"/>
                </a:lnTo>
                <a:lnTo>
                  <a:pt x="1813" y="335"/>
                </a:lnTo>
                <a:lnTo>
                  <a:pt x="1816" y="335"/>
                </a:lnTo>
                <a:lnTo>
                  <a:pt x="1816" y="335"/>
                </a:lnTo>
                <a:moveTo>
                  <a:pt x="1820" y="303"/>
                </a:moveTo>
                <a:lnTo>
                  <a:pt x="1818" y="305"/>
                </a:lnTo>
                <a:lnTo>
                  <a:pt x="1818" y="306"/>
                </a:lnTo>
                <a:lnTo>
                  <a:pt x="1817" y="308"/>
                </a:lnTo>
                <a:lnTo>
                  <a:pt x="1818" y="306"/>
                </a:lnTo>
                <a:lnTo>
                  <a:pt x="1820" y="306"/>
                </a:lnTo>
                <a:lnTo>
                  <a:pt x="1820" y="305"/>
                </a:lnTo>
                <a:lnTo>
                  <a:pt x="1820" y="305"/>
                </a:lnTo>
                <a:lnTo>
                  <a:pt x="1820" y="303"/>
                </a:lnTo>
                <a:lnTo>
                  <a:pt x="1820" y="303"/>
                </a:lnTo>
                <a:moveTo>
                  <a:pt x="1835" y="291"/>
                </a:moveTo>
                <a:lnTo>
                  <a:pt x="1835" y="291"/>
                </a:lnTo>
                <a:lnTo>
                  <a:pt x="1833" y="291"/>
                </a:lnTo>
                <a:lnTo>
                  <a:pt x="1833" y="292"/>
                </a:lnTo>
                <a:lnTo>
                  <a:pt x="1832" y="292"/>
                </a:lnTo>
                <a:lnTo>
                  <a:pt x="1832" y="294"/>
                </a:lnTo>
                <a:lnTo>
                  <a:pt x="1833" y="294"/>
                </a:lnTo>
                <a:lnTo>
                  <a:pt x="1835" y="294"/>
                </a:lnTo>
                <a:lnTo>
                  <a:pt x="1835" y="294"/>
                </a:lnTo>
                <a:lnTo>
                  <a:pt x="1836" y="294"/>
                </a:lnTo>
                <a:lnTo>
                  <a:pt x="1836" y="294"/>
                </a:lnTo>
                <a:lnTo>
                  <a:pt x="1836" y="295"/>
                </a:lnTo>
                <a:lnTo>
                  <a:pt x="1838" y="295"/>
                </a:lnTo>
                <a:lnTo>
                  <a:pt x="1840" y="295"/>
                </a:lnTo>
                <a:lnTo>
                  <a:pt x="1842" y="294"/>
                </a:lnTo>
                <a:lnTo>
                  <a:pt x="1842" y="292"/>
                </a:lnTo>
                <a:lnTo>
                  <a:pt x="1842" y="291"/>
                </a:lnTo>
                <a:lnTo>
                  <a:pt x="1840" y="290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90"/>
                </a:lnTo>
                <a:lnTo>
                  <a:pt x="1836" y="290"/>
                </a:lnTo>
                <a:lnTo>
                  <a:pt x="1836" y="290"/>
                </a:lnTo>
                <a:lnTo>
                  <a:pt x="1836" y="291"/>
                </a:lnTo>
                <a:lnTo>
                  <a:pt x="1836" y="291"/>
                </a:lnTo>
                <a:lnTo>
                  <a:pt x="1835" y="291"/>
                </a:lnTo>
                <a:moveTo>
                  <a:pt x="1869" y="280"/>
                </a:moveTo>
                <a:lnTo>
                  <a:pt x="1871" y="279"/>
                </a:lnTo>
                <a:lnTo>
                  <a:pt x="1873" y="279"/>
                </a:lnTo>
                <a:lnTo>
                  <a:pt x="1875" y="279"/>
                </a:lnTo>
                <a:lnTo>
                  <a:pt x="1875" y="277"/>
                </a:lnTo>
                <a:lnTo>
                  <a:pt x="1875" y="276"/>
                </a:lnTo>
                <a:lnTo>
                  <a:pt x="1876" y="276"/>
                </a:lnTo>
                <a:lnTo>
                  <a:pt x="1877" y="274"/>
                </a:lnTo>
                <a:lnTo>
                  <a:pt x="1877" y="274"/>
                </a:lnTo>
                <a:lnTo>
                  <a:pt x="1879" y="274"/>
                </a:lnTo>
                <a:lnTo>
                  <a:pt x="1880" y="273"/>
                </a:lnTo>
                <a:lnTo>
                  <a:pt x="1882" y="272"/>
                </a:lnTo>
                <a:lnTo>
                  <a:pt x="1882" y="272"/>
                </a:lnTo>
                <a:lnTo>
                  <a:pt x="1880" y="270"/>
                </a:lnTo>
                <a:lnTo>
                  <a:pt x="1880" y="270"/>
                </a:lnTo>
                <a:lnTo>
                  <a:pt x="1880" y="272"/>
                </a:lnTo>
                <a:lnTo>
                  <a:pt x="1879" y="272"/>
                </a:lnTo>
                <a:lnTo>
                  <a:pt x="1879" y="270"/>
                </a:lnTo>
                <a:lnTo>
                  <a:pt x="1879" y="269"/>
                </a:lnTo>
                <a:lnTo>
                  <a:pt x="1877" y="268"/>
                </a:lnTo>
                <a:lnTo>
                  <a:pt x="1877" y="268"/>
                </a:lnTo>
                <a:lnTo>
                  <a:pt x="1876" y="269"/>
                </a:lnTo>
                <a:lnTo>
                  <a:pt x="1876" y="269"/>
                </a:lnTo>
                <a:lnTo>
                  <a:pt x="1876" y="270"/>
                </a:lnTo>
                <a:lnTo>
                  <a:pt x="1876" y="270"/>
                </a:lnTo>
                <a:lnTo>
                  <a:pt x="1876" y="270"/>
                </a:lnTo>
                <a:lnTo>
                  <a:pt x="1875" y="272"/>
                </a:lnTo>
                <a:lnTo>
                  <a:pt x="1875" y="272"/>
                </a:lnTo>
                <a:lnTo>
                  <a:pt x="1873" y="273"/>
                </a:lnTo>
                <a:lnTo>
                  <a:pt x="1873" y="274"/>
                </a:lnTo>
                <a:lnTo>
                  <a:pt x="1873" y="274"/>
                </a:lnTo>
                <a:lnTo>
                  <a:pt x="1873" y="276"/>
                </a:lnTo>
                <a:lnTo>
                  <a:pt x="1872" y="274"/>
                </a:lnTo>
                <a:lnTo>
                  <a:pt x="1872" y="274"/>
                </a:lnTo>
                <a:lnTo>
                  <a:pt x="1872" y="276"/>
                </a:lnTo>
                <a:lnTo>
                  <a:pt x="1871" y="276"/>
                </a:lnTo>
                <a:lnTo>
                  <a:pt x="1869" y="276"/>
                </a:lnTo>
                <a:lnTo>
                  <a:pt x="1869" y="276"/>
                </a:lnTo>
                <a:lnTo>
                  <a:pt x="1869" y="276"/>
                </a:lnTo>
                <a:lnTo>
                  <a:pt x="1869" y="277"/>
                </a:lnTo>
                <a:lnTo>
                  <a:pt x="1869" y="277"/>
                </a:lnTo>
                <a:lnTo>
                  <a:pt x="1868" y="277"/>
                </a:lnTo>
                <a:lnTo>
                  <a:pt x="1866" y="279"/>
                </a:lnTo>
                <a:lnTo>
                  <a:pt x="1868" y="279"/>
                </a:lnTo>
                <a:lnTo>
                  <a:pt x="1869" y="280"/>
                </a:lnTo>
                <a:moveTo>
                  <a:pt x="1883" y="269"/>
                </a:moveTo>
                <a:lnTo>
                  <a:pt x="1883" y="270"/>
                </a:lnTo>
                <a:lnTo>
                  <a:pt x="1883" y="270"/>
                </a:lnTo>
                <a:lnTo>
                  <a:pt x="1884" y="270"/>
                </a:lnTo>
                <a:lnTo>
                  <a:pt x="1886" y="270"/>
                </a:lnTo>
                <a:lnTo>
                  <a:pt x="1886" y="270"/>
                </a:lnTo>
                <a:lnTo>
                  <a:pt x="1886" y="269"/>
                </a:lnTo>
                <a:lnTo>
                  <a:pt x="1886" y="269"/>
                </a:lnTo>
                <a:lnTo>
                  <a:pt x="1884" y="268"/>
                </a:lnTo>
                <a:lnTo>
                  <a:pt x="1884" y="268"/>
                </a:lnTo>
                <a:lnTo>
                  <a:pt x="1884" y="268"/>
                </a:lnTo>
                <a:lnTo>
                  <a:pt x="1883" y="268"/>
                </a:lnTo>
                <a:lnTo>
                  <a:pt x="1883" y="266"/>
                </a:lnTo>
                <a:lnTo>
                  <a:pt x="1882" y="268"/>
                </a:lnTo>
                <a:lnTo>
                  <a:pt x="1882" y="268"/>
                </a:lnTo>
                <a:lnTo>
                  <a:pt x="1883" y="269"/>
                </a:lnTo>
                <a:moveTo>
                  <a:pt x="1831" y="302"/>
                </a:moveTo>
                <a:lnTo>
                  <a:pt x="1832" y="302"/>
                </a:lnTo>
                <a:lnTo>
                  <a:pt x="1835" y="302"/>
                </a:lnTo>
                <a:lnTo>
                  <a:pt x="1838" y="299"/>
                </a:lnTo>
                <a:lnTo>
                  <a:pt x="1839" y="301"/>
                </a:lnTo>
                <a:lnTo>
                  <a:pt x="1839" y="299"/>
                </a:lnTo>
                <a:lnTo>
                  <a:pt x="1840" y="299"/>
                </a:lnTo>
                <a:lnTo>
                  <a:pt x="1840" y="298"/>
                </a:lnTo>
                <a:lnTo>
                  <a:pt x="1842" y="298"/>
                </a:lnTo>
                <a:lnTo>
                  <a:pt x="1842" y="299"/>
                </a:lnTo>
                <a:lnTo>
                  <a:pt x="1842" y="299"/>
                </a:lnTo>
                <a:lnTo>
                  <a:pt x="1844" y="299"/>
                </a:lnTo>
                <a:lnTo>
                  <a:pt x="1846" y="298"/>
                </a:lnTo>
                <a:lnTo>
                  <a:pt x="1846" y="298"/>
                </a:lnTo>
                <a:lnTo>
                  <a:pt x="1846" y="298"/>
                </a:lnTo>
                <a:lnTo>
                  <a:pt x="1847" y="298"/>
                </a:lnTo>
                <a:lnTo>
                  <a:pt x="1847" y="298"/>
                </a:lnTo>
                <a:lnTo>
                  <a:pt x="1849" y="297"/>
                </a:lnTo>
                <a:lnTo>
                  <a:pt x="1850" y="295"/>
                </a:lnTo>
                <a:lnTo>
                  <a:pt x="1851" y="295"/>
                </a:lnTo>
                <a:lnTo>
                  <a:pt x="1853" y="294"/>
                </a:lnTo>
                <a:lnTo>
                  <a:pt x="1853" y="292"/>
                </a:lnTo>
                <a:lnTo>
                  <a:pt x="1851" y="291"/>
                </a:lnTo>
                <a:lnTo>
                  <a:pt x="1851" y="291"/>
                </a:lnTo>
                <a:lnTo>
                  <a:pt x="1850" y="290"/>
                </a:lnTo>
                <a:lnTo>
                  <a:pt x="1850" y="291"/>
                </a:lnTo>
                <a:lnTo>
                  <a:pt x="1850" y="291"/>
                </a:lnTo>
                <a:lnTo>
                  <a:pt x="1849" y="291"/>
                </a:lnTo>
                <a:lnTo>
                  <a:pt x="1849" y="291"/>
                </a:lnTo>
                <a:lnTo>
                  <a:pt x="1849" y="292"/>
                </a:lnTo>
                <a:lnTo>
                  <a:pt x="1849" y="292"/>
                </a:lnTo>
                <a:lnTo>
                  <a:pt x="1849" y="294"/>
                </a:lnTo>
                <a:lnTo>
                  <a:pt x="1847" y="294"/>
                </a:lnTo>
                <a:lnTo>
                  <a:pt x="1846" y="295"/>
                </a:lnTo>
                <a:lnTo>
                  <a:pt x="1846" y="295"/>
                </a:lnTo>
                <a:lnTo>
                  <a:pt x="1846" y="295"/>
                </a:lnTo>
                <a:lnTo>
                  <a:pt x="1847" y="292"/>
                </a:lnTo>
                <a:lnTo>
                  <a:pt x="1847" y="291"/>
                </a:lnTo>
                <a:lnTo>
                  <a:pt x="1847" y="290"/>
                </a:lnTo>
                <a:lnTo>
                  <a:pt x="1846" y="288"/>
                </a:lnTo>
                <a:lnTo>
                  <a:pt x="1846" y="288"/>
                </a:lnTo>
                <a:lnTo>
                  <a:pt x="1847" y="287"/>
                </a:lnTo>
                <a:lnTo>
                  <a:pt x="1849" y="284"/>
                </a:lnTo>
                <a:lnTo>
                  <a:pt x="1849" y="284"/>
                </a:lnTo>
                <a:lnTo>
                  <a:pt x="1849" y="283"/>
                </a:lnTo>
                <a:lnTo>
                  <a:pt x="1847" y="283"/>
                </a:lnTo>
                <a:lnTo>
                  <a:pt x="1846" y="284"/>
                </a:lnTo>
                <a:lnTo>
                  <a:pt x="1844" y="286"/>
                </a:lnTo>
                <a:lnTo>
                  <a:pt x="1844" y="286"/>
                </a:lnTo>
                <a:lnTo>
                  <a:pt x="1843" y="287"/>
                </a:lnTo>
                <a:lnTo>
                  <a:pt x="1842" y="288"/>
                </a:lnTo>
                <a:lnTo>
                  <a:pt x="1842" y="290"/>
                </a:lnTo>
                <a:lnTo>
                  <a:pt x="1843" y="290"/>
                </a:lnTo>
                <a:lnTo>
                  <a:pt x="1843" y="290"/>
                </a:lnTo>
                <a:lnTo>
                  <a:pt x="1843" y="291"/>
                </a:lnTo>
                <a:lnTo>
                  <a:pt x="1842" y="295"/>
                </a:lnTo>
                <a:lnTo>
                  <a:pt x="1839" y="298"/>
                </a:lnTo>
                <a:lnTo>
                  <a:pt x="1833" y="298"/>
                </a:lnTo>
                <a:lnTo>
                  <a:pt x="1832" y="299"/>
                </a:lnTo>
                <a:lnTo>
                  <a:pt x="1831" y="301"/>
                </a:lnTo>
                <a:lnTo>
                  <a:pt x="1831" y="302"/>
                </a:lnTo>
                <a:moveTo>
                  <a:pt x="1743" y="516"/>
                </a:moveTo>
                <a:lnTo>
                  <a:pt x="1744" y="516"/>
                </a:lnTo>
                <a:lnTo>
                  <a:pt x="1743" y="516"/>
                </a:lnTo>
                <a:lnTo>
                  <a:pt x="1741" y="516"/>
                </a:lnTo>
                <a:lnTo>
                  <a:pt x="1743" y="516"/>
                </a:lnTo>
                <a:moveTo>
                  <a:pt x="1743" y="419"/>
                </a:moveTo>
                <a:lnTo>
                  <a:pt x="1743" y="419"/>
                </a:lnTo>
                <a:lnTo>
                  <a:pt x="1743" y="419"/>
                </a:lnTo>
                <a:lnTo>
                  <a:pt x="1743" y="419"/>
                </a:lnTo>
                <a:lnTo>
                  <a:pt x="1743" y="421"/>
                </a:lnTo>
                <a:lnTo>
                  <a:pt x="1743" y="422"/>
                </a:lnTo>
                <a:lnTo>
                  <a:pt x="1743" y="422"/>
                </a:lnTo>
                <a:lnTo>
                  <a:pt x="1743" y="422"/>
                </a:lnTo>
                <a:lnTo>
                  <a:pt x="1744" y="423"/>
                </a:lnTo>
                <a:lnTo>
                  <a:pt x="1744" y="421"/>
                </a:lnTo>
                <a:lnTo>
                  <a:pt x="1743" y="419"/>
                </a:lnTo>
                <a:moveTo>
                  <a:pt x="1741" y="520"/>
                </a:moveTo>
                <a:lnTo>
                  <a:pt x="1741" y="519"/>
                </a:lnTo>
                <a:lnTo>
                  <a:pt x="1741" y="517"/>
                </a:lnTo>
                <a:lnTo>
                  <a:pt x="1740" y="519"/>
                </a:lnTo>
                <a:lnTo>
                  <a:pt x="1740" y="519"/>
                </a:lnTo>
                <a:lnTo>
                  <a:pt x="1740" y="519"/>
                </a:lnTo>
                <a:lnTo>
                  <a:pt x="1741" y="520"/>
                </a:lnTo>
                <a:moveTo>
                  <a:pt x="1631" y="448"/>
                </a:moveTo>
                <a:lnTo>
                  <a:pt x="1631" y="450"/>
                </a:lnTo>
                <a:lnTo>
                  <a:pt x="1631" y="450"/>
                </a:lnTo>
                <a:lnTo>
                  <a:pt x="1631" y="451"/>
                </a:lnTo>
                <a:lnTo>
                  <a:pt x="1631" y="451"/>
                </a:lnTo>
                <a:lnTo>
                  <a:pt x="1630" y="451"/>
                </a:lnTo>
                <a:lnTo>
                  <a:pt x="1630" y="451"/>
                </a:lnTo>
                <a:lnTo>
                  <a:pt x="1628" y="450"/>
                </a:lnTo>
                <a:lnTo>
                  <a:pt x="1628" y="450"/>
                </a:lnTo>
                <a:lnTo>
                  <a:pt x="1628" y="450"/>
                </a:lnTo>
                <a:lnTo>
                  <a:pt x="1628" y="451"/>
                </a:lnTo>
                <a:lnTo>
                  <a:pt x="1628" y="451"/>
                </a:lnTo>
                <a:lnTo>
                  <a:pt x="1627" y="451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4"/>
                </a:lnTo>
                <a:lnTo>
                  <a:pt x="1628" y="454"/>
                </a:lnTo>
                <a:lnTo>
                  <a:pt x="1630" y="454"/>
                </a:lnTo>
                <a:lnTo>
                  <a:pt x="1630" y="454"/>
                </a:lnTo>
                <a:lnTo>
                  <a:pt x="1630" y="455"/>
                </a:lnTo>
                <a:lnTo>
                  <a:pt x="1628" y="455"/>
                </a:lnTo>
                <a:lnTo>
                  <a:pt x="1628" y="455"/>
                </a:lnTo>
                <a:lnTo>
                  <a:pt x="1628" y="456"/>
                </a:lnTo>
                <a:lnTo>
                  <a:pt x="1628" y="456"/>
                </a:lnTo>
                <a:lnTo>
                  <a:pt x="1628" y="456"/>
                </a:lnTo>
                <a:lnTo>
                  <a:pt x="1630" y="456"/>
                </a:lnTo>
                <a:lnTo>
                  <a:pt x="1630" y="455"/>
                </a:lnTo>
                <a:lnTo>
                  <a:pt x="1631" y="455"/>
                </a:lnTo>
                <a:lnTo>
                  <a:pt x="1631" y="454"/>
                </a:lnTo>
                <a:lnTo>
                  <a:pt x="1633" y="454"/>
                </a:lnTo>
                <a:lnTo>
                  <a:pt x="1634" y="452"/>
                </a:lnTo>
                <a:lnTo>
                  <a:pt x="1634" y="452"/>
                </a:lnTo>
                <a:lnTo>
                  <a:pt x="1634" y="452"/>
                </a:lnTo>
                <a:lnTo>
                  <a:pt x="1634" y="452"/>
                </a:lnTo>
                <a:lnTo>
                  <a:pt x="1633" y="452"/>
                </a:lnTo>
                <a:lnTo>
                  <a:pt x="1634" y="451"/>
                </a:lnTo>
                <a:lnTo>
                  <a:pt x="1634" y="451"/>
                </a:lnTo>
                <a:lnTo>
                  <a:pt x="1635" y="451"/>
                </a:lnTo>
                <a:lnTo>
                  <a:pt x="1637" y="448"/>
                </a:lnTo>
                <a:lnTo>
                  <a:pt x="1637" y="447"/>
                </a:lnTo>
                <a:lnTo>
                  <a:pt x="1637" y="447"/>
                </a:lnTo>
                <a:lnTo>
                  <a:pt x="1635" y="447"/>
                </a:lnTo>
                <a:lnTo>
                  <a:pt x="1635" y="447"/>
                </a:lnTo>
                <a:lnTo>
                  <a:pt x="1633" y="448"/>
                </a:lnTo>
                <a:lnTo>
                  <a:pt x="1631" y="448"/>
                </a:lnTo>
                <a:moveTo>
                  <a:pt x="1770" y="377"/>
                </a:moveTo>
                <a:lnTo>
                  <a:pt x="1772" y="377"/>
                </a:lnTo>
                <a:lnTo>
                  <a:pt x="1773" y="377"/>
                </a:lnTo>
                <a:lnTo>
                  <a:pt x="1773" y="377"/>
                </a:lnTo>
                <a:lnTo>
                  <a:pt x="1773" y="375"/>
                </a:lnTo>
                <a:lnTo>
                  <a:pt x="1772" y="375"/>
                </a:lnTo>
                <a:lnTo>
                  <a:pt x="1770" y="375"/>
                </a:lnTo>
                <a:lnTo>
                  <a:pt x="1770" y="377"/>
                </a:lnTo>
                <a:lnTo>
                  <a:pt x="1770" y="377"/>
                </a:lnTo>
                <a:lnTo>
                  <a:pt x="1770" y="377"/>
                </a:lnTo>
                <a:moveTo>
                  <a:pt x="1800" y="352"/>
                </a:moveTo>
                <a:lnTo>
                  <a:pt x="1798" y="353"/>
                </a:lnTo>
                <a:lnTo>
                  <a:pt x="1798" y="354"/>
                </a:lnTo>
                <a:lnTo>
                  <a:pt x="1798" y="354"/>
                </a:lnTo>
                <a:lnTo>
                  <a:pt x="1800" y="354"/>
                </a:lnTo>
                <a:lnTo>
                  <a:pt x="1802" y="354"/>
                </a:lnTo>
                <a:lnTo>
                  <a:pt x="1802" y="354"/>
                </a:lnTo>
                <a:lnTo>
                  <a:pt x="1802" y="353"/>
                </a:lnTo>
                <a:lnTo>
                  <a:pt x="1802" y="352"/>
                </a:lnTo>
                <a:lnTo>
                  <a:pt x="1800" y="352"/>
                </a:lnTo>
                <a:moveTo>
                  <a:pt x="1743" y="410"/>
                </a:moveTo>
                <a:lnTo>
                  <a:pt x="1743" y="410"/>
                </a:lnTo>
                <a:lnTo>
                  <a:pt x="1743" y="408"/>
                </a:lnTo>
                <a:lnTo>
                  <a:pt x="1741" y="408"/>
                </a:lnTo>
                <a:lnTo>
                  <a:pt x="1741" y="408"/>
                </a:lnTo>
                <a:lnTo>
                  <a:pt x="1741" y="410"/>
                </a:lnTo>
                <a:lnTo>
                  <a:pt x="1741" y="410"/>
                </a:lnTo>
                <a:lnTo>
                  <a:pt x="1743" y="410"/>
                </a:lnTo>
                <a:moveTo>
                  <a:pt x="1776" y="372"/>
                </a:moveTo>
                <a:lnTo>
                  <a:pt x="1778" y="371"/>
                </a:lnTo>
                <a:lnTo>
                  <a:pt x="1778" y="371"/>
                </a:lnTo>
                <a:lnTo>
                  <a:pt x="1778" y="371"/>
                </a:lnTo>
                <a:lnTo>
                  <a:pt x="1778" y="370"/>
                </a:lnTo>
                <a:lnTo>
                  <a:pt x="1778" y="370"/>
                </a:lnTo>
                <a:lnTo>
                  <a:pt x="1778" y="371"/>
                </a:lnTo>
                <a:lnTo>
                  <a:pt x="1776" y="371"/>
                </a:lnTo>
                <a:lnTo>
                  <a:pt x="1774" y="372"/>
                </a:lnTo>
                <a:lnTo>
                  <a:pt x="1774" y="372"/>
                </a:lnTo>
                <a:lnTo>
                  <a:pt x="1776" y="372"/>
                </a:lnTo>
                <a:moveTo>
                  <a:pt x="1807" y="342"/>
                </a:moveTo>
                <a:lnTo>
                  <a:pt x="1807" y="342"/>
                </a:lnTo>
                <a:lnTo>
                  <a:pt x="1807" y="342"/>
                </a:lnTo>
                <a:lnTo>
                  <a:pt x="1809" y="342"/>
                </a:lnTo>
                <a:lnTo>
                  <a:pt x="1809" y="342"/>
                </a:lnTo>
                <a:lnTo>
                  <a:pt x="1810" y="342"/>
                </a:lnTo>
                <a:lnTo>
                  <a:pt x="1809" y="341"/>
                </a:lnTo>
                <a:lnTo>
                  <a:pt x="1809" y="341"/>
                </a:lnTo>
                <a:lnTo>
                  <a:pt x="1807" y="342"/>
                </a:lnTo>
                <a:moveTo>
                  <a:pt x="931" y="430"/>
                </a:moveTo>
                <a:lnTo>
                  <a:pt x="932" y="430"/>
                </a:lnTo>
                <a:lnTo>
                  <a:pt x="932" y="430"/>
                </a:lnTo>
                <a:lnTo>
                  <a:pt x="932" y="429"/>
                </a:lnTo>
                <a:lnTo>
                  <a:pt x="932" y="429"/>
                </a:lnTo>
                <a:lnTo>
                  <a:pt x="932" y="430"/>
                </a:lnTo>
                <a:lnTo>
                  <a:pt x="931" y="430"/>
                </a:lnTo>
                <a:lnTo>
                  <a:pt x="931" y="430"/>
                </a:lnTo>
                <a:lnTo>
                  <a:pt x="931" y="430"/>
                </a:lnTo>
                <a:lnTo>
                  <a:pt x="931" y="430"/>
                </a:lnTo>
                <a:moveTo>
                  <a:pt x="961" y="372"/>
                </a:moveTo>
                <a:lnTo>
                  <a:pt x="960" y="374"/>
                </a:lnTo>
                <a:lnTo>
                  <a:pt x="963" y="375"/>
                </a:lnTo>
                <a:lnTo>
                  <a:pt x="964" y="377"/>
                </a:lnTo>
                <a:lnTo>
                  <a:pt x="965" y="377"/>
                </a:lnTo>
                <a:lnTo>
                  <a:pt x="965" y="377"/>
                </a:lnTo>
                <a:lnTo>
                  <a:pt x="967" y="375"/>
                </a:lnTo>
                <a:lnTo>
                  <a:pt x="965" y="374"/>
                </a:lnTo>
                <a:lnTo>
                  <a:pt x="961" y="372"/>
                </a:lnTo>
                <a:moveTo>
                  <a:pt x="987" y="386"/>
                </a:moveTo>
                <a:lnTo>
                  <a:pt x="986" y="386"/>
                </a:lnTo>
                <a:lnTo>
                  <a:pt x="986" y="386"/>
                </a:lnTo>
                <a:lnTo>
                  <a:pt x="986" y="386"/>
                </a:lnTo>
                <a:lnTo>
                  <a:pt x="986" y="386"/>
                </a:lnTo>
                <a:lnTo>
                  <a:pt x="986" y="388"/>
                </a:lnTo>
                <a:lnTo>
                  <a:pt x="989" y="388"/>
                </a:lnTo>
                <a:lnTo>
                  <a:pt x="992" y="388"/>
                </a:lnTo>
                <a:lnTo>
                  <a:pt x="992" y="388"/>
                </a:lnTo>
                <a:lnTo>
                  <a:pt x="992" y="388"/>
                </a:lnTo>
                <a:lnTo>
                  <a:pt x="992" y="388"/>
                </a:lnTo>
                <a:lnTo>
                  <a:pt x="990" y="386"/>
                </a:lnTo>
                <a:lnTo>
                  <a:pt x="987" y="386"/>
                </a:lnTo>
                <a:moveTo>
                  <a:pt x="941" y="481"/>
                </a:moveTo>
                <a:lnTo>
                  <a:pt x="942" y="481"/>
                </a:lnTo>
                <a:lnTo>
                  <a:pt x="942" y="481"/>
                </a:lnTo>
                <a:lnTo>
                  <a:pt x="943" y="480"/>
                </a:lnTo>
                <a:lnTo>
                  <a:pt x="943" y="479"/>
                </a:lnTo>
                <a:lnTo>
                  <a:pt x="945" y="477"/>
                </a:lnTo>
                <a:lnTo>
                  <a:pt x="945" y="476"/>
                </a:lnTo>
                <a:lnTo>
                  <a:pt x="945" y="476"/>
                </a:lnTo>
                <a:lnTo>
                  <a:pt x="945" y="476"/>
                </a:lnTo>
                <a:lnTo>
                  <a:pt x="945" y="476"/>
                </a:lnTo>
                <a:lnTo>
                  <a:pt x="945" y="474"/>
                </a:lnTo>
                <a:lnTo>
                  <a:pt x="943" y="474"/>
                </a:lnTo>
                <a:lnTo>
                  <a:pt x="943" y="474"/>
                </a:lnTo>
                <a:lnTo>
                  <a:pt x="943" y="474"/>
                </a:lnTo>
                <a:lnTo>
                  <a:pt x="942" y="473"/>
                </a:lnTo>
                <a:lnTo>
                  <a:pt x="942" y="473"/>
                </a:lnTo>
                <a:lnTo>
                  <a:pt x="942" y="473"/>
                </a:lnTo>
                <a:lnTo>
                  <a:pt x="942" y="473"/>
                </a:lnTo>
                <a:lnTo>
                  <a:pt x="942" y="472"/>
                </a:lnTo>
                <a:lnTo>
                  <a:pt x="941" y="472"/>
                </a:lnTo>
                <a:lnTo>
                  <a:pt x="941" y="474"/>
                </a:lnTo>
                <a:lnTo>
                  <a:pt x="941" y="476"/>
                </a:lnTo>
                <a:lnTo>
                  <a:pt x="941" y="477"/>
                </a:lnTo>
                <a:lnTo>
                  <a:pt x="939" y="477"/>
                </a:lnTo>
                <a:lnTo>
                  <a:pt x="939" y="477"/>
                </a:lnTo>
                <a:lnTo>
                  <a:pt x="938" y="477"/>
                </a:lnTo>
                <a:lnTo>
                  <a:pt x="939" y="477"/>
                </a:lnTo>
                <a:lnTo>
                  <a:pt x="939" y="476"/>
                </a:lnTo>
                <a:lnTo>
                  <a:pt x="939" y="474"/>
                </a:lnTo>
                <a:lnTo>
                  <a:pt x="939" y="473"/>
                </a:lnTo>
                <a:lnTo>
                  <a:pt x="939" y="473"/>
                </a:lnTo>
                <a:lnTo>
                  <a:pt x="939" y="473"/>
                </a:lnTo>
                <a:lnTo>
                  <a:pt x="939" y="473"/>
                </a:lnTo>
                <a:lnTo>
                  <a:pt x="939" y="474"/>
                </a:lnTo>
                <a:lnTo>
                  <a:pt x="939" y="474"/>
                </a:lnTo>
                <a:lnTo>
                  <a:pt x="939" y="476"/>
                </a:lnTo>
                <a:lnTo>
                  <a:pt x="938" y="477"/>
                </a:lnTo>
                <a:lnTo>
                  <a:pt x="936" y="479"/>
                </a:lnTo>
                <a:lnTo>
                  <a:pt x="934" y="481"/>
                </a:lnTo>
                <a:lnTo>
                  <a:pt x="934" y="481"/>
                </a:lnTo>
                <a:lnTo>
                  <a:pt x="935" y="481"/>
                </a:lnTo>
                <a:lnTo>
                  <a:pt x="935" y="481"/>
                </a:lnTo>
                <a:lnTo>
                  <a:pt x="936" y="481"/>
                </a:lnTo>
                <a:lnTo>
                  <a:pt x="938" y="479"/>
                </a:lnTo>
                <a:lnTo>
                  <a:pt x="939" y="479"/>
                </a:lnTo>
                <a:lnTo>
                  <a:pt x="939" y="479"/>
                </a:lnTo>
                <a:lnTo>
                  <a:pt x="939" y="479"/>
                </a:lnTo>
                <a:lnTo>
                  <a:pt x="936" y="483"/>
                </a:lnTo>
                <a:lnTo>
                  <a:pt x="938" y="481"/>
                </a:lnTo>
                <a:lnTo>
                  <a:pt x="939" y="481"/>
                </a:lnTo>
                <a:lnTo>
                  <a:pt x="939" y="481"/>
                </a:lnTo>
                <a:lnTo>
                  <a:pt x="939" y="481"/>
                </a:lnTo>
                <a:lnTo>
                  <a:pt x="941" y="481"/>
                </a:lnTo>
                <a:lnTo>
                  <a:pt x="942" y="477"/>
                </a:lnTo>
                <a:lnTo>
                  <a:pt x="942" y="477"/>
                </a:lnTo>
                <a:lnTo>
                  <a:pt x="942" y="477"/>
                </a:lnTo>
                <a:lnTo>
                  <a:pt x="942" y="479"/>
                </a:lnTo>
                <a:lnTo>
                  <a:pt x="942" y="479"/>
                </a:lnTo>
                <a:lnTo>
                  <a:pt x="941" y="481"/>
                </a:lnTo>
                <a:moveTo>
                  <a:pt x="917" y="520"/>
                </a:moveTo>
                <a:lnTo>
                  <a:pt x="921" y="521"/>
                </a:lnTo>
                <a:lnTo>
                  <a:pt x="924" y="523"/>
                </a:lnTo>
                <a:lnTo>
                  <a:pt x="924" y="523"/>
                </a:lnTo>
                <a:lnTo>
                  <a:pt x="927" y="523"/>
                </a:lnTo>
                <a:lnTo>
                  <a:pt x="927" y="523"/>
                </a:lnTo>
                <a:lnTo>
                  <a:pt x="928" y="523"/>
                </a:lnTo>
                <a:lnTo>
                  <a:pt x="928" y="521"/>
                </a:lnTo>
                <a:lnTo>
                  <a:pt x="927" y="520"/>
                </a:lnTo>
                <a:lnTo>
                  <a:pt x="925" y="519"/>
                </a:lnTo>
                <a:lnTo>
                  <a:pt x="924" y="517"/>
                </a:lnTo>
                <a:lnTo>
                  <a:pt x="921" y="516"/>
                </a:lnTo>
                <a:lnTo>
                  <a:pt x="917" y="517"/>
                </a:lnTo>
                <a:lnTo>
                  <a:pt x="916" y="517"/>
                </a:lnTo>
                <a:lnTo>
                  <a:pt x="916" y="517"/>
                </a:lnTo>
                <a:lnTo>
                  <a:pt x="914" y="519"/>
                </a:lnTo>
                <a:lnTo>
                  <a:pt x="916" y="519"/>
                </a:lnTo>
                <a:lnTo>
                  <a:pt x="917" y="520"/>
                </a:lnTo>
                <a:moveTo>
                  <a:pt x="916" y="385"/>
                </a:moveTo>
                <a:lnTo>
                  <a:pt x="916" y="383"/>
                </a:lnTo>
                <a:lnTo>
                  <a:pt x="916" y="383"/>
                </a:lnTo>
                <a:lnTo>
                  <a:pt x="916" y="383"/>
                </a:lnTo>
                <a:lnTo>
                  <a:pt x="914" y="382"/>
                </a:lnTo>
                <a:lnTo>
                  <a:pt x="914" y="382"/>
                </a:lnTo>
                <a:lnTo>
                  <a:pt x="913" y="382"/>
                </a:lnTo>
                <a:lnTo>
                  <a:pt x="910" y="383"/>
                </a:lnTo>
                <a:lnTo>
                  <a:pt x="909" y="383"/>
                </a:lnTo>
                <a:lnTo>
                  <a:pt x="906" y="383"/>
                </a:lnTo>
                <a:lnTo>
                  <a:pt x="905" y="383"/>
                </a:lnTo>
                <a:lnTo>
                  <a:pt x="905" y="383"/>
                </a:lnTo>
                <a:lnTo>
                  <a:pt x="903" y="383"/>
                </a:lnTo>
                <a:lnTo>
                  <a:pt x="902" y="383"/>
                </a:lnTo>
                <a:lnTo>
                  <a:pt x="899" y="389"/>
                </a:lnTo>
                <a:lnTo>
                  <a:pt x="897" y="390"/>
                </a:lnTo>
                <a:lnTo>
                  <a:pt x="897" y="390"/>
                </a:lnTo>
                <a:lnTo>
                  <a:pt x="897" y="390"/>
                </a:lnTo>
                <a:lnTo>
                  <a:pt x="897" y="390"/>
                </a:lnTo>
                <a:lnTo>
                  <a:pt x="898" y="392"/>
                </a:lnTo>
                <a:lnTo>
                  <a:pt x="899" y="393"/>
                </a:lnTo>
                <a:lnTo>
                  <a:pt x="899" y="394"/>
                </a:lnTo>
                <a:lnTo>
                  <a:pt x="899" y="394"/>
                </a:lnTo>
                <a:lnTo>
                  <a:pt x="902" y="393"/>
                </a:lnTo>
                <a:lnTo>
                  <a:pt x="903" y="393"/>
                </a:lnTo>
                <a:lnTo>
                  <a:pt x="905" y="394"/>
                </a:lnTo>
                <a:lnTo>
                  <a:pt x="905" y="394"/>
                </a:lnTo>
                <a:lnTo>
                  <a:pt x="906" y="393"/>
                </a:lnTo>
                <a:lnTo>
                  <a:pt x="910" y="390"/>
                </a:lnTo>
                <a:lnTo>
                  <a:pt x="910" y="390"/>
                </a:lnTo>
                <a:lnTo>
                  <a:pt x="912" y="389"/>
                </a:lnTo>
                <a:lnTo>
                  <a:pt x="914" y="388"/>
                </a:lnTo>
                <a:lnTo>
                  <a:pt x="914" y="386"/>
                </a:lnTo>
                <a:lnTo>
                  <a:pt x="916" y="385"/>
                </a:lnTo>
                <a:lnTo>
                  <a:pt x="916" y="385"/>
                </a:lnTo>
                <a:moveTo>
                  <a:pt x="931" y="371"/>
                </a:moveTo>
                <a:lnTo>
                  <a:pt x="932" y="370"/>
                </a:lnTo>
                <a:lnTo>
                  <a:pt x="930" y="370"/>
                </a:lnTo>
                <a:lnTo>
                  <a:pt x="928" y="368"/>
                </a:lnTo>
                <a:lnTo>
                  <a:pt x="928" y="368"/>
                </a:lnTo>
                <a:lnTo>
                  <a:pt x="928" y="368"/>
                </a:lnTo>
                <a:lnTo>
                  <a:pt x="928" y="367"/>
                </a:lnTo>
                <a:lnTo>
                  <a:pt x="928" y="367"/>
                </a:lnTo>
                <a:lnTo>
                  <a:pt x="927" y="365"/>
                </a:lnTo>
                <a:lnTo>
                  <a:pt x="925" y="365"/>
                </a:lnTo>
                <a:lnTo>
                  <a:pt x="924" y="367"/>
                </a:lnTo>
                <a:lnTo>
                  <a:pt x="924" y="367"/>
                </a:lnTo>
                <a:lnTo>
                  <a:pt x="924" y="367"/>
                </a:lnTo>
                <a:lnTo>
                  <a:pt x="921" y="365"/>
                </a:lnTo>
                <a:lnTo>
                  <a:pt x="919" y="367"/>
                </a:lnTo>
                <a:lnTo>
                  <a:pt x="916" y="367"/>
                </a:lnTo>
                <a:lnTo>
                  <a:pt x="916" y="367"/>
                </a:lnTo>
                <a:lnTo>
                  <a:pt x="919" y="365"/>
                </a:lnTo>
                <a:lnTo>
                  <a:pt x="919" y="365"/>
                </a:lnTo>
                <a:lnTo>
                  <a:pt x="919" y="364"/>
                </a:lnTo>
                <a:lnTo>
                  <a:pt x="919" y="364"/>
                </a:lnTo>
                <a:lnTo>
                  <a:pt x="917" y="361"/>
                </a:lnTo>
                <a:lnTo>
                  <a:pt x="916" y="359"/>
                </a:lnTo>
                <a:lnTo>
                  <a:pt x="914" y="357"/>
                </a:lnTo>
                <a:lnTo>
                  <a:pt x="913" y="357"/>
                </a:lnTo>
                <a:lnTo>
                  <a:pt x="913" y="356"/>
                </a:lnTo>
                <a:lnTo>
                  <a:pt x="910" y="356"/>
                </a:lnTo>
                <a:lnTo>
                  <a:pt x="909" y="356"/>
                </a:lnTo>
                <a:lnTo>
                  <a:pt x="906" y="353"/>
                </a:lnTo>
                <a:lnTo>
                  <a:pt x="903" y="353"/>
                </a:lnTo>
                <a:lnTo>
                  <a:pt x="903" y="353"/>
                </a:lnTo>
                <a:lnTo>
                  <a:pt x="902" y="350"/>
                </a:lnTo>
                <a:lnTo>
                  <a:pt x="901" y="350"/>
                </a:lnTo>
                <a:lnTo>
                  <a:pt x="899" y="349"/>
                </a:lnTo>
                <a:lnTo>
                  <a:pt x="897" y="349"/>
                </a:lnTo>
                <a:lnTo>
                  <a:pt x="895" y="349"/>
                </a:lnTo>
                <a:lnTo>
                  <a:pt x="895" y="348"/>
                </a:lnTo>
                <a:lnTo>
                  <a:pt x="895" y="348"/>
                </a:lnTo>
                <a:lnTo>
                  <a:pt x="894" y="346"/>
                </a:lnTo>
                <a:lnTo>
                  <a:pt x="891" y="345"/>
                </a:lnTo>
                <a:lnTo>
                  <a:pt x="891" y="345"/>
                </a:lnTo>
                <a:lnTo>
                  <a:pt x="891" y="345"/>
                </a:lnTo>
                <a:lnTo>
                  <a:pt x="888" y="348"/>
                </a:lnTo>
                <a:lnTo>
                  <a:pt x="888" y="348"/>
                </a:lnTo>
                <a:lnTo>
                  <a:pt x="888" y="348"/>
                </a:lnTo>
                <a:lnTo>
                  <a:pt x="887" y="348"/>
                </a:lnTo>
                <a:lnTo>
                  <a:pt x="886" y="345"/>
                </a:lnTo>
                <a:lnTo>
                  <a:pt x="884" y="343"/>
                </a:lnTo>
                <a:lnTo>
                  <a:pt x="884" y="343"/>
                </a:lnTo>
                <a:lnTo>
                  <a:pt x="884" y="343"/>
                </a:lnTo>
                <a:lnTo>
                  <a:pt x="886" y="343"/>
                </a:lnTo>
                <a:lnTo>
                  <a:pt x="886" y="342"/>
                </a:lnTo>
                <a:lnTo>
                  <a:pt x="886" y="341"/>
                </a:lnTo>
                <a:lnTo>
                  <a:pt x="886" y="341"/>
                </a:lnTo>
                <a:lnTo>
                  <a:pt x="884" y="339"/>
                </a:lnTo>
                <a:lnTo>
                  <a:pt x="883" y="339"/>
                </a:lnTo>
                <a:lnTo>
                  <a:pt x="881" y="338"/>
                </a:lnTo>
                <a:lnTo>
                  <a:pt x="881" y="338"/>
                </a:lnTo>
                <a:lnTo>
                  <a:pt x="881" y="338"/>
                </a:lnTo>
                <a:lnTo>
                  <a:pt x="880" y="338"/>
                </a:lnTo>
                <a:lnTo>
                  <a:pt x="879" y="339"/>
                </a:lnTo>
                <a:lnTo>
                  <a:pt x="877" y="341"/>
                </a:lnTo>
                <a:lnTo>
                  <a:pt x="877" y="342"/>
                </a:lnTo>
                <a:lnTo>
                  <a:pt x="876" y="343"/>
                </a:lnTo>
                <a:lnTo>
                  <a:pt x="876" y="345"/>
                </a:lnTo>
                <a:lnTo>
                  <a:pt x="876" y="352"/>
                </a:lnTo>
                <a:lnTo>
                  <a:pt x="875" y="353"/>
                </a:lnTo>
                <a:lnTo>
                  <a:pt x="875" y="357"/>
                </a:lnTo>
                <a:lnTo>
                  <a:pt x="873" y="359"/>
                </a:lnTo>
                <a:lnTo>
                  <a:pt x="873" y="360"/>
                </a:lnTo>
                <a:lnTo>
                  <a:pt x="873" y="361"/>
                </a:lnTo>
                <a:lnTo>
                  <a:pt x="875" y="364"/>
                </a:lnTo>
                <a:lnTo>
                  <a:pt x="875" y="364"/>
                </a:lnTo>
                <a:lnTo>
                  <a:pt x="875" y="365"/>
                </a:lnTo>
                <a:lnTo>
                  <a:pt x="875" y="365"/>
                </a:lnTo>
                <a:lnTo>
                  <a:pt x="873" y="367"/>
                </a:lnTo>
                <a:lnTo>
                  <a:pt x="869" y="368"/>
                </a:lnTo>
                <a:lnTo>
                  <a:pt x="868" y="368"/>
                </a:lnTo>
                <a:lnTo>
                  <a:pt x="868" y="370"/>
                </a:lnTo>
                <a:lnTo>
                  <a:pt x="866" y="371"/>
                </a:lnTo>
                <a:lnTo>
                  <a:pt x="866" y="372"/>
                </a:lnTo>
                <a:lnTo>
                  <a:pt x="866" y="372"/>
                </a:lnTo>
                <a:lnTo>
                  <a:pt x="866" y="374"/>
                </a:lnTo>
                <a:lnTo>
                  <a:pt x="866" y="374"/>
                </a:lnTo>
                <a:lnTo>
                  <a:pt x="868" y="374"/>
                </a:lnTo>
                <a:lnTo>
                  <a:pt x="869" y="374"/>
                </a:lnTo>
                <a:lnTo>
                  <a:pt x="869" y="374"/>
                </a:lnTo>
                <a:lnTo>
                  <a:pt x="872" y="372"/>
                </a:lnTo>
                <a:lnTo>
                  <a:pt x="875" y="372"/>
                </a:lnTo>
                <a:lnTo>
                  <a:pt x="879" y="371"/>
                </a:lnTo>
                <a:lnTo>
                  <a:pt x="880" y="371"/>
                </a:lnTo>
                <a:lnTo>
                  <a:pt x="880" y="372"/>
                </a:lnTo>
                <a:lnTo>
                  <a:pt x="880" y="372"/>
                </a:lnTo>
                <a:lnTo>
                  <a:pt x="881" y="378"/>
                </a:lnTo>
                <a:lnTo>
                  <a:pt x="881" y="381"/>
                </a:lnTo>
                <a:lnTo>
                  <a:pt x="883" y="381"/>
                </a:lnTo>
                <a:lnTo>
                  <a:pt x="884" y="381"/>
                </a:lnTo>
                <a:lnTo>
                  <a:pt x="887" y="379"/>
                </a:lnTo>
                <a:lnTo>
                  <a:pt x="888" y="378"/>
                </a:lnTo>
                <a:lnTo>
                  <a:pt x="890" y="378"/>
                </a:lnTo>
                <a:lnTo>
                  <a:pt x="891" y="377"/>
                </a:lnTo>
                <a:lnTo>
                  <a:pt x="891" y="377"/>
                </a:lnTo>
                <a:lnTo>
                  <a:pt x="892" y="374"/>
                </a:lnTo>
                <a:lnTo>
                  <a:pt x="894" y="374"/>
                </a:lnTo>
                <a:lnTo>
                  <a:pt x="894" y="374"/>
                </a:lnTo>
                <a:lnTo>
                  <a:pt x="895" y="372"/>
                </a:lnTo>
                <a:lnTo>
                  <a:pt x="897" y="372"/>
                </a:lnTo>
                <a:lnTo>
                  <a:pt x="899" y="370"/>
                </a:lnTo>
                <a:lnTo>
                  <a:pt x="899" y="370"/>
                </a:lnTo>
                <a:lnTo>
                  <a:pt x="899" y="368"/>
                </a:lnTo>
                <a:lnTo>
                  <a:pt x="899" y="367"/>
                </a:lnTo>
                <a:lnTo>
                  <a:pt x="901" y="367"/>
                </a:lnTo>
                <a:lnTo>
                  <a:pt x="901" y="365"/>
                </a:lnTo>
                <a:lnTo>
                  <a:pt x="903" y="365"/>
                </a:lnTo>
                <a:lnTo>
                  <a:pt x="903" y="364"/>
                </a:lnTo>
                <a:lnTo>
                  <a:pt x="905" y="364"/>
                </a:lnTo>
                <a:lnTo>
                  <a:pt x="906" y="365"/>
                </a:lnTo>
                <a:lnTo>
                  <a:pt x="905" y="367"/>
                </a:lnTo>
                <a:lnTo>
                  <a:pt x="905" y="367"/>
                </a:lnTo>
                <a:lnTo>
                  <a:pt x="906" y="367"/>
                </a:lnTo>
                <a:lnTo>
                  <a:pt x="910" y="368"/>
                </a:lnTo>
                <a:lnTo>
                  <a:pt x="910" y="368"/>
                </a:lnTo>
                <a:lnTo>
                  <a:pt x="912" y="371"/>
                </a:lnTo>
                <a:lnTo>
                  <a:pt x="912" y="371"/>
                </a:lnTo>
                <a:lnTo>
                  <a:pt x="914" y="372"/>
                </a:lnTo>
                <a:lnTo>
                  <a:pt x="916" y="372"/>
                </a:lnTo>
                <a:lnTo>
                  <a:pt x="921" y="374"/>
                </a:lnTo>
                <a:lnTo>
                  <a:pt x="923" y="375"/>
                </a:lnTo>
                <a:lnTo>
                  <a:pt x="924" y="375"/>
                </a:lnTo>
                <a:lnTo>
                  <a:pt x="924" y="375"/>
                </a:lnTo>
                <a:lnTo>
                  <a:pt x="925" y="375"/>
                </a:lnTo>
                <a:lnTo>
                  <a:pt x="927" y="374"/>
                </a:lnTo>
                <a:lnTo>
                  <a:pt x="930" y="372"/>
                </a:lnTo>
                <a:lnTo>
                  <a:pt x="931" y="371"/>
                </a:lnTo>
                <a:moveTo>
                  <a:pt x="1025" y="386"/>
                </a:moveTo>
                <a:lnTo>
                  <a:pt x="1023" y="385"/>
                </a:lnTo>
                <a:lnTo>
                  <a:pt x="1022" y="385"/>
                </a:lnTo>
                <a:lnTo>
                  <a:pt x="1020" y="383"/>
                </a:lnTo>
                <a:lnTo>
                  <a:pt x="1019" y="383"/>
                </a:lnTo>
                <a:lnTo>
                  <a:pt x="1018" y="383"/>
                </a:lnTo>
                <a:lnTo>
                  <a:pt x="1019" y="385"/>
                </a:lnTo>
                <a:lnTo>
                  <a:pt x="1020" y="385"/>
                </a:lnTo>
                <a:lnTo>
                  <a:pt x="1022" y="386"/>
                </a:lnTo>
                <a:lnTo>
                  <a:pt x="1022" y="388"/>
                </a:lnTo>
                <a:lnTo>
                  <a:pt x="1022" y="388"/>
                </a:lnTo>
                <a:lnTo>
                  <a:pt x="1023" y="389"/>
                </a:lnTo>
                <a:lnTo>
                  <a:pt x="1025" y="389"/>
                </a:lnTo>
                <a:lnTo>
                  <a:pt x="1026" y="389"/>
                </a:lnTo>
                <a:lnTo>
                  <a:pt x="1026" y="389"/>
                </a:lnTo>
                <a:lnTo>
                  <a:pt x="1027" y="389"/>
                </a:lnTo>
                <a:lnTo>
                  <a:pt x="1027" y="389"/>
                </a:lnTo>
                <a:lnTo>
                  <a:pt x="1027" y="388"/>
                </a:lnTo>
                <a:lnTo>
                  <a:pt x="1026" y="388"/>
                </a:lnTo>
                <a:lnTo>
                  <a:pt x="1025" y="386"/>
                </a:lnTo>
                <a:moveTo>
                  <a:pt x="1049" y="418"/>
                </a:moveTo>
                <a:lnTo>
                  <a:pt x="1048" y="416"/>
                </a:lnTo>
                <a:lnTo>
                  <a:pt x="1047" y="418"/>
                </a:lnTo>
                <a:lnTo>
                  <a:pt x="1047" y="419"/>
                </a:lnTo>
                <a:lnTo>
                  <a:pt x="1045" y="421"/>
                </a:lnTo>
                <a:lnTo>
                  <a:pt x="1045" y="421"/>
                </a:lnTo>
                <a:lnTo>
                  <a:pt x="1045" y="422"/>
                </a:lnTo>
                <a:lnTo>
                  <a:pt x="1045" y="422"/>
                </a:lnTo>
                <a:lnTo>
                  <a:pt x="1047" y="422"/>
                </a:lnTo>
                <a:lnTo>
                  <a:pt x="1048" y="421"/>
                </a:lnTo>
                <a:lnTo>
                  <a:pt x="1049" y="421"/>
                </a:lnTo>
                <a:lnTo>
                  <a:pt x="1049" y="419"/>
                </a:lnTo>
                <a:lnTo>
                  <a:pt x="1051" y="419"/>
                </a:lnTo>
                <a:lnTo>
                  <a:pt x="1049" y="418"/>
                </a:lnTo>
                <a:lnTo>
                  <a:pt x="1049" y="418"/>
                </a:lnTo>
                <a:lnTo>
                  <a:pt x="1049" y="418"/>
                </a:lnTo>
                <a:moveTo>
                  <a:pt x="1078" y="419"/>
                </a:moveTo>
                <a:lnTo>
                  <a:pt x="1080" y="421"/>
                </a:lnTo>
                <a:lnTo>
                  <a:pt x="1081" y="421"/>
                </a:lnTo>
                <a:lnTo>
                  <a:pt x="1082" y="421"/>
                </a:lnTo>
                <a:lnTo>
                  <a:pt x="1082" y="421"/>
                </a:lnTo>
                <a:lnTo>
                  <a:pt x="1082" y="419"/>
                </a:lnTo>
                <a:lnTo>
                  <a:pt x="1081" y="419"/>
                </a:lnTo>
                <a:lnTo>
                  <a:pt x="1081" y="418"/>
                </a:lnTo>
                <a:lnTo>
                  <a:pt x="1080" y="418"/>
                </a:lnTo>
                <a:lnTo>
                  <a:pt x="1078" y="418"/>
                </a:lnTo>
                <a:lnTo>
                  <a:pt x="1078" y="419"/>
                </a:lnTo>
                <a:lnTo>
                  <a:pt x="1078" y="419"/>
                </a:lnTo>
                <a:moveTo>
                  <a:pt x="1036" y="440"/>
                </a:moveTo>
                <a:lnTo>
                  <a:pt x="1036" y="440"/>
                </a:lnTo>
                <a:lnTo>
                  <a:pt x="1036" y="440"/>
                </a:lnTo>
                <a:lnTo>
                  <a:pt x="1037" y="440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7"/>
                </a:lnTo>
                <a:lnTo>
                  <a:pt x="1036" y="437"/>
                </a:lnTo>
                <a:lnTo>
                  <a:pt x="1036" y="437"/>
                </a:lnTo>
                <a:lnTo>
                  <a:pt x="1036" y="439"/>
                </a:lnTo>
                <a:lnTo>
                  <a:pt x="1036" y="439"/>
                </a:lnTo>
                <a:lnTo>
                  <a:pt x="1036" y="440"/>
                </a:lnTo>
                <a:moveTo>
                  <a:pt x="1073" y="401"/>
                </a:moveTo>
                <a:lnTo>
                  <a:pt x="1073" y="403"/>
                </a:lnTo>
                <a:lnTo>
                  <a:pt x="1073" y="403"/>
                </a:lnTo>
                <a:lnTo>
                  <a:pt x="1075" y="404"/>
                </a:lnTo>
                <a:lnTo>
                  <a:pt x="1077" y="405"/>
                </a:lnTo>
                <a:lnTo>
                  <a:pt x="1077" y="405"/>
                </a:lnTo>
                <a:lnTo>
                  <a:pt x="1078" y="405"/>
                </a:lnTo>
                <a:lnTo>
                  <a:pt x="1078" y="405"/>
                </a:lnTo>
                <a:lnTo>
                  <a:pt x="1078" y="405"/>
                </a:lnTo>
                <a:lnTo>
                  <a:pt x="1080" y="405"/>
                </a:lnTo>
                <a:lnTo>
                  <a:pt x="1080" y="405"/>
                </a:lnTo>
                <a:lnTo>
                  <a:pt x="1080" y="404"/>
                </a:lnTo>
                <a:lnTo>
                  <a:pt x="1080" y="404"/>
                </a:lnTo>
                <a:lnTo>
                  <a:pt x="1080" y="403"/>
                </a:lnTo>
                <a:lnTo>
                  <a:pt x="1080" y="401"/>
                </a:lnTo>
                <a:lnTo>
                  <a:pt x="1080" y="401"/>
                </a:lnTo>
                <a:lnTo>
                  <a:pt x="1077" y="401"/>
                </a:lnTo>
                <a:lnTo>
                  <a:pt x="1075" y="401"/>
                </a:lnTo>
                <a:lnTo>
                  <a:pt x="1074" y="401"/>
                </a:lnTo>
                <a:lnTo>
                  <a:pt x="1073" y="401"/>
                </a:lnTo>
                <a:moveTo>
                  <a:pt x="939" y="274"/>
                </a:moveTo>
                <a:lnTo>
                  <a:pt x="938" y="274"/>
                </a:lnTo>
                <a:lnTo>
                  <a:pt x="936" y="274"/>
                </a:lnTo>
                <a:lnTo>
                  <a:pt x="935" y="276"/>
                </a:lnTo>
                <a:lnTo>
                  <a:pt x="935" y="276"/>
                </a:lnTo>
                <a:lnTo>
                  <a:pt x="934" y="276"/>
                </a:lnTo>
                <a:lnTo>
                  <a:pt x="934" y="276"/>
                </a:lnTo>
                <a:lnTo>
                  <a:pt x="932" y="276"/>
                </a:lnTo>
                <a:lnTo>
                  <a:pt x="932" y="274"/>
                </a:lnTo>
                <a:lnTo>
                  <a:pt x="931" y="274"/>
                </a:lnTo>
                <a:lnTo>
                  <a:pt x="930" y="274"/>
                </a:lnTo>
                <a:lnTo>
                  <a:pt x="930" y="276"/>
                </a:lnTo>
                <a:lnTo>
                  <a:pt x="930" y="276"/>
                </a:lnTo>
                <a:lnTo>
                  <a:pt x="930" y="276"/>
                </a:lnTo>
                <a:lnTo>
                  <a:pt x="928" y="276"/>
                </a:lnTo>
                <a:lnTo>
                  <a:pt x="927" y="276"/>
                </a:lnTo>
                <a:lnTo>
                  <a:pt x="927" y="276"/>
                </a:lnTo>
                <a:lnTo>
                  <a:pt x="927" y="277"/>
                </a:lnTo>
                <a:lnTo>
                  <a:pt x="927" y="277"/>
                </a:lnTo>
                <a:lnTo>
                  <a:pt x="930" y="277"/>
                </a:lnTo>
                <a:lnTo>
                  <a:pt x="931" y="277"/>
                </a:lnTo>
                <a:lnTo>
                  <a:pt x="931" y="279"/>
                </a:lnTo>
                <a:lnTo>
                  <a:pt x="931" y="279"/>
                </a:lnTo>
                <a:lnTo>
                  <a:pt x="932" y="279"/>
                </a:lnTo>
                <a:lnTo>
                  <a:pt x="932" y="279"/>
                </a:lnTo>
                <a:lnTo>
                  <a:pt x="932" y="279"/>
                </a:lnTo>
                <a:lnTo>
                  <a:pt x="932" y="280"/>
                </a:lnTo>
                <a:lnTo>
                  <a:pt x="934" y="280"/>
                </a:lnTo>
                <a:lnTo>
                  <a:pt x="935" y="280"/>
                </a:lnTo>
                <a:lnTo>
                  <a:pt x="935" y="280"/>
                </a:lnTo>
                <a:lnTo>
                  <a:pt x="935" y="279"/>
                </a:lnTo>
                <a:lnTo>
                  <a:pt x="934" y="277"/>
                </a:lnTo>
                <a:lnTo>
                  <a:pt x="935" y="279"/>
                </a:lnTo>
                <a:lnTo>
                  <a:pt x="939" y="277"/>
                </a:lnTo>
                <a:lnTo>
                  <a:pt x="941" y="277"/>
                </a:lnTo>
                <a:lnTo>
                  <a:pt x="941" y="276"/>
                </a:lnTo>
                <a:lnTo>
                  <a:pt x="941" y="276"/>
                </a:lnTo>
                <a:lnTo>
                  <a:pt x="939" y="274"/>
                </a:lnTo>
                <a:moveTo>
                  <a:pt x="945" y="299"/>
                </a:moveTo>
                <a:lnTo>
                  <a:pt x="942" y="299"/>
                </a:lnTo>
                <a:lnTo>
                  <a:pt x="942" y="301"/>
                </a:lnTo>
                <a:lnTo>
                  <a:pt x="942" y="301"/>
                </a:lnTo>
                <a:lnTo>
                  <a:pt x="943" y="302"/>
                </a:lnTo>
                <a:lnTo>
                  <a:pt x="943" y="302"/>
                </a:lnTo>
                <a:lnTo>
                  <a:pt x="946" y="301"/>
                </a:lnTo>
                <a:lnTo>
                  <a:pt x="945" y="299"/>
                </a:lnTo>
                <a:lnTo>
                  <a:pt x="945" y="299"/>
                </a:lnTo>
                <a:moveTo>
                  <a:pt x="1866" y="283"/>
                </a:moveTo>
                <a:lnTo>
                  <a:pt x="1868" y="281"/>
                </a:lnTo>
                <a:lnTo>
                  <a:pt x="1866" y="280"/>
                </a:lnTo>
                <a:lnTo>
                  <a:pt x="1866" y="280"/>
                </a:lnTo>
                <a:lnTo>
                  <a:pt x="1866" y="280"/>
                </a:lnTo>
                <a:lnTo>
                  <a:pt x="1865" y="279"/>
                </a:lnTo>
                <a:lnTo>
                  <a:pt x="1865" y="279"/>
                </a:lnTo>
                <a:lnTo>
                  <a:pt x="1864" y="279"/>
                </a:lnTo>
                <a:lnTo>
                  <a:pt x="1862" y="279"/>
                </a:lnTo>
                <a:lnTo>
                  <a:pt x="1862" y="279"/>
                </a:lnTo>
                <a:lnTo>
                  <a:pt x="1861" y="279"/>
                </a:lnTo>
                <a:lnTo>
                  <a:pt x="1861" y="279"/>
                </a:lnTo>
                <a:lnTo>
                  <a:pt x="1861" y="280"/>
                </a:lnTo>
                <a:lnTo>
                  <a:pt x="1861" y="280"/>
                </a:lnTo>
                <a:lnTo>
                  <a:pt x="1860" y="280"/>
                </a:lnTo>
                <a:lnTo>
                  <a:pt x="1860" y="280"/>
                </a:lnTo>
                <a:lnTo>
                  <a:pt x="1861" y="281"/>
                </a:lnTo>
                <a:lnTo>
                  <a:pt x="1861" y="281"/>
                </a:lnTo>
                <a:lnTo>
                  <a:pt x="1861" y="281"/>
                </a:lnTo>
                <a:lnTo>
                  <a:pt x="1858" y="281"/>
                </a:lnTo>
                <a:lnTo>
                  <a:pt x="1857" y="283"/>
                </a:lnTo>
                <a:lnTo>
                  <a:pt x="1857" y="283"/>
                </a:lnTo>
                <a:lnTo>
                  <a:pt x="1857" y="284"/>
                </a:lnTo>
                <a:lnTo>
                  <a:pt x="1857" y="286"/>
                </a:lnTo>
                <a:lnTo>
                  <a:pt x="1857" y="286"/>
                </a:lnTo>
                <a:lnTo>
                  <a:pt x="1855" y="287"/>
                </a:lnTo>
                <a:lnTo>
                  <a:pt x="1855" y="287"/>
                </a:lnTo>
                <a:lnTo>
                  <a:pt x="1855" y="287"/>
                </a:lnTo>
                <a:lnTo>
                  <a:pt x="1857" y="287"/>
                </a:lnTo>
                <a:lnTo>
                  <a:pt x="1858" y="287"/>
                </a:lnTo>
                <a:lnTo>
                  <a:pt x="1858" y="288"/>
                </a:lnTo>
                <a:lnTo>
                  <a:pt x="1858" y="288"/>
                </a:lnTo>
                <a:lnTo>
                  <a:pt x="1860" y="286"/>
                </a:lnTo>
                <a:lnTo>
                  <a:pt x="1861" y="286"/>
                </a:lnTo>
                <a:lnTo>
                  <a:pt x="1862" y="286"/>
                </a:lnTo>
                <a:lnTo>
                  <a:pt x="1864" y="286"/>
                </a:lnTo>
                <a:lnTo>
                  <a:pt x="1866" y="286"/>
                </a:lnTo>
                <a:lnTo>
                  <a:pt x="1865" y="284"/>
                </a:lnTo>
                <a:lnTo>
                  <a:pt x="1866" y="283"/>
                </a:lnTo>
                <a:lnTo>
                  <a:pt x="1866" y="283"/>
                </a:lnTo>
                <a:moveTo>
                  <a:pt x="934" y="401"/>
                </a:moveTo>
                <a:lnTo>
                  <a:pt x="935" y="403"/>
                </a:lnTo>
                <a:lnTo>
                  <a:pt x="936" y="403"/>
                </a:lnTo>
                <a:lnTo>
                  <a:pt x="936" y="403"/>
                </a:lnTo>
                <a:lnTo>
                  <a:pt x="936" y="403"/>
                </a:lnTo>
                <a:lnTo>
                  <a:pt x="938" y="401"/>
                </a:lnTo>
                <a:lnTo>
                  <a:pt x="938" y="401"/>
                </a:lnTo>
                <a:lnTo>
                  <a:pt x="939" y="400"/>
                </a:lnTo>
                <a:lnTo>
                  <a:pt x="939" y="399"/>
                </a:lnTo>
                <a:lnTo>
                  <a:pt x="941" y="397"/>
                </a:lnTo>
                <a:lnTo>
                  <a:pt x="941" y="396"/>
                </a:lnTo>
                <a:lnTo>
                  <a:pt x="941" y="396"/>
                </a:lnTo>
                <a:lnTo>
                  <a:pt x="941" y="394"/>
                </a:lnTo>
                <a:lnTo>
                  <a:pt x="941" y="393"/>
                </a:lnTo>
                <a:lnTo>
                  <a:pt x="941" y="393"/>
                </a:lnTo>
                <a:lnTo>
                  <a:pt x="939" y="392"/>
                </a:lnTo>
                <a:lnTo>
                  <a:pt x="939" y="390"/>
                </a:lnTo>
                <a:lnTo>
                  <a:pt x="938" y="390"/>
                </a:lnTo>
                <a:lnTo>
                  <a:pt x="938" y="390"/>
                </a:lnTo>
                <a:lnTo>
                  <a:pt x="936" y="390"/>
                </a:lnTo>
                <a:lnTo>
                  <a:pt x="935" y="390"/>
                </a:lnTo>
                <a:lnTo>
                  <a:pt x="935" y="392"/>
                </a:lnTo>
                <a:lnTo>
                  <a:pt x="934" y="392"/>
                </a:lnTo>
                <a:lnTo>
                  <a:pt x="932" y="393"/>
                </a:lnTo>
                <a:lnTo>
                  <a:pt x="932" y="394"/>
                </a:lnTo>
                <a:lnTo>
                  <a:pt x="932" y="396"/>
                </a:lnTo>
                <a:lnTo>
                  <a:pt x="932" y="396"/>
                </a:lnTo>
                <a:lnTo>
                  <a:pt x="931" y="397"/>
                </a:lnTo>
                <a:lnTo>
                  <a:pt x="932" y="399"/>
                </a:lnTo>
                <a:lnTo>
                  <a:pt x="932" y="400"/>
                </a:lnTo>
                <a:lnTo>
                  <a:pt x="932" y="400"/>
                </a:lnTo>
                <a:lnTo>
                  <a:pt x="934" y="400"/>
                </a:lnTo>
                <a:lnTo>
                  <a:pt x="934" y="401"/>
                </a:lnTo>
                <a:moveTo>
                  <a:pt x="899" y="338"/>
                </a:moveTo>
                <a:lnTo>
                  <a:pt x="899" y="338"/>
                </a:lnTo>
                <a:lnTo>
                  <a:pt x="898" y="337"/>
                </a:lnTo>
                <a:lnTo>
                  <a:pt x="897" y="337"/>
                </a:lnTo>
                <a:lnTo>
                  <a:pt x="895" y="335"/>
                </a:lnTo>
                <a:lnTo>
                  <a:pt x="892" y="334"/>
                </a:lnTo>
                <a:lnTo>
                  <a:pt x="892" y="335"/>
                </a:lnTo>
                <a:lnTo>
                  <a:pt x="892" y="335"/>
                </a:lnTo>
                <a:lnTo>
                  <a:pt x="892" y="335"/>
                </a:lnTo>
                <a:lnTo>
                  <a:pt x="892" y="337"/>
                </a:lnTo>
                <a:lnTo>
                  <a:pt x="894" y="337"/>
                </a:lnTo>
                <a:lnTo>
                  <a:pt x="894" y="337"/>
                </a:lnTo>
                <a:lnTo>
                  <a:pt x="894" y="338"/>
                </a:lnTo>
                <a:lnTo>
                  <a:pt x="895" y="338"/>
                </a:lnTo>
                <a:lnTo>
                  <a:pt x="895" y="338"/>
                </a:lnTo>
                <a:lnTo>
                  <a:pt x="895" y="341"/>
                </a:lnTo>
                <a:lnTo>
                  <a:pt x="897" y="341"/>
                </a:lnTo>
                <a:lnTo>
                  <a:pt x="897" y="341"/>
                </a:lnTo>
                <a:lnTo>
                  <a:pt x="898" y="339"/>
                </a:lnTo>
                <a:lnTo>
                  <a:pt x="898" y="341"/>
                </a:lnTo>
                <a:lnTo>
                  <a:pt x="899" y="341"/>
                </a:lnTo>
                <a:lnTo>
                  <a:pt x="898" y="341"/>
                </a:lnTo>
                <a:lnTo>
                  <a:pt x="898" y="342"/>
                </a:lnTo>
                <a:lnTo>
                  <a:pt x="898" y="342"/>
                </a:lnTo>
                <a:lnTo>
                  <a:pt x="899" y="342"/>
                </a:lnTo>
                <a:lnTo>
                  <a:pt x="899" y="342"/>
                </a:lnTo>
                <a:lnTo>
                  <a:pt x="899" y="342"/>
                </a:lnTo>
                <a:lnTo>
                  <a:pt x="899" y="341"/>
                </a:lnTo>
                <a:lnTo>
                  <a:pt x="899" y="341"/>
                </a:lnTo>
                <a:lnTo>
                  <a:pt x="901" y="341"/>
                </a:lnTo>
                <a:lnTo>
                  <a:pt x="901" y="342"/>
                </a:lnTo>
                <a:lnTo>
                  <a:pt x="901" y="342"/>
                </a:lnTo>
                <a:lnTo>
                  <a:pt x="902" y="342"/>
                </a:lnTo>
                <a:lnTo>
                  <a:pt x="902" y="342"/>
                </a:lnTo>
                <a:lnTo>
                  <a:pt x="903" y="342"/>
                </a:lnTo>
                <a:lnTo>
                  <a:pt x="903" y="341"/>
                </a:lnTo>
                <a:lnTo>
                  <a:pt x="903" y="341"/>
                </a:lnTo>
                <a:lnTo>
                  <a:pt x="903" y="341"/>
                </a:lnTo>
                <a:lnTo>
                  <a:pt x="901" y="341"/>
                </a:lnTo>
                <a:lnTo>
                  <a:pt x="901" y="341"/>
                </a:lnTo>
                <a:lnTo>
                  <a:pt x="899" y="339"/>
                </a:lnTo>
                <a:lnTo>
                  <a:pt x="898" y="339"/>
                </a:lnTo>
                <a:lnTo>
                  <a:pt x="899" y="339"/>
                </a:lnTo>
                <a:lnTo>
                  <a:pt x="899" y="338"/>
                </a:lnTo>
                <a:moveTo>
                  <a:pt x="947" y="280"/>
                </a:moveTo>
                <a:lnTo>
                  <a:pt x="947" y="280"/>
                </a:lnTo>
                <a:lnTo>
                  <a:pt x="949" y="280"/>
                </a:lnTo>
                <a:lnTo>
                  <a:pt x="950" y="279"/>
                </a:lnTo>
                <a:lnTo>
                  <a:pt x="953" y="279"/>
                </a:lnTo>
                <a:lnTo>
                  <a:pt x="953" y="277"/>
                </a:lnTo>
                <a:lnTo>
                  <a:pt x="953" y="277"/>
                </a:lnTo>
                <a:lnTo>
                  <a:pt x="953" y="276"/>
                </a:lnTo>
                <a:lnTo>
                  <a:pt x="952" y="276"/>
                </a:lnTo>
                <a:lnTo>
                  <a:pt x="952" y="276"/>
                </a:lnTo>
                <a:lnTo>
                  <a:pt x="950" y="276"/>
                </a:lnTo>
                <a:lnTo>
                  <a:pt x="950" y="277"/>
                </a:lnTo>
                <a:lnTo>
                  <a:pt x="950" y="277"/>
                </a:lnTo>
                <a:lnTo>
                  <a:pt x="950" y="277"/>
                </a:lnTo>
                <a:lnTo>
                  <a:pt x="949" y="277"/>
                </a:lnTo>
                <a:lnTo>
                  <a:pt x="947" y="277"/>
                </a:lnTo>
                <a:lnTo>
                  <a:pt x="946" y="280"/>
                </a:lnTo>
                <a:lnTo>
                  <a:pt x="945" y="280"/>
                </a:lnTo>
                <a:lnTo>
                  <a:pt x="946" y="280"/>
                </a:lnTo>
                <a:lnTo>
                  <a:pt x="947" y="280"/>
                </a:lnTo>
                <a:moveTo>
                  <a:pt x="903" y="332"/>
                </a:moveTo>
                <a:lnTo>
                  <a:pt x="905" y="332"/>
                </a:lnTo>
                <a:lnTo>
                  <a:pt x="905" y="334"/>
                </a:lnTo>
                <a:lnTo>
                  <a:pt x="906" y="334"/>
                </a:lnTo>
                <a:lnTo>
                  <a:pt x="906" y="332"/>
                </a:lnTo>
                <a:lnTo>
                  <a:pt x="906" y="332"/>
                </a:lnTo>
                <a:lnTo>
                  <a:pt x="906" y="332"/>
                </a:lnTo>
                <a:lnTo>
                  <a:pt x="905" y="332"/>
                </a:lnTo>
                <a:lnTo>
                  <a:pt x="903" y="331"/>
                </a:lnTo>
                <a:lnTo>
                  <a:pt x="903" y="331"/>
                </a:lnTo>
                <a:lnTo>
                  <a:pt x="903" y="331"/>
                </a:lnTo>
                <a:lnTo>
                  <a:pt x="903" y="332"/>
                </a:lnTo>
                <a:moveTo>
                  <a:pt x="886" y="339"/>
                </a:moveTo>
                <a:lnTo>
                  <a:pt x="886" y="341"/>
                </a:lnTo>
                <a:lnTo>
                  <a:pt x="886" y="341"/>
                </a:lnTo>
                <a:lnTo>
                  <a:pt x="887" y="341"/>
                </a:lnTo>
                <a:lnTo>
                  <a:pt x="888" y="342"/>
                </a:lnTo>
                <a:lnTo>
                  <a:pt x="888" y="342"/>
                </a:lnTo>
                <a:lnTo>
                  <a:pt x="888" y="343"/>
                </a:lnTo>
                <a:lnTo>
                  <a:pt x="890" y="343"/>
                </a:lnTo>
                <a:lnTo>
                  <a:pt x="890" y="343"/>
                </a:lnTo>
                <a:lnTo>
                  <a:pt x="890" y="342"/>
                </a:lnTo>
                <a:lnTo>
                  <a:pt x="891" y="342"/>
                </a:lnTo>
                <a:lnTo>
                  <a:pt x="891" y="342"/>
                </a:lnTo>
                <a:lnTo>
                  <a:pt x="890" y="339"/>
                </a:lnTo>
                <a:lnTo>
                  <a:pt x="890" y="339"/>
                </a:lnTo>
                <a:lnTo>
                  <a:pt x="888" y="338"/>
                </a:lnTo>
                <a:lnTo>
                  <a:pt x="888" y="337"/>
                </a:lnTo>
                <a:lnTo>
                  <a:pt x="887" y="337"/>
                </a:lnTo>
                <a:lnTo>
                  <a:pt x="887" y="337"/>
                </a:lnTo>
                <a:lnTo>
                  <a:pt x="887" y="337"/>
                </a:lnTo>
                <a:lnTo>
                  <a:pt x="886" y="337"/>
                </a:lnTo>
                <a:lnTo>
                  <a:pt x="886" y="337"/>
                </a:lnTo>
                <a:lnTo>
                  <a:pt x="886" y="338"/>
                </a:lnTo>
                <a:lnTo>
                  <a:pt x="886" y="338"/>
                </a:lnTo>
                <a:lnTo>
                  <a:pt x="886" y="339"/>
                </a:lnTo>
                <a:moveTo>
                  <a:pt x="945" y="286"/>
                </a:moveTo>
                <a:lnTo>
                  <a:pt x="942" y="287"/>
                </a:lnTo>
                <a:lnTo>
                  <a:pt x="942" y="287"/>
                </a:lnTo>
                <a:lnTo>
                  <a:pt x="941" y="288"/>
                </a:lnTo>
                <a:lnTo>
                  <a:pt x="941" y="290"/>
                </a:lnTo>
                <a:lnTo>
                  <a:pt x="941" y="290"/>
                </a:lnTo>
                <a:lnTo>
                  <a:pt x="941" y="290"/>
                </a:lnTo>
                <a:lnTo>
                  <a:pt x="941" y="290"/>
                </a:lnTo>
                <a:lnTo>
                  <a:pt x="941" y="291"/>
                </a:lnTo>
                <a:lnTo>
                  <a:pt x="941" y="291"/>
                </a:lnTo>
                <a:lnTo>
                  <a:pt x="942" y="291"/>
                </a:lnTo>
                <a:lnTo>
                  <a:pt x="943" y="290"/>
                </a:lnTo>
                <a:lnTo>
                  <a:pt x="945" y="290"/>
                </a:lnTo>
                <a:lnTo>
                  <a:pt x="946" y="290"/>
                </a:lnTo>
                <a:lnTo>
                  <a:pt x="946" y="288"/>
                </a:lnTo>
                <a:lnTo>
                  <a:pt x="947" y="287"/>
                </a:lnTo>
                <a:lnTo>
                  <a:pt x="947" y="287"/>
                </a:lnTo>
                <a:lnTo>
                  <a:pt x="947" y="286"/>
                </a:lnTo>
                <a:lnTo>
                  <a:pt x="949" y="286"/>
                </a:lnTo>
                <a:lnTo>
                  <a:pt x="949" y="286"/>
                </a:lnTo>
                <a:lnTo>
                  <a:pt x="950" y="284"/>
                </a:lnTo>
                <a:lnTo>
                  <a:pt x="952" y="283"/>
                </a:lnTo>
                <a:lnTo>
                  <a:pt x="952" y="283"/>
                </a:lnTo>
                <a:lnTo>
                  <a:pt x="950" y="283"/>
                </a:lnTo>
                <a:lnTo>
                  <a:pt x="950" y="281"/>
                </a:lnTo>
                <a:lnTo>
                  <a:pt x="950" y="281"/>
                </a:lnTo>
                <a:lnTo>
                  <a:pt x="949" y="281"/>
                </a:lnTo>
                <a:lnTo>
                  <a:pt x="947" y="283"/>
                </a:lnTo>
                <a:lnTo>
                  <a:pt x="947" y="283"/>
                </a:lnTo>
                <a:lnTo>
                  <a:pt x="946" y="283"/>
                </a:lnTo>
                <a:lnTo>
                  <a:pt x="946" y="283"/>
                </a:lnTo>
                <a:lnTo>
                  <a:pt x="947" y="284"/>
                </a:lnTo>
                <a:lnTo>
                  <a:pt x="947" y="284"/>
                </a:lnTo>
                <a:lnTo>
                  <a:pt x="946" y="284"/>
                </a:lnTo>
                <a:lnTo>
                  <a:pt x="946" y="284"/>
                </a:lnTo>
                <a:lnTo>
                  <a:pt x="945" y="286"/>
                </a:lnTo>
                <a:lnTo>
                  <a:pt x="945" y="286"/>
                </a:lnTo>
                <a:moveTo>
                  <a:pt x="1014" y="137"/>
                </a:moveTo>
                <a:lnTo>
                  <a:pt x="1015" y="137"/>
                </a:lnTo>
                <a:lnTo>
                  <a:pt x="1016" y="135"/>
                </a:lnTo>
                <a:lnTo>
                  <a:pt x="1015" y="135"/>
                </a:lnTo>
                <a:lnTo>
                  <a:pt x="1014" y="135"/>
                </a:lnTo>
                <a:lnTo>
                  <a:pt x="1011" y="134"/>
                </a:lnTo>
                <a:lnTo>
                  <a:pt x="1009" y="134"/>
                </a:lnTo>
                <a:lnTo>
                  <a:pt x="1008" y="134"/>
                </a:lnTo>
                <a:lnTo>
                  <a:pt x="1007" y="135"/>
                </a:lnTo>
                <a:lnTo>
                  <a:pt x="1005" y="135"/>
                </a:lnTo>
                <a:lnTo>
                  <a:pt x="1005" y="137"/>
                </a:lnTo>
                <a:lnTo>
                  <a:pt x="1007" y="137"/>
                </a:lnTo>
                <a:lnTo>
                  <a:pt x="1011" y="138"/>
                </a:lnTo>
                <a:lnTo>
                  <a:pt x="1014" y="137"/>
                </a:lnTo>
                <a:moveTo>
                  <a:pt x="1626" y="459"/>
                </a:moveTo>
                <a:lnTo>
                  <a:pt x="1627" y="459"/>
                </a:lnTo>
                <a:lnTo>
                  <a:pt x="1628" y="458"/>
                </a:lnTo>
                <a:lnTo>
                  <a:pt x="1627" y="458"/>
                </a:lnTo>
                <a:lnTo>
                  <a:pt x="1626" y="458"/>
                </a:lnTo>
                <a:lnTo>
                  <a:pt x="1626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9"/>
                </a:lnTo>
                <a:lnTo>
                  <a:pt x="1626" y="459"/>
                </a:lnTo>
                <a:moveTo>
                  <a:pt x="1624" y="468"/>
                </a:moveTo>
                <a:lnTo>
                  <a:pt x="1624" y="468"/>
                </a:lnTo>
                <a:lnTo>
                  <a:pt x="1624" y="468"/>
                </a:lnTo>
                <a:lnTo>
                  <a:pt x="1624" y="466"/>
                </a:lnTo>
                <a:lnTo>
                  <a:pt x="1624" y="466"/>
                </a:lnTo>
                <a:lnTo>
                  <a:pt x="1624" y="466"/>
                </a:lnTo>
                <a:lnTo>
                  <a:pt x="1623" y="468"/>
                </a:lnTo>
                <a:lnTo>
                  <a:pt x="1623" y="468"/>
                </a:lnTo>
                <a:lnTo>
                  <a:pt x="1624" y="468"/>
                </a:lnTo>
                <a:moveTo>
                  <a:pt x="1624" y="465"/>
                </a:move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2"/>
                </a:lnTo>
                <a:lnTo>
                  <a:pt x="1626" y="462"/>
                </a:lnTo>
                <a:lnTo>
                  <a:pt x="1624" y="462"/>
                </a:lnTo>
                <a:lnTo>
                  <a:pt x="1624" y="463"/>
                </a:lnTo>
                <a:lnTo>
                  <a:pt x="1624" y="463"/>
                </a:lnTo>
                <a:lnTo>
                  <a:pt x="1624" y="465"/>
                </a:lnTo>
                <a:moveTo>
                  <a:pt x="1600" y="507"/>
                </a:moveTo>
                <a:lnTo>
                  <a:pt x="1601" y="507"/>
                </a:lnTo>
                <a:lnTo>
                  <a:pt x="1601" y="507"/>
                </a:lnTo>
                <a:lnTo>
                  <a:pt x="1601" y="506"/>
                </a:lnTo>
                <a:lnTo>
                  <a:pt x="1600" y="506"/>
                </a:lnTo>
                <a:lnTo>
                  <a:pt x="1598" y="506"/>
                </a:lnTo>
                <a:lnTo>
                  <a:pt x="1598" y="506"/>
                </a:lnTo>
                <a:lnTo>
                  <a:pt x="1598" y="506"/>
                </a:lnTo>
                <a:lnTo>
                  <a:pt x="1600" y="507"/>
                </a:lnTo>
                <a:lnTo>
                  <a:pt x="1600" y="507"/>
                </a:lnTo>
                <a:moveTo>
                  <a:pt x="1601" y="531"/>
                </a:moveTo>
                <a:lnTo>
                  <a:pt x="1601" y="531"/>
                </a:lnTo>
                <a:lnTo>
                  <a:pt x="1601" y="531"/>
                </a:lnTo>
                <a:lnTo>
                  <a:pt x="1600" y="531"/>
                </a:lnTo>
                <a:lnTo>
                  <a:pt x="1598" y="532"/>
                </a:lnTo>
                <a:lnTo>
                  <a:pt x="1598" y="532"/>
                </a:lnTo>
                <a:lnTo>
                  <a:pt x="1597" y="534"/>
                </a:lnTo>
                <a:lnTo>
                  <a:pt x="1597" y="535"/>
                </a:lnTo>
                <a:lnTo>
                  <a:pt x="1598" y="534"/>
                </a:lnTo>
                <a:lnTo>
                  <a:pt x="1598" y="535"/>
                </a:lnTo>
                <a:lnTo>
                  <a:pt x="1600" y="535"/>
                </a:lnTo>
                <a:lnTo>
                  <a:pt x="1604" y="534"/>
                </a:lnTo>
                <a:lnTo>
                  <a:pt x="1602" y="534"/>
                </a:lnTo>
                <a:lnTo>
                  <a:pt x="1602" y="535"/>
                </a:lnTo>
                <a:lnTo>
                  <a:pt x="1601" y="535"/>
                </a:lnTo>
                <a:lnTo>
                  <a:pt x="1601" y="535"/>
                </a:lnTo>
                <a:lnTo>
                  <a:pt x="1600" y="536"/>
                </a:lnTo>
                <a:lnTo>
                  <a:pt x="1600" y="536"/>
                </a:lnTo>
                <a:lnTo>
                  <a:pt x="1600" y="536"/>
                </a:lnTo>
                <a:lnTo>
                  <a:pt x="1601" y="536"/>
                </a:lnTo>
                <a:lnTo>
                  <a:pt x="1604" y="536"/>
                </a:lnTo>
                <a:lnTo>
                  <a:pt x="1605" y="536"/>
                </a:lnTo>
                <a:lnTo>
                  <a:pt x="1605" y="536"/>
                </a:lnTo>
                <a:lnTo>
                  <a:pt x="1602" y="536"/>
                </a:lnTo>
                <a:lnTo>
                  <a:pt x="1602" y="538"/>
                </a:lnTo>
                <a:lnTo>
                  <a:pt x="1602" y="539"/>
                </a:lnTo>
                <a:lnTo>
                  <a:pt x="1605" y="538"/>
                </a:lnTo>
                <a:lnTo>
                  <a:pt x="1605" y="538"/>
                </a:lnTo>
                <a:lnTo>
                  <a:pt x="1606" y="538"/>
                </a:lnTo>
                <a:lnTo>
                  <a:pt x="1606" y="538"/>
                </a:lnTo>
                <a:lnTo>
                  <a:pt x="1606" y="538"/>
                </a:lnTo>
                <a:lnTo>
                  <a:pt x="1612" y="538"/>
                </a:lnTo>
                <a:lnTo>
                  <a:pt x="1612" y="536"/>
                </a:lnTo>
                <a:lnTo>
                  <a:pt x="1613" y="536"/>
                </a:lnTo>
                <a:lnTo>
                  <a:pt x="1615" y="535"/>
                </a:lnTo>
                <a:lnTo>
                  <a:pt x="1615" y="535"/>
                </a:lnTo>
                <a:lnTo>
                  <a:pt x="1616" y="535"/>
                </a:lnTo>
                <a:lnTo>
                  <a:pt x="1616" y="535"/>
                </a:lnTo>
                <a:lnTo>
                  <a:pt x="1616" y="534"/>
                </a:lnTo>
                <a:lnTo>
                  <a:pt x="1616" y="534"/>
                </a:lnTo>
                <a:lnTo>
                  <a:pt x="1615" y="534"/>
                </a:lnTo>
                <a:lnTo>
                  <a:pt x="1616" y="534"/>
                </a:lnTo>
                <a:lnTo>
                  <a:pt x="1616" y="534"/>
                </a:lnTo>
                <a:lnTo>
                  <a:pt x="1617" y="534"/>
                </a:lnTo>
                <a:lnTo>
                  <a:pt x="1617" y="534"/>
                </a:lnTo>
                <a:lnTo>
                  <a:pt x="1619" y="534"/>
                </a:lnTo>
                <a:lnTo>
                  <a:pt x="1620" y="534"/>
                </a:lnTo>
                <a:lnTo>
                  <a:pt x="1620" y="532"/>
                </a:lnTo>
                <a:lnTo>
                  <a:pt x="1620" y="532"/>
                </a:lnTo>
                <a:lnTo>
                  <a:pt x="1623" y="532"/>
                </a:lnTo>
                <a:lnTo>
                  <a:pt x="1623" y="532"/>
                </a:lnTo>
                <a:lnTo>
                  <a:pt x="1623" y="532"/>
                </a:lnTo>
                <a:lnTo>
                  <a:pt x="1623" y="531"/>
                </a:lnTo>
                <a:lnTo>
                  <a:pt x="1624" y="531"/>
                </a:lnTo>
                <a:lnTo>
                  <a:pt x="1624" y="531"/>
                </a:lnTo>
                <a:lnTo>
                  <a:pt x="1627" y="530"/>
                </a:lnTo>
                <a:lnTo>
                  <a:pt x="1628" y="530"/>
                </a:lnTo>
                <a:lnTo>
                  <a:pt x="1628" y="530"/>
                </a:lnTo>
                <a:lnTo>
                  <a:pt x="1628" y="528"/>
                </a:lnTo>
                <a:lnTo>
                  <a:pt x="1630" y="530"/>
                </a:lnTo>
                <a:lnTo>
                  <a:pt x="1630" y="530"/>
                </a:lnTo>
                <a:lnTo>
                  <a:pt x="1630" y="530"/>
                </a:lnTo>
                <a:lnTo>
                  <a:pt x="1631" y="530"/>
                </a:lnTo>
                <a:lnTo>
                  <a:pt x="1631" y="530"/>
                </a:lnTo>
                <a:lnTo>
                  <a:pt x="1633" y="530"/>
                </a:lnTo>
                <a:lnTo>
                  <a:pt x="1634" y="530"/>
                </a:lnTo>
                <a:lnTo>
                  <a:pt x="1635" y="530"/>
                </a:lnTo>
                <a:lnTo>
                  <a:pt x="1634" y="528"/>
                </a:lnTo>
                <a:lnTo>
                  <a:pt x="1634" y="527"/>
                </a:lnTo>
                <a:lnTo>
                  <a:pt x="1635" y="527"/>
                </a:lnTo>
                <a:lnTo>
                  <a:pt x="1637" y="525"/>
                </a:lnTo>
                <a:lnTo>
                  <a:pt x="1637" y="524"/>
                </a:lnTo>
                <a:lnTo>
                  <a:pt x="1637" y="523"/>
                </a:lnTo>
                <a:lnTo>
                  <a:pt x="1637" y="521"/>
                </a:lnTo>
                <a:lnTo>
                  <a:pt x="1638" y="521"/>
                </a:lnTo>
                <a:lnTo>
                  <a:pt x="1638" y="520"/>
                </a:lnTo>
                <a:lnTo>
                  <a:pt x="1638" y="519"/>
                </a:lnTo>
                <a:lnTo>
                  <a:pt x="1638" y="517"/>
                </a:lnTo>
                <a:lnTo>
                  <a:pt x="1637" y="516"/>
                </a:lnTo>
                <a:lnTo>
                  <a:pt x="1637" y="514"/>
                </a:lnTo>
                <a:lnTo>
                  <a:pt x="1637" y="514"/>
                </a:lnTo>
                <a:lnTo>
                  <a:pt x="1637" y="513"/>
                </a:lnTo>
                <a:lnTo>
                  <a:pt x="1637" y="513"/>
                </a:lnTo>
                <a:lnTo>
                  <a:pt x="1637" y="512"/>
                </a:lnTo>
                <a:lnTo>
                  <a:pt x="1637" y="512"/>
                </a:lnTo>
                <a:lnTo>
                  <a:pt x="1635" y="510"/>
                </a:lnTo>
                <a:lnTo>
                  <a:pt x="1635" y="509"/>
                </a:lnTo>
                <a:lnTo>
                  <a:pt x="1635" y="507"/>
                </a:lnTo>
                <a:lnTo>
                  <a:pt x="1635" y="507"/>
                </a:lnTo>
                <a:lnTo>
                  <a:pt x="1635" y="506"/>
                </a:lnTo>
                <a:lnTo>
                  <a:pt x="1635" y="506"/>
                </a:lnTo>
                <a:lnTo>
                  <a:pt x="1635" y="506"/>
                </a:lnTo>
                <a:lnTo>
                  <a:pt x="1637" y="506"/>
                </a:lnTo>
                <a:lnTo>
                  <a:pt x="1637" y="506"/>
                </a:lnTo>
                <a:lnTo>
                  <a:pt x="1637" y="505"/>
                </a:lnTo>
                <a:lnTo>
                  <a:pt x="1637" y="506"/>
                </a:lnTo>
                <a:lnTo>
                  <a:pt x="1638" y="506"/>
                </a:lnTo>
                <a:lnTo>
                  <a:pt x="1638" y="505"/>
                </a:lnTo>
                <a:lnTo>
                  <a:pt x="1639" y="505"/>
                </a:lnTo>
                <a:lnTo>
                  <a:pt x="1639" y="503"/>
                </a:lnTo>
                <a:lnTo>
                  <a:pt x="1639" y="503"/>
                </a:lnTo>
                <a:lnTo>
                  <a:pt x="1641" y="503"/>
                </a:lnTo>
                <a:lnTo>
                  <a:pt x="1642" y="503"/>
                </a:lnTo>
                <a:lnTo>
                  <a:pt x="1642" y="502"/>
                </a:lnTo>
                <a:lnTo>
                  <a:pt x="1642" y="502"/>
                </a:lnTo>
                <a:lnTo>
                  <a:pt x="1641" y="502"/>
                </a:lnTo>
                <a:lnTo>
                  <a:pt x="1642" y="501"/>
                </a:lnTo>
                <a:lnTo>
                  <a:pt x="1641" y="499"/>
                </a:lnTo>
                <a:lnTo>
                  <a:pt x="1642" y="499"/>
                </a:lnTo>
                <a:lnTo>
                  <a:pt x="1642" y="499"/>
                </a:lnTo>
                <a:lnTo>
                  <a:pt x="1642" y="501"/>
                </a:lnTo>
                <a:lnTo>
                  <a:pt x="1644" y="501"/>
                </a:lnTo>
                <a:lnTo>
                  <a:pt x="1644" y="501"/>
                </a:lnTo>
                <a:lnTo>
                  <a:pt x="1644" y="499"/>
                </a:lnTo>
                <a:lnTo>
                  <a:pt x="1642" y="498"/>
                </a:lnTo>
                <a:lnTo>
                  <a:pt x="1642" y="498"/>
                </a:lnTo>
                <a:lnTo>
                  <a:pt x="1641" y="498"/>
                </a:lnTo>
                <a:lnTo>
                  <a:pt x="1639" y="498"/>
                </a:lnTo>
                <a:lnTo>
                  <a:pt x="1639" y="498"/>
                </a:lnTo>
                <a:lnTo>
                  <a:pt x="1639" y="498"/>
                </a:lnTo>
                <a:lnTo>
                  <a:pt x="1641" y="496"/>
                </a:lnTo>
                <a:lnTo>
                  <a:pt x="1641" y="496"/>
                </a:lnTo>
                <a:lnTo>
                  <a:pt x="1641" y="496"/>
                </a:lnTo>
                <a:lnTo>
                  <a:pt x="1639" y="495"/>
                </a:lnTo>
                <a:lnTo>
                  <a:pt x="1638" y="492"/>
                </a:lnTo>
                <a:lnTo>
                  <a:pt x="1638" y="491"/>
                </a:lnTo>
                <a:lnTo>
                  <a:pt x="1637" y="491"/>
                </a:lnTo>
                <a:lnTo>
                  <a:pt x="1635" y="491"/>
                </a:lnTo>
                <a:lnTo>
                  <a:pt x="1634" y="490"/>
                </a:lnTo>
                <a:lnTo>
                  <a:pt x="1634" y="490"/>
                </a:lnTo>
                <a:lnTo>
                  <a:pt x="1631" y="491"/>
                </a:lnTo>
                <a:lnTo>
                  <a:pt x="1630" y="491"/>
                </a:lnTo>
                <a:lnTo>
                  <a:pt x="1630" y="491"/>
                </a:lnTo>
                <a:lnTo>
                  <a:pt x="1630" y="491"/>
                </a:lnTo>
                <a:lnTo>
                  <a:pt x="1628" y="492"/>
                </a:lnTo>
                <a:lnTo>
                  <a:pt x="1627" y="492"/>
                </a:lnTo>
                <a:lnTo>
                  <a:pt x="1627" y="492"/>
                </a:lnTo>
                <a:lnTo>
                  <a:pt x="1627" y="492"/>
                </a:lnTo>
                <a:lnTo>
                  <a:pt x="1627" y="491"/>
                </a:lnTo>
                <a:lnTo>
                  <a:pt x="1628" y="491"/>
                </a:lnTo>
                <a:lnTo>
                  <a:pt x="1628" y="491"/>
                </a:lnTo>
                <a:lnTo>
                  <a:pt x="1628" y="490"/>
                </a:lnTo>
                <a:lnTo>
                  <a:pt x="1627" y="490"/>
                </a:lnTo>
                <a:lnTo>
                  <a:pt x="1626" y="488"/>
                </a:lnTo>
                <a:lnTo>
                  <a:pt x="1626" y="488"/>
                </a:lnTo>
                <a:lnTo>
                  <a:pt x="1626" y="488"/>
                </a:lnTo>
                <a:lnTo>
                  <a:pt x="1626" y="490"/>
                </a:lnTo>
                <a:lnTo>
                  <a:pt x="1624" y="490"/>
                </a:lnTo>
                <a:lnTo>
                  <a:pt x="1624" y="490"/>
                </a:lnTo>
                <a:lnTo>
                  <a:pt x="1623" y="491"/>
                </a:lnTo>
                <a:lnTo>
                  <a:pt x="1624" y="491"/>
                </a:lnTo>
                <a:lnTo>
                  <a:pt x="1624" y="492"/>
                </a:lnTo>
                <a:lnTo>
                  <a:pt x="1624" y="492"/>
                </a:lnTo>
                <a:lnTo>
                  <a:pt x="1623" y="494"/>
                </a:lnTo>
                <a:lnTo>
                  <a:pt x="1623" y="494"/>
                </a:lnTo>
                <a:lnTo>
                  <a:pt x="1623" y="494"/>
                </a:lnTo>
                <a:lnTo>
                  <a:pt x="1623" y="492"/>
                </a:lnTo>
                <a:lnTo>
                  <a:pt x="1623" y="492"/>
                </a:lnTo>
                <a:lnTo>
                  <a:pt x="1623" y="492"/>
                </a:lnTo>
                <a:lnTo>
                  <a:pt x="1623" y="491"/>
                </a:lnTo>
                <a:lnTo>
                  <a:pt x="1623" y="491"/>
                </a:lnTo>
                <a:lnTo>
                  <a:pt x="1623" y="490"/>
                </a:lnTo>
                <a:lnTo>
                  <a:pt x="1623" y="490"/>
                </a:lnTo>
                <a:lnTo>
                  <a:pt x="1622" y="490"/>
                </a:lnTo>
                <a:lnTo>
                  <a:pt x="1622" y="491"/>
                </a:lnTo>
                <a:lnTo>
                  <a:pt x="1622" y="491"/>
                </a:lnTo>
                <a:lnTo>
                  <a:pt x="1620" y="491"/>
                </a:lnTo>
                <a:lnTo>
                  <a:pt x="1619" y="491"/>
                </a:lnTo>
                <a:lnTo>
                  <a:pt x="1617" y="491"/>
                </a:lnTo>
                <a:lnTo>
                  <a:pt x="1616" y="491"/>
                </a:lnTo>
                <a:lnTo>
                  <a:pt x="1616" y="492"/>
                </a:lnTo>
                <a:lnTo>
                  <a:pt x="1616" y="492"/>
                </a:lnTo>
                <a:lnTo>
                  <a:pt x="1616" y="494"/>
                </a:lnTo>
                <a:lnTo>
                  <a:pt x="1615" y="494"/>
                </a:lnTo>
                <a:lnTo>
                  <a:pt x="1616" y="495"/>
                </a:lnTo>
                <a:lnTo>
                  <a:pt x="1615" y="495"/>
                </a:lnTo>
                <a:lnTo>
                  <a:pt x="1615" y="496"/>
                </a:lnTo>
                <a:lnTo>
                  <a:pt x="1615" y="496"/>
                </a:lnTo>
                <a:lnTo>
                  <a:pt x="1613" y="496"/>
                </a:lnTo>
                <a:lnTo>
                  <a:pt x="1612" y="496"/>
                </a:lnTo>
                <a:lnTo>
                  <a:pt x="1612" y="498"/>
                </a:lnTo>
                <a:lnTo>
                  <a:pt x="1615" y="498"/>
                </a:lnTo>
                <a:lnTo>
                  <a:pt x="1617" y="498"/>
                </a:lnTo>
                <a:lnTo>
                  <a:pt x="1617" y="499"/>
                </a:lnTo>
                <a:lnTo>
                  <a:pt x="1617" y="499"/>
                </a:lnTo>
                <a:lnTo>
                  <a:pt x="1616" y="501"/>
                </a:lnTo>
                <a:lnTo>
                  <a:pt x="1615" y="501"/>
                </a:lnTo>
                <a:lnTo>
                  <a:pt x="1615" y="501"/>
                </a:lnTo>
                <a:lnTo>
                  <a:pt x="1613" y="501"/>
                </a:lnTo>
                <a:lnTo>
                  <a:pt x="1613" y="502"/>
                </a:lnTo>
                <a:lnTo>
                  <a:pt x="1613" y="502"/>
                </a:lnTo>
                <a:lnTo>
                  <a:pt x="1613" y="503"/>
                </a:lnTo>
                <a:lnTo>
                  <a:pt x="1613" y="503"/>
                </a:lnTo>
                <a:lnTo>
                  <a:pt x="1612" y="503"/>
                </a:lnTo>
                <a:lnTo>
                  <a:pt x="1609" y="503"/>
                </a:lnTo>
                <a:lnTo>
                  <a:pt x="1609" y="503"/>
                </a:lnTo>
                <a:lnTo>
                  <a:pt x="1609" y="503"/>
                </a:lnTo>
                <a:lnTo>
                  <a:pt x="1608" y="503"/>
                </a:lnTo>
                <a:lnTo>
                  <a:pt x="1606" y="502"/>
                </a:lnTo>
                <a:lnTo>
                  <a:pt x="1604" y="502"/>
                </a:lnTo>
                <a:lnTo>
                  <a:pt x="1602" y="502"/>
                </a:lnTo>
                <a:lnTo>
                  <a:pt x="1602" y="503"/>
                </a:lnTo>
                <a:lnTo>
                  <a:pt x="1601" y="503"/>
                </a:lnTo>
                <a:lnTo>
                  <a:pt x="1600" y="503"/>
                </a:lnTo>
                <a:lnTo>
                  <a:pt x="1600" y="503"/>
                </a:lnTo>
                <a:lnTo>
                  <a:pt x="1600" y="503"/>
                </a:lnTo>
                <a:lnTo>
                  <a:pt x="1600" y="505"/>
                </a:lnTo>
                <a:lnTo>
                  <a:pt x="1601" y="503"/>
                </a:lnTo>
                <a:lnTo>
                  <a:pt x="1601" y="505"/>
                </a:lnTo>
                <a:lnTo>
                  <a:pt x="1601" y="506"/>
                </a:lnTo>
                <a:lnTo>
                  <a:pt x="1601" y="505"/>
                </a:lnTo>
                <a:lnTo>
                  <a:pt x="1601" y="506"/>
                </a:lnTo>
                <a:lnTo>
                  <a:pt x="1601" y="506"/>
                </a:lnTo>
                <a:lnTo>
                  <a:pt x="1601" y="507"/>
                </a:lnTo>
                <a:lnTo>
                  <a:pt x="1601" y="509"/>
                </a:lnTo>
                <a:lnTo>
                  <a:pt x="1602" y="507"/>
                </a:lnTo>
                <a:lnTo>
                  <a:pt x="1604" y="507"/>
                </a:lnTo>
                <a:lnTo>
                  <a:pt x="1604" y="509"/>
                </a:lnTo>
                <a:lnTo>
                  <a:pt x="1604" y="509"/>
                </a:lnTo>
                <a:lnTo>
                  <a:pt x="1602" y="509"/>
                </a:lnTo>
                <a:lnTo>
                  <a:pt x="1601" y="510"/>
                </a:lnTo>
                <a:lnTo>
                  <a:pt x="1601" y="510"/>
                </a:lnTo>
                <a:lnTo>
                  <a:pt x="1601" y="510"/>
                </a:lnTo>
                <a:lnTo>
                  <a:pt x="1601" y="512"/>
                </a:lnTo>
                <a:lnTo>
                  <a:pt x="1602" y="512"/>
                </a:lnTo>
                <a:lnTo>
                  <a:pt x="1601" y="512"/>
                </a:lnTo>
                <a:lnTo>
                  <a:pt x="1600" y="512"/>
                </a:lnTo>
                <a:lnTo>
                  <a:pt x="1600" y="512"/>
                </a:lnTo>
                <a:lnTo>
                  <a:pt x="1600" y="512"/>
                </a:lnTo>
                <a:lnTo>
                  <a:pt x="1600" y="513"/>
                </a:lnTo>
                <a:lnTo>
                  <a:pt x="1600" y="513"/>
                </a:lnTo>
                <a:lnTo>
                  <a:pt x="1600" y="513"/>
                </a:lnTo>
                <a:lnTo>
                  <a:pt x="1600" y="514"/>
                </a:lnTo>
                <a:lnTo>
                  <a:pt x="1600" y="514"/>
                </a:lnTo>
                <a:lnTo>
                  <a:pt x="1601" y="514"/>
                </a:lnTo>
                <a:lnTo>
                  <a:pt x="1602" y="514"/>
                </a:lnTo>
                <a:lnTo>
                  <a:pt x="1601" y="514"/>
                </a:lnTo>
                <a:lnTo>
                  <a:pt x="1602" y="516"/>
                </a:lnTo>
                <a:lnTo>
                  <a:pt x="1602" y="516"/>
                </a:lnTo>
                <a:lnTo>
                  <a:pt x="1602" y="514"/>
                </a:lnTo>
                <a:lnTo>
                  <a:pt x="1604" y="514"/>
                </a:lnTo>
                <a:lnTo>
                  <a:pt x="1604" y="516"/>
                </a:lnTo>
                <a:lnTo>
                  <a:pt x="1604" y="516"/>
                </a:lnTo>
                <a:lnTo>
                  <a:pt x="1604" y="516"/>
                </a:lnTo>
                <a:lnTo>
                  <a:pt x="1605" y="516"/>
                </a:lnTo>
                <a:lnTo>
                  <a:pt x="1605" y="516"/>
                </a:lnTo>
                <a:lnTo>
                  <a:pt x="1608" y="516"/>
                </a:lnTo>
                <a:lnTo>
                  <a:pt x="1609" y="516"/>
                </a:lnTo>
                <a:lnTo>
                  <a:pt x="1611" y="517"/>
                </a:lnTo>
                <a:lnTo>
                  <a:pt x="1609" y="517"/>
                </a:lnTo>
                <a:lnTo>
                  <a:pt x="1609" y="517"/>
                </a:lnTo>
                <a:lnTo>
                  <a:pt x="1609" y="517"/>
                </a:lnTo>
                <a:lnTo>
                  <a:pt x="1608" y="517"/>
                </a:lnTo>
                <a:lnTo>
                  <a:pt x="1608" y="517"/>
                </a:lnTo>
                <a:lnTo>
                  <a:pt x="1606" y="519"/>
                </a:lnTo>
                <a:lnTo>
                  <a:pt x="1605" y="520"/>
                </a:lnTo>
                <a:lnTo>
                  <a:pt x="1605" y="520"/>
                </a:lnTo>
                <a:lnTo>
                  <a:pt x="1606" y="521"/>
                </a:lnTo>
                <a:lnTo>
                  <a:pt x="1605" y="521"/>
                </a:lnTo>
                <a:lnTo>
                  <a:pt x="1605" y="523"/>
                </a:lnTo>
                <a:lnTo>
                  <a:pt x="1602" y="524"/>
                </a:lnTo>
                <a:lnTo>
                  <a:pt x="1601" y="525"/>
                </a:lnTo>
                <a:lnTo>
                  <a:pt x="1602" y="524"/>
                </a:lnTo>
                <a:lnTo>
                  <a:pt x="1604" y="524"/>
                </a:lnTo>
                <a:lnTo>
                  <a:pt x="1604" y="524"/>
                </a:lnTo>
                <a:lnTo>
                  <a:pt x="1604" y="524"/>
                </a:lnTo>
                <a:lnTo>
                  <a:pt x="1605" y="524"/>
                </a:lnTo>
                <a:lnTo>
                  <a:pt x="1606" y="524"/>
                </a:lnTo>
                <a:lnTo>
                  <a:pt x="1608" y="524"/>
                </a:lnTo>
                <a:lnTo>
                  <a:pt x="1609" y="524"/>
                </a:lnTo>
                <a:lnTo>
                  <a:pt x="1609" y="523"/>
                </a:lnTo>
                <a:lnTo>
                  <a:pt x="1611" y="523"/>
                </a:lnTo>
                <a:lnTo>
                  <a:pt x="1612" y="524"/>
                </a:lnTo>
                <a:lnTo>
                  <a:pt x="1609" y="524"/>
                </a:lnTo>
                <a:lnTo>
                  <a:pt x="1606" y="524"/>
                </a:lnTo>
                <a:lnTo>
                  <a:pt x="1604" y="525"/>
                </a:lnTo>
                <a:lnTo>
                  <a:pt x="1604" y="525"/>
                </a:lnTo>
                <a:lnTo>
                  <a:pt x="1602" y="525"/>
                </a:lnTo>
                <a:lnTo>
                  <a:pt x="1602" y="527"/>
                </a:lnTo>
                <a:lnTo>
                  <a:pt x="1601" y="527"/>
                </a:lnTo>
                <a:lnTo>
                  <a:pt x="1601" y="527"/>
                </a:lnTo>
                <a:lnTo>
                  <a:pt x="1602" y="528"/>
                </a:lnTo>
                <a:lnTo>
                  <a:pt x="1602" y="528"/>
                </a:lnTo>
                <a:lnTo>
                  <a:pt x="1601" y="530"/>
                </a:lnTo>
                <a:lnTo>
                  <a:pt x="1600" y="528"/>
                </a:lnTo>
                <a:lnTo>
                  <a:pt x="1600" y="528"/>
                </a:lnTo>
                <a:lnTo>
                  <a:pt x="1598" y="528"/>
                </a:lnTo>
                <a:lnTo>
                  <a:pt x="1598" y="528"/>
                </a:lnTo>
                <a:lnTo>
                  <a:pt x="1597" y="530"/>
                </a:lnTo>
                <a:lnTo>
                  <a:pt x="1597" y="530"/>
                </a:lnTo>
                <a:lnTo>
                  <a:pt x="1597" y="531"/>
                </a:lnTo>
                <a:lnTo>
                  <a:pt x="1598" y="531"/>
                </a:lnTo>
                <a:lnTo>
                  <a:pt x="1601" y="531"/>
                </a:lnTo>
                <a:moveTo>
                  <a:pt x="1049" y="277"/>
                </a:moveTo>
                <a:lnTo>
                  <a:pt x="1048" y="277"/>
                </a:lnTo>
                <a:lnTo>
                  <a:pt x="1048" y="277"/>
                </a:lnTo>
                <a:lnTo>
                  <a:pt x="1047" y="279"/>
                </a:lnTo>
                <a:lnTo>
                  <a:pt x="1047" y="279"/>
                </a:lnTo>
                <a:lnTo>
                  <a:pt x="1049" y="280"/>
                </a:lnTo>
                <a:lnTo>
                  <a:pt x="1049" y="279"/>
                </a:lnTo>
                <a:lnTo>
                  <a:pt x="1049" y="279"/>
                </a:lnTo>
                <a:lnTo>
                  <a:pt x="1051" y="277"/>
                </a:lnTo>
                <a:lnTo>
                  <a:pt x="1051" y="277"/>
                </a:lnTo>
                <a:lnTo>
                  <a:pt x="1049" y="277"/>
                </a:lnTo>
                <a:moveTo>
                  <a:pt x="1107" y="459"/>
                </a:moveTo>
                <a:lnTo>
                  <a:pt x="1107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61"/>
                </a:lnTo>
                <a:lnTo>
                  <a:pt x="1107" y="461"/>
                </a:lnTo>
                <a:lnTo>
                  <a:pt x="1108" y="461"/>
                </a:lnTo>
                <a:lnTo>
                  <a:pt x="1108" y="459"/>
                </a:lnTo>
                <a:lnTo>
                  <a:pt x="1108" y="459"/>
                </a:lnTo>
                <a:lnTo>
                  <a:pt x="1107" y="459"/>
                </a:lnTo>
                <a:moveTo>
                  <a:pt x="1077" y="399"/>
                </a:moveTo>
                <a:lnTo>
                  <a:pt x="1077" y="399"/>
                </a:lnTo>
                <a:lnTo>
                  <a:pt x="1077" y="399"/>
                </a:lnTo>
                <a:lnTo>
                  <a:pt x="1077" y="397"/>
                </a:lnTo>
                <a:lnTo>
                  <a:pt x="1075" y="397"/>
                </a:lnTo>
                <a:lnTo>
                  <a:pt x="1075" y="397"/>
                </a:lnTo>
                <a:lnTo>
                  <a:pt x="1075" y="397"/>
                </a:lnTo>
                <a:lnTo>
                  <a:pt x="1075" y="399"/>
                </a:lnTo>
                <a:lnTo>
                  <a:pt x="1075" y="399"/>
                </a:lnTo>
                <a:lnTo>
                  <a:pt x="1075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7" y="399"/>
                </a:lnTo>
                <a:lnTo>
                  <a:pt x="1077" y="399"/>
                </a:lnTo>
                <a:lnTo>
                  <a:pt x="1077" y="399"/>
                </a:lnTo>
                <a:moveTo>
                  <a:pt x="1099" y="320"/>
                </a:moveTo>
                <a:lnTo>
                  <a:pt x="1102" y="319"/>
                </a:lnTo>
                <a:lnTo>
                  <a:pt x="1102" y="317"/>
                </a:lnTo>
                <a:lnTo>
                  <a:pt x="1102" y="317"/>
                </a:lnTo>
                <a:lnTo>
                  <a:pt x="1102" y="317"/>
                </a:lnTo>
                <a:lnTo>
                  <a:pt x="1100" y="317"/>
                </a:lnTo>
                <a:lnTo>
                  <a:pt x="1099" y="319"/>
                </a:lnTo>
                <a:lnTo>
                  <a:pt x="1099" y="319"/>
                </a:lnTo>
                <a:lnTo>
                  <a:pt x="1097" y="320"/>
                </a:lnTo>
                <a:lnTo>
                  <a:pt x="1097" y="320"/>
                </a:lnTo>
                <a:lnTo>
                  <a:pt x="1097" y="320"/>
                </a:lnTo>
                <a:lnTo>
                  <a:pt x="1099" y="320"/>
                </a:lnTo>
                <a:moveTo>
                  <a:pt x="1078" y="390"/>
                </a:moveTo>
                <a:lnTo>
                  <a:pt x="1077" y="390"/>
                </a:lnTo>
                <a:lnTo>
                  <a:pt x="1078" y="390"/>
                </a:lnTo>
                <a:lnTo>
                  <a:pt x="1078" y="390"/>
                </a:lnTo>
                <a:lnTo>
                  <a:pt x="1080" y="392"/>
                </a:lnTo>
                <a:lnTo>
                  <a:pt x="1081" y="392"/>
                </a:lnTo>
                <a:lnTo>
                  <a:pt x="1082" y="390"/>
                </a:lnTo>
                <a:lnTo>
                  <a:pt x="1082" y="389"/>
                </a:lnTo>
                <a:lnTo>
                  <a:pt x="1082" y="389"/>
                </a:lnTo>
                <a:lnTo>
                  <a:pt x="1081" y="389"/>
                </a:lnTo>
                <a:lnTo>
                  <a:pt x="1081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90"/>
                </a:lnTo>
                <a:moveTo>
                  <a:pt x="826" y="47"/>
                </a:moveTo>
                <a:lnTo>
                  <a:pt x="829" y="47"/>
                </a:lnTo>
                <a:lnTo>
                  <a:pt x="832" y="46"/>
                </a:lnTo>
                <a:lnTo>
                  <a:pt x="833" y="46"/>
                </a:lnTo>
                <a:lnTo>
                  <a:pt x="835" y="46"/>
                </a:lnTo>
                <a:lnTo>
                  <a:pt x="836" y="46"/>
                </a:lnTo>
                <a:lnTo>
                  <a:pt x="842" y="46"/>
                </a:lnTo>
                <a:lnTo>
                  <a:pt x="840" y="46"/>
                </a:lnTo>
                <a:lnTo>
                  <a:pt x="833" y="50"/>
                </a:lnTo>
                <a:lnTo>
                  <a:pt x="833" y="50"/>
                </a:lnTo>
                <a:lnTo>
                  <a:pt x="835" y="51"/>
                </a:lnTo>
                <a:lnTo>
                  <a:pt x="836" y="51"/>
                </a:lnTo>
                <a:lnTo>
                  <a:pt x="848" y="48"/>
                </a:lnTo>
                <a:lnTo>
                  <a:pt x="854" y="47"/>
                </a:lnTo>
                <a:lnTo>
                  <a:pt x="857" y="47"/>
                </a:lnTo>
                <a:lnTo>
                  <a:pt x="862" y="48"/>
                </a:lnTo>
                <a:lnTo>
                  <a:pt x="862" y="48"/>
                </a:lnTo>
                <a:lnTo>
                  <a:pt x="857" y="48"/>
                </a:lnTo>
                <a:lnTo>
                  <a:pt x="853" y="48"/>
                </a:lnTo>
                <a:lnTo>
                  <a:pt x="850" y="50"/>
                </a:lnTo>
                <a:lnTo>
                  <a:pt x="844" y="51"/>
                </a:lnTo>
                <a:lnTo>
                  <a:pt x="843" y="53"/>
                </a:lnTo>
                <a:lnTo>
                  <a:pt x="843" y="53"/>
                </a:lnTo>
                <a:lnTo>
                  <a:pt x="847" y="54"/>
                </a:lnTo>
                <a:lnTo>
                  <a:pt x="846" y="54"/>
                </a:lnTo>
                <a:lnTo>
                  <a:pt x="843" y="55"/>
                </a:lnTo>
                <a:lnTo>
                  <a:pt x="840" y="57"/>
                </a:lnTo>
                <a:lnTo>
                  <a:pt x="839" y="57"/>
                </a:lnTo>
                <a:lnTo>
                  <a:pt x="842" y="58"/>
                </a:lnTo>
                <a:lnTo>
                  <a:pt x="843" y="59"/>
                </a:lnTo>
                <a:lnTo>
                  <a:pt x="844" y="59"/>
                </a:lnTo>
                <a:lnTo>
                  <a:pt x="850" y="58"/>
                </a:lnTo>
                <a:lnTo>
                  <a:pt x="865" y="58"/>
                </a:lnTo>
                <a:lnTo>
                  <a:pt x="872" y="57"/>
                </a:lnTo>
                <a:lnTo>
                  <a:pt x="879" y="54"/>
                </a:lnTo>
                <a:lnTo>
                  <a:pt x="883" y="54"/>
                </a:lnTo>
                <a:lnTo>
                  <a:pt x="884" y="54"/>
                </a:lnTo>
                <a:lnTo>
                  <a:pt x="887" y="54"/>
                </a:lnTo>
                <a:lnTo>
                  <a:pt x="886" y="54"/>
                </a:lnTo>
                <a:lnTo>
                  <a:pt x="879" y="57"/>
                </a:lnTo>
                <a:lnTo>
                  <a:pt x="873" y="59"/>
                </a:lnTo>
                <a:lnTo>
                  <a:pt x="869" y="59"/>
                </a:lnTo>
                <a:lnTo>
                  <a:pt x="864" y="59"/>
                </a:lnTo>
                <a:lnTo>
                  <a:pt x="854" y="59"/>
                </a:lnTo>
                <a:lnTo>
                  <a:pt x="847" y="61"/>
                </a:lnTo>
                <a:lnTo>
                  <a:pt x="846" y="62"/>
                </a:lnTo>
                <a:lnTo>
                  <a:pt x="847" y="62"/>
                </a:lnTo>
                <a:lnTo>
                  <a:pt x="847" y="64"/>
                </a:lnTo>
                <a:lnTo>
                  <a:pt x="848" y="64"/>
                </a:lnTo>
                <a:lnTo>
                  <a:pt x="850" y="64"/>
                </a:lnTo>
                <a:lnTo>
                  <a:pt x="853" y="65"/>
                </a:lnTo>
                <a:lnTo>
                  <a:pt x="855" y="66"/>
                </a:lnTo>
                <a:lnTo>
                  <a:pt x="858" y="66"/>
                </a:lnTo>
                <a:lnTo>
                  <a:pt x="861" y="68"/>
                </a:lnTo>
                <a:lnTo>
                  <a:pt x="865" y="68"/>
                </a:lnTo>
                <a:lnTo>
                  <a:pt x="866" y="66"/>
                </a:lnTo>
                <a:lnTo>
                  <a:pt x="875" y="61"/>
                </a:lnTo>
                <a:lnTo>
                  <a:pt x="877" y="59"/>
                </a:lnTo>
                <a:lnTo>
                  <a:pt x="879" y="59"/>
                </a:lnTo>
                <a:lnTo>
                  <a:pt x="890" y="58"/>
                </a:lnTo>
                <a:lnTo>
                  <a:pt x="903" y="57"/>
                </a:lnTo>
                <a:lnTo>
                  <a:pt x="902" y="58"/>
                </a:lnTo>
                <a:lnTo>
                  <a:pt x="890" y="59"/>
                </a:lnTo>
                <a:lnTo>
                  <a:pt x="884" y="59"/>
                </a:lnTo>
                <a:lnTo>
                  <a:pt x="880" y="61"/>
                </a:lnTo>
                <a:lnTo>
                  <a:pt x="875" y="65"/>
                </a:lnTo>
                <a:lnTo>
                  <a:pt x="873" y="66"/>
                </a:lnTo>
                <a:lnTo>
                  <a:pt x="872" y="68"/>
                </a:lnTo>
                <a:lnTo>
                  <a:pt x="872" y="68"/>
                </a:lnTo>
                <a:lnTo>
                  <a:pt x="872" y="69"/>
                </a:lnTo>
                <a:lnTo>
                  <a:pt x="875" y="69"/>
                </a:lnTo>
                <a:lnTo>
                  <a:pt x="876" y="69"/>
                </a:lnTo>
                <a:lnTo>
                  <a:pt x="880" y="69"/>
                </a:lnTo>
                <a:lnTo>
                  <a:pt x="884" y="70"/>
                </a:lnTo>
                <a:lnTo>
                  <a:pt x="886" y="70"/>
                </a:lnTo>
                <a:lnTo>
                  <a:pt x="892" y="70"/>
                </a:lnTo>
                <a:lnTo>
                  <a:pt x="894" y="70"/>
                </a:lnTo>
                <a:lnTo>
                  <a:pt x="895" y="69"/>
                </a:lnTo>
                <a:lnTo>
                  <a:pt x="898" y="69"/>
                </a:lnTo>
                <a:lnTo>
                  <a:pt x="899" y="68"/>
                </a:lnTo>
                <a:lnTo>
                  <a:pt x="902" y="66"/>
                </a:lnTo>
                <a:lnTo>
                  <a:pt x="908" y="66"/>
                </a:lnTo>
                <a:lnTo>
                  <a:pt x="910" y="65"/>
                </a:lnTo>
                <a:lnTo>
                  <a:pt x="913" y="65"/>
                </a:lnTo>
                <a:lnTo>
                  <a:pt x="912" y="66"/>
                </a:lnTo>
                <a:lnTo>
                  <a:pt x="908" y="68"/>
                </a:lnTo>
                <a:lnTo>
                  <a:pt x="906" y="69"/>
                </a:lnTo>
                <a:lnTo>
                  <a:pt x="909" y="69"/>
                </a:lnTo>
                <a:lnTo>
                  <a:pt x="912" y="69"/>
                </a:lnTo>
                <a:lnTo>
                  <a:pt x="920" y="68"/>
                </a:lnTo>
                <a:lnTo>
                  <a:pt x="921" y="68"/>
                </a:lnTo>
                <a:lnTo>
                  <a:pt x="924" y="68"/>
                </a:lnTo>
                <a:lnTo>
                  <a:pt x="932" y="65"/>
                </a:lnTo>
                <a:lnTo>
                  <a:pt x="936" y="64"/>
                </a:lnTo>
                <a:lnTo>
                  <a:pt x="938" y="62"/>
                </a:lnTo>
                <a:lnTo>
                  <a:pt x="939" y="62"/>
                </a:lnTo>
                <a:lnTo>
                  <a:pt x="939" y="61"/>
                </a:lnTo>
                <a:lnTo>
                  <a:pt x="941" y="59"/>
                </a:lnTo>
                <a:lnTo>
                  <a:pt x="941" y="58"/>
                </a:lnTo>
                <a:lnTo>
                  <a:pt x="942" y="57"/>
                </a:lnTo>
                <a:lnTo>
                  <a:pt x="943" y="57"/>
                </a:lnTo>
                <a:lnTo>
                  <a:pt x="945" y="57"/>
                </a:lnTo>
                <a:lnTo>
                  <a:pt x="946" y="57"/>
                </a:lnTo>
                <a:lnTo>
                  <a:pt x="950" y="54"/>
                </a:lnTo>
                <a:lnTo>
                  <a:pt x="953" y="53"/>
                </a:lnTo>
                <a:lnTo>
                  <a:pt x="964" y="50"/>
                </a:lnTo>
                <a:lnTo>
                  <a:pt x="963" y="51"/>
                </a:lnTo>
                <a:lnTo>
                  <a:pt x="957" y="53"/>
                </a:lnTo>
                <a:lnTo>
                  <a:pt x="950" y="57"/>
                </a:lnTo>
                <a:lnTo>
                  <a:pt x="949" y="57"/>
                </a:lnTo>
                <a:lnTo>
                  <a:pt x="947" y="59"/>
                </a:lnTo>
                <a:lnTo>
                  <a:pt x="947" y="59"/>
                </a:lnTo>
                <a:lnTo>
                  <a:pt x="946" y="61"/>
                </a:lnTo>
                <a:lnTo>
                  <a:pt x="947" y="62"/>
                </a:lnTo>
                <a:lnTo>
                  <a:pt x="953" y="62"/>
                </a:lnTo>
                <a:lnTo>
                  <a:pt x="959" y="62"/>
                </a:lnTo>
                <a:lnTo>
                  <a:pt x="961" y="62"/>
                </a:lnTo>
                <a:lnTo>
                  <a:pt x="964" y="62"/>
                </a:lnTo>
                <a:lnTo>
                  <a:pt x="964" y="62"/>
                </a:lnTo>
                <a:lnTo>
                  <a:pt x="961" y="64"/>
                </a:lnTo>
                <a:lnTo>
                  <a:pt x="959" y="64"/>
                </a:lnTo>
                <a:lnTo>
                  <a:pt x="950" y="65"/>
                </a:lnTo>
                <a:lnTo>
                  <a:pt x="938" y="68"/>
                </a:lnTo>
                <a:lnTo>
                  <a:pt x="938" y="68"/>
                </a:lnTo>
                <a:lnTo>
                  <a:pt x="934" y="70"/>
                </a:lnTo>
                <a:lnTo>
                  <a:pt x="925" y="72"/>
                </a:lnTo>
                <a:lnTo>
                  <a:pt x="910" y="73"/>
                </a:lnTo>
                <a:lnTo>
                  <a:pt x="908" y="75"/>
                </a:lnTo>
                <a:lnTo>
                  <a:pt x="906" y="75"/>
                </a:lnTo>
                <a:lnTo>
                  <a:pt x="906" y="76"/>
                </a:lnTo>
                <a:lnTo>
                  <a:pt x="909" y="77"/>
                </a:lnTo>
                <a:lnTo>
                  <a:pt x="912" y="80"/>
                </a:lnTo>
                <a:lnTo>
                  <a:pt x="917" y="83"/>
                </a:lnTo>
                <a:lnTo>
                  <a:pt x="919" y="84"/>
                </a:lnTo>
                <a:lnTo>
                  <a:pt x="921" y="86"/>
                </a:lnTo>
                <a:lnTo>
                  <a:pt x="923" y="87"/>
                </a:lnTo>
                <a:lnTo>
                  <a:pt x="924" y="88"/>
                </a:lnTo>
                <a:lnTo>
                  <a:pt x="927" y="88"/>
                </a:lnTo>
                <a:lnTo>
                  <a:pt x="931" y="88"/>
                </a:lnTo>
                <a:lnTo>
                  <a:pt x="934" y="88"/>
                </a:lnTo>
                <a:lnTo>
                  <a:pt x="932" y="90"/>
                </a:lnTo>
                <a:lnTo>
                  <a:pt x="930" y="90"/>
                </a:lnTo>
                <a:lnTo>
                  <a:pt x="928" y="90"/>
                </a:lnTo>
                <a:lnTo>
                  <a:pt x="924" y="90"/>
                </a:lnTo>
                <a:lnTo>
                  <a:pt x="920" y="90"/>
                </a:lnTo>
                <a:lnTo>
                  <a:pt x="919" y="88"/>
                </a:lnTo>
                <a:lnTo>
                  <a:pt x="917" y="87"/>
                </a:lnTo>
                <a:lnTo>
                  <a:pt x="914" y="87"/>
                </a:lnTo>
                <a:lnTo>
                  <a:pt x="912" y="84"/>
                </a:lnTo>
                <a:lnTo>
                  <a:pt x="909" y="81"/>
                </a:lnTo>
                <a:lnTo>
                  <a:pt x="906" y="80"/>
                </a:lnTo>
                <a:lnTo>
                  <a:pt x="902" y="79"/>
                </a:lnTo>
                <a:lnTo>
                  <a:pt x="899" y="77"/>
                </a:lnTo>
                <a:lnTo>
                  <a:pt x="895" y="76"/>
                </a:lnTo>
                <a:lnTo>
                  <a:pt x="890" y="76"/>
                </a:lnTo>
                <a:lnTo>
                  <a:pt x="886" y="76"/>
                </a:lnTo>
                <a:lnTo>
                  <a:pt x="875" y="75"/>
                </a:lnTo>
                <a:lnTo>
                  <a:pt x="872" y="76"/>
                </a:lnTo>
                <a:lnTo>
                  <a:pt x="872" y="79"/>
                </a:lnTo>
                <a:lnTo>
                  <a:pt x="873" y="81"/>
                </a:lnTo>
                <a:lnTo>
                  <a:pt x="873" y="86"/>
                </a:lnTo>
                <a:lnTo>
                  <a:pt x="876" y="87"/>
                </a:lnTo>
                <a:lnTo>
                  <a:pt x="877" y="87"/>
                </a:lnTo>
                <a:lnTo>
                  <a:pt x="883" y="88"/>
                </a:lnTo>
                <a:lnTo>
                  <a:pt x="884" y="88"/>
                </a:lnTo>
                <a:lnTo>
                  <a:pt x="886" y="90"/>
                </a:lnTo>
                <a:lnTo>
                  <a:pt x="888" y="92"/>
                </a:lnTo>
                <a:lnTo>
                  <a:pt x="891" y="95"/>
                </a:lnTo>
                <a:lnTo>
                  <a:pt x="892" y="97"/>
                </a:lnTo>
                <a:lnTo>
                  <a:pt x="894" y="98"/>
                </a:lnTo>
                <a:lnTo>
                  <a:pt x="897" y="99"/>
                </a:lnTo>
                <a:lnTo>
                  <a:pt x="899" y="101"/>
                </a:lnTo>
                <a:lnTo>
                  <a:pt x="901" y="102"/>
                </a:lnTo>
                <a:lnTo>
                  <a:pt x="898" y="102"/>
                </a:lnTo>
                <a:lnTo>
                  <a:pt x="895" y="101"/>
                </a:lnTo>
                <a:lnTo>
                  <a:pt x="894" y="101"/>
                </a:lnTo>
                <a:lnTo>
                  <a:pt x="892" y="101"/>
                </a:lnTo>
                <a:lnTo>
                  <a:pt x="891" y="101"/>
                </a:lnTo>
                <a:lnTo>
                  <a:pt x="891" y="101"/>
                </a:lnTo>
                <a:lnTo>
                  <a:pt x="891" y="102"/>
                </a:lnTo>
                <a:lnTo>
                  <a:pt x="892" y="104"/>
                </a:lnTo>
                <a:lnTo>
                  <a:pt x="894" y="104"/>
                </a:lnTo>
                <a:lnTo>
                  <a:pt x="895" y="104"/>
                </a:lnTo>
                <a:lnTo>
                  <a:pt x="898" y="104"/>
                </a:lnTo>
                <a:lnTo>
                  <a:pt x="905" y="104"/>
                </a:lnTo>
                <a:lnTo>
                  <a:pt x="909" y="105"/>
                </a:lnTo>
                <a:lnTo>
                  <a:pt x="912" y="105"/>
                </a:lnTo>
                <a:lnTo>
                  <a:pt x="913" y="105"/>
                </a:lnTo>
                <a:lnTo>
                  <a:pt x="914" y="104"/>
                </a:lnTo>
                <a:lnTo>
                  <a:pt x="916" y="104"/>
                </a:lnTo>
                <a:lnTo>
                  <a:pt x="917" y="104"/>
                </a:lnTo>
                <a:lnTo>
                  <a:pt x="917" y="104"/>
                </a:lnTo>
                <a:lnTo>
                  <a:pt x="916" y="105"/>
                </a:lnTo>
                <a:lnTo>
                  <a:pt x="914" y="106"/>
                </a:lnTo>
                <a:lnTo>
                  <a:pt x="913" y="106"/>
                </a:lnTo>
                <a:lnTo>
                  <a:pt x="912" y="106"/>
                </a:lnTo>
                <a:lnTo>
                  <a:pt x="906" y="106"/>
                </a:lnTo>
                <a:lnTo>
                  <a:pt x="905" y="106"/>
                </a:lnTo>
                <a:lnTo>
                  <a:pt x="903" y="108"/>
                </a:lnTo>
                <a:lnTo>
                  <a:pt x="902" y="108"/>
                </a:lnTo>
                <a:lnTo>
                  <a:pt x="901" y="106"/>
                </a:lnTo>
                <a:lnTo>
                  <a:pt x="897" y="106"/>
                </a:lnTo>
                <a:lnTo>
                  <a:pt x="888" y="105"/>
                </a:lnTo>
                <a:lnTo>
                  <a:pt x="887" y="105"/>
                </a:lnTo>
                <a:lnTo>
                  <a:pt x="884" y="105"/>
                </a:lnTo>
                <a:lnTo>
                  <a:pt x="880" y="106"/>
                </a:lnTo>
                <a:lnTo>
                  <a:pt x="875" y="106"/>
                </a:lnTo>
                <a:lnTo>
                  <a:pt x="869" y="108"/>
                </a:lnTo>
                <a:lnTo>
                  <a:pt x="868" y="110"/>
                </a:lnTo>
                <a:lnTo>
                  <a:pt x="866" y="112"/>
                </a:lnTo>
                <a:lnTo>
                  <a:pt x="865" y="113"/>
                </a:lnTo>
                <a:lnTo>
                  <a:pt x="864" y="115"/>
                </a:lnTo>
                <a:lnTo>
                  <a:pt x="864" y="117"/>
                </a:lnTo>
                <a:lnTo>
                  <a:pt x="862" y="120"/>
                </a:lnTo>
                <a:lnTo>
                  <a:pt x="865" y="121"/>
                </a:lnTo>
                <a:lnTo>
                  <a:pt x="869" y="121"/>
                </a:lnTo>
                <a:lnTo>
                  <a:pt x="870" y="120"/>
                </a:lnTo>
                <a:lnTo>
                  <a:pt x="873" y="120"/>
                </a:lnTo>
                <a:lnTo>
                  <a:pt x="876" y="117"/>
                </a:lnTo>
                <a:lnTo>
                  <a:pt x="877" y="116"/>
                </a:lnTo>
                <a:lnTo>
                  <a:pt x="876" y="120"/>
                </a:lnTo>
                <a:lnTo>
                  <a:pt x="875" y="121"/>
                </a:lnTo>
                <a:lnTo>
                  <a:pt x="881" y="121"/>
                </a:lnTo>
                <a:lnTo>
                  <a:pt x="883" y="120"/>
                </a:lnTo>
                <a:lnTo>
                  <a:pt x="884" y="120"/>
                </a:lnTo>
                <a:lnTo>
                  <a:pt x="887" y="117"/>
                </a:lnTo>
                <a:lnTo>
                  <a:pt x="888" y="113"/>
                </a:lnTo>
                <a:lnTo>
                  <a:pt x="887" y="119"/>
                </a:lnTo>
                <a:lnTo>
                  <a:pt x="891" y="119"/>
                </a:lnTo>
                <a:lnTo>
                  <a:pt x="892" y="119"/>
                </a:lnTo>
                <a:lnTo>
                  <a:pt x="894" y="120"/>
                </a:lnTo>
                <a:lnTo>
                  <a:pt x="891" y="120"/>
                </a:lnTo>
                <a:lnTo>
                  <a:pt x="891" y="120"/>
                </a:lnTo>
                <a:lnTo>
                  <a:pt x="887" y="123"/>
                </a:lnTo>
                <a:lnTo>
                  <a:pt x="884" y="123"/>
                </a:lnTo>
                <a:lnTo>
                  <a:pt x="881" y="126"/>
                </a:lnTo>
                <a:lnTo>
                  <a:pt x="884" y="128"/>
                </a:lnTo>
                <a:lnTo>
                  <a:pt x="884" y="132"/>
                </a:lnTo>
                <a:lnTo>
                  <a:pt x="886" y="134"/>
                </a:lnTo>
                <a:lnTo>
                  <a:pt x="888" y="134"/>
                </a:lnTo>
                <a:lnTo>
                  <a:pt x="891" y="132"/>
                </a:lnTo>
                <a:lnTo>
                  <a:pt x="895" y="134"/>
                </a:lnTo>
                <a:lnTo>
                  <a:pt x="897" y="134"/>
                </a:lnTo>
                <a:lnTo>
                  <a:pt x="898" y="132"/>
                </a:lnTo>
                <a:lnTo>
                  <a:pt x="902" y="131"/>
                </a:lnTo>
                <a:lnTo>
                  <a:pt x="903" y="130"/>
                </a:lnTo>
                <a:lnTo>
                  <a:pt x="909" y="124"/>
                </a:lnTo>
                <a:lnTo>
                  <a:pt x="909" y="124"/>
                </a:lnTo>
                <a:lnTo>
                  <a:pt x="909" y="124"/>
                </a:lnTo>
                <a:lnTo>
                  <a:pt x="909" y="126"/>
                </a:lnTo>
                <a:lnTo>
                  <a:pt x="909" y="127"/>
                </a:lnTo>
                <a:lnTo>
                  <a:pt x="906" y="128"/>
                </a:lnTo>
                <a:lnTo>
                  <a:pt x="903" y="132"/>
                </a:lnTo>
                <a:lnTo>
                  <a:pt x="901" y="134"/>
                </a:lnTo>
                <a:lnTo>
                  <a:pt x="901" y="134"/>
                </a:lnTo>
                <a:lnTo>
                  <a:pt x="899" y="135"/>
                </a:lnTo>
                <a:lnTo>
                  <a:pt x="899" y="135"/>
                </a:lnTo>
                <a:lnTo>
                  <a:pt x="897" y="135"/>
                </a:lnTo>
                <a:lnTo>
                  <a:pt x="891" y="137"/>
                </a:lnTo>
                <a:lnTo>
                  <a:pt x="890" y="137"/>
                </a:lnTo>
                <a:lnTo>
                  <a:pt x="887" y="137"/>
                </a:lnTo>
                <a:lnTo>
                  <a:pt x="881" y="134"/>
                </a:lnTo>
                <a:lnTo>
                  <a:pt x="880" y="134"/>
                </a:lnTo>
                <a:lnTo>
                  <a:pt x="879" y="131"/>
                </a:lnTo>
                <a:lnTo>
                  <a:pt x="876" y="128"/>
                </a:lnTo>
                <a:lnTo>
                  <a:pt x="873" y="127"/>
                </a:lnTo>
                <a:lnTo>
                  <a:pt x="870" y="127"/>
                </a:lnTo>
                <a:lnTo>
                  <a:pt x="868" y="126"/>
                </a:lnTo>
                <a:lnTo>
                  <a:pt x="865" y="126"/>
                </a:lnTo>
                <a:lnTo>
                  <a:pt x="864" y="126"/>
                </a:lnTo>
                <a:lnTo>
                  <a:pt x="861" y="127"/>
                </a:lnTo>
                <a:lnTo>
                  <a:pt x="858" y="128"/>
                </a:lnTo>
                <a:lnTo>
                  <a:pt x="857" y="130"/>
                </a:lnTo>
                <a:lnTo>
                  <a:pt x="859" y="131"/>
                </a:lnTo>
                <a:lnTo>
                  <a:pt x="861" y="134"/>
                </a:lnTo>
                <a:lnTo>
                  <a:pt x="861" y="135"/>
                </a:lnTo>
                <a:lnTo>
                  <a:pt x="862" y="135"/>
                </a:lnTo>
                <a:lnTo>
                  <a:pt x="864" y="137"/>
                </a:lnTo>
                <a:lnTo>
                  <a:pt x="865" y="137"/>
                </a:lnTo>
                <a:lnTo>
                  <a:pt x="866" y="137"/>
                </a:lnTo>
                <a:lnTo>
                  <a:pt x="866" y="138"/>
                </a:lnTo>
                <a:lnTo>
                  <a:pt x="869" y="139"/>
                </a:lnTo>
                <a:lnTo>
                  <a:pt x="869" y="139"/>
                </a:lnTo>
                <a:lnTo>
                  <a:pt x="869" y="141"/>
                </a:lnTo>
                <a:lnTo>
                  <a:pt x="868" y="141"/>
                </a:lnTo>
                <a:lnTo>
                  <a:pt x="865" y="141"/>
                </a:lnTo>
                <a:lnTo>
                  <a:pt x="862" y="141"/>
                </a:lnTo>
                <a:lnTo>
                  <a:pt x="859" y="141"/>
                </a:lnTo>
                <a:lnTo>
                  <a:pt x="857" y="141"/>
                </a:lnTo>
                <a:lnTo>
                  <a:pt x="854" y="142"/>
                </a:lnTo>
                <a:lnTo>
                  <a:pt x="853" y="142"/>
                </a:lnTo>
                <a:lnTo>
                  <a:pt x="851" y="144"/>
                </a:lnTo>
                <a:lnTo>
                  <a:pt x="844" y="148"/>
                </a:lnTo>
                <a:lnTo>
                  <a:pt x="843" y="150"/>
                </a:lnTo>
                <a:lnTo>
                  <a:pt x="843" y="153"/>
                </a:lnTo>
                <a:lnTo>
                  <a:pt x="846" y="155"/>
                </a:lnTo>
                <a:lnTo>
                  <a:pt x="851" y="155"/>
                </a:lnTo>
                <a:lnTo>
                  <a:pt x="853" y="155"/>
                </a:lnTo>
                <a:lnTo>
                  <a:pt x="853" y="153"/>
                </a:lnTo>
                <a:lnTo>
                  <a:pt x="853" y="150"/>
                </a:lnTo>
                <a:lnTo>
                  <a:pt x="854" y="148"/>
                </a:lnTo>
                <a:lnTo>
                  <a:pt x="854" y="152"/>
                </a:lnTo>
                <a:lnTo>
                  <a:pt x="854" y="156"/>
                </a:lnTo>
                <a:lnTo>
                  <a:pt x="857" y="155"/>
                </a:lnTo>
                <a:lnTo>
                  <a:pt x="864" y="156"/>
                </a:lnTo>
                <a:lnTo>
                  <a:pt x="864" y="152"/>
                </a:lnTo>
                <a:lnTo>
                  <a:pt x="865" y="155"/>
                </a:lnTo>
                <a:lnTo>
                  <a:pt x="868" y="155"/>
                </a:lnTo>
                <a:lnTo>
                  <a:pt x="870" y="156"/>
                </a:lnTo>
                <a:lnTo>
                  <a:pt x="872" y="153"/>
                </a:lnTo>
                <a:lnTo>
                  <a:pt x="873" y="152"/>
                </a:lnTo>
                <a:lnTo>
                  <a:pt x="873" y="152"/>
                </a:lnTo>
                <a:lnTo>
                  <a:pt x="873" y="153"/>
                </a:lnTo>
                <a:lnTo>
                  <a:pt x="875" y="153"/>
                </a:lnTo>
                <a:lnTo>
                  <a:pt x="876" y="155"/>
                </a:lnTo>
                <a:lnTo>
                  <a:pt x="880" y="156"/>
                </a:lnTo>
                <a:lnTo>
                  <a:pt x="883" y="157"/>
                </a:lnTo>
                <a:lnTo>
                  <a:pt x="886" y="157"/>
                </a:lnTo>
                <a:lnTo>
                  <a:pt x="894" y="156"/>
                </a:lnTo>
                <a:lnTo>
                  <a:pt x="894" y="150"/>
                </a:lnTo>
                <a:lnTo>
                  <a:pt x="897" y="153"/>
                </a:lnTo>
                <a:lnTo>
                  <a:pt x="898" y="155"/>
                </a:lnTo>
                <a:lnTo>
                  <a:pt x="902" y="155"/>
                </a:lnTo>
                <a:lnTo>
                  <a:pt x="913" y="155"/>
                </a:lnTo>
                <a:lnTo>
                  <a:pt x="913" y="153"/>
                </a:lnTo>
                <a:lnTo>
                  <a:pt x="913" y="152"/>
                </a:lnTo>
                <a:lnTo>
                  <a:pt x="912" y="150"/>
                </a:lnTo>
                <a:lnTo>
                  <a:pt x="910" y="149"/>
                </a:lnTo>
                <a:lnTo>
                  <a:pt x="910" y="149"/>
                </a:lnTo>
                <a:lnTo>
                  <a:pt x="912" y="150"/>
                </a:lnTo>
                <a:lnTo>
                  <a:pt x="912" y="150"/>
                </a:lnTo>
                <a:lnTo>
                  <a:pt x="913" y="150"/>
                </a:lnTo>
                <a:lnTo>
                  <a:pt x="914" y="150"/>
                </a:lnTo>
                <a:lnTo>
                  <a:pt x="914" y="150"/>
                </a:lnTo>
                <a:lnTo>
                  <a:pt x="917" y="153"/>
                </a:lnTo>
                <a:lnTo>
                  <a:pt x="919" y="153"/>
                </a:lnTo>
                <a:lnTo>
                  <a:pt x="919" y="153"/>
                </a:lnTo>
                <a:lnTo>
                  <a:pt x="920" y="153"/>
                </a:lnTo>
                <a:lnTo>
                  <a:pt x="921" y="153"/>
                </a:lnTo>
                <a:lnTo>
                  <a:pt x="923" y="153"/>
                </a:lnTo>
                <a:lnTo>
                  <a:pt x="924" y="153"/>
                </a:lnTo>
                <a:lnTo>
                  <a:pt x="925" y="155"/>
                </a:lnTo>
                <a:lnTo>
                  <a:pt x="927" y="156"/>
                </a:lnTo>
                <a:lnTo>
                  <a:pt x="927" y="156"/>
                </a:lnTo>
                <a:lnTo>
                  <a:pt x="925" y="157"/>
                </a:lnTo>
                <a:lnTo>
                  <a:pt x="925" y="159"/>
                </a:lnTo>
                <a:lnTo>
                  <a:pt x="925" y="159"/>
                </a:lnTo>
                <a:lnTo>
                  <a:pt x="925" y="160"/>
                </a:lnTo>
                <a:lnTo>
                  <a:pt x="927" y="160"/>
                </a:lnTo>
                <a:lnTo>
                  <a:pt x="928" y="160"/>
                </a:lnTo>
                <a:lnTo>
                  <a:pt x="932" y="159"/>
                </a:lnTo>
                <a:lnTo>
                  <a:pt x="935" y="159"/>
                </a:lnTo>
                <a:lnTo>
                  <a:pt x="939" y="157"/>
                </a:lnTo>
                <a:lnTo>
                  <a:pt x="941" y="156"/>
                </a:lnTo>
                <a:lnTo>
                  <a:pt x="942" y="156"/>
                </a:lnTo>
                <a:lnTo>
                  <a:pt x="945" y="155"/>
                </a:lnTo>
                <a:lnTo>
                  <a:pt x="950" y="152"/>
                </a:lnTo>
                <a:lnTo>
                  <a:pt x="952" y="150"/>
                </a:lnTo>
                <a:lnTo>
                  <a:pt x="953" y="149"/>
                </a:lnTo>
                <a:lnTo>
                  <a:pt x="953" y="146"/>
                </a:lnTo>
                <a:lnTo>
                  <a:pt x="952" y="145"/>
                </a:lnTo>
                <a:lnTo>
                  <a:pt x="950" y="144"/>
                </a:lnTo>
                <a:lnTo>
                  <a:pt x="950" y="144"/>
                </a:lnTo>
                <a:lnTo>
                  <a:pt x="949" y="145"/>
                </a:lnTo>
                <a:lnTo>
                  <a:pt x="947" y="145"/>
                </a:lnTo>
                <a:lnTo>
                  <a:pt x="946" y="146"/>
                </a:lnTo>
                <a:lnTo>
                  <a:pt x="943" y="146"/>
                </a:lnTo>
                <a:lnTo>
                  <a:pt x="942" y="145"/>
                </a:lnTo>
                <a:lnTo>
                  <a:pt x="941" y="144"/>
                </a:lnTo>
                <a:lnTo>
                  <a:pt x="941" y="144"/>
                </a:lnTo>
                <a:lnTo>
                  <a:pt x="941" y="142"/>
                </a:lnTo>
                <a:lnTo>
                  <a:pt x="941" y="141"/>
                </a:lnTo>
                <a:lnTo>
                  <a:pt x="939" y="139"/>
                </a:lnTo>
                <a:lnTo>
                  <a:pt x="935" y="139"/>
                </a:lnTo>
                <a:lnTo>
                  <a:pt x="932" y="141"/>
                </a:lnTo>
                <a:lnTo>
                  <a:pt x="932" y="141"/>
                </a:lnTo>
                <a:lnTo>
                  <a:pt x="928" y="139"/>
                </a:lnTo>
                <a:lnTo>
                  <a:pt x="927" y="138"/>
                </a:lnTo>
                <a:lnTo>
                  <a:pt x="924" y="138"/>
                </a:lnTo>
                <a:lnTo>
                  <a:pt x="923" y="138"/>
                </a:lnTo>
                <a:lnTo>
                  <a:pt x="920" y="139"/>
                </a:lnTo>
                <a:lnTo>
                  <a:pt x="917" y="139"/>
                </a:lnTo>
                <a:lnTo>
                  <a:pt x="917" y="139"/>
                </a:lnTo>
                <a:lnTo>
                  <a:pt x="916" y="139"/>
                </a:lnTo>
                <a:lnTo>
                  <a:pt x="914" y="138"/>
                </a:lnTo>
                <a:lnTo>
                  <a:pt x="914" y="138"/>
                </a:lnTo>
                <a:lnTo>
                  <a:pt x="917" y="138"/>
                </a:lnTo>
                <a:lnTo>
                  <a:pt x="920" y="138"/>
                </a:lnTo>
                <a:lnTo>
                  <a:pt x="921" y="137"/>
                </a:lnTo>
                <a:lnTo>
                  <a:pt x="923" y="137"/>
                </a:lnTo>
                <a:lnTo>
                  <a:pt x="921" y="137"/>
                </a:lnTo>
                <a:lnTo>
                  <a:pt x="920" y="135"/>
                </a:lnTo>
                <a:lnTo>
                  <a:pt x="919" y="134"/>
                </a:lnTo>
                <a:lnTo>
                  <a:pt x="919" y="132"/>
                </a:lnTo>
                <a:lnTo>
                  <a:pt x="920" y="134"/>
                </a:lnTo>
                <a:lnTo>
                  <a:pt x="921" y="134"/>
                </a:lnTo>
                <a:lnTo>
                  <a:pt x="925" y="137"/>
                </a:lnTo>
                <a:lnTo>
                  <a:pt x="928" y="138"/>
                </a:lnTo>
                <a:lnTo>
                  <a:pt x="931" y="138"/>
                </a:lnTo>
                <a:lnTo>
                  <a:pt x="935" y="138"/>
                </a:lnTo>
                <a:lnTo>
                  <a:pt x="942" y="137"/>
                </a:lnTo>
                <a:lnTo>
                  <a:pt x="945" y="137"/>
                </a:lnTo>
                <a:lnTo>
                  <a:pt x="946" y="137"/>
                </a:lnTo>
                <a:lnTo>
                  <a:pt x="949" y="137"/>
                </a:lnTo>
                <a:lnTo>
                  <a:pt x="950" y="135"/>
                </a:lnTo>
                <a:lnTo>
                  <a:pt x="952" y="134"/>
                </a:lnTo>
                <a:lnTo>
                  <a:pt x="953" y="134"/>
                </a:lnTo>
                <a:lnTo>
                  <a:pt x="953" y="131"/>
                </a:lnTo>
                <a:lnTo>
                  <a:pt x="953" y="128"/>
                </a:lnTo>
                <a:lnTo>
                  <a:pt x="953" y="127"/>
                </a:lnTo>
                <a:lnTo>
                  <a:pt x="953" y="126"/>
                </a:lnTo>
                <a:lnTo>
                  <a:pt x="953" y="124"/>
                </a:lnTo>
                <a:lnTo>
                  <a:pt x="959" y="124"/>
                </a:lnTo>
                <a:lnTo>
                  <a:pt x="963" y="126"/>
                </a:lnTo>
                <a:lnTo>
                  <a:pt x="965" y="124"/>
                </a:lnTo>
                <a:lnTo>
                  <a:pt x="970" y="124"/>
                </a:lnTo>
                <a:lnTo>
                  <a:pt x="972" y="124"/>
                </a:lnTo>
                <a:lnTo>
                  <a:pt x="972" y="124"/>
                </a:lnTo>
                <a:lnTo>
                  <a:pt x="974" y="123"/>
                </a:lnTo>
                <a:lnTo>
                  <a:pt x="976" y="119"/>
                </a:lnTo>
                <a:lnTo>
                  <a:pt x="981" y="117"/>
                </a:lnTo>
                <a:lnTo>
                  <a:pt x="979" y="116"/>
                </a:lnTo>
                <a:lnTo>
                  <a:pt x="978" y="116"/>
                </a:lnTo>
                <a:lnTo>
                  <a:pt x="971" y="113"/>
                </a:lnTo>
                <a:lnTo>
                  <a:pt x="968" y="113"/>
                </a:lnTo>
                <a:lnTo>
                  <a:pt x="968" y="113"/>
                </a:lnTo>
                <a:lnTo>
                  <a:pt x="972" y="113"/>
                </a:lnTo>
                <a:lnTo>
                  <a:pt x="978" y="113"/>
                </a:lnTo>
                <a:lnTo>
                  <a:pt x="983" y="112"/>
                </a:lnTo>
                <a:lnTo>
                  <a:pt x="986" y="110"/>
                </a:lnTo>
                <a:lnTo>
                  <a:pt x="986" y="110"/>
                </a:lnTo>
                <a:lnTo>
                  <a:pt x="987" y="109"/>
                </a:lnTo>
                <a:lnTo>
                  <a:pt x="987" y="108"/>
                </a:lnTo>
                <a:lnTo>
                  <a:pt x="986" y="108"/>
                </a:lnTo>
                <a:lnTo>
                  <a:pt x="981" y="106"/>
                </a:lnTo>
                <a:lnTo>
                  <a:pt x="978" y="105"/>
                </a:lnTo>
                <a:lnTo>
                  <a:pt x="974" y="105"/>
                </a:lnTo>
                <a:lnTo>
                  <a:pt x="972" y="104"/>
                </a:lnTo>
                <a:lnTo>
                  <a:pt x="972" y="104"/>
                </a:lnTo>
                <a:lnTo>
                  <a:pt x="970" y="102"/>
                </a:lnTo>
                <a:lnTo>
                  <a:pt x="967" y="102"/>
                </a:lnTo>
                <a:lnTo>
                  <a:pt x="964" y="102"/>
                </a:lnTo>
                <a:lnTo>
                  <a:pt x="959" y="104"/>
                </a:lnTo>
                <a:lnTo>
                  <a:pt x="956" y="104"/>
                </a:lnTo>
                <a:lnTo>
                  <a:pt x="954" y="104"/>
                </a:lnTo>
                <a:lnTo>
                  <a:pt x="953" y="104"/>
                </a:lnTo>
                <a:lnTo>
                  <a:pt x="952" y="102"/>
                </a:lnTo>
                <a:lnTo>
                  <a:pt x="949" y="102"/>
                </a:lnTo>
                <a:lnTo>
                  <a:pt x="947" y="102"/>
                </a:lnTo>
                <a:lnTo>
                  <a:pt x="947" y="101"/>
                </a:lnTo>
                <a:lnTo>
                  <a:pt x="950" y="101"/>
                </a:lnTo>
                <a:lnTo>
                  <a:pt x="953" y="101"/>
                </a:lnTo>
                <a:lnTo>
                  <a:pt x="956" y="102"/>
                </a:lnTo>
                <a:lnTo>
                  <a:pt x="959" y="102"/>
                </a:lnTo>
                <a:lnTo>
                  <a:pt x="965" y="101"/>
                </a:lnTo>
                <a:lnTo>
                  <a:pt x="967" y="101"/>
                </a:lnTo>
                <a:lnTo>
                  <a:pt x="968" y="101"/>
                </a:lnTo>
                <a:lnTo>
                  <a:pt x="971" y="101"/>
                </a:lnTo>
                <a:lnTo>
                  <a:pt x="974" y="101"/>
                </a:lnTo>
                <a:lnTo>
                  <a:pt x="976" y="101"/>
                </a:lnTo>
                <a:lnTo>
                  <a:pt x="976" y="102"/>
                </a:lnTo>
                <a:lnTo>
                  <a:pt x="979" y="102"/>
                </a:lnTo>
                <a:lnTo>
                  <a:pt x="985" y="102"/>
                </a:lnTo>
                <a:lnTo>
                  <a:pt x="986" y="102"/>
                </a:lnTo>
                <a:lnTo>
                  <a:pt x="987" y="98"/>
                </a:lnTo>
                <a:lnTo>
                  <a:pt x="985" y="98"/>
                </a:lnTo>
                <a:lnTo>
                  <a:pt x="981" y="98"/>
                </a:lnTo>
                <a:lnTo>
                  <a:pt x="979" y="98"/>
                </a:lnTo>
                <a:lnTo>
                  <a:pt x="976" y="98"/>
                </a:lnTo>
                <a:lnTo>
                  <a:pt x="972" y="97"/>
                </a:lnTo>
                <a:lnTo>
                  <a:pt x="971" y="97"/>
                </a:lnTo>
                <a:lnTo>
                  <a:pt x="970" y="94"/>
                </a:lnTo>
                <a:lnTo>
                  <a:pt x="965" y="92"/>
                </a:lnTo>
                <a:lnTo>
                  <a:pt x="964" y="92"/>
                </a:lnTo>
                <a:lnTo>
                  <a:pt x="964" y="92"/>
                </a:lnTo>
                <a:lnTo>
                  <a:pt x="968" y="92"/>
                </a:lnTo>
                <a:lnTo>
                  <a:pt x="972" y="92"/>
                </a:lnTo>
                <a:lnTo>
                  <a:pt x="975" y="94"/>
                </a:lnTo>
                <a:lnTo>
                  <a:pt x="978" y="94"/>
                </a:lnTo>
                <a:lnTo>
                  <a:pt x="979" y="94"/>
                </a:lnTo>
                <a:lnTo>
                  <a:pt x="983" y="94"/>
                </a:lnTo>
                <a:lnTo>
                  <a:pt x="987" y="94"/>
                </a:lnTo>
                <a:lnTo>
                  <a:pt x="990" y="92"/>
                </a:lnTo>
                <a:lnTo>
                  <a:pt x="992" y="92"/>
                </a:lnTo>
                <a:lnTo>
                  <a:pt x="993" y="92"/>
                </a:lnTo>
                <a:lnTo>
                  <a:pt x="997" y="92"/>
                </a:lnTo>
                <a:lnTo>
                  <a:pt x="997" y="92"/>
                </a:lnTo>
                <a:lnTo>
                  <a:pt x="998" y="92"/>
                </a:lnTo>
                <a:lnTo>
                  <a:pt x="998" y="91"/>
                </a:lnTo>
                <a:lnTo>
                  <a:pt x="998" y="90"/>
                </a:lnTo>
                <a:lnTo>
                  <a:pt x="998" y="90"/>
                </a:lnTo>
                <a:lnTo>
                  <a:pt x="997" y="87"/>
                </a:lnTo>
                <a:lnTo>
                  <a:pt x="997" y="87"/>
                </a:lnTo>
                <a:lnTo>
                  <a:pt x="994" y="87"/>
                </a:lnTo>
                <a:lnTo>
                  <a:pt x="992" y="87"/>
                </a:lnTo>
                <a:lnTo>
                  <a:pt x="986" y="86"/>
                </a:lnTo>
                <a:lnTo>
                  <a:pt x="985" y="86"/>
                </a:lnTo>
                <a:lnTo>
                  <a:pt x="987" y="84"/>
                </a:lnTo>
                <a:lnTo>
                  <a:pt x="990" y="84"/>
                </a:lnTo>
                <a:lnTo>
                  <a:pt x="993" y="86"/>
                </a:lnTo>
                <a:lnTo>
                  <a:pt x="997" y="86"/>
                </a:lnTo>
                <a:lnTo>
                  <a:pt x="1007" y="88"/>
                </a:lnTo>
                <a:lnTo>
                  <a:pt x="1008" y="88"/>
                </a:lnTo>
                <a:lnTo>
                  <a:pt x="1011" y="88"/>
                </a:lnTo>
                <a:lnTo>
                  <a:pt x="1016" y="87"/>
                </a:lnTo>
                <a:lnTo>
                  <a:pt x="1018" y="87"/>
                </a:lnTo>
                <a:lnTo>
                  <a:pt x="1019" y="86"/>
                </a:lnTo>
                <a:lnTo>
                  <a:pt x="1019" y="84"/>
                </a:lnTo>
                <a:lnTo>
                  <a:pt x="1018" y="84"/>
                </a:lnTo>
                <a:lnTo>
                  <a:pt x="1016" y="84"/>
                </a:lnTo>
                <a:lnTo>
                  <a:pt x="1022" y="81"/>
                </a:lnTo>
                <a:lnTo>
                  <a:pt x="1025" y="80"/>
                </a:lnTo>
                <a:lnTo>
                  <a:pt x="1025" y="80"/>
                </a:lnTo>
                <a:lnTo>
                  <a:pt x="1022" y="79"/>
                </a:lnTo>
                <a:lnTo>
                  <a:pt x="1020" y="79"/>
                </a:lnTo>
                <a:lnTo>
                  <a:pt x="1014" y="80"/>
                </a:lnTo>
                <a:lnTo>
                  <a:pt x="1011" y="80"/>
                </a:lnTo>
                <a:lnTo>
                  <a:pt x="1009" y="79"/>
                </a:lnTo>
                <a:lnTo>
                  <a:pt x="1009" y="79"/>
                </a:lnTo>
                <a:lnTo>
                  <a:pt x="1011" y="79"/>
                </a:lnTo>
                <a:lnTo>
                  <a:pt x="1012" y="79"/>
                </a:lnTo>
                <a:lnTo>
                  <a:pt x="1014" y="79"/>
                </a:lnTo>
                <a:lnTo>
                  <a:pt x="1015" y="79"/>
                </a:lnTo>
                <a:lnTo>
                  <a:pt x="1019" y="77"/>
                </a:lnTo>
                <a:lnTo>
                  <a:pt x="1027" y="76"/>
                </a:lnTo>
                <a:lnTo>
                  <a:pt x="1027" y="76"/>
                </a:lnTo>
                <a:lnTo>
                  <a:pt x="1023" y="70"/>
                </a:lnTo>
                <a:lnTo>
                  <a:pt x="1023" y="70"/>
                </a:lnTo>
                <a:lnTo>
                  <a:pt x="1023" y="70"/>
                </a:lnTo>
                <a:lnTo>
                  <a:pt x="1026" y="72"/>
                </a:lnTo>
                <a:lnTo>
                  <a:pt x="1029" y="73"/>
                </a:lnTo>
                <a:lnTo>
                  <a:pt x="1030" y="73"/>
                </a:lnTo>
                <a:lnTo>
                  <a:pt x="1031" y="73"/>
                </a:lnTo>
                <a:lnTo>
                  <a:pt x="1034" y="73"/>
                </a:lnTo>
                <a:lnTo>
                  <a:pt x="1036" y="72"/>
                </a:lnTo>
                <a:lnTo>
                  <a:pt x="1040" y="69"/>
                </a:lnTo>
                <a:lnTo>
                  <a:pt x="1042" y="66"/>
                </a:lnTo>
                <a:lnTo>
                  <a:pt x="1051" y="64"/>
                </a:lnTo>
                <a:lnTo>
                  <a:pt x="1060" y="59"/>
                </a:lnTo>
                <a:lnTo>
                  <a:pt x="1064" y="57"/>
                </a:lnTo>
                <a:lnTo>
                  <a:pt x="1073" y="54"/>
                </a:lnTo>
                <a:lnTo>
                  <a:pt x="1078" y="50"/>
                </a:lnTo>
                <a:lnTo>
                  <a:pt x="1080" y="48"/>
                </a:lnTo>
                <a:lnTo>
                  <a:pt x="1074" y="48"/>
                </a:lnTo>
                <a:lnTo>
                  <a:pt x="1070" y="48"/>
                </a:lnTo>
                <a:lnTo>
                  <a:pt x="1045" y="54"/>
                </a:lnTo>
                <a:lnTo>
                  <a:pt x="1044" y="54"/>
                </a:lnTo>
                <a:lnTo>
                  <a:pt x="1041" y="54"/>
                </a:lnTo>
                <a:lnTo>
                  <a:pt x="1042" y="54"/>
                </a:lnTo>
                <a:lnTo>
                  <a:pt x="1059" y="48"/>
                </a:lnTo>
                <a:lnTo>
                  <a:pt x="1059" y="48"/>
                </a:lnTo>
                <a:lnTo>
                  <a:pt x="1060" y="48"/>
                </a:lnTo>
                <a:lnTo>
                  <a:pt x="1060" y="47"/>
                </a:lnTo>
                <a:lnTo>
                  <a:pt x="1062" y="46"/>
                </a:lnTo>
                <a:lnTo>
                  <a:pt x="1067" y="46"/>
                </a:lnTo>
                <a:lnTo>
                  <a:pt x="1070" y="46"/>
                </a:lnTo>
                <a:lnTo>
                  <a:pt x="1073" y="44"/>
                </a:lnTo>
                <a:lnTo>
                  <a:pt x="1073" y="44"/>
                </a:lnTo>
                <a:lnTo>
                  <a:pt x="1075" y="43"/>
                </a:lnTo>
                <a:lnTo>
                  <a:pt x="1081" y="43"/>
                </a:lnTo>
                <a:lnTo>
                  <a:pt x="1082" y="43"/>
                </a:lnTo>
                <a:lnTo>
                  <a:pt x="1085" y="41"/>
                </a:lnTo>
                <a:lnTo>
                  <a:pt x="1091" y="41"/>
                </a:lnTo>
                <a:lnTo>
                  <a:pt x="1100" y="37"/>
                </a:lnTo>
                <a:lnTo>
                  <a:pt x="1104" y="36"/>
                </a:lnTo>
                <a:lnTo>
                  <a:pt x="1106" y="35"/>
                </a:lnTo>
                <a:lnTo>
                  <a:pt x="1110" y="33"/>
                </a:lnTo>
                <a:lnTo>
                  <a:pt x="1113" y="30"/>
                </a:lnTo>
                <a:lnTo>
                  <a:pt x="1113" y="29"/>
                </a:lnTo>
                <a:lnTo>
                  <a:pt x="1113" y="28"/>
                </a:lnTo>
                <a:lnTo>
                  <a:pt x="1111" y="28"/>
                </a:lnTo>
                <a:lnTo>
                  <a:pt x="1110" y="26"/>
                </a:lnTo>
                <a:lnTo>
                  <a:pt x="1108" y="26"/>
                </a:lnTo>
                <a:lnTo>
                  <a:pt x="1102" y="25"/>
                </a:lnTo>
                <a:lnTo>
                  <a:pt x="1093" y="26"/>
                </a:lnTo>
                <a:lnTo>
                  <a:pt x="1093" y="26"/>
                </a:lnTo>
                <a:lnTo>
                  <a:pt x="1095" y="25"/>
                </a:lnTo>
                <a:lnTo>
                  <a:pt x="1095" y="25"/>
                </a:lnTo>
                <a:lnTo>
                  <a:pt x="1092" y="22"/>
                </a:lnTo>
                <a:lnTo>
                  <a:pt x="1091" y="21"/>
                </a:lnTo>
                <a:lnTo>
                  <a:pt x="1091" y="21"/>
                </a:lnTo>
                <a:lnTo>
                  <a:pt x="1091" y="21"/>
                </a:lnTo>
                <a:lnTo>
                  <a:pt x="1091" y="19"/>
                </a:lnTo>
                <a:lnTo>
                  <a:pt x="1092" y="19"/>
                </a:lnTo>
                <a:lnTo>
                  <a:pt x="1092" y="19"/>
                </a:lnTo>
                <a:lnTo>
                  <a:pt x="1091" y="18"/>
                </a:lnTo>
                <a:lnTo>
                  <a:pt x="1086" y="18"/>
                </a:lnTo>
                <a:lnTo>
                  <a:pt x="1085" y="18"/>
                </a:lnTo>
                <a:lnTo>
                  <a:pt x="1082" y="19"/>
                </a:lnTo>
                <a:lnTo>
                  <a:pt x="1082" y="19"/>
                </a:lnTo>
                <a:lnTo>
                  <a:pt x="1081" y="18"/>
                </a:lnTo>
                <a:lnTo>
                  <a:pt x="1080" y="17"/>
                </a:lnTo>
                <a:lnTo>
                  <a:pt x="1078" y="17"/>
                </a:lnTo>
                <a:lnTo>
                  <a:pt x="1077" y="17"/>
                </a:lnTo>
                <a:lnTo>
                  <a:pt x="1075" y="17"/>
                </a:lnTo>
                <a:lnTo>
                  <a:pt x="1075" y="17"/>
                </a:lnTo>
                <a:lnTo>
                  <a:pt x="1074" y="18"/>
                </a:lnTo>
                <a:lnTo>
                  <a:pt x="1074" y="19"/>
                </a:lnTo>
                <a:lnTo>
                  <a:pt x="1073" y="18"/>
                </a:lnTo>
                <a:lnTo>
                  <a:pt x="1071" y="18"/>
                </a:lnTo>
                <a:lnTo>
                  <a:pt x="1070" y="18"/>
                </a:lnTo>
                <a:lnTo>
                  <a:pt x="1066" y="18"/>
                </a:lnTo>
                <a:lnTo>
                  <a:pt x="1062" y="21"/>
                </a:lnTo>
                <a:lnTo>
                  <a:pt x="1059" y="21"/>
                </a:lnTo>
                <a:lnTo>
                  <a:pt x="1058" y="21"/>
                </a:lnTo>
                <a:lnTo>
                  <a:pt x="1055" y="22"/>
                </a:lnTo>
                <a:lnTo>
                  <a:pt x="1051" y="22"/>
                </a:lnTo>
                <a:lnTo>
                  <a:pt x="1047" y="22"/>
                </a:lnTo>
                <a:lnTo>
                  <a:pt x="1044" y="22"/>
                </a:lnTo>
                <a:lnTo>
                  <a:pt x="1045" y="22"/>
                </a:lnTo>
                <a:lnTo>
                  <a:pt x="1059" y="18"/>
                </a:lnTo>
                <a:lnTo>
                  <a:pt x="1062" y="17"/>
                </a:lnTo>
                <a:lnTo>
                  <a:pt x="1063" y="17"/>
                </a:lnTo>
                <a:lnTo>
                  <a:pt x="1063" y="15"/>
                </a:lnTo>
                <a:lnTo>
                  <a:pt x="1062" y="15"/>
                </a:lnTo>
                <a:lnTo>
                  <a:pt x="1053" y="15"/>
                </a:lnTo>
                <a:lnTo>
                  <a:pt x="1052" y="15"/>
                </a:lnTo>
                <a:lnTo>
                  <a:pt x="1049" y="15"/>
                </a:lnTo>
                <a:lnTo>
                  <a:pt x="1048" y="15"/>
                </a:lnTo>
                <a:lnTo>
                  <a:pt x="1045" y="14"/>
                </a:lnTo>
                <a:lnTo>
                  <a:pt x="1042" y="14"/>
                </a:lnTo>
                <a:lnTo>
                  <a:pt x="1034" y="14"/>
                </a:lnTo>
                <a:lnTo>
                  <a:pt x="1034" y="14"/>
                </a:lnTo>
                <a:lnTo>
                  <a:pt x="1031" y="13"/>
                </a:lnTo>
                <a:lnTo>
                  <a:pt x="1030" y="11"/>
                </a:lnTo>
                <a:lnTo>
                  <a:pt x="1030" y="11"/>
                </a:lnTo>
                <a:lnTo>
                  <a:pt x="1022" y="11"/>
                </a:lnTo>
                <a:lnTo>
                  <a:pt x="1019" y="13"/>
                </a:lnTo>
                <a:lnTo>
                  <a:pt x="1016" y="14"/>
                </a:lnTo>
                <a:lnTo>
                  <a:pt x="1016" y="14"/>
                </a:lnTo>
                <a:lnTo>
                  <a:pt x="1018" y="15"/>
                </a:lnTo>
                <a:lnTo>
                  <a:pt x="1020" y="17"/>
                </a:lnTo>
                <a:lnTo>
                  <a:pt x="1020" y="17"/>
                </a:lnTo>
                <a:lnTo>
                  <a:pt x="1019" y="15"/>
                </a:lnTo>
                <a:lnTo>
                  <a:pt x="1016" y="15"/>
                </a:lnTo>
                <a:lnTo>
                  <a:pt x="1011" y="11"/>
                </a:lnTo>
                <a:lnTo>
                  <a:pt x="1009" y="11"/>
                </a:lnTo>
                <a:lnTo>
                  <a:pt x="1003" y="13"/>
                </a:lnTo>
                <a:lnTo>
                  <a:pt x="998" y="14"/>
                </a:lnTo>
                <a:lnTo>
                  <a:pt x="997" y="15"/>
                </a:lnTo>
                <a:lnTo>
                  <a:pt x="997" y="15"/>
                </a:lnTo>
                <a:lnTo>
                  <a:pt x="997" y="17"/>
                </a:lnTo>
                <a:lnTo>
                  <a:pt x="998" y="18"/>
                </a:lnTo>
                <a:lnTo>
                  <a:pt x="1003" y="19"/>
                </a:lnTo>
                <a:lnTo>
                  <a:pt x="1004" y="21"/>
                </a:lnTo>
                <a:lnTo>
                  <a:pt x="998" y="19"/>
                </a:lnTo>
                <a:lnTo>
                  <a:pt x="994" y="18"/>
                </a:lnTo>
                <a:lnTo>
                  <a:pt x="992" y="17"/>
                </a:lnTo>
                <a:lnTo>
                  <a:pt x="992" y="15"/>
                </a:lnTo>
                <a:lnTo>
                  <a:pt x="990" y="14"/>
                </a:lnTo>
                <a:lnTo>
                  <a:pt x="987" y="14"/>
                </a:lnTo>
                <a:lnTo>
                  <a:pt x="975" y="13"/>
                </a:lnTo>
                <a:lnTo>
                  <a:pt x="961" y="14"/>
                </a:lnTo>
                <a:lnTo>
                  <a:pt x="963" y="15"/>
                </a:lnTo>
                <a:lnTo>
                  <a:pt x="964" y="17"/>
                </a:lnTo>
                <a:lnTo>
                  <a:pt x="968" y="18"/>
                </a:lnTo>
                <a:lnTo>
                  <a:pt x="971" y="19"/>
                </a:lnTo>
                <a:lnTo>
                  <a:pt x="971" y="21"/>
                </a:lnTo>
                <a:lnTo>
                  <a:pt x="976" y="22"/>
                </a:lnTo>
                <a:lnTo>
                  <a:pt x="976" y="24"/>
                </a:lnTo>
                <a:lnTo>
                  <a:pt x="975" y="24"/>
                </a:lnTo>
                <a:lnTo>
                  <a:pt x="972" y="25"/>
                </a:lnTo>
                <a:lnTo>
                  <a:pt x="971" y="25"/>
                </a:lnTo>
                <a:lnTo>
                  <a:pt x="970" y="24"/>
                </a:lnTo>
                <a:lnTo>
                  <a:pt x="970" y="22"/>
                </a:lnTo>
                <a:lnTo>
                  <a:pt x="968" y="22"/>
                </a:lnTo>
                <a:lnTo>
                  <a:pt x="961" y="18"/>
                </a:lnTo>
                <a:lnTo>
                  <a:pt x="959" y="17"/>
                </a:lnTo>
                <a:lnTo>
                  <a:pt x="957" y="17"/>
                </a:lnTo>
                <a:lnTo>
                  <a:pt x="953" y="17"/>
                </a:lnTo>
                <a:lnTo>
                  <a:pt x="949" y="17"/>
                </a:lnTo>
                <a:lnTo>
                  <a:pt x="942" y="15"/>
                </a:lnTo>
                <a:lnTo>
                  <a:pt x="935" y="15"/>
                </a:lnTo>
                <a:lnTo>
                  <a:pt x="932" y="17"/>
                </a:lnTo>
                <a:lnTo>
                  <a:pt x="932" y="17"/>
                </a:lnTo>
                <a:lnTo>
                  <a:pt x="935" y="18"/>
                </a:lnTo>
                <a:lnTo>
                  <a:pt x="936" y="18"/>
                </a:lnTo>
                <a:lnTo>
                  <a:pt x="938" y="19"/>
                </a:lnTo>
                <a:lnTo>
                  <a:pt x="942" y="21"/>
                </a:lnTo>
                <a:lnTo>
                  <a:pt x="946" y="21"/>
                </a:lnTo>
                <a:lnTo>
                  <a:pt x="946" y="22"/>
                </a:lnTo>
                <a:lnTo>
                  <a:pt x="943" y="22"/>
                </a:lnTo>
                <a:lnTo>
                  <a:pt x="934" y="21"/>
                </a:lnTo>
                <a:lnTo>
                  <a:pt x="928" y="19"/>
                </a:lnTo>
                <a:lnTo>
                  <a:pt x="924" y="19"/>
                </a:lnTo>
                <a:lnTo>
                  <a:pt x="924" y="19"/>
                </a:lnTo>
                <a:lnTo>
                  <a:pt x="923" y="19"/>
                </a:lnTo>
                <a:lnTo>
                  <a:pt x="923" y="21"/>
                </a:lnTo>
                <a:lnTo>
                  <a:pt x="927" y="24"/>
                </a:lnTo>
                <a:lnTo>
                  <a:pt x="925" y="24"/>
                </a:lnTo>
                <a:lnTo>
                  <a:pt x="923" y="24"/>
                </a:lnTo>
                <a:lnTo>
                  <a:pt x="919" y="22"/>
                </a:lnTo>
                <a:lnTo>
                  <a:pt x="917" y="22"/>
                </a:lnTo>
                <a:lnTo>
                  <a:pt x="914" y="22"/>
                </a:lnTo>
                <a:lnTo>
                  <a:pt x="914" y="24"/>
                </a:lnTo>
                <a:lnTo>
                  <a:pt x="916" y="25"/>
                </a:lnTo>
                <a:lnTo>
                  <a:pt x="919" y="25"/>
                </a:lnTo>
                <a:lnTo>
                  <a:pt x="919" y="26"/>
                </a:lnTo>
                <a:lnTo>
                  <a:pt x="914" y="26"/>
                </a:lnTo>
                <a:lnTo>
                  <a:pt x="913" y="26"/>
                </a:lnTo>
                <a:lnTo>
                  <a:pt x="910" y="28"/>
                </a:lnTo>
                <a:lnTo>
                  <a:pt x="910" y="28"/>
                </a:lnTo>
                <a:lnTo>
                  <a:pt x="913" y="29"/>
                </a:lnTo>
                <a:lnTo>
                  <a:pt x="916" y="30"/>
                </a:lnTo>
                <a:lnTo>
                  <a:pt x="920" y="33"/>
                </a:lnTo>
                <a:lnTo>
                  <a:pt x="934" y="36"/>
                </a:lnTo>
                <a:lnTo>
                  <a:pt x="938" y="39"/>
                </a:lnTo>
                <a:lnTo>
                  <a:pt x="939" y="40"/>
                </a:lnTo>
                <a:lnTo>
                  <a:pt x="939" y="40"/>
                </a:lnTo>
                <a:lnTo>
                  <a:pt x="938" y="40"/>
                </a:lnTo>
                <a:lnTo>
                  <a:pt x="935" y="39"/>
                </a:lnTo>
                <a:lnTo>
                  <a:pt x="932" y="37"/>
                </a:lnTo>
                <a:lnTo>
                  <a:pt x="930" y="37"/>
                </a:lnTo>
                <a:lnTo>
                  <a:pt x="919" y="35"/>
                </a:lnTo>
                <a:lnTo>
                  <a:pt x="913" y="32"/>
                </a:lnTo>
                <a:lnTo>
                  <a:pt x="910" y="32"/>
                </a:lnTo>
                <a:lnTo>
                  <a:pt x="909" y="32"/>
                </a:lnTo>
                <a:lnTo>
                  <a:pt x="909" y="32"/>
                </a:lnTo>
                <a:lnTo>
                  <a:pt x="908" y="33"/>
                </a:lnTo>
                <a:lnTo>
                  <a:pt x="909" y="33"/>
                </a:lnTo>
                <a:lnTo>
                  <a:pt x="912" y="35"/>
                </a:lnTo>
                <a:lnTo>
                  <a:pt x="912" y="36"/>
                </a:lnTo>
                <a:lnTo>
                  <a:pt x="909" y="36"/>
                </a:lnTo>
                <a:lnTo>
                  <a:pt x="908" y="35"/>
                </a:lnTo>
                <a:lnTo>
                  <a:pt x="906" y="35"/>
                </a:lnTo>
                <a:lnTo>
                  <a:pt x="903" y="33"/>
                </a:lnTo>
                <a:lnTo>
                  <a:pt x="901" y="30"/>
                </a:lnTo>
                <a:lnTo>
                  <a:pt x="898" y="29"/>
                </a:lnTo>
                <a:lnTo>
                  <a:pt x="892" y="29"/>
                </a:lnTo>
                <a:lnTo>
                  <a:pt x="891" y="28"/>
                </a:lnTo>
                <a:lnTo>
                  <a:pt x="890" y="28"/>
                </a:lnTo>
                <a:lnTo>
                  <a:pt x="888" y="26"/>
                </a:lnTo>
                <a:lnTo>
                  <a:pt x="884" y="28"/>
                </a:lnTo>
                <a:lnTo>
                  <a:pt x="883" y="29"/>
                </a:lnTo>
                <a:lnTo>
                  <a:pt x="879" y="30"/>
                </a:lnTo>
                <a:lnTo>
                  <a:pt x="877" y="30"/>
                </a:lnTo>
                <a:lnTo>
                  <a:pt x="876" y="32"/>
                </a:lnTo>
                <a:lnTo>
                  <a:pt x="872" y="32"/>
                </a:lnTo>
                <a:lnTo>
                  <a:pt x="872" y="33"/>
                </a:lnTo>
                <a:lnTo>
                  <a:pt x="884" y="36"/>
                </a:lnTo>
                <a:lnTo>
                  <a:pt x="886" y="37"/>
                </a:lnTo>
                <a:lnTo>
                  <a:pt x="886" y="37"/>
                </a:lnTo>
                <a:lnTo>
                  <a:pt x="887" y="37"/>
                </a:lnTo>
                <a:lnTo>
                  <a:pt x="883" y="37"/>
                </a:lnTo>
                <a:lnTo>
                  <a:pt x="881" y="39"/>
                </a:lnTo>
                <a:lnTo>
                  <a:pt x="880" y="39"/>
                </a:lnTo>
                <a:lnTo>
                  <a:pt x="879" y="37"/>
                </a:lnTo>
                <a:lnTo>
                  <a:pt x="876" y="37"/>
                </a:lnTo>
                <a:lnTo>
                  <a:pt x="873" y="36"/>
                </a:lnTo>
                <a:lnTo>
                  <a:pt x="872" y="36"/>
                </a:lnTo>
                <a:lnTo>
                  <a:pt x="869" y="36"/>
                </a:lnTo>
                <a:lnTo>
                  <a:pt x="868" y="37"/>
                </a:lnTo>
                <a:lnTo>
                  <a:pt x="868" y="39"/>
                </a:lnTo>
                <a:lnTo>
                  <a:pt x="866" y="37"/>
                </a:lnTo>
                <a:lnTo>
                  <a:pt x="864" y="36"/>
                </a:lnTo>
                <a:lnTo>
                  <a:pt x="862" y="36"/>
                </a:lnTo>
                <a:lnTo>
                  <a:pt x="858" y="35"/>
                </a:lnTo>
                <a:lnTo>
                  <a:pt x="853" y="36"/>
                </a:lnTo>
                <a:lnTo>
                  <a:pt x="850" y="37"/>
                </a:lnTo>
                <a:lnTo>
                  <a:pt x="847" y="39"/>
                </a:lnTo>
                <a:lnTo>
                  <a:pt x="846" y="39"/>
                </a:lnTo>
                <a:lnTo>
                  <a:pt x="843" y="40"/>
                </a:lnTo>
                <a:lnTo>
                  <a:pt x="837" y="40"/>
                </a:lnTo>
                <a:lnTo>
                  <a:pt x="835" y="40"/>
                </a:lnTo>
                <a:lnTo>
                  <a:pt x="831" y="41"/>
                </a:lnTo>
                <a:lnTo>
                  <a:pt x="828" y="41"/>
                </a:lnTo>
                <a:lnTo>
                  <a:pt x="825" y="43"/>
                </a:lnTo>
                <a:lnTo>
                  <a:pt x="824" y="44"/>
                </a:lnTo>
                <a:lnTo>
                  <a:pt x="824" y="46"/>
                </a:lnTo>
                <a:lnTo>
                  <a:pt x="826" y="47"/>
                </a:lnTo>
                <a:lnTo>
                  <a:pt x="826" y="47"/>
                </a:lnTo>
                <a:moveTo>
                  <a:pt x="1512" y="39"/>
                </a:moveTo>
                <a:lnTo>
                  <a:pt x="1514" y="41"/>
                </a:lnTo>
                <a:lnTo>
                  <a:pt x="1517" y="41"/>
                </a:lnTo>
                <a:lnTo>
                  <a:pt x="1517" y="40"/>
                </a:lnTo>
                <a:lnTo>
                  <a:pt x="1516" y="39"/>
                </a:lnTo>
                <a:lnTo>
                  <a:pt x="1514" y="36"/>
                </a:lnTo>
                <a:lnTo>
                  <a:pt x="1512" y="35"/>
                </a:lnTo>
                <a:lnTo>
                  <a:pt x="1510" y="35"/>
                </a:lnTo>
                <a:lnTo>
                  <a:pt x="1509" y="36"/>
                </a:lnTo>
                <a:lnTo>
                  <a:pt x="1509" y="37"/>
                </a:lnTo>
                <a:lnTo>
                  <a:pt x="1512" y="39"/>
                </a:lnTo>
                <a:moveTo>
                  <a:pt x="1250" y="29"/>
                </a:moveTo>
                <a:lnTo>
                  <a:pt x="1256" y="30"/>
                </a:lnTo>
                <a:lnTo>
                  <a:pt x="1263" y="33"/>
                </a:lnTo>
                <a:lnTo>
                  <a:pt x="1267" y="36"/>
                </a:lnTo>
                <a:lnTo>
                  <a:pt x="1268" y="36"/>
                </a:lnTo>
                <a:lnTo>
                  <a:pt x="1269" y="32"/>
                </a:lnTo>
                <a:lnTo>
                  <a:pt x="1269" y="28"/>
                </a:lnTo>
                <a:lnTo>
                  <a:pt x="1268" y="26"/>
                </a:lnTo>
                <a:lnTo>
                  <a:pt x="1264" y="24"/>
                </a:lnTo>
                <a:lnTo>
                  <a:pt x="1254" y="21"/>
                </a:lnTo>
                <a:lnTo>
                  <a:pt x="1250" y="22"/>
                </a:lnTo>
                <a:lnTo>
                  <a:pt x="1246" y="22"/>
                </a:lnTo>
                <a:lnTo>
                  <a:pt x="1245" y="24"/>
                </a:lnTo>
                <a:lnTo>
                  <a:pt x="1245" y="25"/>
                </a:lnTo>
                <a:lnTo>
                  <a:pt x="1250" y="29"/>
                </a:lnTo>
                <a:moveTo>
                  <a:pt x="1005" y="244"/>
                </a:moveTo>
                <a:lnTo>
                  <a:pt x="1004" y="243"/>
                </a:lnTo>
                <a:lnTo>
                  <a:pt x="1001" y="243"/>
                </a:lnTo>
                <a:lnTo>
                  <a:pt x="1000" y="244"/>
                </a:lnTo>
                <a:lnTo>
                  <a:pt x="998" y="246"/>
                </a:lnTo>
                <a:lnTo>
                  <a:pt x="998" y="246"/>
                </a:lnTo>
                <a:lnTo>
                  <a:pt x="998" y="248"/>
                </a:lnTo>
                <a:lnTo>
                  <a:pt x="1000" y="250"/>
                </a:lnTo>
                <a:lnTo>
                  <a:pt x="998" y="248"/>
                </a:lnTo>
                <a:lnTo>
                  <a:pt x="997" y="248"/>
                </a:lnTo>
                <a:lnTo>
                  <a:pt x="996" y="246"/>
                </a:lnTo>
                <a:lnTo>
                  <a:pt x="996" y="246"/>
                </a:lnTo>
                <a:lnTo>
                  <a:pt x="994" y="244"/>
                </a:lnTo>
                <a:lnTo>
                  <a:pt x="993" y="246"/>
                </a:lnTo>
                <a:lnTo>
                  <a:pt x="992" y="247"/>
                </a:lnTo>
                <a:lnTo>
                  <a:pt x="990" y="247"/>
                </a:lnTo>
                <a:lnTo>
                  <a:pt x="990" y="247"/>
                </a:lnTo>
                <a:lnTo>
                  <a:pt x="993" y="244"/>
                </a:lnTo>
                <a:lnTo>
                  <a:pt x="994" y="241"/>
                </a:lnTo>
                <a:lnTo>
                  <a:pt x="994" y="241"/>
                </a:lnTo>
                <a:lnTo>
                  <a:pt x="993" y="241"/>
                </a:lnTo>
                <a:lnTo>
                  <a:pt x="993" y="241"/>
                </a:lnTo>
                <a:lnTo>
                  <a:pt x="992" y="241"/>
                </a:lnTo>
                <a:lnTo>
                  <a:pt x="990" y="243"/>
                </a:lnTo>
                <a:lnTo>
                  <a:pt x="987" y="243"/>
                </a:lnTo>
                <a:lnTo>
                  <a:pt x="987" y="243"/>
                </a:lnTo>
                <a:lnTo>
                  <a:pt x="986" y="244"/>
                </a:lnTo>
                <a:lnTo>
                  <a:pt x="985" y="247"/>
                </a:lnTo>
                <a:lnTo>
                  <a:pt x="985" y="248"/>
                </a:lnTo>
                <a:lnTo>
                  <a:pt x="982" y="251"/>
                </a:lnTo>
                <a:lnTo>
                  <a:pt x="982" y="251"/>
                </a:lnTo>
                <a:lnTo>
                  <a:pt x="982" y="250"/>
                </a:lnTo>
                <a:lnTo>
                  <a:pt x="983" y="247"/>
                </a:lnTo>
                <a:lnTo>
                  <a:pt x="983" y="247"/>
                </a:lnTo>
                <a:lnTo>
                  <a:pt x="983" y="246"/>
                </a:lnTo>
                <a:lnTo>
                  <a:pt x="983" y="244"/>
                </a:lnTo>
                <a:lnTo>
                  <a:pt x="985" y="243"/>
                </a:lnTo>
                <a:lnTo>
                  <a:pt x="985" y="243"/>
                </a:lnTo>
                <a:lnTo>
                  <a:pt x="982" y="243"/>
                </a:lnTo>
                <a:lnTo>
                  <a:pt x="981" y="243"/>
                </a:lnTo>
                <a:lnTo>
                  <a:pt x="981" y="243"/>
                </a:lnTo>
                <a:lnTo>
                  <a:pt x="983" y="241"/>
                </a:lnTo>
                <a:lnTo>
                  <a:pt x="983" y="241"/>
                </a:lnTo>
                <a:lnTo>
                  <a:pt x="986" y="241"/>
                </a:lnTo>
                <a:lnTo>
                  <a:pt x="989" y="240"/>
                </a:lnTo>
                <a:lnTo>
                  <a:pt x="989" y="239"/>
                </a:lnTo>
                <a:lnTo>
                  <a:pt x="989" y="239"/>
                </a:lnTo>
                <a:lnTo>
                  <a:pt x="989" y="237"/>
                </a:lnTo>
                <a:lnTo>
                  <a:pt x="989" y="236"/>
                </a:lnTo>
                <a:lnTo>
                  <a:pt x="989" y="236"/>
                </a:lnTo>
                <a:lnTo>
                  <a:pt x="987" y="236"/>
                </a:lnTo>
                <a:lnTo>
                  <a:pt x="986" y="236"/>
                </a:lnTo>
                <a:lnTo>
                  <a:pt x="985" y="236"/>
                </a:lnTo>
                <a:lnTo>
                  <a:pt x="983" y="236"/>
                </a:lnTo>
                <a:lnTo>
                  <a:pt x="981" y="236"/>
                </a:lnTo>
                <a:lnTo>
                  <a:pt x="978" y="237"/>
                </a:lnTo>
                <a:lnTo>
                  <a:pt x="976" y="239"/>
                </a:lnTo>
                <a:lnTo>
                  <a:pt x="975" y="240"/>
                </a:lnTo>
                <a:lnTo>
                  <a:pt x="974" y="241"/>
                </a:lnTo>
                <a:lnTo>
                  <a:pt x="974" y="241"/>
                </a:lnTo>
                <a:lnTo>
                  <a:pt x="974" y="241"/>
                </a:lnTo>
                <a:lnTo>
                  <a:pt x="974" y="241"/>
                </a:lnTo>
                <a:lnTo>
                  <a:pt x="975" y="240"/>
                </a:lnTo>
                <a:lnTo>
                  <a:pt x="976" y="239"/>
                </a:lnTo>
                <a:lnTo>
                  <a:pt x="976" y="237"/>
                </a:lnTo>
                <a:lnTo>
                  <a:pt x="978" y="236"/>
                </a:lnTo>
                <a:lnTo>
                  <a:pt x="982" y="233"/>
                </a:lnTo>
                <a:lnTo>
                  <a:pt x="982" y="232"/>
                </a:lnTo>
                <a:lnTo>
                  <a:pt x="981" y="232"/>
                </a:lnTo>
                <a:lnTo>
                  <a:pt x="981" y="230"/>
                </a:lnTo>
                <a:lnTo>
                  <a:pt x="981" y="229"/>
                </a:lnTo>
                <a:lnTo>
                  <a:pt x="979" y="229"/>
                </a:lnTo>
                <a:lnTo>
                  <a:pt x="975" y="226"/>
                </a:lnTo>
                <a:lnTo>
                  <a:pt x="974" y="226"/>
                </a:lnTo>
                <a:lnTo>
                  <a:pt x="972" y="228"/>
                </a:lnTo>
                <a:lnTo>
                  <a:pt x="971" y="228"/>
                </a:lnTo>
                <a:lnTo>
                  <a:pt x="971" y="226"/>
                </a:lnTo>
                <a:lnTo>
                  <a:pt x="968" y="226"/>
                </a:lnTo>
                <a:lnTo>
                  <a:pt x="965" y="225"/>
                </a:lnTo>
                <a:lnTo>
                  <a:pt x="964" y="225"/>
                </a:lnTo>
                <a:lnTo>
                  <a:pt x="960" y="223"/>
                </a:lnTo>
                <a:lnTo>
                  <a:pt x="957" y="223"/>
                </a:lnTo>
                <a:lnTo>
                  <a:pt x="956" y="225"/>
                </a:lnTo>
                <a:lnTo>
                  <a:pt x="953" y="225"/>
                </a:lnTo>
                <a:lnTo>
                  <a:pt x="950" y="226"/>
                </a:lnTo>
                <a:lnTo>
                  <a:pt x="949" y="226"/>
                </a:lnTo>
                <a:lnTo>
                  <a:pt x="949" y="228"/>
                </a:lnTo>
                <a:lnTo>
                  <a:pt x="949" y="228"/>
                </a:lnTo>
                <a:lnTo>
                  <a:pt x="949" y="229"/>
                </a:lnTo>
                <a:lnTo>
                  <a:pt x="949" y="229"/>
                </a:lnTo>
                <a:lnTo>
                  <a:pt x="950" y="230"/>
                </a:lnTo>
                <a:lnTo>
                  <a:pt x="954" y="232"/>
                </a:lnTo>
                <a:lnTo>
                  <a:pt x="956" y="233"/>
                </a:lnTo>
                <a:lnTo>
                  <a:pt x="957" y="233"/>
                </a:lnTo>
                <a:lnTo>
                  <a:pt x="959" y="234"/>
                </a:lnTo>
                <a:lnTo>
                  <a:pt x="956" y="234"/>
                </a:lnTo>
                <a:lnTo>
                  <a:pt x="952" y="232"/>
                </a:lnTo>
                <a:lnTo>
                  <a:pt x="950" y="232"/>
                </a:lnTo>
                <a:lnTo>
                  <a:pt x="949" y="232"/>
                </a:lnTo>
                <a:lnTo>
                  <a:pt x="947" y="232"/>
                </a:lnTo>
                <a:lnTo>
                  <a:pt x="946" y="230"/>
                </a:lnTo>
                <a:lnTo>
                  <a:pt x="946" y="232"/>
                </a:lnTo>
                <a:lnTo>
                  <a:pt x="945" y="236"/>
                </a:lnTo>
                <a:lnTo>
                  <a:pt x="946" y="236"/>
                </a:lnTo>
                <a:lnTo>
                  <a:pt x="946" y="237"/>
                </a:lnTo>
                <a:lnTo>
                  <a:pt x="947" y="239"/>
                </a:lnTo>
                <a:lnTo>
                  <a:pt x="947" y="239"/>
                </a:lnTo>
                <a:lnTo>
                  <a:pt x="947" y="239"/>
                </a:lnTo>
                <a:lnTo>
                  <a:pt x="947" y="239"/>
                </a:lnTo>
                <a:lnTo>
                  <a:pt x="946" y="239"/>
                </a:lnTo>
                <a:lnTo>
                  <a:pt x="943" y="236"/>
                </a:lnTo>
                <a:lnTo>
                  <a:pt x="943" y="236"/>
                </a:lnTo>
                <a:lnTo>
                  <a:pt x="943" y="233"/>
                </a:lnTo>
                <a:lnTo>
                  <a:pt x="943" y="232"/>
                </a:lnTo>
                <a:lnTo>
                  <a:pt x="942" y="230"/>
                </a:lnTo>
                <a:lnTo>
                  <a:pt x="941" y="230"/>
                </a:lnTo>
                <a:lnTo>
                  <a:pt x="939" y="232"/>
                </a:lnTo>
                <a:lnTo>
                  <a:pt x="938" y="232"/>
                </a:lnTo>
                <a:lnTo>
                  <a:pt x="938" y="232"/>
                </a:lnTo>
                <a:lnTo>
                  <a:pt x="938" y="230"/>
                </a:lnTo>
                <a:lnTo>
                  <a:pt x="936" y="229"/>
                </a:lnTo>
                <a:lnTo>
                  <a:pt x="936" y="229"/>
                </a:lnTo>
                <a:lnTo>
                  <a:pt x="935" y="229"/>
                </a:lnTo>
                <a:lnTo>
                  <a:pt x="934" y="230"/>
                </a:lnTo>
                <a:lnTo>
                  <a:pt x="934" y="230"/>
                </a:lnTo>
                <a:lnTo>
                  <a:pt x="934" y="232"/>
                </a:lnTo>
                <a:lnTo>
                  <a:pt x="934" y="232"/>
                </a:lnTo>
                <a:lnTo>
                  <a:pt x="935" y="234"/>
                </a:lnTo>
                <a:lnTo>
                  <a:pt x="935" y="234"/>
                </a:lnTo>
                <a:lnTo>
                  <a:pt x="934" y="233"/>
                </a:lnTo>
                <a:lnTo>
                  <a:pt x="932" y="233"/>
                </a:lnTo>
                <a:lnTo>
                  <a:pt x="931" y="234"/>
                </a:lnTo>
                <a:lnTo>
                  <a:pt x="928" y="237"/>
                </a:lnTo>
                <a:lnTo>
                  <a:pt x="927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7"/>
                </a:lnTo>
                <a:lnTo>
                  <a:pt x="925" y="237"/>
                </a:lnTo>
                <a:lnTo>
                  <a:pt x="925" y="236"/>
                </a:lnTo>
                <a:lnTo>
                  <a:pt x="925" y="236"/>
                </a:lnTo>
                <a:lnTo>
                  <a:pt x="925" y="236"/>
                </a:lnTo>
                <a:lnTo>
                  <a:pt x="927" y="236"/>
                </a:lnTo>
                <a:lnTo>
                  <a:pt x="927" y="236"/>
                </a:lnTo>
                <a:lnTo>
                  <a:pt x="928" y="236"/>
                </a:lnTo>
                <a:lnTo>
                  <a:pt x="925" y="233"/>
                </a:lnTo>
                <a:lnTo>
                  <a:pt x="925" y="233"/>
                </a:lnTo>
                <a:lnTo>
                  <a:pt x="927" y="233"/>
                </a:lnTo>
                <a:lnTo>
                  <a:pt x="928" y="232"/>
                </a:lnTo>
                <a:lnTo>
                  <a:pt x="928" y="229"/>
                </a:lnTo>
                <a:lnTo>
                  <a:pt x="928" y="229"/>
                </a:lnTo>
                <a:lnTo>
                  <a:pt x="927" y="229"/>
                </a:lnTo>
                <a:lnTo>
                  <a:pt x="923" y="232"/>
                </a:lnTo>
                <a:lnTo>
                  <a:pt x="923" y="232"/>
                </a:lnTo>
                <a:lnTo>
                  <a:pt x="925" y="229"/>
                </a:lnTo>
                <a:lnTo>
                  <a:pt x="928" y="228"/>
                </a:lnTo>
                <a:lnTo>
                  <a:pt x="930" y="225"/>
                </a:lnTo>
                <a:lnTo>
                  <a:pt x="931" y="225"/>
                </a:lnTo>
                <a:lnTo>
                  <a:pt x="932" y="223"/>
                </a:lnTo>
                <a:lnTo>
                  <a:pt x="931" y="223"/>
                </a:lnTo>
                <a:lnTo>
                  <a:pt x="930" y="222"/>
                </a:lnTo>
                <a:lnTo>
                  <a:pt x="930" y="222"/>
                </a:lnTo>
                <a:lnTo>
                  <a:pt x="928" y="221"/>
                </a:lnTo>
                <a:lnTo>
                  <a:pt x="928" y="219"/>
                </a:lnTo>
                <a:lnTo>
                  <a:pt x="928" y="218"/>
                </a:lnTo>
                <a:lnTo>
                  <a:pt x="928" y="217"/>
                </a:lnTo>
                <a:lnTo>
                  <a:pt x="928" y="217"/>
                </a:lnTo>
                <a:lnTo>
                  <a:pt x="927" y="215"/>
                </a:lnTo>
                <a:lnTo>
                  <a:pt x="924" y="215"/>
                </a:lnTo>
                <a:lnTo>
                  <a:pt x="923" y="214"/>
                </a:lnTo>
                <a:lnTo>
                  <a:pt x="923" y="211"/>
                </a:lnTo>
                <a:lnTo>
                  <a:pt x="921" y="208"/>
                </a:lnTo>
                <a:lnTo>
                  <a:pt x="921" y="208"/>
                </a:lnTo>
                <a:lnTo>
                  <a:pt x="919" y="207"/>
                </a:lnTo>
                <a:lnTo>
                  <a:pt x="916" y="206"/>
                </a:lnTo>
                <a:lnTo>
                  <a:pt x="913" y="206"/>
                </a:lnTo>
                <a:lnTo>
                  <a:pt x="909" y="206"/>
                </a:lnTo>
                <a:lnTo>
                  <a:pt x="908" y="206"/>
                </a:lnTo>
                <a:lnTo>
                  <a:pt x="906" y="207"/>
                </a:lnTo>
                <a:lnTo>
                  <a:pt x="906" y="207"/>
                </a:lnTo>
                <a:lnTo>
                  <a:pt x="902" y="208"/>
                </a:lnTo>
                <a:lnTo>
                  <a:pt x="899" y="208"/>
                </a:lnTo>
                <a:lnTo>
                  <a:pt x="897" y="210"/>
                </a:lnTo>
                <a:lnTo>
                  <a:pt x="897" y="210"/>
                </a:lnTo>
                <a:lnTo>
                  <a:pt x="898" y="211"/>
                </a:lnTo>
                <a:lnTo>
                  <a:pt x="898" y="211"/>
                </a:lnTo>
                <a:lnTo>
                  <a:pt x="895" y="211"/>
                </a:lnTo>
                <a:lnTo>
                  <a:pt x="892" y="211"/>
                </a:lnTo>
                <a:lnTo>
                  <a:pt x="891" y="212"/>
                </a:lnTo>
                <a:lnTo>
                  <a:pt x="887" y="214"/>
                </a:lnTo>
                <a:lnTo>
                  <a:pt x="883" y="218"/>
                </a:lnTo>
                <a:lnTo>
                  <a:pt x="883" y="218"/>
                </a:lnTo>
                <a:lnTo>
                  <a:pt x="886" y="219"/>
                </a:lnTo>
                <a:lnTo>
                  <a:pt x="894" y="222"/>
                </a:lnTo>
                <a:lnTo>
                  <a:pt x="894" y="223"/>
                </a:lnTo>
                <a:lnTo>
                  <a:pt x="887" y="221"/>
                </a:lnTo>
                <a:lnTo>
                  <a:pt x="884" y="221"/>
                </a:lnTo>
                <a:lnTo>
                  <a:pt x="883" y="221"/>
                </a:lnTo>
                <a:lnTo>
                  <a:pt x="883" y="221"/>
                </a:lnTo>
                <a:lnTo>
                  <a:pt x="881" y="222"/>
                </a:lnTo>
                <a:lnTo>
                  <a:pt x="881" y="222"/>
                </a:lnTo>
                <a:lnTo>
                  <a:pt x="880" y="223"/>
                </a:lnTo>
                <a:lnTo>
                  <a:pt x="880" y="225"/>
                </a:lnTo>
                <a:lnTo>
                  <a:pt x="880" y="226"/>
                </a:lnTo>
                <a:lnTo>
                  <a:pt x="881" y="226"/>
                </a:lnTo>
                <a:lnTo>
                  <a:pt x="881" y="228"/>
                </a:lnTo>
                <a:lnTo>
                  <a:pt x="881" y="228"/>
                </a:lnTo>
                <a:lnTo>
                  <a:pt x="883" y="229"/>
                </a:lnTo>
                <a:lnTo>
                  <a:pt x="883" y="229"/>
                </a:lnTo>
                <a:lnTo>
                  <a:pt x="886" y="230"/>
                </a:lnTo>
                <a:lnTo>
                  <a:pt x="886" y="230"/>
                </a:lnTo>
                <a:lnTo>
                  <a:pt x="887" y="230"/>
                </a:lnTo>
                <a:lnTo>
                  <a:pt x="888" y="230"/>
                </a:lnTo>
                <a:lnTo>
                  <a:pt x="890" y="230"/>
                </a:lnTo>
                <a:lnTo>
                  <a:pt x="890" y="230"/>
                </a:lnTo>
                <a:lnTo>
                  <a:pt x="888" y="232"/>
                </a:lnTo>
                <a:lnTo>
                  <a:pt x="888" y="232"/>
                </a:lnTo>
                <a:lnTo>
                  <a:pt x="888" y="233"/>
                </a:lnTo>
                <a:lnTo>
                  <a:pt x="890" y="233"/>
                </a:lnTo>
                <a:lnTo>
                  <a:pt x="892" y="236"/>
                </a:lnTo>
                <a:lnTo>
                  <a:pt x="894" y="236"/>
                </a:lnTo>
                <a:lnTo>
                  <a:pt x="894" y="236"/>
                </a:lnTo>
                <a:lnTo>
                  <a:pt x="892" y="236"/>
                </a:lnTo>
                <a:lnTo>
                  <a:pt x="891" y="234"/>
                </a:lnTo>
                <a:lnTo>
                  <a:pt x="887" y="233"/>
                </a:lnTo>
                <a:lnTo>
                  <a:pt x="884" y="233"/>
                </a:lnTo>
                <a:lnTo>
                  <a:pt x="883" y="233"/>
                </a:lnTo>
                <a:lnTo>
                  <a:pt x="881" y="236"/>
                </a:lnTo>
                <a:lnTo>
                  <a:pt x="880" y="236"/>
                </a:lnTo>
                <a:lnTo>
                  <a:pt x="879" y="237"/>
                </a:lnTo>
                <a:lnTo>
                  <a:pt x="879" y="237"/>
                </a:lnTo>
                <a:lnTo>
                  <a:pt x="879" y="237"/>
                </a:lnTo>
                <a:lnTo>
                  <a:pt x="881" y="240"/>
                </a:lnTo>
                <a:lnTo>
                  <a:pt x="881" y="240"/>
                </a:lnTo>
                <a:lnTo>
                  <a:pt x="883" y="241"/>
                </a:lnTo>
                <a:lnTo>
                  <a:pt x="883" y="243"/>
                </a:lnTo>
                <a:lnTo>
                  <a:pt x="884" y="243"/>
                </a:lnTo>
                <a:lnTo>
                  <a:pt x="886" y="243"/>
                </a:lnTo>
                <a:lnTo>
                  <a:pt x="887" y="243"/>
                </a:lnTo>
                <a:lnTo>
                  <a:pt x="888" y="243"/>
                </a:lnTo>
                <a:lnTo>
                  <a:pt x="890" y="244"/>
                </a:lnTo>
                <a:lnTo>
                  <a:pt x="890" y="244"/>
                </a:lnTo>
                <a:lnTo>
                  <a:pt x="890" y="246"/>
                </a:lnTo>
                <a:lnTo>
                  <a:pt x="890" y="247"/>
                </a:lnTo>
                <a:lnTo>
                  <a:pt x="890" y="248"/>
                </a:lnTo>
                <a:lnTo>
                  <a:pt x="888" y="252"/>
                </a:lnTo>
                <a:lnTo>
                  <a:pt x="888" y="254"/>
                </a:lnTo>
                <a:lnTo>
                  <a:pt x="888" y="254"/>
                </a:lnTo>
                <a:lnTo>
                  <a:pt x="887" y="254"/>
                </a:lnTo>
                <a:lnTo>
                  <a:pt x="887" y="254"/>
                </a:lnTo>
                <a:lnTo>
                  <a:pt x="886" y="252"/>
                </a:lnTo>
                <a:lnTo>
                  <a:pt x="887" y="252"/>
                </a:lnTo>
                <a:lnTo>
                  <a:pt x="887" y="252"/>
                </a:lnTo>
                <a:lnTo>
                  <a:pt x="886" y="252"/>
                </a:lnTo>
                <a:lnTo>
                  <a:pt x="880" y="252"/>
                </a:lnTo>
                <a:lnTo>
                  <a:pt x="879" y="252"/>
                </a:lnTo>
                <a:lnTo>
                  <a:pt x="876" y="254"/>
                </a:lnTo>
                <a:lnTo>
                  <a:pt x="875" y="254"/>
                </a:lnTo>
                <a:lnTo>
                  <a:pt x="872" y="255"/>
                </a:lnTo>
                <a:lnTo>
                  <a:pt x="872" y="254"/>
                </a:lnTo>
                <a:lnTo>
                  <a:pt x="873" y="254"/>
                </a:lnTo>
                <a:lnTo>
                  <a:pt x="876" y="252"/>
                </a:lnTo>
                <a:lnTo>
                  <a:pt x="877" y="251"/>
                </a:lnTo>
                <a:lnTo>
                  <a:pt x="880" y="251"/>
                </a:lnTo>
                <a:lnTo>
                  <a:pt x="883" y="251"/>
                </a:lnTo>
                <a:lnTo>
                  <a:pt x="886" y="250"/>
                </a:lnTo>
                <a:lnTo>
                  <a:pt x="887" y="248"/>
                </a:lnTo>
                <a:lnTo>
                  <a:pt x="886" y="247"/>
                </a:lnTo>
                <a:lnTo>
                  <a:pt x="884" y="246"/>
                </a:lnTo>
                <a:lnTo>
                  <a:pt x="881" y="244"/>
                </a:lnTo>
                <a:lnTo>
                  <a:pt x="880" y="243"/>
                </a:lnTo>
                <a:lnTo>
                  <a:pt x="877" y="241"/>
                </a:lnTo>
                <a:lnTo>
                  <a:pt x="875" y="239"/>
                </a:lnTo>
                <a:lnTo>
                  <a:pt x="875" y="237"/>
                </a:lnTo>
                <a:lnTo>
                  <a:pt x="875" y="234"/>
                </a:lnTo>
                <a:lnTo>
                  <a:pt x="875" y="233"/>
                </a:lnTo>
                <a:lnTo>
                  <a:pt x="875" y="232"/>
                </a:lnTo>
                <a:lnTo>
                  <a:pt x="875" y="230"/>
                </a:lnTo>
                <a:lnTo>
                  <a:pt x="875" y="229"/>
                </a:lnTo>
                <a:lnTo>
                  <a:pt x="873" y="228"/>
                </a:lnTo>
                <a:lnTo>
                  <a:pt x="872" y="225"/>
                </a:lnTo>
                <a:lnTo>
                  <a:pt x="870" y="225"/>
                </a:lnTo>
                <a:lnTo>
                  <a:pt x="870" y="223"/>
                </a:lnTo>
                <a:lnTo>
                  <a:pt x="872" y="222"/>
                </a:lnTo>
                <a:lnTo>
                  <a:pt x="872" y="221"/>
                </a:lnTo>
                <a:lnTo>
                  <a:pt x="873" y="219"/>
                </a:lnTo>
                <a:lnTo>
                  <a:pt x="876" y="215"/>
                </a:lnTo>
                <a:lnTo>
                  <a:pt x="877" y="214"/>
                </a:lnTo>
                <a:lnTo>
                  <a:pt x="880" y="211"/>
                </a:lnTo>
                <a:lnTo>
                  <a:pt x="881" y="210"/>
                </a:lnTo>
                <a:lnTo>
                  <a:pt x="884" y="208"/>
                </a:lnTo>
                <a:lnTo>
                  <a:pt x="887" y="207"/>
                </a:lnTo>
                <a:lnTo>
                  <a:pt x="887" y="206"/>
                </a:lnTo>
                <a:lnTo>
                  <a:pt x="887" y="206"/>
                </a:lnTo>
                <a:lnTo>
                  <a:pt x="887" y="206"/>
                </a:lnTo>
                <a:lnTo>
                  <a:pt x="886" y="204"/>
                </a:lnTo>
                <a:lnTo>
                  <a:pt x="877" y="204"/>
                </a:lnTo>
                <a:lnTo>
                  <a:pt x="873" y="204"/>
                </a:lnTo>
                <a:lnTo>
                  <a:pt x="870" y="204"/>
                </a:lnTo>
                <a:lnTo>
                  <a:pt x="864" y="206"/>
                </a:lnTo>
                <a:lnTo>
                  <a:pt x="861" y="206"/>
                </a:lnTo>
                <a:lnTo>
                  <a:pt x="859" y="207"/>
                </a:lnTo>
                <a:lnTo>
                  <a:pt x="857" y="208"/>
                </a:lnTo>
                <a:lnTo>
                  <a:pt x="851" y="212"/>
                </a:lnTo>
                <a:lnTo>
                  <a:pt x="851" y="212"/>
                </a:lnTo>
                <a:lnTo>
                  <a:pt x="851" y="212"/>
                </a:lnTo>
                <a:lnTo>
                  <a:pt x="851" y="214"/>
                </a:lnTo>
                <a:lnTo>
                  <a:pt x="851" y="214"/>
                </a:lnTo>
                <a:lnTo>
                  <a:pt x="848" y="215"/>
                </a:lnTo>
                <a:lnTo>
                  <a:pt x="847" y="217"/>
                </a:lnTo>
                <a:lnTo>
                  <a:pt x="847" y="218"/>
                </a:lnTo>
                <a:lnTo>
                  <a:pt x="846" y="218"/>
                </a:lnTo>
                <a:lnTo>
                  <a:pt x="846" y="219"/>
                </a:lnTo>
                <a:lnTo>
                  <a:pt x="846" y="221"/>
                </a:lnTo>
                <a:lnTo>
                  <a:pt x="846" y="222"/>
                </a:lnTo>
                <a:lnTo>
                  <a:pt x="846" y="222"/>
                </a:lnTo>
                <a:lnTo>
                  <a:pt x="843" y="225"/>
                </a:lnTo>
                <a:lnTo>
                  <a:pt x="842" y="228"/>
                </a:lnTo>
                <a:lnTo>
                  <a:pt x="842" y="229"/>
                </a:lnTo>
                <a:lnTo>
                  <a:pt x="840" y="230"/>
                </a:lnTo>
                <a:lnTo>
                  <a:pt x="840" y="230"/>
                </a:lnTo>
                <a:lnTo>
                  <a:pt x="840" y="232"/>
                </a:lnTo>
                <a:lnTo>
                  <a:pt x="840" y="233"/>
                </a:lnTo>
                <a:lnTo>
                  <a:pt x="840" y="233"/>
                </a:lnTo>
                <a:lnTo>
                  <a:pt x="842" y="234"/>
                </a:lnTo>
                <a:lnTo>
                  <a:pt x="843" y="234"/>
                </a:lnTo>
                <a:lnTo>
                  <a:pt x="843" y="234"/>
                </a:lnTo>
                <a:lnTo>
                  <a:pt x="840" y="236"/>
                </a:lnTo>
                <a:lnTo>
                  <a:pt x="839" y="237"/>
                </a:lnTo>
                <a:lnTo>
                  <a:pt x="839" y="239"/>
                </a:lnTo>
                <a:lnTo>
                  <a:pt x="839" y="240"/>
                </a:lnTo>
                <a:lnTo>
                  <a:pt x="840" y="241"/>
                </a:lnTo>
                <a:lnTo>
                  <a:pt x="840" y="244"/>
                </a:lnTo>
                <a:lnTo>
                  <a:pt x="840" y="246"/>
                </a:lnTo>
                <a:lnTo>
                  <a:pt x="842" y="247"/>
                </a:lnTo>
                <a:lnTo>
                  <a:pt x="842" y="247"/>
                </a:lnTo>
                <a:lnTo>
                  <a:pt x="844" y="248"/>
                </a:lnTo>
                <a:lnTo>
                  <a:pt x="848" y="250"/>
                </a:lnTo>
                <a:lnTo>
                  <a:pt x="853" y="250"/>
                </a:lnTo>
                <a:lnTo>
                  <a:pt x="858" y="251"/>
                </a:lnTo>
                <a:lnTo>
                  <a:pt x="859" y="251"/>
                </a:lnTo>
                <a:lnTo>
                  <a:pt x="861" y="251"/>
                </a:lnTo>
                <a:lnTo>
                  <a:pt x="862" y="252"/>
                </a:lnTo>
                <a:lnTo>
                  <a:pt x="864" y="254"/>
                </a:lnTo>
                <a:lnTo>
                  <a:pt x="866" y="254"/>
                </a:lnTo>
                <a:lnTo>
                  <a:pt x="866" y="255"/>
                </a:lnTo>
                <a:lnTo>
                  <a:pt x="862" y="255"/>
                </a:lnTo>
                <a:lnTo>
                  <a:pt x="859" y="255"/>
                </a:lnTo>
                <a:lnTo>
                  <a:pt x="858" y="255"/>
                </a:lnTo>
                <a:lnTo>
                  <a:pt x="855" y="255"/>
                </a:lnTo>
                <a:lnTo>
                  <a:pt x="854" y="254"/>
                </a:lnTo>
                <a:lnTo>
                  <a:pt x="851" y="254"/>
                </a:lnTo>
                <a:lnTo>
                  <a:pt x="848" y="254"/>
                </a:lnTo>
                <a:lnTo>
                  <a:pt x="846" y="254"/>
                </a:lnTo>
                <a:lnTo>
                  <a:pt x="844" y="254"/>
                </a:lnTo>
                <a:lnTo>
                  <a:pt x="844" y="254"/>
                </a:lnTo>
                <a:lnTo>
                  <a:pt x="846" y="255"/>
                </a:lnTo>
                <a:lnTo>
                  <a:pt x="846" y="258"/>
                </a:lnTo>
                <a:lnTo>
                  <a:pt x="847" y="258"/>
                </a:lnTo>
                <a:lnTo>
                  <a:pt x="850" y="262"/>
                </a:lnTo>
                <a:lnTo>
                  <a:pt x="851" y="263"/>
                </a:lnTo>
                <a:lnTo>
                  <a:pt x="853" y="263"/>
                </a:lnTo>
                <a:lnTo>
                  <a:pt x="854" y="263"/>
                </a:lnTo>
                <a:lnTo>
                  <a:pt x="857" y="265"/>
                </a:lnTo>
                <a:lnTo>
                  <a:pt x="859" y="268"/>
                </a:lnTo>
                <a:lnTo>
                  <a:pt x="859" y="268"/>
                </a:lnTo>
                <a:lnTo>
                  <a:pt x="861" y="268"/>
                </a:lnTo>
                <a:lnTo>
                  <a:pt x="861" y="266"/>
                </a:lnTo>
                <a:lnTo>
                  <a:pt x="862" y="266"/>
                </a:lnTo>
                <a:lnTo>
                  <a:pt x="864" y="266"/>
                </a:lnTo>
                <a:lnTo>
                  <a:pt x="865" y="266"/>
                </a:lnTo>
                <a:lnTo>
                  <a:pt x="868" y="266"/>
                </a:lnTo>
                <a:lnTo>
                  <a:pt x="868" y="266"/>
                </a:lnTo>
                <a:lnTo>
                  <a:pt x="866" y="265"/>
                </a:lnTo>
                <a:lnTo>
                  <a:pt x="866" y="265"/>
                </a:lnTo>
                <a:lnTo>
                  <a:pt x="866" y="265"/>
                </a:lnTo>
                <a:lnTo>
                  <a:pt x="869" y="265"/>
                </a:lnTo>
                <a:lnTo>
                  <a:pt x="870" y="265"/>
                </a:lnTo>
                <a:lnTo>
                  <a:pt x="872" y="265"/>
                </a:lnTo>
                <a:lnTo>
                  <a:pt x="873" y="263"/>
                </a:lnTo>
                <a:lnTo>
                  <a:pt x="873" y="263"/>
                </a:lnTo>
                <a:lnTo>
                  <a:pt x="873" y="265"/>
                </a:lnTo>
                <a:lnTo>
                  <a:pt x="872" y="266"/>
                </a:lnTo>
                <a:lnTo>
                  <a:pt x="873" y="266"/>
                </a:lnTo>
                <a:lnTo>
                  <a:pt x="873" y="269"/>
                </a:lnTo>
                <a:lnTo>
                  <a:pt x="875" y="269"/>
                </a:lnTo>
                <a:lnTo>
                  <a:pt x="876" y="270"/>
                </a:lnTo>
                <a:lnTo>
                  <a:pt x="879" y="270"/>
                </a:lnTo>
                <a:lnTo>
                  <a:pt x="883" y="269"/>
                </a:lnTo>
                <a:lnTo>
                  <a:pt x="886" y="270"/>
                </a:lnTo>
                <a:lnTo>
                  <a:pt x="887" y="270"/>
                </a:lnTo>
                <a:lnTo>
                  <a:pt x="888" y="270"/>
                </a:lnTo>
                <a:lnTo>
                  <a:pt x="888" y="270"/>
                </a:lnTo>
                <a:lnTo>
                  <a:pt x="891" y="272"/>
                </a:lnTo>
                <a:lnTo>
                  <a:pt x="898" y="272"/>
                </a:lnTo>
                <a:lnTo>
                  <a:pt x="901" y="272"/>
                </a:lnTo>
                <a:lnTo>
                  <a:pt x="905" y="272"/>
                </a:lnTo>
                <a:lnTo>
                  <a:pt x="905" y="272"/>
                </a:lnTo>
                <a:lnTo>
                  <a:pt x="906" y="272"/>
                </a:lnTo>
                <a:lnTo>
                  <a:pt x="910" y="273"/>
                </a:lnTo>
                <a:lnTo>
                  <a:pt x="913" y="274"/>
                </a:lnTo>
                <a:lnTo>
                  <a:pt x="914" y="274"/>
                </a:lnTo>
                <a:lnTo>
                  <a:pt x="916" y="273"/>
                </a:lnTo>
                <a:lnTo>
                  <a:pt x="920" y="273"/>
                </a:lnTo>
                <a:lnTo>
                  <a:pt x="925" y="276"/>
                </a:lnTo>
                <a:lnTo>
                  <a:pt x="927" y="276"/>
                </a:lnTo>
                <a:lnTo>
                  <a:pt x="927" y="274"/>
                </a:lnTo>
                <a:lnTo>
                  <a:pt x="925" y="274"/>
                </a:lnTo>
                <a:lnTo>
                  <a:pt x="924" y="273"/>
                </a:lnTo>
                <a:lnTo>
                  <a:pt x="923" y="272"/>
                </a:lnTo>
                <a:lnTo>
                  <a:pt x="921" y="272"/>
                </a:lnTo>
                <a:lnTo>
                  <a:pt x="921" y="272"/>
                </a:lnTo>
                <a:lnTo>
                  <a:pt x="920" y="270"/>
                </a:lnTo>
                <a:lnTo>
                  <a:pt x="919" y="270"/>
                </a:lnTo>
                <a:lnTo>
                  <a:pt x="920" y="269"/>
                </a:lnTo>
                <a:lnTo>
                  <a:pt x="924" y="270"/>
                </a:lnTo>
                <a:lnTo>
                  <a:pt x="927" y="270"/>
                </a:lnTo>
                <a:lnTo>
                  <a:pt x="928" y="270"/>
                </a:lnTo>
                <a:lnTo>
                  <a:pt x="931" y="272"/>
                </a:lnTo>
                <a:lnTo>
                  <a:pt x="932" y="272"/>
                </a:lnTo>
                <a:lnTo>
                  <a:pt x="932" y="272"/>
                </a:lnTo>
                <a:lnTo>
                  <a:pt x="938" y="273"/>
                </a:lnTo>
                <a:lnTo>
                  <a:pt x="939" y="273"/>
                </a:lnTo>
                <a:lnTo>
                  <a:pt x="941" y="273"/>
                </a:lnTo>
                <a:lnTo>
                  <a:pt x="943" y="273"/>
                </a:lnTo>
                <a:lnTo>
                  <a:pt x="945" y="272"/>
                </a:lnTo>
                <a:lnTo>
                  <a:pt x="946" y="272"/>
                </a:lnTo>
                <a:lnTo>
                  <a:pt x="946" y="270"/>
                </a:lnTo>
                <a:lnTo>
                  <a:pt x="946" y="270"/>
                </a:lnTo>
                <a:lnTo>
                  <a:pt x="946" y="269"/>
                </a:lnTo>
                <a:lnTo>
                  <a:pt x="945" y="268"/>
                </a:lnTo>
                <a:lnTo>
                  <a:pt x="945" y="266"/>
                </a:lnTo>
                <a:lnTo>
                  <a:pt x="943" y="266"/>
                </a:lnTo>
                <a:lnTo>
                  <a:pt x="941" y="265"/>
                </a:lnTo>
                <a:lnTo>
                  <a:pt x="941" y="265"/>
                </a:lnTo>
                <a:lnTo>
                  <a:pt x="941" y="263"/>
                </a:lnTo>
                <a:lnTo>
                  <a:pt x="941" y="263"/>
                </a:lnTo>
                <a:lnTo>
                  <a:pt x="942" y="262"/>
                </a:lnTo>
                <a:lnTo>
                  <a:pt x="942" y="262"/>
                </a:lnTo>
                <a:lnTo>
                  <a:pt x="943" y="261"/>
                </a:lnTo>
                <a:lnTo>
                  <a:pt x="943" y="262"/>
                </a:lnTo>
                <a:lnTo>
                  <a:pt x="945" y="263"/>
                </a:lnTo>
                <a:lnTo>
                  <a:pt x="945" y="263"/>
                </a:lnTo>
                <a:lnTo>
                  <a:pt x="946" y="263"/>
                </a:lnTo>
                <a:lnTo>
                  <a:pt x="947" y="266"/>
                </a:lnTo>
                <a:lnTo>
                  <a:pt x="947" y="266"/>
                </a:lnTo>
                <a:lnTo>
                  <a:pt x="949" y="266"/>
                </a:lnTo>
                <a:lnTo>
                  <a:pt x="950" y="268"/>
                </a:lnTo>
                <a:lnTo>
                  <a:pt x="952" y="268"/>
                </a:lnTo>
                <a:lnTo>
                  <a:pt x="952" y="268"/>
                </a:lnTo>
                <a:lnTo>
                  <a:pt x="954" y="268"/>
                </a:lnTo>
                <a:lnTo>
                  <a:pt x="956" y="268"/>
                </a:lnTo>
                <a:lnTo>
                  <a:pt x="956" y="269"/>
                </a:lnTo>
                <a:lnTo>
                  <a:pt x="956" y="270"/>
                </a:lnTo>
                <a:lnTo>
                  <a:pt x="957" y="272"/>
                </a:lnTo>
                <a:lnTo>
                  <a:pt x="957" y="273"/>
                </a:lnTo>
                <a:lnTo>
                  <a:pt x="957" y="274"/>
                </a:lnTo>
                <a:lnTo>
                  <a:pt x="959" y="274"/>
                </a:lnTo>
                <a:lnTo>
                  <a:pt x="961" y="274"/>
                </a:lnTo>
                <a:lnTo>
                  <a:pt x="963" y="274"/>
                </a:lnTo>
                <a:lnTo>
                  <a:pt x="963" y="274"/>
                </a:lnTo>
                <a:lnTo>
                  <a:pt x="964" y="276"/>
                </a:lnTo>
                <a:lnTo>
                  <a:pt x="964" y="276"/>
                </a:lnTo>
                <a:lnTo>
                  <a:pt x="963" y="277"/>
                </a:lnTo>
                <a:lnTo>
                  <a:pt x="961" y="277"/>
                </a:lnTo>
                <a:lnTo>
                  <a:pt x="961" y="277"/>
                </a:lnTo>
                <a:lnTo>
                  <a:pt x="963" y="277"/>
                </a:lnTo>
                <a:lnTo>
                  <a:pt x="963" y="279"/>
                </a:lnTo>
                <a:lnTo>
                  <a:pt x="964" y="279"/>
                </a:lnTo>
                <a:lnTo>
                  <a:pt x="965" y="279"/>
                </a:lnTo>
                <a:lnTo>
                  <a:pt x="965" y="279"/>
                </a:lnTo>
                <a:lnTo>
                  <a:pt x="967" y="277"/>
                </a:lnTo>
                <a:lnTo>
                  <a:pt x="968" y="277"/>
                </a:lnTo>
                <a:lnTo>
                  <a:pt x="968" y="277"/>
                </a:lnTo>
                <a:lnTo>
                  <a:pt x="970" y="277"/>
                </a:lnTo>
                <a:lnTo>
                  <a:pt x="970" y="277"/>
                </a:lnTo>
                <a:lnTo>
                  <a:pt x="968" y="277"/>
                </a:lnTo>
                <a:lnTo>
                  <a:pt x="968" y="279"/>
                </a:lnTo>
                <a:lnTo>
                  <a:pt x="967" y="279"/>
                </a:lnTo>
                <a:lnTo>
                  <a:pt x="967" y="280"/>
                </a:lnTo>
                <a:lnTo>
                  <a:pt x="968" y="280"/>
                </a:lnTo>
                <a:lnTo>
                  <a:pt x="968" y="281"/>
                </a:lnTo>
                <a:lnTo>
                  <a:pt x="970" y="281"/>
                </a:lnTo>
                <a:lnTo>
                  <a:pt x="971" y="281"/>
                </a:lnTo>
                <a:lnTo>
                  <a:pt x="972" y="281"/>
                </a:lnTo>
                <a:lnTo>
                  <a:pt x="975" y="283"/>
                </a:lnTo>
                <a:lnTo>
                  <a:pt x="975" y="283"/>
                </a:lnTo>
                <a:lnTo>
                  <a:pt x="976" y="284"/>
                </a:lnTo>
                <a:lnTo>
                  <a:pt x="975" y="286"/>
                </a:lnTo>
                <a:lnTo>
                  <a:pt x="975" y="287"/>
                </a:lnTo>
                <a:lnTo>
                  <a:pt x="974" y="287"/>
                </a:lnTo>
                <a:lnTo>
                  <a:pt x="972" y="288"/>
                </a:lnTo>
                <a:lnTo>
                  <a:pt x="971" y="288"/>
                </a:lnTo>
                <a:lnTo>
                  <a:pt x="968" y="287"/>
                </a:lnTo>
                <a:lnTo>
                  <a:pt x="968" y="288"/>
                </a:lnTo>
                <a:lnTo>
                  <a:pt x="967" y="288"/>
                </a:lnTo>
                <a:lnTo>
                  <a:pt x="967" y="288"/>
                </a:lnTo>
                <a:lnTo>
                  <a:pt x="967" y="291"/>
                </a:lnTo>
                <a:lnTo>
                  <a:pt x="967" y="291"/>
                </a:lnTo>
                <a:lnTo>
                  <a:pt x="967" y="291"/>
                </a:lnTo>
                <a:lnTo>
                  <a:pt x="967" y="292"/>
                </a:lnTo>
                <a:lnTo>
                  <a:pt x="967" y="292"/>
                </a:lnTo>
                <a:lnTo>
                  <a:pt x="967" y="294"/>
                </a:lnTo>
                <a:lnTo>
                  <a:pt x="968" y="294"/>
                </a:lnTo>
                <a:lnTo>
                  <a:pt x="970" y="292"/>
                </a:lnTo>
                <a:lnTo>
                  <a:pt x="974" y="291"/>
                </a:lnTo>
                <a:lnTo>
                  <a:pt x="976" y="290"/>
                </a:lnTo>
                <a:lnTo>
                  <a:pt x="976" y="290"/>
                </a:lnTo>
                <a:lnTo>
                  <a:pt x="978" y="288"/>
                </a:lnTo>
                <a:lnTo>
                  <a:pt x="978" y="290"/>
                </a:lnTo>
                <a:lnTo>
                  <a:pt x="981" y="290"/>
                </a:lnTo>
                <a:lnTo>
                  <a:pt x="981" y="290"/>
                </a:lnTo>
                <a:lnTo>
                  <a:pt x="982" y="288"/>
                </a:lnTo>
                <a:lnTo>
                  <a:pt x="983" y="287"/>
                </a:lnTo>
                <a:lnTo>
                  <a:pt x="983" y="287"/>
                </a:lnTo>
                <a:lnTo>
                  <a:pt x="985" y="287"/>
                </a:lnTo>
                <a:lnTo>
                  <a:pt x="985" y="288"/>
                </a:lnTo>
                <a:lnTo>
                  <a:pt x="983" y="288"/>
                </a:lnTo>
                <a:lnTo>
                  <a:pt x="982" y="288"/>
                </a:lnTo>
                <a:lnTo>
                  <a:pt x="983" y="290"/>
                </a:lnTo>
                <a:lnTo>
                  <a:pt x="983" y="290"/>
                </a:lnTo>
                <a:lnTo>
                  <a:pt x="985" y="290"/>
                </a:lnTo>
                <a:lnTo>
                  <a:pt x="985" y="290"/>
                </a:lnTo>
                <a:lnTo>
                  <a:pt x="983" y="291"/>
                </a:lnTo>
                <a:lnTo>
                  <a:pt x="983" y="291"/>
                </a:lnTo>
                <a:lnTo>
                  <a:pt x="983" y="291"/>
                </a:lnTo>
                <a:lnTo>
                  <a:pt x="985" y="291"/>
                </a:lnTo>
                <a:lnTo>
                  <a:pt x="985" y="291"/>
                </a:lnTo>
                <a:lnTo>
                  <a:pt x="985" y="291"/>
                </a:lnTo>
                <a:lnTo>
                  <a:pt x="985" y="292"/>
                </a:lnTo>
                <a:lnTo>
                  <a:pt x="985" y="292"/>
                </a:lnTo>
                <a:lnTo>
                  <a:pt x="987" y="295"/>
                </a:lnTo>
                <a:lnTo>
                  <a:pt x="987" y="295"/>
                </a:lnTo>
                <a:lnTo>
                  <a:pt x="989" y="295"/>
                </a:lnTo>
                <a:lnTo>
                  <a:pt x="990" y="297"/>
                </a:lnTo>
                <a:lnTo>
                  <a:pt x="992" y="295"/>
                </a:lnTo>
                <a:lnTo>
                  <a:pt x="992" y="295"/>
                </a:lnTo>
                <a:lnTo>
                  <a:pt x="990" y="294"/>
                </a:lnTo>
                <a:lnTo>
                  <a:pt x="990" y="292"/>
                </a:lnTo>
                <a:lnTo>
                  <a:pt x="992" y="292"/>
                </a:lnTo>
                <a:lnTo>
                  <a:pt x="993" y="294"/>
                </a:lnTo>
                <a:lnTo>
                  <a:pt x="993" y="294"/>
                </a:lnTo>
                <a:lnTo>
                  <a:pt x="993" y="294"/>
                </a:lnTo>
                <a:lnTo>
                  <a:pt x="993" y="295"/>
                </a:lnTo>
                <a:lnTo>
                  <a:pt x="993" y="295"/>
                </a:lnTo>
                <a:lnTo>
                  <a:pt x="993" y="297"/>
                </a:lnTo>
                <a:lnTo>
                  <a:pt x="993" y="297"/>
                </a:lnTo>
                <a:lnTo>
                  <a:pt x="993" y="298"/>
                </a:lnTo>
                <a:lnTo>
                  <a:pt x="993" y="299"/>
                </a:lnTo>
                <a:lnTo>
                  <a:pt x="994" y="299"/>
                </a:lnTo>
                <a:lnTo>
                  <a:pt x="994" y="299"/>
                </a:lnTo>
                <a:lnTo>
                  <a:pt x="996" y="299"/>
                </a:lnTo>
                <a:lnTo>
                  <a:pt x="998" y="299"/>
                </a:lnTo>
                <a:lnTo>
                  <a:pt x="998" y="299"/>
                </a:lnTo>
                <a:lnTo>
                  <a:pt x="998" y="299"/>
                </a:lnTo>
                <a:lnTo>
                  <a:pt x="998" y="301"/>
                </a:lnTo>
                <a:lnTo>
                  <a:pt x="1000" y="303"/>
                </a:lnTo>
                <a:lnTo>
                  <a:pt x="1001" y="306"/>
                </a:lnTo>
                <a:lnTo>
                  <a:pt x="1004" y="308"/>
                </a:lnTo>
                <a:lnTo>
                  <a:pt x="1005" y="310"/>
                </a:lnTo>
                <a:lnTo>
                  <a:pt x="1007" y="316"/>
                </a:lnTo>
                <a:lnTo>
                  <a:pt x="1008" y="316"/>
                </a:lnTo>
                <a:lnTo>
                  <a:pt x="1008" y="316"/>
                </a:lnTo>
                <a:lnTo>
                  <a:pt x="1008" y="317"/>
                </a:lnTo>
                <a:lnTo>
                  <a:pt x="1007" y="319"/>
                </a:lnTo>
                <a:lnTo>
                  <a:pt x="1005" y="319"/>
                </a:lnTo>
                <a:lnTo>
                  <a:pt x="1004" y="320"/>
                </a:lnTo>
                <a:lnTo>
                  <a:pt x="1003" y="320"/>
                </a:lnTo>
                <a:lnTo>
                  <a:pt x="1001" y="323"/>
                </a:lnTo>
                <a:lnTo>
                  <a:pt x="1001" y="323"/>
                </a:lnTo>
                <a:lnTo>
                  <a:pt x="1001" y="324"/>
                </a:lnTo>
                <a:lnTo>
                  <a:pt x="1001" y="325"/>
                </a:lnTo>
                <a:lnTo>
                  <a:pt x="998" y="325"/>
                </a:lnTo>
                <a:lnTo>
                  <a:pt x="998" y="325"/>
                </a:lnTo>
                <a:lnTo>
                  <a:pt x="997" y="327"/>
                </a:lnTo>
                <a:lnTo>
                  <a:pt x="997" y="327"/>
                </a:lnTo>
                <a:lnTo>
                  <a:pt x="996" y="328"/>
                </a:lnTo>
                <a:lnTo>
                  <a:pt x="992" y="331"/>
                </a:lnTo>
                <a:lnTo>
                  <a:pt x="987" y="334"/>
                </a:lnTo>
                <a:lnTo>
                  <a:pt x="987" y="334"/>
                </a:lnTo>
                <a:lnTo>
                  <a:pt x="987" y="334"/>
                </a:lnTo>
                <a:lnTo>
                  <a:pt x="987" y="335"/>
                </a:lnTo>
                <a:lnTo>
                  <a:pt x="989" y="337"/>
                </a:lnTo>
                <a:lnTo>
                  <a:pt x="992" y="338"/>
                </a:lnTo>
                <a:lnTo>
                  <a:pt x="993" y="339"/>
                </a:lnTo>
                <a:lnTo>
                  <a:pt x="994" y="341"/>
                </a:lnTo>
                <a:lnTo>
                  <a:pt x="994" y="342"/>
                </a:lnTo>
                <a:lnTo>
                  <a:pt x="996" y="343"/>
                </a:lnTo>
                <a:lnTo>
                  <a:pt x="996" y="345"/>
                </a:lnTo>
                <a:lnTo>
                  <a:pt x="994" y="345"/>
                </a:lnTo>
                <a:lnTo>
                  <a:pt x="993" y="343"/>
                </a:lnTo>
                <a:lnTo>
                  <a:pt x="992" y="343"/>
                </a:lnTo>
                <a:lnTo>
                  <a:pt x="990" y="345"/>
                </a:lnTo>
                <a:lnTo>
                  <a:pt x="989" y="345"/>
                </a:lnTo>
                <a:lnTo>
                  <a:pt x="987" y="346"/>
                </a:lnTo>
                <a:lnTo>
                  <a:pt x="986" y="346"/>
                </a:lnTo>
                <a:lnTo>
                  <a:pt x="986" y="346"/>
                </a:lnTo>
                <a:lnTo>
                  <a:pt x="985" y="346"/>
                </a:lnTo>
                <a:lnTo>
                  <a:pt x="983" y="346"/>
                </a:lnTo>
                <a:lnTo>
                  <a:pt x="982" y="346"/>
                </a:lnTo>
                <a:lnTo>
                  <a:pt x="982" y="346"/>
                </a:lnTo>
                <a:lnTo>
                  <a:pt x="981" y="346"/>
                </a:lnTo>
                <a:lnTo>
                  <a:pt x="981" y="348"/>
                </a:lnTo>
                <a:lnTo>
                  <a:pt x="979" y="348"/>
                </a:lnTo>
                <a:lnTo>
                  <a:pt x="975" y="348"/>
                </a:lnTo>
                <a:lnTo>
                  <a:pt x="974" y="348"/>
                </a:lnTo>
                <a:lnTo>
                  <a:pt x="975" y="348"/>
                </a:lnTo>
                <a:lnTo>
                  <a:pt x="976" y="350"/>
                </a:lnTo>
                <a:lnTo>
                  <a:pt x="978" y="350"/>
                </a:lnTo>
                <a:lnTo>
                  <a:pt x="978" y="352"/>
                </a:lnTo>
                <a:lnTo>
                  <a:pt x="979" y="352"/>
                </a:lnTo>
                <a:lnTo>
                  <a:pt x="978" y="352"/>
                </a:lnTo>
                <a:lnTo>
                  <a:pt x="978" y="353"/>
                </a:lnTo>
                <a:lnTo>
                  <a:pt x="978" y="353"/>
                </a:lnTo>
                <a:lnTo>
                  <a:pt x="978" y="354"/>
                </a:lnTo>
                <a:lnTo>
                  <a:pt x="978" y="354"/>
                </a:lnTo>
                <a:lnTo>
                  <a:pt x="976" y="353"/>
                </a:lnTo>
                <a:lnTo>
                  <a:pt x="976" y="353"/>
                </a:lnTo>
                <a:lnTo>
                  <a:pt x="976" y="353"/>
                </a:lnTo>
                <a:lnTo>
                  <a:pt x="976" y="353"/>
                </a:lnTo>
                <a:lnTo>
                  <a:pt x="978" y="352"/>
                </a:lnTo>
                <a:lnTo>
                  <a:pt x="976" y="352"/>
                </a:lnTo>
                <a:lnTo>
                  <a:pt x="976" y="350"/>
                </a:lnTo>
                <a:lnTo>
                  <a:pt x="974" y="349"/>
                </a:lnTo>
                <a:lnTo>
                  <a:pt x="972" y="348"/>
                </a:lnTo>
                <a:lnTo>
                  <a:pt x="968" y="346"/>
                </a:lnTo>
                <a:lnTo>
                  <a:pt x="965" y="346"/>
                </a:lnTo>
                <a:lnTo>
                  <a:pt x="963" y="345"/>
                </a:lnTo>
                <a:lnTo>
                  <a:pt x="963" y="345"/>
                </a:lnTo>
                <a:lnTo>
                  <a:pt x="960" y="345"/>
                </a:lnTo>
                <a:lnTo>
                  <a:pt x="960" y="345"/>
                </a:lnTo>
                <a:lnTo>
                  <a:pt x="960" y="345"/>
                </a:lnTo>
                <a:lnTo>
                  <a:pt x="959" y="346"/>
                </a:lnTo>
                <a:lnTo>
                  <a:pt x="959" y="346"/>
                </a:lnTo>
                <a:lnTo>
                  <a:pt x="959" y="346"/>
                </a:lnTo>
                <a:lnTo>
                  <a:pt x="960" y="349"/>
                </a:lnTo>
                <a:lnTo>
                  <a:pt x="960" y="349"/>
                </a:lnTo>
                <a:lnTo>
                  <a:pt x="959" y="349"/>
                </a:lnTo>
                <a:lnTo>
                  <a:pt x="954" y="350"/>
                </a:lnTo>
                <a:lnTo>
                  <a:pt x="953" y="352"/>
                </a:lnTo>
                <a:lnTo>
                  <a:pt x="953" y="352"/>
                </a:lnTo>
                <a:lnTo>
                  <a:pt x="953" y="353"/>
                </a:lnTo>
                <a:lnTo>
                  <a:pt x="952" y="354"/>
                </a:lnTo>
                <a:lnTo>
                  <a:pt x="952" y="356"/>
                </a:lnTo>
                <a:lnTo>
                  <a:pt x="952" y="356"/>
                </a:lnTo>
                <a:lnTo>
                  <a:pt x="952" y="357"/>
                </a:lnTo>
                <a:lnTo>
                  <a:pt x="952" y="357"/>
                </a:lnTo>
                <a:lnTo>
                  <a:pt x="953" y="360"/>
                </a:lnTo>
                <a:lnTo>
                  <a:pt x="953" y="360"/>
                </a:lnTo>
                <a:lnTo>
                  <a:pt x="956" y="361"/>
                </a:lnTo>
                <a:lnTo>
                  <a:pt x="956" y="361"/>
                </a:lnTo>
                <a:lnTo>
                  <a:pt x="957" y="361"/>
                </a:lnTo>
                <a:lnTo>
                  <a:pt x="959" y="361"/>
                </a:lnTo>
                <a:lnTo>
                  <a:pt x="959" y="363"/>
                </a:lnTo>
                <a:lnTo>
                  <a:pt x="960" y="363"/>
                </a:lnTo>
                <a:lnTo>
                  <a:pt x="961" y="363"/>
                </a:lnTo>
                <a:lnTo>
                  <a:pt x="963" y="363"/>
                </a:lnTo>
                <a:lnTo>
                  <a:pt x="964" y="364"/>
                </a:lnTo>
                <a:lnTo>
                  <a:pt x="965" y="364"/>
                </a:lnTo>
                <a:lnTo>
                  <a:pt x="967" y="363"/>
                </a:lnTo>
                <a:lnTo>
                  <a:pt x="967" y="363"/>
                </a:lnTo>
                <a:lnTo>
                  <a:pt x="968" y="363"/>
                </a:lnTo>
                <a:lnTo>
                  <a:pt x="968" y="363"/>
                </a:lnTo>
                <a:lnTo>
                  <a:pt x="971" y="361"/>
                </a:lnTo>
                <a:lnTo>
                  <a:pt x="972" y="361"/>
                </a:lnTo>
                <a:lnTo>
                  <a:pt x="974" y="361"/>
                </a:lnTo>
                <a:lnTo>
                  <a:pt x="975" y="361"/>
                </a:lnTo>
                <a:lnTo>
                  <a:pt x="975" y="359"/>
                </a:lnTo>
                <a:lnTo>
                  <a:pt x="978" y="359"/>
                </a:lnTo>
                <a:lnTo>
                  <a:pt x="979" y="360"/>
                </a:lnTo>
                <a:lnTo>
                  <a:pt x="979" y="360"/>
                </a:lnTo>
                <a:lnTo>
                  <a:pt x="982" y="360"/>
                </a:lnTo>
                <a:lnTo>
                  <a:pt x="983" y="360"/>
                </a:lnTo>
                <a:lnTo>
                  <a:pt x="985" y="360"/>
                </a:lnTo>
                <a:lnTo>
                  <a:pt x="985" y="359"/>
                </a:lnTo>
                <a:lnTo>
                  <a:pt x="985" y="357"/>
                </a:lnTo>
                <a:lnTo>
                  <a:pt x="983" y="356"/>
                </a:lnTo>
                <a:lnTo>
                  <a:pt x="983" y="356"/>
                </a:lnTo>
                <a:lnTo>
                  <a:pt x="983" y="354"/>
                </a:lnTo>
                <a:lnTo>
                  <a:pt x="983" y="354"/>
                </a:lnTo>
                <a:lnTo>
                  <a:pt x="985" y="354"/>
                </a:lnTo>
                <a:lnTo>
                  <a:pt x="985" y="354"/>
                </a:lnTo>
                <a:lnTo>
                  <a:pt x="985" y="354"/>
                </a:lnTo>
                <a:lnTo>
                  <a:pt x="986" y="354"/>
                </a:lnTo>
                <a:lnTo>
                  <a:pt x="986" y="356"/>
                </a:lnTo>
                <a:lnTo>
                  <a:pt x="986" y="356"/>
                </a:lnTo>
                <a:lnTo>
                  <a:pt x="986" y="357"/>
                </a:lnTo>
                <a:lnTo>
                  <a:pt x="987" y="357"/>
                </a:lnTo>
                <a:lnTo>
                  <a:pt x="987" y="357"/>
                </a:lnTo>
                <a:lnTo>
                  <a:pt x="989" y="357"/>
                </a:lnTo>
                <a:lnTo>
                  <a:pt x="990" y="357"/>
                </a:lnTo>
                <a:lnTo>
                  <a:pt x="990" y="360"/>
                </a:lnTo>
                <a:lnTo>
                  <a:pt x="990" y="360"/>
                </a:lnTo>
                <a:lnTo>
                  <a:pt x="990" y="361"/>
                </a:lnTo>
                <a:lnTo>
                  <a:pt x="992" y="361"/>
                </a:lnTo>
                <a:lnTo>
                  <a:pt x="992" y="360"/>
                </a:lnTo>
                <a:lnTo>
                  <a:pt x="992" y="360"/>
                </a:lnTo>
                <a:lnTo>
                  <a:pt x="993" y="359"/>
                </a:lnTo>
                <a:lnTo>
                  <a:pt x="993" y="359"/>
                </a:lnTo>
                <a:lnTo>
                  <a:pt x="993" y="359"/>
                </a:lnTo>
                <a:lnTo>
                  <a:pt x="994" y="359"/>
                </a:lnTo>
                <a:lnTo>
                  <a:pt x="994" y="359"/>
                </a:lnTo>
                <a:lnTo>
                  <a:pt x="997" y="359"/>
                </a:lnTo>
                <a:lnTo>
                  <a:pt x="998" y="359"/>
                </a:lnTo>
                <a:lnTo>
                  <a:pt x="998" y="359"/>
                </a:lnTo>
                <a:lnTo>
                  <a:pt x="997" y="361"/>
                </a:lnTo>
                <a:lnTo>
                  <a:pt x="997" y="361"/>
                </a:lnTo>
                <a:lnTo>
                  <a:pt x="997" y="361"/>
                </a:lnTo>
                <a:lnTo>
                  <a:pt x="998" y="363"/>
                </a:lnTo>
                <a:lnTo>
                  <a:pt x="1000" y="363"/>
                </a:lnTo>
                <a:lnTo>
                  <a:pt x="1001" y="365"/>
                </a:lnTo>
                <a:lnTo>
                  <a:pt x="1004" y="367"/>
                </a:lnTo>
                <a:lnTo>
                  <a:pt x="1004" y="367"/>
                </a:lnTo>
                <a:lnTo>
                  <a:pt x="1004" y="367"/>
                </a:lnTo>
                <a:lnTo>
                  <a:pt x="1005" y="368"/>
                </a:lnTo>
                <a:lnTo>
                  <a:pt x="1005" y="370"/>
                </a:lnTo>
                <a:lnTo>
                  <a:pt x="1007" y="370"/>
                </a:lnTo>
                <a:lnTo>
                  <a:pt x="1008" y="368"/>
                </a:lnTo>
                <a:lnTo>
                  <a:pt x="1009" y="368"/>
                </a:lnTo>
                <a:lnTo>
                  <a:pt x="1009" y="368"/>
                </a:lnTo>
                <a:lnTo>
                  <a:pt x="1009" y="370"/>
                </a:lnTo>
                <a:lnTo>
                  <a:pt x="1008" y="370"/>
                </a:lnTo>
                <a:lnTo>
                  <a:pt x="1008" y="371"/>
                </a:lnTo>
                <a:lnTo>
                  <a:pt x="1008" y="371"/>
                </a:lnTo>
                <a:lnTo>
                  <a:pt x="1008" y="371"/>
                </a:lnTo>
                <a:lnTo>
                  <a:pt x="1012" y="371"/>
                </a:lnTo>
                <a:lnTo>
                  <a:pt x="1014" y="371"/>
                </a:lnTo>
                <a:lnTo>
                  <a:pt x="1014" y="372"/>
                </a:lnTo>
                <a:lnTo>
                  <a:pt x="1015" y="372"/>
                </a:lnTo>
                <a:lnTo>
                  <a:pt x="1015" y="374"/>
                </a:lnTo>
                <a:lnTo>
                  <a:pt x="1015" y="374"/>
                </a:lnTo>
                <a:lnTo>
                  <a:pt x="1016" y="374"/>
                </a:lnTo>
                <a:lnTo>
                  <a:pt x="1016" y="374"/>
                </a:lnTo>
                <a:lnTo>
                  <a:pt x="1015" y="374"/>
                </a:lnTo>
                <a:lnTo>
                  <a:pt x="1014" y="375"/>
                </a:lnTo>
                <a:lnTo>
                  <a:pt x="1014" y="375"/>
                </a:lnTo>
                <a:lnTo>
                  <a:pt x="1012" y="375"/>
                </a:lnTo>
                <a:lnTo>
                  <a:pt x="1011" y="375"/>
                </a:lnTo>
                <a:lnTo>
                  <a:pt x="1011" y="377"/>
                </a:lnTo>
                <a:lnTo>
                  <a:pt x="1012" y="377"/>
                </a:lnTo>
                <a:lnTo>
                  <a:pt x="1014" y="379"/>
                </a:lnTo>
                <a:lnTo>
                  <a:pt x="1015" y="381"/>
                </a:lnTo>
                <a:lnTo>
                  <a:pt x="1016" y="381"/>
                </a:lnTo>
                <a:lnTo>
                  <a:pt x="1018" y="382"/>
                </a:lnTo>
                <a:lnTo>
                  <a:pt x="1020" y="381"/>
                </a:lnTo>
                <a:lnTo>
                  <a:pt x="1020" y="381"/>
                </a:lnTo>
                <a:lnTo>
                  <a:pt x="1019" y="382"/>
                </a:lnTo>
                <a:lnTo>
                  <a:pt x="1019" y="382"/>
                </a:lnTo>
                <a:lnTo>
                  <a:pt x="1020" y="382"/>
                </a:lnTo>
                <a:lnTo>
                  <a:pt x="1022" y="383"/>
                </a:lnTo>
                <a:lnTo>
                  <a:pt x="1025" y="383"/>
                </a:lnTo>
                <a:lnTo>
                  <a:pt x="1026" y="385"/>
                </a:lnTo>
                <a:lnTo>
                  <a:pt x="1027" y="386"/>
                </a:lnTo>
                <a:lnTo>
                  <a:pt x="1029" y="386"/>
                </a:lnTo>
                <a:lnTo>
                  <a:pt x="1030" y="385"/>
                </a:lnTo>
                <a:lnTo>
                  <a:pt x="1031" y="385"/>
                </a:lnTo>
                <a:lnTo>
                  <a:pt x="1033" y="386"/>
                </a:lnTo>
                <a:lnTo>
                  <a:pt x="1034" y="386"/>
                </a:lnTo>
                <a:lnTo>
                  <a:pt x="1036" y="389"/>
                </a:lnTo>
                <a:lnTo>
                  <a:pt x="1038" y="390"/>
                </a:lnTo>
                <a:lnTo>
                  <a:pt x="1038" y="390"/>
                </a:lnTo>
                <a:lnTo>
                  <a:pt x="1041" y="392"/>
                </a:lnTo>
                <a:lnTo>
                  <a:pt x="1042" y="393"/>
                </a:lnTo>
                <a:lnTo>
                  <a:pt x="1044" y="393"/>
                </a:lnTo>
                <a:lnTo>
                  <a:pt x="1045" y="393"/>
                </a:lnTo>
                <a:lnTo>
                  <a:pt x="1053" y="394"/>
                </a:lnTo>
                <a:lnTo>
                  <a:pt x="1055" y="394"/>
                </a:lnTo>
                <a:lnTo>
                  <a:pt x="1055" y="396"/>
                </a:lnTo>
                <a:lnTo>
                  <a:pt x="1056" y="396"/>
                </a:lnTo>
                <a:lnTo>
                  <a:pt x="1060" y="397"/>
                </a:lnTo>
                <a:lnTo>
                  <a:pt x="1062" y="397"/>
                </a:lnTo>
                <a:lnTo>
                  <a:pt x="1063" y="399"/>
                </a:lnTo>
                <a:lnTo>
                  <a:pt x="1064" y="399"/>
                </a:lnTo>
                <a:lnTo>
                  <a:pt x="1064" y="399"/>
                </a:lnTo>
                <a:lnTo>
                  <a:pt x="1066" y="399"/>
                </a:lnTo>
                <a:lnTo>
                  <a:pt x="1067" y="399"/>
                </a:lnTo>
                <a:lnTo>
                  <a:pt x="1067" y="397"/>
                </a:lnTo>
                <a:lnTo>
                  <a:pt x="1066" y="396"/>
                </a:lnTo>
                <a:lnTo>
                  <a:pt x="1066" y="396"/>
                </a:lnTo>
                <a:lnTo>
                  <a:pt x="1067" y="394"/>
                </a:lnTo>
                <a:lnTo>
                  <a:pt x="1067" y="394"/>
                </a:lnTo>
                <a:lnTo>
                  <a:pt x="1067" y="393"/>
                </a:lnTo>
                <a:lnTo>
                  <a:pt x="1067" y="393"/>
                </a:lnTo>
                <a:lnTo>
                  <a:pt x="1067" y="393"/>
                </a:lnTo>
                <a:lnTo>
                  <a:pt x="1064" y="392"/>
                </a:lnTo>
                <a:lnTo>
                  <a:pt x="1064" y="392"/>
                </a:lnTo>
                <a:lnTo>
                  <a:pt x="1063" y="390"/>
                </a:lnTo>
                <a:lnTo>
                  <a:pt x="1063" y="389"/>
                </a:lnTo>
                <a:lnTo>
                  <a:pt x="1062" y="388"/>
                </a:lnTo>
                <a:lnTo>
                  <a:pt x="1060" y="388"/>
                </a:lnTo>
                <a:lnTo>
                  <a:pt x="1059" y="386"/>
                </a:lnTo>
                <a:lnTo>
                  <a:pt x="1058" y="386"/>
                </a:lnTo>
                <a:lnTo>
                  <a:pt x="1056" y="385"/>
                </a:lnTo>
                <a:lnTo>
                  <a:pt x="1055" y="385"/>
                </a:lnTo>
                <a:lnTo>
                  <a:pt x="1055" y="383"/>
                </a:lnTo>
                <a:lnTo>
                  <a:pt x="1053" y="383"/>
                </a:lnTo>
                <a:lnTo>
                  <a:pt x="1051" y="382"/>
                </a:lnTo>
                <a:lnTo>
                  <a:pt x="1051" y="382"/>
                </a:lnTo>
                <a:lnTo>
                  <a:pt x="1052" y="381"/>
                </a:lnTo>
                <a:lnTo>
                  <a:pt x="1052" y="381"/>
                </a:lnTo>
                <a:lnTo>
                  <a:pt x="1051" y="381"/>
                </a:lnTo>
                <a:lnTo>
                  <a:pt x="1049" y="381"/>
                </a:lnTo>
                <a:lnTo>
                  <a:pt x="1047" y="379"/>
                </a:lnTo>
                <a:lnTo>
                  <a:pt x="1047" y="379"/>
                </a:lnTo>
                <a:lnTo>
                  <a:pt x="1045" y="377"/>
                </a:lnTo>
                <a:lnTo>
                  <a:pt x="1044" y="375"/>
                </a:lnTo>
                <a:lnTo>
                  <a:pt x="1042" y="374"/>
                </a:lnTo>
                <a:lnTo>
                  <a:pt x="1041" y="374"/>
                </a:lnTo>
                <a:lnTo>
                  <a:pt x="1040" y="371"/>
                </a:lnTo>
                <a:lnTo>
                  <a:pt x="1040" y="371"/>
                </a:lnTo>
                <a:lnTo>
                  <a:pt x="1042" y="371"/>
                </a:lnTo>
                <a:lnTo>
                  <a:pt x="1044" y="371"/>
                </a:lnTo>
                <a:lnTo>
                  <a:pt x="1047" y="372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2"/>
                </a:lnTo>
                <a:lnTo>
                  <a:pt x="1049" y="371"/>
                </a:lnTo>
                <a:lnTo>
                  <a:pt x="1049" y="371"/>
                </a:lnTo>
                <a:lnTo>
                  <a:pt x="1051" y="372"/>
                </a:lnTo>
                <a:lnTo>
                  <a:pt x="1053" y="375"/>
                </a:lnTo>
                <a:lnTo>
                  <a:pt x="1055" y="377"/>
                </a:lnTo>
                <a:lnTo>
                  <a:pt x="1056" y="378"/>
                </a:lnTo>
                <a:lnTo>
                  <a:pt x="1058" y="378"/>
                </a:lnTo>
                <a:lnTo>
                  <a:pt x="1058" y="378"/>
                </a:lnTo>
                <a:lnTo>
                  <a:pt x="1058" y="378"/>
                </a:lnTo>
                <a:lnTo>
                  <a:pt x="1059" y="379"/>
                </a:lnTo>
                <a:lnTo>
                  <a:pt x="1059" y="379"/>
                </a:lnTo>
                <a:lnTo>
                  <a:pt x="1060" y="379"/>
                </a:lnTo>
                <a:lnTo>
                  <a:pt x="1060" y="381"/>
                </a:lnTo>
                <a:lnTo>
                  <a:pt x="1060" y="381"/>
                </a:lnTo>
                <a:lnTo>
                  <a:pt x="1060" y="381"/>
                </a:lnTo>
                <a:lnTo>
                  <a:pt x="1062" y="381"/>
                </a:lnTo>
                <a:lnTo>
                  <a:pt x="1062" y="381"/>
                </a:lnTo>
                <a:lnTo>
                  <a:pt x="1062" y="378"/>
                </a:lnTo>
                <a:lnTo>
                  <a:pt x="1062" y="378"/>
                </a:lnTo>
                <a:lnTo>
                  <a:pt x="1062" y="379"/>
                </a:lnTo>
                <a:lnTo>
                  <a:pt x="1063" y="381"/>
                </a:lnTo>
                <a:lnTo>
                  <a:pt x="1063" y="382"/>
                </a:lnTo>
                <a:lnTo>
                  <a:pt x="1064" y="382"/>
                </a:lnTo>
                <a:lnTo>
                  <a:pt x="1066" y="382"/>
                </a:lnTo>
                <a:lnTo>
                  <a:pt x="1066" y="382"/>
                </a:lnTo>
                <a:lnTo>
                  <a:pt x="1066" y="381"/>
                </a:lnTo>
                <a:lnTo>
                  <a:pt x="1064" y="381"/>
                </a:lnTo>
                <a:lnTo>
                  <a:pt x="1066" y="381"/>
                </a:lnTo>
                <a:lnTo>
                  <a:pt x="1067" y="382"/>
                </a:lnTo>
                <a:lnTo>
                  <a:pt x="1069" y="382"/>
                </a:lnTo>
                <a:lnTo>
                  <a:pt x="1069" y="383"/>
                </a:lnTo>
                <a:lnTo>
                  <a:pt x="1069" y="383"/>
                </a:lnTo>
                <a:lnTo>
                  <a:pt x="1070" y="383"/>
                </a:lnTo>
                <a:lnTo>
                  <a:pt x="1070" y="383"/>
                </a:lnTo>
                <a:lnTo>
                  <a:pt x="1070" y="383"/>
                </a:lnTo>
                <a:lnTo>
                  <a:pt x="1071" y="383"/>
                </a:lnTo>
                <a:lnTo>
                  <a:pt x="1073" y="385"/>
                </a:lnTo>
                <a:lnTo>
                  <a:pt x="1074" y="386"/>
                </a:lnTo>
                <a:lnTo>
                  <a:pt x="1075" y="388"/>
                </a:lnTo>
                <a:lnTo>
                  <a:pt x="1075" y="388"/>
                </a:lnTo>
                <a:lnTo>
                  <a:pt x="1077" y="388"/>
                </a:lnTo>
                <a:lnTo>
                  <a:pt x="1077" y="386"/>
                </a:lnTo>
                <a:lnTo>
                  <a:pt x="1075" y="383"/>
                </a:lnTo>
                <a:lnTo>
                  <a:pt x="1075" y="383"/>
                </a:lnTo>
                <a:lnTo>
                  <a:pt x="1078" y="383"/>
                </a:lnTo>
                <a:lnTo>
                  <a:pt x="1078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2"/>
                </a:lnTo>
                <a:lnTo>
                  <a:pt x="1078" y="381"/>
                </a:lnTo>
                <a:lnTo>
                  <a:pt x="1078" y="381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7"/>
                </a:lnTo>
                <a:lnTo>
                  <a:pt x="1077" y="375"/>
                </a:lnTo>
                <a:lnTo>
                  <a:pt x="1077" y="372"/>
                </a:lnTo>
                <a:lnTo>
                  <a:pt x="1075" y="372"/>
                </a:lnTo>
                <a:lnTo>
                  <a:pt x="1075" y="371"/>
                </a:lnTo>
                <a:lnTo>
                  <a:pt x="1075" y="371"/>
                </a:lnTo>
                <a:lnTo>
                  <a:pt x="1077" y="372"/>
                </a:lnTo>
                <a:lnTo>
                  <a:pt x="1078" y="374"/>
                </a:lnTo>
                <a:lnTo>
                  <a:pt x="1078" y="374"/>
                </a:lnTo>
                <a:lnTo>
                  <a:pt x="1080" y="378"/>
                </a:lnTo>
                <a:lnTo>
                  <a:pt x="1080" y="378"/>
                </a:lnTo>
                <a:lnTo>
                  <a:pt x="1081" y="378"/>
                </a:lnTo>
                <a:lnTo>
                  <a:pt x="1081" y="378"/>
                </a:lnTo>
                <a:lnTo>
                  <a:pt x="1082" y="377"/>
                </a:lnTo>
                <a:lnTo>
                  <a:pt x="1082" y="375"/>
                </a:lnTo>
                <a:lnTo>
                  <a:pt x="1081" y="374"/>
                </a:lnTo>
                <a:lnTo>
                  <a:pt x="1081" y="372"/>
                </a:lnTo>
                <a:lnTo>
                  <a:pt x="1082" y="372"/>
                </a:lnTo>
                <a:lnTo>
                  <a:pt x="1082" y="371"/>
                </a:lnTo>
                <a:lnTo>
                  <a:pt x="1082" y="370"/>
                </a:lnTo>
                <a:lnTo>
                  <a:pt x="1081" y="368"/>
                </a:lnTo>
                <a:lnTo>
                  <a:pt x="1081" y="368"/>
                </a:lnTo>
                <a:lnTo>
                  <a:pt x="1080" y="368"/>
                </a:lnTo>
                <a:lnTo>
                  <a:pt x="1080" y="368"/>
                </a:lnTo>
                <a:lnTo>
                  <a:pt x="1080" y="368"/>
                </a:lnTo>
                <a:lnTo>
                  <a:pt x="1080" y="367"/>
                </a:lnTo>
                <a:lnTo>
                  <a:pt x="1080" y="367"/>
                </a:lnTo>
                <a:lnTo>
                  <a:pt x="1080" y="367"/>
                </a:lnTo>
                <a:lnTo>
                  <a:pt x="1078" y="367"/>
                </a:lnTo>
                <a:lnTo>
                  <a:pt x="1077" y="367"/>
                </a:lnTo>
                <a:lnTo>
                  <a:pt x="1075" y="367"/>
                </a:lnTo>
                <a:lnTo>
                  <a:pt x="1075" y="367"/>
                </a:lnTo>
                <a:lnTo>
                  <a:pt x="1075" y="365"/>
                </a:lnTo>
                <a:lnTo>
                  <a:pt x="1075" y="365"/>
                </a:lnTo>
                <a:lnTo>
                  <a:pt x="1075" y="365"/>
                </a:lnTo>
                <a:lnTo>
                  <a:pt x="1074" y="364"/>
                </a:lnTo>
                <a:lnTo>
                  <a:pt x="1074" y="364"/>
                </a:lnTo>
                <a:lnTo>
                  <a:pt x="1071" y="363"/>
                </a:lnTo>
                <a:lnTo>
                  <a:pt x="1071" y="363"/>
                </a:lnTo>
                <a:lnTo>
                  <a:pt x="1073" y="363"/>
                </a:lnTo>
                <a:lnTo>
                  <a:pt x="1074" y="363"/>
                </a:lnTo>
                <a:lnTo>
                  <a:pt x="1075" y="363"/>
                </a:lnTo>
                <a:lnTo>
                  <a:pt x="1077" y="360"/>
                </a:lnTo>
                <a:lnTo>
                  <a:pt x="1075" y="360"/>
                </a:lnTo>
                <a:lnTo>
                  <a:pt x="1075" y="360"/>
                </a:lnTo>
                <a:lnTo>
                  <a:pt x="1073" y="360"/>
                </a:lnTo>
                <a:lnTo>
                  <a:pt x="1071" y="360"/>
                </a:lnTo>
                <a:lnTo>
                  <a:pt x="1073" y="359"/>
                </a:lnTo>
                <a:lnTo>
                  <a:pt x="1074" y="359"/>
                </a:lnTo>
                <a:lnTo>
                  <a:pt x="1074" y="357"/>
                </a:lnTo>
                <a:lnTo>
                  <a:pt x="1073" y="356"/>
                </a:lnTo>
                <a:lnTo>
                  <a:pt x="1073" y="356"/>
                </a:lnTo>
                <a:lnTo>
                  <a:pt x="1071" y="356"/>
                </a:lnTo>
                <a:lnTo>
                  <a:pt x="1071" y="356"/>
                </a:lnTo>
                <a:lnTo>
                  <a:pt x="1070" y="354"/>
                </a:lnTo>
                <a:lnTo>
                  <a:pt x="1069" y="353"/>
                </a:lnTo>
                <a:lnTo>
                  <a:pt x="1067" y="354"/>
                </a:lnTo>
                <a:lnTo>
                  <a:pt x="1066" y="354"/>
                </a:lnTo>
                <a:lnTo>
                  <a:pt x="1066" y="356"/>
                </a:lnTo>
                <a:lnTo>
                  <a:pt x="1066" y="356"/>
                </a:lnTo>
                <a:lnTo>
                  <a:pt x="1064" y="356"/>
                </a:lnTo>
                <a:lnTo>
                  <a:pt x="1064" y="356"/>
                </a:lnTo>
                <a:lnTo>
                  <a:pt x="1066" y="354"/>
                </a:lnTo>
                <a:lnTo>
                  <a:pt x="1066" y="354"/>
                </a:lnTo>
                <a:lnTo>
                  <a:pt x="1064" y="353"/>
                </a:lnTo>
                <a:lnTo>
                  <a:pt x="1063" y="352"/>
                </a:lnTo>
                <a:lnTo>
                  <a:pt x="1062" y="352"/>
                </a:lnTo>
                <a:lnTo>
                  <a:pt x="1062" y="352"/>
                </a:lnTo>
                <a:lnTo>
                  <a:pt x="1062" y="354"/>
                </a:lnTo>
                <a:lnTo>
                  <a:pt x="1060" y="354"/>
                </a:lnTo>
                <a:lnTo>
                  <a:pt x="1060" y="354"/>
                </a:lnTo>
                <a:lnTo>
                  <a:pt x="1060" y="352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8" y="350"/>
                </a:lnTo>
                <a:lnTo>
                  <a:pt x="1058" y="350"/>
                </a:lnTo>
                <a:lnTo>
                  <a:pt x="1058" y="349"/>
                </a:lnTo>
                <a:lnTo>
                  <a:pt x="1058" y="348"/>
                </a:lnTo>
                <a:lnTo>
                  <a:pt x="1056" y="348"/>
                </a:lnTo>
                <a:lnTo>
                  <a:pt x="1055" y="346"/>
                </a:lnTo>
                <a:lnTo>
                  <a:pt x="1055" y="346"/>
                </a:lnTo>
                <a:lnTo>
                  <a:pt x="1055" y="346"/>
                </a:lnTo>
                <a:lnTo>
                  <a:pt x="1056" y="345"/>
                </a:lnTo>
                <a:lnTo>
                  <a:pt x="1056" y="345"/>
                </a:lnTo>
                <a:lnTo>
                  <a:pt x="1055" y="345"/>
                </a:lnTo>
                <a:lnTo>
                  <a:pt x="1055" y="343"/>
                </a:lnTo>
                <a:lnTo>
                  <a:pt x="1055" y="343"/>
                </a:lnTo>
                <a:lnTo>
                  <a:pt x="1055" y="343"/>
                </a:lnTo>
                <a:lnTo>
                  <a:pt x="1053" y="342"/>
                </a:lnTo>
                <a:lnTo>
                  <a:pt x="1052" y="342"/>
                </a:lnTo>
                <a:lnTo>
                  <a:pt x="1052" y="342"/>
                </a:lnTo>
                <a:lnTo>
                  <a:pt x="1051" y="342"/>
                </a:lnTo>
                <a:lnTo>
                  <a:pt x="1049" y="343"/>
                </a:lnTo>
                <a:lnTo>
                  <a:pt x="1049" y="343"/>
                </a:lnTo>
                <a:lnTo>
                  <a:pt x="1049" y="343"/>
                </a:lnTo>
                <a:lnTo>
                  <a:pt x="1049" y="342"/>
                </a:lnTo>
                <a:lnTo>
                  <a:pt x="1049" y="339"/>
                </a:lnTo>
                <a:lnTo>
                  <a:pt x="1049" y="339"/>
                </a:lnTo>
                <a:lnTo>
                  <a:pt x="1049" y="339"/>
                </a:lnTo>
                <a:lnTo>
                  <a:pt x="1048" y="339"/>
                </a:lnTo>
                <a:lnTo>
                  <a:pt x="1047" y="338"/>
                </a:lnTo>
                <a:lnTo>
                  <a:pt x="1047" y="338"/>
                </a:lnTo>
                <a:lnTo>
                  <a:pt x="1047" y="337"/>
                </a:lnTo>
                <a:lnTo>
                  <a:pt x="1047" y="335"/>
                </a:lnTo>
                <a:lnTo>
                  <a:pt x="1047" y="335"/>
                </a:lnTo>
                <a:lnTo>
                  <a:pt x="1044" y="334"/>
                </a:lnTo>
                <a:lnTo>
                  <a:pt x="1042" y="334"/>
                </a:lnTo>
                <a:lnTo>
                  <a:pt x="1041" y="334"/>
                </a:lnTo>
                <a:lnTo>
                  <a:pt x="1041" y="334"/>
                </a:lnTo>
                <a:lnTo>
                  <a:pt x="1044" y="332"/>
                </a:lnTo>
                <a:lnTo>
                  <a:pt x="1044" y="332"/>
                </a:lnTo>
                <a:lnTo>
                  <a:pt x="1047" y="334"/>
                </a:lnTo>
                <a:lnTo>
                  <a:pt x="1049" y="337"/>
                </a:lnTo>
                <a:lnTo>
                  <a:pt x="1051" y="337"/>
                </a:lnTo>
                <a:lnTo>
                  <a:pt x="1052" y="338"/>
                </a:lnTo>
                <a:lnTo>
                  <a:pt x="1055" y="338"/>
                </a:lnTo>
                <a:lnTo>
                  <a:pt x="1055" y="338"/>
                </a:lnTo>
                <a:lnTo>
                  <a:pt x="1055" y="337"/>
                </a:lnTo>
                <a:lnTo>
                  <a:pt x="1056" y="337"/>
                </a:lnTo>
                <a:lnTo>
                  <a:pt x="1055" y="335"/>
                </a:lnTo>
                <a:lnTo>
                  <a:pt x="1053" y="334"/>
                </a:lnTo>
                <a:lnTo>
                  <a:pt x="1051" y="332"/>
                </a:lnTo>
                <a:lnTo>
                  <a:pt x="1051" y="331"/>
                </a:lnTo>
                <a:lnTo>
                  <a:pt x="1049" y="330"/>
                </a:lnTo>
                <a:lnTo>
                  <a:pt x="1049" y="328"/>
                </a:lnTo>
                <a:lnTo>
                  <a:pt x="1051" y="330"/>
                </a:lnTo>
                <a:lnTo>
                  <a:pt x="1052" y="330"/>
                </a:lnTo>
                <a:lnTo>
                  <a:pt x="1055" y="331"/>
                </a:lnTo>
                <a:lnTo>
                  <a:pt x="1055" y="331"/>
                </a:lnTo>
                <a:lnTo>
                  <a:pt x="1056" y="331"/>
                </a:lnTo>
                <a:lnTo>
                  <a:pt x="1056" y="331"/>
                </a:lnTo>
                <a:lnTo>
                  <a:pt x="1056" y="330"/>
                </a:lnTo>
                <a:lnTo>
                  <a:pt x="1055" y="328"/>
                </a:lnTo>
                <a:lnTo>
                  <a:pt x="1055" y="327"/>
                </a:lnTo>
                <a:lnTo>
                  <a:pt x="1056" y="328"/>
                </a:lnTo>
                <a:lnTo>
                  <a:pt x="1058" y="328"/>
                </a:lnTo>
                <a:lnTo>
                  <a:pt x="1059" y="328"/>
                </a:lnTo>
                <a:lnTo>
                  <a:pt x="1059" y="327"/>
                </a:lnTo>
                <a:lnTo>
                  <a:pt x="1058" y="327"/>
                </a:lnTo>
                <a:lnTo>
                  <a:pt x="1058" y="327"/>
                </a:lnTo>
                <a:lnTo>
                  <a:pt x="1059" y="327"/>
                </a:lnTo>
                <a:lnTo>
                  <a:pt x="1060" y="328"/>
                </a:lnTo>
                <a:lnTo>
                  <a:pt x="1060" y="328"/>
                </a:lnTo>
                <a:lnTo>
                  <a:pt x="1060" y="330"/>
                </a:lnTo>
                <a:lnTo>
                  <a:pt x="1063" y="332"/>
                </a:lnTo>
                <a:lnTo>
                  <a:pt x="1063" y="332"/>
                </a:lnTo>
                <a:lnTo>
                  <a:pt x="1064" y="332"/>
                </a:lnTo>
                <a:lnTo>
                  <a:pt x="1066" y="334"/>
                </a:lnTo>
                <a:lnTo>
                  <a:pt x="1067" y="334"/>
                </a:lnTo>
                <a:lnTo>
                  <a:pt x="1069" y="334"/>
                </a:lnTo>
                <a:lnTo>
                  <a:pt x="1069" y="334"/>
                </a:lnTo>
                <a:lnTo>
                  <a:pt x="1070" y="334"/>
                </a:lnTo>
                <a:lnTo>
                  <a:pt x="1070" y="334"/>
                </a:lnTo>
                <a:lnTo>
                  <a:pt x="1071" y="334"/>
                </a:lnTo>
                <a:lnTo>
                  <a:pt x="1069" y="335"/>
                </a:lnTo>
                <a:lnTo>
                  <a:pt x="1069" y="337"/>
                </a:lnTo>
                <a:lnTo>
                  <a:pt x="1069" y="337"/>
                </a:lnTo>
                <a:lnTo>
                  <a:pt x="1071" y="337"/>
                </a:lnTo>
                <a:lnTo>
                  <a:pt x="1073" y="337"/>
                </a:lnTo>
                <a:lnTo>
                  <a:pt x="1074" y="337"/>
                </a:lnTo>
                <a:lnTo>
                  <a:pt x="1077" y="335"/>
                </a:lnTo>
                <a:lnTo>
                  <a:pt x="1078" y="334"/>
                </a:lnTo>
                <a:lnTo>
                  <a:pt x="1080" y="332"/>
                </a:lnTo>
                <a:lnTo>
                  <a:pt x="1081" y="332"/>
                </a:lnTo>
                <a:lnTo>
                  <a:pt x="1082" y="331"/>
                </a:lnTo>
                <a:lnTo>
                  <a:pt x="1082" y="331"/>
                </a:lnTo>
                <a:lnTo>
                  <a:pt x="1081" y="332"/>
                </a:lnTo>
                <a:lnTo>
                  <a:pt x="1080" y="334"/>
                </a:lnTo>
                <a:lnTo>
                  <a:pt x="1080" y="335"/>
                </a:lnTo>
                <a:lnTo>
                  <a:pt x="1078" y="337"/>
                </a:lnTo>
                <a:lnTo>
                  <a:pt x="1077" y="337"/>
                </a:lnTo>
                <a:lnTo>
                  <a:pt x="1075" y="338"/>
                </a:lnTo>
                <a:lnTo>
                  <a:pt x="1074" y="338"/>
                </a:lnTo>
                <a:lnTo>
                  <a:pt x="1074" y="339"/>
                </a:lnTo>
                <a:lnTo>
                  <a:pt x="1073" y="341"/>
                </a:lnTo>
                <a:lnTo>
                  <a:pt x="1074" y="341"/>
                </a:lnTo>
                <a:lnTo>
                  <a:pt x="1074" y="341"/>
                </a:lnTo>
                <a:lnTo>
                  <a:pt x="1074" y="342"/>
                </a:lnTo>
                <a:lnTo>
                  <a:pt x="1075" y="343"/>
                </a:lnTo>
                <a:lnTo>
                  <a:pt x="1075" y="343"/>
                </a:lnTo>
                <a:lnTo>
                  <a:pt x="1075" y="345"/>
                </a:lnTo>
                <a:lnTo>
                  <a:pt x="1077" y="346"/>
                </a:lnTo>
                <a:lnTo>
                  <a:pt x="1078" y="348"/>
                </a:lnTo>
                <a:lnTo>
                  <a:pt x="1080" y="349"/>
                </a:lnTo>
                <a:lnTo>
                  <a:pt x="1080" y="349"/>
                </a:lnTo>
                <a:lnTo>
                  <a:pt x="1081" y="350"/>
                </a:lnTo>
                <a:lnTo>
                  <a:pt x="1082" y="348"/>
                </a:lnTo>
                <a:lnTo>
                  <a:pt x="1084" y="346"/>
                </a:lnTo>
                <a:lnTo>
                  <a:pt x="1084" y="346"/>
                </a:lnTo>
                <a:lnTo>
                  <a:pt x="1084" y="346"/>
                </a:lnTo>
                <a:lnTo>
                  <a:pt x="1084" y="348"/>
                </a:lnTo>
                <a:lnTo>
                  <a:pt x="1084" y="349"/>
                </a:lnTo>
                <a:lnTo>
                  <a:pt x="1084" y="350"/>
                </a:lnTo>
                <a:lnTo>
                  <a:pt x="1085" y="350"/>
                </a:lnTo>
                <a:lnTo>
                  <a:pt x="1086" y="350"/>
                </a:lnTo>
                <a:lnTo>
                  <a:pt x="1086" y="350"/>
                </a:lnTo>
                <a:lnTo>
                  <a:pt x="1088" y="350"/>
                </a:lnTo>
                <a:lnTo>
                  <a:pt x="1088" y="350"/>
                </a:lnTo>
                <a:lnTo>
                  <a:pt x="1088" y="352"/>
                </a:lnTo>
                <a:lnTo>
                  <a:pt x="1089" y="352"/>
                </a:lnTo>
                <a:lnTo>
                  <a:pt x="1091" y="353"/>
                </a:lnTo>
                <a:lnTo>
                  <a:pt x="1092" y="352"/>
                </a:lnTo>
                <a:lnTo>
                  <a:pt x="1092" y="350"/>
                </a:lnTo>
                <a:lnTo>
                  <a:pt x="1092" y="349"/>
                </a:lnTo>
                <a:lnTo>
                  <a:pt x="1092" y="343"/>
                </a:lnTo>
                <a:lnTo>
                  <a:pt x="1093" y="342"/>
                </a:lnTo>
                <a:lnTo>
                  <a:pt x="1091" y="342"/>
                </a:lnTo>
                <a:lnTo>
                  <a:pt x="1089" y="342"/>
                </a:lnTo>
                <a:lnTo>
                  <a:pt x="1089" y="342"/>
                </a:lnTo>
                <a:lnTo>
                  <a:pt x="1092" y="341"/>
                </a:lnTo>
                <a:lnTo>
                  <a:pt x="1092" y="341"/>
                </a:lnTo>
                <a:lnTo>
                  <a:pt x="1092" y="339"/>
                </a:lnTo>
                <a:lnTo>
                  <a:pt x="1092" y="339"/>
                </a:lnTo>
                <a:lnTo>
                  <a:pt x="1093" y="341"/>
                </a:lnTo>
                <a:lnTo>
                  <a:pt x="1095" y="342"/>
                </a:lnTo>
                <a:lnTo>
                  <a:pt x="1096" y="342"/>
                </a:lnTo>
                <a:lnTo>
                  <a:pt x="1097" y="342"/>
                </a:lnTo>
                <a:lnTo>
                  <a:pt x="1099" y="342"/>
                </a:lnTo>
                <a:lnTo>
                  <a:pt x="1099" y="342"/>
                </a:lnTo>
                <a:lnTo>
                  <a:pt x="1100" y="341"/>
                </a:lnTo>
                <a:lnTo>
                  <a:pt x="1102" y="339"/>
                </a:lnTo>
                <a:lnTo>
                  <a:pt x="1102" y="339"/>
                </a:lnTo>
                <a:lnTo>
                  <a:pt x="1102" y="338"/>
                </a:lnTo>
                <a:lnTo>
                  <a:pt x="1102" y="338"/>
                </a:lnTo>
                <a:lnTo>
                  <a:pt x="1102" y="338"/>
                </a:lnTo>
                <a:lnTo>
                  <a:pt x="1100" y="337"/>
                </a:lnTo>
                <a:lnTo>
                  <a:pt x="1100" y="337"/>
                </a:lnTo>
                <a:lnTo>
                  <a:pt x="1100" y="337"/>
                </a:lnTo>
                <a:lnTo>
                  <a:pt x="1102" y="337"/>
                </a:lnTo>
                <a:lnTo>
                  <a:pt x="1103" y="337"/>
                </a:lnTo>
                <a:lnTo>
                  <a:pt x="1104" y="337"/>
                </a:lnTo>
                <a:lnTo>
                  <a:pt x="1106" y="337"/>
                </a:lnTo>
                <a:lnTo>
                  <a:pt x="1106" y="335"/>
                </a:lnTo>
                <a:lnTo>
                  <a:pt x="1103" y="334"/>
                </a:lnTo>
                <a:lnTo>
                  <a:pt x="1100" y="332"/>
                </a:lnTo>
                <a:lnTo>
                  <a:pt x="1100" y="332"/>
                </a:lnTo>
                <a:lnTo>
                  <a:pt x="1102" y="332"/>
                </a:lnTo>
                <a:lnTo>
                  <a:pt x="1102" y="331"/>
                </a:lnTo>
                <a:lnTo>
                  <a:pt x="1100" y="330"/>
                </a:lnTo>
                <a:lnTo>
                  <a:pt x="1100" y="330"/>
                </a:lnTo>
                <a:lnTo>
                  <a:pt x="1102" y="330"/>
                </a:lnTo>
                <a:lnTo>
                  <a:pt x="1103" y="330"/>
                </a:lnTo>
                <a:lnTo>
                  <a:pt x="1104" y="331"/>
                </a:lnTo>
                <a:lnTo>
                  <a:pt x="1106" y="331"/>
                </a:lnTo>
                <a:lnTo>
                  <a:pt x="1107" y="331"/>
                </a:lnTo>
                <a:lnTo>
                  <a:pt x="1110" y="331"/>
                </a:lnTo>
                <a:lnTo>
                  <a:pt x="1110" y="330"/>
                </a:lnTo>
                <a:lnTo>
                  <a:pt x="1108" y="328"/>
                </a:lnTo>
                <a:lnTo>
                  <a:pt x="1104" y="327"/>
                </a:lnTo>
                <a:lnTo>
                  <a:pt x="1104" y="327"/>
                </a:lnTo>
                <a:lnTo>
                  <a:pt x="1106" y="325"/>
                </a:lnTo>
                <a:lnTo>
                  <a:pt x="1107" y="325"/>
                </a:lnTo>
                <a:lnTo>
                  <a:pt x="1108" y="327"/>
                </a:lnTo>
                <a:lnTo>
                  <a:pt x="1110" y="328"/>
                </a:lnTo>
                <a:lnTo>
                  <a:pt x="1111" y="327"/>
                </a:lnTo>
                <a:lnTo>
                  <a:pt x="1113" y="327"/>
                </a:lnTo>
                <a:lnTo>
                  <a:pt x="1113" y="327"/>
                </a:lnTo>
                <a:lnTo>
                  <a:pt x="1111" y="325"/>
                </a:lnTo>
                <a:lnTo>
                  <a:pt x="1110" y="324"/>
                </a:lnTo>
                <a:lnTo>
                  <a:pt x="1107" y="321"/>
                </a:lnTo>
                <a:lnTo>
                  <a:pt x="1106" y="320"/>
                </a:lnTo>
                <a:lnTo>
                  <a:pt x="1104" y="320"/>
                </a:lnTo>
                <a:lnTo>
                  <a:pt x="1102" y="323"/>
                </a:lnTo>
                <a:lnTo>
                  <a:pt x="1100" y="321"/>
                </a:lnTo>
                <a:lnTo>
                  <a:pt x="1099" y="321"/>
                </a:lnTo>
                <a:lnTo>
                  <a:pt x="1099" y="321"/>
                </a:lnTo>
                <a:lnTo>
                  <a:pt x="1097" y="321"/>
                </a:lnTo>
                <a:lnTo>
                  <a:pt x="1096" y="321"/>
                </a:lnTo>
                <a:lnTo>
                  <a:pt x="1095" y="321"/>
                </a:lnTo>
                <a:lnTo>
                  <a:pt x="1092" y="323"/>
                </a:lnTo>
                <a:lnTo>
                  <a:pt x="1091" y="324"/>
                </a:lnTo>
                <a:lnTo>
                  <a:pt x="1089" y="324"/>
                </a:lnTo>
                <a:lnTo>
                  <a:pt x="1093" y="321"/>
                </a:lnTo>
                <a:lnTo>
                  <a:pt x="1093" y="320"/>
                </a:lnTo>
                <a:lnTo>
                  <a:pt x="1093" y="320"/>
                </a:lnTo>
                <a:lnTo>
                  <a:pt x="1095" y="319"/>
                </a:lnTo>
                <a:lnTo>
                  <a:pt x="1095" y="317"/>
                </a:lnTo>
                <a:lnTo>
                  <a:pt x="1096" y="317"/>
                </a:lnTo>
                <a:lnTo>
                  <a:pt x="1093" y="316"/>
                </a:lnTo>
                <a:lnTo>
                  <a:pt x="1091" y="314"/>
                </a:lnTo>
                <a:lnTo>
                  <a:pt x="1091" y="314"/>
                </a:lnTo>
                <a:lnTo>
                  <a:pt x="1089" y="316"/>
                </a:lnTo>
                <a:lnTo>
                  <a:pt x="1088" y="316"/>
                </a:lnTo>
                <a:lnTo>
                  <a:pt x="1088" y="316"/>
                </a:lnTo>
                <a:lnTo>
                  <a:pt x="1086" y="316"/>
                </a:lnTo>
                <a:lnTo>
                  <a:pt x="1085" y="317"/>
                </a:lnTo>
                <a:lnTo>
                  <a:pt x="1084" y="317"/>
                </a:lnTo>
                <a:lnTo>
                  <a:pt x="1082" y="316"/>
                </a:lnTo>
                <a:lnTo>
                  <a:pt x="1081" y="316"/>
                </a:lnTo>
                <a:lnTo>
                  <a:pt x="1080" y="314"/>
                </a:lnTo>
                <a:lnTo>
                  <a:pt x="1081" y="314"/>
                </a:lnTo>
                <a:lnTo>
                  <a:pt x="1082" y="316"/>
                </a:lnTo>
                <a:lnTo>
                  <a:pt x="1084" y="314"/>
                </a:lnTo>
                <a:lnTo>
                  <a:pt x="1086" y="314"/>
                </a:lnTo>
                <a:lnTo>
                  <a:pt x="1086" y="313"/>
                </a:lnTo>
                <a:lnTo>
                  <a:pt x="1088" y="312"/>
                </a:lnTo>
                <a:lnTo>
                  <a:pt x="1086" y="310"/>
                </a:lnTo>
                <a:lnTo>
                  <a:pt x="1085" y="310"/>
                </a:lnTo>
                <a:lnTo>
                  <a:pt x="1082" y="309"/>
                </a:lnTo>
                <a:lnTo>
                  <a:pt x="1081" y="308"/>
                </a:lnTo>
                <a:lnTo>
                  <a:pt x="1081" y="308"/>
                </a:lnTo>
                <a:lnTo>
                  <a:pt x="1078" y="308"/>
                </a:lnTo>
                <a:lnTo>
                  <a:pt x="1077" y="308"/>
                </a:lnTo>
                <a:lnTo>
                  <a:pt x="1077" y="308"/>
                </a:lnTo>
                <a:lnTo>
                  <a:pt x="1077" y="306"/>
                </a:lnTo>
                <a:lnTo>
                  <a:pt x="1077" y="306"/>
                </a:lnTo>
                <a:lnTo>
                  <a:pt x="1078" y="305"/>
                </a:lnTo>
                <a:lnTo>
                  <a:pt x="1078" y="305"/>
                </a:lnTo>
                <a:lnTo>
                  <a:pt x="1078" y="303"/>
                </a:lnTo>
                <a:lnTo>
                  <a:pt x="1077" y="303"/>
                </a:lnTo>
                <a:lnTo>
                  <a:pt x="1077" y="305"/>
                </a:lnTo>
                <a:lnTo>
                  <a:pt x="1074" y="306"/>
                </a:lnTo>
                <a:lnTo>
                  <a:pt x="1073" y="306"/>
                </a:lnTo>
                <a:lnTo>
                  <a:pt x="1073" y="308"/>
                </a:lnTo>
                <a:lnTo>
                  <a:pt x="1073" y="309"/>
                </a:lnTo>
                <a:lnTo>
                  <a:pt x="1073" y="310"/>
                </a:lnTo>
                <a:lnTo>
                  <a:pt x="1073" y="310"/>
                </a:lnTo>
                <a:lnTo>
                  <a:pt x="1071" y="309"/>
                </a:lnTo>
                <a:lnTo>
                  <a:pt x="1071" y="308"/>
                </a:lnTo>
                <a:lnTo>
                  <a:pt x="1073" y="306"/>
                </a:lnTo>
                <a:lnTo>
                  <a:pt x="1073" y="305"/>
                </a:lnTo>
                <a:lnTo>
                  <a:pt x="1071" y="305"/>
                </a:lnTo>
                <a:lnTo>
                  <a:pt x="1070" y="305"/>
                </a:lnTo>
                <a:lnTo>
                  <a:pt x="1070" y="305"/>
                </a:lnTo>
                <a:lnTo>
                  <a:pt x="1069" y="306"/>
                </a:lnTo>
                <a:lnTo>
                  <a:pt x="1067" y="305"/>
                </a:lnTo>
                <a:lnTo>
                  <a:pt x="1069" y="303"/>
                </a:lnTo>
                <a:lnTo>
                  <a:pt x="1069" y="303"/>
                </a:lnTo>
                <a:lnTo>
                  <a:pt x="1067" y="303"/>
                </a:lnTo>
                <a:lnTo>
                  <a:pt x="1066" y="305"/>
                </a:lnTo>
                <a:lnTo>
                  <a:pt x="1064" y="308"/>
                </a:lnTo>
                <a:lnTo>
                  <a:pt x="1064" y="308"/>
                </a:lnTo>
                <a:lnTo>
                  <a:pt x="1063" y="308"/>
                </a:lnTo>
                <a:lnTo>
                  <a:pt x="1063" y="308"/>
                </a:lnTo>
                <a:lnTo>
                  <a:pt x="1063" y="306"/>
                </a:lnTo>
                <a:lnTo>
                  <a:pt x="1063" y="306"/>
                </a:lnTo>
                <a:lnTo>
                  <a:pt x="1064" y="303"/>
                </a:lnTo>
                <a:lnTo>
                  <a:pt x="1064" y="302"/>
                </a:lnTo>
                <a:lnTo>
                  <a:pt x="1066" y="301"/>
                </a:lnTo>
                <a:lnTo>
                  <a:pt x="1063" y="301"/>
                </a:lnTo>
                <a:lnTo>
                  <a:pt x="1062" y="301"/>
                </a:lnTo>
                <a:lnTo>
                  <a:pt x="1062" y="303"/>
                </a:lnTo>
                <a:lnTo>
                  <a:pt x="1062" y="303"/>
                </a:lnTo>
                <a:lnTo>
                  <a:pt x="1060" y="305"/>
                </a:lnTo>
                <a:lnTo>
                  <a:pt x="1060" y="302"/>
                </a:lnTo>
                <a:lnTo>
                  <a:pt x="1060" y="302"/>
                </a:lnTo>
                <a:lnTo>
                  <a:pt x="1059" y="303"/>
                </a:lnTo>
                <a:lnTo>
                  <a:pt x="1059" y="303"/>
                </a:lnTo>
                <a:lnTo>
                  <a:pt x="1059" y="303"/>
                </a:lnTo>
                <a:lnTo>
                  <a:pt x="1059" y="302"/>
                </a:lnTo>
                <a:lnTo>
                  <a:pt x="1059" y="301"/>
                </a:lnTo>
                <a:lnTo>
                  <a:pt x="1059" y="301"/>
                </a:lnTo>
                <a:lnTo>
                  <a:pt x="1058" y="299"/>
                </a:lnTo>
                <a:lnTo>
                  <a:pt x="1058" y="298"/>
                </a:lnTo>
                <a:lnTo>
                  <a:pt x="1060" y="298"/>
                </a:lnTo>
                <a:lnTo>
                  <a:pt x="1060" y="298"/>
                </a:lnTo>
                <a:lnTo>
                  <a:pt x="1060" y="297"/>
                </a:lnTo>
                <a:lnTo>
                  <a:pt x="1059" y="297"/>
                </a:lnTo>
                <a:lnTo>
                  <a:pt x="1058" y="297"/>
                </a:lnTo>
                <a:lnTo>
                  <a:pt x="1056" y="297"/>
                </a:lnTo>
                <a:lnTo>
                  <a:pt x="1055" y="297"/>
                </a:lnTo>
                <a:lnTo>
                  <a:pt x="1053" y="297"/>
                </a:lnTo>
                <a:lnTo>
                  <a:pt x="1052" y="297"/>
                </a:lnTo>
                <a:lnTo>
                  <a:pt x="1052" y="295"/>
                </a:lnTo>
                <a:lnTo>
                  <a:pt x="1051" y="295"/>
                </a:lnTo>
                <a:lnTo>
                  <a:pt x="1049" y="297"/>
                </a:lnTo>
                <a:lnTo>
                  <a:pt x="1049" y="297"/>
                </a:lnTo>
                <a:lnTo>
                  <a:pt x="1048" y="295"/>
                </a:lnTo>
                <a:lnTo>
                  <a:pt x="1047" y="295"/>
                </a:lnTo>
                <a:lnTo>
                  <a:pt x="1047" y="294"/>
                </a:lnTo>
                <a:lnTo>
                  <a:pt x="1047" y="294"/>
                </a:lnTo>
                <a:lnTo>
                  <a:pt x="1045" y="292"/>
                </a:lnTo>
                <a:lnTo>
                  <a:pt x="1044" y="292"/>
                </a:lnTo>
                <a:lnTo>
                  <a:pt x="1040" y="292"/>
                </a:lnTo>
                <a:lnTo>
                  <a:pt x="1036" y="291"/>
                </a:lnTo>
                <a:lnTo>
                  <a:pt x="1036" y="291"/>
                </a:lnTo>
                <a:lnTo>
                  <a:pt x="1036" y="290"/>
                </a:lnTo>
                <a:lnTo>
                  <a:pt x="1037" y="291"/>
                </a:lnTo>
                <a:lnTo>
                  <a:pt x="1041" y="291"/>
                </a:lnTo>
                <a:lnTo>
                  <a:pt x="1042" y="291"/>
                </a:lnTo>
                <a:lnTo>
                  <a:pt x="1044" y="291"/>
                </a:lnTo>
                <a:lnTo>
                  <a:pt x="1044" y="291"/>
                </a:lnTo>
                <a:lnTo>
                  <a:pt x="1045" y="291"/>
                </a:lnTo>
                <a:lnTo>
                  <a:pt x="1048" y="291"/>
                </a:lnTo>
                <a:lnTo>
                  <a:pt x="1049" y="292"/>
                </a:lnTo>
                <a:lnTo>
                  <a:pt x="1051" y="291"/>
                </a:lnTo>
                <a:lnTo>
                  <a:pt x="1051" y="290"/>
                </a:lnTo>
                <a:lnTo>
                  <a:pt x="1051" y="288"/>
                </a:lnTo>
                <a:lnTo>
                  <a:pt x="1051" y="287"/>
                </a:lnTo>
                <a:lnTo>
                  <a:pt x="1048" y="286"/>
                </a:lnTo>
                <a:lnTo>
                  <a:pt x="1045" y="286"/>
                </a:lnTo>
                <a:lnTo>
                  <a:pt x="1045" y="286"/>
                </a:lnTo>
                <a:lnTo>
                  <a:pt x="1040" y="287"/>
                </a:lnTo>
                <a:lnTo>
                  <a:pt x="1038" y="287"/>
                </a:lnTo>
                <a:lnTo>
                  <a:pt x="1042" y="284"/>
                </a:lnTo>
                <a:lnTo>
                  <a:pt x="1045" y="284"/>
                </a:lnTo>
                <a:lnTo>
                  <a:pt x="1047" y="286"/>
                </a:lnTo>
                <a:lnTo>
                  <a:pt x="1049" y="284"/>
                </a:lnTo>
                <a:lnTo>
                  <a:pt x="1051" y="286"/>
                </a:lnTo>
                <a:lnTo>
                  <a:pt x="1052" y="286"/>
                </a:lnTo>
                <a:lnTo>
                  <a:pt x="1053" y="286"/>
                </a:lnTo>
                <a:lnTo>
                  <a:pt x="1055" y="286"/>
                </a:lnTo>
                <a:lnTo>
                  <a:pt x="1056" y="286"/>
                </a:lnTo>
                <a:lnTo>
                  <a:pt x="1060" y="286"/>
                </a:lnTo>
                <a:lnTo>
                  <a:pt x="1060" y="286"/>
                </a:lnTo>
                <a:lnTo>
                  <a:pt x="1062" y="286"/>
                </a:lnTo>
                <a:lnTo>
                  <a:pt x="1062" y="284"/>
                </a:lnTo>
                <a:lnTo>
                  <a:pt x="1060" y="284"/>
                </a:lnTo>
                <a:lnTo>
                  <a:pt x="1060" y="283"/>
                </a:lnTo>
                <a:lnTo>
                  <a:pt x="1060" y="283"/>
                </a:lnTo>
                <a:lnTo>
                  <a:pt x="1058" y="281"/>
                </a:lnTo>
                <a:lnTo>
                  <a:pt x="1056" y="280"/>
                </a:lnTo>
                <a:lnTo>
                  <a:pt x="1055" y="280"/>
                </a:lnTo>
                <a:lnTo>
                  <a:pt x="1051" y="280"/>
                </a:lnTo>
                <a:lnTo>
                  <a:pt x="1051" y="280"/>
                </a:lnTo>
                <a:lnTo>
                  <a:pt x="1049" y="280"/>
                </a:lnTo>
                <a:lnTo>
                  <a:pt x="1048" y="280"/>
                </a:lnTo>
                <a:lnTo>
                  <a:pt x="1044" y="279"/>
                </a:lnTo>
                <a:lnTo>
                  <a:pt x="1041" y="279"/>
                </a:lnTo>
                <a:lnTo>
                  <a:pt x="1038" y="280"/>
                </a:lnTo>
                <a:lnTo>
                  <a:pt x="1037" y="280"/>
                </a:lnTo>
                <a:lnTo>
                  <a:pt x="1037" y="279"/>
                </a:lnTo>
                <a:lnTo>
                  <a:pt x="1038" y="279"/>
                </a:lnTo>
                <a:lnTo>
                  <a:pt x="1041" y="277"/>
                </a:lnTo>
                <a:lnTo>
                  <a:pt x="1042" y="277"/>
                </a:lnTo>
                <a:lnTo>
                  <a:pt x="1045" y="277"/>
                </a:lnTo>
                <a:lnTo>
                  <a:pt x="1045" y="277"/>
                </a:lnTo>
                <a:lnTo>
                  <a:pt x="1047" y="277"/>
                </a:lnTo>
                <a:lnTo>
                  <a:pt x="1047" y="276"/>
                </a:lnTo>
                <a:lnTo>
                  <a:pt x="1048" y="276"/>
                </a:lnTo>
                <a:lnTo>
                  <a:pt x="1048" y="276"/>
                </a:lnTo>
                <a:lnTo>
                  <a:pt x="1051" y="276"/>
                </a:lnTo>
                <a:lnTo>
                  <a:pt x="1055" y="276"/>
                </a:lnTo>
                <a:lnTo>
                  <a:pt x="1056" y="276"/>
                </a:lnTo>
                <a:lnTo>
                  <a:pt x="1056" y="276"/>
                </a:lnTo>
                <a:lnTo>
                  <a:pt x="1056" y="276"/>
                </a:lnTo>
                <a:lnTo>
                  <a:pt x="1056" y="274"/>
                </a:lnTo>
                <a:lnTo>
                  <a:pt x="1056" y="274"/>
                </a:lnTo>
                <a:lnTo>
                  <a:pt x="1055" y="272"/>
                </a:lnTo>
                <a:lnTo>
                  <a:pt x="1055" y="270"/>
                </a:lnTo>
                <a:lnTo>
                  <a:pt x="1051" y="268"/>
                </a:lnTo>
                <a:lnTo>
                  <a:pt x="1049" y="266"/>
                </a:lnTo>
                <a:lnTo>
                  <a:pt x="1048" y="266"/>
                </a:lnTo>
                <a:lnTo>
                  <a:pt x="1048" y="266"/>
                </a:lnTo>
                <a:lnTo>
                  <a:pt x="1047" y="266"/>
                </a:lnTo>
                <a:lnTo>
                  <a:pt x="1045" y="268"/>
                </a:lnTo>
                <a:lnTo>
                  <a:pt x="1045" y="269"/>
                </a:lnTo>
                <a:lnTo>
                  <a:pt x="1045" y="269"/>
                </a:lnTo>
                <a:lnTo>
                  <a:pt x="1047" y="269"/>
                </a:lnTo>
                <a:lnTo>
                  <a:pt x="1047" y="269"/>
                </a:lnTo>
                <a:lnTo>
                  <a:pt x="1045" y="270"/>
                </a:lnTo>
                <a:lnTo>
                  <a:pt x="1045" y="270"/>
                </a:lnTo>
                <a:lnTo>
                  <a:pt x="1044" y="270"/>
                </a:lnTo>
                <a:lnTo>
                  <a:pt x="1042" y="270"/>
                </a:lnTo>
                <a:lnTo>
                  <a:pt x="1042" y="272"/>
                </a:lnTo>
                <a:lnTo>
                  <a:pt x="1041" y="273"/>
                </a:lnTo>
                <a:lnTo>
                  <a:pt x="1040" y="272"/>
                </a:lnTo>
                <a:lnTo>
                  <a:pt x="1038" y="272"/>
                </a:lnTo>
                <a:lnTo>
                  <a:pt x="1041" y="270"/>
                </a:lnTo>
                <a:lnTo>
                  <a:pt x="1041" y="270"/>
                </a:lnTo>
                <a:lnTo>
                  <a:pt x="1041" y="269"/>
                </a:lnTo>
                <a:lnTo>
                  <a:pt x="1041" y="269"/>
                </a:lnTo>
                <a:lnTo>
                  <a:pt x="1041" y="268"/>
                </a:lnTo>
                <a:lnTo>
                  <a:pt x="1041" y="268"/>
                </a:lnTo>
                <a:lnTo>
                  <a:pt x="1040" y="268"/>
                </a:lnTo>
                <a:lnTo>
                  <a:pt x="1037" y="269"/>
                </a:lnTo>
                <a:lnTo>
                  <a:pt x="1034" y="269"/>
                </a:lnTo>
                <a:lnTo>
                  <a:pt x="1033" y="269"/>
                </a:lnTo>
                <a:lnTo>
                  <a:pt x="1031" y="270"/>
                </a:lnTo>
                <a:lnTo>
                  <a:pt x="1030" y="270"/>
                </a:lnTo>
                <a:lnTo>
                  <a:pt x="1029" y="270"/>
                </a:lnTo>
                <a:lnTo>
                  <a:pt x="1029" y="270"/>
                </a:lnTo>
                <a:lnTo>
                  <a:pt x="1033" y="269"/>
                </a:lnTo>
                <a:lnTo>
                  <a:pt x="1034" y="268"/>
                </a:lnTo>
                <a:lnTo>
                  <a:pt x="1036" y="266"/>
                </a:lnTo>
                <a:lnTo>
                  <a:pt x="1038" y="266"/>
                </a:lnTo>
                <a:lnTo>
                  <a:pt x="1041" y="266"/>
                </a:lnTo>
                <a:lnTo>
                  <a:pt x="1041" y="266"/>
                </a:lnTo>
                <a:lnTo>
                  <a:pt x="1042" y="265"/>
                </a:lnTo>
                <a:lnTo>
                  <a:pt x="1044" y="265"/>
                </a:lnTo>
                <a:lnTo>
                  <a:pt x="1044" y="265"/>
                </a:lnTo>
                <a:lnTo>
                  <a:pt x="1045" y="263"/>
                </a:lnTo>
                <a:lnTo>
                  <a:pt x="1045" y="263"/>
                </a:lnTo>
                <a:lnTo>
                  <a:pt x="1045" y="262"/>
                </a:lnTo>
                <a:lnTo>
                  <a:pt x="1045" y="262"/>
                </a:lnTo>
                <a:lnTo>
                  <a:pt x="1044" y="262"/>
                </a:lnTo>
                <a:lnTo>
                  <a:pt x="1044" y="261"/>
                </a:lnTo>
                <a:lnTo>
                  <a:pt x="1040" y="259"/>
                </a:lnTo>
                <a:lnTo>
                  <a:pt x="1038" y="259"/>
                </a:lnTo>
                <a:lnTo>
                  <a:pt x="1037" y="258"/>
                </a:lnTo>
                <a:lnTo>
                  <a:pt x="1036" y="258"/>
                </a:lnTo>
                <a:lnTo>
                  <a:pt x="1036" y="258"/>
                </a:lnTo>
                <a:lnTo>
                  <a:pt x="1034" y="258"/>
                </a:lnTo>
                <a:lnTo>
                  <a:pt x="1033" y="258"/>
                </a:lnTo>
                <a:lnTo>
                  <a:pt x="1031" y="258"/>
                </a:lnTo>
                <a:lnTo>
                  <a:pt x="1030" y="257"/>
                </a:lnTo>
                <a:lnTo>
                  <a:pt x="1029" y="258"/>
                </a:lnTo>
                <a:lnTo>
                  <a:pt x="1026" y="258"/>
                </a:lnTo>
                <a:lnTo>
                  <a:pt x="1025" y="259"/>
                </a:lnTo>
                <a:lnTo>
                  <a:pt x="1022" y="261"/>
                </a:lnTo>
                <a:lnTo>
                  <a:pt x="1020" y="262"/>
                </a:lnTo>
                <a:lnTo>
                  <a:pt x="1019" y="262"/>
                </a:lnTo>
                <a:lnTo>
                  <a:pt x="1016" y="268"/>
                </a:lnTo>
                <a:lnTo>
                  <a:pt x="1016" y="269"/>
                </a:lnTo>
                <a:lnTo>
                  <a:pt x="1016" y="269"/>
                </a:lnTo>
                <a:lnTo>
                  <a:pt x="1018" y="265"/>
                </a:lnTo>
                <a:lnTo>
                  <a:pt x="1018" y="263"/>
                </a:lnTo>
                <a:lnTo>
                  <a:pt x="1016" y="262"/>
                </a:lnTo>
                <a:lnTo>
                  <a:pt x="1016" y="262"/>
                </a:lnTo>
                <a:lnTo>
                  <a:pt x="1016" y="262"/>
                </a:lnTo>
                <a:lnTo>
                  <a:pt x="1015" y="262"/>
                </a:lnTo>
                <a:lnTo>
                  <a:pt x="1015" y="263"/>
                </a:lnTo>
                <a:lnTo>
                  <a:pt x="1014" y="265"/>
                </a:lnTo>
                <a:lnTo>
                  <a:pt x="1014" y="265"/>
                </a:lnTo>
                <a:lnTo>
                  <a:pt x="1012" y="265"/>
                </a:lnTo>
                <a:lnTo>
                  <a:pt x="1011" y="265"/>
                </a:lnTo>
                <a:lnTo>
                  <a:pt x="1012" y="263"/>
                </a:lnTo>
                <a:lnTo>
                  <a:pt x="1014" y="263"/>
                </a:lnTo>
                <a:lnTo>
                  <a:pt x="1014" y="262"/>
                </a:lnTo>
                <a:lnTo>
                  <a:pt x="1015" y="262"/>
                </a:lnTo>
                <a:lnTo>
                  <a:pt x="1016" y="261"/>
                </a:lnTo>
                <a:lnTo>
                  <a:pt x="1018" y="261"/>
                </a:lnTo>
                <a:lnTo>
                  <a:pt x="1019" y="261"/>
                </a:lnTo>
                <a:lnTo>
                  <a:pt x="1022" y="258"/>
                </a:lnTo>
                <a:lnTo>
                  <a:pt x="1023" y="257"/>
                </a:lnTo>
                <a:lnTo>
                  <a:pt x="1023" y="257"/>
                </a:lnTo>
                <a:lnTo>
                  <a:pt x="1023" y="254"/>
                </a:lnTo>
                <a:lnTo>
                  <a:pt x="1023" y="254"/>
                </a:lnTo>
                <a:lnTo>
                  <a:pt x="1022" y="252"/>
                </a:lnTo>
                <a:lnTo>
                  <a:pt x="1022" y="252"/>
                </a:lnTo>
                <a:lnTo>
                  <a:pt x="1020" y="252"/>
                </a:lnTo>
                <a:lnTo>
                  <a:pt x="1019" y="254"/>
                </a:lnTo>
                <a:lnTo>
                  <a:pt x="1018" y="255"/>
                </a:lnTo>
                <a:lnTo>
                  <a:pt x="1016" y="255"/>
                </a:lnTo>
                <a:lnTo>
                  <a:pt x="1014" y="254"/>
                </a:lnTo>
                <a:lnTo>
                  <a:pt x="1011" y="254"/>
                </a:lnTo>
                <a:lnTo>
                  <a:pt x="1009" y="255"/>
                </a:lnTo>
                <a:lnTo>
                  <a:pt x="1008" y="257"/>
                </a:lnTo>
                <a:lnTo>
                  <a:pt x="1008" y="258"/>
                </a:lnTo>
                <a:lnTo>
                  <a:pt x="1004" y="258"/>
                </a:lnTo>
                <a:lnTo>
                  <a:pt x="1005" y="257"/>
                </a:lnTo>
                <a:lnTo>
                  <a:pt x="1007" y="257"/>
                </a:lnTo>
                <a:lnTo>
                  <a:pt x="1008" y="255"/>
                </a:lnTo>
                <a:lnTo>
                  <a:pt x="1011" y="254"/>
                </a:lnTo>
                <a:lnTo>
                  <a:pt x="1011" y="252"/>
                </a:lnTo>
                <a:lnTo>
                  <a:pt x="1012" y="252"/>
                </a:lnTo>
                <a:lnTo>
                  <a:pt x="1015" y="252"/>
                </a:lnTo>
                <a:lnTo>
                  <a:pt x="1015" y="252"/>
                </a:lnTo>
                <a:lnTo>
                  <a:pt x="1016" y="252"/>
                </a:lnTo>
                <a:lnTo>
                  <a:pt x="1018" y="250"/>
                </a:lnTo>
                <a:lnTo>
                  <a:pt x="1018" y="250"/>
                </a:lnTo>
                <a:lnTo>
                  <a:pt x="1018" y="248"/>
                </a:lnTo>
                <a:lnTo>
                  <a:pt x="1018" y="248"/>
                </a:lnTo>
                <a:lnTo>
                  <a:pt x="1016" y="247"/>
                </a:lnTo>
                <a:lnTo>
                  <a:pt x="1015" y="247"/>
                </a:lnTo>
                <a:lnTo>
                  <a:pt x="1014" y="246"/>
                </a:lnTo>
                <a:lnTo>
                  <a:pt x="1012" y="244"/>
                </a:lnTo>
                <a:lnTo>
                  <a:pt x="1009" y="244"/>
                </a:lnTo>
                <a:lnTo>
                  <a:pt x="1007" y="244"/>
                </a:lnTo>
                <a:lnTo>
                  <a:pt x="1005" y="244"/>
                </a:lnTo>
                <a:lnTo>
                  <a:pt x="1005" y="244"/>
                </a:lnTo>
                <a:moveTo>
                  <a:pt x="2605" y="144"/>
                </a:moveTo>
                <a:lnTo>
                  <a:pt x="2607" y="144"/>
                </a:lnTo>
                <a:lnTo>
                  <a:pt x="2607" y="144"/>
                </a:lnTo>
                <a:lnTo>
                  <a:pt x="2609" y="144"/>
                </a:lnTo>
                <a:lnTo>
                  <a:pt x="2611" y="144"/>
                </a:lnTo>
                <a:lnTo>
                  <a:pt x="2611" y="144"/>
                </a:lnTo>
                <a:lnTo>
                  <a:pt x="2611" y="144"/>
                </a:lnTo>
                <a:lnTo>
                  <a:pt x="2612" y="142"/>
                </a:lnTo>
                <a:lnTo>
                  <a:pt x="2613" y="141"/>
                </a:lnTo>
                <a:lnTo>
                  <a:pt x="2613" y="141"/>
                </a:lnTo>
                <a:lnTo>
                  <a:pt x="2613" y="139"/>
                </a:lnTo>
                <a:lnTo>
                  <a:pt x="2607" y="142"/>
                </a:lnTo>
                <a:lnTo>
                  <a:pt x="2602" y="142"/>
                </a:lnTo>
                <a:lnTo>
                  <a:pt x="2601" y="144"/>
                </a:lnTo>
                <a:lnTo>
                  <a:pt x="2602" y="144"/>
                </a:lnTo>
                <a:lnTo>
                  <a:pt x="2605" y="144"/>
                </a:lnTo>
                <a:moveTo>
                  <a:pt x="2586" y="86"/>
                </a:moveTo>
                <a:lnTo>
                  <a:pt x="2587" y="84"/>
                </a:lnTo>
                <a:lnTo>
                  <a:pt x="2585" y="83"/>
                </a:lnTo>
                <a:lnTo>
                  <a:pt x="2576" y="81"/>
                </a:lnTo>
                <a:lnTo>
                  <a:pt x="2572" y="80"/>
                </a:lnTo>
                <a:lnTo>
                  <a:pt x="2568" y="80"/>
                </a:lnTo>
                <a:lnTo>
                  <a:pt x="2565" y="80"/>
                </a:lnTo>
                <a:lnTo>
                  <a:pt x="2563" y="81"/>
                </a:lnTo>
                <a:lnTo>
                  <a:pt x="2561" y="81"/>
                </a:lnTo>
                <a:lnTo>
                  <a:pt x="2563" y="84"/>
                </a:lnTo>
                <a:lnTo>
                  <a:pt x="2564" y="86"/>
                </a:lnTo>
                <a:lnTo>
                  <a:pt x="2567" y="86"/>
                </a:lnTo>
                <a:lnTo>
                  <a:pt x="2572" y="88"/>
                </a:lnTo>
                <a:lnTo>
                  <a:pt x="2575" y="88"/>
                </a:lnTo>
                <a:lnTo>
                  <a:pt x="2576" y="88"/>
                </a:lnTo>
                <a:lnTo>
                  <a:pt x="2579" y="88"/>
                </a:lnTo>
                <a:lnTo>
                  <a:pt x="2582" y="87"/>
                </a:lnTo>
                <a:lnTo>
                  <a:pt x="2583" y="86"/>
                </a:lnTo>
                <a:lnTo>
                  <a:pt x="2586" y="86"/>
                </a:lnTo>
                <a:moveTo>
                  <a:pt x="1798" y="88"/>
                </a:moveTo>
                <a:lnTo>
                  <a:pt x="1798" y="90"/>
                </a:lnTo>
                <a:lnTo>
                  <a:pt x="1798" y="91"/>
                </a:lnTo>
                <a:lnTo>
                  <a:pt x="1798" y="91"/>
                </a:lnTo>
                <a:lnTo>
                  <a:pt x="1798" y="92"/>
                </a:lnTo>
                <a:lnTo>
                  <a:pt x="1798" y="92"/>
                </a:lnTo>
                <a:lnTo>
                  <a:pt x="1799" y="94"/>
                </a:lnTo>
                <a:lnTo>
                  <a:pt x="1799" y="95"/>
                </a:lnTo>
                <a:lnTo>
                  <a:pt x="1799" y="97"/>
                </a:lnTo>
                <a:lnTo>
                  <a:pt x="1800" y="98"/>
                </a:lnTo>
                <a:lnTo>
                  <a:pt x="1802" y="101"/>
                </a:lnTo>
                <a:lnTo>
                  <a:pt x="1803" y="101"/>
                </a:lnTo>
                <a:lnTo>
                  <a:pt x="1805" y="99"/>
                </a:lnTo>
                <a:lnTo>
                  <a:pt x="1806" y="98"/>
                </a:lnTo>
                <a:lnTo>
                  <a:pt x="1806" y="97"/>
                </a:lnTo>
                <a:lnTo>
                  <a:pt x="1806" y="97"/>
                </a:lnTo>
                <a:lnTo>
                  <a:pt x="1809" y="97"/>
                </a:lnTo>
                <a:lnTo>
                  <a:pt x="1810" y="97"/>
                </a:lnTo>
                <a:lnTo>
                  <a:pt x="1810" y="98"/>
                </a:lnTo>
                <a:lnTo>
                  <a:pt x="1809" y="99"/>
                </a:lnTo>
                <a:lnTo>
                  <a:pt x="1809" y="101"/>
                </a:lnTo>
                <a:lnTo>
                  <a:pt x="1809" y="101"/>
                </a:lnTo>
                <a:lnTo>
                  <a:pt x="1809" y="102"/>
                </a:lnTo>
                <a:lnTo>
                  <a:pt x="1810" y="104"/>
                </a:lnTo>
                <a:lnTo>
                  <a:pt x="1810" y="104"/>
                </a:lnTo>
                <a:lnTo>
                  <a:pt x="1811" y="104"/>
                </a:lnTo>
                <a:lnTo>
                  <a:pt x="1813" y="104"/>
                </a:lnTo>
                <a:lnTo>
                  <a:pt x="1813" y="104"/>
                </a:lnTo>
                <a:lnTo>
                  <a:pt x="1813" y="105"/>
                </a:lnTo>
                <a:lnTo>
                  <a:pt x="1811" y="105"/>
                </a:lnTo>
                <a:lnTo>
                  <a:pt x="1805" y="104"/>
                </a:lnTo>
                <a:lnTo>
                  <a:pt x="1805" y="104"/>
                </a:lnTo>
                <a:lnTo>
                  <a:pt x="1803" y="104"/>
                </a:lnTo>
                <a:lnTo>
                  <a:pt x="1806" y="105"/>
                </a:lnTo>
                <a:lnTo>
                  <a:pt x="1809" y="106"/>
                </a:lnTo>
                <a:lnTo>
                  <a:pt x="1807" y="106"/>
                </a:lnTo>
                <a:lnTo>
                  <a:pt x="1807" y="108"/>
                </a:lnTo>
                <a:lnTo>
                  <a:pt x="1807" y="109"/>
                </a:lnTo>
                <a:lnTo>
                  <a:pt x="1809" y="109"/>
                </a:lnTo>
                <a:lnTo>
                  <a:pt x="1809" y="110"/>
                </a:lnTo>
                <a:lnTo>
                  <a:pt x="1810" y="110"/>
                </a:lnTo>
                <a:lnTo>
                  <a:pt x="1811" y="112"/>
                </a:lnTo>
                <a:lnTo>
                  <a:pt x="1814" y="113"/>
                </a:lnTo>
                <a:lnTo>
                  <a:pt x="1816" y="116"/>
                </a:lnTo>
                <a:lnTo>
                  <a:pt x="1817" y="116"/>
                </a:lnTo>
                <a:lnTo>
                  <a:pt x="1818" y="117"/>
                </a:lnTo>
                <a:lnTo>
                  <a:pt x="1818" y="117"/>
                </a:lnTo>
                <a:lnTo>
                  <a:pt x="1820" y="119"/>
                </a:lnTo>
                <a:lnTo>
                  <a:pt x="1825" y="119"/>
                </a:lnTo>
                <a:lnTo>
                  <a:pt x="1828" y="119"/>
                </a:lnTo>
                <a:lnTo>
                  <a:pt x="1829" y="117"/>
                </a:lnTo>
                <a:lnTo>
                  <a:pt x="1831" y="117"/>
                </a:lnTo>
                <a:lnTo>
                  <a:pt x="1832" y="116"/>
                </a:lnTo>
                <a:lnTo>
                  <a:pt x="1833" y="116"/>
                </a:lnTo>
                <a:lnTo>
                  <a:pt x="1835" y="115"/>
                </a:lnTo>
                <a:lnTo>
                  <a:pt x="1833" y="115"/>
                </a:lnTo>
                <a:lnTo>
                  <a:pt x="1832" y="113"/>
                </a:lnTo>
                <a:lnTo>
                  <a:pt x="1833" y="112"/>
                </a:lnTo>
                <a:lnTo>
                  <a:pt x="1833" y="112"/>
                </a:lnTo>
                <a:lnTo>
                  <a:pt x="1833" y="110"/>
                </a:lnTo>
                <a:lnTo>
                  <a:pt x="1833" y="109"/>
                </a:lnTo>
                <a:lnTo>
                  <a:pt x="1833" y="109"/>
                </a:lnTo>
                <a:lnTo>
                  <a:pt x="1835" y="109"/>
                </a:lnTo>
                <a:lnTo>
                  <a:pt x="1835" y="109"/>
                </a:lnTo>
                <a:lnTo>
                  <a:pt x="1836" y="109"/>
                </a:lnTo>
                <a:lnTo>
                  <a:pt x="1836" y="110"/>
                </a:lnTo>
                <a:lnTo>
                  <a:pt x="1838" y="110"/>
                </a:lnTo>
                <a:lnTo>
                  <a:pt x="1838" y="110"/>
                </a:lnTo>
                <a:lnTo>
                  <a:pt x="1839" y="110"/>
                </a:lnTo>
                <a:lnTo>
                  <a:pt x="1840" y="109"/>
                </a:lnTo>
                <a:lnTo>
                  <a:pt x="1840" y="108"/>
                </a:lnTo>
                <a:lnTo>
                  <a:pt x="1842" y="108"/>
                </a:lnTo>
                <a:lnTo>
                  <a:pt x="1842" y="109"/>
                </a:lnTo>
                <a:lnTo>
                  <a:pt x="1842" y="110"/>
                </a:lnTo>
                <a:lnTo>
                  <a:pt x="1840" y="110"/>
                </a:lnTo>
                <a:lnTo>
                  <a:pt x="1840" y="112"/>
                </a:lnTo>
                <a:lnTo>
                  <a:pt x="1840" y="112"/>
                </a:lnTo>
                <a:lnTo>
                  <a:pt x="1842" y="113"/>
                </a:lnTo>
                <a:lnTo>
                  <a:pt x="1842" y="113"/>
                </a:lnTo>
                <a:lnTo>
                  <a:pt x="1844" y="115"/>
                </a:lnTo>
                <a:lnTo>
                  <a:pt x="1847" y="113"/>
                </a:lnTo>
                <a:lnTo>
                  <a:pt x="1849" y="113"/>
                </a:lnTo>
                <a:lnTo>
                  <a:pt x="1851" y="110"/>
                </a:lnTo>
                <a:lnTo>
                  <a:pt x="1853" y="110"/>
                </a:lnTo>
                <a:lnTo>
                  <a:pt x="1855" y="110"/>
                </a:lnTo>
                <a:lnTo>
                  <a:pt x="1854" y="110"/>
                </a:lnTo>
                <a:lnTo>
                  <a:pt x="1851" y="113"/>
                </a:lnTo>
                <a:lnTo>
                  <a:pt x="1853" y="115"/>
                </a:lnTo>
                <a:lnTo>
                  <a:pt x="1854" y="115"/>
                </a:lnTo>
                <a:lnTo>
                  <a:pt x="1855" y="116"/>
                </a:lnTo>
                <a:lnTo>
                  <a:pt x="1857" y="116"/>
                </a:lnTo>
                <a:lnTo>
                  <a:pt x="1858" y="115"/>
                </a:lnTo>
                <a:lnTo>
                  <a:pt x="1857" y="116"/>
                </a:lnTo>
                <a:lnTo>
                  <a:pt x="1855" y="116"/>
                </a:lnTo>
                <a:lnTo>
                  <a:pt x="1849" y="116"/>
                </a:lnTo>
                <a:lnTo>
                  <a:pt x="1846" y="116"/>
                </a:lnTo>
                <a:lnTo>
                  <a:pt x="1846" y="117"/>
                </a:lnTo>
                <a:lnTo>
                  <a:pt x="1844" y="117"/>
                </a:lnTo>
                <a:lnTo>
                  <a:pt x="1844" y="119"/>
                </a:lnTo>
                <a:lnTo>
                  <a:pt x="1844" y="119"/>
                </a:lnTo>
                <a:lnTo>
                  <a:pt x="1843" y="119"/>
                </a:lnTo>
                <a:lnTo>
                  <a:pt x="1842" y="119"/>
                </a:lnTo>
                <a:lnTo>
                  <a:pt x="1838" y="120"/>
                </a:lnTo>
                <a:lnTo>
                  <a:pt x="1831" y="121"/>
                </a:lnTo>
                <a:lnTo>
                  <a:pt x="1831" y="123"/>
                </a:lnTo>
                <a:lnTo>
                  <a:pt x="1829" y="123"/>
                </a:lnTo>
                <a:lnTo>
                  <a:pt x="1828" y="121"/>
                </a:lnTo>
                <a:lnTo>
                  <a:pt x="1827" y="121"/>
                </a:lnTo>
                <a:lnTo>
                  <a:pt x="1827" y="121"/>
                </a:lnTo>
                <a:lnTo>
                  <a:pt x="1825" y="123"/>
                </a:lnTo>
                <a:lnTo>
                  <a:pt x="1825" y="123"/>
                </a:lnTo>
                <a:lnTo>
                  <a:pt x="1825" y="126"/>
                </a:lnTo>
                <a:lnTo>
                  <a:pt x="1827" y="126"/>
                </a:lnTo>
                <a:lnTo>
                  <a:pt x="1827" y="127"/>
                </a:lnTo>
                <a:lnTo>
                  <a:pt x="1828" y="128"/>
                </a:lnTo>
                <a:lnTo>
                  <a:pt x="1829" y="128"/>
                </a:lnTo>
                <a:lnTo>
                  <a:pt x="1835" y="128"/>
                </a:lnTo>
                <a:lnTo>
                  <a:pt x="1836" y="128"/>
                </a:lnTo>
                <a:lnTo>
                  <a:pt x="1839" y="127"/>
                </a:lnTo>
                <a:lnTo>
                  <a:pt x="1842" y="127"/>
                </a:lnTo>
                <a:lnTo>
                  <a:pt x="1843" y="126"/>
                </a:lnTo>
                <a:lnTo>
                  <a:pt x="1846" y="127"/>
                </a:lnTo>
                <a:lnTo>
                  <a:pt x="1849" y="127"/>
                </a:lnTo>
                <a:lnTo>
                  <a:pt x="1853" y="126"/>
                </a:lnTo>
                <a:lnTo>
                  <a:pt x="1855" y="126"/>
                </a:lnTo>
                <a:lnTo>
                  <a:pt x="1855" y="126"/>
                </a:lnTo>
                <a:lnTo>
                  <a:pt x="1857" y="127"/>
                </a:lnTo>
                <a:lnTo>
                  <a:pt x="1857" y="127"/>
                </a:lnTo>
                <a:lnTo>
                  <a:pt x="1853" y="127"/>
                </a:lnTo>
                <a:lnTo>
                  <a:pt x="1850" y="128"/>
                </a:lnTo>
                <a:lnTo>
                  <a:pt x="1838" y="130"/>
                </a:lnTo>
                <a:lnTo>
                  <a:pt x="1835" y="132"/>
                </a:lnTo>
                <a:lnTo>
                  <a:pt x="1833" y="132"/>
                </a:lnTo>
                <a:lnTo>
                  <a:pt x="1833" y="132"/>
                </a:lnTo>
                <a:lnTo>
                  <a:pt x="1832" y="132"/>
                </a:lnTo>
                <a:lnTo>
                  <a:pt x="1829" y="132"/>
                </a:lnTo>
                <a:lnTo>
                  <a:pt x="1829" y="132"/>
                </a:lnTo>
                <a:lnTo>
                  <a:pt x="1828" y="134"/>
                </a:lnTo>
                <a:lnTo>
                  <a:pt x="1828" y="135"/>
                </a:lnTo>
                <a:lnTo>
                  <a:pt x="1829" y="135"/>
                </a:lnTo>
                <a:lnTo>
                  <a:pt x="1829" y="137"/>
                </a:lnTo>
                <a:lnTo>
                  <a:pt x="1831" y="138"/>
                </a:lnTo>
                <a:lnTo>
                  <a:pt x="1832" y="139"/>
                </a:lnTo>
                <a:lnTo>
                  <a:pt x="1833" y="139"/>
                </a:lnTo>
                <a:lnTo>
                  <a:pt x="1835" y="141"/>
                </a:lnTo>
                <a:lnTo>
                  <a:pt x="1839" y="142"/>
                </a:lnTo>
                <a:lnTo>
                  <a:pt x="1843" y="146"/>
                </a:lnTo>
                <a:lnTo>
                  <a:pt x="1847" y="149"/>
                </a:lnTo>
                <a:lnTo>
                  <a:pt x="1849" y="149"/>
                </a:lnTo>
                <a:lnTo>
                  <a:pt x="1850" y="149"/>
                </a:lnTo>
                <a:lnTo>
                  <a:pt x="1851" y="150"/>
                </a:lnTo>
                <a:lnTo>
                  <a:pt x="1851" y="152"/>
                </a:lnTo>
                <a:lnTo>
                  <a:pt x="1854" y="152"/>
                </a:lnTo>
                <a:lnTo>
                  <a:pt x="1857" y="152"/>
                </a:lnTo>
                <a:lnTo>
                  <a:pt x="1858" y="150"/>
                </a:lnTo>
                <a:lnTo>
                  <a:pt x="1857" y="149"/>
                </a:lnTo>
                <a:lnTo>
                  <a:pt x="1857" y="148"/>
                </a:lnTo>
                <a:lnTo>
                  <a:pt x="1857" y="148"/>
                </a:lnTo>
                <a:lnTo>
                  <a:pt x="1858" y="146"/>
                </a:lnTo>
                <a:lnTo>
                  <a:pt x="1860" y="145"/>
                </a:lnTo>
                <a:lnTo>
                  <a:pt x="1858" y="144"/>
                </a:lnTo>
                <a:lnTo>
                  <a:pt x="1858" y="142"/>
                </a:lnTo>
                <a:lnTo>
                  <a:pt x="1860" y="141"/>
                </a:lnTo>
                <a:lnTo>
                  <a:pt x="1861" y="139"/>
                </a:lnTo>
                <a:lnTo>
                  <a:pt x="1862" y="135"/>
                </a:lnTo>
                <a:lnTo>
                  <a:pt x="1865" y="134"/>
                </a:lnTo>
                <a:lnTo>
                  <a:pt x="1868" y="134"/>
                </a:lnTo>
                <a:lnTo>
                  <a:pt x="1869" y="134"/>
                </a:lnTo>
                <a:lnTo>
                  <a:pt x="1869" y="132"/>
                </a:lnTo>
                <a:lnTo>
                  <a:pt x="1871" y="130"/>
                </a:lnTo>
                <a:lnTo>
                  <a:pt x="1871" y="128"/>
                </a:lnTo>
                <a:lnTo>
                  <a:pt x="1871" y="124"/>
                </a:lnTo>
                <a:lnTo>
                  <a:pt x="1871" y="124"/>
                </a:lnTo>
                <a:lnTo>
                  <a:pt x="1871" y="123"/>
                </a:lnTo>
                <a:lnTo>
                  <a:pt x="1872" y="123"/>
                </a:lnTo>
                <a:lnTo>
                  <a:pt x="1873" y="123"/>
                </a:lnTo>
                <a:lnTo>
                  <a:pt x="1875" y="123"/>
                </a:lnTo>
                <a:lnTo>
                  <a:pt x="1876" y="121"/>
                </a:lnTo>
                <a:lnTo>
                  <a:pt x="1876" y="121"/>
                </a:lnTo>
                <a:lnTo>
                  <a:pt x="1876" y="120"/>
                </a:lnTo>
                <a:lnTo>
                  <a:pt x="1876" y="119"/>
                </a:lnTo>
                <a:lnTo>
                  <a:pt x="1876" y="117"/>
                </a:lnTo>
                <a:lnTo>
                  <a:pt x="1877" y="116"/>
                </a:lnTo>
                <a:lnTo>
                  <a:pt x="1880" y="113"/>
                </a:lnTo>
                <a:lnTo>
                  <a:pt x="1882" y="112"/>
                </a:lnTo>
                <a:lnTo>
                  <a:pt x="1882" y="112"/>
                </a:lnTo>
                <a:lnTo>
                  <a:pt x="1883" y="110"/>
                </a:lnTo>
                <a:lnTo>
                  <a:pt x="1883" y="110"/>
                </a:lnTo>
                <a:lnTo>
                  <a:pt x="1890" y="110"/>
                </a:lnTo>
                <a:lnTo>
                  <a:pt x="1893" y="109"/>
                </a:lnTo>
                <a:lnTo>
                  <a:pt x="1895" y="109"/>
                </a:lnTo>
                <a:lnTo>
                  <a:pt x="1897" y="109"/>
                </a:lnTo>
                <a:lnTo>
                  <a:pt x="1898" y="108"/>
                </a:lnTo>
                <a:lnTo>
                  <a:pt x="1898" y="108"/>
                </a:lnTo>
                <a:lnTo>
                  <a:pt x="1898" y="108"/>
                </a:lnTo>
                <a:lnTo>
                  <a:pt x="1895" y="106"/>
                </a:lnTo>
                <a:lnTo>
                  <a:pt x="1893" y="105"/>
                </a:lnTo>
                <a:lnTo>
                  <a:pt x="1890" y="104"/>
                </a:lnTo>
                <a:lnTo>
                  <a:pt x="1893" y="102"/>
                </a:lnTo>
                <a:lnTo>
                  <a:pt x="1891" y="101"/>
                </a:lnTo>
                <a:lnTo>
                  <a:pt x="1890" y="101"/>
                </a:lnTo>
                <a:lnTo>
                  <a:pt x="1887" y="99"/>
                </a:lnTo>
                <a:lnTo>
                  <a:pt x="1887" y="101"/>
                </a:lnTo>
                <a:lnTo>
                  <a:pt x="1887" y="101"/>
                </a:lnTo>
                <a:lnTo>
                  <a:pt x="1884" y="102"/>
                </a:lnTo>
                <a:lnTo>
                  <a:pt x="1883" y="99"/>
                </a:lnTo>
                <a:lnTo>
                  <a:pt x="1880" y="99"/>
                </a:lnTo>
                <a:lnTo>
                  <a:pt x="1877" y="99"/>
                </a:lnTo>
                <a:lnTo>
                  <a:pt x="1876" y="99"/>
                </a:lnTo>
                <a:lnTo>
                  <a:pt x="1875" y="98"/>
                </a:lnTo>
                <a:lnTo>
                  <a:pt x="1873" y="98"/>
                </a:lnTo>
                <a:lnTo>
                  <a:pt x="1873" y="98"/>
                </a:lnTo>
                <a:lnTo>
                  <a:pt x="1873" y="97"/>
                </a:lnTo>
                <a:lnTo>
                  <a:pt x="1875" y="97"/>
                </a:lnTo>
                <a:lnTo>
                  <a:pt x="1875" y="95"/>
                </a:lnTo>
                <a:lnTo>
                  <a:pt x="1875" y="95"/>
                </a:lnTo>
                <a:lnTo>
                  <a:pt x="1875" y="94"/>
                </a:lnTo>
                <a:lnTo>
                  <a:pt x="1873" y="92"/>
                </a:lnTo>
                <a:lnTo>
                  <a:pt x="1873" y="92"/>
                </a:lnTo>
                <a:lnTo>
                  <a:pt x="1872" y="91"/>
                </a:lnTo>
                <a:lnTo>
                  <a:pt x="1871" y="90"/>
                </a:lnTo>
                <a:lnTo>
                  <a:pt x="1869" y="90"/>
                </a:lnTo>
                <a:lnTo>
                  <a:pt x="1869" y="90"/>
                </a:lnTo>
                <a:lnTo>
                  <a:pt x="1865" y="94"/>
                </a:lnTo>
                <a:lnTo>
                  <a:pt x="1864" y="95"/>
                </a:lnTo>
                <a:lnTo>
                  <a:pt x="1864" y="94"/>
                </a:lnTo>
                <a:lnTo>
                  <a:pt x="1864" y="92"/>
                </a:lnTo>
                <a:lnTo>
                  <a:pt x="1864" y="91"/>
                </a:lnTo>
                <a:lnTo>
                  <a:pt x="1864" y="91"/>
                </a:lnTo>
                <a:lnTo>
                  <a:pt x="1865" y="90"/>
                </a:lnTo>
                <a:lnTo>
                  <a:pt x="1866" y="88"/>
                </a:lnTo>
                <a:lnTo>
                  <a:pt x="1865" y="86"/>
                </a:lnTo>
                <a:lnTo>
                  <a:pt x="1864" y="84"/>
                </a:lnTo>
                <a:lnTo>
                  <a:pt x="1862" y="84"/>
                </a:lnTo>
                <a:lnTo>
                  <a:pt x="1860" y="83"/>
                </a:lnTo>
                <a:lnTo>
                  <a:pt x="1857" y="83"/>
                </a:lnTo>
                <a:lnTo>
                  <a:pt x="1857" y="83"/>
                </a:lnTo>
                <a:lnTo>
                  <a:pt x="1855" y="83"/>
                </a:lnTo>
                <a:lnTo>
                  <a:pt x="1855" y="84"/>
                </a:lnTo>
                <a:lnTo>
                  <a:pt x="1855" y="84"/>
                </a:lnTo>
                <a:lnTo>
                  <a:pt x="1853" y="81"/>
                </a:lnTo>
                <a:lnTo>
                  <a:pt x="1851" y="80"/>
                </a:lnTo>
                <a:lnTo>
                  <a:pt x="1850" y="80"/>
                </a:lnTo>
                <a:lnTo>
                  <a:pt x="1849" y="81"/>
                </a:lnTo>
                <a:lnTo>
                  <a:pt x="1849" y="83"/>
                </a:lnTo>
                <a:lnTo>
                  <a:pt x="1849" y="84"/>
                </a:lnTo>
                <a:lnTo>
                  <a:pt x="1847" y="86"/>
                </a:lnTo>
                <a:lnTo>
                  <a:pt x="1846" y="87"/>
                </a:lnTo>
                <a:lnTo>
                  <a:pt x="1846" y="88"/>
                </a:lnTo>
                <a:lnTo>
                  <a:pt x="1846" y="88"/>
                </a:lnTo>
                <a:lnTo>
                  <a:pt x="1846" y="91"/>
                </a:lnTo>
                <a:lnTo>
                  <a:pt x="1846" y="92"/>
                </a:lnTo>
                <a:lnTo>
                  <a:pt x="1847" y="95"/>
                </a:lnTo>
                <a:lnTo>
                  <a:pt x="1850" y="101"/>
                </a:lnTo>
                <a:lnTo>
                  <a:pt x="1851" y="104"/>
                </a:lnTo>
                <a:lnTo>
                  <a:pt x="1850" y="104"/>
                </a:lnTo>
                <a:lnTo>
                  <a:pt x="1846" y="99"/>
                </a:lnTo>
                <a:lnTo>
                  <a:pt x="1846" y="99"/>
                </a:lnTo>
                <a:lnTo>
                  <a:pt x="1844" y="98"/>
                </a:lnTo>
                <a:lnTo>
                  <a:pt x="1842" y="94"/>
                </a:lnTo>
                <a:lnTo>
                  <a:pt x="1840" y="91"/>
                </a:lnTo>
                <a:lnTo>
                  <a:pt x="1839" y="88"/>
                </a:lnTo>
                <a:lnTo>
                  <a:pt x="1836" y="87"/>
                </a:lnTo>
                <a:lnTo>
                  <a:pt x="1833" y="86"/>
                </a:lnTo>
                <a:lnTo>
                  <a:pt x="1832" y="87"/>
                </a:lnTo>
                <a:lnTo>
                  <a:pt x="1831" y="90"/>
                </a:lnTo>
                <a:lnTo>
                  <a:pt x="1829" y="91"/>
                </a:lnTo>
                <a:lnTo>
                  <a:pt x="1828" y="91"/>
                </a:lnTo>
                <a:lnTo>
                  <a:pt x="1828" y="92"/>
                </a:lnTo>
                <a:lnTo>
                  <a:pt x="1829" y="94"/>
                </a:lnTo>
                <a:lnTo>
                  <a:pt x="1829" y="95"/>
                </a:lnTo>
                <a:lnTo>
                  <a:pt x="1829" y="95"/>
                </a:lnTo>
                <a:lnTo>
                  <a:pt x="1828" y="95"/>
                </a:lnTo>
                <a:lnTo>
                  <a:pt x="1827" y="95"/>
                </a:lnTo>
                <a:lnTo>
                  <a:pt x="1825" y="94"/>
                </a:lnTo>
                <a:lnTo>
                  <a:pt x="1825" y="94"/>
                </a:lnTo>
                <a:lnTo>
                  <a:pt x="1822" y="92"/>
                </a:lnTo>
                <a:lnTo>
                  <a:pt x="1822" y="92"/>
                </a:lnTo>
                <a:lnTo>
                  <a:pt x="1822" y="91"/>
                </a:lnTo>
                <a:lnTo>
                  <a:pt x="1821" y="91"/>
                </a:lnTo>
                <a:lnTo>
                  <a:pt x="1814" y="91"/>
                </a:lnTo>
                <a:lnTo>
                  <a:pt x="1820" y="88"/>
                </a:lnTo>
                <a:lnTo>
                  <a:pt x="1827" y="88"/>
                </a:lnTo>
                <a:lnTo>
                  <a:pt x="1828" y="87"/>
                </a:lnTo>
                <a:lnTo>
                  <a:pt x="1828" y="87"/>
                </a:lnTo>
                <a:lnTo>
                  <a:pt x="1828" y="86"/>
                </a:lnTo>
                <a:lnTo>
                  <a:pt x="1828" y="86"/>
                </a:lnTo>
                <a:lnTo>
                  <a:pt x="1825" y="84"/>
                </a:lnTo>
                <a:lnTo>
                  <a:pt x="1820" y="86"/>
                </a:lnTo>
                <a:lnTo>
                  <a:pt x="1817" y="87"/>
                </a:lnTo>
                <a:lnTo>
                  <a:pt x="1816" y="87"/>
                </a:lnTo>
                <a:lnTo>
                  <a:pt x="1811" y="86"/>
                </a:lnTo>
                <a:lnTo>
                  <a:pt x="1811" y="86"/>
                </a:lnTo>
                <a:lnTo>
                  <a:pt x="1811" y="87"/>
                </a:lnTo>
                <a:lnTo>
                  <a:pt x="1813" y="88"/>
                </a:lnTo>
                <a:lnTo>
                  <a:pt x="1811" y="88"/>
                </a:lnTo>
                <a:lnTo>
                  <a:pt x="1810" y="87"/>
                </a:lnTo>
                <a:lnTo>
                  <a:pt x="1806" y="86"/>
                </a:lnTo>
                <a:lnTo>
                  <a:pt x="1803" y="86"/>
                </a:lnTo>
                <a:lnTo>
                  <a:pt x="1802" y="86"/>
                </a:lnTo>
                <a:lnTo>
                  <a:pt x="1802" y="87"/>
                </a:lnTo>
                <a:lnTo>
                  <a:pt x="1802" y="88"/>
                </a:lnTo>
                <a:lnTo>
                  <a:pt x="1800" y="87"/>
                </a:lnTo>
                <a:lnTo>
                  <a:pt x="1799" y="86"/>
                </a:lnTo>
                <a:lnTo>
                  <a:pt x="1798" y="86"/>
                </a:lnTo>
                <a:lnTo>
                  <a:pt x="1798" y="86"/>
                </a:lnTo>
                <a:lnTo>
                  <a:pt x="1796" y="87"/>
                </a:lnTo>
                <a:lnTo>
                  <a:pt x="1796" y="87"/>
                </a:lnTo>
                <a:lnTo>
                  <a:pt x="1798" y="88"/>
                </a:lnTo>
                <a:moveTo>
                  <a:pt x="2567" y="76"/>
                </a:moveTo>
                <a:lnTo>
                  <a:pt x="2569" y="76"/>
                </a:lnTo>
                <a:lnTo>
                  <a:pt x="2571" y="77"/>
                </a:lnTo>
                <a:lnTo>
                  <a:pt x="2572" y="77"/>
                </a:lnTo>
                <a:lnTo>
                  <a:pt x="2580" y="80"/>
                </a:lnTo>
                <a:lnTo>
                  <a:pt x="2586" y="81"/>
                </a:lnTo>
                <a:lnTo>
                  <a:pt x="2589" y="81"/>
                </a:lnTo>
                <a:lnTo>
                  <a:pt x="2593" y="80"/>
                </a:lnTo>
                <a:lnTo>
                  <a:pt x="2594" y="79"/>
                </a:lnTo>
                <a:lnTo>
                  <a:pt x="2596" y="79"/>
                </a:lnTo>
                <a:lnTo>
                  <a:pt x="2598" y="79"/>
                </a:lnTo>
                <a:lnTo>
                  <a:pt x="2607" y="77"/>
                </a:lnTo>
                <a:lnTo>
                  <a:pt x="2619" y="76"/>
                </a:lnTo>
                <a:lnTo>
                  <a:pt x="2620" y="76"/>
                </a:lnTo>
                <a:lnTo>
                  <a:pt x="2622" y="75"/>
                </a:lnTo>
                <a:lnTo>
                  <a:pt x="2620" y="75"/>
                </a:lnTo>
                <a:lnTo>
                  <a:pt x="2620" y="73"/>
                </a:lnTo>
                <a:lnTo>
                  <a:pt x="2619" y="70"/>
                </a:lnTo>
                <a:lnTo>
                  <a:pt x="2619" y="70"/>
                </a:lnTo>
                <a:lnTo>
                  <a:pt x="2618" y="70"/>
                </a:lnTo>
                <a:lnTo>
                  <a:pt x="2619" y="68"/>
                </a:lnTo>
                <a:lnTo>
                  <a:pt x="2620" y="68"/>
                </a:lnTo>
                <a:lnTo>
                  <a:pt x="2624" y="66"/>
                </a:lnTo>
                <a:lnTo>
                  <a:pt x="2624" y="66"/>
                </a:lnTo>
                <a:lnTo>
                  <a:pt x="2626" y="66"/>
                </a:lnTo>
                <a:lnTo>
                  <a:pt x="2626" y="65"/>
                </a:lnTo>
                <a:lnTo>
                  <a:pt x="2626" y="65"/>
                </a:lnTo>
                <a:lnTo>
                  <a:pt x="2624" y="64"/>
                </a:lnTo>
                <a:lnTo>
                  <a:pt x="2622" y="64"/>
                </a:lnTo>
                <a:lnTo>
                  <a:pt x="2616" y="61"/>
                </a:lnTo>
                <a:lnTo>
                  <a:pt x="2615" y="59"/>
                </a:lnTo>
                <a:lnTo>
                  <a:pt x="2613" y="59"/>
                </a:lnTo>
                <a:lnTo>
                  <a:pt x="2613" y="58"/>
                </a:lnTo>
                <a:lnTo>
                  <a:pt x="2613" y="58"/>
                </a:lnTo>
                <a:lnTo>
                  <a:pt x="2611" y="55"/>
                </a:lnTo>
                <a:lnTo>
                  <a:pt x="2609" y="55"/>
                </a:lnTo>
                <a:lnTo>
                  <a:pt x="2608" y="55"/>
                </a:lnTo>
                <a:lnTo>
                  <a:pt x="2608" y="54"/>
                </a:lnTo>
                <a:lnTo>
                  <a:pt x="2607" y="54"/>
                </a:lnTo>
                <a:lnTo>
                  <a:pt x="2600" y="54"/>
                </a:lnTo>
                <a:lnTo>
                  <a:pt x="2600" y="55"/>
                </a:lnTo>
                <a:lnTo>
                  <a:pt x="2597" y="57"/>
                </a:lnTo>
                <a:lnTo>
                  <a:pt x="2596" y="57"/>
                </a:lnTo>
                <a:lnTo>
                  <a:pt x="2593" y="58"/>
                </a:lnTo>
                <a:lnTo>
                  <a:pt x="2590" y="58"/>
                </a:lnTo>
                <a:lnTo>
                  <a:pt x="2589" y="58"/>
                </a:lnTo>
                <a:lnTo>
                  <a:pt x="2586" y="59"/>
                </a:lnTo>
                <a:lnTo>
                  <a:pt x="2585" y="59"/>
                </a:lnTo>
                <a:lnTo>
                  <a:pt x="2583" y="59"/>
                </a:lnTo>
                <a:lnTo>
                  <a:pt x="2580" y="59"/>
                </a:lnTo>
                <a:lnTo>
                  <a:pt x="2579" y="61"/>
                </a:lnTo>
                <a:lnTo>
                  <a:pt x="2578" y="62"/>
                </a:lnTo>
                <a:lnTo>
                  <a:pt x="2578" y="62"/>
                </a:lnTo>
                <a:lnTo>
                  <a:pt x="2576" y="64"/>
                </a:lnTo>
                <a:lnTo>
                  <a:pt x="2576" y="65"/>
                </a:lnTo>
                <a:lnTo>
                  <a:pt x="2578" y="65"/>
                </a:lnTo>
                <a:lnTo>
                  <a:pt x="2582" y="65"/>
                </a:lnTo>
                <a:lnTo>
                  <a:pt x="2579" y="66"/>
                </a:lnTo>
                <a:lnTo>
                  <a:pt x="2578" y="68"/>
                </a:lnTo>
                <a:lnTo>
                  <a:pt x="2576" y="70"/>
                </a:lnTo>
                <a:lnTo>
                  <a:pt x="2572" y="70"/>
                </a:lnTo>
                <a:lnTo>
                  <a:pt x="2569" y="72"/>
                </a:lnTo>
                <a:lnTo>
                  <a:pt x="2567" y="73"/>
                </a:lnTo>
                <a:lnTo>
                  <a:pt x="2565" y="75"/>
                </a:lnTo>
                <a:lnTo>
                  <a:pt x="2567" y="76"/>
                </a:lnTo>
                <a:moveTo>
                  <a:pt x="2552" y="57"/>
                </a:moveTo>
                <a:lnTo>
                  <a:pt x="2563" y="58"/>
                </a:lnTo>
                <a:lnTo>
                  <a:pt x="2567" y="57"/>
                </a:lnTo>
                <a:lnTo>
                  <a:pt x="2565" y="55"/>
                </a:lnTo>
                <a:lnTo>
                  <a:pt x="2561" y="55"/>
                </a:lnTo>
                <a:lnTo>
                  <a:pt x="2552" y="55"/>
                </a:lnTo>
                <a:lnTo>
                  <a:pt x="2550" y="57"/>
                </a:lnTo>
                <a:lnTo>
                  <a:pt x="2550" y="57"/>
                </a:lnTo>
                <a:lnTo>
                  <a:pt x="2552" y="57"/>
                </a:lnTo>
                <a:moveTo>
                  <a:pt x="2620" y="150"/>
                </a:moveTo>
                <a:lnTo>
                  <a:pt x="2622" y="150"/>
                </a:lnTo>
                <a:lnTo>
                  <a:pt x="2622" y="152"/>
                </a:lnTo>
                <a:lnTo>
                  <a:pt x="2623" y="152"/>
                </a:lnTo>
                <a:lnTo>
                  <a:pt x="2623" y="152"/>
                </a:lnTo>
                <a:lnTo>
                  <a:pt x="2622" y="149"/>
                </a:lnTo>
                <a:lnTo>
                  <a:pt x="2620" y="150"/>
                </a:lnTo>
                <a:moveTo>
                  <a:pt x="2520" y="185"/>
                </a:moveTo>
                <a:lnTo>
                  <a:pt x="2523" y="185"/>
                </a:lnTo>
                <a:lnTo>
                  <a:pt x="2523" y="185"/>
                </a:lnTo>
                <a:lnTo>
                  <a:pt x="2524" y="183"/>
                </a:lnTo>
                <a:lnTo>
                  <a:pt x="2523" y="182"/>
                </a:lnTo>
                <a:lnTo>
                  <a:pt x="2523" y="182"/>
                </a:lnTo>
                <a:lnTo>
                  <a:pt x="2520" y="183"/>
                </a:lnTo>
                <a:lnTo>
                  <a:pt x="2520" y="182"/>
                </a:lnTo>
                <a:lnTo>
                  <a:pt x="2519" y="182"/>
                </a:lnTo>
                <a:lnTo>
                  <a:pt x="2519" y="183"/>
                </a:lnTo>
                <a:lnTo>
                  <a:pt x="2516" y="183"/>
                </a:lnTo>
                <a:lnTo>
                  <a:pt x="2516" y="185"/>
                </a:lnTo>
                <a:lnTo>
                  <a:pt x="2517" y="185"/>
                </a:lnTo>
                <a:lnTo>
                  <a:pt x="2520" y="185"/>
                </a:lnTo>
                <a:moveTo>
                  <a:pt x="2613" y="159"/>
                </a:moveTo>
                <a:lnTo>
                  <a:pt x="2615" y="159"/>
                </a:lnTo>
                <a:lnTo>
                  <a:pt x="2613" y="157"/>
                </a:lnTo>
                <a:lnTo>
                  <a:pt x="2611" y="157"/>
                </a:lnTo>
                <a:lnTo>
                  <a:pt x="2609" y="157"/>
                </a:lnTo>
                <a:lnTo>
                  <a:pt x="2607" y="157"/>
                </a:lnTo>
                <a:lnTo>
                  <a:pt x="2604" y="159"/>
                </a:lnTo>
                <a:lnTo>
                  <a:pt x="2602" y="157"/>
                </a:lnTo>
                <a:lnTo>
                  <a:pt x="2602" y="159"/>
                </a:lnTo>
                <a:lnTo>
                  <a:pt x="2602" y="159"/>
                </a:lnTo>
                <a:lnTo>
                  <a:pt x="2605" y="160"/>
                </a:lnTo>
                <a:lnTo>
                  <a:pt x="2607" y="160"/>
                </a:lnTo>
                <a:lnTo>
                  <a:pt x="2609" y="160"/>
                </a:lnTo>
                <a:lnTo>
                  <a:pt x="2611" y="161"/>
                </a:lnTo>
                <a:lnTo>
                  <a:pt x="2612" y="160"/>
                </a:lnTo>
                <a:lnTo>
                  <a:pt x="2612" y="159"/>
                </a:lnTo>
                <a:lnTo>
                  <a:pt x="2613" y="159"/>
                </a:lnTo>
                <a:lnTo>
                  <a:pt x="2613" y="159"/>
                </a:lnTo>
                <a:moveTo>
                  <a:pt x="2623" y="77"/>
                </a:moveTo>
                <a:lnTo>
                  <a:pt x="2619" y="79"/>
                </a:lnTo>
                <a:lnTo>
                  <a:pt x="2612" y="80"/>
                </a:lnTo>
                <a:lnTo>
                  <a:pt x="2611" y="79"/>
                </a:lnTo>
                <a:lnTo>
                  <a:pt x="2609" y="80"/>
                </a:lnTo>
                <a:lnTo>
                  <a:pt x="2607" y="79"/>
                </a:lnTo>
                <a:lnTo>
                  <a:pt x="2604" y="79"/>
                </a:lnTo>
                <a:lnTo>
                  <a:pt x="2602" y="80"/>
                </a:lnTo>
                <a:lnTo>
                  <a:pt x="2602" y="80"/>
                </a:lnTo>
                <a:lnTo>
                  <a:pt x="2601" y="81"/>
                </a:lnTo>
                <a:lnTo>
                  <a:pt x="2598" y="80"/>
                </a:lnTo>
                <a:lnTo>
                  <a:pt x="2598" y="80"/>
                </a:lnTo>
                <a:lnTo>
                  <a:pt x="2597" y="81"/>
                </a:lnTo>
                <a:lnTo>
                  <a:pt x="2596" y="81"/>
                </a:lnTo>
                <a:lnTo>
                  <a:pt x="2593" y="83"/>
                </a:lnTo>
                <a:lnTo>
                  <a:pt x="2591" y="86"/>
                </a:lnTo>
                <a:lnTo>
                  <a:pt x="2590" y="87"/>
                </a:lnTo>
                <a:lnTo>
                  <a:pt x="2587" y="88"/>
                </a:lnTo>
                <a:lnTo>
                  <a:pt x="2583" y="90"/>
                </a:lnTo>
                <a:lnTo>
                  <a:pt x="2580" y="92"/>
                </a:lnTo>
                <a:lnTo>
                  <a:pt x="2582" y="94"/>
                </a:lnTo>
                <a:lnTo>
                  <a:pt x="2585" y="92"/>
                </a:lnTo>
                <a:lnTo>
                  <a:pt x="2587" y="94"/>
                </a:lnTo>
                <a:lnTo>
                  <a:pt x="2591" y="94"/>
                </a:lnTo>
                <a:lnTo>
                  <a:pt x="2593" y="97"/>
                </a:lnTo>
                <a:lnTo>
                  <a:pt x="2594" y="98"/>
                </a:lnTo>
                <a:lnTo>
                  <a:pt x="2596" y="99"/>
                </a:lnTo>
                <a:lnTo>
                  <a:pt x="2596" y="99"/>
                </a:lnTo>
                <a:lnTo>
                  <a:pt x="2596" y="101"/>
                </a:lnTo>
                <a:lnTo>
                  <a:pt x="2597" y="101"/>
                </a:lnTo>
                <a:lnTo>
                  <a:pt x="2600" y="102"/>
                </a:lnTo>
                <a:lnTo>
                  <a:pt x="2600" y="102"/>
                </a:lnTo>
                <a:lnTo>
                  <a:pt x="2602" y="101"/>
                </a:lnTo>
                <a:lnTo>
                  <a:pt x="2604" y="101"/>
                </a:lnTo>
                <a:lnTo>
                  <a:pt x="2605" y="102"/>
                </a:lnTo>
                <a:lnTo>
                  <a:pt x="2607" y="104"/>
                </a:lnTo>
                <a:lnTo>
                  <a:pt x="2612" y="102"/>
                </a:lnTo>
                <a:lnTo>
                  <a:pt x="2612" y="102"/>
                </a:lnTo>
                <a:lnTo>
                  <a:pt x="2616" y="104"/>
                </a:lnTo>
                <a:lnTo>
                  <a:pt x="2616" y="104"/>
                </a:lnTo>
                <a:lnTo>
                  <a:pt x="2618" y="105"/>
                </a:lnTo>
                <a:lnTo>
                  <a:pt x="2620" y="106"/>
                </a:lnTo>
                <a:lnTo>
                  <a:pt x="2623" y="106"/>
                </a:lnTo>
                <a:lnTo>
                  <a:pt x="2624" y="106"/>
                </a:lnTo>
                <a:lnTo>
                  <a:pt x="2626" y="106"/>
                </a:lnTo>
                <a:lnTo>
                  <a:pt x="2629" y="106"/>
                </a:lnTo>
                <a:lnTo>
                  <a:pt x="2630" y="108"/>
                </a:lnTo>
                <a:lnTo>
                  <a:pt x="2631" y="108"/>
                </a:lnTo>
                <a:lnTo>
                  <a:pt x="2635" y="106"/>
                </a:lnTo>
                <a:lnTo>
                  <a:pt x="2641" y="106"/>
                </a:lnTo>
                <a:lnTo>
                  <a:pt x="2642" y="106"/>
                </a:lnTo>
                <a:lnTo>
                  <a:pt x="2645" y="104"/>
                </a:lnTo>
                <a:lnTo>
                  <a:pt x="2645" y="102"/>
                </a:lnTo>
                <a:lnTo>
                  <a:pt x="2645" y="101"/>
                </a:lnTo>
                <a:lnTo>
                  <a:pt x="2644" y="101"/>
                </a:lnTo>
                <a:lnTo>
                  <a:pt x="2642" y="101"/>
                </a:lnTo>
                <a:lnTo>
                  <a:pt x="2640" y="98"/>
                </a:lnTo>
                <a:lnTo>
                  <a:pt x="2637" y="97"/>
                </a:lnTo>
                <a:lnTo>
                  <a:pt x="2638" y="97"/>
                </a:lnTo>
                <a:lnTo>
                  <a:pt x="2638" y="97"/>
                </a:lnTo>
                <a:lnTo>
                  <a:pt x="2641" y="97"/>
                </a:lnTo>
                <a:lnTo>
                  <a:pt x="2642" y="97"/>
                </a:lnTo>
                <a:lnTo>
                  <a:pt x="2644" y="97"/>
                </a:lnTo>
                <a:lnTo>
                  <a:pt x="2644" y="95"/>
                </a:lnTo>
                <a:lnTo>
                  <a:pt x="2644" y="92"/>
                </a:lnTo>
                <a:lnTo>
                  <a:pt x="2644" y="92"/>
                </a:lnTo>
                <a:lnTo>
                  <a:pt x="2644" y="92"/>
                </a:lnTo>
                <a:lnTo>
                  <a:pt x="2644" y="91"/>
                </a:lnTo>
                <a:lnTo>
                  <a:pt x="2644" y="90"/>
                </a:lnTo>
                <a:lnTo>
                  <a:pt x="2645" y="90"/>
                </a:lnTo>
                <a:lnTo>
                  <a:pt x="2645" y="88"/>
                </a:lnTo>
                <a:lnTo>
                  <a:pt x="2645" y="87"/>
                </a:lnTo>
                <a:lnTo>
                  <a:pt x="2646" y="87"/>
                </a:lnTo>
                <a:lnTo>
                  <a:pt x="2646" y="84"/>
                </a:lnTo>
                <a:lnTo>
                  <a:pt x="2645" y="84"/>
                </a:lnTo>
                <a:lnTo>
                  <a:pt x="2644" y="83"/>
                </a:lnTo>
                <a:lnTo>
                  <a:pt x="2642" y="83"/>
                </a:lnTo>
                <a:lnTo>
                  <a:pt x="2641" y="83"/>
                </a:lnTo>
                <a:lnTo>
                  <a:pt x="2641" y="81"/>
                </a:lnTo>
                <a:lnTo>
                  <a:pt x="2640" y="81"/>
                </a:lnTo>
                <a:lnTo>
                  <a:pt x="2635" y="80"/>
                </a:lnTo>
                <a:lnTo>
                  <a:pt x="2633" y="80"/>
                </a:lnTo>
                <a:lnTo>
                  <a:pt x="2633" y="80"/>
                </a:lnTo>
                <a:lnTo>
                  <a:pt x="2631" y="81"/>
                </a:lnTo>
                <a:lnTo>
                  <a:pt x="2633" y="83"/>
                </a:lnTo>
                <a:lnTo>
                  <a:pt x="2631" y="84"/>
                </a:lnTo>
                <a:lnTo>
                  <a:pt x="2630" y="84"/>
                </a:lnTo>
                <a:lnTo>
                  <a:pt x="2629" y="84"/>
                </a:lnTo>
                <a:lnTo>
                  <a:pt x="2626" y="84"/>
                </a:lnTo>
                <a:lnTo>
                  <a:pt x="2624" y="87"/>
                </a:lnTo>
                <a:lnTo>
                  <a:pt x="2624" y="87"/>
                </a:lnTo>
                <a:lnTo>
                  <a:pt x="2623" y="87"/>
                </a:lnTo>
                <a:lnTo>
                  <a:pt x="2624" y="84"/>
                </a:lnTo>
                <a:lnTo>
                  <a:pt x="2624" y="84"/>
                </a:lnTo>
                <a:lnTo>
                  <a:pt x="2626" y="83"/>
                </a:lnTo>
                <a:lnTo>
                  <a:pt x="2626" y="81"/>
                </a:lnTo>
                <a:lnTo>
                  <a:pt x="2627" y="81"/>
                </a:lnTo>
                <a:lnTo>
                  <a:pt x="2626" y="80"/>
                </a:lnTo>
                <a:lnTo>
                  <a:pt x="2624" y="79"/>
                </a:lnTo>
                <a:lnTo>
                  <a:pt x="2623" y="77"/>
                </a:lnTo>
                <a:moveTo>
                  <a:pt x="2616" y="156"/>
                </a:moveTo>
                <a:lnTo>
                  <a:pt x="2616" y="156"/>
                </a:lnTo>
                <a:lnTo>
                  <a:pt x="2616" y="157"/>
                </a:lnTo>
                <a:lnTo>
                  <a:pt x="2615" y="159"/>
                </a:lnTo>
                <a:lnTo>
                  <a:pt x="2615" y="159"/>
                </a:lnTo>
                <a:lnTo>
                  <a:pt x="2616" y="160"/>
                </a:lnTo>
                <a:lnTo>
                  <a:pt x="2616" y="160"/>
                </a:lnTo>
                <a:lnTo>
                  <a:pt x="2616" y="160"/>
                </a:lnTo>
                <a:lnTo>
                  <a:pt x="2618" y="159"/>
                </a:lnTo>
                <a:lnTo>
                  <a:pt x="2619" y="157"/>
                </a:lnTo>
                <a:lnTo>
                  <a:pt x="2619" y="157"/>
                </a:lnTo>
                <a:lnTo>
                  <a:pt x="2618" y="156"/>
                </a:lnTo>
                <a:lnTo>
                  <a:pt x="2616" y="156"/>
                </a:lnTo>
                <a:moveTo>
                  <a:pt x="2446" y="223"/>
                </a:moveTo>
                <a:lnTo>
                  <a:pt x="2451" y="225"/>
                </a:lnTo>
                <a:lnTo>
                  <a:pt x="2451" y="225"/>
                </a:lnTo>
                <a:lnTo>
                  <a:pt x="2451" y="223"/>
                </a:lnTo>
                <a:lnTo>
                  <a:pt x="2453" y="221"/>
                </a:lnTo>
                <a:lnTo>
                  <a:pt x="2451" y="219"/>
                </a:lnTo>
                <a:lnTo>
                  <a:pt x="2450" y="218"/>
                </a:lnTo>
                <a:lnTo>
                  <a:pt x="2448" y="218"/>
                </a:lnTo>
                <a:lnTo>
                  <a:pt x="2443" y="221"/>
                </a:lnTo>
                <a:lnTo>
                  <a:pt x="2443" y="222"/>
                </a:lnTo>
                <a:lnTo>
                  <a:pt x="2444" y="222"/>
                </a:lnTo>
                <a:lnTo>
                  <a:pt x="2446" y="223"/>
                </a:lnTo>
                <a:moveTo>
                  <a:pt x="2432" y="228"/>
                </a:moveTo>
                <a:lnTo>
                  <a:pt x="2430" y="229"/>
                </a:lnTo>
                <a:lnTo>
                  <a:pt x="2429" y="229"/>
                </a:lnTo>
                <a:lnTo>
                  <a:pt x="2426" y="230"/>
                </a:lnTo>
                <a:lnTo>
                  <a:pt x="2426" y="232"/>
                </a:lnTo>
                <a:lnTo>
                  <a:pt x="2426" y="232"/>
                </a:lnTo>
                <a:lnTo>
                  <a:pt x="2429" y="232"/>
                </a:lnTo>
                <a:lnTo>
                  <a:pt x="2433" y="232"/>
                </a:lnTo>
                <a:lnTo>
                  <a:pt x="2435" y="232"/>
                </a:lnTo>
                <a:lnTo>
                  <a:pt x="2437" y="230"/>
                </a:lnTo>
                <a:lnTo>
                  <a:pt x="2439" y="229"/>
                </a:lnTo>
                <a:lnTo>
                  <a:pt x="2440" y="229"/>
                </a:lnTo>
                <a:lnTo>
                  <a:pt x="2440" y="228"/>
                </a:lnTo>
                <a:lnTo>
                  <a:pt x="2440" y="228"/>
                </a:lnTo>
                <a:lnTo>
                  <a:pt x="2435" y="226"/>
                </a:lnTo>
                <a:lnTo>
                  <a:pt x="2433" y="226"/>
                </a:lnTo>
                <a:lnTo>
                  <a:pt x="2432" y="228"/>
                </a:lnTo>
                <a:moveTo>
                  <a:pt x="2419" y="210"/>
                </a:moveTo>
                <a:lnTo>
                  <a:pt x="2419" y="210"/>
                </a:lnTo>
                <a:lnTo>
                  <a:pt x="2421" y="211"/>
                </a:lnTo>
                <a:lnTo>
                  <a:pt x="2425" y="211"/>
                </a:lnTo>
                <a:lnTo>
                  <a:pt x="2425" y="211"/>
                </a:lnTo>
                <a:lnTo>
                  <a:pt x="2421" y="210"/>
                </a:lnTo>
                <a:lnTo>
                  <a:pt x="2419" y="210"/>
                </a:lnTo>
                <a:moveTo>
                  <a:pt x="2488" y="200"/>
                </a:moveTo>
                <a:lnTo>
                  <a:pt x="2490" y="200"/>
                </a:lnTo>
                <a:lnTo>
                  <a:pt x="2490" y="200"/>
                </a:lnTo>
                <a:lnTo>
                  <a:pt x="2490" y="200"/>
                </a:lnTo>
                <a:lnTo>
                  <a:pt x="2491" y="200"/>
                </a:lnTo>
                <a:lnTo>
                  <a:pt x="2490" y="199"/>
                </a:lnTo>
                <a:lnTo>
                  <a:pt x="2486" y="199"/>
                </a:lnTo>
                <a:lnTo>
                  <a:pt x="2484" y="199"/>
                </a:lnTo>
                <a:lnTo>
                  <a:pt x="2483" y="199"/>
                </a:lnTo>
                <a:lnTo>
                  <a:pt x="2487" y="200"/>
                </a:lnTo>
                <a:lnTo>
                  <a:pt x="2488" y="200"/>
                </a:lnTo>
                <a:moveTo>
                  <a:pt x="2480" y="200"/>
                </a:moveTo>
                <a:lnTo>
                  <a:pt x="2481" y="200"/>
                </a:lnTo>
                <a:lnTo>
                  <a:pt x="2481" y="199"/>
                </a:lnTo>
                <a:lnTo>
                  <a:pt x="2481" y="199"/>
                </a:lnTo>
                <a:lnTo>
                  <a:pt x="2481" y="199"/>
                </a:lnTo>
                <a:lnTo>
                  <a:pt x="2480" y="199"/>
                </a:lnTo>
                <a:lnTo>
                  <a:pt x="2479" y="199"/>
                </a:lnTo>
                <a:lnTo>
                  <a:pt x="2479" y="199"/>
                </a:lnTo>
                <a:lnTo>
                  <a:pt x="2479" y="199"/>
                </a:lnTo>
                <a:lnTo>
                  <a:pt x="2480" y="200"/>
                </a:lnTo>
                <a:moveTo>
                  <a:pt x="2646" y="88"/>
                </a:moveTo>
                <a:lnTo>
                  <a:pt x="2645" y="90"/>
                </a:lnTo>
                <a:lnTo>
                  <a:pt x="2648" y="90"/>
                </a:lnTo>
                <a:lnTo>
                  <a:pt x="2649" y="88"/>
                </a:lnTo>
                <a:lnTo>
                  <a:pt x="2648" y="88"/>
                </a:lnTo>
                <a:lnTo>
                  <a:pt x="2646" y="88"/>
                </a:lnTo>
                <a:lnTo>
                  <a:pt x="2646" y="88"/>
                </a:lnTo>
                <a:lnTo>
                  <a:pt x="2646" y="88"/>
                </a:lnTo>
                <a:moveTo>
                  <a:pt x="2984" y="197"/>
                </a:moveTo>
                <a:lnTo>
                  <a:pt x="2985" y="199"/>
                </a:lnTo>
                <a:lnTo>
                  <a:pt x="2986" y="200"/>
                </a:lnTo>
                <a:lnTo>
                  <a:pt x="2989" y="203"/>
                </a:lnTo>
                <a:lnTo>
                  <a:pt x="2990" y="203"/>
                </a:lnTo>
                <a:lnTo>
                  <a:pt x="2990" y="203"/>
                </a:lnTo>
                <a:lnTo>
                  <a:pt x="2992" y="201"/>
                </a:lnTo>
                <a:lnTo>
                  <a:pt x="2989" y="199"/>
                </a:lnTo>
                <a:lnTo>
                  <a:pt x="2985" y="197"/>
                </a:lnTo>
                <a:lnTo>
                  <a:pt x="2984" y="196"/>
                </a:lnTo>
                <a:lnTo>
                  <a:pt x="2984" y="197"/>
                </a:lnTo>
                <a:lnTo>
                  <a:pt x="2984" y="197"/>
                </a:lnTo>
                <a:moveTo>
                  <a:pt x="3092" y="181"/>
                </a:moveTo>
                <a:lnTo>
                  <a:pt x="3095" y="182"/>
                </a:lnTo>
                <a:lnTo>
                  <a:pt x="3096" y="182"/>
                </a:lnTo>
                <a:lnTo>
                  <a:pt x="3099" y="183"/>
                </a:lnTo>
                <a:lnTo>
                  <a:pt x="3100" y="183"/>
                </a:lnTo>
                <a:lnTo>
                  <a:pt x="3103" y="185"/>
                </a:lnTo>
                <a:lnTo>
                  <a:pt x="3103" y="186"/>
                </a:lnTo>
                <a:lnTo>
                  <a:pt x="3106" y="186"/>
                </a:lnTo>
                <a:lnTo>
                  <a:pt x="3113" y="186"/>
                </a:lnTo>
                <a:lnTo>
                  <a:pt x="3118" y="186"/>
                </a:lnTo>
                <a:lnTo>
                  <a:pt x="3121" y="186"/>
                </a:lnTo>
                <a:lnTo>
                  <a:pt x="3125" y="185"/>
                </a:lnTo>
                <a:lnTo>
                  <a:pt x="3128" y="183"/>
                </a:lnTo>
                <a:lnTo>
                  <a:pt x="3128" y="183"/>
                </a:lnTo>
                <a:lnTo>
                  <a:pt x="3129" y="179"/>
                </a:lnTo>
                <a:lnTo>
                  <a:pt x="3129" y="179"/>
                </a:lnTo>
                <a:lnTo>
                  <a:pt x="3128" y="179"/>
                </a:lnTo>
                <a:lnTo>
                  <a:pt x="3128" y="181"/>
                </a:lnTo>
                <a:lnTo>
                  <a:pt x="3127" y="181"/>
                </a:lnTo>
                <a:lnTo>
                  <a:pt x="3127" y="179"/>
                </a:lnTo>
                <a:lnTo>
                  <a:pt x="3125" y="179"/>
                </a:lnTo>
                <a:lnTo>
                  <a:pt x="3122" y="178"/>
                </a:lnTo>
                <a:lnTo>
                  <a:pt x="3118" y="178"/>
                </a:lnTo>
                <a:lnTo>
                  <a:pt x="3113" y="178"/>
                </a:lnTo>
                <a:lnTo>
                  <a:pt x="3111" y="178"/>
                </a:lnTo>
                <a:lnTo>
                  <a:pt x="3109" y="178"/>
                </a:lnTo>
                <a:lnTo>
                  <a:pt x="3107" y="177"/>
                </a:lnTo>
                <a:lnTo>
                  <a:pt x="3107" y="177"/>
                </a:lnTo>
                <a:lnTo>
                  <a:pt x="3107" y="177"/>
                </a:lnTo>
                <a:lnTo>
                  <a:pt x="3107" y="175"/>
                </a:lnTo>
                <a:lnTo>
                  <a:pt x="3107" y="174"/>
                </a:lnTo>
                <a:lnTo>
                  <a:pt x="3098" y="174"/>
                </a:lnTo>
                <a:lnTo>
                  <a:pt x="3098" y="174"/>
                </a:lnTo>
                <a:lnTo>
                  <a:pt x="3094" y="175"/>
                </a:lnTo>
                <a:lnTo>
                  <a:pt x="3092" y="175"/>
                </a:lnTo>
                <a:lnTo>
                  <a:pt x="3091" y="174"/>
                </a:lnTo>
                <a:lnTo>
                  <a:pt x="3091" y="172"/>
                </a:lnTo>
                <a:lnTo>
                  <a:pt x="3089" y="171"/>
                </a:lnTo>
                <a:lnTo>
                  <a:pt x="3088" y="171"/>
                </a:lnTo>
                <a:lnTo>
                  <a:pt x="3087" y="174"/>
                </a:lnTo>
                <a:lnTo>
                  <a:pt x="3087" y="175"/>
                </a:lnTo>
                <a:lnTo>
                  <a:pt x="3085" y="177"/>
                </a:lnTo>
                <a:lnTo>
                  <a:pt x="3085" y="178"/>
                </a:lnTo>
                <a:lnTo>
                  <a:pt x="3091" y="181"/>
                </a:lnTo>
                <a:lnTo>
                  <a:pt x="3092" y="181"/>
                </a:lnTo>
                <a:moveTo>
                  <a:pt x="3030" y="203"/>
                </a:moveTo>
                <a:lnTo>
                  <a:pt x="3032" y="203"/>
                </a:lnTo>
                <a:lnTo>
                  <a:pt x="3037" y="201"/>
                </a:lnTo>
                <a:lnTo>
                  <a:pt x="3037" y="200"/>
                </a:lnTo>
                <a:lnTo>
                  <a:pt x="3037" y="197"/>
                </a:lnTo>
                <a:lnTo>
                  <a:pt x="3037" y="197"/>
                </a:lnTo>
                <a:lnTo>
                  <a:pt x="3037" y="196"/>
                </a:lnTo>
                <a:lnTo>
                  <a:pt x="3036" y="196"/>
                </a:lnTo>
                <a:lnTo>
                  <a:pt x="3034" y="196"/>
                </a:lnTo>
                <a:lnTo>
                  <a:pt x="3030" y="196"/>
                </a:lnTo>
                <a:lnTo>
                  <a:pt x="3030" y="196"/>
                </a:lnTo>
                <a:lnTo>
                  <a:pt x="3029" y="197"/>
                </a:lnTo>
                <a:lnTo>
                  <a:pt x="3028" y="197"/>
                </a:lnTo>
                <a:lnTo>
                  <a:pt x="3029" y="201"/>
                </a:lnTo>
                <a:lnTo>
                  <a:pt x="3030" y="203"/>
                </a:lnTo>
                <a:moveTo>
                  <a:pt x="3023" y="211"/>
                </a:moveTo>
                <a:lnTo>
                  <a:pt x="3025" y="212"/>
                </a:lnTo>
                <a:lnTo>
                  <a:pt x="3026" y="212"/>
                </a:lnTo>
                <a:lnTo>
                  <a:pt x="3028" y="212"/>
                </a:lnTo>
                <a:lnTo>
                  <a:pt x="3030" y="211"/>
                </a:lnTo>
                <a:lnTo>
                  <a:pt x="3033" y="211"/>
                </a:lnTo>
                <a:lnTo>
                  <a:pt x="3034" y="211"/>
                </a:lnTo>
                <a:lnTo>
                  <a:pt x="3039" y="212"/>
                </a:lnTo>
                <a:lnTo>
                  <a:pt x="3043" y="214"/>
                </a:lnTo>
                <a:lnTo>
                  <a:pt x="3047" y="214"/>
                </a:lnTo>
                <a:lnTo>
                  <a:pt x="3050" y="215"/>
                </a:lnTo>
                <a:lnTo>
                  <a:pt x="3051" y="215"/>
                </a:lnTo>
                <a:lnTo>
                  <a:pt x="3054" y="215"/>
                </a:lnTo>
                <a:lnTo>
                  <a:pt x="3058" y="215"/>
                </a:lnTo>
                <a:lnTo>
                  <a:pt x="3059" y="215"/>
                </a:lnTo>
                <a:lnTo>
                  <a:pt x="3061" y="215"/>
                </a:lnTo>
                <a:lnTo>
                  <a:pt x="3059" y="211"/>
                </a:lnTo>
                <a:lnTo>
                  <a:pt x="3059" y="210"/>
                </a:lnTo>
                <a:lnTo>
                  <a:pt x="3059" y="208"/>
                </a:lnTo>
                <a:lnTo>
                  <a:pt x="3052" y="204"/>
                </a:lnTo>
                <a:lnTo>
                  <a:pt x="3050" y="204"/>
                </a:lnTo>
                <a:lnTo>
                  <a:pt x="3048" y="203"/>
                </a:lnTo>
                <a:lnTo>
                  <a:pt x="3045" y="203"/>
                </a:lnTo>
                <a:lnTo>
                  <a:pt x="3043" y="203"/>
                </a:lnTo>
                <a:lnTo>
                  <a:pt x="3040" y="203"/>
                </a:lnTo>
                <a:lnTo>
                  <a:pt x="3039" y="203"/>
                </a:lnTo>
                <a:lnTo>
                  <a:pt x="3037" y="203"/>
                </a:lnTo>
                <a:lnTo>
                  <a:pt x="3036" y="204"/>
                </a:lnTo>
                <a:lnTo>
                  <a:pt x="3036" y="206"/>
                </a:lnTo>
                <a:lnTo>
                  <a:pt x="3033" y="208"/>
                </a:lnTo>
                <a:lnTo>
                  <a:pt x="3033" y="208"/>
                </a:lnTo>
                <a:lnTo>
                  <a:pt x="3030" y="211"/>
                </a:lnTo>
                <a:lnTo>
                  <a:pt x="3029" y="211"/>
                </a:lnTo>
                <a:lnTo>
                  <a:pt x="3026" y="211"/>
                </a:lnTo>
                <a:lnTo>
                  <a:pt x="3023" y="211"/>
                </a:lnTo>
                <a:moveTo>
                  <a:pt x="2999" y="178"/>
                </a:moveTo>
                <a:lnTo>
                  <a:pt x="3000" y="179"/>
                </a:lnTo>
                <a:lnTo>
                  <a:pt x="3003" y="181"/>
                </a:lnTo>
                <a:lnTo>
                  <a:pt x="3004" y="182"/>
                </a:lnTo>
                <a:lnTo>
                  <a:pt x="3006" y="182"/>
                </a:lnTo>
                <a:lnTo>
                  <a:pt x="3007" y="185"/>
                </a:lnTo>
                <a:lnTo>
                  <a:pt x="3008" y="186"/>
                </a:lnTo>
                <a:lnTo>
                  <a:pt x="3008" y="186"/>
                </a:lnTo>
                <a:lnTo>
                  <a:pt x="3017" y="188"/>
                </a:lnTo>
                <a:lnTo>
                  <a:pt x="3017" y="189"/>
                </a:lnTo>
                <a:lnTo>
                  <a:pt x="3018" y="189"/>
                </a:lnTo>
                <a:lnTo>
                  <a:pt x="3019" y="189"/>
                </a:lnTo>
                <a:lnTo>
                  <a:pt x="3021" y="188"/>
                </a:lnTo>
                <a:lnTo>
                  <a:pt x="3022" y="188"/>
                </a:lnTo>
                <a:lnTo>
                  <a:pt x="3022" y="185"/>
                </a:lnTo>
                <a:lnTo>
                  <a:pt x="3022" y="183"/>
                </a:lnTo>
                <a:lnTo>
                  <a:pt x="3023" y="183"/>
                </a:lnTo>
                <a:lnTo>
                  <a:pt x="3023" y="183"/>
                </a:lnTo>
                <a:lnTo>
                  <a:pt x="3025" y="183"/>
                </a:lnTo>
                <a:lnTo>
                  <a:pt x="3028" y="185"/>
                </a:lnTo>
                <a:lnTo>
                  <a:pt x="3029" y="185"/>
                </a:lnTo>
                <a:lnTo>
                  <a:pt x="3032" y="185"/>
                </a:lnTo>
                <a:lnTo>
                  <a:pt x="3033" y="185"/>
                </a:lnTo>
                <a:lnTo>
                  <a:pt x="3040" y="183"/>
                </a:lnTo>
                <a:lnTo>
                  <a:pt x="3041" y="183"/>
                </a:lnTo>
                <a:lnTo>
                  <a:pt x="3044" y="182"/>
                </a:lnTo>
                <a:lnTo>
                  <a:pt x="3045" y="182"/>
                </a:lnTo>
                <a:lnTo>
                  <a:pt x="3047" y="183"/>
                </a:lnTo>
                <a:lnTo>
                  <a:pt x="3048" y="185"/>
                </a:lnTo>
                <a:lnTo>
                  <a:pt x="3048" y="185"/>
                </a:lnTo>
                <a:lnTo>
                  <a:pt x="3050" y="186"/>
                </a:lnTo>
                <a:lnTo>
                  <a:pt x="3051" y="186"/>
                </a:lnTo>
                <a:lnTo>
                  <a:pt x="3052" y="185"/>
                </a:lnTo>
                <a:lnTo>
                  <a:pt x="3054" y="185"/>
                </a:lnTo>
                <a:lnTo>
                  <a:pt x="3056" y="183"/>
                </a:lnTo>
                <a:lnTo>
                  <a:pt x="3055" y="181"/>
                </a:lnTo>
                <a:lnTo>
                  <a:pt x="3052" y="181"/>
                </a:lnTo>
                <a:lnTo>
                  <a:pt x="3052" y="179"/>
                </a:lnTo>
                <a:lnTo>
                  <a:pt x="3048" y="175"/>
                </a:lnTo>
                <a:lnTo>
                  <a:pt x="3048" y="175"/>
                </a:lnTo>
                <a:lnTo>
                  <a:pt x="3047" y="174"/>
                </a:lnTo>
                <a:lnTo>
                  <a:pt x="3047" y="170"/>
                </a:lnTo>
                <a:lnTo>
                  <a:pt x="3048" y="170"/>
                </a:lnTo>
                <a:lnTo>
                  <a:pt x="3051" y="168"/>
                </a:lnTo>
                <a:lnTo>
                  <a:pt x="3055" y="168"/>
                </a:lnTo>
                <a:lnTo>
                  <a:pt x="3055" y="170"/>
                </a:lnTo>
                <a:lnTo>
                  <a:pt x="3055" y="170"/>
                </a:lnTo>
                <a:lnTo>
                  <a:pt x="3054" y="171"/>
                </a:lnTo>
                <a:lnTo>
                  <a:pt x="3052" y="172"/>
                </a:lnTo>
                <a:lnTo>
                  <a:pt x="3052" y="174"/>
                </a:lnTo>
                <a:lnTo>
                  <a:pt x="3052" y="177"/>
                </a:lnTo>
                <a:lnTo>
                  <a:pt x="3054" y="177"/>
                </a:lnTo>
                <a:lnTo>
                  <a:pt x="3055" y="178"/>
                </a:lnTo>
                <a:lnTo>
                  <a:pt x="3056" y="181"/>
                </a:lnTo>
                <a:lnTo>
                  <a:pt x="3059" y="181"/>
                </a:lnTo>
                <a:lnTo>
                  <a:pt x="3062" y="181"/>
                </a:lnTo>
                <a:lnTo>
                  <a:pt x="3065" y="182"/>
                </a:lnTo>
                <a:lnTo>
                  <a:pt x="3067" y="181"/>
                </a:lnTo>
                <a:lnTo>
                  <a:pt x="3069" y="181"/>
                </a:lnTo>
                <a:lnTo>
                  <a:pt x="3073" y="177"/>
                </a:lnTo>
                <a:lnTo>
                  <a:pt x="3073" y="177"/>
                </a:lnTo>
                <a:lnTo>
                  <a:pt x="3072" y="175"/>
                </a:lnTo>
                <a:lnTo>
                  <a:pt x="3073" y="174"/>
                </a:lnTo>
                <a:lnTo>
                  <a:pt x="3074" y="172"/>
                </a:lnTo>
                <a:lnTo>
                  <a:pt x="3078" y="172"/>
                </a:lnTo>
                <a:lnTo>
                  <a:pt x="3077" y="171"/>
                </a:lnTo>
                <a:lnTo>
                  <a:pt x="3077" y="171"/>
                </a:lnTo>
                <a:lnTo>
                  <a:pt x="3062" y="166"/>
                </a:lnTo>
                <a:lnTo>
                  <a:pt x="3061" y="166"/>
                </a:lnTo>
                <a:lnTo>
                  <a:pt x="3058" y="167"/>
                </a:lnTo>
                <a:lnTo>
                  <a:pt x="3058" y="167"/>
                </a:lnTo>
                <a:lnTo>
                  <a:pt x="3055" y="167"/>
                </a:lnTo>
                <a:lnTo>
                  <a:pt x="3052" y="166"/>
                </a:lnTo>
                <a:lnTo>
                  <a:pt x="3051" y="166"/>
                </a:lnTo>
                <a:lnTo>
                  <a:pt x="3045" y="163"/>
                </a:lnTo>
                <a:lnTo>
                  <a:pt x="3044" y="161"/>
                </a:lnTo>
                <a:lnTo>
                  <a:pt x="3041" y="160"/>
                </a:lnTo>
                <a:lnTo>
                  <a:pt x="3040" y="161"/>
                </a:lnTo>
                <a:lnTo>
                  <a:pt x="3037" y="163"/>
                </a:lnTo>
                <a:lnTo>
                  <a:pt x="3036" y="164"/>
                </a:lnTo>
                <a:lnTo>
                  <a:pt x="3036" y="164"/>
                </a:lnTo>
                <a:lnTo>
                  <a:pt x="3036" y="166"/>
                </a:lnTo>
                <a:lnTo>
                  <a:pt x="3036" y="167"/>
                </a:lnTo>
                <a:lnTo>
                  <a:pt x="3036" y="168"/>
                </a:lnTo>
                <a:lnTo>
                  <a:pt x="3036" y="168"/>
                </a:lnTo>
                <a:lnTo>
                  <a:pt x="3036" y="170"/>
                </a:lnTo>
                <a:lnTo>
                  <a:pt x="3034" y="170"/>
                </a:lnTo>
                <a:lnTo>
                  <a:pt x="3033" y="170"/>
                </a:lnTo>
                <a:lnTo>
                  <a:pt x="3033" y="170"/>
                </a:lnTo>
                <a:lnTo>
                  <a:pt x="3032" y="170"/>
                </a:lnTo>
                <a:lnTo>
                  <a:pt x="3032" y="170"/>
                </a:lnTo>
                <a:lnTo>
                  <a:pt x="3030" y="167"/>
                </a:lnTo>
                <a:lnTo>
                  <a:pt x="3029" y="167"/>
                </a:lnTo>
                <a:lnTo>
                  <a:pt x="3029" y="167"/>
                </a:lnTo>
                <a:lnTo>
                  <a:pt x="3028" y="167"/>
                </a:lnTo>
                <a:lnTo>
                  <a:pt x="3025" y="164"/>
                </a:lnTo>
                <a:lnTo>
                  <a:pt x="3022" y="163"/>
                </a:lnTo>
                <a:lnTo>
                  <a:pt x="3019" y="161"/>
                </a:lnTo>
                <a:lnTo>
                  <a:pt x="3018" y="161"/>
                </a:lnTo>
                <a:lnTo>
                  <a:pt x="3018" y="160"/>
                </a:lnTo>
                <a:lnTo>
                  <a:pt x="3017" y="160"/>
                </a:lnTo>
                <a:lnTo>
                  <a:pt x="3015" y="160"/>
                </a:lnTo>
                <a:lnTo>
                  <a:pt x="3012" y="160"/>
                </a:lnTo>
                <a:lnTo>
                  <a:pt x="3010" y="161"/>
                </a:lnTo>
                <a:lnTo>
                  <a:pt x="3008" y="161"/>
                </a:lnTo>
                <a:lnTo>
                  <a:pt x="3008" y="163"/>
                </a:lnTo>
                <a:lnTo>
                  <a:pt x="3008" y="163"/>
                </a:lnTo>
                <a:lnTo>
                  <a:pt x="3006" y="163"/>
                </a:lnTo>
                <a:lnTo>
                  <a:pt x="3004" y="163"/>
                </a:lnTo>
                <a:lnTo>
                  <a:pt x="3004" y="164"/>
                </a:lnTo>
                <a:lnTo>
                  <a:pt x="3003" y="166"/>
                </a:lnTo>
                <a:lnTo>
                  <a:pt x="3004" y="167"/>
                </a:lnTo>
                <a:lnTo>
                  <a:pt x="3006" y="168"/>
                </a:lnTo>
                <a:lnTo>
                  <a:pt x="3001" y="167"/>
                </a:lnTo>
                <a:lnTo>
                  <a:pt x="3001" y="168"/>
                </a:lnTo>
                <a:lnTo>
                  <a:pt x="3000" y="172"/>
                </a:lnTo>
                <a:lnTo>
                  <a:pt x="3001" y="175"/>
                </a:lnTo>
                <a:lnTo>
                  <a:pt x="3000" y="175"/>
                </a:lnTo>
                <a:lnTo>
                  <a:pt x="2999" y="175"/>
                </a:lnTo>
                <a:lnTo>
                  <a:pt x="2997" y="177"/>
                </a:lnTo>
                <a:lnTo>
                  <a:pt x="2999" y="177"/>
                </a:lnTo>
                <a:lnTo>
                  <a:pt x="2999" y="178"/>
                </a:lnTo>
                <a:moveTo>
                  <a:pt x="3223" y="258"/>
                </a:moveTo>
                <a:lnTo>
                  <a:pt x="3224" y="258"/>
                </a:lnTo>
                <a:lnTo>
                  <a:pt x="3223" y="257"/>
                </a:lnTo>
                <a:lnTo>
                  <a:pt x="3223" y="255"/>
                </a:lnTo>
                <a:lnTo>
                  <a:pt x="3222" y="255"/>
                </a:lnTo>
                <a:lnTo>
                  <a:pt x="3222" y="255"/>
                </a:lnTo>
                <a:lnTo>
                  <a:pt x="3222" y="257"/>
                </a:lnTo>
                <a:lnTo>
                  <a:pt x="3222" y="258"/>
                </a:lnTo>
                <a:lnTo>
                  <a:pt x="3223" y="258"/>
                </a:lnTo>
                <a:moveTo>
                  <a:pt x="3293" y="276"/>
                </a:moveTo>
                <a:lnTo>
                  <a:pt x="3294" y="276"/>
                </a:lnTo>
                <a:lnTo>
                  <a:pt x="3297" y="277"/>
                </a:lnTo>
                <a:lnTo>
                  <a:pt x="3301" y="279"/>
                </a:lnTo>
                <a:lnTo>
                  <a:pt x="3304" y="279"/>
                </a:lnTo>
                <a:lnTo>
                  <a:pt x="3305" y="279"/>
                </a:lnTo>
                <a:lnTo>
                  <a:pt x="3305" y="277"/>
                </a:lnTo>
                <a:lnTo>
                  <a:pt x="3305" y="276"/>
                </a:lnTo>
                <a:lnTo>
                  <a:pt x="3305" y="276"/>
                </a:lnTo>
                <a:lnTo>
                  <a:pt x="3307" y="276"/>
                </a:lnTo>
                <a:lnTo>
                  <a:pt x="3307" y="274"/>
                </a:lnTo>
                <a:lnTo>
                  <a:pt x="3307" y="274"/>
                </a:lnTo>
                <a:lnTo>
                  <a:pt x="3307" y="273"/>
                </a:lnTo>
                <a:lnTo>
                  <a:pt x="3297" y="272"/>
                </a:lnTo>
                <a:lnTo>
                  <a:pt x="3294" y="272"/>
                </a:lnTo>
                <a:lnTo>
                  <a:pt x="3294" y="272"/>
                </a:lnTo>
                <a:lnTo>
                  <a:pt x="3292" y="273"/>
                </a:lnTo>
                <a:lnTo>
                  <a:pt x="3292" y="273"/>
                </a:lnTo>
                <a:lnTo>
                  <a:pt x="3292" y="274"/>
                </a:lnTo>
                <a:lnTo>
                  <a:pt x="3292" y="274"/>
                </a:lnTo>
                <a:lnTo>
                  <a:pt x="3293" y="276"/>
                </a:lnTo>
                <a:moveTo>
                  <a:pt x="3396" y="258"/>
                </a:moveTo>
                <a:lnTo>
                  <a:pt x="3396" y="258"/>
                </a:lnTo>
                <a:lnTo>
                  <a:pt x="3399" y="257"/>
                </a:lnTo>
                <a:lnTo>
                  <a:pt x="3404" y="257"/>
                </a:lnTo>
                <a:lnTo>
                  <a:pt x="3406" y="255"/>
                </a:lnTo>
                <a:lnTo>
                  <a:pt x="3407" y="255"/>
                </a:lnTo>
                <a:lnTo>
                  <a:pt x="3407" y="255"/>
                </a:lnTo>
                <a:lnTo>
                  <a:pt x="3410" y="255"/>
                </a:lnTo>
                <a:lnTo>
                  <a:pt x="3411" y="257"/>
                </a:lnTo>
                <a:lnTo>
                  <a:pt x="3413" y="257"/>
                </a:lnTo>
                <a:lnTo>
                  <a:pt x="3415" y="255"/>
                </a:lnTo>
                <a:lnTo>
                  <a:pt x="3421" y="254"/>
                </a:lnTo>
                <a:lnTo>
                  <a:pt x="3425" y="254"/>
                </a:lnTo>
                <a:lnTo>
                  <a:pt x="3428" y="254"/>
                </a:lnTo>
                <a:lnTo>
                  <a:pt x="3431" y="252"/>
                </a:lnTo>
                <a:lnTo>
                  <a:pt x="3431" y="251"/>
                </a:lnTo>
                <a:lnTo>
                  <a:pt x="3431" y="250"/>
                </a:lnTo>
                <a:lnTo>
                  <a:pt x="3431" y="250"/>
                </a:lnTo>
                <a:lnTo>
                  <a:pt x="3428" y="248"/>
                </a:lnTo>
                <a:lnTo>
                  <a:pt x="3427" y="248"/>
                </a:lnTo>
                <a:lnTo>
                  <a:pt x="3425" y="247"/>
                </a:lnTo>
                <a:lnTo>
                  <a:pt x="3425" y="247"/>
                </a:lnTo>
                <a:lnTo>
                  <a:pt x="3424" y="247"/>
                </a:lnTo>
                <a:lnTo>
                  <a:pt x="3422" y="246"/>
                </a:lnTo>
                <a:lnTo>
                  <a:pt x="3422" y="246"/>
                </a:lnTo>
                <a:lnTo>
                  <a:pt x="3418" y="244"/>
                </a:lnTo>
                <a:lnTo>
                  <a:pt x="3417" y="244"/>
                </a:lnTo>
                <a:lnTo>
                  <a:pt x="3415" y="244"/>
                </a:lnTo>
                <a:lnTo>
                  <a:pt x="3414" y="244"/>
                </a:lnTo>
                <a:lnTo>
                  <a:pt x="3413" y="244"/>
                </a:lnTo>
                <a:lnTo>
                  <a:pt x="3411" y="244"/>
                </a:lnTo>
                <a:lnTo>
                  <a:pt x="3410" y="244"/>
                </a:lnTo>
                <a:lnTo>
                  <a:pt x="3409" y="246"/>
                </a:lnTo>
                <a:lnTo>
                  <a:pt x="3407" y="246"/>
                </a:lnTo>
                <a:lnTo>
                  <a:pt x="3407" y="246"/>
                </a:lnTo>
                <a:lnTo>
                  <a:pt x="3406" y="246"/>
                </a:lnTo>
                <a:lnTo>
                  <a:pt x="3404" y="247"/>
                </a:lnTo>
                <a:lnTo>
                  <a:pt x="3403" y="247"/>
                </a:lnTo>
                <a:lnTo>
                  <a:pt x="3400" y="248"/>
                </a:lnTo>
                <a:lnTo>
                  <a:pt x="3396" y="251"/>
                </a:lnTo>
                <a:lnTo>
                  <a:pt x="3396" y="251"/>
                </a:lnTo>
                <a:lnTo>
                  <a:pt x="3395" y="252"/>
                </a:lnTo>
                <a:lnTo>
                  <a:pt x="3395" y="254"/>
                </a:lnTo>
                <a:lnTo>
                  <a:pt x="3395" y="254"/>
                </a:lnTo>
                <a:lnTo>
                  <a:pt x="3396" y="258"/>
                </a:lnTo>
                <a:moveTo>
                  <a:pt x="2649" y="110"/>
                </a:moveTo>
                <a:lnTo>
                  <a:pt x="2649" y="112"/>
                </a:lnTo>
                <a:lnTo>
                  <a:pt x="2648" y="113"/>
                </a:lnTo>
                <a:lnTo>
                  <a:pt x="2648" y="113"/>
                </a:lnTo>
                <a:lnTo>
                  <a:pt x="2648" y="115"/>
                </a:lnTo>
                <a:lnTo>
                  <a:pt x="2646" y="116"/>
                </a:lnTo>
                <a:lnTo>
                  <a:pt x="2646" y="116"/>
                </a:lnTo>
                <a:lnTo>
                  <a:pt x="2644" y="119"/>
                </a:lnTo>
                <a:lnTo>
                  <a:pt x="2642" y="120"/>
                </a:lnTo>
                <a:lnTo>
                  <a:pt x="2641" y="121"/>
                </a:lnTo>
                <a:lnTo>
                  <a:pt x="2640" y="123"/>
                </a:lnTo>
                <a:lnTo>
                  <a:pt x="2641" y="124"/>
                </a:lnTo>
                <a:lnTo>
                  <a:pt x="2642" y="124"/>
                </a:lnTo>
                <a:lnTo>
                  <a:pt x="2645" y="124"/>
                </a:lnTo>
                <a:lnTo>
                  <a:pt x="2648" y="124"/>
                </a:lnTo>
                <a:lnTo>
                  <a:pt x="2652" y="123"/>
                </a:lnTo>
                <a:lnTo>
                  <a:pt x="2656" y="120"/>
                </a:lnTo>
                <a:lnTo>
                  <a:pt x="2657" y="120"/>
                </a:lnTo>
                <a:lnTo>
                  <a:pt x="2663" y="120"/>
                </a:lnTo>
                <a:lnTo>
                  <a:pt x="2667" y="119"/>
                </a:lnTo>
                <a:lnTo>
                  <a:pt x="2671" y="119"/>
                </a:lnTo>
                <a:lnTo>
                  <a:pt x="2671" y="120"/>
                </a:lnTo>
                <a:lnTo>
                  <a:pt x="2673" y="120"/>
                </a:lnTo>
                <a:lnTo>
                  <a:pt x="2673" y="120"/>
                </a:lnTo>
                <a:lnTo>
                  <a:pt x="2675" y="119"/>
                </a:lnTo>
                <a:lnTo>
                  <a:pt x="2682" y="119"/>
                </a:lnTo>
                <a:lnTo>
                  <a:pt x="2688" y="117"/>
                </a:lnTo>
                <a:lnTo>
                  <a:pt x="2689" y="116"/>
                </a:lnTo>
                <a:lnTo>
                  <a:pt x="2692" y="116"/>
                </a:lnTo>
                <a:lnTo>
                  <a:pt x="2692" y="116"/>
                </a:lnTo>
                <a:lnTo>
                  <a:pt x="2697" y="113"/>
                </a:lnTo>
                <a:lnTo>
                  <a:pt x="2697" y="112"/>
                </a:lnTo>
                <a:lnTo>
                  <a:pt x="2697" y="110"/>
                </a:lnTo>
                <a:lnTo>
                  <a:pt x="2696" y="109"/>
                </a:lnTo>
                <a:lnTo>
                  <a:pt x="2696" y="108"/>
                </a:lnTo>
                <a:lnTo>
                  <a:pt x="2696" y="106"/>
                </a:lnTo>
                <a:lnTo>
                  <a:pt x="2695" y="106"/>
                </a:lnTo>
                <a:lnTo>
                  <a:pt x="2693" y="106"/>
                </a:lnTo>
                <a:lnTo>
                  <a:pt x="2691" y="106"/>
                </a:lnTo>
                <a:lnTo>
                  <a:pt x="2689" y="105"/>
                </a:lnTo>
                <a:lnTo>
                  <a:pt x="2689" y="105"/>
                </a:lnTo>
                <a:lnTo>
                  <a:pt x="2689" y="104"/>
                </a:lnTo>
                <a:lnTo>
                  <a:pt x="2688" y="104"/>
                </a:lnTo>
                <a:lnTo>
                  <a:pt x="2685" y="102"/>
                </a:lnTo>
                <a:lnTo>
                  <a:pt x="2685" y="102"/>
                </a:lnTo>
                <a:lnTo>
                  <a:pt x="2684" y="101"/>
                </a:lnTo>
                <a:lnTo>
                  <a:pt x="2682" y="99"/>
                </a:lnTo>
                <a:lnTo>
                  <a:pt x="2681" y="99"/>
                </a:lnTo>
                <a:lnTo>
                  <a:pt x="2679" y="101"/>
                </a:lnTo>
                <a:lnTo>
                  <a:pt x="2677" y="101"/>
                </a:lnTo>
                <a:lnTo>
                  <a:pt x="2675" y="102"/>
                </a:lnTo>
                <a:lnTo>
                  <a:pt x="2674" y="102"/>
                </a:lnTo>
                <a:lnTo>
                  <a:pt x="2674" y="102"/>
                </a:lnTo>
                <a:lnTo>
                  <a:pt x="2673" y="104"/>
                </a:lnTo>
                <a:lnTo>
                  <a:pt x="2671" y="105"/>
                </a:lnTo>
                <a:lnTo>
                  <a:pt x="2670" y="106"/>
                </a:lnTo>
                <a:lnTo>
                  <a:pt x="2670" y="105"/>
                </a:lnTo>
                <a:lnTo>
                  <a:pt x="2673" y="101"/>
                </a:lnTo>
                <a:lnTo>
                  <a:pt x="2673" y="99"/>
                </a:lnTo>
                <a:lnTo>
                  <a:pt x="2674" y="98"/>
                </a:lnTo>
                <a:lnTo>
                  <a:pt x="2674" y="97"/>
                </a:lnTo>
                <a:lnTo>
                  <a:pt x="2675" y="97"/>
                </a:lnTo>
                <a:lnTo>
                  <a:pt x="2675" y="97"/>
                </a:lnTo>
                <a:lnTo>
                  <a:pt x="2675" y="95"/>
                </a:lnTo>
                <a:lnTo>
                  <a:pt x="2673" y="95"/>
                </a:lnTo>
                <a:lnTo>
                  <a:pt x="2670" y="94"/>
                </a:lnTo>
                <a:lnTo>
                  <a:pt x="2668" y="94"/>
                </a:lnTo>
                <a:lnTo>
                  <a:pt x="2667" y="94"/>
                </a:lnTo>
                <a:lnTo>
                  <a:pt x="2667" y="95"/>
                </a:lnTo>
                <a:lnTo>
                  <a:pt x="2667" y="97"/>
                </a:lnTo>
                <a:lnTo>
                  <a:pt x="2668" y="98"/>
                </a:lnTo>
                <a:lnTo>
                  <a:pt x="2667" y="98"/>
                </a:lnTo>
                <a:lnTo>
                  <a:pt x="2666" y="98"/>
                </a:lnTo>
                <a:lnTo>
                  <a:pt x="2664" y="97"/>
                </a:lnTo>
                <a:lnTo>
                  <a:pt x="2664" y="95"/>
                </a:lnTo>
                <a:lnTo>
                  <a:pt x="2663" y="95"/>
                </a:lnTo>
                <a:lnTo>
                  <a:pt x="2662" y="95"/>
                </a:lnTo>
                <a:lnTo>
                  <a:pt x="2662" y="95"/>
                </a:lnTo>
                <a:lnTo>
                  <a:pt x="2662" y="97"/>
                </a:lnTo>
                <a:lnTo>
                  <a:pt x="2662" y="98"/>
                </a:lnTo>
                <a:lnTo>
                  <a:pt x="2659" y="98"/>
                </a:lnTo>
                <a:lnTo>
                  <a:pt x="2657" y="98"/>
                </a:lnTo>
                <a:lnTo>
                  <a:pt x="2657" y="99"/>
                </a:lnTo>
                <a:lnTo>
                  <a:pt x="2656" y="101"/>
                </a:lnTo>
                <a:lnTo>
                  <a:pt x="2656" y="101"/>
                </a:lnTo>
                <a:lnTo>
                  <a:pt x="2656" y="102"/>
                </a:lnTo>
                <a:lnTo>
                  <a:pt x="2656" y="102"/>
                </a:lnTo>
                <a:lnTo>
                  <a:pt x="2655" y="104"/>
                </a:lnTo>
                <a:lnTo>
                  <a:pt x="2655" y="105"/>
                </a:lnTo>
                <a:lnTo>
                  <a:pt x="2655" y="105"/>
                </a:lnTo>
                <a:lnTo>
                  <a:pt x="2655" y="106"/>
                </a:lnTo>
                <a:lnTo>
                  <a:pt x="2656" y="108"/>
                </a:lnTo>
                <a:lnTo>
                  <a:pt x="2655" y="108"/>
                </a:lnTo>
                <a:lnTo>
                  <a:pt x="2652" y="108"/>
                </a:lnTo>
                <a:lnTo>
                  <a:pt x="2652" y="108"/>
                </a:lnTo>
                <a:lnTo>
                  <a:pt x="2651" y="108"/>
                </a:lnTo>
                <a:lnTo>
                  <a:pt x="2649" y="109"/>
                </a:lnTo>
                <a:lnTo>
                  <a:pt x="2649" y="110"/>
                </a:lnTo>
                <a:moveTo>
                  <a:pt x="3228" y="286"/>
                </a:moveTo>
                <a:lnTo>
                  <a:pt x="3228" y="287"/>
                </a:lnTo>
                <a:lnTo>
                  <a:pt x="3228" y="287"/>
                </a:lnTo>
                <a:lnTo>
                  <a:pt x="3230" y="287"/>
                </a:lnTo>
                <a:lnTo>
                  <a:pt x="3231" y="288"/>
                </a:lnTo>
                <a:lnTo>
                  <a:pt x="3231" y="288"/>
                </a:lnTo>
                <a:lnTo>
                  <a:pt x="3231" y="290"/>
                </a:lnTo>
                <a:lnTo>
                  <a:pt x="3231" y="290"/>
                </a:lnTo>
                <a:lnTo>
                  <a:pt x="3231" y="290"/>
                </a:lnTo>
                <a:lnTo>
                  <a:pt x="3231" y="288"/>
                </a:lnTo>
                <a:lnTo>
                  <a:pt x="3231" y="288"/>
                </a:lnTo>
                <a:lnTo>
                  <a:pt x="3230" y="287"/>
                </a:lnTo>
                <a:lnTo>
                  <a:pt x="3230" y="286"/>
                </a:lnTo>
                <a:lnTo>
                  <a:pt x="3230" y="283"/>
                </a:lnTo>
                <a:lnTo>
                  <a:pt x="3230" y="283"/>
                </a:lnTo>
                <a:lnTo>
                  <a:pt x="3230" y="281"/>
                </a:lnTo>
                <a:lnTo>
                  <a:pt x="3231" y="281"/>
                </a:lnTo>
                <a:lnTo>
                  <a:pt x="3233" y="280"/>
                </a:lnTo>
                <a:lnTo>
                  <a:pt x="3233" y="279"/>
                </a:lnTo>
                <a:lnTo>
                  <a:pt x="3231" y="277"/>
                </a:lnTo>
                <a:lnTo>
                  <a:pt x="3231" y="277"/>
                </a:lnTo>
                <a:lnTo>
                  <a:pt x="3231" y="279"/>
                </a:lnTo>
                <a:lnTo>
                  <a:pt x="3230" y="279"/>
                </a:lnTo>
                <a:lnTo>
                  <a:pt x="3227" y="280"/>
                </a:lnTo>
                <a:lnTo>
                  <a:pt x="3227" y="281"/>
                </a:lnTo>
                <a:lnTo>
                  <a:pt x="3228" y="283"/>
                </a:lnTo>
                <a:lnTo>
                  <a:pt x="3228" y="286"/>
                </a:lnTo>
                <a:moveTo>
                  <a:pt x="3006" y="244"/>
                </a:moveTo>
                <a:lnTo>
                  <a:pt x="3001" y="244"/>
                </a:lnTo>
                <a:lnTo>
                  <a:pt x="3000" y="244"/>
                </a:lnTo>
                <a:lnTo>
                  <a:pt x="3000" y="244"/>
                </a:lnTo>
                <a:lnTo>
                  <a:pt x="2999" y="246"/>
                </a:lnTo>
                <a:lnTo>
                  <a:pt x="2999" y="246"/>
                </a:lnTo>
                <a:lnTo>
                  <a:pt x="2999" y="246"/>
                </a:lnTo>
                <a:lnTo>
                  <a:pt x="3001" y="247"/>
                </a:lnTo>
                <a:lnTo>
                  <a:pt x="3001" y="247"/>
                </a:lnTo>
                <a:lnTo>
                  <a:pt x="3003" y="246"/>
                </a:lnTo>
                <a:lnTo>
                  <a:pt x="3003" y="246"/>
                </a:lnTo>
                <a:lnTo>
                  <a:pt x="3003" y="247"/>
                </a:lnTo>
                <a:lnTo>
                  <a:pt x="3004" y="247"/>
                </a:lnTo>
                <a:lnTo>
                  <a:pt x="3006" y="247"/>
                </a:lnTo>
                <a:lnTo>
                  <a:pt x="3007" y="246"/>
                </a:lnTo>
                <a:lnTo>
                  <a:pt x="3007" y="246"/>
                </a:lnTo>
                <a:lnTo>
                  <a:pt x="3007" y="244"/>
                </a:lnTo>
                <a:lnTo>
                  <a:pt x="3006" y="244"/>
                </a:lnTo>
                <a:moveTo>
                  <a:pt x="2718" y="137"/>
                </a:moveTo>
                <a:lnTo>
                  <a:pt x="2718" y="137"/>
                </a:lnTo>
                <a:lnTo>
                  <a:pt x="2717" y="137"/>
                </a:lnTo>
                <a:lnTo>
                  <a:pt x="2715" y="138"/>
                </a:lnTo>
                <a:lnTo>
                  <a:pt x="2715" y="139"/>
                </a:lnTo>
                <a:lnTo>
                  <a:pt x="2717" y="139"/>
                </a:lnTo>
                <a:lnTo>
                  <a:pt x="2719" y="138"/>
                </a:lnTo>
                <a:lnTo>
                  <a:pt x="2719" y="138"/>
                </a:lnTo>
                <a:lnTo>
                  <a:pt x="2719" y="137"/>
                </a:lnTo>
                <a:lnTo>
                  <a:pt x="2718" y="137"/>
                </a:lnTo>
                <a:moveTo>
                  <a:pt x="2762" y="153"/>
                </a:moveTo>
                <a:lnTo>
                  <a:pt x="2763" y="153"/>
                </a:lnTo>
                <a:lnTo>
                  <a:pt x="2765" y="153"/>
                </a:lnTo>
                <a:lnTo>
                  <a:pt x="2766" y="155"/>
                </a:lnTo>
                <a:lnTo>
                  <a:pt x="2766" y="155"/>
                </a:lnTo>
                <a:lnTo>
                  <a:pt x="2766" y="153"/>
                </a:lnTo>
                <a:lnTo>
                  <a:pt x="2766" y="153"/>
                </a:lnTo>
                <a:lnTo>
                  <a:pt x="2766" y="153"/>
                </a:lnTo>
                <a:lnTo>
                  <a:pt x="2766" y="152"/>
                </a:lnTo>
                <a:lnTo>
                  <a:pt x="2765" y="152"/>
                </a:lnTo>
                <a:lnTo>
                  <a:pt x="2765" y="150"/>
                </a:lnTo>
                <a:lnTo>
                  <a:pt x="2763" y="152"/>
                </a:lnTo>
                <a:lnTo>
                  <a:pt x="2761" y="150"/>
                </a:lnTo>
                <a:lnTo>
                  <a:pt x="2761" y="150"/>
                </a:lnTo>
                <a:lnTo>
                  <a:pt x="2761" y="152"/>
                </a:lnTo>
                <a:lnTo>
                  <a:pt x="2762" y="153"/>
                </a:lnTo>
                <a:moveTo>
                  <a:pt x="2706" y="119"/>
                </a:moveTo>
                <a:lnTo>
                  <a:pt x="2708" y="119"/>
                </a:lnTo>
                <a:lnTo>
                  <a:pt x="2708" y="119"/>
                </a:lnTo>
                <a:lnTo>
                  <a:pt x="2710" y="119"/>
                </a:lnTo>
                <a:lnTo>
                  <a:pt x="2710" y="119"/>
                </a:lnTo>
                <a:lnTo>
                  <a:pt x="2710" y="117"/>
                </a:lnTo>
                <a:lnTo>
                  <a:pt x="2710" y="117"/>
                </a:lnTo>
                <a:lnTo>
                  <a:pt x="2710" y="117"/>
                </a:lnTo>
                <a:lnTo>
                  <a:pt x="2708" y="116"/>
                </a:lnTo>
                <a:lnTo>
                  <a:pt x="2707" y="117"/>
                </a:lnTo>
                <a:lnTo>
                  <a:pt x="2704" y="119"/>
                </a:lnTo>
                <a:lnTo>
                  <a:pt x="2704" y="119"/>
                </a:lnTo>
                <a:lnTo>
                  <a:pt x="2704" y="120"/>
                </a:lnTo>
                <a:lnTo>
                  <a:pt x="2706" y="119"/>
                </a:lnTo>
                <a:moveTo>
                  <a:pt x="2707" y="120"/>
                </a:moveTo>
                <a:lnTo>
                  <a:pt x="2713" y="121"/>
                </a:lnTo>
                <a:lnTo>
                  <a:pt x="2717" y="121"/>
                </a:lnTo>
                <a:lnTo>
                  <a:pt x="2718" y="123"/>
                </a:lnTo>
                <a:lnTo>
                  <a:pt x="2719" y="121"/>
                </a:lnTo>
                <a:lnTo>
                  <a:pt x="2719" y="121"/>
                </a:lnTo>
                <a:lnTo>
                  <a:pt x="2718" y="120"/>
                </a:lnTo>
                <a:lnTo>
                  <a:pt x="2718" y="120"/>
                </a:lnTo>
                <a:lnTo>
                  <a:pt x="2708" y="120"/>
                </a:lnTo>
                <a:lnTo>
                  <a:pt x="2707" y="120"/>
                </a:lnTo>
                <a:moveTo>
                  <a:pt x="2417" y="211"/>
                </a:moveTo>
                <a:lnTo>
                  <a:pt x="2417" y="211"/>
                </a:lnTo>
                <a:lnTo>
                  <a:pt x="2418" y="210"/>
                </a:lnTo>
                <a:lnTo>
                  <a:pt x="2418" y="210"/>
                </a:lnTo>
                <a:lnTo>
                  <a:pt x="2418" y="208"/>
                </a:lnTo>
                <a:lnTo>
                  <a:pt x="2414" y="210"/>
                </a:lnTo>
                <a:lnTo>
                  <a:pt x="2413" y="211"/>
                </a:lnTo>
                <a:lnTo>
                  <a:pt x="2411" y="211"/>
                </a:lnTo>
                <a:lnTo>
                  <a:pt x="2414" y="211"/>
                </a:lnTo>
                <a:lnTo>
                  <a:pt x="2417" y="211"/>
                </a:lnTo>
                <a:moveTo>
                  <a:pt x="2989" y="175"/>
                </a:moveTo>
                <a:lnTo>
                  <a:pt x="2989" y="174"/>
                </a:lnTo>
                <a:lnTo>
                  <a:pt x="2989" y="172"/>
                </a:lnTo>
                <a:lnTo>
                  <a:pt x="2989" y="172"/>
                </a:lnTo>
                <a:lnTo>
                  <a:pt x="2990" y="171"/>
                </a:lnTo>
                <a:lnTo>
                  <a:pt x="2990" y="171"/>
                </a:lnTo>
                <a:lnTo>
                  <a:pt x="2988" y="170"/>
                </a:lnTo>
                <a:lnTo>
                  <a:pt x="2988" y="168"/>
                </a:lnTo>
                <a:lnTo>
                  <a:pt x="2986" y="167"/>
                </a:lnTo>
                <a:lnTo>
                  <a:pt x="2986" y="166"/>
                </a:lnTo>
                <a:lnTo>
                  <a:pt x="2985" y="168"/>
                </a:lnTo>
                <a:lnTo>
                  <a:pt x="2985" y="168"/>
                </a:lnTo>
                <a:lnTo>
                  <a:pt x="2985" y="170"/>
                </a:lnTo>
                <a:lnTo>
                  <a:pt x="2985" y="171"/>
                </a:lnTo>
                <a:lnTo>
                  <a:pt x="2985" y="172"/>
                </a:lnTo>
                <a:lnTo>
                  <a:pt x="2984" y="174"/>
                </a:lnTo>
                <a:lnTo>
                  <a:pt x="2984" y="175"/>
                </a:lnTo>
                <a:lnTo>
                  <a:pt x="2986" y="175"/>
                </a:lnTo>
                <a:lnTo>
                  <a:pt x="2989" y="175"/>
                </a:lnTo>
                <a:moveTo>
                  <a:pt x="2879" y="204"/>
                </a:moveTo>
                <a:lnTo>
                  <a:pt x="2880" y="204"/>
                </a:lnTo>
                <a:lnTo>
                  <a:pt x="2880" y="203"/>
                </a:lnTo>
                <a:lnTo>
                  <a:pt x="2880" y="203"/>
                </a:lnTo>
                <a:lnTo>
                  <a:pt x="2880" y="203"/>
                </a:lnTo>
                <a:lnTo>
                  <a:pt x="2879" y="201"/>
                </a:lnTo>
                <a:lnTo>
                  <a:pt x="2878" y="203"/>
                </a:lnTo>
                <a:lnTo>
                  <a:pt x="2878" y="203"/>
                </a:lnTo>
                <a:lnTo>
                  <a:pt x="2878" y="203"/>
                </a:lnTo>
                <a:lnTo>
                  <a:pt x="2879" y="204"/>
                </a:lnTo>
                <a:moveTo>
                  <a:pt x="2836" y="218"/>
                </a:moveTo>
                <a:lnTo>
                  <a:pt x="2839" y="218"/>
                </a:lnTo>
                <a:lnTo>
                  <a:pt x="2839" y="218"/>
                </a:lnTo>
                <a:lnTo>
                  <a:pt x="2838" y="217"/>
                </a:lnTo>
                <a:lnTo>
                  <a:pt x="2836" y="217"/>
                </a:lnTo>
                <a:lnTo>
                  <a:pt x="2835" y="217"/>
                </a:lnTo>
                <a:lnTo>
                  <a:pt x="2834" y="217"/>
                </a:lnTo>
                <a:lnTo>
                  <a:pt x="2835" y="218"/>
                </a:lnTo>
                <a:lnTo>
                  <a:pt x="2836" y="218"/>
                </a:lnTo>
                <a:moveTo>
                  <a:pt x="939" y="472"/>
                </a:moveTo>
                <a:lnTo>
                  <a:pt x="939" y="472"/>
                </a:lnTo>
                <a:lnTo>
                  <a:pt x="939" y="472"/>
                </a:lnTo>
                <a:lnTo>
                  <a:pt x="939" y="472"/>
                </a:lnTo>
                <a:lnTo>
                  <a:pt x="939" y="470"/>
                </a:lnTo>
                <a:lnTo>
                  <a:pt x="939" y="470"/>
                </a:lnTo>
                <a:lnTo>
                  <a:pt x="939" y="470"/>
                </a:lnTo>
                <a:lnTo>
                  <a:pt x="939" y="469"/>
                </a:lnTo>
                <a:lnTo>
                  <a:pt x="938" y="469"/>
                </a:lnTo>
                <a:lnTo>
                  <a:pt x="938" y="470"/>
                </a:lnTo>
                <a:lnTo>
                  <a:pt x="938" y="470"/>
                </a:lnTo>
                <a:lnTo>
                  <a:pt x="939" y="470"/>
                </a:lnTo>
                <a:lnTo>
                  <a:pt x="938" y="472"/>
                </a:lnTo>
                <a:lnTo>
                  <a:pt x="939" y="472"/>
                </a:lnTo>
                <a:moveTo>
                  <a:pt x="2126" y="69"/>
                </a:moveTo>
                <a:lnTo>
                  <a:pt x="2129" y="70"/>
                </a:lnTo>
                <a:lnTo>
                  <a:pt x="2132" y="69"/>
                </a:lnTo>
                <a:lnTo>
                  <a:pt x="2133" y="70"/>
                </a:lnTo>
                <a:lnTo>
                  <a:pt x="2133" y="72"/>
                </a:lnTo>
                <a:lnTo>
                  <a:pt x="2135" y="72"/>
                </a:lnTo>
                <a:lnTo>
                  <a:pt x="2136" y="72"/>
                </a:lnTo>
                <a:lnTo>
                  <a:pt x="2137" y="72"/>
                </a:lnTo>
                <a:lnTo>
                  <a:pt x="2139" y="70"/>
                </a:lnTo>
                <a:lnTo>
                  <a:pt x="2139" y="69"/>
                </a:lnTo>
                <a:lnTo>
                  <a:pt x="2143" y="69"/>
                </a:lnTo>
                <a:lnTo>
                  <a:pt x="2144" y="69"/>
                </a:lnTo>
                <a:lnTo>
                  <a:pt x="2144" y="68"/>
                </a:lnTo>
                <a:lnTo>
                  <a:pt x="2146" y="69"/>
                </a:lnTo>
                <a:lnTo>
                  <a:pt x="2146" y="66"/>
                </a:lnTo>
                <a:lnTo>
                  <a:pt x="2147" y="66"/>
                </a:lnTo>
                <a:lnTo>
                  <a:pt x="2148" y="65"/>
                </a:lnTo>
                <a:lnTo>
                  <a:pt x="2148" y="65"/>
                </a:lnTo>
                <a:lnTo>
                  <a:pt x="2150" y="65"/>
                </a:lnTo>
                <a:lnTo>
                  <a:pt x="2153" y="68"/>
                </a:lnTo>
                <a:lnTo>
                  <a:pt x="2158" y="68"/>
                </a:lnTo>
                <a:lnTo>
                  <a:pt x="2158" y="68"/>
                </a:lnTo>
                <a:lnTo>
                  <a:pt x="2158" y="66"/>
                </a:lnTo>
                <a:lnTo>
                  <a:pt x="2157" y="65"/>
                </a:lnTo>
                <a:lnTo>
                  <a:pt x="2157" y="64"/>
                </a:lnTo>
                <a:lnTo>
                  <a:pt x="2155" y="64"/>
                </a:lnTo>
                <a:lnTo>
                  <a:pt x="2154" y="64"/>
                </a:lnTo>
                <a:lnTo>
                  <a:pt x="2151" y="64"/>
                </a:lnTo>
                <a:lnTo>
                  <a:pt x="2147" y="64"/>
                </a:lnTo>
                <a:lnTo>
                  <a:pt x="2146" y="64"/>
                </a:lnTo>
                <a:lnTo>
                  <a:pt x="2143" y="64"/>
                </a:lnTo>
                <a:lnTo>
                  <a:pt x="2140" y="65"/>
                </a:lnTo>
                <a:lnTo>
                  <a:pt x="2136" y="66"/>
                </a:lnTo>
                <a:lnTo>
                  <a:pt x="2125" y="68"/>
                </a:lnTo>
                <a:lnTo>
                  <a:pt x="2122" y="69"/>
                </a:lnTo>
                <a:lnTo>
                  <a:pt x="2125" y="69"/>
                </a:lnTo>
                <a:lnTo>
                  <a:pt x="2126" y="69"/>
                </a:lnTo>
                <a:moveTo>
                  <a:pt x="2162" y="70"/>
                </a:moveTo>
                <a:lnTo>
                  <a:pt x="2158" y="70"/>
                </a:lnTo>
                <a:lnTo>
                  <a:pt x="2157" y="69"/>
                </a:lnTo>
                <a:lnTo>
                  <a:pt x="2155" y="69"/>
                </a:lnTo>
                <a:lnTo>
                  <a:pt x="2155" y="69"/>
                </a:lnTo>
                <a:lnTo>
                  <a:pt x="2154" y="70"/>
                </a:lnTo>
                <a:lnTo>
                  <a:pt x="2151" y="70"/>
                </a:lnTo>
                <a:lnTo>
                  <a:pt x="2148" y="70"/>
                </a:lnTo>
                <a:lnTo>
                  <a:pt x="2146" y="72"/>
                </a:lnTo>
                <a:lnTo>
                  <a:pt x="2139" y="75"/>
                </a:lnTo>
                <a:lnTo>
                  <a:pt x="2140" y="76"/>
                </a:lnTo>
                <a:lnTo>
                  <a:pt x="2140" y="76"/>
                </a:lnTo>
                <a:lnTo>
                  <a:pt x="2142" y="77"/>
                </a:lnTo>
                <a:lnTo>
                  <a:pt x="2144" y="77"/>
                </a:lnTo>
                <a:lnTo>
                  <a:pt x="2146" y="77"/>
                </a:lnTo>
                <a:lnTo>
                  <a:pt x="2147" y="77"/>
                </a:lnTo>
                <a:lnTo>
                  <a:pt x="2148" y="76"/>
                </a:lnTo>
                <a:lnTo>
                  <a:pt x="2151" y="76"/>
                </a:lnTo>
                <a:lnTo>
                  <a:pt x="2151" y="77"/>
                </a:lnTo>
                <a:lnTo>
                  <a:pt x="2150" y="79"/>
                </a:lnTo>
                <a:lnTo>
                  <a:pt x="2148" y="79"/>
                </a:lnTo>
                <a:lnTo>
                  <a:pt x="2150" y="80"/>
                </a:lnTo>
                <a:lnTo>
                  <a:pt x="2151" y="80"/>
                </a:lnTo>
                <a:lnTo>
                  <a:pt x="2153" y="80"/>
                </a:lnTo>
                <a:lnTo>
                  <a:pt x="2153" y="79"/>
                </a:lnTo>
                <a:lnTo>
                  <a:pt x="2154" y="79"/>
                </a:lnTo>
                <a:lnTo>
                  <a:pt x="2155" y="80"/>
                </a:lnTo>
                <a:lnTo>
                  <a:pt x="2157" y="79"/>
                </a:lnTo>
                <a:lnTo>
                  <a:pt x="2157" y="79"/>
                </a:lnTo>
                <a:lnTo>
                  <a:pt x="2157" y="77"/>
                </a:lnTo>
                <a:lnTo>
                  <a:pt x="2157" y="77"/>
                </a:lnTo>
                <a:lnTo>
                  <a:pt x="2159" y="79"/>
                </a:lnTo>
                <a:lnTo>
                  <a:pt x="2161" y="79"/>
                </a:lnTo>
                <a:lnTo>
                  <a:pt x="2161" y="79"/>
                </a:lnTo>
                <a:lnTo>
                  <a:pt x="2161" y="77"/>
                </a:lnTo>
                <a:lnTo>
                  <a:pt x="2161" y="76"/>
                </a:lnTo>
                <a:lnTo>
                  <a:pt x="2161" y="76"/>
                </a:lnTo>
                <a:lnTo>
                  <a:pt x="2161" y="76"/>
                </a:lnTo>
                <a:lnTo>
                  <a:pt x="2158" y="76"/>
                </a:lnTo>
                <a:lnTo>
                  <a:pt x="2158" y="75"/>
                </a:lnTo>
                <a:lnTo>
                  <a:pt x="2159" y="75"/>
                </a:lnTo>
                <a:lnTo>
                  <a:pt x="2161" y="73"/>
                </a:lnTo>
                <a:lnTo>
                  <a:pt x="2166" y="73"/>
                </a:lnTo>
                <a:lnTo>
                  <a:pt x="2169" y="72"/>
                </a:lnTo>
                <a:lnTo>
                  <a:pt x="2169" y="72"/>
                </a:lnTo>
                <a:lnTo>
                  <a:pt x="2169" y="70"/>
                </a:lnTo>
                <a:lnTo>
                  <a:pt x="2173" y="70"/>
                </a:lnTo>
                <a:lnTo>
                  <a:pt x="2180" y="70"/>
                </a:lnTo>
                <a:lnTo>
                  <a:pt x="2181" y="69"/>
                </a:lnTo>
                <a:lnTo>
                  <a:pt x="2187" y="66"/>
                </a:lnTo>
                <a:lnTo>
                  <a:pt x="2186" y="65"/>
                </a:lnTo>
                <a:lnTo>
                  <a:pt x="2184" y="65"/>
                </a:lnTo>
                <a:lnTo>
                  <a:pt x="2180" y="62"/>
                </a:lnTo>
                <a:lnTo>
                  <a:pt x="2179" y="62"/>
                </a:lnTo>
                <a:lnTo>
                  <a:pt x="2175" y="62"/>
                </a:lnTo>
                <a:lnTo>
                  <a:pt x="2173" y="61"/>
                </a:lnTo>
                <a:lnTo>
                  <a:pt x="2172" y="62"/>
                </a:lnTo>
                <a:lnTo>
                  <a:pt x="2166" y="62"/>
                </a:lnTo>
                <a:lnTo>
                  <a:pt x="2164" y="64"/>
                </a:lnTo>
                <a:lnTo>
                  <a:pt x="2162" y="66"/>
                </a:lnTo>
                <a:lnTo>
                  <a:pt x="2164" y="68"/>
                </a:lnTo>
                <a:lnTo>
                  <a:pt x="2164" y="69"/>
                </a:lnTo>
                <a:lnTo>
                  <a:pt x="2162" y="70"/>
                </a:lnTo>
                <a:moveTo>
                  <a:pt x="2102" y="325"/>
                </a:moveTo>
                <a:lnTo>
                  <a:pt x="2102" y="325"/>
                </a:lnTo>
                <a:lnTo>
                  <a:pt x="2102" y="325"/>
                </a:lnTo>
                <a:lnTo>
                  <a:pt x="2100" y="324"/>
                </a:lnTo>
                <a:lnTo>
                  <a:pt x="2100" y="324"/>
                </a:lnTo>
                <a:lnTo>
                  <a:pt x="2099" y="324"/>
                </a:lnTo>
                <a:lnTo>
                  <a:pt x="2099" y="324"/>
                </a:lnTo>
                <a:lnTo>
                  <a:pt x="2099" y="325"/>
                </a:lnTo>
                <a:lnTo>
                  <a:pt x="2102" y="325"/>
                </a:lnTo>
                <a:moveTo>
                  <a:pt x="2004" y="79"/>
                </a:moveTo>
                <a:lnTo>
                  <a:pt x="2015" y="77"/>
                </a:lnTo>
                <a:lnTo>
                  <a:pt x="2015" y="77"/>
                </a:lnTo>
                <a:lnTo>
                  <a:pt x="2012" y="76"/>
                </a:lnTo>
                <a:lnTo>
                  <a:pt x="2010" y="77"/>
                </a:lnTo>
                <a:lnTo>
                  <a:pt x="2010" y="77"/>
                </a:lnTo>
                <a:lnTo>
                  <a:pt x="1994" y="79"/>
                </a:lnTo>
                <a:lnTo>
                  <a:pt x="1996" y="80"/>
                </a:lnTo>
                <a:lnTo>
                  <a:pt x="2004" y="79"/>
                </a:lnTo>
                <a:moveTo>
                  <a:pt x="2201" y="250"/>
                </a:moveTo>
                <a:lnTo>
                  <a:pt x="2201" y="250"/>
                </a:lnTo>
                <a:lnTo>
                  <a:pt x="2201" y="250"/>
                </a:lnTo>
                <a:lnTo>
                  <a:pt x="2201" y="250"/>
                </a:lnTo>
                <a:moveTo>
                  <a:pt x="2161" y="280"/>
                </a:moveTo>
                <a:lnTo>
                  <a:pt x="2159" y="280"/>
                </a:lnTo>
                <a:lnTo>
                  <a:pt x="2158" y="281"/>
                </a:lnTo>
                <a:lnTo>
                  <a:pt x="2155" y="283"/>
                </a:lnTo>
                <a:lnTo>
                  <a:pt x="2155" y="284"/>
                </a:lnTo>
                <a:lnTo>
                  <a:pt x="2154" y="286"/>
                </a:lnTo>
                <a:lnTo>
                  <a:pt x="2154" y="287"/>
                </a:lnTo>
                <a:lnTo>
                  <a:pt x="2154" y="287"/>
                </a:lnTo>
                <a:lnTo>
                  <a:pt x="2154" y="288"/>
                </a:lnTo>
                <a:lnTo>
                  <a:pt x="2155" y="290"/>
                </a:lnTo>
                <a:lnTo>
                  <a:pt x="2155" y="291"/>
                </a:lnTo>
                <a:lnTo>
                  <a:pt x="2158" y="292"/>
                </a:lnTo>
                <a:lnTo>
                  <a:pt x="2161" y="292"/>
                </a:lnTo>
                <a:lnTo>
                  <a:pt x="2164" y="292"/>
                </a:lnTo>
                <a:lnTo>
                  <a:pt x="2168" y="291"/>
                </a:lnTo>
                <a:lnTo>
                  <a:pt x="2169" y="288"/>
                </a:lnTo>
                <a:lnTo>
                  <a:pt x="2170" y="287"/>
                </a:lnTo>
                <a:lnTo>
                  <a:pt x="2172" y="286"/>
                </a:lnTo>
                <a:lnTo>
                  <a:pt x="2172" y="287"/>
                </a:lnTo>
                <a:lnTo>
                  <a:pt x="2172" y="288"/>
                </a:lnTo>
                <a:lnTo>
                  <a:pt x="2173" y="287"/>
                </a:lnTo>
                <a:lnTo>
                  <a:pt x="2173" y="287"/>
                </a:lnTo>
                <a:lnTo>
                  <a:pt x="2173" y="286"/>
                </a:lnTo>
                <a:lnTo>
                  <a:pt x="2172" y="284"/>
                </a:lnTo>
                <a:lnTo>
                  <a:pt x="2170" y="283"/>
                </a:lnTo>
                <a:lnTo>
                  <a:pt x="2164" y="280"/>
                </a:lnTo>
                <a:lnTo>
                  <a:pt x="2161" y="280"/>
                </a:lnTo>
                <a:moveTo>
                  <a:pt x="1967" y="105"/>
                </a:moveTo>
                <a:lnTo>
                  <a:pt x="1970" y="105"/>
                </a:lnTo>
                <a:lnTo>
                  <a:pt x="1974" y="106"/>
                </a:lnTo>
                <a:lnTo>
                  <a:pt x="1978" y="105"/>
                </a:lnTo>
                <a:lnTo>
                  <a:pt x="1978" y="105"/>
                </a:lnTo>
                <a:lnTo>
                  <a:pt x="1974" y="105"/>
                </a:lnTo>
                <a:lnTo>
                  <a:pt x="1971" y="105"/>
                </a:lnTo>
                <a:lnTo>
                  <a:pt x="1970" y="104"/>
                </a:lnTo>
                <a:lnTo>
                  <a:pt x="1967" y="104"/>
                </a:lnTo>
                <a:lnTo>
                  <a:pt x="1966" y="104"/>
                </a:lnTo>
                <a:lnTo>
                  <a:pt x="1966" y="105"/>
                </a:lnTo>
                <a:lnTo>
                  <a:pt x="1963" y="105"/>
                </a:lnTo>
                <a:lnTo>
                  <a:pt x="1960" y="106"/>
                </a:lnTo>
                <a:lnTo>
                  <a:pt x="1961" y="106"/>
                </a:lnTo>
                <a:lnTo>
                  <a:pt x="1967" y="105"/>
                </a:lnTo>
                <a:moveTo>
                  <a:pt x="2201" y="251"/>
                </a:moveTo>
                <a:lnTo>
                  <a:pt x="2201" y="251"/>
                </a:lnTo>
                <a:lnTo>
                  <a:pt x="2201" y="250"/>
                </a:lnTo>
                <a:lnTo>
                  <a:pt x="2201" y="250"/>
                </a:lnTo>
                <a:lnTo>
                  <a:pt x="2199" y="250"/>
                </a:lnTo>
                <a:lnTo>
                  <a:pt x="2198" y="248"/>
                </a:lnTo>
                <a:lnTo>
                  <a:pt x="2197" y="247"/>
                </a:lnTo>
                <a:lnTo>
                  <a:pt x="2197" y="247"/>
                </a:lnTo>
                <a:lnTo>
                  <a:pt x="2197" y="248"/>
                </a:lnTo>
                <a:lnTo>
                  <a:pt x="2197" y="248"/>
                </a:lnTo>
                <a:lnTo>
                  <a:pt x="2195" y="248"/>
                </a:lnTo>
                <a:lnTo>
                  <a:pt x="2195" y="248"/>
                </a:lnTo>
                <a:lnTo>
                  <a:pt x="2193" y="248"/>
                </a:lnTo>
                <a:lnTo>
                  <a:pt x="2193" y="248"/>
                </a:lnTo>
                <a:lnTo>
                  <a:pt x="2193" y="250"/>
                </a:lnTo>
                <a:lnTo>
                  <a:pt x="2193" y="250"/>
                </a:lnTo>
                <a:lnTo>
                  <a:pt x="2194" y="250"/>
                </a:lnTo>
                <a:lnTo>
                  <a:pt x="2195" y="250"/>
                </a:lnTo>
                <a:lnTo>
                  <a:pt x="2197" y="251"/>
                </a:lnTo>
                <a:lnTo>
                  <a:pt x="2198" y="252"/>
                </a:lnTo>
                <a:lnTo>
                  <a:pt x="2198" y="252"/>
                </a:lnTo>
                <a:lnTo>
                  <a:pt x="2199" y="254"/>
                </a:lnTo>
                <a:lnTo>
                  <a:pt x="2199" y="254"/>
                </a:lnTo>
                <a:lnTo>
                  <a:pt x="2199" y="255"/>
                </a:lnTo>
                <a:lnTo>
                  <a:pt x="2201" y="255"/>
                </a:lnTo>
                <a:lnTo>
                  <a:pt x="2201" y="254"/>
                </a:lnTo>
                <a:lnTo>
                  <a:pt x="2199" y="254"/>
                </a:lnTo>
                <a:lnTo>
                  <a:pt x="2199" y="254"/>
                </a:lnTo>
                <a:lnTo>
                  <a:pt x="2201" y="251"/>
                </a:lnTo>
                <a:moveTo>
                  <a:pt x="2172" y="80"/>
                </a:moveTo>
                <a:lnTo>
                  <a:pt x="2172" y="79"/>
                </a:lnTo>
                <a:lnTo>
                  <a:pt x="2173" y="77"/>
                </a:lnTo>
                <a:lnTo>
                  <a:pt x="2173" y="77"/>
                </a:lnTo>
                <a:lnTo>
                  <a:pt x="2173" y="77"/>
                </a:lnTo>
                <a:lnTo>
                  <a:pt x="2169" y="77"/>
                </a:lnTo>
                <a:lnTo>
                  <a:pt x="2166" y="79"/>
                </a:lnTo>
                <a:lnTo>
                  <a:pt x="2166" y="79"/>
                </a:lnTo>
                <a:lnTo>
                  <a:pt x="2170" y="80"/>
                </a:lnTo>
                <a:lnTo>
                  <a:pt x="2172" y="80"/>
                </a:lnTo>
                <a:moveTo>
                  <a:pt x="2181" y="83"/>
                </a:moveTo>
                <a:lnTo>
                  <a:pt x="2184" y="83"/>
                </a:lnTo>
                <a:lnTo>
                  <a:pt x="2184" y="83"/>
                </a:lnTo>
                <a:lnTo>
                  <a:pt x="2184" y="83"/>
                </a:lnTo>
                <a:lnTo>
                  <a:pt x="2183" y="83"/>
                </a:lnTo>
                <a:lnTo>
                  <a:pt x="2183" y="81"/>
                </a:lnTo>
                <a:lnTo>
                  <a:pt x="2183" y="81"/>
                </a:lnTo>
                <a:lnTo>
                  <a:pt x="2183" y="80"/>
                </a:lnTo>
                <a:lnTo>
                  <a:pt x="2180" y="80"/>
                </a:lnTo>
                <a:lnTo>
                  <a:pt x="2177" y="80"/>
                </a:lnTo>
                <a:lnTo>
                  <a:pt x="2176" y="81"/>
                </a:lnTo>
                <a:lnTo>
                  <a:pt x="2172" y="81"/>
                </a:lnTo>
                <a:lnTo>
                  <a:pt x="2175" y="83"/>
                </a:lnTo>
                <a:lnTo>
                  <a:pt x="2181" y="83"/>
                </a:lnTo>
                <a:moveTo>
                  <a:pt x="2175" y="58"/>
                </a:moveTo>
                <a:lnTo>
                  <a:pt x="2176" y="59"/>
                </a:lnTo>
                <a:lnTo>
                  <a:pt x="2177" y="59"/>
                </a:lnTo>
                <a:lnTo>
                  <a:pt x="2177" y="59"/>
                </a:lnTo>
                <a:lnTo>
                  <a:pt x="2179" y="58"/>
                </a:lnTo>
                <a:lnTo>
                  <a:pt x="2180" y="58"/>
                </a:lnTo>
                <a:lnTo>
                  <a:pt x="2179" y="57"/>
                </a:lnTo>
                <a:lnTo>
                  <a:pt x="2177" y="57"/>
                </a:lnTo>
                <a:lnTo>
                  <a:pt x="2176" y="57"/>
                </a:lnTo>
                <a:lnTo>
                  <a:pt x="2176" y="57"/>
                </a:lnTo>
                <a:lnTo>
                  <a:pt x="2176" y="57"/>
                </a:lnTo>
                <a:lnTo>
                  <a:pt x="2175" y="57"/>
                </a:lnTo>
                <a:lnTo>
                  <a:pt x="2175" y="57"/>
                </a:lnTo>
                <a:lnTo>
                  <a:pt x="2175" y="58"/>
                </a:lnTo>
                <a:lnTo>
                  <a:pt x="2175" y="58"/>
                </a:lnTo>
                <a:moveTo>
                  <a:pt x="1873" y="75"/>
                </a:moveTo>
                <a:lnTo>
                  <a:pt x="1872" y="75"/>
                </a:lnTo>
                <a:lnTo>
                  <a:pt x="1869" y="75"/>
                </a:lnTo>
                <a:lnTo>
                  <a:pt x="1868" y="75"/>
                </a:lnTo>
                <a:lnTo>
                  <a:pt x="1868" y="76"/>
                </a:lnTo>
                <a:lnTo>
                  <a:pt x="1872" y="76"/>
                </a:lnTo>
                <a:lnTo>
                  <a:pt x="1873" y="75"/>
                </a:lnTo>
                <a:moveTo>
                  <a:pt x="1915" y="262"/>
                </a:moveTo>
                <a:lnTo>
                  <a:pt x="1917" y="259"/>
                </a:lnTo>
                <a:lnTo>
                  <a:pt x="1917" y="259"/>
                </a:lnTo>
                <a:lnTo>
                  <a:pt x="1917" y="258"/>
                </a:lnTo>
                <a:lnTo>
                  <a:pt x="1919" y="258"/>
                </a:lnTo>
                <a:lnTo>
                  <a:pt x="1917" y="257"/>
                </a:lnTo>
                <a:lnTo>
                  <a:pt x="1917" y="258"/>
                </a:lnTo>
                <a:lnTo>
                  <a:pt x="1916" y="258"/>
                </a:lnTo>
                <a:lnTo>
                  <a:pt x="1913" y="259"/>
                </a:lnTo>
                <a:lnTo>
                  <a:pt x="1913" y="259"/>
                </a:lnTo>
                <a:lnTo>
                  <a:pt x="1910" y="259"/>
                </a:lnTo>
                <a:lnTo>
                  <a:pt x="1909" y="259"/>
                </a:lnTo>
                <a:lnTo>
                  <a:pt x="1908" y="261"/>
                </a:lnTo>
                <a:lnTo>
                  <a:pt x="1906" y="261"/>
                </a:lnTo>
                <a:lnTo>
                  <a:pt x="1906" y="261"/>
                </a:lnTo>
                <a:lnTo>
                  <a:pt x="1905" y="261"/>
                </a:lnTo>
                <a:lnTo>
                  <a:pt x="1905" y="261"/>
                </a:lnTo>
                <a:lnTo>
                  <a:pt x="1906" y="262"/>
                </a:lnTo>
                <a:lnTo>
                  <a:pt x="1908" y="263"/>
                </a:lnTo>
                <a:lnTo>
                  <a:pt x="1909" y="263"/>
                </a:lnTo>
                <a:lnTo>
                  <a:pt x="1910" y="263"/>
                </a:lnTo>
                <a:lnTo>
                  <a:pt x="1910" y="262"/>
                </a:lnTo>
                <a:lnTo>
                  <a:pt x="1910" y="262"/>
                </a:lnTo>
                <a:lnTo>
                  <a:pt x="1912" y="262"/>
                </a:lnTo>
                <a:lnTo>
                  <a:pt x="1913" y="262"/>
                </a:lnTo>
                <a:lnTo>
                  <a:pt x="1913" y="262"/>
                </a:lnTo>
                <a:lnTo>
                  <a:pt x="1915" y="262"/>
                </a:lnTo>
                <a:moveTo>
                  <a:pt x="1920" y="263"/>
                </a:moveTo>
                <a:lnTo>
                  <a:pt x="1920" y="263"/>
                </a:lnTo>
                <a:lnTo>
                  <a:pt x="1920" y="262"/>
                </a:lnTo>
                <a:lnTo>
                  <a:pt x="1920" y="262"/>
                </a:lnTo>
                <a:lnTo>
                  <a:pt x="1919" y="261"/>
                </a:lnTo>
                <a:lnTo>
                  <a:pt x="1916" y="263"/>
                </a:lnTo>
                <a:lnTo>
                  <a:pt x="1916" y="263"/>
                </a:lnTo>
                <a:lnTo>
                  <a:pt x="1915" y="263"/>
                </a:lnTo>
                <a:lnTo>
                  <a:pt x="1913" y="263"/>
                </a:lnTo>
                <a:lnTo>
                  <a:pt x="1913" y="265"/>
                </a:lnTo>
                <a:lnTo>
                  <a:pt x="1913" y="265"/>
                </a:lnTo>
                <a:lnTo>
                  <a:pt x="1915" y="266"/>
                </a:lnTo>
                <a:lnTo>
                  <a:pt x="1915" y="265"/>
                </a:lnTo>
                <a:lnTo>
                  <a:pt x="1915" y="265"/>
                </a:lnTo>
                <a:lnTo>
                  <a:pt x="1915" y="266"/>
                </a:lnTo>
                <a:lnTo>
                  <a:pt x="1916" y="266"/>
                </a:lnTo>
                <a:lnTo>
                  <a:pt x="1916" y="266"/>
                </a:lnTo>
                <a:lnTo>
                  <a:pt x="1917" y="266"/>
                </a:lnTo>
                <a:lnTo>
                  <a:pt x="1917" y="266"/>
                </a:lnTo>
                <a:lnTo>
                  <a:pt x="1919" y="265"/>
                </a:lnTo>
                <a:lnTo>
                  <a:pt x="1920" y="263"/>
                </a:lnTo>
                <a:moveTo>
                  <a:pt x="1891" y="268"/>
                </a:moveTo>
                <a:lnTo>
                  <a:pt x="1890" y="268"/>
                </a:lnTo>
                <a:lnTo>
                  <a:pt x="1890" y="269"/>
                </a:lnTo>
                <a:lnTo>
                  <a:pt x="1890" y="269"/>
                </a:lnTo>
                <a:lnTo>
                  <a:pt x="1890" y="270"/>
                </a:lnTo>
                <a:lnTo>
                  <a:pt x="1891" y="270"/>
                </a:lnTo>
                <a:lnTo>
                  <a:pt x="1891" y="270"/>
                </a:lnTo>
                <a:lnTo>
                  <a:pt x="1891" y="270"/>
                </a:lnTo>
                <a:lnTo>
                  <a:pt x="1893" y="270"/>
                </a:lnTo>
                <a:lnTo>
                  <a:pt x="1893" y="270"/>
                </a:lnTo>
                <a:lnTo>
                  <a:pt x="1893" y="268"/>
                </a:lnTo>
                <a:lnTo>
                  <a:pt x="1893" y="268"/>
                </a:lnTo>
                <a:lnTo>
                  <a:pt x="1891" y="268"/>
                </a:lnTo>
                <a:moveTo>
                  <a:pt x="1921" y="259"/>
                </a:moveTo>
                <a:lnTo>
                  <a:pt x="1921" y="259"/>
                </a:lnTo>
                <a:lnTo>
                  <a:pt x="1921" y="259"/>
                </a:lnTo>
                <a:lnTo>
                  <a:pt x="1920" y="259"/>
                </a:lnTo>
                <a:lnTo>
                  <a:pt x="1920" y="261"/>
                </a:lnTo>
                <a:lnTo>
                  <a:pt x="1920" y="261"/>
                </a:lnTo>
                <a:lnTo>
                  <a:pt x="1921" y="262"/>
                </a:lnTo>
                <a:lnTo>
                  <a:pt x="1921" y="262"/>
                </a:lnTo>
                <a:lnTo>
                  <a:pt x="1924" y="262"/>
                </a:lnTo>
                <a:lnTo>
                  <a:pt x="1924" y="261"/>
                </a:lnTo>
                <a:lnTo>
                  <a:pt x="1923" y="259"/>
                </a:lnTo>
                <a:lnTo>
                  <a:pt x="1921" y="259"/>
                </a:lnTo>
                <a:moveTo>
                  <a:pt x="1946" y="106"/>
                </a:moveTo>
                <a:lnTo>
                  <a:pt x="1946" y="108"/>
                </a:lnTo>
                <a:lnTo>
                  <a:pt x="1946" y="109"/>
                </a:lnTo>
                <a:lnTo>
                  <a:pt x="1949" y="110"/>
                </a:lnTo>
                <a:lnTo>
                  <a:pt x="1950" y="110"/>
                </a:lnTo>
                <a:lnTo>
                  <a:pt x="1952" y="109"/>
                </a:lnTo>
                <a:lnTo>
                  <a:pt x="1950" y="109"/>
                </a:lnTo>
                <a:lnTo>
                  <a:pt x="1948" y="106"/>
                </a:lnTo>
                <a:lnTo>
                  <a:pt x="1946" y="106"/>
                </a:lnTo>
                <a:moveTo>
                  <a:pt x="1869" y="80"/>
                </a:moveTo>
                <a:lnTo>
                  <a:pt x="1875" y="81"/>
                </a:lnTo>
                <a:lnTo>
                  <a:pt x="1873" y="81"/>
                </a:lnTo>
                <a:lnTo>
                  <a:pt x="1872" y="83"/>
                </a:lnTo>
                <a:lnTo>
                  <a:pt x="1869" y="83"/>
                </a:lnTo>
                <a:lnTo>
                  <a:pt x="1869" y="84"/>
                </a:lnTo>
                <a:lnTo>
                  <a:pt x="1869" y="84"/>
                </a:lnTo>
                <a:lnTo>
                  <a:pt x="1871" y="86"/>
                </a:lnTo>
                <a:lnTo>
                  <a:pt x="1873" y="87"/>
                </a:lnTo>
                <a:lnTo>
                  <a:pt x="1876" y="87"/>
                </a:lnTo>
                <a:lnTo>
                  <a:pt x="1880" y="87"/>
                </a:lnTo>
                <a:lnTo>
                  <a:pt x="1882" y="87"/>
                </a:lnTo>
                <a:lnTo>
                  <a:pt x="1884" y="87"/>
                </a:lnTo>
                <a:lnTo>
                  <a:pt x="1887" y="87"/>
                </a:lnTo>
                <a:lnTo>
                  <a:pt x="1890" y="87"/>
                </a:lnTo>
                <a:lnTo>
                  <a:pt x="1893" y="87"/>
                </a:lnTo>
                <a:lnTo>
                  <a:pt x="1893" y="88"/>
                </a:lnTo>
                <a:lnTo>
                  <a:pt x="1891" y="88"/>
                </a:lnTo>
                <a:lnTo>
                  <a:pt x="1890" y="90"/>
                </a:lnTo>
                <a:lnTo>
                  <a:pt x="1887" y="90"/>
                </a:lnTo>
                <a:lnTo>
                  <a:pt x="1886" y="90"/>
                </a:lnTo>
                <a:lnTo>
                  <a:pt x="1884" y="90"/>
                </a:lnTo>
                <a:lnTo>
                  <a:pt x="1883" y="90"/>
                </a:lnTo>
                <a:lnTo>
                  <a:pt x="1883" y="90"/>
                </a:lnTo>
                <a:lnTo>
                  <a:pt x="1884" y="91"/>
                </a:lnTo>
                <a:lnTo>
                  <a:pt x="1887" y="92"/>
                </a:lnTo>
                <a:lnTo>
                  <a:pt x="1890" y="92"/>
                </a:lnTo>
                <a:lnTo>
                  <a:pt x="1893" y="94"/>
                </a:lnTo>
                <a:lnTo>
                  <a:pt x="1893" y="94"/>
                </a:lnTo>
                <a:lnTo>
                  <a:pt x="1894" y="94"/>
                </a:lnTo>
                <a:lnTo>
                  <a:pt x="1904" y="95"/>
                </a:lnTo>
                <a:lnTo>
                  <a:pt x="1913" y="94"/>
                </a:lnTo>
                <a:lnTo>
                  <a:pt x="1910" y="97"/>
                </a:lnTo>
                <a:lnTo>
                  <a:pt x="1912" y="98"/>
                </a:lnTo>
                <a:lnTo>
                  <a:pt x="1913" y="98"/>
                </a:lnTo>
                <a:lnTo>
                  <a:pt x="1921" y="98"/>
                </a:lnTo>
                <a:lnTo>
                  <a:pt x="1923" y="99"/>
                </a:lnTo>
                <a:lnTo>
                  <a:pt x="1924" y="98"/>
                </a:lnTo>
                <a:lnTo>
                  <a:pt x="1926" y="98"/>
                </a:lnTo>
                <a:lnTo>
                  <a:pt x="1927" y="97"/>
                </a:lnTo>
                <a:lnTo>
                  <a:pt x="1931" y="95"/>
                </a:lnTo>
                <a:lnTo>
                  <a:pt x="1931" y="95"/>
                </a:lnTo>
                <a:lnTo>
                  <a:pt x="1934" y="95"/>
                </a:lnTo>
                <a:lnTo>
                  <a:pt x="1935" y="95"/>
                </a:lnTo>
                <a:lnTo>
                  <a:pt x="1939" y="94"/>
                </a:lnTo>
                <a:lnTo>
                  <a:pt x="1939" y="94"/>
                </a:lnTo>
                <a:lnTo>
                  <a:pt x="1942" y="91"/>
                </a:lnTo>
                <a:lnTo>
                  <a:pt x="1942" y="90"/>
                </a:lnTo>
                <a:lnTo>
                  <a:pt x="1945" y="88"/>
                </a:lnTo>
                <a:lnTo>
                  <a:pt x="1953" y="84"/>
                </a:lnTo>
                <a:lnTo>
                  <a:pt x="1955" y="84"/>
                </a:lnTo>
                <a:lnTo>
                  <a:pt x="1953" y="80"/>
                </a:lnTo>
                <a:lnTo>
                  <a:pt x="1952" y="79"/>
                </a:lnTo>
                <a:lnTo>
                  <a:pt x="1950" y="79"/>
                </a:lnTo>
                <a:lnTo>
                  <a:pt x="1946" y="77"/>
                </a:lnTo>
                <a:lnTo>
                  <a:pt x="1941" y="77"/>
                </a:lnTo>
                <a:lnTo>
                  <a:pt x="1941" y="77"/>
                </a:lnTo>
                <a:lnTo>
                  <a:pt x="1939" y="77"/>
                </a:lnTo>
                <a:lnTo>
                  <a:pt x="1938" y="76"/>
                </a:lnTo>
                <a:lnTo>
                  <a:pt x="1932" y="76"/>
                </a:lnTo>
                <a:lnTo>
                  <a:pt x="1931" y="75"/>
                </a:lnTo>
                <a:lnTo>
                  <a:pt x="1931" y="75"/>
                </a:lnTo>
                <a:lnTo>
                  <a:pt x="1930" y="76"/>
                </a:lnTo>
                <a:lnTo>
                  <a:pt x="1928" y="76"/>
                </a:lnTo>
                <a:lnTo>
                  <a:pt x="1927" y="75"/>
                </a:lnTo>
                <a:lnTo>
                  <a:pt x="1927" y="73"/>
                </a:lnTo>
                <a:lnTo>
                  <a:pt x="1926" y="75"/>
                </a:lnTo>
                <a:lnTo>
                  <a:pt x="1926" y="75"/>
                </a:lnTo>
                <a:lnTo>
                  <a:pt x="1924" y="76"/>
                </a:lnTo>
                <a:lnTo>
                  <a:pt x="1923" y="75"/>
                </a:lnTo>
                <a:lnTo>
                  <a:pt x="1921" y="76"/>
                </a:lnTo>
                <a:lnTo>
                  <a:pt x="1920" y="77"/>
                </a:lnTo>
                <a:lnTo>
                  <a:pt x="1917" y="77"/>
                </a:lnTo>
                <a:lnTo>
                  <a:pt x="1915" y="77"/>
                </a:lnTo>
                <a:lnTo>
                  <a:pt x="1916" y="75"/>
                </a:lnTo>
                <a:lnTo>
                  <a:pt x="1916" y="73"/>
                </a:lnTo>
                <a:lnTo>
                  <a:pt x="1917" y="72"/>
                </a:lnTo>
                <a:lnTo>
                  <a:pt x="1916" y="72"/>
                </a:lnTo>
                <a:lnTo>
                  <a:pt x="1915" y="72"/>
                </a:lnTo>
                <a:lnTo>
                  <a:pt x="1913" y="72"/>
                </a:lnTo>
                <a:lnTo>
                  <a:pt x="1912" y="72"/>
                </a:lnTo>
                <a:lnTo>
                  <a:pt x="1910" y="73"/>
                </a:lnTo>
                <a:lnTo>
                  <a:pt x="1909" y="73"/>
                </a:lnTo>
                <a:lnTo>
                  <a:pt x="1909" y="73"/>
                </a:lnTo>
                <a:lnTo>
                  <a:pt x="1909" y="73"/>
                </a:lnTo>
                <a:lnTo>
                  <a:pt x="1909" y="75"/>
                </a:lnTo>
                <a:lnTo>
                  <a:pt x="1909" y="77"/>
                </a:lnTo>
                <a:lnTo>
                  <a:pt x="1908" y="80"/>
                </a:lnTo>
                <a:lnTo>
                  <a:pt x="1908" y="80"/>
                </a:lnTo>
                <a:lnTo>
                  <a:pt x="1906" y="80"/>
                </a:lnTo>
                <a:lnTo>
                  <a:pt x="1904" y="79"/>
                </a:lnTo>
                <a:lnTo>
                  <a:pt x="1902" y="79"/>
                </a:lnTo>
                <a:lnTo>
                  <a:pt x="1902" y="79"/>
                </a:lnTo>
                <a:lnTo>
                  <a:pt x="1901" y="77"/>
                </a:lnTo>
                <a:lnTo>
                  <a:pt x="1901" y="76"/>
                </a:lnTo>
                <a:lnTo>
                  <a:pt x="1895" y="76"/>
                </a:lnTo>
                <a:lnTo>
                  <a:pt x="1894" y="76"/>
                </a:lnTo>
                <a:lnTo>
                  <a:pt x="1893" y="75"/>
                </a:lnTo>
                <a:lnTo>
                  <a:pt x="1890" y="73"/>
                </a:lnTo>
                <a:lnTo>
                  <a:pt x="1888" y="73"/>
                </a:lnTo>
                <a:lnTo>
                  <a:pt x="1887" y="72"/>
                </a:lnTo>
                <a:lnTo>
                  <a:pt x="1884" y="72"/>
                </a:lnTo>
                <a:lnTo>
                  <a:pt x="1883" y="72"/>
                </a:lnTo>
                <a:lnTo>
                  <a:pt x="1882" y="72"/>
                </a:lnTo>
                <a:lnTo>
                  <a:pt x="1883" y="73"/>
                </a:lnTo>
                <a:lnTo>
                  <a:pt x="1883" y="75"/>
                </a:lnTo>
                <a:lnTo>
                  <a:pt x="1884" y="75"/>
                </a:lnTo>
                <a:lnTo>
                  <a:pt x="1883" y="76"/>
                </a:lnTo>
                <a:lnTo>
                  <a:pt x="1883" y="77"/>
                </a:lnTo>
                <a:lnTo>
                  <a:pt x="1882" y="76"/>
                </a:lnTo>
                <a:lnTo>
                  <a:pt x="1879" y="75"/>
                </a:lnTo>
                <a:lnTo>
                  <a:pt x="1879" y="75"/>
                </a:lnTo>
                <a:lnTo>
                  <a:pt x="1877" y="75"/>
                </a:lnTo>
                <a:lnTo>
                  <a:pt x="1877" y="75"/>
                </a:lnTo>
                <a:lnTo>
                  <a:pt x="1877" y="76"/>
                </a:lnTo>
                <a:lnTo>
                  <a:pt x="1879" y="77"/>
                </a:lnTo>
                <a:lnTo>
                  <a:pt x="1882" y="79"/>
                </a:lnTo>
                <a:lnTo>
                  <a:pt x="1879" y="79"/>
                </a:lnTo>
                <a:lnTo>
                  <a:pt x="1877" y="79"/>
                </a:lnTo>
                <a:lnTo>
                  <a:pt x="1876" y="77"/>
                </a:lnTo>
                <a:lnTo>
                  <a:pt x="1873" y="77"/>
                </a:lnTo>
                <a:lnTo>
                  <a:pt x="1868" y="77"/>
                </a:lnTo>
                <a:lnTo>
                  <a:pt x="1865" y="79"/>
                </a:lnTo>
                <a:lnTo>
                  <a:pt x="1868" y="80"/>
                </a:lnTo>
                <a:lnTo>
                  <a:pt x="1869" y="80"/>
                </a:lnTo>
                <a:moveTo>
                  <a:pt x="1932" y="128"/>
                </a:moveTo>
                <a:lnTo>
                  <a:pt x="1928" y="127"/>
                </a:lnTo>
                <a:lnTo>
                  <a:pt x="1926" y="126"/>
                </a:lnTo>
                <a:lnTo>
                  <a:pt x="1923" y="127"/>
                </a:lnTo>
                <a:lnTo>
                  <a:pt x="1920" y="126"/>
                </a:lnTo>
                <a:lnTo>
                  <a:pt x="1917" y="124"/>
                </a:lnTo>
                <a:lnTo>
                  <a:pt x="1915" y="124"/>
                </a:lnTo>
                <a:lnTo>
                  <a:pt x="1916" y="121"/>
                </a:lnTo>
                <a:lnTo>
                  <a:pt x="1917" y="121"/>
                </a:lnTo>
                <a:lnTo>
                  <a:pt x="1919" y="120"/>
                </a:lnTo>
                <a:lnTo>
                  <a:pt x="1917" y="120"/>
                </a:lnTo>
                <a:lnTo>
                  <a:pt x="1915" y="119"/>
                </a:lnTo>
                <a:lnTo>
                  <a:pt x="1913" y="119"/>
                </a:lnTo>
                <a:lnTo>
                  <a:pt x="1912" y="119"/>
                </a:lnTo>
                <a:lnTo>
                  <a:pt x="1909" y="119"/>
                </a:lnTo>
                <a:lnTo>
                  <a:pt x="1908" y="119"/>
                </a:lnTo>
                <a:lnTo>
                  <a:pt x="1906" y="115"/>
                </a:lnTo>
                <a:lnTo>
                  <a:pt x="1905" y="112"/>
                </a:lnTo>
                <a:lnTo>
                  <a:pt x="1902" y="112"/>
                </a:lnTo>
                <a:lnTo>
                  <a:pt x="1901" y="112"/>
                </a:lnTo>
                <a:lnTo>
                  <a:pt x="1899" y="112"/>
                </a:lnTo>
                <a:lnTo>
                  <a:pt x="1895" y="112"/>
                </a:lnTo>
                <a:lnTo>
                  <a:pt x="1888" y="113"/>
                </a:lnTo>
                <a:lnTo>
                  <a:pt x="1887" y="113"/>
                </a:lnTo>
                <a:lnTo>
                  <a:pt x="1888" y="115"/>
                </a:lnTo>
                <a:lnTo>
                  <a:pt x="1891" y="115"/>
                </a:lnTo>
                <a:lnTo>
                  <a:pt x="1890" y="117"/>
                </a:lnTo>
                <a:lnTo>
                  <a:pt x="1893" y="119"/>
                </a:lnTo>
                <a:lnTo>
                  <a:pt x="1894" y="120"/>
                </a:lnTo>
                <a:lnTo>
                  <a:pt x="1895" y="123"/>
                </a:lnTo>
                <a:lnTo>
                  <a:pt x="1897" y="123"/>
                </a:lnTo>
                <a:lnTo>
                  <a:pt x="1901" y="126"/>
                </a:lnTo>
                <a:lnTo>
                  <a:pt x="1901" y="126"/>
                </a:lnTo>
                <a:lnTo>
                  <a:pt x="1899" y="127"/>
                </a:lnTo>
                <a:lnTo>
                  <a:pt x="1898" y="128"/>
                </a:lnTo>
                <a:lnTo>
                  <a:pt x="1897" y="130"/>
                </a:lnTo>
                <a:lnTo>
                  <a:pt x="1897" y="131"/>
                </a:lnTo>
                <a:lnTo>
                  <a:pt x="1894" y="132"/>
                </a:lnTo>
                <a:lnTo>
                  <a:pt x="1894" y="134"/>
                </a:lnTo>
                <a:lnTo>
                  <a:pt x="1895" y="135"/>
                </a:lnTo>
                <a:lnTo>
                  <a:pt x="1904" y="134"/>
                </a:lnTo>
                <a:lnTo>
                  <a:pt x="1905" y="134"/>
                </a:lnTo>
                <a:lnTo>
                  <a:pt x="1906" y="132"/>
                </a:lnTo>
                <a:lnTo>
                  <a:pt x="1908" y="132"/>
                </a:lnTo>
                <a:lnTo>
                  <a:pt x="1909" y="132"/>
                </a:lnTo>
                <a:lnTo>
                  <a:pt x="1910" y="132"/>
                </a:lnTo>
                <a:lnTo>
                  <a:pt x="1910" y="132"/>
                </a:lnTo>
                <a:lnTo>
                  <a:pt x="1912" y="132"/>
                </a:lnTo>
                <a:lnTo>
                  <a:pt x="1910" y="134"/>
                </a:lnTo>
                <a:lnTo>
                  <a:pt x="1909" y="135"/>
                </a:lnTo>
                <a:lnTo>
                  <a:pt x="1909" y="137"/>
                </a:lnTo>
                <a:lnTo>
                  <a:pt x="1909" y="137"/>
                </a:lnTo>
                <a:lnTo>
                  <a:pt x="1909" y="138"/>
                </a:lnTo>
                <a:lnTo>
                  <a:pt x="1909" y="138"/>
                </a:lnTo>
                <a:lnTo>
                  <a:pt x="1912" y="138"/>
                </a:lnTo>
                <a:lnTo>
                  <a:pt x="1913" y="138"/>
                </a:lnTo>
                <a:lnTo>
                  <a:pt x="1915" y="137"/>
                </a:lnTo>
                <a:lnTo>
                  <a:pt x="1915" y="137"/>
                </a:lnTo>
                <a:lnTo>
                  <a:pt x="1917" y="137"/>
                </a:lnTo>
                <a:lnTo>
                  <a:pt x="1919" y="135"/>
                </a:lnTo>
                <a:lnTo>
                  <a:pt x="1921" y="134"/>
                </a:lnTo>
                <a:lnTo>
                  <a:pt x="1921" y="134"/>
                </a:lnTo>
                <a:lnTo>
                  <a:pt x="1923" y="132"/>
                </a:lnTo>
                <a:lnTo>
                  <a:pt x="1924" y="131"/>
                </a:lnTo>
                <a:lnTo>
                  <a:pt x="1924" y="131"/>
                </a:lnTo>
                <a:lnTo>
                  <a:pt x="1932" y="128"/>
                </a:lnTo>
                <a:moveTo>
                  <a:pt x="1941" y="252"/>
                </a:moveTo>
                <a:lnTo>
                  <a:pt x="1938" y="252"/>
                </a:lnTo>
                <a:lnTo>
                  <a:pt x="1937" y="252"/>
                </a:lnTo>
                <a:lnTo>
                  <a:pt x="1937" y="254"/>
                </a:lnTo>
                <a:lnTo>
                  <a:pt x="1937" y="254"/>
                </a:lnTo>
                <a:lnTo>
                  <a:pt x="1938" y="254"/>
                </a:lnTo>
                <a:lnTo>
                  <a:pt x="1938" y="255"/>
                </a:lnTo>
                <a:lnTo>
                  <a:pt x="1941" y="255"/>
                </a:lnTo>
                <a:lnTo>
                  <a:pt x="1941" y="255"/>
                </a:lnTo>
                <a:lnTo>
                  <a:pt x="1942" y="255"/>
                </a:lnTo>
                <a:lnTo>
                  <a:pt x="1944" y="255"/>
                </a:lnTo>
                <a:lnTo>
                  <a:pt x="1944" y="254"/>
                </a:lnTo>
                <a:lnTo>
                  <a:pt x="1944" y="254"/>
                </a:lnTo>
                <a:lnTo>
                  <a:pt x="1942" y="252"/>
                </a:lnTo>
                <a:lnTo>
                  <a:pt x="1941" y="252"/>
                </a:lnTo>
                <a:moveTo>
                  <a:pt x="2213" y="72"/>
                </a:moveTo>
                <a:lnTo>
                  <a:pt x="2213" y="70"/>
                </a:lnTo>
                <a:lnTo>
                  <a:pt x="2213" y="70"/>
                </a:lnTo>
                <a:lnTo>
                  <a:pt x="2210" y="69"/>
                </a:lnTo>
                <a:lnTo>
                  <a:pt x="2210" y="69"/>
                </a:lnTo>
                <a:lnTo>
                  <a:pt x="2208" y="69"/>
                </a:lnTo>
                <a:lnTo>
                  <a:pt x="2208" y="69"/>
                </a:lnTo>
                <a:lnTo>
                  <a:pt x="2208" y="70"/>
                </a:lnTo>
                <a:lnTo>
                  <a:pt x="2208" y="70"/>
                </a:lnTo>
                <a:lnTo>
                  <a:pt x="2208" y="70"/>
                </a:lnTo>
                <a:lnTo>
                  <a:pt x="2208" y="72"/>
                </a:lnTo>
                <a:lnTo>
                  <a:pt x="2212" y="73"/>
                </a:lnTo>
                <a:lnTo>
                  <a:pt x="2213" y="72"/>
                </a:lnTo>
                <a:moveTo>
                  <a:pt x="2226" y="79"/>
                </a:moveTo>
                <a:lnTo>
                  <a:pt x="2226" y="80"/>
                </a:lnTo>
                <a:lnTo>
                  <a:pt x="2230" y="80"/>
                </a:lnTo>
                <a:lnTo>
                  <a:pt x="2238" y="80"/>
                </a:lnTo>
                <a:lnTo>
                  <a:pt x="2238" y="80"/>
                </a:lnTo>
                <a:lnTo>
                  <a:pt x="2238" y="79"/>
                </a:lnTo>
                <a:lnTo>
                  <a:pt x="2238" y="77"/>
                </a:lnTo>
                <a:lnTo>
                  <a:pt x="2238" y="75"/>
                </a:lnTo>
                <a:lnTo>
                  <a:pt x="2238" y="75"/>
                </a:lnTo>
                <a:lnTo>
                  <a:pt x="2237" y="73"/>
                </a:lnTo>
                <a:lnTo>
                  <a:pt x="2235" y="73"/>
                </a:lnTo>
                <a:lnTo>
                  <a:pt x="2234" y="75"/>
                </a:lnTo>
                <a:lnTo>
                  <a:pt x="2228" y="75"/>
                </a:lnTo>
                <a:lnTo>
                  <a:pt x="2228" y="75"/>
                </a:lnTo>
                <a:lnTo>
                  <a:pt x="2228" y="77"/>
                </a:lnTo>
                <a:lnTo>
                  <a:pt x="2227" y="79"/>
                </a:lnTo>
                <a:lnTo>
                  <a:pt x="2226" y="79"/>
                </a:lnTo>
                <a:moveTo>
                  <a:pt x="2249" y="58"/>
                </a:moveTo>
                <a:lnTo>
                  <a:pt x="2248" y="57"/>
                </a:lnTo>
                <a:lnTo>
                  <a:pt x="2248" y="57"/>
                </a:lnTo>
                <a:lnTo>
                  <a:pt x="2243" y="59"/>
                </a:lnTo>
                <a:lnTo>
                  <a:pt x="2241" y="59"/>
                </a:lnTo>
                <a:lnTo>
                  <a:pt x="2239" y="59"/>
                </a:lnTo>
                <a:lnTo>
                  <a:pt x="2241" y="62"/>
                </a:lnTo>
                <a:lnTo>
                  <a:pt x="2245" y="62"/>
                </a:lnTo>
                <a:lnTo>
                  <a:pt x="2246" y="65"/>
                </a:lnTo>
                <a:lnTo>
                  <a:pt x="2250" y="65"/>
                </a:lnTo>
                <a:lnTo>
                  <a:pt x="2253" y="65"/>
                </a:lnTo>
                <a:lnTo>
                  <a:pt x="2256" y="65"/>
                </a:lnTo>
                <a:lnTo>
                  <a:pt x="2256" y="64"/>
                </a:lnTo>
                <a:lnTo>
                  <a:pt x="2256" y="62"/>
                </a:lnTo>
                <a:lnTo>
                  <a:pt x="2254" y="61"/>
                </a:lnTo>
                <a:lnTo>
                  <a:pt x="2254" y="59"/>
                </a:lnTo>
                <a:lnTo>
                  <a:pt x="2253" y="59"/>
                </a:lnTo>
                <a:lnTo>
                  <a:pt x="2252" y="58"/>
                </a:lnTo>
                <a:lnTo>
                  <a:pt x="2249" y="58"/>
                </a:lnTo>
                <a:moveTo>
                  <a:pt x="2257" y="54"/>
                </a:moveTo>
                <a:lnTo>
                  <a:pt x="2260" y="53"/>
                </a:lnTo>
                <a:lnTo>
                  <a:pt x="2260" y="53"/>
                </a:lnTo>
                <a:lnTo>
                  <a:pt x="2259" y="51"/>
                </a:lnTo>
                <a:lnTo>
                  <a:pt x="2257" y="51"/>
                </a:lnTo>
                <a:lnTo>
                  <a:pt x="2256" y="51"/>
                </a:lnTo>
                <a:lnTo>
                  <a:pt x="2253" y="51"/>
                </a:lnTo>
                <a:lnTo>
                  <a:pt x="2253" y="53"/>
                </a:lnTo>
                <a:lnTo>
                  <a:pt x="2254" y="53"/>
                </a:lnTo>
                <a:lnTo>
                  <a:pt x="2257" y="54"/>
                </a:lnTo>
                <a:moveTo>
                  <a:pt x="2220" y="77"/>
                </a:moveTo>
                <a:lnTo>
                  <a:pt x="2223" y="76"/>
                </a:lnTo>
                <a:lnTo>
                  <a:pt x="2223" y="75"/>
                </a:lnTo>
                <a:lnTo>
                  <a:pt x="2221" y="75"/>
                </a:lnTo>
                <a:lnTo>
                  <a:pt x="2220" y="75"/>
                </a:lnTo>
                <a:lnTo>
                  <a:pt x="2219" y="75"/>
                </a:lnTo>
                <a:lnTo>
                  <a:pt x="2219" y="76"/>
                </a:lnTo>
                <a:lnTo>
                  <a:pt x="2219" y="77"/>
                </a:lnTo>
                <a:lnTo>
                  <a:pt x="2220" y="77"/>
                </a:lnTo>
                <a:moveTo>
                  <a:pt x="2238" y="70"/>
                </a:moveTo>
                <a:lnTo>
                  <a:pt x="2238" y="72"/>
                </a:lnTo>
                <a:lnTo>
                  <a:pt x="2238" y="72"/>
                </a:lnTo>
                <a:lnTo>
                  <a:pt x="2239" y="73"/>
                </a:lnTo>
                <a:lnTo>
                  <a:pt x="2239" y="73"/>
                </a:lnTo>
                <a:lnTo>
                  <a:pt x="2239" y="75"/>
                </a:lnTo>
                <a:lnTo>
                  <a:pt x="2241" y="77"/>
                </a:lnTo>
                <a:lnTo>
                  <a:pt x="2241" y="79"/>
                </a:lnTo>
                <a:lnTo>
                  <a:pt x="2241" y="79"/>
                </a:lnTo>
                <a:lnTo>
                  <a:pt x="2245" y="80"/>
                </a:lnTo>
                <a:lnTo>
                  <a:pt x="2246" y="79"/>
                </a:lnTo>
                <a:lnTo>
                  <a:pt x="2249" y="77"/>
                </a:lnTo>
                <a:lnTo>
                  <a:pt x="2249" y="77"/>
                </a:lnTo>
                <a:lnTo>
                  <a:pt x="2250" y="76"/>
                </a:lnTo>
                <a:lnTo>
                  <a:pt x="2250" y="75"/>
                </a:lnTo>
                <a:lnTo>
                  <a:pt x="2250" y="75"/>
                </a:lnTo>
                <a:lnTo>
                  <a:pt x="2259" y="75"/>
                </a:lnTo>
                <a:lnTo>
                  <a:pt x="2257" y="73"/>
                </a:lnTo>
                <a:lnTo>
                  <a:pt x="2256" y="73"/>
                </a:lnTo>
                <a:lnTo>
                  <a:pt x="2252" y="72"/>
                </a:lnTo>
                <a:lnTo>
                  <a:pt x="2242" y="72"/>
                </a:lnTo>
                <a:lnTo>
                  <a:pt x="2238" y="70"/>
                </a:lnTo>
                <a:moveTo>
                  <a:pt x="2263" y="276"/>
                </a:moveTo>
                <a:lnTo>
                  <a:pt x="2263" y="276"/>
                </a:lnTo>
                <a:lnTo>
                  <a:pt x="2264" y="277"/>
                </a:lnTo>
                <a:lnTo>
                  <a:pt x="2265" y="277"/>
                </a:lnTo>
                <a:lnTo>
                  <a:pt x="2267" y="276"/>
                </a:lnTo>
                <a:lnTo>
                  <a:pt x="2268" y="277"/>
                </a:lnTo>
                <a:lnTo>
                  <a:pt x="2270" y="276"/>
                </a:lnTo>
                <a:lnTo>
                  <a:pt x="2270" y="276"/>
                </a:lnTo>
                <a:lnTo>
                  <a:pt x="2271" y="274"/>
                </a:lnTo>
                <a:lnTo>
                  <a:pt x="2271" y="273"/>
                </a:lnTo>
                <a:lnTo>
                  <a:pt x="2271" y="273"/>
                </a:lnTo>
                <a:lnTo>
                  <a:pt x="2270" y="272"/>
                </a:lnTo>
                <a:lnTo>
                  <a:pt x="2268" y="272"/>
                </a:lnTo>
                <a:lnTo>
                  <a:pt x="2265" y="270"/>
                </a:lnTo>
                <a:lnTo>
                  <a:pt x="2263" y="268"/>
                </a:lnTo>
                <a:lnTo>
                  <a:pt x="2261" y="268"/>
                </a:lnTo>
                <a:lnTo>
                  <a:pt x="2260" y="266"/>
                </a:lnTo>
                <a:lnTo>
                  <a:pt x="2260" y="265"/>
                </a:lnTo>
                <a:lnTo>
                  <a:pt x="2257" y="263"/>
                </a:lnTo>
                <a:lnTo>
                  <a:pt x="2257" y="263"/>
                </a:lnTo>
                <a:lnTo>
                  <a:pt x="2257" y="263"/>
                </a:lnTo>
                <a:lnTo>
                  <a:pt x="2254" y="265"/>
                </a:lnTo>
                <a:lnTo>
                  <a:pt x="2253" y="265"/>
                </a:lnTo>
                <a:lnTo>
                  <a:pt x="2253" y="266"/>
                </a:lnTo>
                <a:lnTo>
                  <a:pt x="2252" y="266"/>
                </a:lnTo>
                <a:lnTo>
                  <a:pt x="2252" y="268"/>
                </a:lnTo>
                <a:lnTo>
                  <a:pt x="2252" y="269"/>
                </a:lnTo>
                <a:lnTo>
                  <a:pt x="2253" y="269"/>
                </a:lnTo>
                <a:lnTo>
                  <a:pt x="2253" y="270"/>
                </a:lnTo>
                <a:lnTo>
                  <a:pt x="2253" y="270"/>
                </a:lnTo>
                <a:lnTo>
                  <a:pt x="2256" y="273"/>
                </a:lnTo>
                <a:lnTo>
                  <a:pt x="2257" y="273"/>
                </a:lnTo>
                <a:lnTo>
                  <a:pt x="2257" y="273"/>
                </a:lnTo>
                <a:lnTo>
                  <a:pt x="2257" y="273"/>
                </a:lnTo>
                <a:lnTo>
                  <a:pt x="2259" y="273"/>
                </a:lnTo>
                <a:lnTo>
                  <a:pt x="2260" y="273"/>
                </a:lnTo>
                <a:lnTo>
                  <a:pt x="2261" y="273"/>
                </a:lnTo>
                <a:lnTo>
                  <a:pt x="2261" y="274"/>
                </a:lnTo>
                <a:lnTo>
                  <a:pt x="2261" y="276"/>
                </a:lnTo>
                <a:lnTo>
                  <a:pt x="2263" y="276"/>
                </a:lnTo>
                <a:moveTo>
                  <a:pt x="2362" y="218"/>
                </a:moveTo>
                <a:lnTo>
                  <a:pt x="2364" y="218"/>
                </a:lnTo>
                <a:lnTo>
                  <a:pt x="2364" y="218"/>
                </a:lnTo>
                <a:lnTo>
                  <a:pt x="2367" y="218"/>
                </a:lnTo>
                <a:lnTo>
                  <a:pt x="2370" y="217"/>
                </a:lnTo>
                <a:lnTo>
                  <a:pt x="2374" y="217"/>
                </a:lnTo>
                <a:lnTo>
                  <a:pt x="2377" y="217"/>
                </a:lnTo>
                <a:lnTo>
                  <a:pt x="2377" y="215"/>
                </a:lnTo>
                <a:lnTo>
                  <a:pt x="2377" y="214"/>
                </a:lnTo>
                <a:lnTo>
                  <a:pt x="2375" y="212"/>
                </a:lnTo>
                <a:lnTo>
                  <a:pt x="2374" y="212"/>
                </a:lnTo>
                <a:lnTo>
                  <a:pt x="2373" y="211"/>
                </a:lnTo>
                <a:lnTo>
                  <a:pt x="2371" y="211"/>
                </a:lnTo>
                <a:lnTo>
                  <a:pt x="2371" y="210"/>
                </a:lnTo>
                <a:lnTo>
                  <a:pt x="2370" y="210"/>
                </a:lnTo>
                <a:lnTo>
                  <a:pt x="2364" y="211"/>
                </a:lnTo>
                <a:lnTo>
                  <a:pt x="2363" y="211"/>
                </a:lnTo>
                <a:lnTo>
                  <a:pt x="2362" y="212"/>
                </a:lnTo>
                <a:lnTo>
                  <a:pt x="2362" y="215"/>
                </a:lnTo>
                <a:lnTo>
                  <a:pt x="2360" y="217"/>
                </a:lnTo>
                <a:lnTo>
                  <a:pt x="2360" y="217"/>
                </a:lnTo>
                <a:lnTo>
                  <a:pt x="2360" y="218"/>
                </a:lnTo>
                <a:lnTo>
                  <a:pt x="2362" y="218"/>
                </a:lnTo>
                <a:lnTo>
                  <a:pt x="2362" y="218"/>
                </a:lnTo>
                <a:moveTo>
                  <a:pt x="2315" y="153"/>
                </a:moveTo>
                <a:lnTo>
                  <a:pt x="2314" y="153"/>
                </a:lnTo>
                <a:lnTo>
                  <a:pt x="2314" y="153"/>
                </a:lnTo>
                <a:lnTo>
                  <a:pt x="2311" y="155"/>
                </a:lnTo>
                <a:lnTo>
                  <a:pt x="2308" y="156"/>
                </a:lnTo>
                <a:lnTo>
                  <a:pt x="2300" y="157"/>
                </a:lnTo>
                <a:lnTo>
                  <a:pt x="2294" y="159"/>
                </a:lnTo>
                <a:lnTo>
                  <a:pt x="2293" y="159"/>
                </a:lnTo>
                <a:lnTo>
                  <a:pt x="2289" y="159"/>
                </a:lnTo>
                <a:lnTo>
                  <a:pt x="2287" y="159"/>
                </a:lnTo>
                <a:lnTo>
                  <a:pt x="2283" y="157"/>
                </a:lnTo>
                <a:lnTo>
                  <a:pt x="2281" y="157"/>
                </a:lnTo>
                <a:lnTo>
                  <a:pt x="2278" y="157"/>
                </a:lnTo>
                <a:lnTo>
                  <a:pt x="2276" y="157"/>
                </a:lnTo>
                <a:lnTo>
                  <a:pt x="2276" y="159"/>
                </a:lnTo>
                <a:lnTo>
                  <a:pt x="2276" y="160"/>
                </a:lnTo>
                <a:lnTo>
                  <a:pt x="2276" y="161"/>
                </a:lnTo>
                <a:lnTo>
                  <a:pt x="2275" y="161"/>
                </a:lnTo>
                <a:lnTo>
                  <a:pt x="2275" y="161"/>
                </a:lnTo>
                <a:lnTo>
                  <a:pt x="2274" y="161"/>
                </a:lnTo>
                <a:lnTo>
                  <a:pt x="2272" y="161"/>
                </a:lnTo>
                <a:lnTo>
                  <a:pt x="2272" y="161"/>
                </a:lnTo>
                <a:lnTo>
                  <a:pt x="2268" y="161"/>
                </a:lnTo>
                <a:lnTo>
                  <a:pt x="2267" y="161"/>
                </a:lnTo>
                <a:lnTo>
                  <a:pt x="2267" y="164"/>
                </a:lnTo>
                <a:lnTo>
                  <a:pt x="2264" y="164"/>
                </a:lnTo>
                <a:lnTo>
                  <a:pt x="2260" y="166"/>
                </a:lnTo>
                <a:lnTo>
                  <a:pt x="2257" y="166"/>
                </a:lnTo>
                <a:lnTo>
                  <a:pt x="2256" y="166"/>
                </a:lnTo>
                <a:lnTo>
                  <a:pt x="2256" y="166"/>
                </a:lnTo>
                <a:lnTo>
                  <a:pt x="2253" y="167"/>
                </a:lnTo>
                <a:lnTo>
                  <a:pt x="2250" y="168"/>
                </a:lnTo>
                <a:lnTo>
                  <a:pt x="2248" y="170"/>
                </a:lnTo>
                <a:lnTo>
                  <a:pt x="2248" y="171"/>
                </a:lnTo>
                <a:lnTo>
                  <a:pt x="2248" y="171"/>
                </a:lnTo>
                <a:lnTo>
                  <a:pt x="2245" y="172"/>
                </a:lnTo>
                <a:lnTo>
                  <a:pt x="2245" y="174"/>
                </a:lnTo>
                <a:lnTo>
                  <a:pt x="2243" y="175"/>
                </a:lnTo>
                <a:lnTo>
                  <a:pt x="2243" y="175"/>
                </a:lnTo>
                <a:lnTo>
                  <a:pt x="2241" y="175"/>
                </a:lnTo>
                <a:lnTo>
                  <a:pt x="2238" y="175"/>
                </a:lnTo>
                <a:lnTo>
                  <a:pt x="2238" y="175"/>
                </a:lnTo>
                <a:lnTo>
                  <a:pt x="2237" y="175"/>
                </a:lnTo>
                <a:lnTo>
                  <a:pt x="2235" y="177"/>
                </a:lnTo>
                <a:lnTo>
                  <a:pt x="2235" y="177"/>
                </a:lnTo>
                <a:lnTo>
                  <a:pt x="2237" y="178"/>
                </a:lnTo>
                <a:lnTo>
                  <a:pt x="2234" y="181"/>
                </a:lnTo>
                <a:lnTo>
                  <a:pt x="2232" y="181"/>
                </a:lnTo>
                <a:lnTo>
                  <a:pt x="2231" y="179"/>
                </a:lnTo>
                <a:lnTo>
                  <a:pt x="2231" y="179"/>
                </a:lnTo>
                <a:lnTo>
                  <a:pt x="2230" y="179"/>
                </a:lnTo>
                <a:lnTo>
                  <a:pt x="2228" y="179"/>
                </a:lnTo>
                <a:lnTo>
                  <a:pt x="2227" y="179"/>
                </a:lnTo>
                <a:lnTo>
                  <a:pt x="2226" y="179"/>
                </a:lnTo>
                <a:lnTo>
                  <a:pt x="2227" y="181"/>
                </a:lnTo>
                <a:lnTo>
                  <a:pt x="2227" y="181"/>
                </a:lnTo>
                <a:lnTo>
                  <a:pt x="2228" y="182"/>
                </a:lnTo>
                <a:lnTo>
                  <a:pt x="2231" y="182"/>
                </a:lnTo>
                <a:lnTo>
                  <a:pt x="2232" y="183"/>
                </a:lnTo>
                <a:lnTo>
                  <a:pt x="2232" y="183"/>
                </a:lnTo>
                <a:lnTo>
                  <a:pt x="2230" y="185"/>
                </a:lnTo>
                <a:lnTo>
                  <a:pt x="2227" y="186"/>
                </a:lnTo>
                <a:lnTo>
                  <a:pt x="2224" y="189"/>
                </a:lnTo>
                <a:lnTo>
                  <a:pt x="2224" y="189"/>
                </a:lnTo>
                <a:lnTo>
                  <a:pt x="2224" y="190"/>
                </a:lnTo>
                <a:lnTo>
                  <a:pt x="2224" y="190"/>
                </a:lnTo>
                <a:lnTo>
                  <a:pt x="2226" y="190"/>
                </a:lnTo>
                <a:lnTo>
                  <a:pt x="2227" y="190"/>
                </a:lnTo>
                <a:lnTo>
                  <a:pt x="2230" y="192"/>
                </a:lnTo>
                <a:lnTo>
                  <a:pt x="2228" y="192"/>
                </a:lnTo>
                <a:lnTo>
                  <a:pt x="2223" y="193"/>
                </a:lnTo>
                <a:lnTo>
                  <a:pt x="2221" y="193"/>
                </a:lnTo>
                <a:lnTo>
                  <a:pt x="2219" y="197"/>
                </a:lnTo>
                <a:lnTo>
                  <a:pt x="2217" y="199"/>
                </a:lnTo>
                <a:lnTo>
                  <a:pt x="2217" y="199"/>
                </a:lnTo>
                <a:lnTo>
                  <a:pt x="2216" y="200"/>
                </a:lnTo>
                <a:lnTo>
                  <a:pt x="2215" y="201"/>
                </a:lnTo>
                <a:lnTo>
                  <a:pt x="2215" y="201"/>
                </a:lnTo>
                <a:lnTo>
                  <a:pt x="2213" y="203"/>
                </a:lnTo>
                <a:lnTo>
                  <a:pt x="2210" y="203"/>
                </a:lnTo>
                <a:lnTo>
                  <a:pt x="2209" y="204"/>
                </a:lnTo>
                <a:lnTo>
                  <a:pt x="2208" y="204"/>
                </a:lnTo>
                <a:lnTo>
                  <a:pt x="2206" y="206"/>
                </a:lnTo>
                <a:lnTo>
                  <a:pt x="2208" y="207"/>
                </a:lnTo>
                <a:lnTo>
                  <a:pt x="2210" y="210"/>
                </a:lnTo>
                <a:lnTo>
                  <a:pt x="2210" y="211"/>
                </a:lnTo>
                <a:lnTo>
                  <a:pt x="2212" y="212"/>
                </a:lnTo>
                <a:lnTo>
                  <a:pt x="2215" y="211"/>
                </a:lnTo>
                <a:lnTo>
                  <a:pt x="2216" y="211"/>
                </a:lnTo>
                <a:lnTo>
                  <a:pt x="2219" y="211"/>
                </a:lnTo>
                <a:lnTo>
                  <a:pt x="2221" y="212"/>
                </a:lnTo>
                <a:lnTo>
                  <a:pt x="2224" y="212"/>
                </a:lnTo>
                <a:lnTo>
                  <a:pt x="2228" y="212"/>
                </a:lnTo>
                <a:lnTo>
                  <a:pt x="2230" y="214"/>
                </a:lnTo>
                <a:lnTo>
                  <a:pt x="2232" y="214"/>
                </a:lnTo>
                <a:lnTo>
                  <a:pt x="2234" y="214"/>
                </a:lnTo>
                <a:lnTo>
                  <a:pt x="2237" y="212"/>
                </a:lnTo>
                <a:lnTo>
                  <a:pt x="2239" y="210"/>
                </a:lnTo>
                <a:lnTo>
                  <a:pt x="2242" y="208"/>
                </a:lnTo>
                <a:lnTo>
                  <a:pt x="2242" y="207"/>
                </a:lnTo>
                <a:lnTo>
                  <a:pt x="2242" y="206"/>
                </a:lnTo>
                <a:lnTo>
                  <a:pt x="2241" y="204"/>
                </a:lnTo>
                <a:lnTo>
                  <a:pt x="2241" y="204"/>
                </a:lnTo>
                <a:lnTo>
                  <a:pt x="2242" y="204"/>
                </a:lnTo>
                <a:lnTo>
                  <a:pt x="2243" y="206"/>
                </a:lnTo>
                <a:lnTo>
                  <a:pt x="2243" y="206"/>
                </a:lnTo>
                <a:lnTo>
                  <a:pt x="2245" y="206"/>
                </a:lnTo>
                <a:lnTo>
                  <a:pt x="2245" y="204"/>
                </a:lnTo>
                <a:lnTo>
                  <a:pt x="2246" y="204"/>
                </a:lnTo>
                <a:lnTo>
                  <a:pt x="2246" y="203"/>
                </a:lnTo>
                <a:lnTo>
                  <a:pt x="2245" y="201"/>
                </a:lnTo>
                <a:lnTo>
                  <a:pt x="2245" y="201"/>
                </a:lnTo>
                <a:lnTo>
                  <a:pt x="2252" y="199"/>
                </a:lnTo>
                <a:lnTo>
                  <a:pt x="2253" y="197"/>
                </a:lnTo>
                <a:lnTo>
                  <a:pt x="2253" y="196"/>
                </a:lnTo>
                <a:lnTo>
                  <a:pt x="2253" y="195"/>
                </a:lnTo>
                <a:lnTo>
                  <a:pt x="2252" y="193"/>
                </a:lnTo>
                <a:lnTo>
                  <a:pt x="2252" y="192"/>
                </a:lnTo>
                <a:lnTo>
                  <a:pt x="2252" y="192"/>
                </a:lnTo>
                <a:lnTo>
                  <a:pt x="2256" y="192"/>
                </a:lnTo>
                <a:lnTo>
                  <a:pt x="2257" y="192"/>
                </a:lnTo>
                <a:lnTo>
                  <a:pt x="2257" y="192"/>
                </a:lnTo>
                <a:lnTo>
                  <a:pt x="2257" y="190"/>
                </a:lnTo>
                <a:lnTo>
                  <a:pt x="2259" y="189"/>
                </a:lnTo>
                <a:lnTo>
                  <a:pt x="2259" y="189"/>
                </a:lnTo>
                <a:lnTo>
                  <a:pt x="2259" y="188"/>
                </a:lnTo>
                <a:lnTo>
                  <a:pt x="2263" y="189"/>
                </a:lnTo>
                <a:lnTo>
                  <a:pt x="2263" y="189"/>
                </a:lnTo>
                <a:lnTo>
                  <a:pt x="2264" y="189"/>
                </a:lnTo>
                <a:lnTo>
                  <a:pt x="2264" y="189"/>
                </a:lnTo>
                <a:lnTo>
                  <a:pt x="2264" y="188"/>
                </a:lnTo>
                <a:lnTo>
                  <a:pt x="2264" y="188"/>
                </a:lnTo>
                <a:lnTo>
                  <a:pt x="2265" y="188"/>
                </a:lnTo>
                <a:lnTo>
                  <a:pt x="2267" y="188"/>
                </a:lnTo>
                <a:lnTo>
                  <a:pt x="2268" y="186"/>
                </a:lnTo>
                <a:lnTo>
                  <a:pt x="2268" y="185"/>
                </a:lnTo>
                <a:lnTo>
                  <a:pt x="2270" y="185"/>
                </a:lnTo>
                <a:lnTo>
                  <a:pt x="2271" y="183"/>
                </a:lnTo>
                <a:lnTo>
                  <a:pt x="2271" y="183"/>
                </a:lnTo>
                <a:lnTo>
                  <a:pt x="2268" y="183"/>
                </a:lnTo>
                <a:lnTo>
                  <a:pt x="2268" y="182"/>
                </a:lnTo>
                <a:lnTo>
                  <a:pt x="2271" y="181"/>
                </a:lnTo>
                <a:lnTo>
                  <a:pt x="2271" y="181"/>
                </a:lnTo>
                <a:lnTo>
                  <a:pt x="2272" y="181"/>
                </a:lnTo>
                <a:lnTo>
                  <a:pt x="2272" y="181"/>
                </a:lnTo>
                <a:lnTo>
                  <a:pt x="2274" y="181"/>
                </a:lnTo>
                <a:lnTo>
                  <a:pt x="2275" y="179"/>
                </a:lnTo>
                <a:lnTo>
                  <a:pt x="2276" y="178"/>
                </a:lnTo>
                <a:lnTo>
                  <a:pt x="2278" y="177"/>
                </a:lnTo>
                <a:lnTo>
                  <a:pt x="2279" y="177"/>
                </a:lnTo>
                <a:lnTo>
                  <a:pt x="2281" y="177"/>
                </a:lnTo>
                <a:lnTo>
                  <a:pt x="2282" y="177"/>
                </a:lnTo>
                <a:lnTo>
                  <a:pt x="2286" y="174"/>
                </a:lnTo>
                <a:lnTo>
                  <a:pt x="2294" y="171"/>
                </a:lnTo>
                <a:lnTo>
                  <a:pt x="2297" y="171"/>
                </a:lnTo>
                <a:lnTo>
                  <a:pt x="2301" y="170"/>
                </a:lnTo>
                <a:lnTo>
                  <a:pt x="2303" y="170"/>
                </a:lnTo>
                <a:lnTo>
                  <a:pt x="2307" y="168"/>
                </a:lnTo>
                <a:lnTo>
                  <a:pt x="2311" y="167"/>
                </a:lnTo>
                <a:lnTo>
                  <a:pt x="2315" y="167"/>
                </a:lnTo>
                <a:lnTo>
                  <a:pt x="2319" y="166"/>
                </a:lnTo>
                <a:lnTo>
                  <a:pt x="2326" y="164"/>
                </a:lnTo>
                <a:lnTo>
                  <a:pt x="2329" y="163"/>
                </a:lnTo>
                <a:lnTo>
                  <a:pt x="2331" y="161"/>
                </a:lnTo>
                <a:lnTo>
                  <a:pt x="2334" y="161"/>
                </a:lnTo>
                <a:lnTo>
                  <a:pt x="2336" y="160"/>
                </a:lnTo>
                <a:lnTo>
                  <a:pt x="2340" y="159"/>
                </a:lnTo>
                <a:lnTo>
                  <a:pt x="2344" y="157"/>
                </a:lnTo>
                <a:lnTo>
                  <a:pt x="2344" y="157"/>
                </a:lnTo>
                <a:lnTo>
                  <a:pt x="2348" y="155"/>
                </a:lnTo>
                <a:lnTo>
                  <a:pt x="2351" y="152"/>
                </a:lnTo>
                <a:lnTo>
                  <a:pt x="2351" y="152"/>
                </a:lnTo>
                <a:lnTo>
                  <a:pt x="2351" y="150"/>
                </a:lnTo>
                <a:lnTo>
                  <a:pt x="2351" y="149"/>
                </a:lnTo>
                <a:lnTo>
                  <a:pt x="2351" y="149"/>
                </a:lnTo>
                <a:lnTo>
                  <a:pt x="2351" y="148"/>
                </a:lnTo>
                <a:lnTo>
                  <a:pt x="2349" y="146"/>
                </a:lnTo>
                <a:lnTo>
                  <a:pt x="2347" y="145"/>
                </a:lnTo>
                <a:lnTo>
                  <a:pt x="2342" y="144"/>
                </a:lnTo>
                <a:lnTo>
                  <a:pt x="2338" y="144"/>
                </a:lnTo>
                <a:lnTo>
                  <a:pt x="2337" y="144"/>
                </a:lnTo>
                <a:lnTo>
                  <a:pt x="2336" y="145"/>
                </a:lnTo>
                <a:lnTo>
                  <a:pt x="2331" y="145"/>
                </a:lnTo>
                <a:lnTo>
                  <a:pt x="2326" y="148"/>
                </a:lnTo>
                <a:lnTo>
                  <a:pt x="2323" y="149"/>
                </a:lnTo>
                <a:lnTo>
                  <a:pt x="2323" y="150"/>
                </a:lnTo>
                <a:lnTo>
                  <a:pt x="2322" y="152"/>
                </a:lnTo>
                <a:lnTo>
                  <a:pt x="2320" y="152"/>
                </a:lnTo>
                <a:lnTo>
                  <a:pt x="2319" y="152"/>
                </a:lnTo>
                <a:lnTo>
                  <a:pt x="2319" y="152"/>
                </a:lnTo>
                <a:lnTo>
                  <a:pt x="2316" y="153"/>
                </a:lnTo>
                <a:lnTo>
                  <a:pt x="2315" y="153"/>
                </a:lnTo>
                <a:moveTo>
                  <a:pt x="2186" y="236"/>
                </a:moveTo>
                <a:lnTo>
                  <a:pt x="2186" y="237"/>
                </a:lnTo>
                <a:lnTo>
                  <a:pt x="2184" y="239"/>
                </a:lnTo>
                <a:lnTo>
                  <a:pt x="2184" y="240"/>
                </a:lnTo>
                <a:lnTo>
                  <a:pt x="2184" y="241"/>
                </a:lnTo>
                <a:lnTo>
                  <a:pt x="2186" y="243"/>
                </a:lnTo>
                <a:lnTo>
                  <a:pt x="2186" y="244"/>
                </a:lnTo>
                <a:lnTo>
                  <a:pt x="2187" y="246"/>
                </a:lnTo>
                <a:lnTo>
                  <a:pt x="2188" y="246"/>
                </a:lnTo>
                <a:lnTo>
                  <a:pt x="2190" y="247"/>
                </a:lnTo>
                <a:lnTo>
                  <a:pt x="2191" y="246"/>
                </a:lnTo>
                <a:lnTo>
                  <a:pt x="2194" y="246"/>
                </a:lnTo>
                <a:lnTo>
                  <a:pt x="2197" y="246"/>
                </a:lnTo>
                <a:lnTo>
                  <a:pt x="2198" y="246"/>
                </a:lnTo>
                <a:lnTo>
                  <a:pt x="2204" y="246"/>
                </a:lnTo>
                <a:lnTo>
                  <a:pt x="2204" y="246"/>
                </a:lnTo>
                <a:lnTo>
                  <a:pt x="2202" y="246"/>
                </a:lnTo>
                <a:lnTo>
                  <a:pt x="2202" y="247"/>
                </a:lnTo>
                <a:lnTo>
                  <a:pt x="2204" y="248"/>
                </a:lnTo>
                <a:lnTo>
                  <a:pt x="2205" y="248"/>
                </a:lnTo>
                <a:lnTo>
                  <a:pt x="2205" y="248"/>
                </a:lnTo>
                <a:lnTo>
                  <a:pt x="2205" y="250"/>
                </a:lnTo>
                <a:lnTo>
                  <a:pt x="2208" y="251"/>
                </a:lnTo>
                <a:lnTo>
                  <a:pt x="2210" y="252"/>
                </a:lnTo>
                <a:lnTo>
                  <a:pt x="2210" y="252"/>
                </a:lnTo>
                <a:lnTo>
                  <a:pt x="2208" y="252"/>
                </a:lnTo>
                <a:lnTo>
                  <a:pt x="2208" y="252"/>
                </a:lnTo>
                <a:lnTo>
                  <a:pt x="2208" y="254"/>
                </a:lnTo>
                <a:lnTo>
                  <a:pt x="2206" y="252"/>
                </a:lnTo>
                <a:lnTo>
                  <a:pt x="2205" y="254"/>
                </a:lnTo>
                <a:lnTo>
                  <a:pt x="2205" y="254"/>
                </a:lnTo>
                <a:lnTo>
                  <a:pt x="2205" y="255"/>
                </a:lnTo>
                <a:lnTo>
                  <a:pt x="2205" y="257"/>
                </a:lnTo>
                <a:lnTo>
                  <a:pt x="2204" y="257"/>
                </a:lnTo>
                <a:lnTo>
                  <a:pt x="2204" y="257"/>
                </a:lnTo>
                <a:lnTo>
                  <a:pt x="2206" y="258"/>
                </a:lnTo>
                <a:lnTo>
                  <a:pt x="2210" y="258"/>
                </a:lnTo>
                <a:lnTo>
                  <a:pt x="2212" y="259"/>
                </a:lnTo>
                <a:lnTo>
                  <a:pt x="2213" y="259"/>
                </a:lnTo>
                <a:lnTo>
                  <a:pt x="2215" y="259"/>
                </a:lnTo>
                <a:lnTo>
                  <a:pt x="2215" y="259"/>
                </a:lnTo>
                <a:lnTo>
                  <a:pt x="2215" y="259"/>
                </a:lnTo>
                <a:lnTo>
                  <a:pt x="2217" y="259"/>
                </a:lnTo>
                <a:lnTo>
                  <a:pt x="2219" y="261"/>
                </a:lnTo>
                <a:lnTo>
                  <a:pt x="2220" y="261"/>
                </a:lnTo>
                <a:lnTo>
                  <a:pt x="2226" y="259"/>
                </a:lnTo>
                <a:lnTo>
                  <a:pt x="2226" y="261"/>
                </a:lnTo>
                <a:lnTo>
                  <a:pt x="2226" y="261"/>
                </a:lnTo>
                <a:lnTo>
                  <a:pt x="2226" y="261"/>
                </a:lnTo>
                <a:lnTo>
                  <a:pt x="2227" y="261"/>
                </a:lnTo>
                <a:lnTo>
                  <a:pt x="2227" y="261"/>
                </a:lnTo>
                <a:lnTo>
                  <a:pt x="2228" y="261"/>
                </a:lnTo>
                <a:lnTo>
                  <a:pt x="2230" y="261"/>
                </a:lnTo>
                <a:lnTo>
                  <a:pt x="2230" y="261"/>
                </a:lnTo>
                <a:lnTo>
                  <a:pt x="2232" y="262"/>
                </a:lnTo>
                <a:lnTo>
                  <a:pt x="2232" y="262"/>
                </a:lnTo>
                <a:lnTo>
                  <a:pt x="2234" y="262"/>
                </a:lnTo>
                <a:lnTo>
                  <a:pt x="2232" y="261"/>
                </a:lnTo>
                <a:lnTo>
                  <a:pt x="2231" y="261"/>
                </a:lnTo>
                <a:lnTo>
                  <a:pt x="2231" y="259"/>
                </a:lnTo>
                <a:lnTo>
                  <a:pt x="2231" y="259"/>
                </a:lnTo>
                <a:lnTo>
                  <a:pt x="2232" y="259"/>
                </a:lnTo>
                <a:lnTo>
                  <a:pt x="2234" y="259"/>
                </a:lnTo>
                <a:lnTo>
                  <a:pt x="2234" y="261"/>
                </a:lnTo>
                <a:lnTo>
                  <a:pt x="2234" y="261"/>
                </a:lnTo>
                <a:lnTo>
                  <a:pt x="2239" y="262"/>
                </a:lnTo>
                <a:lnTo>
                  <a:pt x="2239" y="261"/>
                </a:lnTo>
                <a:lnTo>
                  <a:pt x="2239" y="261"/>
                </a:lnTo>
                <a:lnTo>
                  <a:pt x="2242" y="261"/>
                </a:lnTo>
                <a:lnTo>
                  <a:pt x="2243" y="259"/>
                </a:lnTo>
                <a:lnTo>
                  <a:pt x="2242" y="258"/>
                </a:lnTo>
                <a:lnTo>
                  <a:pt x="2242" y="258"/>
                </a:lnTo>
                <a:lnTo>
                  <a:pt x="2238" y="257"/>
                </a:lnTo>
                <a:lnTo>
                  <a:pt x="2237" y="255"/>
                </a:lnTo>
                <a:lnTo>
                  <a:pt x="2232" y="252"/>
                </a:lnTo>
                <a:lnTo>
                  <a:pt x="2228" y="248"/>
                </a:lnTo>
                <a:lnTo>
                  <a:pt x="2226" y="246"/>
                </a:lnTo>
                <a:lnTo>
                  <a:pt x="2224" y="243"/>
                </a:lnTo>
                <a:lnTo>
                  <a:pt x="2224" y="241"/>
                </a:lnTo>
                <a:lnTo>
                  <a:pt x="2223" y="240"/>
                </a:lnTo>
                <a:lnTo>
                  <a:pt x="2221" y="239"/>
                </a:lnTo>
                <a:lnTo>
                  <a:pt x="2221" y="237"/>
                </a:lnTo>
                <a:lnTo>
                  <a:pt x="2223" y="234"/>
                </a:lnTo>
                <a:lnTo>
                  <a:pt x="2223" y="234"/>
                </a:lnTo>
                <a:lnTo>
                  <a:pt x="2223" y="233"/>
                </a:lnTo>
                <a:lnTo>
                  <a:pt x="2223" y="232"/>
                </a:lnTo>
                <a:lnTo>
                  <a:pt x="2223" y="230"/>
                </a:lnTo>
                <a:lnTo>
                  <a:pt x="2221" y="230"/>
                </a:lnTo>
                <a:lnTo>
                  <a:pt x="2221" y="229"/>
                </a:lnTo>
                <a:lnTo>
                  <a:pt x="2223" y="228"/>
                </a:lnTo>
                <a:lnTo>
                  <a:pt x="2223" y="228"/>
                </a:lnTo>
                <a:lnTo>
                  <a:pt x="2223" y="226"/>
                </a:lnTo>
                <a:lnTo>
                  <a:pt x="2224" y="226"/>
                </a:lnTo>
                <a:lnTo>
                  <a:pt x="2226" y="225"/>
                </a:lnTo>
                <a:lnTo>
                  <a:pt x="2226" y="225"/>
                </a:lnTo>
                <a:lnTo>
                  <a:pt x="2226" y="223"/>
                </a:lnTo>
                <a:lnTo>
                  <a:pt x="2226" y="223"/>
                </a:lnTo>
                <a:lnTo>
                  <a:pt x="2228" y="223"/>
                </a:lnTo>
                <a:lnTo>
                  <a:pt x="2230" y="222"/>
                </a:lnTo>
                <a:lnTo>
                  <a:pt x="2230" y="222"/>
                </a:lnTo>
                <a:lnTo>
                  <a:pt x="2230" y="221"/>
                </a:lnTo>
                <a:lnTo>
                  <a:pt x="2230" y="219"/>
                </a:lnTo>
                <a:lnTo>
                  <a:pt x="2230" y="218"/>
                </a:lnTo>
                <a:lnTo>
                  <a:pt x="2231" y="217"/>
                </a:lnTo>
                <a:lnTo>
                  <a:pt x="2231" y="217"/>
                </a:lnTo>
                <a:lnTo>
                  <a:pt x="2232" y="215"/>
                </a:lnTo>
                <a:lnTo>
                  <a:pt x="2231" y="215"/>
                </a:lnTo>
                <a:lnTo>
                  <a:pt x="2230" y="215"/>
                </a:lnTo>
                <a:lnTo>
                  <a:pt x="2226" y="214"/>
                </a:lnTo>
                <a:lnTo>
                  <a:pt x="2221" y="214"/>
                </a:lnTo>
                <a:lnTo>
                  <a:pt x="2220" y="212"/>
                </a:lnTo>
                <a:lnTo>
                  <a:pt x="2217" y="212"/>
                </a:lnTo>
                <a:lnTo>
                  <a:pt x="2216" y="212"/>
                </a:lnTo>
                <a:lnTo>
                  <a:pt x="2216" y="212"/>
                </a:lnTo>
                <a:lnTo>
                  <a:pt x="2212" y="214"/>
                </a:lnTo>
                <a:lnTo>
                  <a:pt x="2210" y="214"/>
                </a:lnTo>
                <a:lnTo>
                  <a:pt x="2210" y="214"/>
                </a:lnTo>
                <a:lnTo>
                  <a:pt x="2208" y="214"/>
                </a:lnTo>
                <a:lnTo>
                  <a:pt x="2206" y="214"/>
                </a:lnTo>
                <a:lnTo>
                  <a:pt x="2205" y="215"/>
                </a:lnTo>
                <a:lnTo>
                  <a:pt x="2205" y="215"/>
                </a:lnTo>
                <a:lnTo>
                  <a:pt x="2202" y="215"/>
                </a:lnTo>
                <a:lnTo>
                  <a:pt x="2202" y="217"/>
                </a:lnTo>
                <a:lnTo>
                  <a:pt x="2201" y="217"/>
                </a:lnTo>
                <a:lnTo>
                  <a:pt x="2201" y="218"/>
                </a:lnTo>
                <a:lnTo>
                  <a:pt x="2202" y="219"/>
                </a:lnTo>
                <a:lnTo>
                  <a:pt x="2202" y="219"/>
                </a:lnTo>
                <a:lnTo>
                  <a:pt x="2204" y="221"/>
                </a:lnTo>
                <a:lnTo>
                  <a:pt x="2202" y="221"/>
                </a:lnTo>
                <a:lnTo>
                  <a:pt x="2201" y="221"/>
                </a:lnTo>
                <a:lnTo>
                  <a:pt x="2199" y="221"/>
                </a:lnTo>
                <a:lnTo>
                  <a:pt x="2198" y="221"/>
                </a:lnTo>
                <a:lnTo>
                  <a:pt x="2198" y="222"/>
                </a:lnTo>
                <a:lnTo>
                  <a:pt x="2195" y="223"/>
                </a:lnTo>
                <a:lnTo>
                  <a:pt x="2195" y="223"/>
                </a:lnTo>
                <a:lnTo>
                  <a:pt x="2195" y="223"/>
                </a:lnTo>
                <a:lnTo>
                  <a:pt x="2195" y="225"/>
                </a:lnTo>
                <a:lnTo>
                  <a:pt x="2197" y="225"/>
                </a:lnTo>
                <a:lnTo>
                  <a:pt x="2198" y="225"/>
                </a:lnTo>
                <a:lnTo>
                  <a:pt x="2198" y="226"/>
                </a:lnTo>
                <a:lnTo>
                  <a:pt x="2198" y="226"/>
                </a:lnTo>
                <a:lnTo>
                  <a:pt x="2198" y="228"/>
                </a:lnTo>
                <a:lnTo>
                  <a:pt x="2197" y="229"/>
                </a:lnTo>
                <a:lnTo>
                  <a:pt x="2197" y="229"/>
                </a:lnTo>
                <a:lnTo>
                  <a:pt x="2197" y="230"/>
                </a:lnTo>
                <a:lnTo>
                  <a:pt x="2197" y="232"/>
                </a:lnTo>
                <a:lnTo>
                  <a:pt x="2195" y="232"/>
                </a:lnTo>
                <a:lnTo>
                  <a:pt x="2195" y="232"/>
                </a:lnTo>
                <a:lnTo>
                  <a:pt x="2194" y="233"/>
                </a:lnTo>
                <a:lnTo>
                  <a:pt x="2194" y="233"/>
                </a:lnTo>
                <a:lnTo>
                  <a:pt x="2193" y="234"/>
                </a:lnTo>
                <a:lnTo>
                  <a:pt x="2193" y="234"/>
                </a:lnTo>
                <a:lnTo>
                  <a:pt x="2191" y="234"/>
                </a:lnTo>
                <a:lnTo>
                  <a:pt x="2188" y="234"/>
                </a:lnTo>
                <a:lnTo>
                  <a:pt x="2188" y="234"/>
                </a:lnTo>
                <a:lnTo>
                  <a:pt x="2187" y="236"/>
                </a:lnTo>
                <a:lnTo>
                  <a:pt x="2186" y="236"/>
                </a:lnTo>
                <a:moveTo>
                  <a:pt x="2256" y="81"/>
                </a:moveTo>
                <a:lnTo>
                  <a:pt x="2257" y="83"/>
                </a:lnTo>
                <a:lnTo>
                  <a:pt x="2259" y="83"/>
                </a:lnTo>
                <a:lnTo>
                  <a:pt x="2259" y="83"/>
                </a:lnTo>
                <a:lnTo>
                  <a:pt x="2260" y="83"/>
                </a:lnTo>
                <a:lnTo>
                  <a:pt x="2263" y="83"/>
                </a:lnTo>
                <a:lnTo>
                  <a:pt x="2265" y="81"/>
                </a:lnTo>
                <a:lnTo>
                  <a:pt x="2264" y="80"/>
                </a:lnTo>
                <a:lnTo>
                  <a:pt x="2261" y="79"/>
                </a:lnTo>
                <a:lnTo>
                  <a:pt x="2256" y="80"/>
                </a:lnTo>
                <a:lnTo>
                  <a:pt x="2256" y="80"/>
                </a:lnTo>
                <a:lnTo>
                  <a:pt x="2256" y="81"/>
                </a:lnTo>
                <a:moveTo>
                  <a:pt x="2327" y="258"/>
                </a:moveTo>
                <a:lnTo>
                  <a:pt x="2327" y="259"/>
                </a:lnTo>
                <a:lnTo>
                  <a:pt x="2327" y="259"/>
                </a:lnTo>
                <a:lnTo>
                  <a:pt x="2327" y="261"/>
                </a:lnTo>
                <a:lnTo>
                  <a:pt x="2327" y="262"/>
                </a:lnTo>
                <a:lnTo>
                  <a:pt x="2327" y="263"/>
                </a:lnTo>
                <a:lnTo>
                  <a:pt x="2329" y="263"/>
                </a:lnTo>
                <a:lnTo>
                  <a:pt x="2329" y="262"/>
                </a:lnTo>
                <a:lnTo>
                  <a:pt x="2327" y="259"/>
                </a:lnTo>
                <a:lnTo>
                  <a:pt x="2327" y="258"/>
                </a:lnTo>
                <a:lnTo>
                  <a:pt x="2327" y="258"/>
                </a:lnTo>
                <a:moveTo>
                  <a:pt x="2213" y="65"/>
                </a:moveTo>
                <a:lnTo>
                  <a:pt x="2215" y="65"/>
                </a:lnTo>
                <a:lnTo>
                  <a:pt x="2215" y="65"/>
                </a:lnTo>
                <a:lnTo>
                  <a:pt x="2216" y="65"/>
                </a:lnTo>
                <a:lnTo>
                  <a:pt x="2220" y="65"/>
                </a:lnTo>
                <a:lnTo>
                  <a:pt x="2224" y="66"/>
                </a:lnTo>
                <a:lnTo>
                  <a:pt x="2226" y="68"/>
                </a:lnTo>
                <a:lnTo>
                  <a:pt x="2227" y="68"/>
                </a:lnTo>
                <a:lnTo>
                  <a:pt x="2231" y="68"/>
                </a:lnTo>
                <a:lnTo>
                  <a:pt x="2235" y="68"/>
                </a:lnTo>
                <a:lnTo>
                  <a:pt x="2243" y="65"/>
                </a:lnTo>
                <a:lnTo>
                  <a:pt x="2243" y="65"/>
                </a:lnTo>
                <a:lnTo>
                  <a:pt x="2243" y="64"/>
                </a:lnTo>
                <a:lnTo>
                  <a:pt x="2237" y="62"/>
                </a:lnTo>
                <a:lnTo>
                  <a:pt x="2232" y="59"/>
                </a:lnTo>
                <a:lnTo>
                  <a:pt x="2230" y="59"/>
                </a:lnTo>
                <a:lnTo>
                  <a:pt x="2223" y="59"/>
                </a:lnTo>
                <a:lnTo>
                  <a:pt x="2216" y="57"/>
                </a:lnTo>
                <a:lnTo>
                  <a:pt x="2215" y="57"/>
                </a:lnTo>
                <a:lnTo>
                  <a:pt x="2213" y="61"/>
                </a:lnTo>
                <a:lnTo>
                  <a:pt x="2212" y="62"/>
                </a:lnTo>
                <a:lnTo>
                  <a:pt x="2212" y="62"/>
                </a:lnTo>
                <a:lnTo>
                  <a:pt x="2209" y="62"/>
                </a:lnTo>
                <a:lnTo>
                  <a:pt x="2209" y="64"/>
                </a:lnTo>
                <a:lnTo>
                  <a:pt x="2213" y="65"/>
                </a:lnTo>
                <a:moveTo>
                  <a:pt x="2403" y="221"/>
                </a:moveTo>
                <a:lnTo>
                  <a:pt x="2404" y="221"/>
                </a:lnTo>
                <a:lnTo>
                  <a:pt x="2406" y="222"/>
                </a:lnTo>
                <a:lnTo>
                  <a:pt x="2406" y="222"/>
                </a:lnTo>
                <a:lnTo>
                  <a:pt x="2406" y="221"/>
                </a:lnTo>
                <a:lnTo>
                  <a:pt x="2406" y="221"/>
                </a:lnTo>
                <a:lnTo>
                  <a:pt x="2406" y="219"/>
                </a:lnTo>
                <a:lnTo>
                  <a:pt x="2406" y="218"/>
                </a:lnTo>
                <a:lnTo>
                  <a:pt x="2408" y="218"/>
                </a:lnTo>
                <a:lnTo>
                  <a:pt x="2406" y="218"/>
                </a:lnTo>
                <a:lnTo>
                  <a:pt x="2404" y="217"/>
                </a:lnTo>
                <a:lnTo>
                  <a:pt x="2403" y="217"/>
                </a:lnTo>
                <a:lnTo>
                  <a:pt x="2402" y="217"/>
                </a:lnTo>
                <a:lnTo>
                  <a:pt x="2400" y="218"/>
                </a:lnTo>
                <a:lnTo>
                  <a:pt x="2400" y="219"/>
                </a:lnTo>
                <a:lnTo>
                  <a:pt x="2400" y="219"/>
                </a:lnTo>
                <a:lnTo>
                  <a:pt x="2403" y="221"/>
                </a:lnTo>
                <a:moveTo>
                  <a:pt x="2296" y="61"/>
                </a:moveTo>
                <a:lnTo>
                  <a:pt x="2293" y="62"/>
                </a:lnTo>
                <a:lnTo>
                  <a:pt x="2290" y="64"/>
                </a:lnTo>
                <a:lnTo>
                  <a:pt x="2290" y="64"/>
                </a:lnTo>
                <a:lnTo>
                  <a:pt x="2292" y="65"/>
                </a:lnTo>
                <a:lnTo>
                  <a:pt x="2294" y="66"/>
                </a:lnTo>
                <a:lnTo>
                  <a:pt x="2296" y="66"/>
                </a:lnTo>
                <a:lnTo>
                  <a:pt x="2298" y="66"/>
                </a:lnTo>
                <a:lnTo>
                  <a:pt x="2309" y="65"/>
                </a:lnTo>
                <a:lnTo>
                  <a:pt x="2314" y="64"/>
                </a:lnTo>
                <a:lnTo>
                  <a:pt x="2318" y="61"/>
                </a:lnTo>
                <a:lnTo>
                  <a:pt x="2318" y="61"/>
                </a:lnTo>
                <a:lnTo>
                  <a:pt x="2316" y="59"/>
                </a:lnTo>
                <a:lnTo>
                  <a:pt x="2318" y="58"/>
                </a:lnTo>
                <a:lnTo>
                  <a:pt x="2316" y="58"/>
                </a:lnTo>
                <a:lnTo>
                  <a:pt x="2315" y="57"/>
                </a:lnTo>
                <a:lnTo>
                  <a:pt x="2314" y="57"/>
                </a:lnTo>
                <a:lnTo>
                  <a:pt x="2312" y="55"/>
                </a:lnTo>
                <a:lnTo>
                  <a:pt x="2309" y="55"/>
                </a:lnTo>
                <a:lnTo>
                  <a:pt x="2307" y="55"/>
                </a:lnTo>
                <a:lnTo>
                  <a:pt x="2307" y="57"/>
                </a:lnTo>
                <a:lnTo>
                  <a:pt x="2307" y="58"/>
                </a:lnTo>
                <a:lnTo>
                  <a:pt x="2305" y="59"/>
                </a:lnTo>
                <a:lnTo>
                  <a:pt x="2305" y="59"/>
                </a:lnTo>
                <a:lnTo>
                  <a:pt x="2303" y="61"/>
                </a:lnTo>
                <a:lnTo>
                  <a:pt x="2300" y="61"/>
                </a:lnTo>
                <a:lnTo>
                  <a:pt x="2296" y="61"/>
                </a:lnTo>
                <a:moveTo>
                  <a:pt x="2226" y="55"/>
                </a:moveTo>
                <a:lnTo>
                  <a:pt x="2230" y="55"/>
                </a:lnTo>
                <a:lnTo>
                  <a:pt x="2231" y="55"/>
                </a:lnTo>
                <a:lnTo>
                  <a:pt x="2232" y="55"/>
                </a:lnTo>
                <a:lnTo>
                  <a:pt x="2234" y="55"/>
                </a:lnTo>
                <a:lnTo>
                  <a:pt x="2235" y="54"/>
                </a:lnTo>
                <a:lnTo>
                  <a:pt x="2239" y="55"/>
                </a:lnTo>
                <a:lnTo>
                  <a:pt x="2242" y="57"/>
                </a:lnTo>
                <a:lnTo>
                  <a:pt x="2245" y="57"/>
                </a:lnTo>
                <a:lnTo>
                  <a:pt x="2246" y="55"/>
                </a:lnTo>
                <a:lnTo>
                  <a:pt x="2248" y="54"/>
                </a:lnTo>
                <a:lnTo>
                  <a:pt x="2246" y="53"/>
                </a:lnTo>
                <a:lnTo>
                  <a:pt x="2246" y="51"/>
                </a:lnTo>
                <a:lnTo>
                  <a:pt x="2250" y="51"/>
                </a:lnTo>
                <a:lnTo>
                  <a:pt x="2252" y="51"/>
                </a:lnTo>
                <a:lnTo>
                  <a:pt x="2252" y="50"/>
                </a:lnTo>
                <a:lnTo>
                  <a:pt x="2248" y="48"/>
                </a:lnTo>
                <a:lnTo>
                  <a:pt x="2246" y="48"/>
                </a:lnTo>
                <a:lnTo>
                  <a:pt x="2245" y="47"/>
                </a:lnTo>
                <a:lnTo>
                  <a:pt x="2245" y="47"/>
                </a:lnTo>
                <a:lnTo>
                  <a:pt x="2242" y="47"/>
                </a:lnTo>
                <a:lnTo>
                  <a:pt x="2241" y="48"/>
                </a:lnTo>
                <a:lnTo>
                  <a:pt x="2238" y="48"/>
                </a:lnTo>
                <a:lnTo>
                  <a:pt x="2237" y="48"/>
                </a:lnTo>
                <a:lnTo>
                  <a:pt x="2235" y="50"/>
                </a:lnTo>
                <a:lnTo>
                  <a:pt x="2232" y="51"/>
                </a:lnTo>
                <a:lnTo>
                  <a:pt x="2230" y="53"/>
                </a:lnTo>
                <a:lnTo>
                  <a:pt x="2226" y="53"/>
                </a:lnTo>
                <a:lnTo>
                  <a:pt x="2223" y="53"/>
                </a:lnTo>
                <a:lnTo>
                  <a:pt x="2224" y="55"/>
                </a:lnTo>
                <a:lnTo>
                  <a:pt x="2226" y="55"/>
                </a:lnTo>
                <a:moveTo>
                  <a:pt x="2195" y="77"/>
                </a:moveTo>
                <a:lnTo>
                  <a:pt x="2195" y="77"/>
                </a:lnTo>
                <a:lnTo>
                  <a:pt x="2195" y="77"/>
                </a:lnTo>
                <a:lnTo>
                  <a:pt x="2198" y="77"/>
                </a:lnTo>
                <a:lnTo>
                  <a:pt x="2205" y="77"/>
                </a:lnTo>
                <a:lnTo>
                  <a:pt x="2206" y="77"/>
                </a:lnTo>
                <a:lnTo>
                  <a:pt x="2206" y="77"/>
                </a:lnTo>
                <a:lnTo>
                  <a:pt x="2208" y="76"/>
                </a:lnTo>
                <a:lnTo>
                  <a:pt x="2204" y="75"/>
                </a:lnTo>
                <a:lnTo>
                  <a:pt x="2202" y="73"/>
                </a:lnTo>
                <a:lnTo>
                  <a:pt x="2202" y="73"/>
                </a:lnTo>
                <a:lnTo>
                  <a:pt x="2201" y="73"/>
                </a:lnTo>
                <a:lnTo>
                  <a:pt x="2198" y="73"/>
                </a:lnTo>
                <a:lnTo>
                  <a:pt x="2197" y="75"/>
                </a:lnTo>
                <a:lnTo>
                  <a:pt x="2197" y="75"/>
                </a:lnTo>
                <a:lnTo>
                  <a:pt x="2195" y="75"/>
                </a:lnTo>
                <a:lnTo>
                  <a:pt x="2193" y="76"/>
                </a:lnTo>
                <a:lnTo>
                  <a:pt x="2193" y="76"/>
                </a:lnTo>
                <a:lnTo>
                  <a:pt x="2193" y="77"/>
                </a:lnTo>
                <a:lnTo>
                  <a:pt x="2195" y="77"/>
                </a:lnTo>
                <a:moveTo>
                  <a:pt x="2246" y="44"/>
                </a:moveTo>
                <a:lnTo>
                  <a:pt x="2250" y="44"/>
                </a:lnTo>
                <a:lnTo>
                  <a:pt x="2260" y="43"/>
                </a:lnTo>
                <a:lnTo>
                  <a:pt x="2260" y="43"/>
                </a:lnTo>
                <a:lnTo>
                  <a:pt x="2260" y="41"/>
                </a:lnTo>
                <a:lnTo>
                  <a:pt x="2259" y="40"/>
                </a:lnTo>
                <a:lnTo>
                  <a:pt x="2248" y="41"/>
                </a:lnTo>
                <a:lnTo>
                  <a:pt x="2246" y="41"/>
                </a:lnTo>
                <a:lnTo>
                  <a:pt x="2246" y="43"/>
                </a:lnTo>
                <a:lnTo>
                  <a:pt x="2246" y="44"/>
                </a:lnTo>
                <a:lnTo>
                  <a:pt x="2246" y="44"/>
                </a:lnTo>
                <a:lnTo>
                  <a:pt x="2246" y="44"/>
                </a:lnTo>
                <a:moveTo>
                  <a:pt x="2290" y="46"/>
                </a:moveTo>
                <a:lnTo>
                  <a:pt x="2290" y="46"/>
                </a:lnTo>
                <a:lnTo>
                  <a:pt x="2293" y="46"/>
                </a:lnTo>
                <a:lnTo>
                  <a:pt x="2300" y="47"/>
                </a:lnTo>
                <a:lnTo>
                  <a:pt x="2301" y="46"/>
                </a:lnTo>
                <a:lnTo>
                  <a:pt x="2303" y="46"/>
                </a:lnTo>
                <a:lnTo>
                  <a:pt x="2301" y="44"/>
                </a:lnTo>
                <a:lnTo>
                  <a:pt x="2301" y="44"/>
                </a:lnTo>
                <a:lnTo>
                  <a:pt x="2293" y="44"/>
                </a:lnTo>
                <a:lnTo>
                  <a:pt x="2287" y="44"/>
                </a:lnTo>
                <a:lnTo>
                  <a:pt x="2286" y="44"/>
                </a:lnTo>
                <a:lnTo>
                  <a:pt x="2290" y="46"/>
                </a:lnTo>
                <a:lnTo>
                  <a:pt x="2290" y="46"/>
                </a:lnTo>
                <a:moveTo>
                  <a:pt x="2274" y="61"/>
                </a:moveTo>
                <a:lnTo>
                  <a:pt x="2276" y="61"/>
                </a:lnTo>
                <a:lnTo>
                  <a:pt x="2281" y="59"/>
                </a:lnTo>
                <a:lnTo>
                  <a:pt x="2281" y="58"/>
                </a:lnTo>
                <a:lnTo>
                  <a:pt x="2279" y="58"/>
                </a:lnTo>
                <a:lnTo>
                  <a:pt x="2271" y="58"/>
                </a:lnTo>
                <a:lnTo>
                  <a:pt x="2267" y="59"/>
                </a:lnTo>
                <a:lnTo>
                  <a:pt x="2267" y="59"/>
                </a:lnTo>
                <a:lnTo>
                  <a:pt x="2267" y="61"/>
                </a:lnTo>
                <a:lnTo>
                  <a:pt x="2270" y="61"/>
                </a:lnTo>
                <a:lnTo>
                  <a:pt x="2274" y="61"/>
                </a:lnTo>
                <a:moveTo>
                  <a:pt x="2260" y="68"/>
                </a:moveTo>
                <a:lnTo>
                  <a:pt x="2259" y="69"/>
                </a:lnTo>
                <a:lnTo>
                  <a:pt x="2260" y="70"/>
                </a:lnTo>
                <a:lnTo>
                  <a:pt x="2260" y="70"/>
                </a:lnTo>
                <a:lnTo>
                  <a:pt x="2263" y="72"/>
                </a:lnTo>
                <a:lnTo>
                  <a:pt x="2265" y="72"/>
                </a:lnTo>
                <a:lnTo>
                  <a:pt x="2268" y="70"/>
                </a:lnTo>
                <a:lnTo>
                  <a:pt x="2272" y="72"/>
                </a:lnTo>
                <a:lnTo>
                  <a:pt x="2276" y="73"/>
                </a:lnTo>
                <a:lnTo>
                  <a:pt x="2278" y="70"/>
                </a:lnTo>
                <a:lnTo>
                  <a:pt x="2281" y="70"/>
                </a:lnTo>
                <a:lnTo>
                  <a:pt x="2282" y="69"/>
                </a:lnTo>
                <a:lnTo>
                  <a:pt x="2283" y="69"/>
                </a:lnTo>
                <a:lnTo>
                  <a:pt x="2286" y="68"/>
                </a:lnTo>
                <a:lnTo>
                  <a:pt x="2286" y="66"/>
                </a:lnTo>
                <a:lnTo>
                  <a:pt x="2287" y="66"/>
                </a:lnTo>
                <a:lnTo>
                  <a:pt x="2287" y="65"/>
                </a:lnTo>
                <a:lnTo>
                  <a:pt x="2286" y="64"/>
                </a:lnTo>
                <a:lnTo>
                  <a:pt x="2286" y="62"/>
                </a:lnTo>
                <a:lnTo>
                  <a:pt x="2283" y="62"/>
                </a:lnTo>
                <a:lnTo>
                  <a:pt x="2281" y="62"/>
                </a:lnTo>
                <a:lnTo>
                  <a:pt x="2278" y="62"/>
                </a:lnTo>
                <a:lnTo>
                  <a:pt x="2274" y="64"/>
                </a:lnTo>
                <a:lnTo>
                  <a:pt x="2271" y="64"/>
                </a:lnTo>
                <a:lnTo>
                  <a:pt x="2268" y="64"/>
                </a:lnTo>
                <a:lnTo>
                  <a:pt x="2268" y="64"/>
                </a:lnTo>
                <a:lnTo>
                  <a:pt x="2267" y="64"/>
                </a:lnTo>
                <a:lnTo>
                  <a:pt x="2263" y="64"/>
                </a:lnTo>
                <a:lnTo>
                  <a:pt x="2263" y="64"/>
                </a:lnTo>
                <a:lnTo>
                  <a:pt x="2261" y="65"/>
                </a:lnTo>
                <a:lnTo>
                  <a:pt x="2261" y="65"/>
                </a:lnTo>
                <a:lnTo>
                  <a:pt x="2260" y="66"/>
                </a:lnTo>
                <a:lnTo>
                  <a:pt x="2260" y="68"/>
                </a:lnTo>
                <a:moveTo>
                  <a:pt x="2501" y="193"/>
                </a:moveTo>
                <a:lnTo>
                  <a:pt x="2502" y="193"/>
                </a:lnTo>
                <a:lnTo>
                  <a:pt x="2502" y="192"/>
                </a:lnTo>
                <a:lnTo>
                  <a:pt x="2501" y="192"/>
                </a:lnTo>
                <a:lnTo>
                  <a:pt x="2499" y="192"/>
                </a:lnTo>
                <a:lnTo>
                  <a:pt x="2498" y="193"/>
                </a:lnTo>
                <a:lnTo>
                  <a:pt x="2498" y="193"/>
                </a:lnTo>
                <a:lnTo>
                  <a:pt x="2501" y="193"/>
                </a:lnTo>
                <a:moveTo>
                  <a:pt x="115" y="509"/>
                </a:moveTo>
                <a:lnTo>
                  <a:pt x="114" y="509"/>
                </a:lnTo>
                <a:lnTo>
                  <a:pt x="114" y="509"/>
                </a:lnTo>
                <a:lnTo>
                  <a:pt x="114" y="509"/>
                </a:lnTo>
                <a:lnTo>
                  <a:pt x="114" y="510"/>
                </a:lnTo>
                <a:lnTo>
                  <a:pt x="114" y="510"/>
                </a:lnTo>
                <a:lnTo>
                  <a:pt x="114" y="510"/>
                </a:lnTo>
                <a:lnTo>
                  <a:pt x="115" y="510"/>
                </a:lnTo>
                <a:lnTo>
                  <a:pt x="115" y="509"/>
                </a:lnTo>
                <a:lnTo>
                  <a:pt x="115" y="509"/>
                </a:lnTo>
                <a:lnTo>
                  <a:pt x="115" y="509"/>
                </a:lnTo>
                <a:lnTo>
                  <a:pt x="115" y="509"/>
                </a:lnTo>
                <a:moveTo>
                  <a:pt x="144" y="496"/>
                </a:moveTo>
                <a:lnTo>
                  <a:pt x="143" y="496"/>
                </a:lnTo>
                <a:lnTo>
                  <a:pt x="143" y="496"/>
                </a:lnTo>
                <a:lnTo>
                  <a:pt x="141" y="496"/>
                </a:lnTo>
                <a:lnTo>
                  <a:pt x="141" y="496"/>
                </a:lnTo>
                <a:lnTo>
                  <a:pt x="140" y="494"/>
                </a:lnTo>
                <a:lnTo>
                  <a:pt x="140" y="494"/>
                </a:lnTo>
                <a:lnTo>
                  <a:pt x="140" y="492"/>
                </a:lnTo>
                <a:lnTo>
                  <a:pt x="139" y="492"/>
                </a:lnTo>
                <a:lnTo>
                  <a:pt x="137" y="492"/>
                </a:lnTo>
                <a:lnTo>
                  <a:pt x="137" y="492"/>
                </a:lnTo>
                <a:lnTo>
                  <a:pt x="134" y="494"/>
                </a:lnTo>
                <a:lnTo>
                  <a:pt x="133" y="495"/>
                </a:lnTo>
                <a:lnTo>
                  <a:pt x="132" y="495"/>
                </a:lnTo>
                <a:lnTo>
                  <a:pt x="130" y="495"/>
                </a:lnTo>
                <a:lnTo>
                  <a:pt x="130" y="495"/>
                </a:lnTo>
                <a:lnTo>
                  <a:pt x="129" y="498"/>
                </a:lnTo>
                <a:lnTo>
                  <a:pt x="128" y="498"/>
                </a:lnTo>
                <a:lnTo>
                  <a:pt x="126" y="498"/>
                </a:lnTo>
                <a:lnTo>
                  <a:pt x="126" y="499"/>
                </a:lnTo>
                <a:lnTo>
                  <a:pt x="126" y="499"/>
                </a:lnTo>
                <a:lnTo>
                  <a:pt x="128" y="501"/>
                </a:lnTo>
                <a:lnTo>
                  <a:pt x="128" y="501"/>
                </a:lnTo>
                <a:lnTo>
                  <a:pt x="128" y="501"/>
                </a:lnTo>
                <a:lnTo>
                  <a:pt x="130" y="501"/>
                </a:lnTo>
                <a:lnTo>
                  <a:pt x="130" y="501"/>
                </a:lnTo>
                <a:lnTo>
                  <a:pt x="132" y="501"/>
                </a:lnTo>
                <a:lnTo>
                  <a:pt x="132" y="501"/>
                </a:lnTo>
                <a:lnTo>
                  <a:pt x="133" y="499"/>
                </a:lnTo>
                <a:lnTo>
                  <a:pt x="133" y="499"/>
                </a:lnTo>
                <a:lnTo>
                  <a:pt x="134" y="498"/>
                </a:lnTo>
                <a:lnTo>
                  <a:pt x="140" y="498"/>
                </a:lnTo>
                <a:lnTo>
                  <a:pt x="140" y="498"/>
                </a:lnTo>
                <a:lnTo>
                  <a:pt x="141" y="496"/>
                </a:lnTo>
                <a:lnTo>
                  <a:pt x="144" y="498"/>
                </a:lnTo>
                <a:lnTo>
                  <a:pt x="144" y="498"/>
                </a:lnTo>
                <a:lnTo>
                  <a:pt x="144" y="496"/>
                </a:lnTo>
                <a:moveTo>
                  <a:pt x="121" y="503"/>
                </a:moveTo>
                <a:lnTo>
                  <a:pt x="121" y="503"/>
                </a:lnTo>
                <a:lnTo>
                  <a:pt x="121" y="503"/>
                </a:lnTo>
                <a:lnTo>
                  <a:pt x="121" y="503"/>
                </a:lnTo>
                <a:lnTo>
                  <a:pt x="119" y="503"/>
                </a:lnTo>
                <a:lnTo>
                  <a:pt x="119" y="503"/>
                </a:lnTo>
                <a:lnTo>
                  <a:pt x="119" y="505"/>
                </a:lnTo>
                <a:lnTo>
                  <a:pt x="121" y="505"/>
                </a:lnTo>
                <a:lnTo>
                  <a:pt x="121" y="505"/>
                </a:lnTo>
                <a:lnTo>
                  <a:pt x="121" y="505"/>
                </a:lnTo>
                <a:lnTo>
                  <a:pt x="122" y="503"/>
                </a:lnTo>
                <a:lnTo>
                  <a:pt x="122" y="503"/>
                </a:lnTo>
                <a:lnTo>
                  <a:pt x="121" y="503"/>
                </a:lnTo>
                <a:moveTo>
                  <a:pt x="119" y="422"/>
                </a:moveTo>
                <a:lnTo>
                  <a:pt x="119" y="421"/>
                </a:lnTo>
                <a:lnTo>
                  <a:pt x="118" y="421"/>
                </a:lnTo>
                <a:lnTo>
                  <a:pt x="118" y="421"/>
                </a:lnTo>
                <a:lnTo>
                  <a:pt x="117" y="421"/>
                </a:lnTo>
                <a:lnTo>
                  <a:pt x="115" y="421"/>
                </a:lnTo>
                <a:lnTo>
                  <a:pt x="115" y="421"/>
                </a:lnTo>
                <a:lnTo>
                  <a:pt x="115" y="419"/>
                </a:lnTo>
                <a:lnTo>
                  <a:pt x="114" y="419"/>
                </a:lnTo>
                <a:lnTo>
                  <a:pt x="112" y="421"/>
                </a:lnTo>
                <a:lnTo>
                  <a:pt x="112" y="421"/>
                </a:lnTo>
                <a:lnTo>
                  <a:pt x="112" y="421"/>
                </a:lnTo>
                <a:lnTo>
                  <a:pt x="111" y="421"/>
                </a:lnTo>
                <a:lnTo>
                  <a:pt x="110" y="421"/>
                </a:lnTo>
                <a:lnTo>
                  <a:pt x="108" y="421"/>
                </a:lnTo>
                <a:lnTo>
                  <a:pt x="108" y="422"/>
                </a:lnTo>
                <a:lnTo>
                  <a:pt x="104" y="422"/>
                </a:lnTo>
                <a:lnTo>
                  <a:pt x="104" y="422"/>
                </a:lnTo>
                <a:lnTo>
                  <a:pt x="103" y="422"/>
                </a:lnTo>
                <a:lnTo>
                  <a:pt x="104" y="423"/>
                </a:lnTo>
                <a:lnTo>
                  <a:pt x="106" y="425"/>
                </a:lnTo>
                <a:lnTo>
                  <a:pt x="107" y="426"/>
                </a:lnTo>
                <a:lnTo>
                  <a:pt x="110" y="428"/>
                </a:lnTo>
                <a:lnTo>
                  <a:pt x="112" y="428"/>
                </a:lnTo>
                <a:lnTo>
                  <a:pt x="114" y="428"/>
                </a:lnTo>
                <a:lnTo>
                  <a:pt x="115" y="429"/>
                </a:lnTo>
                <a:lnTo>
                  <a:pt x="115" y="429"/>
                </a:lnTo>
                <a:lnTo>
                  <a:pt x="115" y="429"/>
                </a:lnTo>
                <a:lnTo>
                  <a:pt x="115" y="428"/>
                </a:lnTo>
                <a:lnTo>
                  <a:pt x="115" y="428"/>
                </a:lnTo>
                <a:lnTo>
                  <a:pt x="117" y="428"/>
                </a:lnTo>
                <a:lnTo>
                  <a:pt x="118" y="428"/>
                </a:lnTo>
                <a:lnTo>
                  <a:pt x="121" y="426"/>
                </a:lnTo>
                <a:lnTo>
                  <a:pt x="121" y="426"/>
                </a:lnTo>
                <a:lnTo>
                  <a:pt x="119" y="425"/>
                </a:lnTo>
                <a:lnTo>
                  <a:pt x="119" y="425"/>
                </a:lnTo>
                <a:lnTo>
                  <a:pt x="119" y="423"/>
                </a:lnTo>
                <a:lnTo>
                  <a:pt x="119" y="423"/>
                </a:lnTo>
                <a:lnTo>
                  <a:pt x="119" y="422"/>
                </a:lnTo>
                <a:lnTo>
                  <a:pt x="119" y="422"/>
                </a:lnTo>
                <a:moveTo>
                  <a:pt x="19" y="534"/>
                </a:moveTo>
                <a:lnTo>
                  <a:pt x="19" y="534"/>
                </a:lnTo>
                <a:lnTo>
                  <a:pt x="20" y="535"/>
                </a:lnTo>
                <a:lnTo>
                  <a:pt x="22" y="534"/>
                </a:lnTo>
                <a:lnTo>
                  <a:pt x="20" y="534"/>
                </a:lnTo>
                <a:lnTo>
                  <a:pt x="19" y="534"/>
                </a:lnTo>
                <a:moveTo>
                  <a:pt x="90" y="379"/>
                </a:moveTo>
                <a:lnTo>
                  <a:pt x="90" y="378"/>
                </a:lnTo>
                <a:lnTo>
                  <a:pt x="88" y="377"/>
                </a:lnTo>
                <a:lnTo>
                  <a:pt x="86" y="377"/>
                </a:lnTo>
                <a:lnTo>
                  <a:pt x="85" y="377"/>
                </a:lnTo>
                <a:lnTo>
                  <a:pt x="84" y="377"/>
                </a:lnTo>
                <a:lnTo>
                  <a:pt x="82" y="377"/>
                </a:lnTo>
                <a:lnTo>
                  <a:pt x="82" y="377"/>
                </a:lnTo>
                <a:lnTo>
                  <a:pt x="82" y="375"/>
                </a:lnTo>
                <a:lnTo>
                  <a:pt x="81" y="375"/>
                </a:lnTo>
                <a:lnTo>
                  <a:pt x="78" y="375"/>
                </a:lnTo>
                <a:lnTo>
                  <a:pt x="78" y="374"/>
                </a:lnTo>
                <a:lnTo>
                  <a:pt x="78" y="374"/>
                </a:lnTo>
                <a:lnTo>
                  <a:pt x="77" y="372"/>
                </a:lnTo>
                <a:lnTo>
                  <a:pt x="77" y="372"/>
                </a:lnTo>
                <a:lnTo>
                  <a:pt x="75" y="372"/>
                </a:lnTo>
                <a:lnTo>
                  <a:pt x="74" y="371"/>
                </a:lnTo>
                <a:lnTo>
                  <a:pt x="73" y="372"/>
                </a:lnTo>
                <a:lnTo>
                  <a:pt x="71" y="372"/>
                </a:lnTo>
                <a:lnTo>
                  <a:pt x="70" y="374"/>
                </a:lnTo>
                <a:lnTo>
                  <a:pt x="68" y="374"/>
                </a:lnTo>
                <a:lnTo>
                  <a:pt x="67" y="372"/>
                </a:lnTo>
                <a:lnTo>
                  <a:pt x="66" y="372"/>
                </a:lnTo>
                <a:lnTo>
                  <a:pt x="64" y="372"/>
                </a:lnTo>
                <a:lnTo>
                  <a:pt x="64" y="372"/>
                </a:lnTo>
                <a:lnTo>
                  <a:pt x="63" y="371"/>
                </a:lnTo>
                <a:lnTo>
                  <a:pt x="62" y="371"/>
                </a:lnTo>
                <a:lnTo>
                  <a:pt x="62" y="374"/>
                </a:lnTo>
                <a:lnTo>
                  <a:pt x="62" y="374"/>
                </a:lnTo>
                <a:lnTo>
                  <a:pt x="62" y="375"/>
                </a:lnTo>
                <a:lnTo>
                  <a:pt x="62" y="375"/>
                </a:lnTo>
                <a:lnTo>
                  <a:pt x="62" y="377"/>
                </a:lnTo>
                <a:lnTo>
                  <a:pt x="63" y="377"/>
                </a:lnTo>
                <a:lnTo>
                  <a:pt x="64" y="377"/>
                </a:lnTo>
                <a:lnTo>
                  <a:pt x="64" y="377"/>
                </a:lnTo>
                <a:lnTo>
                  <a:pt x="66" y="377"/>
                </a:lnTo>
                <a:lnTo>
                  <a:pt x="67" y="377"/>
                </a:lnTo>
                <a:lnTo>
                  <a:pt x="68" y="375"/>
                </a:lnTo>
                <a:lnTo>
                  <a:pt x="70" y="375"/>
                </a:lnTo>
                <a:lnTo>
                  <a:pt x="70" y="375"/>
                </a:lnTo>
                <a:lnTo>
                  <a:pt x="73" y="377"/>
                </a:lnTo>
                <a:lnTo>
                  <a:pt x="74" y="377"/>
                </a:lnTo>
                <a:lnTo>
                  <a:pt x="75" y="378"/>
                </a:lnTo>
                <a:lnTo>
                  <a:pt x="75" y="378"/>
                </a:lnTo>
                <a:lnTo>
                  <a:pt x="75" y="379"/>
                </a:lnTo>
                <a:lnTo>
                  <a:pt x="77" y="379"/>
                </a:lnTo>
                <a:lnTo>
                  <a:pt x="77" y="379"/>
                </a:lnTo>
                <a:lnTo>
                  <a:pt x="78" y="379"/>
                </a:lnTo>
                <a:lnTo>
                  <a:pt x="79" y="381"/>
                </a:lnTo>
                <a:lnTo>
                  <a:pt x="79" y="381"/>
                </a:lnTo>
                <a:lnTo>
                  <a:pt x="81" y="381"/>
                </a:lnTo>
                <a:lnTo>
                  <a:pt x="81" y="382"/>
                </a:lnTo>
                <a:lnTo>
                  <a:pt x="81" y="382"/>
                </a:lnTo>
                <a:lnTo>
                  <a:pt x="82" y="382"/>
                </a:lnTo>
                <a:lnTo>
                  <a:pt x="82" y="382"/>
                </a:lnTo>
                <a:lnTo>
                  <a:pt x="82" y="381"/>
                </a:lnTo>
                <a:lnTo>
                  <a:pt x="84" y="381"/>
                </a:lnTo>
                <a:lnTo>
                  <a:pt x="85" y="379"/>
                </a:lnTo>
                <a:lnTo>
                  <a:pt x="86" y="379"/>
                </a:lnTo>
                <a:lnTo>
                  <a:pt x="89" y="379"/>
                </a:lnTo>
                <a:lnTo>
                  <a:pt x="90" y="379"/>
                </a:lnTo>
                <a:moveTo>
                  <a:pt x="99" y="513"/>
                </a:moveTo>
                <a:lnTo>
                  <a:pt x="97" y="512"/>
                </a:lnTo>
                <a:lnTo>
                  <a:pt x="96" y="512"/>
                </a:lnTo>
                <a:lnTo>
                  <a:pt x="96" y="513"/>
                </a:lnTo>
                <a:lnTo>
                  <a:pt x="95" y="513"/>
                </a:lnTo>
                <a:lnTo>
                  <a:pt x="95" y="513"/>
                </a:lnTo>
                <a:lnTo>
                  <a:pt x="93" y="514"/>
                </a:lnTo>
                <a:lnTo>
                  <a:pt x="93" y="514"/>
                </a:lnTo>
                <a:lnTo>
                  <a:pt x="93" y="516"/>
                </a:lnTo>
                <a:lnTo>
                  <a:pt x="93" y="516"/>
                </a:lnTo>
                <a:lnTo>
                  <a:pt x="93" y="516"/>
                </a:lnTo>
                <a:lnTo>
                  <a:pt x="93" y="516"/>
                </a:lnTo>
                <a:lnTo>
                  <a:pt x="92" y="516"/>
                </a:lnTo>
                <a:lnTo>
                  <a:pt x="92" y="516"/>
                </a:lnTo>
                <a:lnTo>
                  <a:pt x="90" y="516"/>
                </a:lnTo>
                <a:lnTo>
                  <a:pt x="90" y="517"/>
                </a:lnTo>
                <a:lnTo>
                  <a:pt x="90" y="517"/>
                </a:lnTo>
                <a:lnTo>
                  <a:pt x="90" y="519"/>
                </a:lnTo>
                <a:lnTo>
                  <a:pt x="89" y="519"/>
                </a:lnTo>
                <a:lnTo>
                  <a:pt x="89" y="519"/>
                </a:lnTo>
                <a:lnTo>
                  <a:pt x="89" y="520"/>
                </a:lnTo>
                <a:lnTo>
                  <a:pt x="88" y="520"/>
                </a:lnTo>
                <a:lnTo>
                  <a:pt x="88" y="521"/>
                </a:lnTo>
                <a:lnTo>
                  <a:pt x="86" y="521"/>
                </a:lnTo>
                <a:lnTo>
                  <a:pt x="88" y="521"/>
                </a:lnTo>
                <a:lnTo>
                  <a:pt x="90" y="520"/>
                </a:lnTo>
                <a:lnTo>
                  <a:pt x="90" y="520"/>
                </a:lnTo>
                <a:lnTo>
                  <a:pt x="92" y="519"/>
                </a:lnTo>
                <a:lnTo>
                  <a:pt x="92" y="519"/>
                </a:lnTo>
                <a:lnTo>
                  <a:pt x="92" y="519"/>
                </a:lnTo>
                <a:lnTo>
                  <a:pt x="93" y="519"/>
                </a:lnTo>
                <a:lnTo>
                  <a:pt x="93" y="517"/>
                </a:lnTo>
                <a:lnTo>
                  <a:pt x="95" y="516"/>
                </a:lnTo>
                <a:lnTo>
                  <a:pt x="97" y="514"/>
                </a:lnTo>
                <a:lnTo>
                  <a:pt x="99" y="514"/>
                </a:lnTo>
                <a:lnTo>
                  <a:pt x="99" y="514"/>
                </a:lnTo>
                <a:lnTo>
                  <a:pt x="99" y="513"/>
                </a:lnTo>
                <a:lnTo>
                  <a:pt x="99" y="513"/>
                </a:lnTo>
                <a:moveTo>
                  <a:pt x="112" y="510"/>
                </a:moveTo>
                <a:lnTo>
                  <a:pt x="111" y="510"/>
                </a:lnTo>
                <a:lnTo>
                  <a:pt x="111" y="510"/>
                </a:lnTo>
                <a:lnTo>
                  <a:pt x="111" y="509"/>
                </a:lnTo>
                <a:lnTo>
                  <a:pt x="114" y="507"/>
                </a:lnTo>
                <a:lnTo>
                  <a:pt x="114" y="507"/>
                </a:lnTo>
                <a:lnTo>
                  <a:pt x="112" y="506"/>
                </a:lnTo>
                <a:lnTo>
                  <a:pt x="112" y="506"/>
                </a:lnTo>
                <a:lnTo>
                  <a:pt x="112" y="506"/>
                </a:lnTo>
                <a:lnTo>
                  <a:pt x="112" y="507"/>
                </a:lnTo>
                <a:lnTo>
                  <a:pt x="111" y="507"/>
                </a:lnTo>
                <a:lnTo>
                  <a:pt x="111" y="509"/>
                </a:lnTo>
                <a:lnTo>
                  <a:pt x="111" y="507"/>
                </a:lnTo>
                <a:lnTo>
                  <a:pt x="110" y="506"/>
                </a:lnTo>
                <a:lnTo>
                  <a:pt x="110" y="506"/>
                </a:lnTo>
                <a:lnTo>
                  <a:pt x="110" y="506"/>
                </a:lnTo>
                <a:lnTo>
                  <a:pt x="108" y="506"/>
                </a:lnTo>
                <a:lnTo>
                  <a:pt x="107" y="507"/>
                </a:lnTo>
                <a:lnTo>
                  <a:pt x="107" y="507"/>
                </a:lnTo>
                <a:lnTo>
                  <a:pt x="106" y="507"/>
                </a:lnTo>
                <a:lnTo>
                  <a:pt x="106" y="507"/>
                </a:lnTo>
                <a:lnTo>
                  <a:pt x="106" y="509"/>
                </a:lnTo>
                <a:lnTo>
                  <a:pt x="106" y="509"/>
                </a:lnTo>
                <a:lnTo>
                  <a:pt x="106" y="509"/>
                </a:lnTo>
                <a:lnTo>
                  <a:pt x="107" y="509"/>
                </a:lnTo>
                <a:lnTo>
                  <a:pt x="107" y="509"/>
                </a:lnTo>
                <a:lnTo>
                  <a:pt x="108" y="509"/>
                </a:lnTo>
                <a:lnTo>
                  <a:pt x="108" y="510"/>
                </a:lnTo>
                <a:lnTo>
                  <a:pt x="110" y="510"/>
                </a:lnTo>
                <a:lnTo>
                  <a:pt x="108" y="510"/>
                </a:lnTo>
                <a:lnTo>
                  <a:pt x="108" y="512"/>
                </a:lnTo>
                <a:lnTo>
                  <a:pt x="108" y="512"/>
                </a:lnTo>
                <a:lnTo>
                  <a:pt x="108" y="512"/>
                </a:lnTo>
                <a:lnTo>
                  <a:pt x="108" y="510"/>
                </a:lnTo>
                <a:lnTo>
                  <a:pt x="107" y="510"/>
                </a:lnTo>
                <a:lnTo>
                  <a:pt x="107" y="510"/>
                </a:lnTo>
                <a:lnTo>
                  <a:pt x="106" y="512"/>
                </a:lnTo>
                <a:lnTo>
                  <a:pt x="106" y="513"/>
                </a:lnTo>
                <a:lnTo>
                  <a:pt x="104" y="513"/>
                </a:lnTo>
                <a:lnTo>
                  <a:pt x="103" y="513"/>
                </a:lnTo>
                <a:lnTo>
                  <a:pt x="101" y="514"/>
                </a:lnTo>
                <a:lnTo>
                  <a:pt x="100" y="514"/>
                </a:lnTo>
                <a:lnTo>
                  <a:pt x="100" y="514"/>
                </a:lnTo>
                <a:lnTo>
                  <a:pt x="99" y="516"/>
                </a:lnTo>
                <a:lnTo>
                  <a:pt x="99" y="516"/>
                </a:lnTo>
                <a:lnTo>
                  <a:pt x="100" y="516"/>
                </a:lnTo>
                <a:lnTo>
                  <a:pt x="101" y="516"/>
                </a:lnTo>
                <a:lnTo>
                  <a:pt x="101" y="516"/>
                </a:lnTo>
                <a:lnTo>
                  <a:pt x="101" y="516"/>
                </a:lnTo>
                <a:lnTo>
                  <a:pt x="103" y="516"/>
                </a:lnTo>
                <a:lnTo>
                  <a:pt x="103" y="516"/>
                </a:lnTo>
                <a:lnTo>
                  <a:pt x="103" y="514"/>
                </a:lnTo>
                <a:lnTo>
                  <a:pt x="104" y="514"/>
                </a:lnTo>
                <a:lnTo>
                  <a:pt x="104" y="514"/>
                </a:lnTo>
                <a:lnTo>
                  <a:pt x="104" y="514"/>
                </a:lnTo>
                <a:lnTo>
                  <a:pt x="106" y="514"/>
                </a:lnTo>
                <a:lnTo>
                  <a:pt x="107" y="513"/>
                </a:lnTo>
                <a:lnTo>
                  <a:pt x="108" y="513"/>
                </a:lnTo>
                <a:lnTo>
                  <a:pt x="108" y="513"/>
                </a:lnTo>
                <a:lnTo>
                  <a:pt x="110" y="513"/>
                </a:lnTo>
                <a:lnTo>
                  <a:pt x="111" y="512"/>
                </a:lnTo>
                <a:lnTo>
                  <a:pt x="112" y="510"/>
                </a:lnTo>
                <a:lnTo>
                  <a:pt x="112" y="510"/>
                </a:lnTo>
                <a:lnTo>
                  <a:pt x="114" y="510"/>
                </a:lnTo>
                <a:lnTo>
                  <a:pt x="112" y="510"/>
                </a:lnTo>
                <a:lnTo>
                  <a:pt x="112" y="510"/>
                </a:lnTo>
                <a:moveTo>
                  <a:pt x="81" y="521"/>
                </a:moveTo>
                <a:lnTo>
                  <a:pt x="79" y="521"/>
                </a:lnTo>
                <a:lnTo>
                  <a:pt x="78" y="521"/>
                </a:lnTo>
                <a:lnTo>
                  <a:pt x="78" y="521"/>
                </a:lnTo>
                <a:lnTo>
                  <a:pt x="78" y="521"/>
                </a:lnTo>
                <a:lnTo>
                  <a:pt x="79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moveTo>
                  <a:pt x="177" y="492"/>
                </a:moveTo>
                <a:lnTo>
                  <a:pt x="177" y="492"/>
                </a:lnTo>
                <a:lnTo>
                  <a:pt x="177" y="492"/>
                </a:lnTo>
                <a:lnTo>
                  <a:pt x="178" y="492"/>
                </a:lnTo>
                <a:lnTo>
                  <a:pt x="178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moveTo>
                  <a:pt x="152" y="494"/>
                </a:moveTo>
                <a:lnTo>
                  <a:pt x="151" y="494"/>
                </a:lnTo>
                <a:lnTo>
                  <a:pt x="150" y="494"/>
                </a:lnTo>
                <a:lnTo>
                  <a:pt x="151" y="495"/>
                </a:lnTo>
                <a:lnTo>
                  <a:pt x="151" y="495"/>
                </a:lnTo>
                <a:lnTo>
                  <a:pt x="151" y="495"/>
                </a:lnTo>
                <a:lnTo>
                  <a:pt x="151" y="495"/>
                </a:lnTo>
                <a:lnTo>
                  <a:pt x="152" y="495"/>
                </a:lnTo>
                <a:lnTo>
                  <a:pt x="152" y="494"/>
                </a:lnTo>
                <a:lnTo>
                  <a:pt x="152" y="494"/>
                </a:lnTo>
                <a:lnTo>
                  <a:pt x="152" y="494"/>
                </a:lnTo>
                <a:moveTo>
                  <a:pt x="178" y="494"/>
                </a:moveTo>
                <a:lnTo>
                  <a:pt x="180" y="494"/>
                </a:lnTo>
                <a:lnTo>
                  <a:pt x="180" y="494"/>
                </a:lnTo>
                <a:lnTo>
                  <a:pt x="180" y="492"/>
                </a:lnTo>
                <a:lnTo>
                  <a:pt x="178" y="492"/>
                </a:lnTo>
                <a:lnTo>
                  <a:pt x="178" y="492"/>
                </a:lnTo>
                <a:lnTo>
                  <a:pt x="178" y="494"/>
                </a:lnTo>
                <a:lnTo>
                  <a:pt x="178" y="494"/>
                </a:lnTo>
                <a:moveTo>
                  <a:pt x="167" y="490"/>
                </a:moveTo>
                <a:lnTo>
                  <a:pt x="167" y="488"/>
                </a:lnTo>
                <a:lnTo>
                  <a:pt x="167" y="488"/>
                </a:lnTo>
                <a:lnTo>
                  <a:pt x="167" y="488"/>
                </a:lnTo>
                <a:lnTo>
                  <a:pt x="167" y="490"/>
                </a:lnTo>
                <a:lnTo>
                  <a:pt x="167" y="490"/>
                </a:lnTo>
                <a:lnTo>
                  <a:pt x="167" y="490"/>
                </a:lnTo>
                <a:lnTo>
                  <a:pt x="167" y="488"/>
                </a:lnTo>
                <a:lnTo>
                  <a:pt x="167" y="488"/>
                </a:lnTo>
                <a:lnTo>
                  <a:pt x="166" y="488"/>
                </a:lnTo>
                <a:lnTo>
                  <a:pt x="166" y="488"/>
                </a:lnTo>
                <a:lnTo>
                  <a:pt x="166" y="488"/>
                </a:lnTo>
                <a:lnTo>
                  <a:pt x="165" y="490"/>
                </a:lnTo>
                <a:lnTo>
                  <a:pt x="165" y="490"/>
                </a:lnTo>
                <a:lnTo>
                  <a:pt x="166" y="491"/>
                </a:lnTo>
                <a:lnTo>
                  <a:pt x="166" y="491"/>
                </a:lnTo>
                <a:lnTo>
                  <a:pt x="166" y="491"/>
                </a:lnTo>
                <a:lnTo>
                  <a:pt x="166" y="491"/>
                </a:lnTo>
                <a:lnTo>
                  <a:pt x="167" y="491"/>
                </a:lnTo>
                <a:lnTo>
                  <a:pt x="169" y="491"/>
                </a:lnTo>
                <a:lnTo>
                  <a:pt x="169" y="491"/>
                </a:lnTo>
                <a:lnTo>
                  <a:pt x="169" y="491"/>
                </a:lnTo>
                <a:lnTo>
                  <a:pt x="167" y="490"/>
                </a:lnTo>
                <a:moveTo>
                  <a:pt x="169" y="488"/>
                </a:moveTo>
                <a:lnTo>
                  <a:pt x="169" y="490"/>
                </a:lnTo>
                <a:lnTo>
                  <a:pt x="169" y="490"/>
                </a:lnTo>
                <a:lnTo>
                  <a:pt x="170" y="490"/>
                </a:lnTo>
                <a:lnTo>
                  <a:pt x="170" y="490"/>
                </a:lnTo>
                <a:lnTo>
                  <a:pt x="170" y="488"/>
                </a:lnTo>
                <a:lnTo>
                  <a:pt x="169" y="488"/>
                </a:lnTo>
                <a:moveTo>
                  <a:pt x="174" y="491"/>
                </a:moveTo>
                <a:lnTo>
                  <a:pt x="174" y="490"/>
                </a:lnTo>
                <a:lnTo>
                  <a:pt x="174" y="490"/>
                </a:lnTo>
                <a:lnTo>
                  <a:pt x="174" y="490"/>
                </a:lnTo>
                <a:lnTo>
                  <a:pt x="173" y="491"/>
                </a:lnTo>
                <a:lnTo>
                  <a:pt x="173" y="491"/>
                </a:lnTo>
                <a:lnTo>
                  <a:pt x="173" y="491"/>
                </a:lnTo>
                <a:lnTo>
                  <a:pt x="172" y="492"/>
                </a:lnTo>
                <a:lnTo>
                  <a:pt x="172" y="492"/>
                </a:lnTo>
                <a:lnTo>
                  <a:pt x="172" y="492"/>
                </a:lnTo>
                <a:lnTo>
                  <a:pt x="172" y="492"/>
                </a:lnTo>
                <a:lnTo>
                  <a:pt x="172" y="494"/>
                </a:lnTo>
                <a:lnTo>
                  <a:pt x="172" y="495"/>
                </a:lnTo>
                <a:lnTo>
                  <a:pt x="172" y="494"/>
                </a:lnTo>
                <a:lnTo>
                  <a:pt x="173" y="492"/>
                </a:lnTo>
                <a:lnTo>
                  <a:pt x="173" y="492"/>
                </a:lnTo>
                <a:lnTo>
                  <a:pt x="174" y="492"/>
                </a:lnTo>
                <a:lnTo>
                  <a:pt x="174" y="492"/>
                </a:lnTo>
                <a:lnTo>
                  <a:pt x="174" y="492"/>
                </a:lnTo>
                <a:lnTo>
                  <a:pt x="174" y="491"/>
                </a:lnTo>
                <a:lnTo>
                  <a:pt x="174" y="491"/>
                </a:lnTo>
                <a:lnTo>
                  <a:pt x="174" y="491"/>
                </a:lnTo>
                <a:moveTo>
                  <a:pt x="118" y="505"/>
                </a:moveTo>
                <a:lnTo>
                  <a:pt x="118" y="503"/>
                </a:lnTo>
                <a:lnTo>
                  <a:pt x="117" y="503"/>
                </a:lnTo>
                <a:lnTo>
                  <a:pt x="117" y="503"/>
                </a:lnTo>
                <a:lnTo>
                  <a:pt x="115" y="505"/>
                </a:lnTo>
                <a:lnTo>
                  <a:pt x="115" y="505"/>
                </a:lnTo>
                <a:lnTo>
                  <a:pt x="115" y="505"/>
                </a:lnTo>
                <a:lnTo>
                  <a:pt x="115" y="506"/>
                </a:lnTo>
                <a:lnTo>
                  <a:pt x="117" y="506"/>
                </a:lnTo>
                <a:lnTo>
                  <a:pt x="117" y="506"/>
                </a:lnTo>
                <a:lnTo>
                  <a:pt x="117" y="506"/>
                </a:lnTo>
                <a:lnTo>
                  <a:pt x="118" y="506"/>
                </a:lnTo>
                <a:lnTo>
                  <a:pt x="118" y="506"/>
                </a:lnTo>
                <a:lnTo>
                  <a:pt x="119" y="505"/>
                </a:lnTo>
                <a:lnTo>
                  <a:pt x="119" y="505"/>
                </a:lnTo>
                <a:lnTo>
                  <a:pt x="119" y="505"/>
                </a:lnTo>
                <a:lnTo>
                  <a:pt x="118" y="505"/>
                </a:lnTo>
                <a:moveTo>
                  <a:pt x="38" y="530"/>
                </a:moveTo>
                <a:lnTo>
                  <a:pt x="40" y="530"/>
                </a:lnTo>
                <a:lnTo>
                  <a:pt x="40" y="528"/>
                </a:lnTo>
                <a:lnTo>
                  <a:pt x="40" y="528"/>
                </a:lnTo>
                <a:lnTo>
                  <a:pt x="40" y="527"/>
                </a:lnTo>
                <a:lnTo>
                  <a:pt x="38" y="527"/>
                </a:lnTo>
                <a:lnTo>
                  <a:pt x="37" y="527"/>
                </a:lnTo>
                <a:lnTo>
                  <a:pt x="37" y="528"/>
                </a:lnTo>
                <a:lnTo>
                  <a:pt x="35" y="528"/>
                </a:lnTo>
                <a:lnTo>
                  <a:pt x="37" y="528"/>
                </a:lnTo>
                <a:lnTo>
                  <a:pt x="38" y="528"/>
                </a:lnTo>
                <a:lnTo>
                  <a:pt x="37" y="530"/>
                </a:lnTo>
                <a:lnTo>
                  <a:pt x="35" y="530"/>
                </a:lnTo>
                <a:lnTo>
                  <a:pt x="34" y="531"/>
                </a:lnTo>
                <a:lnTo>
                  <a:pt x="31" y="531"/>
                </a:lnTo>
                <a:lnTo>
                  <a:pt x="30" y="531"/>
                </a:lnTo>
                <a:lnTo>
                  <a:pt x="29" y="531"/>
                </a:lnTo>
                <a:lnTo>
                  <a:pt x="29" y="532"/>
                </a:lnTo>
                <a:lnTo>
                  <a:pt x="29" y="532"/>
                </a:lnTo>
                <a:lnTo>
                  <a:pt x="34" y="531"/>
                </a:lnTo>
                <a:lnTo>
                  <a:pt x="37" y="531"/>
                </a:lnTo>
                <a:lnTo>
                  <a:pt x="40" y="531"/>
                </a:lnTo>
                <a:lnTo>
                  <a:pt x="38" y="530"/>
                </a:lnTo>
                <a:lnTo>
                  <a:pt x="38" y="530"/>
                </a:lnTo>
                <a:moveTo>
                  <a:pt x="49" y="531"/>
                </a:moveTo>
                <a:lnTo>
                  <a:pt x="46" y="531"/>
                </a:lnTo>
                <a:lnTo>
                  <a:pt x="45" y="531"/>
                </a:lnTo>
                <a:lnTo>
                  <a:pt x="44" y="530"/>
                </a:lnTo>
                <a:lnTo>
                  <a:pt x="42" y="531"/>
                </a:lnTo>
                <a:lnTo>
                  <a:pt x="42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2" y="531"/>
                </a:lnTo>
                <a:lnTo>
                  <a:pt x="44" y="531"/>
                </a:lnTo>
                <a:lnTo>
                  <a:pt x="45" y="531"/>
                </a:lnTo>
                <a:lnTo>
                  <a:pt x="46" y="531"/>
                </a:lnTo>
                <a:lnTo>
                  <a:pt x="48" y="531"/>
                </a:lnTo>
                <a:lnTo>
                  <a:pt x="48" y="531"/>
                </a:lnTo>
                <a:lnTo>
                  <a:pt x="49" y="531"/>
                </a:lnTo>
                <a:lnTo>
                  <a:pt x="49" y="531"/>
                </a:lnTo>
                <a:lnTo>
                  <a:pt x="49" y="531"/>
                </a:lnTo>
                <a:moveTo>
                  <a:pt x="56" y="528"/>
                </a:moveTo>
                <a:lnTo>
                  <a:pt x="56" y="527"/>
                </a:lnTo>
                <a:lnTo>
                  <a:pt x="55" y="527"/>
                </a:lnTo>
                <a:lnTo>
                  <a:pt x="55" y="528"/>
                </a:lnTo>
                <a:lnTo>
                  <a:pt x="53" y="528"/>
                </a:lnTo>
                <a:lnTo>
                  <a:pt x="53" y="528"/>
                </a:lnTo>
                <a:lnTo>
                  <a:pt x="55" y="528"/>
                </a:lnTo>
                <a:lnTo>
                  <a:pt x="55" y="528"/>
                </a:lnTo>
                <a:lnTo>
                  <a:pt x="56" y="528"/>
                </a:lnTo>
                <a:moveTo>
                  <a:pt x="20" y="531"/>
                </a:moveTo>
                <a:lnTo>
                  <a:pt x="20" y="531"/>
                </a:lnTo>
                <a:lnTo>
                  <a:pt x="20" y="531"/>
                </a:lnTo>
                <a:lnTo>
                  <a:pt x="19" y="531"/>
                </a:lnTo>
                <a:lnTo>
                  <a:pt x="19" y="531"/>
                </a:lnTo>
                <a:lnTo>
                  <a:pt x="20" y="532"/>
                </a:lnTo>
                <a:lnTo>
                  <a:pt x="20" y="532"/>
                </a:lnTo>
                <a:lnTo>
                  <a:pt x="22" y="532"/>
                </a:lnTo>
                <a:lnTo>
                  <a:pt x="22" y="532"/>
                </a:lnTo>
                <a:lnTo>
                  <a:pt x="22" y="531"/>
                </a:lnTo>
                <a:lnTo>
                  <a:pt x="20" y="531"/>
                </a:lnTo>
                <a:moveTo>
                  <a:pt x="936" y="461"/>
                </a:move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8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61"/>
                </a:lnTo>
                <a:lnTo>
                  <a:pt x="936" y="461"/>
                </a:lnTo>
                <a:lnTo>
                  <a:pt x="936" y="461"/>
                </a:lnTo>
                <a:moveTo>
                  <a:pt x="71" y="525"/>
                </a:moveTo>
                <a:lnTo>
                  <a:pt x="71" y="524"/>
                </a:lnTo>
                <a:lnTo>
                  <a:pt x="71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3"/>
                </a:lnTo>
                <a:lnTo>
                  <a:pt x="71" y="523"/>
                </a:lnTo>
                <a:lnTo>
                  <a:pt x="71" y="524"/>
                </a:lnTo>
                <a:lnTo>
                  <a:pt x="70" y="524"/>
                </a:lnTo>
                <a:lnTo>
                  <a:pt x="71" y="525"/>
                </a:lnTo>
                <a:lnTo>
                  <a:pt x="71" y="525"/>
                </a:lnTo>
                <a:moveTo>
                  <a:pt x="148" y="501"/>
                </a:moveTo>
                <a:lnTo>
                  <a:pt x="147" y="501"/>
                </a:lnTo>
                <a:lnTo>
                  <a:pt x="147" y="501"/>
                </a:lnTo>
                <a:lnTo>
                  <a:pt x="147" y="501"/>
                </a:lnTo>
                <a:lnTo>
                  <a:pt x="148" y="502"/>
                </a:lnTo>
                <a:lnTo>
                  <a:pt x="150" y="501"/>
                </a:lnTo>
                <a:lnTo>
                  <a:pt x="148" y="501"/>
                </a:lnTo>
                <a:lnTo>
                  <a:pt x="148" y="501"/>
                </a:lnTo>
                <a:moveTo>
                  <a:pt x="315" y="421"/>
                </a:moveTo>
                <a:lnTo>
                  <a:pt x="315" y="419"/>
                </a:lnTo>
                <a:lnTo>
                  <a:pt x="315" y="419"/>
                </a:lnTo>
                <a:lnTo>
                  <a:pt x="313" y="421"/>
                </a:lnTo>
                <a:lnTo>
                  <a:pt x="313" y="421"/>
                </a:lnTo>
                <a:lnTo>
                  <a:pt x="315" y="421"/>
                </a:lnTo>
                <a:lnTo>
                  <a:pt x="315" y="421"/>
                </a:lnTo>
                <a:moveTo>
                  <a:pt x="305" y="419"/>
                </a:moveTo>
                <a:lnTo>
                  <a:pt x="304" y="419"/>
                </a:lnTo>
                <a:lnTo>
                  <a:pt x="302" y="419"/>
                </a:lnTo>
                <a:lnTo>
                  <a:pt x="301" y="419"/>
                </a:lnTo>
                <a:lnTo>
                  <a:pt x="301" y="419"/>
                </a:lnTo>
                <a:lnTo>
                  <a:pt x="300" y="419"/>
                </a:lnTo>
                <a:lnTo>
                  <a:pt x="300" y="419"/>
                </a:lnTo>
                <a:lnTo>
                  <a:pt x="300" y="419"/>
                </a:lnTo>
                <a:lnTo>
                  <a:pt x="300" y="421"/>
                </a:lnTo>
                <a:lnTo>
                  <a:pt x="301" y="421"/>
                </a:lnTo>
                <a:lnTo>
                  <a:pt x="301" y="422"/>
                </a:lnTo>
                <a:lnTo>
                  <a:pt x="301" y="422"/>
                </a:lnTo>
                <a:lnTo>
                  <a:pt x="302" y="421"/>
                </a:lnTo>
                <a:lnTo>
                  <a:pt x="305" y="421"/>
                </a:lnTo>
                <a:lnTo>
                  <a:pt x="305" y="419"/>
                </a:lnTo>
                <a:lnTo>
                  <a:pt x="305" y="419"/>
                </a:lnTo>
                <a:lnTo>
                  <a:pt x="305" y="419"/>
                </a:lnTo>
                <a:lnTo>
                  <a:pt x="305" y="419"/>
                </a:lnTo>
                <a:moveTo>
                  <a:pt x="322" y="426"/>
                </a:moveTo>
                <a:lnTo>
                  <a:pt x="320" y="428"/>
                </a:lnTo>
                <a:lnTo>
                  <a:pt x="320" y="428"/>
                </a:lnTo>
                <a:lnTo>
                  <a:pt x="320" y="428"/>
                </a:lnTo>
                <a:lnTo>
                  <a:pt x="322" y="426"/>
                </a:lnTo>
                <a:lnTo>
                  <a:pt x="323" y="426"/>
                </a:lnTo>
                <a:lnTo>
                  <a:pt x="323" y="425"/>
                </a:lnTo>
                <a:lnTo>
                  <a:pt x="322" y="425"/>
                </a:lnTo>
                <a:lnTo>
                  <a:pt x="322" y="426"/>
                </a:lnTo>
                <a:moveTo>
                  <a:pt x="286" y="423"/>
                </a:moveTo>
                <a:lnTo>
                  <a:pt x="284" y="425"/>
                </a:lnTo>
                <a:lnTo>
                  <a:pt x="287" y="425"/>
                </a:lnTo>
                <a:lnTo>
                  <a:pt x="287" y="425"/>
                </a:lnTo>
                <a:lnTo>
                  <a:pt x="289" y="425"/>
                </a:lnTo>
                <a:lnTo>
                  <a:pt x="287" y="423"/>
                </a:lnTo>
                <a:lnTo>
                  <a:pt x="286" y="423"/>
                </a:lnTo>
                <a:moveTo>
                  <a:pt x="286" y="414"/>
                </a:moveTo>
                <a:lnTo>
                  <a:pt x="287" y="414"/>
                </a:lnTo>
                <a:lnTo>
                  <a:pt x="289" y="414"/>
                </a:lnTo>
                <a:lnTo>
                  <a:pt x="289" y="412"/>
                </a:lnTo>
                <a:lnTo>
                  <a:pt x="289" y="412"/>
                </a:lnTo>
                <a:lnTo>
                  <a:pt x="287" y="412"/>
                </a:lnTo>
                <a:lnTo>
                  <a:pt x="287" y="412"/>
                </a:lnTo>
                <a:lnTo>
                  <a:pt x="287" y="412"/>
                </a:lnTo>
                <a:lnTo>
                  <a:pt x="286" y="414"/>
                </a:lnTo>
                <a:lnTo>
                  <a:pt x="286" y="414"/>
                </a:lnTo>
                <a:moveTo>
                  <a:pt x="291" y="419"/>
                </a:moveTo>
                <a:lnTo>
                  <a:pt x="290" y="418"/>
                </a:lnTo>
                <a:lnTo>
                  <a:pt x="290" y="418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89" y="421"/>
                </a:lnTo>
                <a:lnTo>
                  <a:pt x="289" y="421"/>
                </a:lnTo>
                <a:lnTo>
                  <a:pt x="289" y="421"/>
                </a:lnTo>
                <a:lnTo>
                  <a:pt x="289" y="421"/>
                </a:lnTo>
                <a:lnTo>
                  <a:pt x="289" y="422"/>
                </a:lnTo>
                <a:lnTo>
                  <a:pt x="290" y="422"/>
                </a:lnTo>
                <a:lnTo>
                  <a:pt x="289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2"/>
                </a:lnTo>
                <a:lnTo>
                  <a:pt x="290" y="422"/>
                </a:lnTo>
                <a:lnTo>
                  <a:pt x="291" y="421"/>
                </a:lnTo>
                <a:lnTo>
                  <a:pt x="290" y="419"/>
                </a:lnTo>
                <a:lnTo>
                  <a:pt x="291" y="419"/>
                </a:lnTo>
                <a:lnTo>
                  <a:pt x="291" y="419"/>
                </a:lnTo>
                <a:moveTo>
                  <a:pt x="295" y="421"/>
                </a:moveTo>
                <a:lnTo>
                  <a:pt x="295" y="421"/>
                </a:lnTo>
                <a:lnTo>
                  <a:pt x="295" y="421"/>
                </a:lnTo>
                <a:lnTo>
                  <a:pt x="294" y="423"/>
                </a:lnTo>
                <a:lnTo>
                  <a:pt x="293" y="423"/>
                </a:lnTo>
                <a:lnTo>
                  <a:pt x="291" y="425"/>
                </a:lnTo>
                <a:lnTo>
                  <a:pt x="290" y="426"/>
                </a:lnTo>
                <a:lnTo>
                  <a:pt x="290" y="426"/>
                </a:lnTo>
                <a:lnTo>
                  <a:pt x="290" y="426"/>
                </a:lnTo>
                <a:lnTo>
                  <a:pt x="289" y="428"/>
                </a:lnTo>
                <a:lnTo>
                  <a:pt x="289" y="429"/>
                </a:lnTo>
                <a:lnTo>
                  <a:pt x="290" y="428"/>
                </a:lnTo>
                <a:lnTo>
                  <a:pt x="291" y="428"/>
                </a:lnTo>
                <a:lnTo>
                  <a:pt x="291" y="428"/>
                </a:lnTo>
                <a:lnTo>
                  <a:pt x="291" y="428"/>
                </a:lnTo>
                <a:lnTo>
                  <a:pt x="291" y="428"/>
                </a:lnTo>
                <a:lnTo>
                  <a:pt x="293" y="428"/>
                </a:lnTo>
                <a:lnTo>
                  <a:pt x="293" y="426"/>
                </a:lnTo>
                <a:lnTo>
                  <a:pt x="293" y="426"/>
                </a:lnTo>
                <a:lnTo>
                  <a:pt x="293" y="426"/>
                </a:lnTo>
                <a:lnTo>
                  <a:pt x="294" y="426"/>
                </a:lnTo>
                <a:lnTo>
                  <a:pt x="294" y="425"/>
                </a:lnTo>
                <a:lnTo>
                  <a:pt x="294" y="425"/>
                </a:lnTo>
                <a:lnTo>
                  <a:pt x="297" y="422"/>
                </a:lnTo>
                <a:lnTo>
                  <a:pt x="297" y="421"/>
                </a:lnTo>
                <a:lnTo>
                  <a:pt x="297" y="421"/>
                </a:lnTo>
                <a:lnTo>
                  <a:pt x="295" y="421"/>
                </a:lnTo>
                <a:moveTo>
                  <a:pt x="216" y="483"/>
                </a:moveTo>
                <a:lnTo>
                  <a:pt x="216" y="483"/>
                </a:lnTo>
                <a:lnTo>
                  <a:pt x="216" y="481"/>
                </a:lnTo>
                <a:lnTo>
                  <a:pt x="216" y="481"/>
                </a:lnTo>
                <a:lnTo>
                  <a:pt x="216" y="481"/>
                </a:lnTo>
                <a:lnTo>
                  <a:pt x="216" y="481"/>
                </a:lnTo>
                <a:lnTo>
                  <a:pt x="214" y="483"/>
                </a:lnTo>
                <a:lnTo>
                  <a:pt x="214" y="483"/>
                </a:lnTo>
                <a:lnTo>
                  <a:pt x="214" y="483"/>
                </a:lnTo>
                <a:lnTo>
                  <a:pt x="216" y="483"/>
                </a:lnTo>
                <a:moveTo>
                  <a:pt x="225" y="472"/>
                </a:moveTo>
                <a:lnTo>
                  <a:pt x="224" y="473"/>
                </a:lnTo>
                <a:lnTo>
                  <a:pt x="224" y="473"/>
                </a:lnTo>
                <a:lnTo>
                  <a:pt x="224" y="474"/>
                </a:lnTo>
                <a:lnTo>
                  <a:pt x="223" y="474"/>
                </a:lnTo>
                <a:lnTo>
                  <a:pt x="223" y="474"/>
                </a:lnTo>
                <a:lnTo>
                  <a:pt x="224" y="474"/>
                </a:lnTo>
                <a:lnTo>
                  <a:pt x="224" y="474"/>
                </a:lnTo>
                <a:lnTo>
                  <a:pt x="225" y="473"/>
                </a:lnTo>
                <a:lnTo>
                  <a:pt x="227" y="473"/>
                </a:lnTo>
                <a:lnTo>
                  <a:pt x="227" y="472"/>
                </a:lnTo>
                <a:lnTo>
                  <a:pt x="225" y="472"/>
                </a:lnTo>
                <a:moveTo>
                  <a:pt x="228" y="472"/>
                </a:moveTo>
                <a:lnTo>
                  <a:pt x="228" y="473"/>
                </a:lnTo>
                <a:lnTo>
                  <a:pt x="227" y="473"/>
                </a:lnTo>
                <a:lnTo>
                  <a:pt x="228" y="473"/>
                </a:lnTo>
                <a:lnTo>
                  <a:pt x="228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2"/>
                </a:lnTo>
                <a:lnTo>
                  <a:pt x="228" y="472"/>
                </a:lnTo>
                <a:moveTo>
                  <a:pt x="250" y="421"/>
                </a:moveTo>
                <a:lnTo>
                  <a:pt x="250" y="419"/>
                </a:lnTo>
                <a:lnTo>
                  <a:pt x="250" y="418"/>
                </a:lnTo>
                <a:lnTo>
                  <a:pt x="250" y="418"/>
                </a:lnTo>
                <a:lnTo>
                  <a:pt x="250" y="419"/>
                </a:lnTo>
                <a:lnTo>
                  <a:pt x="249" y="421"/>
                </a:lnTo>
                <a:lnTo>
                  <a:pt x="249" y="421"/>
                </a:lnTo>
                <a:lnTo>
                  <a:pt x="250" y="421"/>
                </a:lnTo>
                <a:moveTo>
                  <a:pt x="236" y="455"/>
                </a:move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6" y="454"/>
                </a:lnTo>
                <a:lnTo>
                  <a:pt x="235" y="454"/>
                </a:lnTo>
                <a:lnTo>
                  <a:pt x="235" y="454"/>
                </a:lnTo>
                <a:lnTo>
                  <a:pt x="235" y="454"/>
                </a:lnTo>
                <a:lnTo>
                  <a:pt x="235" y="455"/>
                </a:lnTo>
                <a:lnTo>
                  <a:pt x="236" y="455"/>
                </a:lnTo>
                <a:moveTo>
                  <a:pt x="240" y="465"/>
                </a:moveTo>
                <a:lnTo>
                  <a:pt x="238" y="465"/>
                </a:lnTo>
                <a:lnTo>
                  <a:pt x="236" y="465"/>
                </a:lnTo>
                <a:lnTo>
                  <a:pt x="236" y="466"/>
                </a:lnTo>
                <a:lnTo>
                  <a:pt x="238" y="466"/>
                </a:lnTo>
                <a:lnTo>
                  <a:pt x="238" y="466"/>
                </a:lnTo>
                <a:lnTo>
                  <a:pt x="239" y="466"/>
                </a:lnTo>
                <a:lnTo>
                  <a:pt x="239" y="466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moveTo>
                  <a:pt x="246" y="458"/>
                </a:moveTo>
                <a:lnTo>
                  <a:pt x="245" y="458"/>
                </a:lnTo>
                <a:lnTo>
                  <a:pt x="245" y="456"/>
                </a:lnTo>
                <a:lnTo>
                  <a:pt x="246" y="456"/>
                </a:lnTo>
                <a:lnTo>
                  <a:pt x="246" y="456"/>
                </a:lnTo>
                <a:lnTo>
                  <a:pt x="246" y="455"/>
                </a:lnTo>
                <a:lnTo>
                  <a:pt x="245" y="455"/>
                </a:lnTo>
                <a:lnTo>
                  <a:pt x="243" y="455"/>
                </a:lnTo>
                <a:lnTo>
                  <a:pt x="243" y="455"/>
                </a:lnTo>
                <a:lnTo>
                  <a:pt x="242" y="456"/>
                </a:lnTo>
                <a:lnTo>
                  <a:pt x="240" y="456"/>
                </a:lnTo>
                <a:lnTo>
                  <a:pt x="240" y="455"/>
                </a:lnTo>
                <a:lnTo>
                  <a:pt x="242" y="455"/>
                </a:lnTo>
                <a:lnTo>
                  <a:pt x="240" y="454"/>
                </a:lnTo>
                <a:lnTo>
                  <a:pt x="239" y="454"/>
                </a:lnTo>
                <a:lnTo>
                  <a:pt x="238" y="454"/>
                </a:lnTo>
                <a:lnTo>
                  <a:pt x="239" y="454"/>
                </a:ln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8" y="456"/>
                </a:lnTo>
                <a:lnTo>
                  <a:pt x="238" y="456"/>
                </a:lnTo>
                <a:lnTo>
                  <a:pt x="236" y="456"/>
                </a:lnTo>
                <a:lnTo>
                  <a:pt x="236" y="456"/>
                </a:lnTo>
                <a:lnTo>
                  <a:pt x="236" y="456"/>
                </a:lnTo>
                <a:lnTo>
                  <a:pt x="236" y="456"/>
                </a:lnTo>
                <a:lnTo>
                  <a:pt x="235" y="456"/>
                </a:lnTo>
                <a:lnTo>
                  <a:pt x="235" y="456"/>
                </a:lnTo>
                <a:lnTo>
                  <a:pt x="235" y="456"/>
                </a:lnTo>
                <a:lnTo>
                  <a:pt x="234" y="455"/>
                </a:lnTo>
                <a:lnTo>
                  <a:pt x="234" y="455"/>
                </a:lnTo>
                <a:lnTo>
                  <a:pt x="232" y="455"/>
                </a:lnTo>
                <a:lnTo>
                  <a:pt x="232" y="455"/>
                </a:lnTo>
                <a:lnTo>
                  <a:pt x="232" y="455"/>
                </a:lnTo>
                <a:lnTo>
                  <a:pt x="231" y="455"/>
                </a:lnTo>
                <a:lnTo>
                  <a:pt x="231" y="456"/>
                </a:lnTo>
                <a:lnTo>
                  <a:pt x="232" y="456"/>
                </a:lnTo>
                <a:lnTo>
                  <a:pt x="232" y="456"/>
                </a:lnTo>
                <a:lnTo>
                  <a:pt x="234" y="458"/>
                </a:lnTo>
                <a:lnTo>
                  <a:pt x="234" y="458"/>
                </a:lnTo>
                <a:lnTo>
                  <a:pt x="232" y="458"/>
                </a:lnTo>
                <a:lnTo>
                  <a:pt x="232" y="458"/>
                </a:lnTo>
                <a:lnTo>
                  <a:pt x="232" y="459"/>
                </a:lnTo>
                <a:lnTo>
                  <a:pt x="232" y="461"/>
                </a:lnTo>
                <a:lnTo>
                  <a:pt x="232" y="462"/>
                </a:lnTo>
                <a:lnTo>
                  <a:pt x="234" y="462"/>
                </a:lnTo>
                <a:lnTo>
                  <a:pt x="232" y="462"/>
                </a:lnTo>
                <a:lnTo>
                  <a:pt x="232" y="462"/>
                </a:lnTo>
                <a:lnTo>
                  <a:pt x="232" y="461"/>
                </a:lnTo>
                <a:lnTo>
                  <a:pt x="231" y="459"/>
                </a:lnTo>
                <a:lnTo>
                  <a:pt x="231" y="459"/>
                </a:lnTo>
                <a:lnTo>
                  <a:pt x="231" y="459"/>
                </a:lnTo>
                <a:lnTo>
                  <a:pt x="231" y="459"/>
                </a:lnTo>
                <a:lnTo>
                  <a:pt x="231" y="458"/>
                </a:lnTo>
                <a:lnTo>
                  <a:pt x="229" y="458"/>
                </a:lnTo>
                <a:lnTo>
                  <a:pt x="229" y="458"/>
                </a:lnTo>
                <a:lnTo>
                  <a:pt x="228" y="458"/>
                </a:lnTo>
                <a:lnTo>
                  <a:pt x="227" y="459"/>
                </a:lnTo>
                <a:lnTo>
                  <a:pt x="225" y="459"/>
                </a:lnTo>
                <a:lnTo>
                  <a:pt x="224" y="461"/>
                </a:lnTo>
                <a:lnTo>
                  <a:pt x="224" y="462"/>
                </a:lnTo>
                <a:lnTo>
                  <a:pt x="224" y="462"/>
                </a:lnTo>
                <a:lnTo>
                  <a:pt x="225" y="463"/>
                </a:lnTo>
                <a:lnTo>
                  <a:pt x="225" y="466"/>
                </a:lnTo>
                <a:lnTo>
                  <a:pt x="227" y="468"/>
                </a:lnTo>
                <a:lnTo>
                  <a:pt x="228" y="468"/>
                </a:lnTo>
                <a:lnTo>
                  <a:pt x="228" y="468"/>
                </a:lnTo>
                <a:lnTo>
                  <a:pt x="228" y="466"/>
                </a:lnTo>
                <a:lnTo>
                  <a:pt x="228" y="466"/>
                </a:lnTo>
                <a:lnTo>
                  <a:pt x="228" y="466"/>
                </a:lnTo>
                <a:lnTo>
                  <a:pt x="228" y="466"/>
                </a:lnTo>
                <a:lnTo>
                  <a:pt x="228" y="465"/>
                </a:lnTo>
                <a:lnTo>
                  <a:pt x="227" y="466"/>
                </a:lnTo>
                <a:lnTo>
                  <a:pt x="227" y="465"/>
                </a:lnTo>
                <a:lnTo>
                  <a:pt x="228" y="465"/>
                </a:lnTo>
                <a:lnTo>
                  <a:pt x="228" y="465"/>
                </a:lnTo>
                <a:lnTo>
                  <a:pt x="229" y="465"/>
                </a:lnTo>
                <a:lnTo>
                  <a:pt x="229" y="465"/>
                </a:lnTo>
                <a:lnTo>
                  <a:pt x="231" y="465"/>
                </a:lnTo>
                <a:lnTo>
                  <a:pt x="231" y="465"/>
                </a:lnTo>
                <a:lnTo>
                  <a:pt x="229" y="466"/>
                </a:lnTo>
                <a:lnTo>
                  <a:pt x="229" y="466"/>
                </a:lnTo>
                <a:lnTo>
                  <a:pt x="229" y="466"/>
                </a:lnTo>
                <a:lnTo>
                  <a:pt x="231" y="466"/>
                </a:lnTo>
                <a:lnTo>
                  <a:pt x="232" y="466"/>
                </a:lnTo>
                <a:lnTo>
                  <a:pt x="232" y="466"/>
                </a:lnTo>
                <a:lnTo>
                  <a:pt x="232" y="468"/>
                </a:lnTo>
                <a:lnTo>
                  <a:pt x="229" y="469"/>
                </a:lnTo>
                <a:lnTo>
                  <a:pt x="229" y="469"/>
                </a:lnTo>
                <a:lnTo>
                  <a:pt x="229" y="470"/>
                </a:lnTo>
                <a:lnTo>
                  <a:pt x="231" y="470"/>
                </a:lnTo>
                <a:lnTo>
                  <a:pt x="231" y="470"/>
                </a:lnTo>
                <a:lnTo>
                  <a:pt x="232" y="469"/>
                </a:lnTo>
                <a:lnTo>
                  <a:pt x="234" y="468"/>
                </a:lnTo>
                <a:lnTo>
                  <a:pt x="234" y="468"/>
                </a:lnTo>
                <a:lnTo>
                  <a:pt x="234" y="466"/>
                </a:lnTo>
                <a:lnTo>
                  <a:pt x="234" y="466"/>
                </a:lnTo>
                <a:lnTo>
                  <a:pt x="234" y="466"/>
                </a:lnTo>
                <a:lnTo>
                  <a:pt x="235" y="466"/>
                </a:lnTo>
                <a:lnTo>
                  <a:pt x="235" y="465"/>
                </a:lnTo>
                <a:lnTo>
                  <a:pt x="235" y="465"/>
                </a:lnTo>
                <a:lnTo>
                  <a:pt x="236" y="465"/>
                </a:lnTo>
                <a:lnTo>
                  <a:pt x="238" y="463"/>
                </a:lnTo>
                <a:lnTo>
                  <a:pt x="239" y="463"/>
                </a:lnTo>
                <a:lnTo>
                  <a:pt x="240" y="463"/>
                </a:lnTo>
                <a:lnTo>
                  <a:pt x="242" y="462"/>
                </a:lnTo>
                <a:lnTo>
                  <a:pt x="242" y="462"/>
                </a:lnTo>
                <a:lnTo>
                  <a:pt x="243" y="462"/>
                </a:lnTo>
                <a:lnTo>
                  <a:pt x="243" y="462"/>
                </a:lnTo>
                <a:lnTo>
                  <a:pt x="243" y="462"/>
                </a:lnTo>
                <a:lnTo>
                  <a:pt x="243" y="461"/>
                </a:lnTo>
                <a:lnTo>
                  <a:pt x="242" y="461"/>
                </a:lnTo>
                <a:lnTo>
                  <a:pt x="240" y="461"/>
                </a:lnTo>
                <a:lnTo>
                  <a:pt x="240" y="461"/>
                </a:lnTo>
                <a:lnTo>
                  <a:pt x="240" y="461"/>
                </a:lnTo>
                <a:lnTo>
                  <a:pt x="240" y="459"/>
                </a:lnTo>
                <a:lnTo>
                  <a:pt x="242" y="461"/>
                </a:lnTo>
                <a:lnTo>
                  <a:pt x="243" y="461"/>
                </a:lnTo>
                <a:lnTo>
                  <a:pt x="246" y="461"/>
                </a:lnTo>
                <a:lnTo>
                  <a:pt x="246" y="461"/>
                </a:lnTo>
                <a:lnTo>
                  <a:pt x="246" y="461"/>
                </a:lnTo>
                <a:lnTo>
                  <a:pt x="247" y="459"/>
                </a:lnTo>
                <a:lnTo>
                  <a:pt x="247" y="459"/>
                </a:lnTo>
                <a:lnTo>
                  <a:pt x="247" y="458"/>
                </a:lnTo>
                <a:lnTo>
                  <a:pt x="246" y="458"/>
                </a:lnTo>
                <a:moveTo>
                  <a:pt x="249" y="450"/>
                </a:moveTo>
                <a:lnTo>
                  <a:pt x="249" y="450"/>
                </a:lnTo>
                <a:lnTo>
                  <a:pt x="249" y="448"/>
                </a:lnTo>
                <a:lnTo>
                  <a:pt x="247" y="448"/>
                </a:lnTo>
                <a:lnTo>
                  <a:pt x="246" y="447"/>
                </a:lnTo>
                <a:lnTo>
                  <a:pt x="246" y="448"/>
                </a:lnTo>
                <a:lnTo>
                  <a:pt x="246" y="448"/>
                </a:lnTo>
                <a:lnTo>
                  <a:pt x="246" y="448"/>
                </a:lnTo>
                <a:lnTo>
                  <a:pt x="245" y="448"/>
                </a:lnTo>
                <a:lnTo>
                  <a:pt x="245" y="447"/>
                </a:lnTo>
                <a:lnTo>
                  <a:pt x="243" y="447"/>
                </a:lnTo>
                <a:lnTo>
                  <a:pt x="243" y="447"/>
                </a:lnTo>
                <a:lnTo>
                  <a:pt x="242" y="447"/>
                </a:lnTo>
                <a:lnTo>
                  <a:pt x="242" y="448"/>
                </a:lnTo>
                <a:lnTo>
                  <a:pt x="242" y="448"/>
                </a:lnTo>
                <a:lnTo>
                  <a:pt x="242" y="450"/>
                </a:lnTo>
                <a:lnTo>
                  <a:pt x="242" y="450"/>
                </a:lnTo>
                <a:lnTo>
                  <a:pt x="240" y="450"/>
                </a:lnTo>
                <a:lnTo>
                  <a:pt x="240" y="450"/>
                </a:lnTo>
                <a:lnTo>
                  <a:pt x="239" y="450"/>
                </a:lnTo>
                <a:lnTo>
                  <a:pt x="236" y="452"/>
                </a:lnTo>
                <a:lnTo>
                  <a:pt x="238" y="452"/>
                </a:lnTo>
                <a:lnTo>
                  <a:pt x="240" y="454"/>
                </a:lnTo>
                <a:lnTo>
                  <a:pt x="240" y="454"/>
                </a:lnTo>
                <a:lnTo>
                  <a:pt x="242" y="452"/>
                </a:lnTo>
                <a:lnTo>
                  <a:pt x="242" y="452"/>
                </a:lnTo>
                <a:lnTo>
                  <a:pt x="242" y="452"/>
                </a:lnTo>
                <a:lnTo>
                  <a:pt x="243" y="452"/>
                </a:lnTo>
                <a:lnTo>
                  <a:pt x="243" y="452"/>
                </a:lnTo>
                <a:lnTo>
                  <a:pt x="243" y="451"/>
                </a:lnTo>
                <a:lnTo>
                  <a:pt x="245" y="451"/>
                </a:lnTo>
                <a:lnTo>
                  <a:pt x="245" y="451"/>
                </a:lnTo>
                <a:lnTo>
                  <a:pt x="245" y="452"/>
                </a:lnTo>
                <a:lnTo>
                  <a:pt x="245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7" y="450"/>
                </a:lnTo>
                <a:lnTo>
                  <a:pt x="247" y="450"/>
                </a:lnTo>
                <a:lnTo>
                  <a:pt x="247" y="450"/>
                </a:lnTo>
                <a:lnTo>
                  <a:pt x="247" y="451"/>
                </a:lnTo>
                <a:lnTo>
                  <a:pt x="247" y="451"/>
                </a:lnTo>
                <a:lnTo>
                  <a:pt x="249" y="451"/>
                </a:lnTo>
                <a:lnTo>
                  <a:pt x="249" y="451"/>
                </a:lnTo>
                <a:lnTo>
                  <a:pt x="250" y="450"/>
                </a:lnTo>
                <a:lnTo>
                  <a:pt x="250" y="450"/>
                </a:lnTo>
                <a:lnTo>
                  <a:pt x="250" y="448"/>
                </a:lnTo>
                <a:lnTo>
                  <a:pt x="249" y="450"/>
                </a:lnTo>
                <a:moveTo>
                  <a:pt x="245" y="447"/>
                </a:moveTo>
                <a:lnTo>
                  <a:pt x="245" y="447"/>
                </a:lnTo>
                <a:lnTo>
                  <a:pt x="246" y="445"/>
                </a:lnTo>
                <a:lnTo>
                  <a:pt x="246" y="445"/>
                </a:lnTo>
                <a:lnTo>
                  <a:pt x="246" y="445"/>
                </a:lnTo>
                <a:lnTo>
                  <a:pt x="246" y="445"/>
                </a:lnTo>
                <a:lnTo>
                  <a:pt x="246" y="444"/>
                </a:lnTo>
                <a:lnTo>
                  <a:pt x="245" y="444"/>
                </a:lnTo>
                <a:lnTo>
                  <a:pt x="243" y="445"/>
                </a:lnTo>
                <a:lnTo>
                  <a:pt x="243" y="445"/>
                </a:lnTo>
                <a:lnTo>
                  <a:pt x="245" y="447"/>
                </a:lnTo>
                <a:lnTo>
                  <a:pt x="245" y="447"/>
                </a:lnTo>
                <a:moveTo>
                  <a:pt x="734" y="128"/>
                </a:moveTo>
                <a:lnTo>
                  <a:pt x="733" y="127"/>
                </a:lnTo>
                <a:lnTo>
                  <a:pt x="733" y="127"/>
                </a:lnTo>
                <a:lnTo>
                  <a:pt x="732" y="127"/>
                </a:lnTo>
                <a:lnTo>
                  <a:pt x="729" y="126"/>
                </a:lnTo>
                <a:lnTo>
                  <a:pt x="726" y="126"/>
                </a:lnTo>
                <a:lnTo>
                  <a:pt x="722" y="126"/>
                </a:lnTo>
                <a:lnTo>
                  <a:pt x="721" y="126"/>
                </a:lnTo>
                <a:lnTo>
                  <a:pt x="721" y="126"/>
                </a:lnTo>
                <a:lnTo>
                  <a:pt x="721" y="127"/>
                </a:lnTo>
                <a:lnTo>
                  <a:pt x="721" y="128"/>
                </a:lnTo>
                <a:lnTo>
                  <a:pt x="722" y="130"/>
                </a:lnTo>
                <a:lnTo>
                  <a:pt x="725" y="130"/>
                </a:lnTo>
                <a:lnTo>
                  <a:pt x="726" y="130"/>
                </a:lnTo>
                <a:lnTo>
                  <a:pt x="727" y="130"/>
                </a:lnTo>
                <a:lnTo>
                  <a:pt x="729" y="130"/>
                </a:lnTo>
                <a:lnTo>
                  <a:pt x="730" y="130"/>
                </a:lnTo>
                <a:lnTo>
                  <a:pt x="734" y="128"/>
                </a:lnTo>
                <a:lnTo>
                  <a:pt x="734" y="128"/>
                </a:lnTo>
                <a:lnTo>
                  <a:pt x="734" y="128"/>
                </a:lnTo>
                <a:moveTo>
                  <a:pt x="700" y="295"/>
                </a:moveTo>
                <a:lnTo>
                  <a:pt x="700" y="295"/>
                </a:lnTo>
                <a:lnTo>
                  <a:pt x="697" y="295"/>
                </a:lnTo>
                <a:lnTo>
                  <a:pt x="697" y="295"/>
                </a:lnTo>
                <a:lnTo>
                  <a:pt x="696" y="295"/>
                </a:lnTo>
                <a:lnTo>
                  <a:pt x="696" y="297"/>
                </a:lnTo>
                <a:lnTo>
                  <a:pt x="697" y="297"/>
                </a:lnTo>
                <a:lnTo>
                  <a:pt x="698" y="297"/>
                </a:lnTo>
                <a:lnTo>
                  <a:pt x="700" y="298"/>
                </a:lnTo>
                <a:lnTo>
                  <a:pt x="700" y="298"/>
                </a:lnTo>
                <a:lnTo>
                  <a:pt x="701" y="298"/>
                </a:lnTo>
                <a:lnTo>
                  <a:pt x="701" y="298"/>
                </a:lnTo>
                <a:lnTo>
                  <a:pt x="701" y="298"/>
                </a:lnTo>
                <a:lnTo>
                  <a:pt x="701" y="297"/>
                </a:lnTo>
                <a:lnTo>
                  <a:pt x="701" y="297"/>
                </a:lnTo>
                <a:lnTo>
                  <a:pt x="700" y="295"/>
                </a:lnTo>
                <a:moveTo>
                  <a:pt x="659" y="305"/>
                </a:moveTo>
                <a:lnTo>
                  <a:pt x="657" y="305"/>
                </a:lnTo>
                <a:lnTo>
                  <a:pt x="657" y="305"/>
                </a:lnTo>
                <a:lnTo>
                  <a:pt x="657" y="305"/>
                </a:lnTo>
                <a:lnTo>
                  <a:pt x="657" y="306"/>
                </a:lnTo>
                <a:lnTo>
                  <a:pt x="659" y="306"/>
                </a:lnTo>
                <a:lnTo>
                  <a:pt x="660" y="306"/>
                </a:lnTo>
                <a:lnTo>
                  <a:pt x="660" y="306"/>
                </a:lnTo>
                <a:lnTo>
                  <a:pt x="660" y="306"/>
                </a:lnTo>
                <a:lnTo>
                  <a:pt x="659" y="305"/>
                </a:lnTo>
                <a:lnTo>
                  <a:pt x="659" y="305"/>
                </a:lnTo>
                <a:moveTo>
                  <a:pt x="654" y="303"/>
                </a:moveTo>
                <a:lnTo>
                  <a:pt x="653" y="303"/>
                </a:lnTo>
                <a:lnTo>
                  <a:pt x="654" y="305"/>
                </a:lnTo>
                <a:lnTo>
                  <a:pt x="656" y="305"/>
                </a:lnTo>
                <a:lnTo>
                  <a:pt x="656" y="305"/>
                </a:lnTo>
                <a:lnTo>
                  <a:pt x="656" y="303"/>
                </a:lnTo>
                <a:lnTo>
                  <a:pt x="654" y="303"/>
                </a:lnTo>
                <a:moveTo>
                  <a:pt x="707" y="150"/>
                </a:moveTo>
                <a:lnTo>
                  <a:pt x="707" y="150"/>
                </a:lnTo>
                <a:lnTo>
                  <a:pt x="705" y="150"/>
                </a:lnTo>
                <a:lnTo>
                  <a:pt x="704" y="150"/>
                </a:lnTo>
                <a:lnTo>
                  <a:pt x="701" y="150"/>
                </a:lnTo>
                <a:lnTo>
                  <a:pt x="700" y="152"/>
                </a:lnTo>
                <a:lnTo>
                  <a:pt x="700" y="152"/>
                </a:lnTo>
                <a:lnTo>
                  <a:pt x="700" y="153"/>
                </a:lnTo>
                <a:lnTo>
                  <a:pt x="701" y="155"/>
                </a:lnTo>
                <a:lnTo>
                  <a:pt x="703" y="156"/>
                </a:lnTo>
                <a:lnTo>
                  <a:pt x="703" y="157"/>
                </a:lnTo>
                <a:lnTo>
                  <a:pt x="704" y="157"/>
                </a:lnTo>
                <a:lnTo>
                  <a:pt x="711" y="157"/>
                </a:lnTo>
                <a:lnTo>
                  <a:pt x="712" y="156"/>
                </a:lnTo>
                <a:lnTo>
                  <a:pt x="714" y="156"/>
                </a:lnTo>
                <a:lnTo>
                  <a:pt x="715" y="156"/>
                </a:lnTo>
                <a:lnTo>
                  <a:pt x="715" y="155"/>
                </a:lnTo>
                <a:lnTo>
                  <a:pt x="715" y="155"/>
                </a:lnTo>
                <a:lnTo>
                  <a:pt x="714" y="155"/>
                </a:lnTo>
                <a:lnTo>
                  <a:pt x="710" y="153"/>
                </a:lnTo>
                <a:lnTo>
                  <a:pt x="710" y="152"/>
                </a:lnTo>
                <a:lnTo>
                  <a:pt x="708" y="152"/>
                </a:lnTo>
                <a:lnTo>
                  <a:pt x="708" y="152"/>
                </a:lnTo>
                <a:lnTo>
                  <a:pt x="707" y="152"/>
                </a:lnTo>
                <a:lnTo>
                  <a:pt x="705" y="152"/>
                </a:lnTo>
                <a:lnTo>
                  <a:pt x="707" y="152"/>
                </a:lnTo>
                <a:lnTo>
                  <a:pt x="707" y="150"/>
                </a:lnTo>
                <a:moveTo>
                  <a:pt x="726" y="291"/>
                </a:moveTo>
                <a:lnTo>
                  <a:pt x="725" y="291"/>
                </a:lnTo>
                <a:lnTo>
                  <a:pt x="725" y="292"/>
                </a:lnTo>
                <a:lnTo>
                  <a:pt x="723" y="292"/>
                </a:lnTo>
                <a:lnTo>
                  <a:pt x="722" y="292"/>
                </a:lnTo>
                <a:lnTo>
                  <a:pt x="722" y="294"/>
                </a:lnTo>
                <a:lnTo>
                  <a:pt x="722" y="294"/>
                </a:lnTo>
                <a:lnTo>
                  <a:pt x="726" y="295"/>
                </a:lnTo>
                <a:lnTo>
                  <a:pt x="726" y="295"/>
                </a:lnTo>
                <a:lnTo>
                  <a:pt x="726" y="295"/>
                </a:lnTo>
                <a:lnTo>
                  <a:pt x="727" y="294"/>
                </a:lnTo>
                <a:lnTo>
                  <a:pt x="727" y="294"/>
                </a:lnTo>
                <a:lnTo>
                  <a:pt x="727" y="292"/>
                </a:lnTo>
                <a:lnTo>
                  <a:pt x="727" y="292"/>
                </a:lnTo>
                <a:lnTo>
                  <a:pt x="727" y="292"/>
                </a:lnTo>
                <a:lnTo>
                  <a:pt x="726" y="291"/>
                </a:lnTo>
                <a:moveTo>
                  <a:pt x="741" y="262"/>
                </a:moveTo>
                <a:lnTo>
                  <a:pt x="740" y="261"/>
                </a:lnTo>
                <a:lnTo>
                  <a:pt x="738" y="261"/>
                </a:lnTo>
                <a:lnTo>
                  <a:pt x="738" y="261"/>
                </a:lnTo>
                <a:lnTo>
                  <a:pt x="737" y="261"/>
                </a:lnTo>
                <a:lnTo>
                  <a:pt x="738" y="262"/>
                </a:lnTo>
                <a:lnTo>
                  <a:pt x="738" y="262"/>
                </a:lnTo>
                <a:lnTo>
                  <a:pt x="738" y="262"/>
                </a:lnTo>
                <a:lnTo>
                  <a:pt x="738" y="262"/>
                </a:lnTo>
                <a:lnTo>
                  <a:pt x="741" y="263"/>
                </a:lnTo>
                <a:lnTo>
                  <a:pt x="741" y="263"/>
                </a:lnTo>
                <a:lnTo>
                  <a:pt x="741" y="263"/>
                </a:lnTo>
                <a:lnTo>
                  <a:pt x="741" y="262"/>
                </a:lnTo>
                <a:lnTo>
                  <a:pt x="741" y="262"/>
                </a:lnTo>
                <a:lnTo>
                  <a:pt x="741" y="262"/>
                </a:lnTo>
                <a:moveTo>
                  <a:pt x="736" y="276"/>
                </a:moveTo>
                <a:lnTo>
                  <a:pt x="736" y="274"/>
                </a:lnTo>
                <a:lnTo>
                  <a:pt x="736" y="273"/>
                </a:lnTo>
                <a:lnTo>
                  <a:pt x="734" y="270"/>
                </a:lnTo>
                <a:lnTo>
                  <a:pt x="734" y="269"/>
                </a:lnTo>
                <a:lnTo>
                  <a:pt x="734" y="269"/>
                </a:lnTo>
                <a:lnTo>
                  <a:pt x="733" y="269"/>
                </a:lnTo>
                <a:lnTo>
                  <a:pt x="733" y="269"/>
                </a:lnTo>
                <a:lnTo>
                  <a:pt x="729" y="269"/>
                </a:lnTo>
                <a:lnTo>
                  <a:pt x="729" y="269"/>
                </a:lnTo>
                <a:lnTo>
                  <a:pt x="729" y="268"/>
                </a:lnTo>
                <a:lnTo>
                  <a:pt x="729" y="268"/>
                </a:lnTo>
                <a:lnTo>
                  <a:pt x="729" y="266"/>
                </a:lnTo>
                <a:lnTo>
                  <a:pt x="727" y="266"/>
                </a:lnTo>
                <a:lnTo>
                  <a:pt x="726" y="266"/>
                </a:lnTo>
                <a:lnTo>
                  <a:pt x="725" y="266"/>
                </a:lnTo>
                <a:lnTo>
                  <a:pt x="722" y="265"/>
                </a:lnTo>
                <a:lnTo>
                  <a:pt x="719" y="263"/>
                </a:lnTo>
                <a:lnTo>
                  <a:pt x="718" y="262"/>
                </a:lnTo>
                <a:lnTo>
                  <a:pt x="715" y="261"/>
                </a:lnTo>
                <a:lnTo>
                  <a:pt x="715" y="261"/>
                </a:lnTo>
                <a:lnTo>
                  <a:pt x="715" y="261"/>
                </a:lnTo>
                <a:lnTo>
                  <a:pt x="715" y="262"/>
                </a:lnTo>
                <a:lnTo>
                  <a:pt x="715" y="262"/>
                </a:lnTo>
                <a:lnTo>
                  <a:pt x="715" y="263"/>
                </a:lnTo>
                <a:lnTo>
                  <a:pt x="715" y="263"/>
                </a:lnTo>
                <a:lnTo>
                  <a:pt x="715" y="263"/>
                </a:lnTo>
                <a:lnTo>
                  <a:pt x="714" y="262"/>
                </a:lnTo>
                <a:lnTo>
                  <a:pt x="712" y="262"/>
                </a:lnTo>
                <a:lnTo>
                  <a:pt x="710" y="261"/>
                </a:lnTo>
                <a:lnTo>
                  <a:pt x="707" y="259"/>
                </a:lnTo>
                <a:lnTo>
                  <a:pt x="707" y="258"/>
                </a:lnTo>
                <a:lnTo>
                  <a:pt x="704" y="255"/>
                </a:lnTo>
                <a:lnTo>
                  <a:pt x="701" y="254"/>
                </a:lnTo>
                <a:lnTo>
                  <a:pt x="701" y="252"/>
                </a:lnTo>
                <a:lnTo>
                  <a:pt x="701" y="252"/>
                </a:lnTo>
                <a:lnTo>
                  <a:pt x="701" y="250"/>
                </a:lnTo>
                <a:lnTo>
                  <a:pt x="701" y="250"/>
                </a:lnTo>
                <a:lnTo>
                  <a:pt x="703" y="248"/>
                </a:lnTo>
                <a:lnTo>
                  <a:pt x="703" y="248"/>
                </a:lnTo>
                <a:lnTo>
                  <a:pt x="703" y="247"/>
                </a:lnTo>
                <a:lnTo>
                  <a:pt x="703" y="247"/>
                </a:lnTo>
                <a:lnTo>
                  <a:pt x="703" y="246"/>
                </a:lnTo>
                <a:lnTo>
                  <a:pt x="703" y="244"/>
                </a:lnTo>
                <a:lnTo>
                  <a:pt x="701" y="243"/>
                </a:lnTo>
                <a:lnTo>
                  <a:pt x="698" y="240"/>
                </a:lnTo>
                <a:lnTo>
                  <a:pt x="698" y="239"/>
                </a:lnTo>
                <a:lnTo>
                  <a:pt x="697" y="237"/>
                </a:lnTo>
                <a:lnTo>
                  <a:pt x="694" y="230"/>
                </a:lnTo>
                <a:lnTo>
                  <a:pt x="694" y="229"/>
                </a:lnTo>
                <a:lnTo>
                  <a:pt x="694" y="228"/>
                </a:lnTo>
                <a:lnTo>
                  <a:pt x="693" y="226"/>
                </a:lnTo>
                <a:lnTo>
                  <a:pt x="693" y="225"/>
                </a:lnTo>
                <a:lnTo>
                  <a:pt x="693" y="225"/>
                </a:lnTo>
                <a:lnTo>
                  <a:pt x="693" y="223"/>
                </a:lnTo>
                <a:lnTo>
                  <a:pt x="693" y="223"/>
                </a:lnTo>
                <a:lnTo>
                  <a:pt x="693" y="223"/>
                </a:lnTo>
                <a:lnTo>
                  <a:pt x="692" y="222"/>
                </a:lnTo>
                <a:lnTo>
                  <a:pt x="690" y="221"/>
                </a:lnTo>
                <a:lnTo>
                  <a:pt x="689" y="219"/>
                </a:lnTo>
                <a:lnTo>
                  <a:pt x="686" y="218"/>
                </a:lnTo>
                <a:lnTo>
                  <a:pt x="682" y="215"/>
                </a:lnTo>
                <a:lnTo>
                  <a:pt x="679" y="214"/>
                </a:lnTo>
                <a:lnTo>
                  <a:pt x="678" y="214"/>
                </a:lnTo>
                <a:lnTo>
                  <a:pt x="678" y="215"/>
                </a:lnTo>
                <a:lnTo>
                  <a:pt x="676" y="215"/>
                </a:lnTo>
                <a:lnTo>
                  <a:pt x="676" y="215"/>
                </a:lnTo>
                <a:lnTo>
                  <a:pt x="672" y="214"/>
                </a:lnTo>
                <a:lnTo>
                  <a:pt x="671" y="214"/>
                </a:lnTo>
                <a:lnTo>
                  <a:pt x="668" y="212"/>
                </a:lnTo>
                <a:lnTo>
                  <a:pt x="667" y="214"/>
                </a:lnTo>
                <a:lnTo>
                  <a:pt x="667" y="214"/>
                </a:lnTo>
                <a:lnTo>
                  <a:pt x="668" y="215"/>
                </a:lnTo>
                <a:lnTo>
                  <a:pt x="668" y="215"/>
                </a:lnTo>
                <a:lnTo>
                  <a:pt x="668" y="215"/>
                </a:lnTo>
                <a:lnTo>
                  <a:pt x="667" y="215"/>
                </a:lnTo>
                <a:lnTo>
                  <a:pt x="665" y="217"/>
                </a:lnTo>
                <a:lnTo>
                  <a:pt x="665" y="217"/>
                </a:lnTo>
                <a:lnTo>
                  <a:pt x="665" y="218"/>
                </a:lnTo>
                <a:lnTo>
                  <a:pt x="668" y="225"/>
                </a:lnTo>
                <a:lnTo>
                  <a:pt x="668" y="226"/>
                </a:lnTo>
                <a:lnTo>
                  <a:pt x="668" y="228"/>
                </a:lnTo>
                <a:lnTo>
                  <a:pt x="668" y="228"/>
                </a:lnTo>
                <a:lnTo>
                  <a:pt x="668" y="229"/>
                </a:lnTo>
                <a:lnTo>
                  <a:pt x="670" y="229"/>
                </a:lnTo>
                <a:lnTo>
                  <a:pt x="670" y="229"/>
                </a:lnTo>
                <a:lnTo>
                  <a:pt x="670" y="230"/>
                </a:lnTo>
                <a:lnTo>
                  <a:pt x="670" y="232"/>
                </a:lnTo>
                <a:lnTo>
                  <a:pt x="671" y="234"/>
                </a:lnTo>
                <a:lnTo>
                  <a:pt x="672" y="237"/>
                </a:lnTo>
                <a:lnTo>
                  <a:pt x="675" y="239"/>
                </a:lnTo>
                <a:lnTo>
                  <a:pt x="674" y="239"/>
                </a:lnTo>
                <a:lnTo>
                  <a:pt x="674" y="239"/>
                </a:lnTo>
                <a:lnTo>
                  <a:pt x="674" y="240"/>
                </a:lnTo>
                <a:lnTo>
                  <a:pt x="674" y="240"/>
                </a:lnTo>
                <a:lnTo>
                  <a:pt x="674" y="240"/>
                </a:lnTo>
                <a:lnTo>
                  <a:pt x="671" y="241"/>
                </a:lnTo>
                <a:lnTo>
                  <a:pt x="670" y="243"/>
                </a:lnTo>
                <a:lnTo>
                  <a:pt x="670" y="244"/>
                </a:lnTo>
                <a:lnTo>
                  <a:pt x="670" y="244"/>
                </a:lnTo>
                <a:lnTo>
                  <a:pt x="668" y="243"/>
                </a:lnTo>
                <a:lnTo>
                  <a:pt x="668" y="243"/>
                </a:lnTo>
                <a:lnTo>
                  <a:pt x="667" y="243"/>
                </a:lnTo>
                <a:lnTo>
                  <a:pt x="667" y="241"/>
                </a:lnTo>
                <a:lnTo>
                  <a:pt x="665" y="241"/>
                </a:lnTo>
                <a:lnTo>
                  <a:pt x="665" y="239"/>
                </a:lnTo>
                <a:lnTo>
                  <a:pt x="664" y="234"/>
                </a:lnTo>
                <a:lnTo>
                  <a:pt x="663" y="232"/>
                </a:lnTo>
                <a:lnTo>
                  <a:pt x="661" y="230"/>
                </a:lnTo>
                <a:lnTo>
                  <a:pt x="661" y="228"/>
                </a:lnTo>
                <a:lnTo>
                  <a:pt x="661" y="228"/>
                </a:lnTo>
                <a:lnTo>
                  <a:pt x="660" y="228"/>
                </a:lnTo>
                <a:lnTo>
                  <a:pt x="659" y="226"/>
                </a:lnTo>
                <a:lnTo>
                  <a:pt x="659" y="226"/>
                </a:lnTo>
                <a:lnTo>
                  <a:pt x="659" y="226"/>
                </a:lnTo>
                <a:lnTo>
                  <a:pt x="659" y="225"/>
                </a:lnTo>
                <a:lnTo>
                  <a:pt x="659" y="225"/>
                </a:lnTo>
                <a:lnTo>
                  <a:pt x="659" y="225"/>
                </a:lnTo>
                <a:lnTo>
                  <a:pt x="657" y="223"/>
                </a:lnTo>
                <a:lnTo>
                  <a:pt x="654" y="223"/>
                </a:lnTo>
                <a:lnTo>
                  <a:pt x="654" y="222"/>
                </a:lnTo>
                <a:lnTo>
                  <a:pt x="653" y="222"/>
                </a:lnTo>
                <a:lnTo>
                  <a:pt x="649" y="219"/>
                </a:lnTo>
                <a:lnTo>
                  <a:pt x="648" y="219"/>
                </a:lnTo>
                <a:lnTo>
                  <a:pt x="643" y="219"/>
                </a:lnTo>
                <a:lnTo>
                  <a:pt x="642" y="219"/>
                </a:lnTo>
                <a:lnTo>
                  <a:pt x="642" y="221"/>
                </a:lnTo>
                <a:lnTo>
                  <a:pt x="643" y="222"/>
                </a:lnTo>
                <a:lnTo>
                  <a:pt x="646" y="223"/>
                </a:lnTo>
                <a:lnTo>
                  <a:pt x="648" y="223"/>
                </a:lnTo>
                <a:lnTo>
                  <a:pt x="648" y="225"/>
                </a:lnTo>
                <a:lnTo>
                  <a:pt x="648" y="225"/>
                </a:lnTo>
                <a:lnTo>
                  <a:pt x="645" y="226"/>
                </a:lnTo>
                <a:lnTo>
                  <a:pt x="643" y="226"/>
                </a:lnTo>
                <a:lnTo>
                  <a:pt x="642" y="228"/>
                </a:lnTo>
                <a:lnTo>
                  <a:pt x="639" y="229"/>
                </a:lnTo>
                <a:lnTo>
                  <a:pt x="638" y="230"/>
                </a:lnTo>
                <a:lnTo>
                  <a:pt x="638" y="230"/>
                </a:lnTo>
                <a:lnTo>
                  <a:pt x="637" y="230"/>
                </a:lnTo>
                <a:lnTo>
                  <a:pt x="637" y="230"/>
                </a:lnTo>
                <a:lnTo>
                  <a:pt x="637" y="230"/>
                </a:lnTo>
                <a:lnTo>
                  <a:pt x="637" y="229"/>
                </a:lnTo>
                <a:lnTo>
                  <a:pt x="637" y="229"/>
                </a:lnTo>
                <a:lnTo>
                  <a:pt x="637" y="229"/>
                </a:lnTo>
                <a:lnTo>
                  <a:pt x="637" y="229"/>
                </a:lnTo>
                <a:lnTo>
                  <a:pt x="635" y="230"/>
                </a:lnTo>
                <a:lnTo>
                  <a:pt x="634" y="230"/>
                </a:lnTo>
                <a:lnTo>
                  <a:pt x="632" y="232"/>
                </a:lnTo>
                <a:lnTo>
                  <a:pt x="632" y="232"/>
                </a:lnTo>
                <a:lnTo>
                  <a:pt x="631" y="230"/>
                </a:lnTo>
                <a:lnTo>
                  <a:pt x="631" y="230"/>
                </a:lnTo>
                <a:lnTo>
                  <a:pt x="634" y="229"/>
                </a:lnTo>
                <a:lnTo>
                  <a:pt x="637" y="226"/>
                </a:lnTo>
                <a:lnTo>
                  <a:pt x="637" y="225"/>
                </a:lnTo>
                <a:lnTo>
                  <a:pt x="637" y="225"/>
                </a:lnTo>
                <a:lnTo>
                  <a:pt x="635" y="223"/>
                </a:lnTo>
                <a:lnTo>
                  <a:pt x="630" y="221"/>
                </a:lnTo>
                <a:lnTo>
                  <a:pt x="626" y="221"/>
                </a:lnTo>
                <a:lnTo>
                  <a:pt x="623" y="219"/>
                </a:lnTo>
                <a:lnTo>
                  <a:pt x="620" y="219"/>
                </a:lnTo>
                <a:lnTo>
                  <a:pt x="619" y="219"/>
                </a:lnTo>
                <a:lnTo>
                  <a:pt x="617" y="221"/>
                </a:lnTo>
                <a:lnTo>
                  <a:pt x="616" y="222"/>
                </a:lnTo>
                <a:lnTo>
                  <a:pt x="616" y="222"/>
                </a:lnTo>
                <a:lnTo>
                  <a:pt x="616" y="223"/>
                </a:lnTo>
                <a:lnTo>
                  <a:pt x="616" y="225"/>
                </a:lnTo>
                <a:lnTo>
                  <a:pt x="616" y="225"/>
                </a:lnTo>
                <a:lnTo>
                  <a:pt x="615" y="225"/>
                </a:lnTo>
                <a:lnTo>
                  <a:pt x="615" y="226"/>
                </a:lnTo>
                <a:lnTo>
                  <a:pt x="613" y="225"/>
                </a:lnTo>
                <a:lnTo>
                  <a:pt x="612" y="225"/>
                </a:lnTo>
                <a:lnTo>
                  <a:pt x="609" y="226"/>
                </a:lnTo>
                <a:lnTo>
                  <a:pt x="608" y="226"/>
                </a:lnTo>
                <a:lnTo>
                  <a:pt x="606" y="226"/>
                </a:lnTo>
                <a:lnTo>
                  <a:pt x="606" y="226"/>
                </a:lnTo>
                <a:lnTo>
                  <a:pt x="606" y="226"/>
                </a:lnTo>
                <a:lnTo>
                  <a:pt x="608" y="223"/>
                </a:lnTo>
                <a:lnTo>
                  <a:pt x="609" y="222"/>
                </a:lnTo>
                <a:lnTo>
                  <a:pt x="610" y="222"/>
                </a:lnTo>
                <a:lnTo>
                  <a:pt x="610" y="221"/>
                </a:lnTo>
                <a:lnTo>
                  <a:pt x="610" y="219"/>
                </a:lnTo>
                <a:lnTo>
                  <a:pt x="610" y="219"/>
                </a:lnTo>
                <a:lnTo>
                  <a:pt x="610" y="218"/>
                </a:lnTo>
                <a:lnTo>
                  <a:pt x="610" y="217"/>
                </a:lnTo>
                <a:lnTo>
                  <a:pt x="609" y="215"/>
                </a:lnTo>
                <a:lnTo>
                  <a:pt x="609" y="214"/>
                </a:lnTo>
                <a:lnTo>
                  <a:pt x="609" y="214"/>
                </a:lnTo>
                <a:lnTo>
                  <a:pt x="608" y="214"/>
                </a:lnTo>
                <a:lnTo>
                  <a:pt x="605" y="212"/>
                </a:lnTo>
                <a:lnTo>
                  <a:pt x="597" y="215"/>
                </a:lnTo>
                <a:lnTo>
                  <a:pt x="587" y="218"/>
                </a:lnTo>
                <a:lnTo>
                  <a:pt x="583" y="219"/>
                </a:lnTo>
                <a:lnTo>
                  <a:pt x="580" y="221"/>
                </a:lnTo>
                <a:lnTo>
                  <a:pt x="577" y="222"/>
                </a:lnTo>
                <a:lnTo>
                  <a:pt x="572" y="226"/>
                </a:lnTo>
                <a:lnTo>
                  <a:pt x="569" y="228"/>
                </a:lnTo>
                <a:lnTo>
                  <a:pt x="569" y="229"/>
                </a:lnTo>
                <a:lnTo>
                  <a:pt x="568" y="229"/>
                </a:lnTo>
                <a:lnTo>
                  <a:pt x="569" y="230"/>
                </a:lnTo>
                <a:lnTo>
                  <a:pt x="569" y="230"/>
                </a:lnTo>
                <a:lnTo>
                  <a:pt x="571" y="232"/>
                </a:lnTo>
                <a:lnTo>
                  <a:pt x="571" y="232"/>
                </a:lnTo>
                <a:lnTo>
                  <a:pt x="571" y="232"/>
                </a:lnTo>
                <a:lnTo>
                  <a:pt x="569" y="233"/>
                </a:lnTo>
                <a:lnTo>
                  <a:pt x="568" y="234"/>
                </a:lnTo>
                <a:lnTo>
                  <a:pt x="564" y="237"/>
                </a:lnTo>
                <a:lnTo>
                  <a:pt x="564" y="237"/>
                </a:lnTo>
                <a:lnTo>
                  <a:pt x="564" y="239"/>
                </a:lnTo>
                <a:lnTo>
                  <a:pt x="564" y="240"/>
                </a:lnTo>
                <a:lnTo>
                  <a:pt x="564" y="241"/>
                </a:lnTo>
                <a:lnTo>
                  <a:pt x="564" y="241"/>
                </a:lnTo>
                <a:lnTo>
                  <a:pt x="565" y="243"/>
                </a:lnTo>
                <a:lnTo>
                  <a:pt x="568" y="243"/>
                </a:lnTo>
                <a:lnTo>
                  <a:pt x="569" y="243"/>
                </a:lnTo>
                <a:lnTo>
                  <a:pt x="573" y="243"/>
                </a:lnTo>
                <a:lnTo>
                  <a:pt x="575" y="243"/>
                </a:lnTo>
                <a:lnTo>
                  <a:pt x="575" y="244"/>
                </a:lnTo>
                <a:lnTo>
                  <a:pt x="572" y="246"/>
                </a:lnTo>
                <a:lnTo>
                  <a:pt x="571" y="247"/>
                </a:lnTo>
                <a:lnTo>
                  <a:pt x="571" y="247"/>
                </a:lnTo>
                <a:lnTo>
                  <a:pt x="571" y="247"/>
                </a:lnTo>
                <a:lnTo>
                  <a:pt x="573" y="248"/>
                </a:lnTo>
                <a:lnTo>
                  <a:pt x="576" y="248"/>
                </a:lnTo>
                <a:lnTo>
                  <a:pt x="579" y="247"/>
                </a:lnTo>
                <a:lnTo>
                  <a:pt x="584" y="247"/>
                </a:lnTo>
                <a:lnTo>
                  <a:pt x="595" y="246"/>
                </a:lnTo>
                <a:lnTo>
                  <a:pt x="598" y="246"/>
                </a:lnTo>
                <a:lnTo>
                  <a:pt x="598" y="246"/>
                </a:lnTo>
                <a:lnTo>
                  <a:pt x="598" y="247"/>
                </a:lnTo>
                <a:lnTo>
                  <a:pt x="597" y="247"/>
                </a:lnTo>
                <a:lnTo>
                  <a:pt x="594" y="246"/>
                </a:lnTo>
                <a:lnTo>
                  <a:pt x="593" y="247"/>
                </a:lnTo>
                <a:lnTo>
                  <a:pt x="591" y="247"/>
                </a:lnTo>
                <a:lnTo>
                  <a:pt x="591" y="247"/>
                </a:lnTo>
                <a:lnTo>
                  <a:pt x="593" y="247"/>
                </a:lnTo>
                <a:lnTo>
                  <a:pt x="593" y="248"/>
                </a:lnTo>
                <a:lnTo>
                  <a:pt x="591" y="248"/>
                </a:lnTo>
                <a:lnTo>
                  <a:pt x="590" y="248"/>
                </a:lnTo>
                <a:lnTo>
                  <a:pt x="588" y="248"/>
                </a:lnTo>
                <a:lnTo>
                  <a:pt x="584" y="250"/>
                </a:lnTo>
                <a:lnTo>
                  <a:pt x="579" y="251"/>
                </a:lnTo>
                <a:lnTo>
                  <a:pt x="575" y="251"/>
                </a:lnTo>
                <a:lnTo>
                  <a:pt x="573" y="252"/>
                </a:lnTo>
                <a:lnTo>
                  <a:pt x="571" y="254"/>
                </a:lnTo>
                <a:lnTo>
                  <a:pt x="569" y="254"/>
                </a:lnTo>
                <a:lnTo>
                  <a:pt x="569" y="255"/>
                </a:lnTo>
                <a:lnTo>
                  <a:pt x="571" y="257"/>
                </a:lnTo>
                <a:lnTo>
                  <a:pt x="577" y="261"/>
                </a:lnTo>
                <a:lnTo>
                  <a:pt x="583" y="261"/>
                </a:lnTo>
                <a:lnTo>
                  <a:pt x="588" y="261"/>
                </a:lnTo>
                <a:lnTo>
                  <a:pt x="590" y="261"/>
                </a:lnTo>
                <a:lnTo>
                  <a:pt x="591" y="262"/>
                </a:lnTo>
                <a:lnTo>
                  <a:pt x="593" y="262"/>
                </a:lnTo>
                <a:lnTo>
                  <a:pt x="598" y="261"/>
                </a:lnTo>
                <a:lnTo>
                  <a:pt x="604" y="261"/>
                </a:lnTo>
                <a:lnTo>
                  <a:pt x="605" y="261"/>
                </a:lnTo>
                <a:lnTo>
                  <a:pt x="608" y="261"/>
                </a:lnTo>
                <a:lnTo>
                  <a:pt x="609" y="261"/>
                </a:lnTo>
                <a:lnTo>
                  <a:pt x="612" y="259"/>
                </a:lnTo>
                <a:lnTo>
                  <a:pt x="613" y="259"/>
                </a:lnTo>
                <a:lnTo>
                  <a:pt x="617" y="261"/>
                </a:lnTo>
                <a:lnTo>
                  <a:pt x="619" y="261"/>
                </a:lnTo>
                <a:lnTo>
                  <a:pt x="628" y="263"/>
                </a:lnTo>
                <a:lnTo>
                  <a:pt x="632" y="266"/>
                </a:lnTo>
                <a:lnTo>
                  <a:pt x="634" y="266"/>
                </a:lnTo>
                <a:lnTo>
                  <a:pt x="632" y="266"/>
                </a:lnTo>
                <a:lnTo>
                  <a:pt x="632" y="268"/>
                </a:lnTo>
                <a:lnTo>
                  <a:pt x="628" y="266"/>
                </a:lnTo>
                <a:lnTo>
                  <a:pt x="627" y="268"/>
                </a:lnTo>
                <a:lnTo>
                  <a:pt x="626" y="268"/>
                </a:lnTo>
                <a:lnTo>
                  <a:pt x="624" y="268"/>
                </a:lnTo>
                <a:lnTo>
                  <a:pt x="619" y="268"/>
                </a:lnTo>
                <a:lnTo>
                  <a:pt x="615" y="268"/>
                </a:lnTo>
                <a:lnTo>
                  <a:pt x="612" y="266"/>
                </a:lnTo>
                <a:lnTo>
                  <a:pt x="609" y="266"/>
                </a:lnTo>
                <a:lnTo>
                  <a:pt x="605" y="266"/>
                </a:lnTo>
                <a:lnTo>
                  <a:pt x="597" y="268"/>
                </a:lnTo>
                <a:lnTo>
                  <a:pt x="587" y="269"/>
                </a:lnTo>
                <a:lnTo>
                  <a:pt x="582" y="270"/>
                </a:lnTo>
                <a:lnTo>
                  <a:pt x="580" y="270"/>
                </a:lnTo>
                <a:lnTo>
                  <a:pt x="580" y="270"/>
                </a:lnTo>
                <a:lnTo>
                  <a:pt x="580" y="272"/>
                </a:lnTo>
                <a:lnTo>
                  <a:pt x="582" y="273"/>
                </a:lnTo>
                <a:lnTo>
                  <a:pt x="582" y="274"/>
                </a:lnTo>
                <a:lnTo>
                  <a:pt x="582" y="274"/>
                </a:lnTo>
                <a:lnTo>
                  <a:pt x="583" y="276"/>
                </a:lnTo>
                <a:lnTo>
                  <a:pt x="586" y="279"/>
                </a:lnTo>
                <a:lnTo>
                  <a:pt x="586" y="280"/>
                </a:lnTo>
                <a:lnTo>
                  <a:pt x="587" y="280"/>
                </a:lnTo>
                <a:lnTo>
                  <a:pt x="587" y="281"/>
                </a:lnTo>
                <a:lnTo>
                  <a:pt x="587" y="281"/>
                </a:lnTo>
                <a:lnTo>
                  <a:pt x="591" y="283"/>
                </a:lnTo>
                <a:lnTo>
                  <a:pt x="593" y="283"/>
                </a:lnTo>
                <a:lnTo>
                  <a:pt x="595" y="284"/>
                </a:lnTo>
                <a:lnTo>
                  <a:pt x="599" y="284"/>
                </a:lnTo>
                <a:lnTo>
                  <a:pt x="605" y="284"/>
                </a:lnTo>
                <a:lnTo>
                  <a:pt x="608" y="284"/>
                </a:lnTo>
                <a:lnTo>
                  <a:pt x="610" y="284"/>
                </a:lnTo>
                <a:lnTo>
                  <a:pt x="613" y="286"/>
                </a:lnTo>
                <a:lnTo>
                  <a:pt x="615" y="286"/>
                </a:lnTo>
                <a:lnTo>
                  <a:pt x="615" y="288"/>
                </a:lnTo>
                <a:lnTo>
                  <a:pt x="615" y="288"/>
                </a:lnTo>
                <a:lnTo>
                  <a:pt x="615" y="291"/>
                </a:lnTo>
                <a:lnTo>
                  <a:pt x="615" y="292"/>
                </a:lnTo>
                <a:lnTo>
                  <a:pt x="617" y="295"/>
                </a:lnTo>
                <a:lnTo>
                  <a:pt x="619" y="297"/>
                </a:lnTo>
                <a:lnTo>
                  <a:pt x="619" y="297"/>
                </a:lnTo>
                <a:lnTo>
                  <a:pt x="620" y="297"/>
                </a:lnTo>
                <a:lnTo>
                  <a:pt x="621" y="297"/>
                </a:lnTo>
                <a:lnTo>
                  <a:pt x="624" y="297"/>
                </a:lnTo>
                <a:lnTo>
                  <a:pt x="627" y="297"/>
                </a:lnTo>
                <a:lnTo>
                  <a:pt x="634" y="297"/>
                </a:lnTo>
                <a:lnTo>
                  <a:pt x="637" y="295"/>
                </a:lnTo>
                <a:lnTo>
                  <a:pt x="638" y="295"/>
                </a:lnTo>
                <a:lnTo>
                  <a:pt x="639" y="295"/>
                </a:lnTo>
                <a:lnTo>
                  <a:pt x="641" y="295"/>
                </a:lnTo>
                <a:lnTo>
                  <a:pt x="645" y="295"/>
                </a:lnTo>
                <a:lnTo>
                  <a:pt x="649" y="294"/>
                </a:lnTo>
                <a:lnTo>
                  <a:pt x="654" y="294"/>
                </a:lnTo>
                <a:lnTo>
                  <a:pt x="659" y="292"/>
                </a:lnTo>
                <a:lnTo>
                  <a:pt x="661" y="291"/>
                </a:lnTo>
                <a:lnTo>
                  <a:pt x="663" y="290"/>
                </a:lnTo>
                <a:lnTo>
                  <a:pt x="664" y="290"/>
                </a:lnTo>
                <a:lnTo>
                  <a:pt x="670" y="290"/>
                </a:lnTo>
                <a:lnTo>
                  <a:pt x="674" y="288"/>
                </a:lnTo>
                <a:lnTo>
                  <a:pt x="674" y="288"/>
                </a:lnTo>
                <a:lnTo>
                  <a:pt x="676" y="286"/>
                </a:lnTo>
                <a:lnTo>
                  <a:pt x="676" y="286"/>
                </a:lnTo>
                <a:lnTo>
                  <a:pt x="679" y="283"/>
                </a:lnTo>
                <a:lnTo>
                  <a:pt x="679" y="281"/>
                </a:lnTo>
                <a:lnTo>
                  <a:pt x="681" y="281"/>
                </a:lnTo>
                <a:lnTo>
                  <a:pt x="682" y="281"/>
                </a:lnTo>
                <a:lnTo>
                  <a:pt x="683" y="281"/>
                </a:lnTo>
                <a:lnTo>
                  <a:pt x="683" y="281"/>
                </a:lnTo>
                <a:lnTo>
                  <a:pt x="683" y="283"/>
                </a:lnTo>
                <a:lnTo>
                  <a:pt x="683" y="284"/>
                </a:lnTo>
                <a:lnTo>
                  <a:pt x="683" y="284"/>
                </a:lnTo>
                <a:lnTo>
                  <a:pt x="683" y="284"/>
                </a:lnTo>
                <a:lnTo>
                  <a:pt x="685" y="286"/>
                </a:lnTo>
                <a:lnTo>
                  <a:pt x="686" y="286"/>
                </a:lnTo>
                <a:lnTo>
                  <a:pt x="687" y="286"/>
                </a:lnTo>
                <a:lnTo>
                  <a:pt x="689" y="286"/>
                </a:lnTo>
                <a:lnTo>
                  <a:pt x="692" y="286"/>
                </a:lnTo>
                <a:lnTo>
                  <a:pt x="694" y="287"/>
                </a:lnTo>
                <a:lnTo>
                  <a:pt x="696" y="287"/>
                </a:lnTo>
                <a:lnTo>
                  <a:pt x="696" y="287"/>
                </a:lnTo>
                <a:lnTo>
                  <a:pt x="696" y="287"/>
                </a:lnTo>
                <a:lnTo>
                  <a:pt x="696" y="288"/>
                </a:lnTo>
                <a:lnTo>
                  <a:pt x="694" y="290"/>
                </a:lnTo>
                <a:lnTo>
                  <a:pt x="696" y="290"/>
                </a:lnTo>
                <a:lnTo>
                  <a:pt x="701" y="291"/>
                </a:lnTo>
                <a:lnTo>
                  <a:pt x="701" y="290"/>
                </a:lnTo>
                <a:lnTo>
                  <a:pt x="703" y="290"/>
                </a:lnTo>
                <a:lnTo>
                  <a:pt x="705" y="291"/>
                </a:lnTo>
                <a:lnTo>
                  <a:pt x="708" y="291"/>
                </a:lnTo>
                <a:lnTo>
                  <a:pt x="711" y="291"/>
                </a:lnTo>
                <a:lnTo>
                  <a:pt x="714" y="291"/>
                </a:lnTo>
                <a:lnTo>
                  <a:pt x="716" y="291"/>
                </a:lnTo>
                <a:lnTo>
                  <a:pt x="718" y="291"/>
                </a:lnTo>
                <a:lnTo>
                  <a:pt x="718" y="291"/>
                </a:lnTo>
                <a:lnTo>
                  <a:pt x="721" y="290"/>
                </a:lnTo>
                <a:lnTo>
                  <a:pt x="722" y="290"/>
                </a:lnTo>
                <a:lnTo>
                  <a:pt x="725" y="288"/>
                </a:lnTo>
                <a:lnTo>
                  <a:pt x="726" y="288"/>
                </a:lnTo>
                <a:lnTo>
                  <a:pt x="727" y="286"/>
                </a:lnTo>
                <a:lnTo>
                  <a:pt x="727" y="286"/>
                </a:lnTo>
                <a:lnTo>
                  <a:pt x="727" y="284"/>
                </a:lnTo>
                <a:lnTo>
                  <a:pt x="726" y="284"/>
                </a:lnTo>
                <a:lnTo>
                  <a:pt x="726" y="284"/>
                </a:lnTo>
                <a:lnTo>
                  <a:pt x="725" y="284"/>
                </a:lnTo>
                <a:lnTo>
                  <a:pt x="725" y="284"/>
                </a:lnTo>
                <a:lnTo>
                  <a:pt x="725" y="284"/>
                </a:lnTo>
                <a:lnTo>
                  <a:pt x="725" y="283"/>
                </a:lnTo>
                <a:lnTo>
                  <a:pt x="725" y="283"/>
                </a:lnTo>
                <a:lnTo>
                  <a:pt x="725" y="283"/>
                </a:lnTo>
                <a:lnTo>
                  <a:pt x="725" y="281"/>
                </a:lnTo>
                <a:lnTo>
                  <a:pt x="725" y="281"/>
                </a:lnTo>
                <a:lnTo>
                  <a:pt x="725" y="280"/>
                </a:lnTo>
                <a:lnTo>
                  <a:pt x="723" y="280"/>
                </a:lnTo>
                <a:lnTo>
                  <a:pt x="721" y="280"/>
                </a:lnTo>
                <a:lnTo>
                  <a:pt x="721" y="281"/>
                </a:lnTo>
                <a:lnTo>
                  <a:pt x="718" y="281"/>
                </a:lnTo>
                <a:lnTo>
                  <a:pt x="716" y="283"/>
                </a:lnTo>
                <a:lnTo>
                  <a:pt x="715" y="284"/>
                </a:lnTo>
                <a:lnTo>
                  <a:pt x="715" y="286"/>
                </a:lnTo>
                <a:lnTo>
                  <a:pt x="715" y="284"/>
                </a:lnTo>
                <a:lnTo>
                  <a:pt x="715" y="283"/>
                </a:lnTo>
                <a:lnTo>
                  <a:pt x="715" y="281"/>
                </a:lnTo>
                <a:lnTo>
                  <a:pt x="715" y="280"/>
                </a:lnTo>
                <a:lnTo>
                  <a:pt x="715" y="280"/>
                </a:lnTo>
                <a:lnTo>
                  <a:pt x="715" y="280"/>
                </a:lnTo>
                <a:lnTo>
                  <a:pt x="714" y="280"/>
                </a:lnTo>
                <a:lnTo>
                  <a:pt x="712" y="279"/>
                </a:lnTo>
                <a:lnTo>
                  <a:pt x="712" y="279"/>
                </a:lnTo>
                <a:lnTo>
                  <a:pt x="711" y="277"/>
                </a:lnTo>
                <a:lnTo>
                  <a:pt x="711" y="277"/>
                </a:lnTo>
                <a:lnTo>
                  <a:pt x="712" y="277"/>
                </a:lnTo>
                <a:lnTo>
                  <a:pt x="712" y="277"/>
                </a:lnTo>
                <a:lnTo>
                  <a:pt x="715" y="279"/>
                </a:lnTo>
                <a:lnTo>
                  <a:pt x="716" y="279"/>
                </a:lnTo>
                <a:lnTo>
                  <a:pt x="718" y="279"/>
                </a:lnTo>
                <a:lnTo>
                  <a:pt x="719" y="279"/>
                </a:lnTo>
                <a:lnTo>
                  <a:pt x="719" y="279"/>
                </a:lnTo>
                <a:lnTo>
                  <a:pt x="721" y="279"/>
                </a:lnTo>
                <a:lnTo>
                  <a:pt x="721" y="277"/>
                </a:lnTo>
                <a:lnTo>
                  <a:pt x="721" y="277"/>
                </a:lnTo>
                <a:lnTo>
                  <a:pt x="719" y="277"/>
                </a:lnTo>
                <a:lnTo>
                  <a:pt x="719" y="276"/>
                </a:lnTo>
                <a:lnTo>
                  <a:pt x="721" y="276"/>
                </a:lnTo>
                <a:lnTo>
                  <a:pt x="722" y="274"/>
                </a:lnTo>
                <a:lnTo>
                  <a:pt x="723" y="274"/>
                </a:lnTo>
                <a:lnTo>
                  <a:pt x="723" y="274"/>
                </a:lnTo>
                <a:lnTo>
                  <a:pt x="725" y="274"/>
                </a:lnTo>
                <a:lnTo>
                  <a:pt x="726" y="276"/>
                </a:lnTo>
                <a:lnTo>
                  <a:pt x="727" y="276"/>
                </a:lnTo>
                <a:lnTo>
                  <a:pt x="729" y="277"/>
                </a:lnTo>
                <a:lnTo>
                  <a:pt x="729" y="276"/>
                </a:lnTo>
                <a:lnTo>
                  <a:pt x="729" y="276"/>
                </a:lnTo>
                <a:lnTo>
                  <a:pt x="730" y="274"/>
                </a:lnTo>
                <a:lnTo>
                  <a:pt x="730" y="274"/>
                </a:lnTo>
                <a:lnTo>
                  <a:pt x="730" y="274"/>
                </a:lnTo>
                <a:lnTo>
                  <a:pt x="730" y="276"/>
                </a:lnTo>
                <a:lnTo>
                  <a:pt x="732" y="276"/>
                </a:lnTo>
                <a:lnTo>
                  <a:pt x="733" y="277"/>
                </a:lnTo>
                <a:lnTo>
                  <a:pt x="734" y="277"/>
                </a:lnTo>
                <a:lnTo>
                  <a:pt x="734" y="277"/>
                </a:lnTo>
                <a:lnTo>
                  <a:pt x="736" y="276"/>
                </a:lnTo>
                <a:moveTo>
                  <a:pt x="732" y="281"/>
                </a:moveTo>
                <a:lnTo>
                  <a:pt x="733" y="281"/>
                </a:lnTo>
                <a:lnTo>
                  <a:pt x="733" y="281"/>
                </a:lnTo>
                <a:lnTo>
                  <a:pt x="734" y="281"/>
                </a:lnTo>
                <a:lnTo>
                  <a:pt x="734" y="280"/>
                </a:lnTo>
                <a:lnTo>
                  <a:pt x="734" y="280"/>
                </a:lnTo>
                <a:lnTo>
                  <a:pt x="734" y="280"/>
                </a:lnTo>
                <a:lnTo>
                  <a:pt x="734" y="279"/>
                </a:lnTo>
                <a:lnTo>
                  <a:pt x="733" y="279"/>
                </a:lnTo>
                <a:lnTo>
                  <a:pt x="732" y="279"/>
                </a:lnTo>
                <a:lnTo>
                  <a:pt x="732" y="279"/>
                </a:lnTo>
                <a:lnTo>
                  <a:pt x="732" y="279"/>
                </a:lnTo>
                <a:lnTo>
                  <a:pt x="732" y="280"/>
                </a:lnTo>
                <a:lnTo>
                  <a:pt x="733" y="280"/>
                </a:lnTo>
                <a:lnTo>
                  <a:pt x="733" y="280"/>
                </a:lnTo>
                <a:lnTo>
                  <a:pt x="733" y="280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moveTo>
                  <a:pt x="738" y="292"/>
                </a:moveTo>
                <a:lnTo>
                  <a:pt x="738" y="292"/>
                </a:lnTo>
                <a:lnTo>
                  <a:pt x="740" y="291"/>
                </a:lnTo>
                <a:lnTo>
                  <a:pt x="740" y="291"/>
                </a:lnTo>
                <a:lnTo>
                  <a:pt x="740" y="292"/>
                </a:lnTo>
                <a:lnTo>
                  <a:pt x="740" y="292"/>
                </a:lnTo>
                <a:lnTo>
                  <a:pt x="740" y="292"/>
                </a:lnTo>
                <a:lnTo>
                  <a:pt x="741" y="292"/>
                </a:lnTo>
                <a:lnTo>
                  <a:pt x="741" y="292"/>
                </a:lnTo>
                <a:lnTo>
                  <a:pt x="741" y="292"/>
                </a:lnTo>
                <a:lnTo>
                  <a:pt x="743" y="291"/>
                </a:lnTo>
                <a:lnTo>
                  <a:pt x="743" y="290"/>
                </a:lnTo>
                <a:lnTo>
                  <a:pt x="743" y="290"/>
                </a:lnTo>
                <a:lnTo>
                  <a:pt x="741" y="288"/>
                </a:lnTo>
                <a:lnTo>
                  <a:pt x="741" y="288"/>
                </a:lnTo>
                <a:lnTo>
                  <a:pt x="740" y="288"/>
                </a:lnTo>
                <a:lnTo>
                  <a:pt x="740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90"/>
                </a:lnTo>
                <a:lnTo>
                  <a:pt x="738" y="291"/>
                </a:lnTo>
                <a:lnTo>
                  <a:pt x="738" y="291"/>
                </a:lnTo>
                <a:lnTo>
                  <a:pt x="738" y="292"/>
                </a:lnTo>
                <a:lnTo>
                  <a:pt x="738" y="292"/>
                </a:lnTo>
                <a:moveTo>
                  <a:pt x="778" y="172"/>
                </a:moveTo>
                <a:lnTo>
                  <a:pt x="780" y="174"/>
                </a:lnTo>
                <a:lnTo>
                  <a:pt x="781" y="174"/>
                </a:lnTo>
                <a:lnTo>
                  <a:pt x="781" y="172"/>
                </a:lnTo>
                <a:lnTo>
                  <a:pt x="782" y="172"/>
                </a:lnTo>
                <a:lnTo>
                  <a:pt x="782" y="172"/>
                </a:lnTo>
                <a:lnTo>
                  <a:pt x="782" y="171"/>
                </a:lnTo>
                <a:lnTo>
                  <a:pt x="781" y="171"/>
                </a:lnTo>
                <a:lnTo>
                  <a:pt x="778" y="170"/>
                </a:lnTo>
                <a:lnTo>
                  <a:pt x="778" y="170"/>
                </a:lnTo>
                <a:lnTo>
                  <a:pt x="778" y="170"/>
                </a:lnTo>
                <a:lnTo>
                  <a:pt x="778" y="171"/>
                </a:lnTo>
                <a:lnTo>
                  <a:pt x="777" y="171"/>
                </a:lnTo>
                <a:lnTo>
                  <a:pt x="774" y="172"/>
                </a:lnTo>
                <a:lnTo>
                  <a:pt x="773" y="172"/>
                </a:lnTo>
                <a:lnTo>
                  <a:pt x="773" y="174"/>
                </a:lnTo>
                <a:lnTo>
                  <a:pt x="773" y="174"/>
                </a:lnTo>
                <a:lnTo>
                  <a:pt x="773" y="175"/>
                </a:lnTo>
                <a:lnTo>
                  <a:pt x="774" y="175"/>
                </a:lnTo>
                <a:lnTo>
                  <a:pt x="776" y="175"/>
                </a:lnTo>
                <a:lnTo>
                  <a:pt x="776" y="175"/>
                </a:lnTo>
                <a:lnTo>
                  <a:pt x="776" y="174"/>
                </a:lnTo>
                <a:lnTo>
                  <a:pt x="778" y="172"/>
                </a:lnTo>
                <a:lnTo>
                  <a:pt x="778" y="172"/>
                </a:lnTo>
                <a:moveTo>
                  <a:pt x="774" y="217"/>
                </a:moveTo>
                <a:lnTo>
                  <a:pt x="774" y="217"/>
                </a:lnTo>
                <a:lnTo>
                  <a:pt x="774" y="215"/>
                </a:lnTo>
                <a:lnTo>
                  <a:pt x="773" y="217"/>
                </a:lnTo>
                <a:lnTo>
                  <a:pt x="771" y="217"/>
                </a:lnTo>
                <a:lnTo>
                  <a:pt x="771" y="218"/>
                </a:lnTo>
                <a:lnTo>
                  <a:pt x="771" y="218"/>
                </a:lnTo>
                <a:lnTo>
                  <a:pt x="771" y="219"/>
                </a:lnTo>
                <a:lnTo>
                  <a:pt x="773" y="221"/>
                </a:lnTo>
                <a:lnTo>
                  <a:pt x="774" y="221"/>
                </a:lnTo>
                <a:lnTo>
                  <a:pt x="776" y="221"/>
                </a:lnTo>
                <a:lnTo>
                  <a:pt x="776" y="219"/>
                </a:lnTo>
                <a:lnTo>
                  <a:pt x="776" y="219"/>
                </a:lnTo>
                <a:lnTo>
                  <a:pt x="777" y="218"/>
                </a:lnTo>
                <a:lnTo>
                  <a:pt x="777" y="218"/>
                </a:lnTo>
                <a:lnTo>
                  <a:pt x="776" y="218"/>
                </a:lnTo>
                <a:lnTo>
                  <a:pt x="776" y="217"/>
                </a:lnTo>
                <a:lnTo>
                  <a:pt x="774" y="217"/>
                </a:lnTo>
                <a:moveTo>
                  <a:pt x="793" y="166"/>
                </a:moveTo>
                <a:lnTo>
                  <a:pt x="793" y="167"/>
                </a:lnTo>
                <a:lnTo>
                  <a:pt x="793" y="167"/>
                </a:lnTo>
                <a:lnTo>
                  <a:pt x="793" y="168"/>
                </a:lnTo>
                <a:lnTo>
                  <a:pt x="795" y="168"/>
                </a:lnTo>
                <a:lnTo>
                  <a:pt x="796" y="168"/>
                </a:lnTo>
                <a:lnTo>
                  <a:pt x="798" y="168"/>
                </a:lnTo>
                <a:lnTo>
                  <a:pt x="799" y="167"/>
                </a:lnTo>
                <a:lnTo>
                  <a:pt x="799" y="167"/>
                </a:lnTo>
                <a:lnTo>
                  <a:pt x="798" y="167"/>
                </a:lnTo>
                <a:lnTo>
                  <a:pt x="798" y="166"/>
                </a:lnTo>
                <a:lnTo>
                  <a:pt x="798" y="164"/>
                </a:lnTo>
                <a:lnTo>
                  <a:pt x="796" y="164"/>
                </a:lnTo>
                <a:lnTo>
                  <a:pt x="796" y="163"/>
                </a:lnTo>
                <a:lnTo>
                  <a:pt x="796" y="163"/>
                </a:lnTo>
                <a:lnTo>
                  <a:pt x="793" y="164"/>
                </a:lnTo>
                <a:lnTo>
                  <a:pt x="793" y="164"/>
                </a:lnTo>
                <a:lnTo>
                  <a:pt x="793" y="164"/>
                </a:lnTo>
                <a:lnTo>
                  <a:pt x="792" y="164"/>
                </a:lnTo>
                <a:lnTo>
                  <a:pt x="792" y="166"/>
                </a:lnTo>
                <a:lnTo>
                  <a:pt x="793" y="166"/>
                </a:lnTo>
                <a:lnTo>
                  <a:pt x="793" y="166"/>
                </a:lnTo>
                <a:moveTo>
                  <a:pt x="729" y="152"/>
                </a:moveTo>
                <a:lnTo>
                  <a:pt x="729" y="152"/>
                </a:lnTo>
                <a:lnTo>
                  <a:pt x="730" y="152"/>
                </a:lnTo>
                <a:lnTo>
                  <a:pt x="733" y="152"/>
                </a:lnTo>
                <a:lnTo>
                  <a:pt x="737" y="150"/>
                </a:lnTo>
                <a:lnTo>
                  <a:pt x="741" y="149"/>
                </a:lnTo>
                <a:lnTo>
                  <a:pt x="740" y="149"/>
                </a:lnTo>
                <a:lnTo>
                  <a:pt x="738" y="149"/>
                </a:lnTo>
                <a:lnTo>
                  <a:pt x="736" y="149"/>
                </a:lnTo>
                <a:lnTo>
                  <a:pt x="734" y="149"/>
                </a:lnTo>
                <a:lnTo>
                  <a:pt x="733" y="150"/>
                </a:lnTo>
                <a:lnTo>
                  <a:pt x="730" y="150"/>
                </a:lnTo>
                <a:lnTo>
                  <a:pt x="729" y="152"/>
                </a:lnTo>
                <a:moveTo>
                  <a:pt x="763" y="199"/>
                </a:moveTo>
                <a:lnTo>
                  <a:pt x="758" y="200"/>
                </a:lnTo>
                <a:lnTo>
                  <a:pt x="755" y="200"/>
                </a:lnTo>
                <a:lnTo>
                  <a:pt x="755" y="201"/>
                </a:lnTo>
                <a:lnTo>
                  <a:pt x="754" y="201"/>
                </a:lnTo>
                <a:lnTo>
                  <a:pt x="754" y="201"/>
                </a:lnTo>
                <a:lnTo>
                  <a:pt x="752" y="201"/>
                </a:lnTo>
                <a:lnTo>
                  <a:pt x="751" y="203"/>
                </a:lnTo>
                <a:lnTo>
                  <a:pt x="749" y="203"/>
                </a:lnTo>
                <a:lnTo>
                  <a:pt x="749" y="203"/>
                </a:lnTo>
                <a:lnTo>
                  <a:pt x="749" y="203"/>
                </a:lnTo>
                <a:lnTo>
                  <a:pt x="751" y="204"/>
                </a:lnTo>
                <a:lnTo>
                  <a:pt x="754" y="204"/>
                </a:lnTo>
                <a:lnTo>
                  <a:pt x="755" y="204"/>
                </a:lnTo>
                <a:lnTo>
                  <a:pt x="756" y="204"/>
                </a:lnTo>
                <a:lnTo>
                  <a:pt x="756" y="204"/>
                </a:lnTo>
                <a:lnTo>
                  <a:pt x="758" y="204"/>
                </a:lnTo>
                <a:lnTo>
                  <a:pt x="760" y="203"/>
                </a:lnTo>
                <a:lnTo>
                  <a:pt x="762" y="203"/>
                </a:lnTo>
                <a:lnTo>
                  <a:pt x="765" y="201"/>
                </a:lnTo>
                <a:lnTo>
                  <a:pt x="766" y="201"/>
                </a:lnTo>
                <a:lnTo>
                  <a:pt x="766" y="200"/>
                </a:lnTo>
                <a:lnTo>
                  <a:pt x="766" y="200"/>
                </a:lnTo>
                <a:lnTo>
                  <a:pt x="766" y="199"/>
                </a:lnTo>
                <a:lnTo>
                  <a:pt x="766" y="199"/>
                </a:lnTo>
                <a:lnTo>
                  <a:pt x="765" y="199"/>
                </a:lnTo>
                <a:lnTo>
                  <a:pt x="763" y="199"/>
                </a:lnTo>
                <a:moveTo>
                  <a:pt x="716" y="117"/>
                </a:moveTo>
                <a:lnTo>
                  <a:pt x="716" y="119"/>
                </a:lnTo>
                <a:lnTo>
                  <a:pt x="715" y="119"/>
                </a:lnTo>
                <a:lnTo>
                  <a:pt x="714" y="120"/>
                </a:lnTo>
                <a:lnTo>
                  <a:pt x="714" y="120"/>
                </a:lnTo>
                <a:lnTo>
                  <a:pt x="714" y="120"/>
                </a:lnTo>
                <a:lnTo>
                  <a:pt x="714" y="120"/>
                </a:lnTo>
                <a:lnTo>
                  <a:pt x="715" y="121"/>
                </a:lnTo>
                <a:lnTo>
                  <a:pt x="715" y="120"/>
                </a:lnTo>
                <a:lnTo>
                  <a:pt x="718" y="119"/>
                </a:lnTo>
                <a:lnTo>
                  <a:pt x="718" y="119"/>
                </a:lnTo>
                <a:lnTo>
                  <a:pt x="716" y="117"/>
                </a:lnTo>
                <a:moveTo>
                  <a:pt x="721" y="160"/>
                </a:moveTo>
                <a:lnTo>
                  <a:pt x="719" y="157"/>
                </a:lnTo>
                <a:lnTo>
                  <a:pt x="718" y="157"/>
                </a:lnTo>
                <a:lnTo>
                  <a:pt x="715" y="157"/>
                </a:lnTo>
                <a:lnTo>
                  <a:pt x="710" y="159"/>
                </a:lnTo>
                <a:lnTo>
                  <a:pt x="705" y="159"/>
                </a:lnTo>
                <a:lnTo>
                  <a:pt x="703" y="160"/>
                </a:lnTo>
                <a:lnTo>
                  <a:pt x="703" y="161"/>
                </a:lnTo>
                <a:lnTo>
                  <a:pt x="704" y="163"/>
                </a:lnTo>
                <a:lnTo>
                  <a:pt x="707" y="163"/>
                </a:lnTo>
                <a:lnTo>
                  <a:pt x="708" y="163"/>
                </a:lnTo>
                <a:lnTo>
                  <a:pt x="707" y="164"/>
                </a:lnTo>
                <a:lnTo>
                  <a:pt x="708" y="166"/>
                </a:lnTo>
                <a:lnTo>
                  <a:pt x="714" y="164"/>
                </a:lnTo>
                <a:lnTo>
                  <a:pt x="715" y="164"/>
                </a:lnTo>
                <a:lnTo>
                  <a:pt x="714" y="167"/>
                </a:lnTo>
                <a:lnTo>
                  <a:pt x="712" y="168"/>
                </a:lnTo>
                <a:lnTo>
                  <a:pt x="716" y="168"/>
                </a:lnTo>
                <a:lnTo>
                  <a:pt x="719" y="167"/>
                </a:lnTo>
                <a:lnTo>
                  <a:pt x="721" y="167"/>
                </a:lnTo>
                <a:lnTo>
                  <a:pt x="721" y="166"/>
                </a:lnTo>
                <a:lnTo>
                  <a:pt x="722" y="166"/>
                </a:lnTo>
                <a:lnTo>
                  <a:pt x="725" y="164"/>
                </a:lnTo>
                <a:lnTo>
                  <a:pt x="725" y="164"/>
                </a:lnTo>
                <a:lnTo>
                  <a:pt x="725" y="164"/>
                </a:lnTo>
                <a:lnTo>
                  <a:pt x="723" y="163"/>
                </a:lnTo>
                <a:lnTo>
                  <a:pt x="721" y="161"/>
                </a:lnTo>
                <a:lnTo>
                  <a:pt x="721" y="161"/>
                </a:lnTo>
                <a:lnTo>
                  <a:pt x="721" y="160"/>
                </a:lnTo>
                <a:moveTo>
                  <a:pt x="693" y="206"/>
                </a:moveTo>
                <a:lnTo>
                  <a:pt x="692" y="206"/>
                </a:lnTo>
                <a:lnTo>
                  <a:pt x="683" y="206"/>
                </a:lnTo>
                <a:lnTo>
                  <a:pt x="681" y="207"/>
                </a:lnTo>
                <a:lnTo>
                  <a:pt x="681" y="207"/>
                </a:lnTo>
                <a:lnTo>
                  <a:pt x="679" y="208"/>
                </a:lnTo>
                <a:lnTo>
                  <a:pt x="678" y="210"/>
                </a:lnTo>
                <a:lnTo>
                  <a:pt x="678" y="211"/>
                </a:lnTo>
                <a:lnTo>
                  <a:pt x="679" y="211"/>
                </a:lnTo>
                <a:lnTo>
                  <a:pt x="682" y="211"/>
                </a:lnTo>
                <a:lnTo>
                  <a:pt x="685" y="214"/>
                </a:lnTo>
                <a:lnTo>
                  <a:pt x="686" y="215"/>
                </a:lnTo>
                <a:lnTo>
                  <a:pt x="686" y="215"/>
                </a:lnTo>
                <a:lnTo>
                  <a:pt x="689" y="218"/>
                </a:lnTo>
                <a:lnTo>
                  <a:pt x="692" y="219"/>
                </a:lnTo>
                <a:lnTo>
                  <a:pt x="693" y="221"/>
                </a:lnTo>
                <a:lnTo>
                  <a:pt x="693" y="221"/>
                </a:lnTo>
                <a:lnTo>
                  <a:pt x="694" y="221"/>
                </a:lnTo>
                <a:lnTo>
                  <a:pt x="694" y="221"/>
                </a:lnTo>
                <a:lnTo>
                  <a:pt x="696" y="219"/>
                </a:lnTo>
                <a:lnTo>
                  <a:pt x="697" y="218"/>
                </a:lnTo>
                <a:lnTo>
                  <a:pt x="697" y="218"/>
                </a:lnTo>
                <a:lnTo>
                  <a:pt x="698" y="217"/>
                </a:lnTo>
                <a:lnTo>
                  <a:pt x="700" y="214"/>
                </a:lnTo>
                <a:lnTo>
                  <a:pt x="700" y="212"/>
                </a:lnTo>
                <a:lnTo>
                  <a:pt x="701" y="211"/>
                </a:lnTo>
                <a:lnTo>
                  <a:pt x="701" y="210"/>
                </a:lnTo>
                <a:lnTo>
                  <a:pt x="700" y="208"/>
                </a:lnTo>
                <a:lnTo>
                  <a:pt x="700" y="208"/>
                </a:lnTo>
                <a:lnTo>
                  <a:pt x="700" y="208"/>
                </a:lnTo>
                <a:lnTo>
                  <a:pt x="698" y="207"/>
                </a:lnTo>
                <a:lnTo>
                  <a:pt x="696" y="206"/>
                </a:lnTo>
                <a:lnTo>
                  <a:pt x="693" y="206"/>
                </a:lnTo>
                <a:moveTo>
                  <a:pt x="700" y="177"/>
                </a:moveTo>
                <a:lnTo>
                  <a:pt x="698" y="178"/>
                </a:lnTo>
                <a:lnTo>
                  <a:pt x="698" y="179"/>
                </a:lnTo>
                <a:lnTo>
                  <a:pt x="697" y="179"/>
                </a:lnTo>
                <a:lnTo>
                  <a:pt x="697" y="179"/>
                </a:lnTo>
                <a:lnTo>
                  <a:pt x="698" y="181"/>
                </a:lnTo>
                <a:lnTo>
                  <a:pt x="700" y="181"/>
                </a:lnTo>
                <a:lnTo>
                  <a:pt x="703" y="182"/>
                </a:lnTo>
                <a:lnTo>
                  <a:pt x="705" y="182"/>
                </a:lnTo>
                <a:lnTo>
                  <a:pt x="708" y="181"/>
                </a:lnTo>
                <a:lnTo>
                  <a:pt x="708" y="181"/>
                </a:lnTo>
                <a:lnTo>
                  <a:pt x="710" y="179"/>
                </a:lnTo>
                <a:lnTo>
                  <a:pt x="710" y="179"/>
                </a:lnTo>
                <a:lnTo>
                  <a:pt x="710" y="179"/>
                </a:lnTo>
                <a:lnTo>
                  <a:pt x="710" y="178"/>
                </a:lnTo>
                <a:lnTo>
                  <a:pt x="708" y="178"/>
                </a:lnTo>
                <a:lnTo>
                  <a:pt x="708" y="177"/>
                </a:lnTo>
                <a:lnTo>
                  <a:pt x="708" y="175"/>
                </a:lnTo>
                <a:lnTo>
                  <a:pt x="708" y="175"/>
                </a:lnTo>
                <a:lnTo>
                  <a:pt x="707" y="175"/>
                </a:lnTo>
                <a:lnTo>
                  <a:pt x="705" y="174"/>
                </a:lnTo>
                <a:lnTo>
                  <a:pt x="703" y="174"/>
                </a:lnTo>
                <a:lnTo>
                  <a:pt x="701" y="174"/>
                </a:lnTo>
                <a:lnTo>
                  <a:pt x="700" y="175"/>
                </a:lnTo>
                <a:lnTo>
                  <a:pt x="700" y="177"/>
                </a:lnTo>
                <a:moveTo>
                  <a:pt x="778" y="182"/>
                </a:moveTo>
                <a:lnTo>
                  <a:pt x="780" y="183"/>
                </a:lnTo>
                <a:lnTo>
                  <a:pt x="780" y="183"/>
                </a:lnTo>
                <a:lnTo>
                  <a:pt x="780" y="183"/>
                </a:lnTo>
                <a:lnTo>
                  <a:pt x="781" y="183"/>
                </a:lnTo>
                <a:lnTo>
                  <a:pt x="781" y="183"/>
                </a:lnTo>
                <a:lnTo>
                  <a:pt x="784" y="185"/>
                </a:lnTo>
                <a:lnTo>
                  <a:pt x="788" y="186"/>
                </a:lnTo>
                <a:lnTo>
                  <a:pt x="789" y="186"/>
                </a:lnTo>
                <a:lnTo>
                  <a:pt x="792" y="188"/>
                </a:lnTo>
                <a:lnTo>
                  <a:pt x="793" y="189"/>
                </a:lnTo>
                <a:lnTo>
                  <a:pt x="795" y="189"/>
                </a:lnTo>
                <a:lnTo>
                  <a:pt x="796" y="189"/>
                </a:lnTo>
                <a:lnTo>
                  <a:pt x="799" y="189"/>
                </a:lnTo>
                <a:lnTo>
                  <a:pt x="802" y="189"/>
                </a:lnTo>
                <a:lnTo>
                  <a:pt x="804" y="189"/>
                </a:lnTo>
                <a:lnTo>
                  <a:pt x="806" y="189"/>
                </a:lnTo>
                <a:lnTo>
                  <a:pt x="806" y="188"/>
                </a:lnTo>
                <a:lnTo>
                  <a:pt x="806" y="188"/>
                </a:lnTo>
                <a:lnTo>
                  <a:pt x="806" y="188"/>
                </a:lnTo>
                <a:lnTo>
                  <a:pt x="806" y="186"/>
                </a:lnTo>
                <a:lnTo>
                  <a:pt x="806" y="186"/>
                </a:lnTo>
                <a:lnTo>
                  <a:pt x="806" y="185"/>
                </a:lnTo>
                <a:lnTo>
                  <a:pt x="806" y="183"/>
                </a:lnTo>
                <a:lnTo>
                  <a:pt x="806" y="183"/>
                </a:lnTo>
                <a:lnTo>
                  <a:pt x="806" y="182"/>
                </a:lnTo>
                <a:lnTo>
                  <a:pt x="806" y="181"/>
                </a:lnTo>
                <a:lnTo>
                  <a:pt x="806" y="181"/>
                </a:lnTo>
                <a:lnTo>
                  <a:pt x="806" y="179"/>
                </a:lnTo>
                <a:lnTo>
                  <a:pt x="804" y="178"/>
                </a:lnTo>
                <a:lnTo>
                  <a:pt x="804" y="177"/>
                </a:lnTo>
                <a:lnTo>
                  <a:pt x="803" y="175"/>
                </a:lnTo>
                <a:lnTo>
                  <a:pt x="802" y="174"/>
                </a:lnTo>
                <a:lnTo>
                  <a:pt x="799" y="172"/>
                </a:lnTo>
                <a:lnTo>
                  <a:pt x="798" y="171"/>
                </a:lnTo>
                <a:lnTo>
                  <a:pt x="795" y="171"/>
                </a:lnTo>
                <a:lnTo>
                  <a:pt x="793" y="170"/>
                </a:lnTo>
                <a:lnTo>
                  <a:pt x="791" y="171"/>
                </a:lnTo>
                <a:lnTo>
                  <a:pt x="785" y="172"/>
                </a:lnTo>
                <a:lnTo>
                  <a:pt x="784" y="174"/>
                </a:lnTo>
                <a:lnTo>
                  <a:pt x="782" y="174"/>
                </a:lnTo>
                <a:lnTo>
                  <a:pt x="781" y="175"/>
                </a:lnTo>
                <a:lnTo>
                  <a:pt x="781" y="177"/>
                </a:lnTo>
                <a:lnTo>
                  <a:pt x="781" y="178"/>
                </a:lnTo>
                <a:lnTo>
                  <a:pt x="780" y="178"/>
                </a:lnTo>
                <a:lnTo>
                  <a:pt x="778" y="178"/>
                </a:lnTo>
                <a:lnTo>
                  <a:pt x="777" y="181"/>
                </a:lnTo>
                <a:lnTo>
                  <a:pt x="777" y="181"/>
                </a:lnTo>
                <a:lnTo>
                  <a:pt x="777" y="182"/>
                </a:lnTo>
                <a:lnTo>
                  <a:pt x="777" y="182"/>
                </a:lnTo>
                <a:lnTo>
                  <a:pt x="777" y="182"/>
                </a:lnTo>
                <a:lnTo>
                  <a:pt x="778" y="182"/>
                </a:lnTo>
                <a:lnTo>
                  <a:pt x="778" y="182"/>
                </a:lnTo>
                <a:moveTo>
                  <a:pt x="950" y="415"/>
                </a:moveTo>
                <a:lnTo>
                  <a:pt x="950" y="414"/>
                </a:lnTo>
                <a:lnTo>
                  <a:pt x="952" y="414"/>
                </a:lnTo>
                <a:lnTo>
                  <a:pt x="949" y="414"/>
                </a:lnTo>
                <a:lnTo>
                  <a:pt x="947" y="415"/>
                </a:lnTo>
                <a:lnTo>
                  <a:pt x="947" y="415"/>
                </a:lnTo>
                <a:lnTo>
                  <a:pt x="947" y="415"/>
                </a:lnTo>
                <a:lnTo>
                  <a:pt x="949" y="415"/>
                </a:lnTo>
                <a:lnTo>
                  <a:pt x="950" y="415"/>
                </a:lnTo>
                <a:moveTo>
                  <a:pt x="954" y="381"/>
                </a:moveTo>
                <a:lnTo>
                  <a:pt x="956" y="381"/>
                </a:lnTo>
                <a:lnTo>
                  <a:pt x="957" y="379"/>
                </a:lnTo>
                <a:lnTo>
                  <a:pt x="957" y="379"/>
                </a:lnTo>
                <a:lnTo>
                  <a:pt x="957" y="378"/>
                </a:lnTo>
                <a:lnTo>
                  <a:pt x="959" y="378"/>
                </a:lnTo>
                <a:lnTo>
                  <a:pt x="957" y="378"/>
                </a:lnTo>
                <a:lnTo>
                  <a:pt x="957" y="377"/>
                </a:lnTo>
                <a:lnTo>
                  <a:pt x="956" y="375"/>
                </a:lnTo>
                <a:lnTo>
                  <a:pt x="956" y="375"/>
                </a:lnTo>
                <a:lnTo>
                  <a:pt x="954" y="375"/>
                </a:lnTo>
                <a:lnTo>
                  <a:pt x="954" y="375"/>
                </a:lnTo>
                <a:lnTo>
                  <a:pt x="952" y="375"/>
                </a:lnTo>
                <a:lnTo>
                  <a:pt x="949" y="375"/>
                </a:lnTo>
                <a:lnTo>
                  <a:pt x="949" y="375"/>
                </a:lnTo>
                <a:lnTo>
                  <a:pt x="949" y="375"/>
                </a:lnTo>
                <a:lnTo>
                  <a:pt x="949" y="377"/>
                </a:lnTo>
                <a:lnTo>
                  <a:pt x="950" y="378"/>
                </a:lnTo>
                <a:lnTo>
                  <a:pt x="953" y="381"/>
                </a:lnTo>
                <a:lnTo>
                  <a:pt x="954" y="381"/>
                </a:lnTo>
                <a:moveTo>
                  <a:pt x="983" y="297"/>
                </a:moveTo>
                <a:lnTo>
                  <a:pt x="983" y="295"/>
                </a:lnTo>
                <a:lnTo>
                  <a:pt x="982" y="294"/>
                </a:lnTo>
                <a:lnTo>
                  <a:pt x="981" y="294"/>
                </a:lnTo>
                <a:lnTo>
                  <a:pt x="981" y="294"/>
                </a:lnTo>
                <a:lnTo>
                  <a:pt x="979" y="294"/>
                </a:lnTo>
                <a:lnTo>
                  <a:pt x="978" y="294"/>
                </a:lnTo>
                <a:lnTo>
                  <a:pt x="978" y="295"/>
                </a:lnTo>
                <a:lnTo>
                  <a:pt x="978" y="295"/>
                </a:lnTo>
                <a:lnTo>
                  <a:pt x="978" y="297"/>
                </a:lnTo>
                <a:lnTo>
                  <a:pt x="979" y="297"/>
                </a:lnTo>
                <a:lnTo>
                  <a:pt x="981" y="298"/>
                </a:lnTo>
                <a:lnTo>
                  <a:pt x="982" y="299"/>
                </a:lnTo>
                <a:lnTo>
                  <a:pt x="983" y="299"/>
                </a:lnTo>
                <a:lnTo>
                  <a:pt x="983" y="299"/>
                </a:lnTo>
                <a:lnTo>
                  <a:pt x="983" y="298"/>
                </a:lnTo>
                <a:lnTo>
                  <a:pt x="983" y="298"/>
                </a:lnTo>
                <a:lnTo>
                  <a:pt x="983" y="298"/>
                </a:lnTo>
                <a:lnTo>
                  <a:pt x="983" y="298"/>
                </a:lnTo>
                <a:lnTo>
                  <a:pt x="983" y="297"/>
                </a:lnTo>
                <a:lnTo>
                  <a:pt x="983" y="297"/>
                </a:lnTo>
                <a:moveTo>
                  <a:pt x="946" y="479"/>
                </a:moveTo>
                <a:lnTo>
                  <a:pt x="946" y="479"/>
                </a:lnTo>
                <a:lnTo>
                  <a:pt x="946" y="477"/>
                </a:lnTo>
                <a:lnTo>
                  <a:pt x="947" y="477"/>
                </a:lnTo>
                <a:lnTo>
                  <a:pt x="947" y="476"/>
                </a:lnTo>
                <a:lnTo>
                  <a:pt x="947" y="474"/>
                </a:lnTo>
                <a:lnTo>
                  <a:pt x="946" y="474"/>
                </a:lnTo>
                <a:lnTo>
                  <a:pt x="946" y="474"/>
                </a:lnTo>
                <a:lnTo>
                  <a:pt x="946" y="474"/>
                </a:lnTo>
                <a:lnTo>
                  <a:pt x="946" y="476"/>
                </a:lnTo>
                <a:lnTo>
                  <a:pt x="946" y="476"/>
                </a:lnTo>
                <a:lnTo>
                  <a:pt x="945" y="477"/>
                </a:lnTo>
                <a:lnTo>
                  <a:pt x="945" y="479"/>
                </a:lnTo>
                <a:lnTo>
                  <a:pt x="945" y="479"/>
                </a:lnTo>
                <a:lnTo>
                  <a:pt x="945" y="479"/>
                </a:lnTo>
                <a:lnTo>
                  <a:pt x="946" y="479"/>
                </a:lnTo>
                <a:moveTo>
                  <a:pt x="956" y="368"/>
                </a:moveTo>
                <a:lnTo>
                  <a:pt x="957" y="367"/>
                </a:lnTo>
                <a:lnTo>
                  <a:pt x="957" y="367"/>
                </a:lnTo>
                <a:lnTo>
                  <a:pt x="957" y="367"/>
                </a:lnTo>
                <a:lnTo>
                  <a:pt x="957" y="367"/>
                </a:lnTo>
                <a:lnTo>
                  <a:pt x="956" y="367"/>
                </a:lnTo>
                <a:lnTo>
                  <a:pt x="954" y="367"/>
                </a:lnTo>
                <a:lnTo>
                  <a:pt x="953" y="367"/>
                </a:lnTo>
                <a:lnTo>
                  <a:pt x="954" y="367"/>
                </a:lnTo>
                <a:lnTo>
                  <a:pt x="954" y="368"/>
                </a:lnTo>
                <a:lnTo>
                  <a:pt x="956" y="368"/>
                </a:lnTo>
                <a:moveTo>
                  <a:pt x="974" y="299"/>
                </a:moveTo>
                <a:lnTo>
                  <a:pt x="972" y="299"/>
                </a:lnTo>
                <a:lnTo>
                  <a:pt x="971" y="299"/>
                </a:lnTo>
                <a:lnTo>
                  <a:pt x="971" y="299"/>
                </a:lnTo>
                <a:lnTo>
                  <a:pt x="970" y="299"/>
                </a:lnTo>
                <a:lnTo>
                  <a:pt x="967" y="301"/>
                </a:lnTo>
                <a:lnTo>
                  <a:pt x="965" y="301"/>
                </a:lnTo>
                <a:lnTo>
                  <a:pt x="965" y="301"/>
                </a:lnTo>
                <a:lnTo>
                  <a:pt x="964" y="303"/>
                </a:lnTo>
                <a:lnTo>
                  <a:pt x="961" y="305"/>
                </a:lnTo>
                <a:lnTo>
                  <a:pt x="961" y="308"/>
                </a:lnTo>
                <a:lnTo>
                  <a:pt x="960" y="309"/>
                </a:lnTo>
                <a:lnTo>
                  <a:pt x="960" y="310"/>
                </a:lnTo>
                <a:lnTo>
                  <a:pt x="961" y="313"/>
                </a:lnTo>
                <a:lnTo>
                  <a:pt x="961" y="314"/>
                </a:lnTo>
                <a:lnTo>
                  <a:pt x="963" y="316"/>
                </a:lnTo>
                <a:lnTo>
                  <a:pt x="963" y="316"/>
                </a:lnTo>
                <a:lnTo>
                  <a:pt x="964" y="317"/>
                </a:lnTo>
                <a:lnTo>
                  <a:pt x="964" y="317"/>
                </a:lnTo>
                <a:lnTo>
                  <a:pt x="965" y="317"/>
                </a:lnTo>
                <a:lnTo>
                  <a:pt x="970" y="317"/>
                </a:lnTo>
                <a:lnTo>
                  <a:pt x="972" y="316"/>
                </a:lnTo>
                <a:lnTo>
                  <a:pt x="975" y="316"/>
                </a:lnTo>
                <a:lnTo>
                  <a:pt x="978" y="314"/>
                </a:lnTo>
                <a:lnTo>
                  <a:pt x="979" y="314"/>
                </a:lnTo>
                <a:lnTo>
                  <a:pt x="981" y="313"/>
                </a:lnTo>
                <a:lnTo>
                  <a:pt x="981" y="312"/>
                </a:lnTo>
                <a:lnTo>
                  <a:pt x="981" y="310"/>
                </a:lnTo>
                <a:lnTo>
                  <a:pt x="981" y="309"/>
                </a:lnTo>
                <a:lnTo>
                  <a:pt x="981" y="305"/>
                </a:lnTo>
                <a:lnTo>
                  <a:pt x="981" y="305"/>
                </a:lnTo>
                <a:lnTo>
                  <a:pt x="981" y="303"/>
                </a:lnTo>
                <a:lnTo>
                  <a:pt x="982" y="303"/>
                </a:lnTo>
                <a:lnTo>
                  <a:pt x="982" y="302"/>
                </a:lnTo>
                <a:lnTo>
                  <a:pt x="981" y="302"/>
                </a:lnTo>
                <a:lnTo>
                  <a:pt x="981" y="301"/>
                </a:lnTo>
                <a:lnTo>
                  <a:pt x="981" y="301"/>
                </a:lnTo>
                <a:lnTo>
                  <a:pt x="975" y="299"/>
                </a:lnTo>
                <a:lnTo>
                  <a:pt x="974" y="299"/>
                </a:lnTo>
                <a:moveTo>
                  <a:pt x="935" y="428"/>
                </a:moveTo>
                <a:lnTo>
                  <a:pt x="935" y="428"/>
                </a:lnTo>
                <a:lnTo>
                  <a:pt x="935" y="428"/>
                </a:lnTo>
                <a:lnTo>
                  <a:pt x="934" y="428"/>
                </a:lnTo>
                <a:lnTo>
                  <a:pt x="934" y="428"/>
                </a:lnTo>
                <a:lnTo>
                  <a:pt x="934" y="428"/>
                </a:lnTo>
                <a:lnTo>
                  <a:pt x="932" y="429"/>
                </a:lnTo>
                <a:lnTo>
                  <a:pt x="934" y="429"/>
                </a:lnTo>
                <a:lnTo>
                  <a:pt x="935" y="428"/>
                </a:lnTo>
                <a:moveTo>
                  <a:pt x="934" y="516"/>
                </a:moveTo>
                <a:lnTo>
                  <a:pt x="934" y="516"/>
                </a:lnTo>
                <a:lnTo>
                  <a:pt x="935" y="516"/>
                </a:lnTo>
                <a:lnTo>
                  <a:pt x="935" y="516"/>
                </a:lnTo>
                <a:lnTo>
                  <a:pt x="935" y="514"/>
                </a:lnTo>
                <a:lnTo>
                  <a:pt x="934" y="514"/>
                </a:lnTo>
                <a:lnTo>
                  <a:pt x="934" y="514"/>
                </a:lnTo>
                <a:lnTo>
                  <a:pt x="934" y="516"/>
                </a:lnTo>
                <a:lnTo>
                  <a:pt x="934" y="516"/>
                </a:lnTo>
                <a:moveTo>
                  <a:pt x="935" y="469"/>
                </a:moveTo>
                <a:lnTo>
                  <a:pt x="935" y="469"/>
                </a:lnTo>
                <a:lnTo>
                  <a:pt x="935" y="470"/>
                </a:lnTo>
                <a:lnTo>
                  <a:pt x="935" y="470"/>
                </a:lnTo>
                <a:lnTo>
                  <a:pt x="935" y="470"/>
                </a:lnTo>
                <a:lnTo>
                  <a:pt x="936" y="469"/>
                </a:lnTo>
                <a:lnTo>
                  <a:pt x="936" y="469"/>
                </a:lnTo>
                <a:lnTo>
                  <a:pt x="935" y="469"/>
                </a:lnTo>
                <a:lnTo>
                  <a:pt x="935" y="469"/>
                </a:lnTo>
                <a:moveTo>
                  <a:pt x="935" y="477"/>
                </a:moveTo>
                <a:lnTo>
                  <a:pt x="938" y="476"/>
                </a:lnTo>
                <a:lnTo>
                  <a:pt x="938" y="474"/>
                </a:lnTo>
                <a:lnTo>
                  <a:pt x="938" y="474"/>
                </a:lnTo>
                <a:lnTo>
                  <a:pt x="938" y="474"/>
                </a:lnTo>
                <a:lnTo>
                  <a:pt x="938" y="474"/>
                </a:lnTo>
                <a:lnTo>
                  <a:pt x="936" y="476"/>
                </a:lnTo>
                <a:lnTo>
                  <a:pt x="936" y="476"/>
                </a:lnTo>
                <a:lnTo>
                  <a:pt x="935" y="476"/>
                </a:lnTo>
                <a:lnTo>
                  <a:pt x="935" y="476"/>
                </a:lnTo>
                <a:lnTo>
                  <a:pt x="934" y="476"/>
                </a:lnTo>
                <a:lnTo>
                  <a:pt x="934" y="476"/>
                </a:lnTo>
                <a:lnTo>
                  <a:pt x="934" y="477"/>
                </a:lnTo>
                <a:lnTo>
                  <a:pt x="934" y="477"/>
                </a:lnTo>
                <a:lnTo>
                  <a:pt x="935" y="477"/>
                </a:lnTo>
                <a:moveTo>
                  <a:pt x="785" y="281"/>
                </a:moveTo>
                <a:lnTo>
                  <a:pt x="785" y="283"/>
                </a:lnTo>
                <a:lnTo>
                  <a:pt x="785" y="283"/>
                </a:lnTo>
                <a:lnTo>
                  <a:pt x="787" y="283"/>
                </a:lnTo>
                <a:lnTo>
                  <a:pt x="787" y="283"/>
                </a:lnTo>
                <a:lnTo>
                  <a:pt x="788" y="281"/>
                </a:lnTo>
                <a:lnTo>
                  <a:pt x="788" y="281"/>
                </a:lnTo>
                <a:lnTo>
                  <a:pt x="788" y="280"/>
                </a:lnTo>
                <a:lnTo>
                  <a:pt x="788" y="280"/>
                </a:lnTo>
                <a:lnTo>
                  <a:pt x="787" y="279"/>
                </a:lnTo>
                <a:lnTo>
                  <a:pt x="787" y="279"/>
                </a:lnTo>
                <a:lnTo>
                  <a:pt x="785" y="277"/>
                </a:lnTo>
                <a:lnTo>
                  <a:pt x="784" y="277"/>
                </a:lnTo>
                <a:lnTo>
                  <a:pt x="784" y="279"/>
                </a:lnTo>
                <a:lnTo>
                  <a:pt x="782" y="279"/>
                </a:lnTo>
                <a:lnTo>
                  <a:pt x="782" y="280"/>
                </a:lnTo>
                <a:lnTo>
                  <a:pt x="782" y="280"/>
                </a:lnTo>
                <a:lnTo>
                  <a:pt x="782" y="281"/>
                </a:lnTo>
                <a:lnTo>
                  <a:pt x="782" y="281"/>
                </a:lnTo>
                <a:lnTo>
                  <a:pt x="782" y="283"/>
                </a:lnTo>
                <a:lnTo>
                  <a:pt x="784" y="283"/>
                </a:lnTo>
                <a:lnTo>
                  <a:pt x="784" y="281"/>
                </a:lnTo>
                <a:lnTo>
                  <a:pt x="784" y="281"/>
                </a:lnTo>
                <a:lnTo>
                  <a:pt x="784" y="280"/>
                </a:lnTo>
                <a:lnTo>
                  <a:pt x="784" y="279"/>
                </a:lnTo>
                <a:lnTo>
                  <a:pt x="784" y="279"/>
                </a:lnTo>
                <a:lnTo>
                  <a:pt x="784" y="279"/>
                </a:lnTo>
                <a:lnTo>
                  <a:pt x="785" y="279"/>
                </a:lnTo>
                <a:lnTo>
                  <a:pt x="785" y="280"/>
                </a:lnTo>
                <a:lnTo>
                  <a:pt x="785" y="281"/>
                </a:lnTo>
                <a:lnTo>
                  <a:pt x="785" y="281"/>
                </a:lnTo>
                <a:lnTo>
                  <a:pt x="785" y="281"/>
                </a:lnTo>
                <a:moveTo>
                  <a:pt x="776" y="230"/>
                </a:moveTo>
                <a:lnTo>
                  <a:pt x="777" y="230"/>
                </a:lnTo>
                <a:lnTo>
                  <a:pt x="778" y="229"/>
                </a:lnTo>
                <a:lnTo>
                  <a:pt x="778" y="229"/>
                </a:lnTo>
                <a:lnTo>
                  <a:pt x="778" y="228"/>
                </a:lnTo>
                <a:lnTo>
                  <a:pt x="777" y="226"/>
                </a:lnTo>
                <a:lnTo>
                  <a:pt x="777" y="225"/>
                </a:lnTo>
                <a:lnTo>
                  <a:pt x="777" y="225"/>
                </a:lnTo>
                <a:lnTo>
                  <a:pt x="776" y="225"/>
                </a:lnTo>
                <a:lnTo>
                  <a:pt x="774" y="225"/>
                </a:lnTo>
                <a:lnTo>
                  <a:pt x="773" y="226"/>
                </a:lnTo>
                <a:lnTo>
                  <a:pt x="771" y="226"/>
                </a:lnTo>
                <a:lnTo>
                  <a:pt x="771" y="226"/>
                </a:lnTo>
                <a:lnTo>
                  <a:pt x="771" y="225"/>
                </a:lnTo>
                <a:lnTo>
                  <a:pt x="771" y="225"/>
                </a:lnTo>
                <a:lnTo>
                  <a:pt x="771" y="223"/>
                </a:lnTo>
                <a:lnTo>
                  <a:pt x="770" y="222"/>
                </a:lnTo>
                <a:lnTo>
                  <a:pt x="769" y="222"/>
                </a:lnTo>
                <a:lnTo>
                  <a:pt x="769" y="222"/>
                </a:lnTo>
                <a:lnTo>
                  <a:pt x="770" y="221"/>
                </a:lnTo>
                <a:lnTo>
                  <a:pt x="770" y="221"/>
                </a:lnTo>
                <a:lnTo>
                  <a:pt x="770" y="221"/>
                </a:lnTo>
                <a:lnTo>
                  <a:pt x="769" y="219"/>
                </a:lnTo>
                <a:lnTo>
                  <a:pt x="766" y="219"/>
                </a:lnTo>
                <a:lnTo>
                  <a:pt x="766" y="218"/>
                </a:lnTo>
                <a:lnTo>
                  <a:pt x="763" y="218"/>
                </a:lnTo>
                <a:lnTo>
                  <a:pt x="763" y="219"/>
                </a:lnTo>
                <a:lnTo>
                  <a:pt x="762" y="219"/>
                </a:lnTo>
                <a:lnTo>
                  <a:pt x="759" y="221"/>
                </a:lnTo>
                <a:lnTo>
                  <a:pt x="759" y="221"/>
                </a:lnTo>
                <a:lnTo>
                  <a:pt x="759" y="219"/>
                </a:lnTo>
                <a:lnTo>
                  <a:pt x="759" y="219"/>
                </a:lnTo>
                <a:lnTo>
                  <a:pt x="759" y="219"/>
                </a:lnTo>
                <a:lnTo>
                  <a:pt x="759" y="218"/>
                </a:lnTo>
                <a:lnTo>
                  <a:pt x="762" y="217"/>
                </a:lnTo>
                <a:lnTo>
                  <a:pt x="765" y="214"/>
                </a:lnTo>
                <a:lnTo>
                  <a:pt x="769" y="212"/>
                </a:lnTo>
                <a:lnTo>
                  <a:pt x="770" y="212"/>
                </a:lnTo>
                <a:lnTo>
                  <a:pt x="770" y="211"/>
                </a:lnTo>
                <a:lnTo>
                  <a:pt x="770" y="211"/>
                </a:lnTo>
                <a:lnTo>
                  <a:pt x="769" y="211"/>
                </a:lnTo>
                <a:lnTo>
                  <a:pt x="769" y="211"/>
                </a:lnTo>
                <a:lnTo>
                  <a:pt x="767" y="211"/>
                </a:lnTo>
                <a:lnTo>
                  <a:pt x="767" y="211"/>
                </a:lnTo>
                <a:lnTo>
                  <a:pt x="767" y="211"/>
                </a:lnTo>
                <a:lnTo>
                  <a:pt x="767" y="210"/>
                </a:lnTo>
                <a:lnTo>
                  <a:pt x="767" y="210"/>
                </a:lnTo>
                <a:lnTo>
                  <a:pt x="767" y="210"/>
                </a:lnTo>
                <a:lnTo>
                  <a:pt x="769" y="210"/>
                </a:lnTo>
                <a:lnTo>
                  <a:pt x="770" y="208"/>
                </a:lnTo>
                <a:lnTo>
                  <a:pt x="771" y="208"/>
                </a:lnTo>
                <a:lnTo>
                  <a:pt x="771" y="208"/>
                </a:lnTo>
                <a:lnTo>
                  <a:pt x="773" y="207"/>
                </a:lnTo>
                <a:lnTo>
                  <a:pt x="773" y="207"/>
                </a:lnTo>
                <a:lnTo>
                  <a:pt x="773" y="207"/>
                </a:lnTo>
                <a:lnTo>
                  <a:pt x="771" y="204"/>
                </a:lnTo>
                <a:lnTo>
                  <a:pt x="771" y="204"/>
                </a:lnTo>
                <a:lnTo>
                  <a:pt x="770" y="204"/>
                </a:lnTo>
                <a:lnTo>
                  <a:pt x="770" y="204"/>
                </a:lnTo>
                <a:lnTo>
                  <a:pt x="767" y="203"/>
                </a:lnTo>
                <a:lnTo>
                  <a:pt x="766" y="203"/>
                </a:lnTo>
                <a:lnTo>
                  <a:pt x="765" y="203"/>
                </a:lnTo>
                <a:lnTo>
                  <a:pt x="763" y="203"/>
                </a:lnTo>
                <a:lnTo>
                  <a:pt x="762" y="204"/>
                </a:lnTo>
                <a:lnTo>
                  <a:pt x="758" y="204"/>
                </a:lnTo>
                <a:lnTo>
                  <a:pt x="756" y="206"/>
                </a:lnTo>
                <a:lnTo>
                  <a:pt x="754" y="206"/>
                </a:lnTo>
                <a:lnTo>
                  <a:pt x="752" y="206"/>
                </a:lnTo>
                <a:lnTo>
                  <a:pt x="744" y="201"/>
                </a:lnTo>
                <a:lnTo>
                  <a:pt x="743" y="203"/>
                </a:lnTo>
                <a:lnTo>
                  <a:pt x="743" y="203"/>
                </a:lnTo>
                <a:lnTo>
                  <a:pt x="743" y="203"/>
                </a:lnTo>
                <a:lnTo>
                  <a:pt x="743" y="204"/>
                </a:lnTo>
                <a:lnTo>
                  <a:pt x="744" y="204"/>
                </a:lnTo>
                <a:lnTo>
                  <a:pt x="745" y="204"/>
                </a:lnTo>
                <a:lnTo>
                  <a:pt x="745" y="204"/>
                </a:lnTo>
                <a:lnTo>
                  <a:pt x="744" y="204"/>
                </a:lnTo>
                <a:lnTo>
                  <a:pt x="743" y="204"/>
                </a:lnTo>
                <a:lnTo>
                  <a:pt x="740" y="204"/>
                </a:lnTo>
                <a:lnTo>
                  <a:pt x="736" y="204"/>
                </a:lnTo>
                <a:lnTo>
                  <a:pt x="734" y="204"/>
                </a:lnTo>
                <a:lnTo>
                  <a:pt x="734" y="206"/>
                </a:lnTo>
                <a:lnTo>
                  <a:pt x="734" y="206"/>
                </a:lnTo>
                <a:lnTo>
                  <a:pt x="736" y="207"/>
                </a:lnTo>
                <a:lnTo>
                  <a:pt x="736" y="207"/>
                </a:lnTo>
                <a:lnTo>
                  <a:pt x="737" y="208"/>
                </a:lnTo>
                <a:lnTo>
                  <a:pt x="738" y="208"/>
                </a:lnTo>
                <a:lnTo>
                  <a:pt x="738" y="208"/>
                </a:lnTo>
                <a:lnTo>
                  <a:pt x="738" y="210"/>
                </a:lnTo>
                <a:lnTo>
                  <a:pt x="740" y="211"/>
                </a:lnTo>
                <a:lnTo>
                  <a:pt x="740" y="211"/>
                </a:lnTo>
                <a:lnTo>
                  <a:pt x="737" y="210"/>
                </a:lnTo>
                <a:lnTo>
                  <a:pt x="736" y="208"/>
                </a:lnTo>
                <a:lnTo>
                  <a:pt x="734" y="208"/>
                </a:lnTo>
                <a:lnTo>
                  <a:pt x="733" y="208"/>
                </a:lnTo>
                <a:lnTo>
                  <a:pt x="732" y="208"/>
                </a:lnTo>
                <a:lnTo>
                  <a:pt x="730" y="210"/>
                </a:lnTo>
                <a:lnTo>
                  <a:pt x="730" y="210"/>
                </a:lnTo>
                <a:lnTo>
                  <a:pt x="730" y="211"/>
                </a:lnTo>
                <a:lnTo>
                  <a:pt x="730" y="211"/>
                </a:lnTo>
                <a:lnTo>
                  <a:pt x="730" y="211"/>
                </a:lnTo>
                <a:lnTo>
                  <a:pt x="736" y="214"/>
                </a:lnTo>
                <a:lnTo>
                  <a:pt x="737" y="214"/>
                </a:lnTo>
                <a:lnTo>
                  <a:pt x="738" y="214"/>
                </a:lnTo>
                <a:lnTo>
                  <a:pt x="740" y="214"/>
                </a:lnTo>
                <a:lnTo>
                  <a:pt x="741" y="212"/>
                </a:lnTo>
                <a:lnTo>
                  <a:pt x="741" y="212"/>
                </a:lnTo>
                <a:lnTo>
                  <a:pt x="744" y="215"/>
                </a:lnTo>
                <a:lnTo>
                  <a:pt x="745" y="215"/>
                </a:lnTo>
                <a:lnTo>
                  <a:pt x="744" y="215"/>
                </a:lnTo>
                <a:lnTo>
                  <a:pt x="744" y="215"/>
                </a:lnTo>
                <a:lnTo>
                  <a:pt x="743" y="215"/>
                </a:lnTo>
                <a:lnTo>
                  <a:pt x="741" y="214"/>
                </a:lnTo>
                <a:lnTo>
                  <a:pt x="740" y="215"/>
                </a:lnTo>
                <a:lnTo>
                  <a:pt x="740" y="215"/>
                </a:lnTo>
                <a:lnTo>
                  <a:pt x="738" y="215"/>
                </a:lnTo>
                <a:lnTo>
                  <a:pt x="738" y="217"/>
                </a:lnTo>
                <a:lnTo>
                  <a:pt x="738" y="217"/>
                </a:lnTo>
                <a:lnTo>
                  <a:pt x="740" y="217"/>
                </a:lnTo>
                <a:lnTo>
                  <a:pt x="741" y="217"/>
                </a:lnTo>
                <a:lnTo>
                  <a:pt x="741" y="217"/>
                </a:lnTo>
                <a:lnTo>
                  <a:pt x="743" y="218"/>
                </a:lnTo>
                <a:lnTo>
                  <a:pt x="743" y="218"/>
                </a:lnTo>
                <a:lnTo>
                  <a:pt x="743" y="219"/>
                </a:lnTo>
                <a:lnTo>
                  <a:pt x="743" y="221"/>
                </a:lnTo>
                <a:lnTo>
                  <a:pt x="743" y="221"/>
                </a:lnTo>
                <a:lnTo>
                  <a:pt x="743" y="221"/>
                </a:lnTo>
                <a:lnTo>
                  <a:pt x="743" y="221"/>
                </a:lnTo>
                <a:lnTo>
                  <a:pt x="741" y="219"/>
                </a:lnTo>
                <a:lnTo>
                  <a:pt x="740" y="219"/>
                </a:lnTo>
                <a:lnTo>
                  <a:pt x="740" y="222"/>
                </a:lnTo>
                <a:lnTo>
                  <a:pt x="740" y="223"/>
                </a:lnTo>
                <a:lnTo>
                  <a:pt x="740" y="223"/>
                </a:lnTo>
                <a:lnTo>
                  <a:pt x="736" y="223"/>
                </a:lnTo>
                <a:lnTo>
                  <a:pt x="734" y="225"/>
                </a:lnTo>
                <a:lnTo>
                  <a:pt x="732" y="225"/>
                </a:lnTo>
                <a:lnTo>
                  <a:pt x="732" y="223"/>
                </a:lnTo>
                <a:lnTo>
                  <a:pt x="730" y="222"/>
                </a:lnTo>
                <a:lnTo>
                  <a:pt x="729" y="221"/>
                </a:lnTo>
                <a:lnTo>
                  <a:pt x="729" y="221"/>
                </a:lnTo>
                <a:lnTo>
                  <a:pt x="727" y="221"/>
                </a:lnTo>
                <a:lnTo>
                  <a:pt x="727" y="219"/>
                </a:lnTo>
                <a:lnTo>
                  <a:pt x="726" y="219"/>
                </a:lnTo>
                <a:lnTo>
                  <a:pt x="726" y="218"/>
                </a:lnTo>
                <a:lnTo>
                  <a:pt x="725" y="218"/>
                </a:lnTo>
                <a:lnTo>
                  <a:pt x="723" y="218"/>
                </a:lnTo>
                <a:lnTo>
                  <a:pt x="722" y="218"/>
                </a:lnTo>
                <a:lnTo>
                  <a:pt x="721" y="219"/>
                </a:lnTo>
                <a:lnTo>
                  <a:pt x="719" y="219"/>
                </a:lnTo>
                <a:lnTo>
                  <a:pt x="719" y="221"/>
                </a:lnTo>
                <a:lnTo>
                  <a:pt x="719" y="222"/>
                </a:lnTo>
                <a:lnTo>
                  <a:pt x="718" y="223"/>
                </a:lnTo>
                <a:lnTo>
                  <a:pt x="718" y="223"/>
                </a:lnTo>
                <a:lnTo>
                  <a:pt x="719" y="225"/>
                </a:lnTo>
                <a:lnTo>
                  <a:pt x="722" y="226"/>
                </a:lnTo>
                <a:lnTo>
                  <a:pt x="725" y="229"/>
                </a:lnTo>
                <a:lnTo>
                  <a:pt x="726" y="229"/>
                </a:lnTo>
                <a:lnTo>
                  <a:pt x="726" y="230"/>
                </a:lnTo>
                <a:lnTo>
                  <a:pt x="727" y="230"/>
                </a:lnTo>
                <a:lnTo>
                  <a:pt x="727" y="230"/>
                </a:lnTo>
                <a:lnTo>
                  <a:pt x="727" y="232"/>
                </a:lnTo>
                <a:lnTo>
                  <a:pt x="730" y="232"/>
                </a:lnTo>
                <a:lnTo>
                  <a:pt x="732" y="232"/>
                </a:lnTo>
                <a:lnTo>
                  <a:pt x="732" y="232"/>
                </a:lnTo>
                <a:lnTo>
                  <a:pt x="733" y="232"/>
                </a:lnTo>
                <a:lnTo>
                  <a:pt x="734" y="232"/>
                </a:lnTo>
                <a:lnTo>
                  <a:pt x="734" y="233"/>
                </a:lnTo>
                <a:lnTo>
                  <a:pt x="734" y="233"/>
                </a:lnTo>
                <a:lnTo>
                  <a:pt x="737" y="233"/>
                </a:lnTo>
                <a:lnTo>
                  <a:pt x="737" y="233"/>
                </a:lnTo>
                <a:lnTo>
                  <a:pt x="738" y="234"/>
                </a:lnTo>
                <a:lnTo>
                  <a:pt x="741" y="237"/>
                </a:lnTo>
                <a:lnTo>
                  <a:pt x="743" y="239"/>
                </a:lnTo>
                <a:lnTo>
                  <a:pt x="747" y="241"/>
                </a:lnTo>
                <a:lnTo>
                  <a:pt x="748" y="243"/>
                </a:lnTo>
                <a:lnTo>
                  <a:pt x="749" y="244"/>
                </a:lnTo>
                <a:lnTo>
                  <a:pt x="751" y="247"/>
                </a:lnTo>
                <a:lnTo>
                  <a:pt x="751" y="248"/>
                </a:lnTo>
                <a:lnTo>
                  <a:pt x="752" y="248"/>
                </a:lnTo>
                <a:lnTo>
                  <a:pt x="754" y="248"/>
                </a:lnTo>
                <a:lnTo>
                  <a:pt x="755" y="248"/>
                </a:lnTo>
                <a:lnTo>
                  <a:pt x="756" y="250"/>
                </a:lnTo>
                <a:lnTo>
                  <a:pt x="756" y="250"/>
                </a:lnTo>
                <a:lnTo>
                  <a:pt x="758" y="248"/>
                </a:lnTo>
                <a:lnTo>
                  <a:pt x="759" y="248"/>
                </a:lnTo>
                <a:lnTo>
                  <a:pt x="762" y="247"/>
                </a:lnTo>
                <a:lnTo>
                  <a:pt x="762" y="247"/>
                </a:lnTo>
                <a:lnTo>
                  <a:pt x="762" y="246"/>
                </a:lnTo>
                <a:lnTo>
                  <a:pt x="760" y="244"/>
                </a:lnTo>
                <a:lnTo>
                  <a:pt x="759" y="241"/>
                </a:lnTo>
                <a:lnTo>
                  <a:pt x="759" y="241"/>
                </a:lnTo>
                <a:lnTo>
                  <a:pt x="759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1"/>
                </a:lnTo>
                <a:lnTo>
                  <a:pt x="760" y="241"/>
                </a:lnTo>
                <a:lnTo>
                  <a:pt x="760" y="243"/>
                </a:lnTo>
                <a:lnTo>
                  <a:pt x="762" y="243"/>
                </a:lnTo>
                <a:lnTo>
                  <a:pt x="767" y="244"/>
                </a:lnTo>
                <a:lnTo>
                  <a:pt x="769" y="243"/>
                </a:lnTo>
                <a:lnTo>
                  <a:pt x="770" y="243"/>
                </a:lnTo>
                <a:lnTo>
                  <a:pt x="771" y="243"/>
                </a:lnTo>
                <a:lnTo>
                  <a:pt x="773" y="241"/>
                </a:lnTo>
                <a:lnTo>
                  <a:pt x="773" y="240"/>
                </a:lnTo>
                <a:lnTo>
                  <a:pt x="777" y="240"/>
                </a:lnTo>
                <a:lnTo>
                  <a:pt x="776" y="237"/>
                </a:lnTo>
                <a:lnTo>
                  <a:pt x="776" y="237"/>
                </a:lnTo>
                <a:lnTo>
                  <a:pt x="776" y="236"/>
                </a:lnTo>
                <a:lnTo>
                  <a:pt x="774" y="236"/>
                </a:lnTo>
                <a:lnTo>
                  <a:pt x="777" y="234"/>
                </a:lnTo>
                <a:lnTo>
                  <a:pt x="777" y="234"/>
                </a:lnTo>
                <a:lnTo>
                  <a:pt x="777" y="233"/>
                </a:lnTo>
                <a:lnTo>
                  <a:pt x="777" y="233"/>
                </a:lnTo>
                <a:lnTo>
                  <a:pt x="776" y="232"/>
                </a:lnTo>
                <a:lnTo>
                  <a:pt x="774" y="232"/>
                </a:lnTo>
                <a:lnTo>
                  <a:pt x="774" y="232"/>
                </a:lnTo>
                <a:lnTo>
                  <a:pt x="776" y="232"/>
                </a:lnTo>
                <a:lnTo>
                  <a:pt x="776" y="230"/>
                </a:lnTo>
                <a:moveTo>
                  <a:pt x="835" y="283"/>
                </a:moveTo>
                <a:lnTo>
                  <a:pt x="833" y="283"/>
                </a:lnTo>
                <a:lnTo>
                  <a:pt x="833" y="281"/>
                </a:lnTo>
                <a:lnTo>
                  <a:pt x="832" y="283"/>
                </a:lnTo>
                <a:lnTo>
                  <a:pt x="832" y="283"/>
                </a:lnTo>
                <a:lnTo>
                  <a:pt x="832" y="283"/>
                </a:lnTo>
                <a:lnTo>
                  <a:pt x="833" y="284"/>
                </a:lnTo>
                <a:lnTo>
                  <a:pt x="833" y="284"/>
                </a:lnTo>
                <a:lnTo>
                  <a:pt x="833" y="284"/>
                </a:lnTo>
                <a:lnTo>
                  <a:pt x="833" y="284"/>
                </a:lnTo>
                <a:lnTo>
                  <a:pt x="835" y="284"/>
                </a:lnTo>
                <a:lnTo>
                  <a:pt x="835" y="284"/>
                </a:lnTo>
                <a:lnTo>
                  <a:pt x="835" y="283"/>
                </a:lnTo>
                <a:lnTo>
                  <a:pt x="835" y="283"/>
                </a:lnTo>
                <a:moveTo>
                  <a:pt x="781" y="284"/>
                </a:moveTo>
                <a:lnTo>
                  <a:pt x="780" y="283"/>
                </a:lnTo>
                <a:lnTo>
                  <a:pt x="776" y="280"/>
                </a:lnTo>
                <a:lnTo>
                  <a:pt x="774" y="280"/>
                </a:lnTo>
                <a:lnTo>
                  <a:pt x="773" y="279"/>
                </a:lnTo>
                <a:lnTo>
                  <a:pt x="771" y="279"/>
                </a:lnTo>
                <a:lnTo>
                  <a:pt x="770" y="277"/>
                </a:lnTo>
                <a:lnTo>
                  <a:pt x="770" y="277"/>
                </a:lnTo>
                <a:lnTo>
                  <a:pt x="770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6"/>
                </a:lnTo>
                <a:lnTo>
                  <a:pt x="769" y="276"/>
                </a:lnTo>
                <a:lnTo>
                  <a:pt x="767" y="274"/>
                </a:lnTo>
                <a:lnTo>
                  <a:pt x="766" y="274"/>
                </a:lnTo>
                <a:lnTo>
                  <a:pt x="765" y="274"/>
                </a:lnTo>
                <a:lnTo>
                  <a:pt x="765" y="274"/>
                </a:lnTo>
                <a:lnTo>
                  <a:pt x="762" y="274"/>
                </a:lnTo>
                <a:lnTo>
                  <a:pt x="762" y="274"/>
                </a:lnTo>
                <a:lnTo>
                  <a:pt x="760" y="276"/>
                </a:lnTo>
                <a:lnTo>
                  <a:pt x="760" y="276"/>
                </a:lnTo>
                <a:lnTo>
                  <a:pt x="760" y="277"/>
                </a:lnTo>
                <a:lnTo>
                  <a:pt x="760" y="277"/>
                </a:lnTo>
                <a:lnTo>
                  <a:pt x="760" y="277"/>
                </a:lnTo>
                <a:lnTo>
                  <a:pt x="762" y="280"/>
                </a:lnTo>
                <a:lnTo>
                  <a:pt x="763" y="280"/>
                </a:lnTo>
                <a:lnTo>
                  <a:pt x="762" y="280"/>
                </a:lnTo>
                <a:lnTo>
                  <a:pt x="760" y="280"/>
                </a:lnTo>
                <a:lnTo>
                  <a:pt x="759" y="279"/>
                </a:lnTo>
                <a:lnTo>
                  <a:pt x="759" y="279"/>
                </a:lnTo>
                <a:lnTo>
                  <a:pt x="758" y="279"/>
                </a:lnTo>
                <a:lnTo>
                  <a:pt x="758" y="279"/>
                </a:lnTo>
                <a:lnTo>
                  <a:pt x="758" y="280"/>
                </a:lnTo>
                <a:lnTo>
                  <a:pt x="759" y="280"/>
                </a:lnTo>
                <a:lnTo>
                  <a:pt x="759" y="280"/>
                </a:lnTo>
                <a:lnTo>
                  <a:pt x="758" y="280"/>
                </a:lnTo>
                <a:lnTo>
                  <a:pt x="758" y="280"/>
                </a:lnTo>
                <a:lnTo>
                  <a:pt x="758" y="281"/>
                </a:lnTo>
                <a:lnTo>
                  <a:pt x="759" y="281"/>
                </a:lnTo>
                <a:lnTo>
                  <a:pt x="759" y="283"/>
                </a:lnTo>
                <a:lnTo>
                  <a:pt x="759" y="283"/>
                </a:lnTo>
                <a:lnTo>
                  <a:pt x="758" y="283"/>
                </a:lnTo>
                <a:lnTo>
                  <a:pt x="756" y="284"/>
                </a:lnTo>
                <a:lnTo>
                  <a:pt x="755" y="286"/>
                </a:lnTo>
                <a:lnTo>
                  <a:pt x="752" y="286"/>
                </a:lnTo>
                <a:lnTo>
                  <a:pt x="749" y="286"/>
                </a:lnTo>
                <a:lnTo>
                  <a:pt x="748" y="287"/>
                </a:lnTo>
                <a:lnTo>
                  <a:pt x="748" y="287"/>
                </a:lnTo>
                <a:lnTo>
                  <a:pt x="748" y="288"/>
                </a:lnTo>
                <a:lnTo>
                  <a:pt x="749" y="288"/>
                </a:lnTo>
                <a:lnTo>
                  <a:pt x="749" y="290"/>
                </a:lnTo>
                <a:lnTo>
                  <a:pt x="751" y="290"/>
                </a:lnTo>
                <a:lnTo>
                  <a:pt x="751" y="291"/>
                </a:lnTo>
                <a:lnTo>
                  <a:pt x="752" y="291"/>
                </a:lnTo>
                <a:lnTo>
                  <a:pt x="754" y="290"/>
                </a:lnTo>
                <a:lnTo>
                  <a:pt x="752" y="290"/>
                </a:lnTo>
                <a:lnTo>
                  <a:pt x="754" y="290"/>
                </a:lnTo>
                <a:lnTo>
                  <a:pt x="754" y="290"/>
                </a:lnTo>
                <a:lnTo>
                  <a:pt x="755" y="290"/>
                </a:lnTo>
                <a:lnTo>
                  <a:pt x="755" y="290"/>
                </a:lnTo>
                <a:lnTo>
                  <a:pt x="755" y="290"/>
                </a:lnTo>
                <a:lnTo>
                  <a:pt x="755" y="291"/>
                </a:lnTo>
                <a:lnTo>
                  <a:pt x="755" y="291"/>
                </a:lnTo>
                <a:lnTo>
                  <a:pt x="756" y="291"/>
                </a:lnTo>
                <a:lnTo>
                  <a:pt x="756" y="291"/>
                </a:lnTo>
                <a:lnTo>
                  <a:pt x="758" y="291"/>
                </a:lnTo>
                <a:lnTo>
                  <a:pt x="759" y="291"/>
                </a:lnTo>
                <a:lnTo>
                  <a:pt x="759" y="291"/>
                </a:lnTo>
                <a:lnTo>
                  <a:pt x="760" y="291"/>
                </a:lnTo>
                <a:lnTo>
                  <a:pt x="760" y="291"/>
                </a:lnTo>
                <a:lnTo>
                  <a:pt x="760" y="291"/>
                </a:lnTo>
                <a:lnTo>
                  <a:pt x="760" y="292"/>
                </a:lnTo>
                <a:lnTo>
                  <a:pt x="760" y="292"/>
                </a:lnTo>
                <a:lnTo>
                  <a:pt x="760" y="292"/>
                </a:lnTo>
                <a:lnTo>
                  <a:pt x="765" y="294"/>
                </a:lnTo>
                <a:lnTo>
                  <a:pt x="766" y="294"/>
                </a:lnTo>
                <a:lnTo>
                  <a:pt x="769" y="295"/>
                </a:lnTo>
                <a:lnTo>
                  <a:pt x="770" y="297"/>
                </a:lnTo>
                <a:lnTo>
                  <a:pt x="773" y="295"/>
                </a:lnTo>
                <a:lnTo>
                  <a:pt x="777" y="297"/>
                </a:lnTo>
                <a:lnTo>
                  <a:pt x="778" y="297"/>
                </a:lnTo>
                <a:lnTo>
                  <a:pt x="780" y="297"/>
                </a:lnTo>
                <a:lnTo>
                  <a:pt x="782" y="295"/>
                </a:lnTo>
                <a:lnTo>
                  <a:pt x="784" y="294"/>
                </a:lnTo>
                <a:lnTo>
                  <a:pt x="784" y="294"/>
                </a:lnTo>
                <a:lnTo>
                  <a:pt x="785" y="292"/>
                </a:lnTo>
                <a:lnTo>
                  <a:pt x="785" y="292"/>
                </a:lnTo>
                <a:lnTo>
                  <a:pt x="787" y="292"/>
                </a:lnTo>
                <a:lnTo>
                  <a:pt x="788" y="292"/>
                </a:lnTo>
                <a:lnTo>
                  <a:pt x="789" y="291"/>
                </a:lnTo>
                <a:lnTo>
                  <a:pt x="789" y="291"/>
                </a:lnTo>
                <a:lnTo>
                  <a:pt x="788" y="290"/>
                </a:lnTo>
                <a:lnTo>
                  <a:pt x="788" y="290"/>
                </a:lnTo>
                <a:lnTo>
                  <a:pt x="788" y="290"/>
                </a:lnTo>
                <a:lnTo>
                  <a:pt x="787" y="291"/>
                </a:lnTo>
                <a:lnTo>
                  <a:pt x="785" y="290"/>
                </a:lnTo>
                <a:lnTo>
                  <a:pt x="784" y="290"/>
                </a:lnTo>
                <a:lnTo>
                  <a:pt x="782" y="288"/>
                </a:lnTo>
                <a:lnTo>
                  <a:pt x="781" y="286"/>
                </a:lnTo>
                <a:lnTo>
                  <a:pt x="781" y="284"/>
                </a:lnTo>
                <a:moveTo>
                  <a:pt x="836" y="284"/>
                </a:moveTo>
                <a:lnTo>
                  <a:pt x="836" y="284"/>
                </a:lnTo>
                <a:lnTo>
                  <a:pt x="836" y="284"/>
                </a:lnTo>
                <a:lnTo>
                  <a:pt x="836" y="284"/>
                </a:lnTo>
                <a:lnTo>
                  <a:pt x="837" y="283"/>
                </a:lnTo>
                <a:lnTo>
                  <a:pt x="837" y="281"/>
                </a:lnTo>
                <a:lnTo>
                  <a:pt x="837" y="281"/>
                </a:lnTo>
                <a:lnTo>
                  <a:pt x="837" y="281"/>
                </a:lnTo>
                <a:lnTo>
                  <a:pt x="836" y="281"/>
                </a:lnTo>
                <a:lnTo>
                  <a:pt x="836" y="281"/>
                </a:lnTo>
                <a:lnTo>
                  <a:pt x="835" y="281"/>
                </a:lnTo>
                <a:lnTo>
                  <a:pt x="835" y="283"/>
                </a:lnTo>
                <a:lnTo>
                  <a:pt x="835" y="283"/>
                </a:lnTo>
                <a:lnTo>
                  <a:pt x="836" y="284"/>
                </a:lnTo>
                <a:moveTo>
                  <a:pt x="986" y="308"/>
                </a:moveTo>
                <a:lnTo>
                  <a:pt x="987" y="308"/>
                </a:lnTo>
                <a:lnTo>
                  <a:pt x="987" y="308"/>
                </a:lnTo>
                <a:lnTo>
                  <a:pt x="990" y="308"/>
                </a:lnTo>
                <a:lnTo>
                  <a:pt x="996" y="308"/>
                </a:lnTo>
                <a:lnTo>
                  <a:pt x="997" y="308"/>
                </a:lnTo>
                <a:lnTo>
                  <a:pt x="997" y="308"/>
                </a:lnTo>
                <a:lnTo>
                  <a:pt x="997" y="306"/>
                </a:lnTo>
                <a:lnTo>
                  <a:pt x="997" y="305"/>
                </a:lnTo>
                <a:lnTo>
                  <a:pt x="997" y="305"/>
                </a:lnTo>
                <a:lnTo>
                  <a:pt x="996" y="305"/>
                </a:lnTo>
                <a:lnTo>
                  <a:pt x="996" y="305"/>
                </a:lnTo>
                <a:lnTo>
                  <a:pt x="993" y="305"/>
                </a:lnTo>
                <a:lnTo>
                  <a:pt x="990" y="303"/>
                </a:lnTo>
                <a:lnTo>
                  <a:pt x="987" y="303"/>
                </a:lnTo>
                <a:lnTo>
                  <a:pt x="985" y="303"/>
                </a:lnTo>
                <a:lnTo>
                  <a:pt x="985" y="303"/>
                </a:lnTo>
                <a:lnTo>
                  <a:pt x="985" y="305"/>
                </a:lnTo>
                <a:lnTo>
                  <a:pt x="985" y="305"/>
                </a:lnTo>
                <a:lnTo>
                  <a:pt x="985" y="306"/>
                </a:lnTo>
                <a:lnTo>
                  <a:pt x="986" y="308"/>
                </a:lnTo>
                <a:moveTo>
                  <a:pt x="869" y="306"/>
                </a:moveTo>
                <a:lnTo>
                  <a:pt x="869" y="306"/>
                </a:lnTo>
                <a:lnTo>
                  <a:pt x="869" y="308"/>
                </a:lnTo>
                <a:lnTo>
                  <a:pt x="869" y="308"/>
                </a:lnTo>
                <a:lnTo>
                  <a:pt x="870" y="309"/>
                </a:lnTo>
                <a:lnTo>
                  <a:pt x="872" y="309"/>
                </a:lnTo>
                <a:lnTo>
                  <a:pt x="872" y="309"/>
                </a:lnTo>
                <a:lnTo>
                  <a:pt x="872" y="309"/>
                </a:lnTo>
                <a:lnTo>
                  <a:pt x="873" y="308"/>
                </a:lnTo>
                <a:lnTo>
                  <a:pt x="873" y="308"/>
                </a:lnTo>
                <a:lnTo>
                  <a:pt x="873" y="306"/>
                </a:lnTo>
                <a:lnTo>
                  <a:pt x="873" y="306"/>
                </a:lnTo>
                <a:lnTo>
                  <a:pt x="873" y="305"/>
                </a:lnTo>
                <a:lnTo>
                  <a:pt x="873" y="303"/>
                </a:lnTo>
                <a:lnTo>
                  <a:pt x="873" y="302"/>
                </a:lnTo>
                <a:lnTo>
                  <a:pt x="873" y="302"/>
                </a:lnTo>
                <a:lnTo>
                  <a:pt x="873" y="301"/>
                </a:lnTo>
                <a:lnTo>
                  <a:pt x="872" y="299"/>
                </a:lnTo>
                <a:lnTo>
                  <a:pt x="870" y="299"/>
                </a:lnTo>
                <a:lnTo>
                  <a:pt x="869" y="301"/>
                </a:lnTo>
                <a:lnTo>
                  <a:pt x="869" y="302"/>
                </a:lnTo>
                <a:lnTo>
                  <a:pt x="869" y="302"/>
                </a:lnTo>
                <a:lnTo>
                  <a:pt x="868" y="302"/>
                </a:lnTo>
                <a:lnTo>
                  <a:pt x="868" y="303"/>
                </a:lnTo>
                <a:lnTo>
                  <a:pt x="868" y="303"/>
                </a:lnTo>
                <a:lnTo>
                  <a:pt x="869" y="305"/>
                </a:lnTo>
                <a:lnTo>
                  <a:pt x="869" y="306"/>
                </a:lnTo>
                <a:lnTo>
                  <a:pt x="869" y="306"/>
                </a:lnTo>
                <a:moveTo>
                  <a:pt x="965" y="281"/>
                </a:moveTo>
                <a:lnTo>
                  <a:pt x="963" y="281"/>
                </a:lnTo>
                <a:lnTo>
                  <a:pt x="961" y="281"/>
                </a:lnTo>
                <a:lnTo>
                  <a:pt x="961" y="281"/>
                </a:lnTo>
                <a:lnTo>
                  <a:pt x="960" y="281"/>
                </a:lnTo>
                <a:lnTo>
                  <a:pt x="960" y="281"/>
                </a:lnTo>
                <a:lnTo>
                  <a:pt x="960" y="281"/>
                </a:lnTo>
                <a:lnTo>
                  <a:pt x="960" y="283"/>
                </a:lnTo>
                <a:lnTo>
                  <a:pt x="960" y="284"/>
                </a:lnTo>
                <a:lnTo>
                  <a:pt x="960" y="286"/>
                </a:lnTo>
                <a:lnTo>
                  <a:pt x="960" y="286"/>
                </a:lnTo>
                <a:lnTo>
                  <a:pt x="961" y="286"/>
                </a:lnTo>
                <a:lnTo>
                  <a:pt x="961" y="286"/>
                </a:lnTo>
                <a:lnTo>
                  <a:pt x="963" y="286"/>
                </a:lnTo>
                <a:lnTo>
                  <a:pt x="964" y="286"/>
                </a:lnTo>
                <a:lnTo>
                  <a:pt x="964" y="284"/>
                </a:lnTo>
                <a:lnTo>
                  <a:pt x="964" y="284"/>
                </a:lnTo>
                <a:lnTo>
                  <a:pt x="965" y="283"/>
                </a:lnTo>
                <a:lnTo>
                  <a:pt x="965" y="283"/>
                </a:lnTo>
                <a:lnTo>
                  <a:pt x="965" y="283"/>
                </a:lnTo>
                <a:lnTo>
                  <a:pt x="965" y="281"/>
                </a:lnTo>
                <a:lnTo>
                  <a:pt x="965" y="281"/>
                </a:lnTo>
                <a:moveTo>
                  <a:pt x="870" y="272"/>
                </a:moveTo>
                <a:lnTo>
                  <a:pt x="872" y="272"/>
                </a:lnTo>
                <a:lnTo>
                  <a:pt x="872" y="272"/>
                </a:lnTo>
                <a:lnTo>
                  <a:pt x="872" y="270"/>
                </a:lnTo>
                <a:lnTo>
                  <a:pt x="872" y="270"/>
                </a:lnTo>
                <a:lnTo>
                  <a:pt x="872" y="270"/>
                </a:lnTo>
                <a:lnTo>
                  <a:pt x="870" y="269"/>
                </a:lnTo>
                <a:lnTo>
                  <a:pt x="869" y="270"/>
                </a:lnTo>
                <a:lnTo>
                  <a:pt x="869" y="269"/>
                </a:lnTo>
                <a:lnTo>
                  <a:pt x="866" y="269"/>
                </a:lnTo>
                <a:lnTo>
                  <a:pt x="866" y="269"/>
                </a:lnTo>
                <a:lnTo>
                  <a:pt x="865" y="270"/>
                </a:lnTo>
                <a:lnTo>
                  <a:pt x="865" y="270"/>
                </a:lnTo>
                <a:lnTo>
                  <a:pt x="865" y="270"/>
                </a:lnTo>
                <a:lnTo>
                  <a:pt x="866" y="272"/>
                </a:lnTo>
                <a:lnTo>
                  <a:pt x="868" y="272"/>
                </a:lnTo>
                <a:lnTo>
                  <a:pt x="868" y="272"/>
                </a:lnTo>
                <a:lnTo>
                  <a:pt x="869" y="272"/>
                </a:lnTo>
                <a:lnTo>
                  <a:pt x="870" y="272"/>
                </a:lnTo>
                <a:moveTo>
                  <a:pt x="828" y="214"/>
                </a:moveTo>
                <a:lnTo>
                  <a:pt x="829" y="211"/>
                </a:lnTo>
                <a:lnTo>
                  <a:pt x="829" y="211"/>
                </a:lnTo>
                <a:lnTo>
                  <a:pt x="831" y="210"/>
                </a:lnTo>
                <a:lnTo>
                  <a:pt x="831" y="210"/>
                </a:lnTo>
                <a:lnTo>
                  <a:pt x="832" y="208"/>
                </a:lnTo>
                <a:lnTo>
                  <a:pt x="833" y="207"/>
                </a:lnTo>
                <a:lnTo>
                  <a:pt x="835" y="206"/>
                </a:lnTo>
                <a:lnTo>
                  <a:pt x="836" y="204"/>
                </a:lnTo>
                <a:lnTo>
                  <a:pt x="836" y="203"/>
                </a:lnTo>
                <a:lnTo>
                  <a:pt x="835" y="203"/>
                </a:lnTo>
                <a:lnTo>
                  <a:pt x="833" y="201"/>
                </a:lnTo>
                <a:lnTo>
                  <a:pt x="829" y="201"/>
                </a:lnTo>
                <a:lnTo>
                  <a:pt x="824" y="200"/>
                </a:lnTo>
                <a:lnTo>
                  <a:pt x="821" y="201"/>
                </a:lnTo>
                <a:lnTo>
                  <a:pt x="818" y="201"/>
                </a:lnTo>
                <a:lnTo>
                  <a:pt x="817" y="201"/>
                </a:lnTo>
                <a:lnTo>
                  <a:pt x="815" y="200"/>
                </a:lnTo>
                <a:lnTo>
                  <a:pt x="814" y="200"/>
                </a:lnTo>
                <a:lnTo>
                  <a:pt x="813" y="199"/>
                </a:lnTo>
                <a:lnTo>
                  <a:pt x="809" y="199"/>
                </a:lnTo>
                <a:lnTo>
                  <a:pt x="807" y="197"/>
                </a:lnTo>
                <a:lnTo>
                  <a:pt x="806" y="197"/>
                </a:lnTo>
                <a:lnTo>
                  <a:pt x="803" y="199"/>
                </a:lnTo>
                <a:lnTo>
                  <a:pt x="802" y="199"/>
                </a:lnTo>
                <a:lnTo>
                  <a:pt x="796" y="199"/>
                </a:lnTo>
                <a:lnTo>
                  <a:pt x="795" y="200"/>
                </a:lnTo>
                <a:lnTo>
                  <a:pt x="792" y="200"/>
                </a:lnTo>
                <a:lnTo>
                  <a:pt x="791" y="200"/>
                </a:lnTo>
                <a:lnTo>
                  <a:pt x="791" y="201"/>
                </a:lnTo>
                <a:lnTo>
                  <a:pt x="791" y="201"/>
                </a:lnTo>
                <a:lnTo>
                  <a:pt x="791" y="203"/>
                </a:lnTo>
                <a:lnTo>
                  <a:pt x="791" y="203"/>
                </a:lnTo>
                <a:lnTo>
                  <a:pt x="791" y="203"/>
                </a:lnTo>
                <a:lnTo>
                  <a:pt x="791" y="204"/>
                </a:lnTo>
                <a:lnTo>
                  <a:pt x="792" y="206"/>
                </a:lnTo>
                <a:lnTo>
                  <a:pt x="793" y="207"/>
                </a:lnTo>
                <a:lnTo>
                  <a:pt x="795" y="207"/>
                </a:lnTo>
                <a:lnTo>
                  <a:pt x="795" y="207"/>
                </a:lnTo>
                <a:lnTo>
                  <a:pt x="793" y="207"/>
                </a:lnTo>
                <a:lnTo>
                  <a:pt x="792" y="207"/>
                </a:lnTo>
                <a:lnTo>
                  <a:pt x="788" y="206"/>
                </a:lnTo>
                <a:lnTo>
                  <a:pt x="788" y="206"/>
                </a:lnTo>
                <a:lnTo>
                  <a:pt x="787" y="206"/>
                </a:lnTo>
                <a:lnTo>
                  <a:pt x="785" y="207"/>
                </a:lnTo>
                <a:lnTo>
                  <a:pt x="785" y="207"/>
                </a:lnTo>
                <a:lnTo>
                  <a:pt x="785" y="208"/>
                </a:lnTo>
                <a:lnTo>
                  <a:pt x="785" y="210"/>
                </a:lnTo>
                <a:lnTo>
                  <a:pt x="787" y="214"/>
                </a:lnTo>
                <a:lnTo>
                  <a:pt x="787" y="217"/>
                </a:lnTo>
                <a:lnTo>
                  <a:pt x="787" y="217"/>
                </a:lnTo>
                <a:lnTo>
                  <a:pt x="785" y="219"/>
                </a:lnTo>
                <a:lnTo>
                  <a:pt x="785" y="221"/>
                </a:lnTo>
                <a:lnTo>
                  <a:pt x="787" y="221"/>
                </a:lnTo>
                <a:lnTo>
                  <a:pt x="787" y="222"/>
                </a:lnTo>
                <a:lnTo>
                  <a:pt x="787" y="223"/>
                </a:lnTo>
                <a:lnTo>
                  <a:pt x="789" y="228"/>
                </a:lnTo>
                <a:lnTo>
                  <a:pt x="789" y="230"/>
                </a:lnTo>
                <a:lnTo>
                  <a:pt x="791" y="234"/>
                </a:lnTo>
                <a:lnTo>
                  <a:pt x="789" y="236"/>
                </a:lnTo>
                <a:lnTo>
                  <a:pt x="792" y="237"/>
                </a:lnTo>
                <a:lnTo>
                  <a:pt x="795" y="236"/>
                </a:lnTo>
                <a:lnTo>
                  <a:pt x="796" y="236"/>
                </a:lnTo>
                <a:lnTo>
                  <a:pt x="800" y="237"/>
                </a:lnTo>
                <a:lnTo>
                  <a:pt x="800" y="236"/>
                </a:lnTo>
                <a:lnTo>
                  <a:pt x="802" y="234"/>
                </a:lnTo>
                <a:lnTo>
                  <a:pt x="803" y="233"/>
                </a:lnTo>
                <a:lnTo>
                  <a:pt x="806" y="229"/>
                </a:lnTo>
                <a:lnTo>
                  <a:pt x="806" y="229"/>
                </a:lnTo>
                <a:lnTo>
                  <a:pt x="806" y="228"/>
                </a:lnTo>
                <a:lnTo>
                  <a:pt x="806" y="228"/>
                </a:lnTo>
                <a:lnTo>
                  <a:pt x="806" y="228"/>
                </a:lnTo>
                <a:lnTo>
                  <a:pt x="803" y="225"/>
                </a:lnTo>
                <a:lnTo>
                  <a:pt x="802" y="225"/>
                </a:lnTo>
                <a:lnTo>
                  <a:pt x="800" y="223"/>
                </a:lnTo>
                <a:lnTo>
                  <a:pt x="799" y="223"/>
                </a:lnTo>
                <a:lnTo>
                  <a:pt x="806" y="223"/>
                </a:lnTo>
                <a:lnTo>
                  <a:pt x="807" y="223"/>
                </a:lnTo>
                <a:lnTo>
                  <a:pt x="817" y="225"/>
                </a:lnTo>
                <a:lnTo>
                  <a:pt x="818" y="223"/>
                </a:lnTo>
                <a:lnTo>
                  <a:pt x="820" y="223"/>
                </a:lnTo>
                <a:lnTo>
                  <a:pt x="821" y="222"/>
                </a:lnTo>
                <a:lnTo>
                  <a:pt x="822" y="221"/>
                </a:lnTo>
                <a:lnTo>
                  <a:pt x="824" y="219"/>
                </a:lnTo>
                <a:lnTo>
                  <a:pt x="825" y="217"/>
                </a:lnTo>
                <a:lnTo>
                  <a:pt x="825" y="215"/>
                </a:lnTo>
                <a:lnTo>
                  <a:pt x="825" y="215"/>
                </a:lnTo>
                <a:lnTo>
                  <a:pt x="825" y="215"/>
                </a:lnTo>
                <a:lnTo>
                  <a:pt x="826" y="214"/>
                </a:lnTo>
                <a:lnTo>
                  <a:pt x="828" y="214"/>
                </a:lnTo>
                <a:moveTo>
                  <a:pt x="372" y="279"/>
                </a:moveTo>
                <a:lnTo>
                  <a:pt x="372" y="279"/>
                </a:lnTo>
                <a:lnTo>
                  <a:pt x="374" y="279"/>
                </a:lnTo>
                <a:lnTo>
                  <a:pt x="374" y="279"/>
                </a:lnTo>
                <a:lnTo>
                  <a:pt x="372" y="277"/>
                </a:lnTo>
                <a:lnTo>
                  <a:pt x="372" y="277"/>
                </a:lnTo>
                <a:lnTo>
                  <a:pt x="370" y="279"/>
                </a:lnTo>
                <a:lnTo>
                  <a:pt x="371" y="279"/>
                </a:lnTo>
                <a:lnTo>
                  <a:pt x="372" y="279"/>
                </a:lnTo>
                <a:moveTo>
                  <a:pt x="18" y="535"/>
                </a:moveTo>
                <a:lnTo>
                  <a:pt x="19" y="535"/>
                </a:lnTo>
                <a:lnTo>
                  <a:pt x="19" y="535"/>
                </a:lnTo>
                <a:lnTo>
                  <a:pt x="18" y="534"/>
                </a:lnTo>
                <a:lnTo>
                  <a:pt x="18" y="534"/>
                </a:lnTo>
                <a:lnTo>
                  <a:pt x="18" y="535"/>
                </a:lnTo>
                <a:lnTo>
                  <a:pt x="18" y="535"/>
                </a:lnTo>
                <a:moveTo>
                  <a:pt x="13" y="536"/>
                </a:moveTo>
                <a:lnTo>
                  <a:pt x="16" y="535"/>
                </a:lnTo>
                <a:lnTo>
                  <a:pt x="16" y="535"/>
                </a:lnTo>
                <a:lnTo>
                  <a:pt x="16" y="535"/>
                </a:lnTo>
                <a:lnTo>
                  <a:pt x="18" y="535"/>
                </a:lnTo>
                <a:lnTo>
                  <a:pt x="18" y="535"/>
                </a:lnTo>
                <a:lnTo>
                  <a:pt x="18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2"/>
                </a:lnTo>
                <a:lnTo>
                  <a:pt x="16" y="532"/>
                </a:lnTo>
                <a:lnTo>
                  <a:pt x="15" y="532"/>
                </a:lnTo>
                <a:lnTo>
                  <a:pt x="15" y="534"/>
                </a:lnTo>
                <a:lnTo>
                  <a:pt x="15" y="534"/>
                </a:lnTo>
                <a:lnTo>
                  <a:pt x="13" y="534"/>
                </a:lnTo>
                <a:lnTo>
                  <a:pt x="13" y="535"/>
                </a:lnTo>
                <a:lnTo>
                  <a:pt x="12" y="536"/>
                </a:lnTo>
                <a:lnTo>
                  <a:pt x="13" y="536"/>
                </a:lnTo>
                <a:lnTo>
                  <a:pt x="13" y="536"/>
                </a:lnTo>
                <a:moveTo>
                  <a:pt x="11" y="532"/>
                </a:moveTo>
                <a:lnTo>
                  <a:pt x="11" y="534"/>
                </a:lnTo>
                <a:lnTo>
                  <a:pt x="9" y="534"/>
                </a:lnTo>
                <a:lnTo>
                  <a:pt x="9" y="535"/>
                </a:lnTo>
                <a:lnTo>
                  <a:pt x="8" y="535"/>
                </a:lnTo>
                <a:lnTo>
                  <a:pt x="5" y="535"/>
                </a:lnTo>
                <a:lnTo>
                  <a:pt x="5" y="535"/>
                </a:lnTo>
                <a:lnTo>
                  <a:pt x="5" y="536"/>
                </a:lnTo>
                <a:lnTo>
                  <a:pt x="7" y="536"/>
                </a:lnTo>
                <a:lnTo>
                  <a:pt x="7" y="535"/>
                </a:lnTo>
                <a:lnTo>
                  <a:pt x="8" y="535"/>
                </a:lnTo>
                <a:lnTo>
                  <a:pt x="9" y="536"/>
                </a:lnTo>
                <a:lnTo>
                  <a:pt x="11" y="535"/>
                </a:lnTo>
                <a:lnTo>
                  <a:pt x="11" y="535"/>
                </a:lnTo>
                <a:lnTo>
                  <a:pt x="11" y="535"/>
                </a:lnTo>
                <a:lnTo>
                  <a:pt x="11" y="534"/>
                </a:lnTo>
                <a:lnTo>
                  <a:pt x="11" y="534"/>
                </a:lnTo>
                <a:lnTo>
                  <a:pt x="11" y="534"/>
                </a:lnTo>
                <a:lnTo>
                  <a:pt x="11" y="532"/>
                </a:lnTo>
                <a:lnTo>
                  <a:pt x="11" y="532"/>
                </a:lnTo>
                <a:moveTo>
                  <a:pt x="4" y="534"/>
                </a:moveTo>
                <a:lnTo>
                  <a:pt x="4" y="534"/>
                </a:lnTo>
                <a:lnTo>
                  <a:pt x="2" y="534"/>
                </a:lnTo>
                <a:lnTo>
                  <a:pt x="1" y="534"/>
                </a:lnTo>
                <a:lnTo>
                  <a:pt x="1" y="534"/>
                </a:lnTo>
                <a:lnTo>
                  <a:pt x="0" y="534"/>
                </a:lnTo>
                <a:lnTo>
                  <a:pt x="1" y="534"/>
                </a:lnTo>
                <a:lnTo>
                  <a:pt x="2" y="535"/>
                </a:lnTo>
                <a:lnTo>
                  <a:pt x="2" y="535"/>
                </a:lnTo>
                <a:lnTo>
                  <a:pt x="2" y="535"/>
                </a:lnTo>
                <a:lnTo>
                  <a:pt x="2" y="535"/>
                </a:lnTo>
                <a:lnTo>
                  <a:pt x="1" y="536"/>
                </a:lnTo>
                <a:lnTo>
                  <a:pt x="1" y="536"/>
                </a:lnTo>
                <a:lnTo>
                  <a:pt x="2" y="536"/>
                </a:lnTo>
                <a:lnTo>
                  <a:pt x="4" y="536"/>
                </a:lnTo>
                <a:lnTo>
                  <a:pt x="4" y="536"/>
                </a:lnTo>
                <a:lnTo>
                  <a:pt x="4" y="536"/>
                </a:lnTo>
                <a:lnTo>
                  <a:pt x="4" y="535"/>
                </a:lnTo>
                <a:lnTo>
                  <a:pt x="5" y="535"/>
                </a:lnTo>
                <a:lnTo>
                  <a:pt x="5" y="534"/>
                </a:lnTo>
                <a:lnTo>
                  <a:pt x="4" y="534"/>
                </a:lnTo>
                <a:moveTo>
                  <a:pt x="499" y="237"/>
                </a:moveTo>
                <a:lnTo>
                  <a:pt x="503" y="237"/>
                </a:lnTo>
                <a:lnTo>
                  <a:pt x="505" y="237"/>
                </a:lnTo>
                <a:lnTo>
                  <a:pt x="505" y="239"/>
                </a:lnTo>
                <a:lnTo>
                  <a:pt x="509" y="240"/>
                </a:lnTo>
                <a:lnTo>
                  <a:pt x="516" y="243"/>
                </a:lnTo>
                <a:lnTo>
                  <a:pt x="517" y="243"/>
                </a:lnTo>
                <a:lnTo>
                  <a:pt x="518" y="246"/>
                </a:lnTo>
                <a:lnTo>
                  <a:pt x="518" y="246"/>
                </a:lnTo>
                <a:lnTo>
                  <a:pt x="520" y="247"/>
                </a:lnTo>
                <a:lnTo>
                  <a:pt x="521" y="251"/>
                </a:lnTo>
                <a:lnTo>
                  <a:pt x="522" y="251"/>
                </a:lnTo>
                <a:lnTo>
                  <a:pt x="524" y="252"/>
                </a:lnTo>
                <a:lnTo>
                  <a:pt x="524" y="252"/>
                </a:lnTo>
                <a:lnTo>
                  <a:pt x="527" y="252"/>
                </a:lnTo>
                <a:lnTo>
                  <a:pt x="527" y="252"/>
                </a:lnTo>
                <a:lnTo>
                  <a:pt x="528" y="252"/>
                </a:lnTo>
                <a:lnTo>
                  <a:pt x="529" y="251"/>
                </a:lnTo>
                <a:lnTo>
                  <a:pt x="533" y="250"/>
                </a:lnTo>
                <a:lnTo>
                  <a:pt x="538" y="247"/>
                </a:lnTo>
                <a:lnTo>
                  <a:pt x="538" y="247"/>
                </a:lnTo>
                <a:lnTo>
                  <a:pt x="539" y="247"/>
                </a:lnTo>
                <a:lnTo>
                  <a:pt x="539" y="247"/>
                </a:lnTo>
                <a:lnTo>
                  <a:pt x="540" y="248"/>
                </a:lnTo>
                <a:lnTo>
                  <a:pt x="543" y="247"/>
                </a:lnTo>
                <a:lnTo>
                  <a:pt x="544" y="247"/>
                </a:lnTo>
                <a:lnTo>
                  <a:pt x="549" y="246"/>
                </a:lnTo>
                <a:lnTo>
                  <a:pt x="549" y="244"/>
                </a:lnTo>
                <a:lnTo>
                  <a:pt x="550" y="244"/>
                </a:lnTo>
                <a:lnTo>
                  <a:pt x="550" y="244"/>
                </a:lnTo>
                <a:lnTo>
                  <a:pt x="550" y="239"/>
                </a:lnTo>
                <a:lnTo>
                  <a:pt x="551" y="237"/>
                </a:lnTo>
                <a:lnTo>
                  <a:pt x="553" y="234"/>
                </a:lnTo>
                <a:lnTo>
                  <a:pt x="553" y="233"/>
                </a:lnTo>
                <a:lnTo>
                  <a:pt x="553" y="233"/>
                </a:lnTo>
                <a:lnTo>
                  <a:pt x="555" y="233"/>
                </a:lnTo>
                <a:lnTo>
                  <a:pt x="558" y="232"/>
                </a:lnTo>
                <a:lnTo>
                  <a:pt x="560" y="230"/>
                </a:lnTo>
                <a:lnTo>
                  <a:pt x="562" y="226"/>
                </a:lnTo>
                <a:lnTo>
                  <a:pt x="562" y="226"/>
                </a:lnTo>
                <a:lnTo>
                  <a:pt x="564" y="225"/>
                </a:lnTo>
                <a:lnTo>
                  <a:pt x="573" y="221"/>
                </a:lnTo>
                <a:lnTo>
                  <a:pt x="577" y="218"/>
                </a:lnTo>
                <a:lnTo>
                  <a:pt x="582" y="218"/>
                </a:lnTo>
                <a:lnTo>
                  <a:pt x="587" y="215"/>
                </a:lnTo>
                <a:lnTo>
                  <a:pt x="590" y="214"/>
                </a:lnTo>
                <a:lnTo>
                  <a:pt x="593" y="214"/>
                </a:lnTo>
                <a:lnTo>
                  <a:pt x="597" y="211"/>
                </a:lnTo>
                <a:lnTo>
                  <a:pt x="597" y="211"/>
                </a:lnTo>
                <a:lnTo>
                  <a:pt x="598" y="211"/>
                </a:lnTo>
                <a:lnTo>
                  <a:pt x="598" y="210"/>
                </a:lnTo>
                <a:lnTo>
                  <a:pt x="598" y="210"/>
                </a:lnTo>
                <a:lnTo>
                  <a:pt x="597" y="208"/>
                </a:lnTo>
                <a:lnTo>
                  <a:pt x="597" y="208"/>
                </a:lnTo>
                <a:lnTo>
                  <a:pt x="595" y="207"/>
                </a:lnTo>
                <a:lnTo>
                  <a:pt x="593" y="206"/>
                </a:lnTo>
                <a:lnTo>
                  <a:pt x="586" y="200"/>
                </a:lnTo>
                <a:lnTo>
                  <a:pt x="583" y="199"/>
                </a:lnTo>
                <a:lnTo>
                  <a:pt x="580" y="197"/>
                </a:lnTo>
                <a:lnTo>
                  <a:pt x="577" y="197"/>
                </a:lnTo>
                <a:lnTo>
                  <a:pt x="576" y="196"/>
                </a:lnTo>
                <a:lnTo>
                  <a:pt x="573" y="196"/>
                </a:lnTo>
                <a:lnTo>
                  <a:pt x="571" y="196"/>
                </a:lnTo>
                <a:lnTo>
                  <a:pt x="568" y="196"/>
                </a:lnTo>
                <a:lnTo>
                  <a:pt x="566" y="197"/>
                </a:lnTo>
                <a:lnTo>
                  <a:pt x="566" y="197"/>
                </a:lnTo>
                <a:lnTo>
                  <a:pt x="564" y="200"/>
                </a:lnTo>
                <a:lnTo>
                  <a:pt x="562" y="200"/>
                </a:lnTo>
                <a:lnTo>
                  <a:pt x="562" y="200"/>
                </a:lnTo>
                <a:lnTo>
                  <a:pt x="562" y="200"/>
                </a:lnTo>
                <a:lnTo>
                  <a:pt x="562" y="199"/>
                </a:lnTo>
                <a:lnTo>
                  <a:pt x="562" y="197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0" y="197"/>
                </a:lnTo>
                <a:lnTo>
                  <a:pt x="557" y="199"/>
                </a:lnTo>
                <a:lnTo>
                  <a:pt x="557" y="199"/>
                </a:lnTo>
                <a:lnTo>
                  <a:pt x="557" y="199"/>
                </a:lnTo>
                <a:lnTo>
                  <a:pt x="557" y="199"/>
                </a:lnTo>
                <a:lnTo>
                  <a:pt x="558" y="197"/>
                </a:lnTo>
                <a:lnTo>
                  <a:pt x="554" y="196"/>
                </a:lnTo>
                <a:lnTo>
                  <a:pt x="549" y="195"/>
                </a:lnTo>
                <a:lnTo>
                  <a:pt x="546" y="193"/>
                </a:lnTo>
                <a:lnTo>
                  <a:pt x="543" y="192"/>
                </a:lnTo>
                <a:lnTo>
                  <a:pt x="542" y="192"/>
                </a:lnTo>
                <a:lnTo>
                  <a:pt x="539" y="190"/>
                </a:lnTo>
                <a:lnTo>
                  <a:pt x="538" y="190"/>
                </a:lnTo>
                <a:lnTo>
                  <a:pt x="529" y="192"/>
                </a:lnTo>
                <a:lnTo>
                  <a:pt x="521" y="193"/>
                </a:lnTo>
                <a:lnTo>
                  <a:pt x="509" y="195"/>
                </a:lnTo>
                <a:lnTo>
                  <a:pt x="509" y="195"/>
                </a:lnTo>
                <a:lnTo>
                  <a:pt x="510" y="196"/>
                </a:lnTo>
                <a:lnTo>
                  <a:pt x="510" y="196"/>
                </a:lnTo>
                <a:lnTo>
                  <a:pt x="510" y="196"/>
                </a:lnTo>
                <a:lnTo>
                  <a:pt x="513" y="201"/>
                </a:lnTo>
                <a:lnTo>
                  <a:pt x="514" y="203"/>
                </a:lnTo>
                <a:lnTo>
                  <a:pt x="516" y="204"/>
                </a:lnTo>
                <a:lnTo>
                  <a:pt x="517" y="204"/>
                </a:lnTo>
                <a:lnTo>
                  <a:pt x="518" y="206"/>
                </a:lnTo>
                <a:lnTo>
                  <a:pt x="518" y="206"/>
                </a:lnTo>
                <a:lnTo>
                  <a:pt x="516" y="207"/>
                </a:lnTo>
                <a:lnTo>
                  <a:pt x="514" y="210"/>
                </a:lnTo>
                <a:lnTo>
                  <a:pt x="511" y="211"/>
                </a:lnTo>
                <a:lnTo>
                  <a:pt x="510" y="215"/>
                </a:lnTo>
                <a:lnTo>
                  <a:pt x="510" y="215"/>
                </a:lnTo>
                <a:lnTo>
                  <a:pt x="509" y="217"/>
                </a:lnTo>
                <a:lnTo>
                  <a:pt x="507" y="218"/>
                </a:lnTo>
                <a:lnTo>
                  <a:pt x="509" y="218"/>
                </a:lnTo>
                <a:lnTo>
                  <a:pt x="509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21"/>
                </a:lnTo>
                <a:lnTo>
                  <a:pt x="510" y="221"/>
                </a:lnTo>
                <a:lnTo>
                  <a:pt x="507" y="222"/>
                </a:lnTo>
                <a:lnTo>
                  <a:pt x="506" y="222"/>
                </a:lnTo>
                <a:lnTo>
                  <a:pt x="506" y="222"/>
                </a:lnTo>
                <a:lnTo>
                  <a:pt x="506" y="223"/>
                </a:lnTo>
                <a:lnTo>
                  <a:pt x="506" y="223"/>
                </a:lnTo>
                <a:lnTo>
                  <a:pt x="506" y="226"/>
                </a:lnTo>
                <a:lnTo>
                  <a:pt x="506" y="226"/>
                </a:lnTo>
                <a:lnTo>
                  <a:pt x="506" y="226"/>
                </a:lnTo>
                <a:lnTo>
                  <a:pt x="506" y="226"/>
                </a:lnTo>
                <a:lnTo>
                  <a:pt x="506" y="228"/>
                </a:lnTo>
                <a:lnTo>
                  <a:pt x="505" y="228"/>
                </a:lnTo>
                <a:lnTo>
                  <a:pt x="503" y="229"/>
                </a:lnTo>
                <a:lnTo>
                  <a:pt x="503" y="229"/>
                </a:lnTo>
                <a:lnTo>
                  <a:pt x="502" y="230"/>
                </a:lnTo>
                <a:lnTo>
                  <a:pt x="502" y="232"/>
                </a:lnTo>
                <a:lnTo>
                  <a:pt x="500" y="232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499" y="234"/>
                </a:lnTo>
                <a:lnTo>
                  <a:pt x="499" y="234"/>
                </a:lnTo>
                <a:lnTo>
                  <a:pt x="499" y="236"/>
                </a:lnTo>
                <a:lnTo>
                  <a:pt x="499" y="236"/>
                </a:lnTo>
                <a:lnTo>
                  <a:pt x="499" y="237"/>
                </a:lnTo>
                <a:lnTo>
                  <a:pt x="498" y="237"/>
                </a:lnTo>
                <a:lnTo>
                  <a:pt x="499" y="237"/>
                </a:lnTo>
                <a:lnTo>
                  <a:pt x="499" y="237"/>
                </a:lnTo>
                <a:moveTo>
                  <a:pt x="648" y="126"/>
                </a:moveTo>
                <a:lnTo>
                  <a:pt x="652" y="124"/>
                </a:lnTo>
                <a:lnTo>
                  <a:pt x="652" y="124"/>
                </a:lnTo>
                <a:lnTo>
                  <a:pt x="653" y="123"/>
                </a:lnTo>
                <a:lnTo>
                  <a:pt x="653" y="121"/>
                </a:lnTo>
                <a:lnTo>
                  <a:pt x="652" y="121"/>
                </a:lnTo>
                <a:lnTo>
                  <a:pt x="645" y="121"/>
                </a:lnTo>
                <a:lnTo>
                  <a:pt x="642" y="121"/>
                </a:lnTo>
                <a:lnTo>
                  <a:pt x="641" y="121"/>
                </a:lnTo>
                <a:lnTo>
                  <a:pt x="638" y="121"/>
                </a:lnTo>
                <a:lnTo>
                  <a:pt x="627" y="123"/>
                </a:lnTo>
                <a:lnTo>
                  <a:pt x="623" y="124"/>
                </a:lnTo>
                <a:lnTo>
                  <a:pt x="620" y="126"/>
                </a:lnTo>
                <a:lnTo>
                  <a:pt x="619" y="126"/>
                </a:lnTo>
                <a:lnTo>
                  <a:pt x="619" y="126"/>
                </a:lnTo>
                <a:lnTo>
                  <a:pt x="617" y="127"/>
                </a:lnTo>
                <a:lnTo>
                  <a:pt x="617" y="127"/>
                </a:lnTo>
                <a:lnTo>
                  <a:pt x="617" y="127"/>
                </a:lnTo>
                <a:lnTo>
                  <a:pt x="617" y="128"/>
                </a:lnTo>
                <a:lnTo>
                  <a:pt x="619" y="130"/>
                </a:lnTo>
                <a:lnTo>
                  <a:pt x="619" y="130"/>
                </a:lnTo>
                <a:lnTo>
                  <a:pt x="619" y="131"/>
                </a:lnTo>
                <a:lnTo>
                  <a:pt x="619" y="131"/>
                </a:lnTo>
                <a:lnTo>
                  <a:pt x="619" y="131"/>
                </a:lnTo>
                <a:lnTo>
                  <a:pt x="619" y="132"/>
                </a:lnTo>
                <a:lnTo>
                  <a:pt x="619" y="132"/>
                </a:lnTo>
                <a:lnTo>
                  <a:pt x="619" y="132"/>
                </a:lnTo>
                <a:lnTo>
                  <a:pt x="620" y="134"/>
                </a:lnTo>
                <a:lnTo>
                  <a:pt x="621" y="134"/>
                </a:lnTo>
                <a:lnTo>
                  <a:pt x="624" y="135"/>
                </a:lnTo>
                <a:lnTo>
                  <a:pt x="627" y="137"/>
                </a:lnTo>
                <a:lnTo>
                  <a:pt x="628" y="137"/>
                </a:lnTo>
                <a:lnTo>
                  <a:pt x="630" y="137"/>
                </a:lnTo>
                <a:lnTo>
                  <a:pt x="638" y="135"/>
                </a:lnTo>
                <a:lnTo>
                  <a:pt x="639" y="135"/>
                </a:lnTo>
                <a:lnTo>
                  <a:pt x="641" y="135"/>
                </a:lnTo>
                <a:lnTo>
                  <a:pt x="642" y="135"/>
                </a:lnTo>
                <a:lnTo>
                  <a:pt x="645" y="134"/>
                </a:lnTo>
                <a:lnTo>
                  <a:pt x="648" y="132"/>
                </a:lnTo>
                <a:lnTo>
                  <a:pt x="648" y="132"/>
                </a:lnTo>
                <a:lnTo>
                  <a:pt x="648" y="131"/>
                </a:lnTo>
                <a:lnTo>
                  <a:pt x="648" y="130"/>
                </a:lnTo>
                <a:lnTo>
                  <a:pt x="648" y="128"/>
                </a:lnTo>
                <a:lnTo>
                  <a:pt x="648" y="128"/>
                </a:lnTo>
                <a:lnTo>
                  <a:pt x="648" y="128"/>
                </a:lnTo>
                <a:lnTo>
                  <a:pt x="646" y="128"/>
                </a:lnTo>
                <a:lnTo>
                  <a:pt x="642" y="128"/>
                </a:lnTo>
                <a:lnTo>
                  <a:pt x="641" y="127"/>
                </a:lnTo>
                <a:lnTo>
                  <a:pt x="641" y="127"/>
                </a:lnTo>
                <a:lnTo>
                  <a:pt x="641" y="127"/>
                </a:lnTo>
                <a:lnTo>
                  <a:pt x="642" y="127"/>
                </a:lnTo>
                <a:lnTo>
                  <a:pt x="648" y="126"/>
                </a:lnTo>
                <a:moveTo>
                  <a:pt x="943" y="160"/>
                </a:moveTo>
                <a:lnTo>
                  <a:pt x="942" y="161"/>
                </a:lnTo>
                <a:lnTo>
                  <a:pt x="941" y="163"/>
                </a:lnTo>
                <a:lnTo>
                  <a:pt x="939" y="164"/>
                </a:lnTo>
                <a:lnTo>
                  <a:pt x="936" y="166"/>
                </a:lnTo>
                <a:lnTo>
                  <a:pt x="938" y="167"/>
                </a:lnTo>
                <a:lnTo>
                  <a:pt x="939" y="167"/>
                </a:lnTo>
                <a:lnTo>
                  <a:pt x="941" y="167"/>
                </a:lnTo>
                <a:lnTo>
                  <a:pt x="942" y="166"/>
                </a:lnTo>
                <a:lnTo>
                  <a:pt x="943" y="166"/>
                </a:lnTo>
                <a:lnTo>
                  <a:pt x="943" y="164"/>
                </a:lnTo>
                <a:lnTo>
                  <a:pt x="943" y="164"/>
                </a:lnTo>
                <a:lnTo>
                  <a:pt x="945" y="163"/>
                </a:lnTo>
                <a:lnTo>
                  <a:pt x="945" y="161"/>
                </a:lnTo>
                <a:lnTo>
                  <a:pt x="945" y="160"/>
                </a:lnTo>
                <a:lnTo>
                  <a:pt x="943" y="160"/>
                </a:lnTo>
                <a:moveTo>
                  <a:pt x="795" y="80"/>
                </a:moveTo>
                <a:lnTo>
                  <a:pt x="788" y="80"/>
                </a:lnTo>
                <a:lnTo>
                  <a:pt x="784" y="80"/>
                </a:lnTo>
                <a:lnTo>
                  <a:pt x="774" y="79"/>
                </a:lnTo>
                <a:lnTo>
                  <a:pt x="776" y="81"/>
                </a:lnTo>
                <a:lnTo>
                  <a:pt x="777" y="81"/>
                </a:lnTo>
                <a:lnTo>
                  <a:pt x="777" y="83"/>
                </a:lnTo>
                <a:lnTo>
                  <a:pt x="778" y="86"/>
                </a:lnTo>
                <a:lnTo>
                  <a:pt x="782" y="88"/>
                </a:lnTo>
                <a:lnTo>
                  <a:pt x="784" y="88"/>
                </a:lnTo>
                <a:lnTo>
                  <a:pt x="785" y="88"/>
                </a:lnTo>
                <a:lnTo>
                  <a:pt x="787" y="90"/>
                </a:lnTo>
                <a:lnTo>
                  <a:pt x="789" y="90"/>
                </a:lnTo>
                <a:lnTo>
                  <a:pt x="792" y="88"/>
                </a:lnTo>
                <a:lnTo>
                  <a:pt x="796" y="87"/>
                </a:lnTo>
                <a:lnTo>
                  <a:pt x="798" y="87"/>
                </a:lnTo>
                <a:lnTo>
                  <a:pt x="796" y="88"/>
                </a:lnTo>
                <a:lnTo>
                  <a:pt x="796" y="88"/>
                </a:lnTo>
                <a:lnTo>
                  <a:pt x="789" y="91"/>
                </a:lnTo>
                <a:lnTo>
                  <a:pt x="787" y="91"/>
                </a:lnTo>
                <a:lnTo>
                  <a:pt x="785" y="91"/>
                </a:lnTo>
                <a:lnTo>
                  <a:pt x="785" y="94"/>
                </a:lnTo>
                <a:lnTo>
                  <a:pt x="785" y="95"/>
                </a:lnTo>
                <a:lnTo>
                  <a:pt x="789" y="95"/>
                </a:lnTo>
                <a:lnTo>
                  <a:pt x="791" y="97"/>
                </a:lnTo>
                <a:lnTo>
                  <a:pt x="791" y="97"/>
                </a:lnTo>
                <a:lnTo>
                  <a:pt x="793" y="95"/>
                </a:lnTo>
                <a:lnTo>
                  <a:pt x="798" y="95"/>
                </a:lnTo>
                <a:lnTo>
                  <a:pt x="799" y="94"/>
                </a:lnTo>
                <a:lnTo>
                  <a:pt x="800" y="94"/>
                </a:lnTo>
                <a:lnTo>
                  <a:pt x="802" y="94"/>
                </a:lnTo>
                <a:lnTo>
                  <a:pt x="802" y="95"/>
                </a:lnTo>
                <a:lnTo>
                  <a:pt x="800" y="95"/>
                </a:lnTo>
                <a:lnTo>
                  <a:pt x="800" y="97"/>
                </a:lnTo>
                <a:lnTo>
                  <a:pt x="800" y="97"/>
                </a:lnTo>
                <a:lnTo>
                  <a:pt x="800" y="97"/>
                </a:lnTo>
                <a:lnTo>
                  <a:pt x="802" y="97"/>
                </a:lnTo>
                <a:lnTo>
                  <a:pt x="806" y="95"/>
                </a:lnTo>
                <a:lnTo>
                  <a:pt x="807" y="95"/>
                </a:lnTo>
                <a:lnTo>
                  <a:pt x="810" y="94"/>
                </a:lnTo>
                <a:lnTo>
                  <a:pt x="813" y="94"/>
                </a:lnTo>
                <a:lnTo>
                  <a:pt x="814" y="94"/>
                </a:lnTo>
                <a:lnTo>
                  <a:pt x="815" y="94"/>
                </a:lnTo>
                <a:lnTo>
                  <a:pt x="818" y="95"/>
                </a:lnTo>
                <a:lnTo>
                  <a:pt x="824" y="95"/>
                </a:lnTo>
                <a:lnTo>
                  <a:pt x="826" y="95"/>
                </a:lnTo>
                <a:lnTo>
                  <a:pt x="826" y="95"/>
                </a:lnTo>
                <a:lnTo>
                  <a:pt x="821" y="97"/>
                </a:lnTo>
                <a:lnTo>
                  <a:pt x="815" y="97"/>
                </a:lnTo>
                <a:lnTo>
                  <a:pt x="814" y="99"/>
                </a:lnTo>
                <a:lnTo>
                  <a:pt x="813" y="99"/>
                </a:lnTo>
                <a:lnTo>
                  <a:pt x="810" y="99"/>
                </a:lnTo>
                <a:lnTo>
                  <a:pt x="809" y="99"/>
                </a:lnTo>
                <a:lnTo>
                  <a:pt x="802" y="102"/>
                </a:lnTo>
                <a:lnTo>
                  <a:pt x="799" y="104"/>
                </a:lnTo>
                <a:lnTo>
                  <a:pt x="799" y="104"/>
                </a:lnTo>
                <a:lnTo>
                  <a:pt x="800" y="104"/>
                </a:lnTo>
                <a:lnTo>
                  <a:pt x="800" y="105"/>
                </a:lnTo>
                <a:lnTo>
                  <a:pt x="802" y="105"/>
                </a:lnTo>
                <a:lnTo>
                  <a:pt x="807" y="106"/>
                </a:lnTo>
                <a:lnTo>
                  <a:pt x="809" y="108"/>
                </a:lnTo>
                <a:lnTo>
                  <a:pt x="809" y="108"/>
                </a:lnTo>
                <a:lnTo>
                  <a:pt x="806" y="108"/>
                </a:lnTo>
                <a:lnTo>
                  <a:pt x="804" y="108"/>
                </a:lnTo>
                <a:lnTo>
                  <a:pt x="804" y="108"/>
                </a:lnTo>
                <a:lnTo>
                  <a:pt x="806" y="109"/>
                </a:lnTo>
                <a:lnTo>
                  <a:pt x="807" y="110"/>
                </a:lnTo>
                <a:lnTo>
                  <a:pt x="809" y="110"/>
                </a:lnTo>
                <a:lnTo>
                  <a:pt x="810" y="112"/>
                </a:lnTo>
                <a:lnTo>
                  <a:pt x="811" y="110"/>
                </a:lnTo>
                <a:lnTo>
                  <a:pt x="813" y="110"/>
                </a:lnTo>
                <a:lnTo>
                  <a:pt x="821" y="112"/>
                </a:lnTo>
                <a:lnTo>
                  <a:pt x="821" y="112"/>
                </a:lnTo>
                <a:lnTo>
                  <a:pt x="817" y="113"/>
                </a:lnTo>
                <a:lnTo>
                  <a:pt x="813" y="113"/>
                </a:lnTo>
                <a:lnTo>
                  <a:pt x="813" y="115"/>
                </a:lnTo>
                <a:lnTo>
                  <a:pt x="813" y="115"/>
                </a:lnTo>
                <a:lnTo>
                  <a:pt x="814" y="116"/>
                </a:lnTo>
                <a:lnTo>
                  <a:pt x="817" y="117"/>
                </a:lnTo>
                <a:lnTo>
                  <a:pt x="821" y="119"/>
                </a:lnTo>
                <a:lnTo>
                  <a:pt x="826" y="120"/>
                </a:lnTo>
                <a:lnTo>
                  <a:pt x="831" y="120"/>
                </a:lnTo>
                <a:lnTo>
                  <a:pt x="833" y="120"/>
                </a:lnTo>
                <a:lnTo>
                  <a:pt x="836" y="120"/>
                </a:lnTo>
                <a:lnTo>
                  <a:pt x="836" y="120"/>
                </a:lnTo>
                <a:lnTo>
                  <a:pt x="836" y="119"/>
                </a:lnTo>
                <a:lnTo>
                  <a:pt x="835" y="119"/>
                </a:lnTo>
                <a:lnTo>
                  <a:pt x="835" y="119"/>
                </a:lnTo>
                <a:lnTo>
                  <a:pt x="833" y="117"/>
                </a:lnTo>
                <a:lnTo>
                  <a:pt x="833" y="117"/>
                </a:lnTo>
                <a:lnTo>
                  <a:pt x="835" y="117"/>
                </a:lnTo>
                <a:lnTo>
                  <a:pt x="836" y="117"/>
                </a:lnTo>
                <a:lnTo>
                  <a:pt x="837" y="117"/>
                </a:lnTo>
                <a:lnTo>
                  <a:pt x="839" y="117"/>
                </a:lnTo>
                <a:lnTo>
                  <a:pt x="840" y="119"/>
                </a:lnTo>
                <a:lnTo>
                  <a:pt x="840" y="119"/>
                </a:lnTo>
                <a:lnTo>
                  <a:pt x="843" y="120"/>
                </a:lnTo>
                <a:lnTo>
                  <a:pt x="843" y="120"/>
                </a:lnTo>
                <a:lnTo>
                  <a:pt x="844" y="120"/>
                </a:lnTo>
                <a:lnTo>
                  <a:pt x="844" y="120"/>
                </a:lnTo>
                <a:lnTo>
                  <a:pt x="844" y="119"/>
                </a:lnTo>
                <a:lnTo>
                  <a:pt x="843" y="117"/>
                </a:lnTo>
                <a:lnTo>
                  <a:pt x="842" y="116"/>
                </a:lnTo>
                <a:lnTo>
                  <a:pt x="839" y="113"/>
                </a:lnTo>
                <a:lnTo>
                  <a:pt x="839" y="112"/>
                </a:lnTo>
                <a:lnTo>
                  <a:pt x="839" y="110"/>
                </a:lnTo>
                <a:lnTo>
                  <a:pt x="839" y="112"/>
                </a:lnTo>
                <a:lnTo>
                  <a:pt x="840" y="112"/>
                </a:lnTo>
                <a:lnTo>
                  <a:pt x="843" y="115"/>
                </a:lnTo>
                <a:lnTo>
                  <a:pt x="844" y="116"/>
                </a:lnTo>
                <a:lnTo>
                  <a:pt x="848" y="119"/>
                </a:lnTo>
                <a:lnTo>
                  <a:pt x="848" y="120"/>
                </a:lnTo>
                <a:lnTo>
                  <a:pt x="850" y="120"/>
                </a:lnTo>
                <a:lnTo>
                  <a:pt x="851" y="120"/>
                </a:lnTo>
                <a:lnTo>
                  <a:pt x="851" y="119"/>
                </a:lnTo>
                <a:lnTo>
                  <a:pt x="853" y="117"/>
                </a:lnTo>
                <a:lnTo>
                  <a:pt x="853" y="116"/>
                </a:lnTo>
                <a:lnTo>
                  <a:pt x="853" y="115"/>
                </a:lnTo>
                <a:lnTo>
                  <a:pt x="851" y="112"/>
                </a:lnTo>
                <a:lnTo>
                  <a:pt x="851" y="112"/>
                </a:lnTo>
                <a:lnTo>
                  <a:pt x="851" y="112"/>
                </a:lnTo>
                <a:lnTo>
                  <a:pt x="853" y="112"/>
                </a:lnTo>
                <a:lnTo>
                  <a:pt x="855" y="113"/>
                </a:lnTo>
                <a:lnTo>
                  <a:pt x="857" y="113"/>
                </a:lnTo>
                <a:lnTo>
                  <a:pt x="858" y="113"/>
                </a:lnTo>
                <a:lnTo>
                  <a:pt x="858" y="113"/>
                </a:lnTo>
                <a:lnTo>
                  <a:pt x="858" y="112"/>
                </a:lnTo>
                <a:lnTo>
                  <a:pt x="858" y="112"/>
                </a:lnTo>
                <a:lnTo>
                  <a:pt x="858" y="110"/>
                </a:lnTo>
                <a:lnTo>
                  <a:pt x="858" y="110"/>
                </a:lnTo>
                <a:lnTo>
                  <a:pt x="857" y="110"/>
                </a:lnTo>
                <a:lnTo>
                  <a:pt x="855" y="109"/>
                </a:lnTo>
                <a:lnTo>
                  <a:pt x="857" y="109"/>
                </a:lnTo>
                <a:lnTo>
                  <a:pt x="857" y="108"/>
                </a:lnTo>
                <a:lnTo>
                  <a:pt x="857" y="106"/>
                </a:lnTo>
                <a:lnTo>
                  <a:pt x="857" y="105"/>
                </a:lnTo>
                <a:lnTo>
                  <a:pt x="857" y="104"/>
                </a:lnTo>
                <a:lnTo>
                  <a:pt x="858" y="104"/>
                </a:lnTo>
                <a:lnTo>
                  <a:pt x="859" y="102"/>
                </a:lnTo>
                <a:lnTo>
                  <a:pt x="859" y="102"/>
                </a:lnTo>
                <a:lnTo>
                  <a:pt x="859" y="102"/>
                </a:lnTo>
                <a:lnTo>
                  <a:pt x="859" y="104"/>
                </a:lnTo>
                <a:lnTo>
                  <a:pt x="858" y="105"/>
                </a:lnTo>
                <a:lnTo>
                  <a:pt x="858" y="105"/>
                </a:lnTo>
                <a:lnTo>
                  <a:pt x="858" y="106"/>
                </a:lnTo>
                <a:lnTo>
                  <a:pt x="859" y="108"/>
                </a:lnTo>
                <a:lnTo>
                  <a:pt x="859" y="109"/>
                </a:lnTo>
                <a:lnTo>
                  <a:pt x="862" y="109"/>
                </a:lnTo>
                <a:lnTo>
                  <a:pt x="864" y="109"/>
                </a:lnTo>
                <a:lnTo>
                  <a:pt x="865" y="106"/>
                </a:lnTo>
                <a:lnTo>
                  <a:pt x="866" y="106"/>
                </a:lnTo>
                <a:lnTo>
                  <a:pt x="868" y="105"/>
                </a:lnTo>
                <a:lnTo>
                  <a:pt x="868" y="104"/>
                </a:lnTo>
                <a:lnTo>
                  <a:pt x="869" y="104"/>
                </a:lnTo>
                <a:lnTo>
                  <a:pt x="870" y="104"/>
                </a:lnTo>
                <a:lnTo>
                  <a:pt x="872" y="104"/>
                </a:lnTo>
                <a:lnTo>
                  <a:pt x="873" y="102"/>
                </a:lnTo>
                <a:lnTo>
                  <a:pt x="876" y="101"/>
                </a:lnTo>
                <a:lnTo>
                  <a:pt x="884" y="98"/>
                </a:lnTo>
                <a:lnTo>
                  <a:pt x="886" y="98"/>
                </a:lnTo>
                <a:lnTo>
                  <a:pt x="887" y="97"/>
                </a:lnTo>
                <a:lnTo>
                  <a:pt x="886" y="97"/>
                </a:lnTo>
                <a:lnTo>
                  <a:pt x="886" y="95"/>
                </a:lnTo>
                <a:lnTo>
                  <a:pt x="881" y="91"/>
                </a:lnTo>
                <a:lnTo>
                  <a:pt x="880" y="90"/>
                </a:lnTo>
                <a:lnTo>
                  <a:pt x="880" y="90"/>
                </a:lnTo>
                <a:lnTo>
                  <a:pt x="880" y="90"/>
                </a:lnTo>
                <a:lnTo>
                  <a:pt x="879" y="91"/>
                </a:lnTo>
                <a:lnTo>
                  <a:pt x="877" y="92"/>
                </a:lnTo>
                <a:lnTo>
                  <a:pt x="877" y="92"/>
                </a:lnTo>
                <a:lnTo>
                  <a:pt x="876" y="91"/>
                </a:lnTo>
                <a:lnTo>
                  <a:pt x="876" y="90"/>
                </a:lnTo>
                <a:lnTo>
                  <a:pt x="875" y="90"/>
                </a:lnTo>
                <a:lnTo>
                  <a:pt x="875" y="90"/>
                </a:lnTo>
                <a:lnTo>
                  <a:pt x="870" y="90"/>
                </a:lnTo>
                <a:lnTo>
                  <a:pt x="869" y="90"/>
                </a:lnTo>
                <a:lnTo>
                  <a:pt x="869" y="90"/>
                </a:lnTo>
                <a:lnTo>
                  <a:pt x="865" y="91"/>
                </a:lnTo>
                <a:lnTo>
                  <a:pt x="865" y="91"/>
                </a:lnTo>
                <a:lnTo>
                  <a:pt x="865" y="90"/>
                </a:lnTo>
                <a:lnTo>
                  <a:pt x="866" y="88"/>
                </a:lnTo>
                <a:lnTo>
                  <a:pt x="868" y="86"/>
                </a:lnTo>
                <a:lnTo>
                  <a:pt x="868" y="84"/>
                </a:lnTo>
                <a:lnTo>
                  <a:pt x="866" y="83"/>
                </a:lnTo>
                <a:lnTo>
                  <a:pt x="866" y="80"/>
                </a:lnTo>
                <a:lnTo>
                  <a:pt x="865" y="80"/>
                </a:lnTo>
                <a:lnTo>
                  <a:pt x="862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79"/>
                </a:lnTo>
                <a:lnTo>
                  <a:pt x="862" y="77"/>
                </a:lnTo>
                <a:lnTo>
                  <a:pt x="862" y="77"/>
                </a:lnTo>
                <a:lnTo>
                  <a:pt x="862" y="75"/>
                </a:lnTo>
                <a:lnTo>
                  <a:pt x="862" y="75"/>
                </a:lnTo>
                <a:lnTo>
                  <a:pt x="861" y="73"/>
                </a:lnTo>
                <a:lnTo>
                  <a:pt x="858" y="73"/>
                </a:lnTo>
                <a:lnTo>
                  <a:pt x="857" y="72"/>
                </a:lnTo>
                <a:lnTo>
                  <a:pt x="854" y="72"/>
                </a:lnTo>
                <a:lnTo>
                  <a:pt x="853" y="73"/>
                </a:lnTo>
                <a:lnTo>
                  <a:pt x="853" y="73"/>
                </a:lnTo>
                <a:lnTo>
                  <a:pt x="853" y="75"/>
                </a:lnTo>
                <a:lnTo>
                  <a:pt x="853" y="76"/>
                </a:lnTo>
                <a:lnTo>
                  <a:pt x="853" y="76"/>
                </a:lnTo>
                <a:lnTo>
                  <a:pt x="854" y="77"/>
                </a:lnTo>
                <a:lnTo>
                  <a:pt x="855" y="79"/>
                </a:lnTo>
                <a:lnTo>
                  <a:pt x="857" y="79"/>
                </a:lnTo>
                <a:lnTo>
                  <a:pt x="857" y="79"/>
                </a:lnTo>
                <a:lnTo>
                  <a:pt x="855" y="79"/>
                </a:lnTo>
                <a:lnTo>
                  <a:pt x="853" y="79"/>
                </a:lnTo>
                <a:lnTo>
                  <a:pt x="850" y="79"/>
                </a:lnTo>
                <a:lnTo>
                  <a:pt x="848" y="77"/>
                </a:lnTo>
                <a:lnTo>
                  <a:pt x="847" y="76"/>
                </a:lnTo>
                <a:lnTo>
                  <a:pt x="847" y="76"/>
                </a:lnTo>
                <a:lnTo>
                  <a:pt x="847" y="73"/>
                </a:lnTo>
                <a:lnTo>
                  <a:pt x="847" y="73"/>
                </a:lnTo>
                <a:lnTo>
                  <a:pt x="847" y="73"/>
                </a:lnTo>
                <a:lnTo>
                  <a:pt x="847" y="73"/>
                </a:lnTo>
                <a:lnTo>
                  <a:pt x="847" y="72"/>
                </a:lnTo>
                <a:lnTo>
                  <a:pt x="847" y="72"/>
                </a:lnTo>
                <a:lnTo>
                  <a:pt x="847" y="72"/>
                </a:lnTo>
                <a:lnTo>
                  <a:pt x="847" y="70"/>
                </a:lnTo>
                <a:lnTo>
                  <a:pt x="846" y="70"/>
                </a:lnTo>
                <a:lnTo>
                  <a:pt x="844" y="70"/>
                </a:lnTo>
                <a:lnTo>
                  <a:pt x="843" y="70"/>
                </a:lnTo>
                <a:lnTo>
                  <a:pt x="842" y="70"/>
                </a:lnTo>
                <a:lnTo>
                  <a:pt x="840" y="70"/>
                </a:lnTo>
                <a:lnTo>
                  <a:pt x="837" y="70"/>
                </a:lnTo>
                <a:lnTo>
                  <a:pt x="835" y="69"/>
                </a:lnTo>
                <a:lnTo>
                  <a:pt x="833" y="69"/>
                </a:lnTo>
                <a:lnTo>
                  <a:pt x="833" y="68"/>
                </a:lnTo>
                <a:lnTo>
                  <a:pt x="833" y="68"/>
                </a:lnTo>
                <a:lnTo>
                  <a:pt x="833" y="66"/>
                </a:lnTo>
                <a:lnTo>
                  <a:pt x="829" y="65"/>
                </a:lnTo>
                <a:lnTo>
                  <a:pt x="826" y="64"/>
                </a:lnTo>
                <a:lnTo>
                  <a:pt x="822" y="58"/>
                </a:lnTo>
                <a:lnTo>
                  <a:pt x="821" y="57"/>
                </a:lnTo>
                <a:lnTo>
                  <a:pt x="820" y="55"/>
                </a:lnTo>
                <a:lnTo>
                  <a:pt x="818" y="54"/>
                </a:lnTo>
                <a:lnTo>
                  <a:pt x="817" y="54"/>
                </a:lnTo>
                <a:lnTo>
                  <a:pt x="810" y="53"/>
                </a:lnTo>
                <a:lnTo>
                  <a:pt x="807" y="51"/>
                </a:lnTo>
                <a:lnTo>
                  <a:pt x="804" y="53"/>
                </a:lnTo>
                <a:lnTo>
                  <a:pt x="800" y="53"/>
                </a:lnTo>
                <a:lnTo>
                  <a:pt x="799" y="53"/>
                </a:lnTo>
                <a:lnTo>
                  <a:pt x="799" y="53"/>
                </a:lnTo>
                <a:lnTo>
                  <a:pt x="799" y="53"/>
                </a:lnTo>
                <a:lnTo>
                  <a:pt x="799" y="54"/>
                </a:lnTo>
                <a:lnTo>
                  <a:pt x="799" y="54"/>
                </a:lnTo>
                <a:lnTo>
                  <a:pt x="799" y="54"/>
                </a:lnTo>
                <a:lnTo>
                  <a:pt x="800" y="55"/>
                </a:lnTo>
                <a:lnTo>
                  <a:pt x="802" y="55"/>
                </a:lnTo>
                <a:lnTo>
                  <a:pt x="807" y="55"/>
                </a:lnTo>
                <a:lnTo>
                  <a:pt x="809" y="55"/>
                </a:lnTo>
                <a:lnTo>
                  <a:pt x="809" y="57"/>
                </a:lnTo>
                <a:lnTo>
                  <a:pt x="809" y="57"/>
                </a:lnTo>
                <a:lnTo>
                  <a:pt x="809" y="58"/>
                </a:lnTo>
                <a:lnTo>
                  <a:pt x="807" y="58"/>
                </a:lnTo>
                <a:lnTo>
                  <a:pt x="806" y="58"/>
                </a:lnTo>
                <a:lnTo>
                  <a:pt x="803" y="58"/>
                </a:lnTo>
                <a:lnTo>
                  <a:pt x="799" y="58"/>
                </a:lnTo>
                <a:lnTo>
                  <a:pt x="796" y="59"/>
                </a:lnTo>
                <a:lnTo>
                  <a:pt x="792" y="58"/>
                </a:lnTo>
                <a:lnTo>
                  <a:pt x="789" y="59"/>
                </a:lnTo>
                <a:lnTo>
                  <a:pt x="787" y="62"/>
                </a:lnTo>
                <a:lnTo>
                  <a:pt x="787" y="64"/>
                </a:lnTo>
                <a:lnTo>
                  <a:pt x="789" y="64"/>
                </a:lnTo>
                <a:lnTo>
                  <a:pt x="793" y="65"/>
                </a:lnTo>
                <a:lnTo>
                  <a:pt x="795" y="68"/>
                </a:lnTo>
                <a:lnTo>
                  <a:pt x="799" y="69"/>
                </a:lnTo>
                <a:lnTo>
                  <a:pt x="800" y="69"/>
                </a:lnTo>
                <a:lnTo>
                  <a:pt x="802" y="69"/>
                </a:lnTo>
                <a:lnTo>
                  <a:pt x="796" y="69"/>
                </a:lnTo>
                <a:lnTo>
                  <a:pt x="795" y="69"/>
                </a:lnTo>
                <a:lnTo>
                  <a:pt x="792" y="69"/>
                </a:lnTo>
                <a:lnTo>
                  <a:pt x="792" y="68"/>
                </a:lnTo>
                <a:lnTo>
                  <a:pt x="789" y="66"/>
                </a:lnTo>
                <a:lnTo>
                  <a:pt x="787" y="66"/>
                </a:lnTo>
                <a:lnTo>
                  <a:pt x="785" y="66"/>
                </a:lnTo>
                <a:lnTo>
                  <a:pt x="782" y="66"/>
                </a:lnTo>
                <a:lnTo>
                  <a:pt x="781" y="66"/>
                </a:lnTo>
                <a:lnTo>
                  <a:pt x="781" y="69"/>
                </a:lnTo>
                <a:lnTo>
                  <a:pt x="782" y="72"/>
                </a:lnTo>
                <a:lnTo>
                  <a:pt x="785" y="73"/>
                </a:lnTo>
                <a:lnTo>
                  <a:pt x="787" y="73"/>
                </a:lnTo>
                <a:lnTo>
                  <a:pt x="785" y="73"/>
                </a:lnTo>
                <a:lnTo>
                  <a:pt x="782" y="73"/>
                </a:lnTo>
                <a:lnTo>
                  <a:pt x="781" y="73"/>
                </a:lnTo>
                <a:lnTo>
                  <a:pt x="778" y="75"/>
                </a:lnTo>
                <a:lnTo>
                  <a:pt x="778" y="75"/>
                </a:lnTo>
                <a:lnTo>
                  <a:pt x="778" y="75"/>
                </a:lnTo>
                <a:lnTo>
                  <a:pt x="778" y="76"/>
                </a:lnTo>
                <a:lnTo>
                  <a:pt x="780" y="76"/>
                </a:lnTo>
                <a:lnTo>
                  <a:pt x="780" y="76"/>
                </a:lnTo>
                <a:lnTo>
                  <a:pt x="782" y="77"/>
                </a:lnTo>
                <a:lnTo>
                  <a:pt x="782" y="77"/>
                </a:lnTo>
                <a:lnTo>
                  <a:pt x="785" y="77"/>
                </a:lnTo>
                <a:lnTo>
                  <a:pt x="788" y="79"/>
                </a:lnTo>
                <a:lnTo>
                  <a:pt x="789" y="79"/>
                </a:lnTo>
                <a:lnTo>
                  <a:pt x="796" y="77"/>
                </a:lnTo>
                <a:lnTo>
                  <a:pt x="799" y="77"/>
                </a:lnTo>
                <a:lnTo>
                  <a:pt x="799" y="77"/>
                </a:lnTo>
                <a:lnTo>
                  <a:pt x="796" y="79"/>
                </a:lnTo>
                <a:lnTo>
                  <a:pt x="795" y="79"/>
                </a:lnTo>
                <a:lnTo>
                  <a:pt x="795" y="80"/>
                </a:lnTo>
                <a:lnTo>
                  <a:pt x="795" y="80"/>
                </a:lnTo>
                <a:lnTo>
                  <a:pt x="795" y="80"/>
                </a:lnTo>
                <a:lnTo>
                  <a:pt x="795" y="80"/>
                </a:lnTo>
                <a:moveTo>
                  <a:pt x="744" y="84"/>
                </a:moveTo>
                <a:lnTo>
                  <a:pt x="744" y="84"/>
                </a:lnTo>
                <a:lnTo>
                  <a:pt x="745" y="84"/>
                </a:lnTo>
                <a:lnTo>
                  <a:pt x="748" y="84"/>
                </a:lnTo>
                <a:lnTo>
                  <a:pt x="751" y="86"/>
                </a:lnTo>
                <a:lnTo>
                  <a:pt x="751" y="86"/>
                </a:lnTo>
                <a:lnTo>
                  <a:pt x="751" y="86"/>
                </a:lnTo>
                <a:lnTo>
                  <a:pt x="752" y="87"/>
                </a:lnTo>
                <a:lnTo>
                  <a:pt x="754" y="87"/>
                </a:lnTo>
                <a:lnTo>
                  <a:pt x="755" y="87"/>
                </a:lnTo>
                <a:lnTo>
                  <a:pt x="755" y="87"/>
                </a:lnTo>
                <a:lnTo>
                  <a:pt x="756" y="86"/>
                </a:lnTo>
                <a:lnTo>
                  <a:pt x="756" y="84"/>
                </a:lnTo>
                <a:lnTo>
                  <a:pt x="755" y="81"/>
                </a:lnTo>
                <a:lnTo>
                  <a:pt x="755" y="81"/>
                </a:lnTo>
                <a:lnTo>
                  <a:pt x="755" y="80"/>
                </a:lnTo>
                <a:lnTo>
                  <a:pt x="754" y="79"/>
                </a:lnTo>
                <a:lnTo>
                  <a:pt x="752" y="79"/>
                </a:lnTo>
                <a:lnTo>
                  <a:pt x="749" y="79"/>
                </a:lnTo>
                <a:lnTo>
                  <a:pt x="747" y="79"/>
                </a:lnTo>
                <a:lnTo>
                  <a:pt x="745" y="79"/>
                </a:lnTo>
                <a:lnTo>
                  <a:pt x="744" y="80"/>
                </a:lnTo>
                <a:lnTo>
                  <a:pt x="744" y="80"/>
                </a:lnTo>
                <a:lnTo>
                  <a:pt x="743" y="81"/>
                </a:lnTo>
                <a:lnTo>
                  <a:pt x="743" y="81"/>
                </a:lnTo>
                <a:lnTo>
                  <a:pt x="743" y="83"/>
                </a:lnTo>
                <a:lnTo>
                  <a:pt x="744" y="84"/>
                </a:lnTo>
                <a:moveTo>
                  <a:pt x="762" y="112"/>
                </a:moveTo>
                <a:lnTo>
                  <a:pt x="763" y="112"/>
                </a:lnTo>
                <a:lnTo>
                  <a:pt x="760" y="113"/>
                </a:lnTo>
                <a:lnTo>
                  <a:pt x="760" y="113"/>
                </a:lnTo>
                <a:lnTo>
                  <a:pt x="760" y="113"/>
                </a:lnTo>
                <a:lnTo>
                  <a:pt x="760" y="115"/>
                </a:lnTo>
                <a:lnTo>
                  <a:pt x="760" y="115"/>
                </a:lnTo>
                <a:lnTo>
                  <a:pt x="762" y="116"/>
                </a:lnTo>
                <a:lnTo>
                  <a:pt x="762" y="116"/>
                </a:lnTo>
                <a:lnTo>
                  <a:pt x="763" y="117"/>
                </a:lnTo>
                <a:lnTo>
                  <a:pt x="765" y="119"/>
                </a:lnTo>
                <a:lnTo>
                  <a:pt x="765" y="119"/>
                </a:lnTo>
                <a:lnTo>
                  <a:pt x="770" y="119"/>
                </a:lnTo>
                <a:lnTo>
                  <a:pt x="773" y="120"/>
                </a:lnTo>
                <a:lnTo>
                  <a:pt x="773" y="120"/>
                </a:lnTo>
                <a:lnTo>
                  <a:pt x="773" y="120"/>
                </a:lnTo>
                <a:lnTo>
                  <a:pt x="773" y="121"/>
                </a:lnTo>
                <a:lnTo>
                  <a:pt x="770" y="121"/>
                </a:lnTo>
                <a:lnTo>
                  <a:pt x="766" y="121"/>
                </a:lnTo>
                <a:lnTo>
                  <a:pt x="766" y="121"/>
                </a:lnTo>
                <a:lnTo>
                  <a:pt x="767" y="123"/>
                </a:lnTo>
                <a:lnTo>
                  <a:pt x="769" y="124"/>
                </a:lnTo>
                <a:lnTo>
                  <a:pt x="771" y="124"/>
                </a:lnTo>
                <a:lnTo>
                  <a:pt x="773" y="126"/>
                </a:lnTo>
                <a:lnTo>
                  <a:pt x="773" y="126"/>
                </a:lnTo>
                <a:lnTo>
                  <a:pt x="771" y="127"/>
                </a:lnTo>
                <a:lnTo>
                  <a:pt x="773" y="127"/>
                </a:lnTo>
                <a:lnTo>
                  <a:pt x="773" y="127"/>
                </a:lnTo>
                <a:lnTo>
                  <a:pt x="774" y="127"/>
                </a:lnTo>
                <a:lnTo>
                  <a:pt x="777" y="127"/>
                </a:lnTo>
                <a:lnTo>
                  <a:pt x="777" y="126"/>
                </a:lnTo>
                <a:lnTo>
                  <a:pt x="782" y="126"/>
                </a:lnTo>
                <a:lnTo>
                  <a:pt x="785" y="126"/>
                </a:lnTo>
                <a:lnTo>
                  <a:pt x="788" y="124"/>
                </a:lnTo>
                <a:lnTo>
                  <a:pt x="788" y="124"/>
                </a:lnTo>
                <a:lnTo>
                  <a:pt x="789" y="124"/>
                </a:lnTo>
                <a:lnTo>
                  <a:pt x="791" y="124"/>
                </a:lnTo>
                <a:lnTo>
                  <a:pt x="792" y="121"/>
                </a:lnTo>
                <a:lnTo>
                  <a:pt x="792" y="121"/>
                </a:lnTo>
                <a:lnTo>
                  <a:pt x="792" y="120"/>
                </a:lnTo>
                <a:lnTo>
                  <a:pt x="791" y="120"/>
                </a:lnTo>
                <a:lnTo>
                  <a:pt x="788" y="119"/>
                </a:lnTo>
                <a:lnTo>
                  <a:pt x="789" y="119"/>
                </a:lnTo>
                <a:lnTo>
                  <a:pt x="792" y="117"/>
                </a:lnTo>
                <a:lnTo>
                  <a:pt x="792" y="116"/>
                </a:lnTo>
                <a:lnTo>
                  <a:pt x="792" y="116"/>
                </a:lnTo>
                <a:lnTo>
                  <a:pt x="792" y="116"/>
                </a:lnTo>
                <a:lnTo>
                  <a:pt x="791" y="115"/>
                </a:lnTo>
                <a:lnTo>
                  <a:pt x="788" y="113"/>
                </a:lnTo>
                <a:lnTo>
                  <a:pt x="787" y="113"/>
                </a:lnTo>
                <a:lnTo>
                  <a:pt x="782" y="113"/>
                </a:lnTo>
                <a:lnTo>
                  <a:pt x="780" y="113"/>
                </a:lnTo>
                <a:lnTo>
                  <a:pt x="780" y="112"/>
                </a:lnTo>
                <a:lnTo>
                  <a:pt x="780" y="112"/>
                </a:lnTo>
                <a:lnTo>
                  <a:pt x="780" y="112"/>
                </a:lnTo>
                <a:lnTo>
                  <a:pt x="778" y="110"/>
                </a:lnTo>
                <a:lnTo>
                  <a:pt x="777" y="109"/>
                </a:lnTo>
                <a:lnTo>
                  <a:pt x="773" y="109"/>
                </a:lnTo>
                <a:lnTo>
                  <a:pt x="771" y="108"/>
                </a:lnTo>
                <a:lnTo>
                  <a:pt x="769" y="108"/>
                </a:lnTo>
                <a:lnTo>
                  <a:pt x="767" y="108"/>
                </a:lnTo>
                <a:lnTo>
                  <a:pt x="763" y="106"/>
                </a:lnTo>
                <a:lnTo>
                  <a:pt x="760" y="106"/>
                </a:lnTo>
                <a:lnTo>
                  <a:pt x="760" y="108"/>
                </a:lnTo>
                <a:lnTo>
                  <a:pt x="760" y="108"/>
                </a:lnTo>
                <a:lnTo>
                  <a:pt x="760" y="109"/>
                </a:lnTo>
                <a:lnTo>
                  <a:pt x="762" y="112"/>
                </a:lnTo>
                <a:moveTo>
                  <a:pt x="754" y="152"/>
                </a:moveTo>
                <a:lnTo>
                  <a:pt x="754" y="153"/>
                </a:lnTo>
                <a:lnTo>
                  <a:pt x="755" y="155"/>
                </a:lnTo>
                <a:lnTo>
                  <a:pt x="752" y="155"/>
                </a:lnTo>
                <a:lnTo>
                  <a:pt x="751" y="153"/>
                </a:lnTo>
                <a:lnTo>
                  <a:pt x="747" y="150"/>
                </a:lnTo>
                <a:lnTo>
                  <a:pt x="745" y="150"/>
                </a:lnTo>
                <a:lnTo>
                  <a:pt x="744" y="150"/>
                </a:lnTo>
                <a:lnTo>
                  <a:pt x="740" y="152"/>
                </a:lnTo>
                <a:lnTo>
                  <a:pt x="738" y="152"/>
                </a:lnTo>
                <a:lnTo>
                  <a:pt x="736" y="153"/>
                </a:lnTo>
                <a:lnTo>
                  <a:pt x="736" y="155"/>
                </a:lnTo>
                <a:lnTo>
                  <a:pt x="736" y="155"/>
                </a:lnTo>
                <a:lnTo>
                  <a:pt x="736" y="155"/>
                </a:lnTo>
                <a:lnTo>
                  <a:pt x="738" y="156"/>
                </a:lnTo>
                <a:lnTo>
                  <a:pt x="743" y="156"/>
                </a:lnTo>
                <a:lnTo>
                  <a:pt x="744" y="156"/>
                </a:lnTo>
                <a:lnTo>
                  <a:pt x="744" y="157"/>
                </a:lnTo>
                <a:lnTo>
                  <a:pt x="744" y="157"/>
                </a:lnTo>
                <a:lnTo>
                  <a:pt x="744" y="157"/>
                </a:lnTo>
                <a:lnTo>
                  <a:pt x="741" y="157"/>
                </a:lnTo>
                <a:lnTo>
                  <a:pt x="740" y="159"/>
                </a:lnTo>
                <a:lnTo>
                  <a:pt x="740" y="159"/>
                </a:lnTo>
                <a:lnTo>
                  <a:pt x="743" y="160"/>
                </a:lnTo>
                <a:lnTo>
                  <a:pt x="744" y="160"/>
                </a:lnTo>
                <a:lnTo>
                  <a:pt x="745" y="160"/>
                </a:lnTo>
                <a:lnTo>
                  <a:pt x="748" y="160"/>
                </a:lnTo>
                <a:lnTo>
                  <a:pt x="747" y="160"/>
                </a:lnTo>
                <a:lnTo>
                  <a:pt x="744" y="160"/>
                </a:lnTo>
                <a:lnTo>
                  <a:pt x="744" y="160"/>
                </a:lnTo>
                <a:lnTo>
                  <a:pt x="743" y="161"/>
                </a:lnTo>
                <a:lnTo>
                  <a:pt x="744" y="161"/>
                </a:lnTo>
                <a:lnTo>
                  <a:pt x="744" y="163"/>
                </a:lnTo>
                <a:lnTo>
                  <a:pt x="747" y="164"/>
                </a:lnTo>
                <a:lnTo>
                  <a:pt x="747" y="164"/>
                </a:lnTo>
                <a:lnTo>
                  <a:pt x="747" y="164"/>
                </a:lnTo>
                <a:lnTo>
                  <a:pt x="745" y="164"/>
                </a:lnTo>
                <a:lnTo>
                  <a:pt x="744" y="164"/>
                </a:lnTo>
                <a:lnTo>
                  <a:pt x="743" y="164"/>
                </a:lnTo>
                <a:lnTo>
                  <a:pt x="743" y="163"/>
                </a:lnTo>
                <a:lnTo>
                  <a:pt x="736" y="159"/>
                </a:lnTo>
                <a:lnTo>
                  <a:pt x="734" y="159"/>
                </a:lnTo>
                <a:lnTo>
                  <a:pt x="734" y="157"/>
                </a:lnTo>
                <a:lnTo>
                  <a:pt x="734" y="157"/>
                </a:lnTo>
                <a:lnTo>
                  <a:pt x="733" y="156"/>
                </a:lnTo>
                <a:lnTo>
                  <a:pt x="732" y="156"/>
                </a:lnTo>
                <a:lnTo>
                  <a:pt x="730" y="155"/>
                </a:lnTo>
                <a:lnTo>
                  <a:pt x="729" y="155"/>
                </a:lnTo>
                <a:lnTo>
                  <a:pt x="727" y="155"/>
                </a:lnTo>
                <a:lnTo>
                  <a:pt x="726" y="155"/>
                </a:lnTo>
                <a:lnTo>
                  <a:pt x="726" y="156"/>
                </a:lnTo>
                <a:lnTo>
                  <a:pt x="725" y="157"/>
                </a:lnTo>
                <a:lnTo>
                  <a:pt x="723" y="157"/>
                </a:lnTo>
                <a:lnTo>
                  <a:pt x="725" y="159"/>
                </a:lnTo>
                <a:lnTo>
                  <a:pt x="726" y="159"/>
                </a:lnTo>
                <a:lnTo>
                  <a:pt x="729" y="159"/>
                </a:lnTo>
                <a:lnTo>
                  <a:pt x="730" y="159"/>
                </a:lnTo>
                <a:lnTo>
                  <a:pt x="727" y="160"/>
                </a:lnTo>
                <a:lnTo>
                  <a:pt x="726" y="161"/>
                </a:lnTo>
                <a:lnTo>
                  <a:pt x="726" y="161"/>
                </a:lnTo>
                <a:lnTo>
                  <a:pt x="727" y="163"/>
                </a:lnTo>
                <a:lnTo>
                  <a:pt x="727" y="163"/>
                </a:lnTo>
                <a:lnTo>
                  <a:pt x="730" y="163"/>
                </a:lnTo>
                <a:lnTo>
                  <a:pt x="730" y="164"/>
                </a:lnTo>
                <a:lnTo>
                  <a:pt x="730" y="164"/>
                </a:lnTo>
                <a:lnTo>
                  <a:pt x="730" y="166"/>
                </a:lnTo>
                <a:lnTo>
                  <a:pt x="730" y="166"/>
                </a:lnTo>
                <a:lnTo>
                  <a:pt x="732" y="167"/>
                </a:lnTo>
                <a:lnTo>
                  <a:pt x="732" y="167"/>
                </a:lnTo>
                <a:lnTo>
                  <a:pt x="734" y="167"/>
                </a:lnTo>
                <a:lnTo>
                  <a:pt x="734" y="167"/>
                </a:lnTo>
                <a:lnTo>
                  <a:pt x="733" y="168"/>
                </a:lnTo>
                <a:lnTo>
                  <a:pt x="732" y="168"/>
                </a:lnTo>
                <a:lnTo>
                  <a:pt x="730" y="167"/>
                </a:lnTo>
                <a:lnTo>
                  <a:pt x="729" y="167"/>
                </a:lnTo>
                <a:lnTo>
                  <a:pt x="726" y="166"/>
                </a:lnTo>
                <a:lnTo>
                  <a:pt x="723" y="166"/>
                </a:lnTo>
                <a:lnTo>
                  <a:pt x="722" y="167"/>
                </a:lnTo>
                <a:lnTo>
                  <a:pt x="723" y="167"/>
                </a:lnTo>
                <a:lnTo>
                  <a:pt x="721" y="168"/>
                </a:lnTo>
                <a:lnTo>
                  <a:pt x="718" y="170"/>
                </a:lnTo>
                <a:lnTo>
                  <a:pt x="718" y="171"/>
                </a:lnTo>
                <a:lnTo>
                  <a:pt x="718" y="172"/>
                </a:lnTo>
                <a:lnTo>
                  <a:pt x="719" y="172"/>
                </a:lnTo>
                <a:lnTo>
                  <a:pt x="721" y="172"/>
                </a:lnTo>
                <a:lnTo>
                  <a:pt x="730" y="171"/>
                </a:lnTo>
                <a:lnTo>
                  <a:pt x="733" y="171"/>
                </a:lnTo>
                <a:lnTo>
                  <a:pt x="736" y="171"/>
                </a:lnTo>
                <a:lnTo>
                  <a:pt x="745" y="170"/>
                </a:lnTo>
                <a:lnTo>
                  <a:pt x="752" y="170"/>
                </a:lnTo>
                <a:lnTo>
                  <a:pt x="752" y="170"/>
                </a:lnTo>
                <a:lnTo>
                  <a:pt x="748" y="170"/>
                </a:lnTo>
                <a:lnTo>
                  <a:pt x="747" y="170"/>
                </a:lnTo>
                <a:lnTo>
                  <a:pt x="747" y="171"/>
                </a:lnTo>
                <a:lnTo>
                  <a:pt x="744" y="171"/>
                </a:lnTo>
                <a:lnTo>
                  <a:pt x="741" y="174"/>
                </a:lnTo>
                <a:lnTo>
                  <a:pt x="737" y="175"/>
                </a:lnTo>
                <a:lnTo>
                  <a:pt x="737" y="175"/>
                </a:lnTo>
                <a:lnTo>
                  <a:pt x="737" y="175"/>
                </a:lnTo>
                <a:lnTo>
                  <a:pt x="738" y="177"/>
                </a:lnTo>
                <a:lnTo>
                  <a:pt x="741" y="177"/>
                </a:lnTo>
                <a:lnTo>
                  <a:pt x="743" y="178"/>
                </a:lnTo>
                <a:lnTo>
                  <a:pt x="743" y="178"/>
                </a:lnTo>
                <a:lnTo>
                  <a:pt x="740" y="178"/>
                </a:lnTo>
                <a:lnTo>
                  <a:pt x="740" y="179"/>
                </a:lnTo>
                <a:lnTo>
                  <a:pt x="741" y="181"/>
                </a:lnTo>
                <a:lnTo>
                  <a:pt x="741" y="182"/>
                </a:lnTo>
                <a:lnTo>
                  <a:pt x="743" y="182"/>
                </a:lnTo>
                <a:lnTo>
                  <a:pt x="745" y="182"/>
                </a:lnTo>
                <a:lnTo>
                  <a:pt x="748" y="182"/>
                </a:lnTo>
                <a:lnTo>
                  <a:pt x="749" y="182"/>
                </a:lnTo>
                <a:lnTo>
                  <a:pt x="751" y="181"/>
                </a:lnTo>
                <a:lnTo>
                  <a:pt x="751" y="182"/>
                </a:lnTo>
                <a:lnTo>
                  <a:pt x="752" y="182"/>
                </a:lnTo>
                <a:lnTo>
                  <a:pt x="754" y="182"/>
                </a:lnTo>
                <a:lnTo>
                  <a:pt x="755" y="182"/>
                </a:lnTo>
                <a:lnTo>
                  <a:pt x="756" y="182"/>
                </a:lnTo>
                <a:lnTo>
                  <a:pt x="758" y="182"/>
                </a:lnTo>
                <a:lnTo>
                  <a:pt x="760" y="182"/>
                </a:lnTo>
                <a:lnTo>
                  <a:pt x="762" y="182"/>
                </a:lnTo>
                <a:lnTo>
                  <a:pt x="763" y="182"/>
                </a:lnTo>
                <a:lnTo>
                  <a:pt x="763" y="181"/>
                </a:lnTo>
                <a:lnTo>
                  <a:pt x="763" y="181"/>
                </a:lnTo>
                <a:lnTo>
                  <a:pt x="762" y="179"/>
                </a:lnTo>
                <a:lnTo>
                  <a:pt x="762" y="179"/>
                </a:lnTo>
                <a:lnTo>
                  <a:pt x="762" y="178"/>
                </a:lnTo>
                <a:lnTo>
                  <a:pt x="763" y="178"/>
                </a:lnTo>
                <a:lnTo>
                  <a:pt x="763" y="179"/>
                </a:lnTo>
                <a:lnTo>
                  <a:pt x="765" y="181"/>
                </a:lnTo>
                <a:lnTo>
                  <a:pt x="765" y="181"/>
                </a:lnTo>
                <a:lnTo>
                  <a:pt x="766" y="179"/>
                </a:lnTo>
                <a:lnTo>
                  <a:pt x="766" y="179"/>
                </a:lnTo>
                <a:lnTo>
                  <a:pt x="766" y="179"/>
                </a:lnTo>
                <a:lnTo>
                  <a:pt x="765" y="178"/>
                </a:lnTo>
                <a:lnTo>
                  <a:pt x="765" y="174"/>
                </a:lnTo>
                <a:lnTo>
                  <a:pt x="766" y="172"/>
                </a:lnTo>
                <a:lnTo>
                  <a:pt x="769" y="174"/>
                </a:lnTo>
                <a:lnTo>
                  <a:pt x="769" y="174"/>
                </a:lnTo>
                <a:lnTo>
                  <a:pt x="770" y="174"/>
                </a:lnTo>
                <a:lnTo>
                  <a:pt x="769" y="172"/>
                </a:lnTo>
                <a:lnTo>
                  <a:pt x="769" y="170"/>
                </a:lnTo>
                <a:lnTo>
                  <a:pt x="769" y="170"/>
                </a:lnTo>
                <a:lnTo>
                  <a:pt x="765" y="168"/>
                </a:lnTo>
                <a:lnTo>
                  <a:pt x="765" y="168"/>
                </a:lnTo>
                <a:lnTo>
                  <a:pt x="766" y="167"/>
                </a:lnTo>
                <a:lnTo>
                  <a:pt x="767" y="166"/>
                </a:lnTo>
                <a:lnTo>
                  <a:pt x="767" y="166"/>
                </a:lnTo>
                <a:lnTo>
                  <a:pt x="766" y="164"/>
                </a:lnTo>
                <a:lnTo>
                  <a:pt x="766" y="164"/>
                </a:lnTo>
                <a:lnTo>
                  <a:pt x="767" y="163"/>
                </a:lnTo>
                <a:lnTo>
                  <a:pt x="767" y="161"/>
                </a:lnTo>
                <a:lnTo>
                  <a:pt x="767" y="160"/>
                </a:lnTo>
                <a:lnTo>
                  <a:pt x="767" y="160"/>
                </a:lnTo>
                <a:lnTo>
                  <a:pt x="767" y="159"/>
                </a:lnTo>
                <a:lnTo>
                  <a:pt x="766" y="157"/>
                </a:lnTo>
                <a:lnTo>
                  <a:pt x="766" y="157"/>
                </a:lnTo>
                <a:lnTo>
                  <a:pt x="766" y="156"/>
                </a:lnTo>
                <a:lnTo>
                  <a:pt x="766" y="156"/>
                </a:lnTo>
                <a:lnTo>
                  <a:pt x="766" y="155"/>
                </a:lnTo>
                <a:lnTo>
                  <a:pt x="766" y="155"/>
                </a:lnTo>
                <a:lnTo>
                  <a:pt x="766" y="153"/>
                </a:lnTo>
                <a:lnTo>
                  <a:pt x="765" y="153"/>
                </a:lnTo>
                <a:lnTo>
                  <a:pt x="763" y="153"/>
                </a:lnTo>
                <a:lnTo>
                  <a:pt x="760" y="152"/>
                </a:lnTo>
                <a:lnTo>
                  <a:pt x="760" y="152"/>
                </a:lnTo>
                <a:lnTo>
                  <a:pt x="758" y="150"/>
                </a:lnTo>
                <a:lnTo>
                  <a:pt x="756" y="149"/>
                </a:lnTo>
                <a:lnTo>
                  <a:pt x="754" y="150"/>
                </a:lnTo>
                <a:lnTo>
                  <a:pt x="754" y="152"/>
                </a:lnTo>
                <a:moveTo>
                  <a:pt x="970" y="218"/>
                </a:moveTo>
                <a:lnTo>
                  <a:pt x="968" y="217"/>
                </a:lnTo>
                <a:lnTo>
                  <a:pt x="967" y="217"/>
                </a:lnTo>
                <a:lnTo>
                  <a:pt x="967" y="215"/>
                </a:lnTo>
                <a:lnTo>
                  <a:pt x="967" y="215"/>
                </a:lnTo>
                <a:lnTo>
                  <a:pt x="965" y="214"/>
                </a:lnTo>
                <a:lnTo>
                  <a:pt x="963" y="212"/>
                </a:lnTo>
                <a:lnTo>
                  <a:pt x="963" y="212"/>
                </a:lnTo>
                <a:lnTo>
                  <a:pt x="961" y="211"/>
                </a:lnTo>
                <a:lnTo>
                  <a:pt x="961" y="210"/>
                </a:lnTo>
                <a:lnTo>
                  <a:pt x="960" y="210"/>
                </a:lnTo>
                <a:lnTo>
                  <a:pt x="953" y="207"/>
                </a:lnTo>
                <a:lnTo>
                  <a:pt x="950" y="207"/>
                </a:lnTo>
                <a:lnTo>
                  <a:pt x="941" y="207"/>
                </a:lnTo>
                <a:lnTo>
                  <a:pt x="939" y="207"/>
                </a:lnTo>
                <a:lnTo>
                  <a:pt x="935" y="207"/>
                </a:lnTo>
                <a:lnTo>
                  <a:pt x="934" y="207"/>
                </a:lnTo>
                <a:lnTo>
                  <a:pt x="931" y="206"/>
                </a:lnTo>
                <a:lnTo>
                  <a:pt x="928" y="206"/>
                </a:lnTo>
                <a:lnTo>
                  <a:pt x="927" y="206"/>
                </a:lnTo>
                <a:lnTo>
                  <a:pt x="927" y="206"/>
                </a:lnTo>
                <a:lnTo>
                  <a:pt x="927" y="206"/>
                </a:lnTo>
                <a:lnTo>
                  <a:pt x="925" y="207"/>
                </a:lnTo>
                <a:lnTo>
                  <a:pt x="925" y="208"/>
                </a:lnTo>
                <a:lnTo>
                  <a:pt x="927" y="210"/>
                </a:lnTo>
                <a:lnTo>
                  <a:pt x="927" y="211"/>
                </a:lnTo>
                <a:lnTo>
                  <a:pt x="927" y="211"/>
                </a:lnTo>
                <a:lnTo>
                  <a:pt x="927" y="211"/>
                </a:lnTo>
                <a:lnTo>
                  <a:pt x="927" y="211"/>
                </a:lnTo>
                <a:lnTo>
                  <a:pt x="927" y="212"/>
                </a:lnTo>
                <a:lnTo>
                  <a:pt x="927" y="214"/>
                </a:lnTo>
                <a:lnTo>
                  <a:pt x="927" y="214"/>
                </a:lnTo>
                <a:lnTo>
                  <a:pt x="928" y="214"/>
                </a:lnTo>
                <a:lnTo>
                  <a:pt x="931" y="215"/>
                </a:lnTo>
                <a:lnTo>
                  <a:pt x="932" y="215"/>
                </a:lnTo>
                <a:lnTo>
                  <a:pt x="932" y="217"/>
                </a:lnTo>
                <a:lnTo>
                  <a:pt x="934" y="218"/>
                </a:lnTo>
                <a:lnTo>
                  <a:pt x="934" y="219"/>
                </a:lnTo>
                <a:lnTo>
                  <a:pt x="935" y="221"/>
                </a:lnTo>
                <a:lnTo>
                  <a:pt x="935" y="222"/>
                </a:lnTo>
                <a:lnTo>
                  <a:pt x="936" y="222"/>
                </a:lnTo>
                <a:lnTo>
                  <a:pt x="939" y="223"/>
                </a:lnTo>
                <a:lnTo>
                  <a:pt x="941" y="223"/>
                </a:lnTo>
                <a:lnTo>
                  <a:pt x="942" y="223"/>
                </a:lnTo>
                <a:lnTo>
                  <a:pt x="947" y="222"/>
                </a:lnTo>
                <a:lnTo>
                  <a:pt x="950" y="221"/>
                </a:lnTo>
                <a:lnTo>
                  <a:pt x="954" y="221"/>
                </a:lnTo>
                <a:lnTo>
                  <a:pt x="963" y="222"/>
                </a:lnTo>
                <a:lnTo>
                  <a:pt x="968" y="222"/>
                </a:lnTo>
                <a:lnTo>
                  <a:pt x="971" y="222"/>
                </a:lnTo>
                <a:lnTo>
                  <a:pt x="971" y="221"/>
                </a:lnTo>
                <a:lnTo>
                  <a:pt x="971" y="221"/>
                </a:lnTo>
                <a:lnTo>
                  <a:pt x="970" y="219"/>
                </a:lnTo>
                <a:lnTo>
                  <a:pt x="970" y="219"/>
                </a:lnTo>
                <a:lnTo>
                  <a:pt x="970" y="218"/>
                </a:lnTo>
                <a:lnTo>
                  <a:pt x="970" y="218"/>
                </a:lnTo>
                <a:moveTo>
                  <a:pt x="782" y="134"/>
                </a:moveTo>
                <a:lnTo>
                  <a:pt x="798" y="134"/>
                </a:lnTo>
                <a:lnTo>
                  <a:pt x="803" y="135"/>
                </a:lnTo>
                <a:lnTo>
                  <a:pt x="803" y="134"/>
                </a:lnTo>
                <a:lnTo>
                  <a:pt x="806" y="134"/>
                </a:lnTo>
                <a:lnTo>
                  <a:pt x="806" y="134"/>
                </a:lnTo>
                <a:lnTo>
                  <a:pt x="807" y="131"/>
                </a:lnTo>
                <a:lnTo>
                  <a:pt x="810" y="131"/>
                </a:lnTo>
                <a:lnTo>
                  <a:pt x="809" y="130"/>
                </a:lnTo>
                <a:lnTo>
                  <a:pt x="807" y="128"/>
                </a:lnTo>
                <a:lnTo>
                  <a:pt x="806" y="128"/>
                </a:lnTo>
                <a:lnTo>
                  <a:pt x="806" y="128"/>
                </a:lnTo>
                <a:lnTo>
                  <a:pt x="802" y="128"/>
                </a:lnTo>
                <a:lnTo>
                  <a:pt x="795" y="128"/>
                </a:lnTo>
                <a:lnTo>
                  <a:pt x="792" y="128"/>
                </a:lnTo>
                <a:lnTo>
                  <a:pt x="789" y="128"/>
                </a:lnTo>
                <a:lnTo>
                  <a:pt x="787" y="128"/>
                </a:lnTo>
                <a:lnTo>
                  <a:pt x="785" y="128"/>
                </a:lnTo>
                <a:lnTo>
                  <a:pt x="781" y="130"/>
                </a:lnTo>
                <a:lnTo>
                  <a:pt x="780" y="130"/>
                </a:lnTo>
                <a:lnTo>
                  <a:pt x="780" y="130"/>
                </a:lnTo>
                <a:lnTo>
                  <a:pt x="780" y="131"/>
                </a:lnTo>
                <a:lnTo>
                  <a:pt x="780" y="131"/>
                </a:lnTo>
                <a:lnTo>
                  <a:pt x="781" y="134"/>
                </a:lnTo>
                <a:lnTo>
                  <a:pt x="782" y="134"/>
                </a:lnTo>
                <a:moveTo>
                  <a:pt x="840" y="190"/>
                </a:moveTo>
                <a:lnTo>
                  <a:pt x="843" y="190"/>
                </a:lnTo>
                <a:lnTo>
                  <a:pt x="844" y="190"/>
                </a:lnTo>
                <a:lnTo>
                  <a:pt x="846" y="189"/>
                </a:lnTo>
                <a:lnTo>
                  <a:pt x="847" y="189"/>
                </a:lnTo>
                <a:lnTo>
                  <a:pt x="847" y="189"/>
                </a:lnTo>
                <a:lnTo>
                  <a:pt x="847" y="188"/>
                </a:lnTo>
                <a:lnTo>
                  <a:pt x="847" y="188"/>
                </a:lnTo>
                <a:lnTo>
                  <a:pt x="847" y="188"/>
                </a:lnTo>
                <a:lnTo>
                  <a:pt x="847" y="188"/>
                </a:lnTo>
                <a:lnTo>
                  <a:pt x="848" y="188"/>
                </a:lnTo>
                <a:lnTo>
                  <a:pt x="848" y="186"/>
                </a:lnTo>
                <a:lnTo>
                  <a:pt x="848" y="186"/>
                </a:lnTo>
                <a:lnTo>
                  <a:pt x="850" y="186"/>
                </a:lnTo>
                <a:lnTo>
                  <a:pt x="850" y="186"/>
                </a:lnTo>
                <a:lnTo>
                  <a:pt x="850" y="188"/>
                </a:lnTo>
                <a:lnTo>
                  <a:pt x="850" y="188"/>
                </a:lnTo>
                <a:lnTo>
                  <a:pt x="851" y="188"/>
                </a:lnTo>
                <a:lnTo>
                  <a:pt x="851" y="186"/>
                </a:lnTo>
                <a:lnTo>
                  <a:pt x="853" y="185"/>
                </a:lnTo>
                <a:lnTo>
                  <a:pt x="854" y="186"/>
                </a:lnTo>
                <a:lnTo>
                  <a:pt x="854" y="186"/>
                </a:lnTo>
                <a:lnTo>
                  <a:pt x="855" y="186"/>
                </a:lnTo>
                <a:lnTo>
                  <a:pt x="855" y="188"/>
                </a:lnTo>
                <a:lnTo>
                  <a:pt x="854" y="189"/>
                </a:lnTo>
                <a:lnTo>
                  <a:pt x="853" y="190"/>
                </a:lnTo>
                <a:lnTo>
                  <a:pt x="853" y="190"/>
                </a:lnTo>
                <a:lnTo>
                  <a:pt x="853" y="190"/>
                </a:lnTo>
                <a:lnTo>
                  <a:pt x="854" y="192"/>
                </a:lnTo>
                <a:lnTo>
                  <a:pt x="854" y="192"/>
                </a:lnTo>
                <a:lnTo>
                  <a:pt x="858" y="192"/>
                </a:lnTo>
                <a:lnTo>
                  <a:pt x="862" y="192"/>
                </a:lnTo>
                <a:lnTo>
                  <a:pt x="865" y="192"/>
                </a:lnTo>
                <a:lnTo>
                  <a:pt x="868" y="192"/>
                </a:lnTo>
                <a:lnTo>
                  <a:pt x="870" y="192"/>
                </a:lnTo>
                <a:lnTo>
                  <a:pt x="870" y="192"/>
                </a:lnTo>
                <a:lnTo>
                  <a:pt x="870" y="190"/>
                </a:lnTo>
                <a:lnTo>
                  <a:pt x="870" y="190"/>
                </a:lnTo>
                <a:lnTo>
                  <a:pt x="875" y="192"/>
                </a:lnTo>
                <a:lnTo>
                  <a:pt x="875" y="190"/>
                </a:lnTo>
                <a:lnTo>
                  <a:pt x="876" y="190"/>
                </a:lnTo>
                <a:lnTo>
                  <a:pt x="877" y="192"/>
                </a:lnTo>
                <a:lnTo>
                  <a:pt x="879" y="192"/>
                </a:lnTo>
                <a:lnTo>
                  <a:pt x="881" y="192"/>
                </a:lnTo>
                <a:lnTo>
                  <a:pt x="881" y="190"/>
                </a:lnTo>
                <a:lnTo>
                  <a:pt x="881" y="190"/>
                </a:lnTo>
                <a:lnTo>
                  <a:pt x="883" y="190"/>
                </a:lnTo>
                <a:lnTo>
                  <a:pt x="883" y="190"/>
                </a:lnTo>
                <a:lnTo>
                  <a:pt x="883" y="190"/>
                </a:lnTo>
                <a:lnTo>
                  <a:pt x="884" y="192"/>
                </a:lnTo>
                <a:lnTo>
                  <a:pt x="886" y="192"/>
                </a:lnTo>
                <a:lnTo>
                  <a:pt x="886" y="192"/>
                </a:lnTo>
                <a:lnTo>
                  <a:pt x="886" y="190"/>
                </a:lnTo>
                <a:lnTo>
                  <a:pt x="887" y="190"/>
                </a:lnTo>
                <a:lnTo>
                  <a:pt x="887" y="190"/>
                </a:lnTo>
                <a:lnTo>
                  <a:pt x="888" y="190"/>
                </a:lnTo>
                <a:lnTo>
                  <a:pt x="890" y="192"/>
                </a:lnTo>
                <a:lnTo>
                  <a:pt x="892" y="192"/>
                </a:lnTo>
                <a:lnTo>
                  <a:pt x="894" y="192"/>
                </a:lnTo>
                <a:lnTo>
                  <a:pt x="898" y="190"/>
                </a:lnTo>
                <a:lnTo>
                  <a:pt x="899" y="190"/>
                </a:lnTo>
                <a:lnTo>
                  <a:pt x="901" y="190"/>
                </a:lnTo>
                <a:lnTo>
                  <a:pt x="902" y="189"/>
                </a:lnTo>
                <a:lnTo>
                  <a:pt x="902" y="189"/>
                </a:lnTo>
                <a:lnTo>
                  <a:pt x="902" y="186"/>
                </a:lnTo>
                <a:lnTo>
                  <a:pt x="902" y="186"/>
                </a:lnTo>
                <a:lnTo>
                  <a:pt x="901" y="185"/>
                </a:lnTo>
                <a:lnTo>
                  <a:pt x="901" y="185"/>
                </a:lnTo>
                <a:lnTo>
                  <a:pt x="901" y="185"/>
                </a:lnTo>
                <a:lnTo>
                  <a:pt x="901" y="185"/>
                </a:lnTo>
                <a:lnTo>
                  <a:pt x="902" y="185"/>
                </a:lnTo>
                <a:lnTo>
                  <a:pt x="903" y="186"/>
                </a:lnTo>
                <a:lnTo>
                  <a:pt x="905" y="186"/>
                </a:lnTo>
                <a:lnTo>
                  <a:pt x="905" y="186"/>
                </a:lnTo>
                <a:lnTo>
                  <a:pt x="905" y="186"/>
                </a:lnTo>
                <a:lnTo>
                  <a:pt x="905" y="188"/>
                </a:lnTo>
                <a:lnTo>
                  <a:pt x="905" y="188"/>
                </a:lnTo>
                <a:lnTo>
                  <a:pt x="905" y="189"/>
                </a:lnTo>
                <a:lnTo>
                  <a:pt x="906" y="190"/>
                </a:lnTo>
                <a:lnTo>
                  <a:pt x="906" y="190"/>
                </a:lnTo>
                <a:lnTo>
                  <a:pt x="909" y="192"/>
                </a:lnTo>
                <a:lnTo>
                  <a:pt x="909" y="192"/>
                </a:lnTo>
                <a:lnTo>
                  <a:pt x="912" y="192"/>
                </a:lnTo>
                <a:lnTo>
                  <a:pt x="914" y="192"/>
                </a:lnTo>
                <a:lnTo>
                  <a:pt x="916" y="192"/>
                </a:lnTo>
                <a:lnTo>
                  <a:pt x="917" y="192"/>
                </a:lnTo>
                <a:lnTo>
                  <a:pt x="919" y="192"/>
                </a:lnTo>
                <a:lnTo>
                  <a:pt x="921" y="190"/>
                </a:lnTo>
                <a:lnTo>
                  <a:pt x="923" y="190"/>
                </a:lnTo>
                <a:lnTo>
                  <a:pt x="931" y="190"/>
                </a:lnTo>
                <a:lnTo>
                  <a:pt x="932" y="190"/>
                </a:lnTo>
                <a:lnTo>
                  <a:pt x="932" y="189"/>
                </a:lnTo>
                <a:lnTo>
                  <a:pt x="932" y="188"/>
                </a:lnTo>
                <a:lnTo>
                  <a:pt x="932" y="188"/>
                </a:lnTo>
                <a:lnTo>
                  <a:pt x="932" y="186"/>
                </a:lnTo>
                <a:lnTo>
                  <a:pt x="932" y="186"/>
                </a:lnTo>
                <a:lnTo>
                  <a:pt x="932" y="186"/>
                </a:lnTo>
                <a:lnTo>
                  <a:pt x="931" y="185"/>
                </a:lnTo>
                <a:lnTo>
                  <a:pt x="931" y="183"/>
                </a:lnTo>
                <a:lnTo>
                  <a:pt x="931" y="183"/>
                </a:lnTo>
                <a:lnTo>
                  <a:pt x="932" y="185"/>
                </a:lnTo>
                <a:lnTo>
                  <a:pt x="935" y="185"/>
                </a:lnTo>
                <a:lnTo>
                  <a:pt x="939" y="185"/>
                </a:lnTo>
                <a:lnTo>
                  <a:pt x="941" y="183"/>
                </a:lnTo>
                <a:lnTo>
                  <a:pt x="939" y="183"/>
                </a:lnTo>
                <a:lnTo>
                  <a:pt x="939" y="182"/>
                </a:lnTo>
                <a:lnTo>
                  <a:pt x="938" y="182"/>
                </a:lnTo>
                <a:lnTo>
                  <a:pt x="936" y="182"/>
                </a:lnTo>
                <a:lnTo>
                  <a:pt x="934" y="182"/>
                </a:lnTo>
                <a:lnTo>
                  <a:pt x="932" y="182"/>
                </a:lnTo>
                <a:lnTo>
                  <a:pt x="932" y="182"/>
                </a:lnTo>
                <a:lnTo>
                  <a:pt x="931" y="182"/>
                </a:lnTo>
                <a:lnTo>
                  <a:pt x="931" y="181"/>
                </a:lnTo>
                <a:lnTo>
                  <a:pt x="935" y="181"/>
                </a:lnTo>
                <a:lnTo>
                  <a:pt x="938" y="178"/>
                </a:lnTo>
                <a:lnTo>
                  <a:pt x="939" y="178"/>
                </a:lnTo>
                <a:lnTo>
                  <a:pt x="939" y="177"/>
                </a:lnTo>
                <a:lnTo>
                  <a:pt x="938" y="175"/>
                </a:lnTo>
                <a:lnTo>
                  <a:pt x="938" y="174"/>
                </a:lnTo>
                <a:lnTo>
                  <a:pt x="936" y="174"/>
                </a:lnTo>
                <a:lnTo>
                  <a:pt x="934" y="174"/>
                </a:lnTo>
                <a:lnTo>
                  <a:pt x="932" y="174"/>
                </a:lnTo>
                <a:lnTo>
                  <a:pt x="931" y="172"/>
                </a:lnTo>
                <a:lnTo>
                  <a:pt x="934" y="172"/>
                </a:lnTo>
                <a:lnTo>
                  <a:pt x="934" y="171"/>
                </a:lnTo>
                <a:lnTo>
                  <a:pt x="932" y="171"/>
                </a:lnTo>
                <a:lnTo>
                  <a:pt x="931" y="170"/>
                </a:lnTo>
                <a:lnTo>
                  <a:pt x="930" y="170"/>
                </a:lnTo>
                <a:lnTo>
                  <a:pt x="924" y="170"/>
                </a:lnTo>
                <a:lnTo>
                  <a:pt x="924" y="170"/>
                </a:lnTo>
                <a:lnTo>
                  <a:pt x="923" y="170"/>
                </a:lnTo>
                <a:lnTo>
                  <a:pt x="923" y="170"/>
                </a:lnTo>
                <a:lnTo>
                  <a:pt x="923" y="168"/>
                </a:lnTo>
                <a:lnTo>
                  <a:pt x="923" y="168"/>
                </a:lnTo>
                <a:lnTo>
                  <a:pt x="919" y="167"/>
                </a:lnTo>
                <a:lnTo>
                  <a:pt x="914" y="167"/>
                </a:lnTo>
                <a:lnTo>
                  <a:pt x="912" y="167"/>
                </a:lnTo>
                <a:lnTo>
                  <a:pt x="910" y="167"/>
                </a:lnTo>
                <a:lnTo>
                  <a:pt x="905" y="168"/>
                </a:lnTo>
                <a:lnTo>
                  <a:pt x="903" y="168"/>
                </a:lnTo>
                <a:lnTo>
                  <a:pt x="899" y="167"/>
                </a:lnTo>
                <a:lnTo>
                  <a:pt x="897" y="167"/>
                </a:lnTo>
                <a:lnTo>
                  <a:pt x="897" y="167"/>
                </a:lnTo>
                <a:lnTo>
                  <a:pt x="895" y="168"/>
                </a:lnTo>
                <a:lnTo>
                  <a:pt x="891" y="170"/>
                </a:lnTo>
                <a:lnTo>
                  <a:pt x="890" y="170"/>
                </a:lnTo>
                <a:lnTo>
                  <a:pt x="887" y="170"/>
                </a:lnTo>
                <a:lnTo>
                  <a:pt x="883" y="171"/>
                </a:lnTo>
                <a:lnTo>
                  <a:pt x="881" y="171"/>
                </a:lnTo>
                <a:lnTo>
                  <a:pt x="877" y="172"/>
                </a:lnTo>
                <a:lnTo>
                  <a:pt x="876" y="172"/>
                </a:lnTo>
                <a:lnTo>
                  <a:pt x="879" y="174"/>
                </a:lnTo>
                <a:lnTo>
                  <a:pt x="877" y="175"/>
                </a:lnTo>
                <a:lnTo>
                  <a:pt x="875" y="175"/>
                </a:lnTo>
                <a:lnTo>
                  <a:pt x="873" y="174"/>
                </a:lnTo>
                <a:lnTo>
                  <a:pt x="872" y="174"/>
                </a:lnTo>
                <a:lnTo>
                  <a:pt x="869" y="172"/>
                </a:lnTo>
                <a:lnTo>
                  <a:pt x="865" y="171"/>
                </a:lnTo>
                <a:lnTo>
                  <a:pt x="864" y="171"/>
                </a:lnTo>
                <a:lnTo>
                  <a:pt x="862" y="172"/>
                </a:lnTo>
                <a:lnTo>
                  <a:pt x="862" y="172"/>
                </a:lnTo>
                <a:lnTo>
                  <a:pt x="862" y="172"/>
                </a:lnTo>
                <a:lnTo>
                  <a:pt x="861" y="171"/>
                </a:lnTo>
                <a:lnTo>
                  <a:pt x="857" y="172"/>
                </a:lnTo>
                <a:lnTo>
                  <a:pt x="853" y="170"/>
                </a:lnTo>
                <a:lnTo>
                  <a:pt x="853" y="170"/>
                </a:lnTo>
                <a:lnTo>
                  <a:pt x="851" y="170"/>
                </a:lnTo>
                <a:lnTo>
                  <a:pt x="851" y="170"/>
                </a:lnTo>
                <a:lnTo>
                  <a:pt x="850" y="171"/>
                </a:lnTo>
                <a:lnTo>
                  <a:pt x="850" y="171"/>
                </a:lnTo>
                <a:lnTo>
                  <a:pt x="850" y="172"/>
                </a:lnTo>
                <a:lnTo>
                  <a:pt x="851" y="172"/>
                </a:lnTo>
                <a:lnTo>
                  <a:pt x="850" y="174"/>
                </a:lnTo>
                <a:lnTo>
                  <a:pt x="850" y="174"/>
                </a:lnTo>
                <a:lnTo>
                  <a:pt x="850" y="174"/>
                </a:lnTo>
                <a:lnTo>
                  <a:pt x="846" y="171"/>
                </a:lnTo>
                <a:lnTo>
                  <a:pt x="846" y="171"/>
                </a:lnTo>
                <a:lnTo>
                  <a:pt x="843" y="171"/>
                </a:lnTo>
                <a:lnTo>
                  <a:pt x="843" y="171"/>
                </a:lnTo>
                <a:lnTo>
                  <a:pt x="846" y="170"/>
                </a:lnTo>
                <a:lnTo>
                  <a:pt x="846" y="170"/>
                </a:lnTo>
                <a:lnTo>
                  <a:pt x="847" y="168"/>
                </a:lnTo>
                <a:lnTo>
                  <a:pt x="847" y="168"/>
                </a:lnTo>
                <a:lnTo>
                  <a:pt x="846" y="167"/>
                </a:lnTo>
                <a:lnTo>
                  <a:pt x="844" y="166"/>
                </a:lnTo>
                <a:lnTo>
                  <a:pt x="843" y="166"/>
                </a:lnTo>
                <a:lnTo>
                  <a:pt x="842" y="166"/>
                </a:lnTo>
                <a:lnTo>
                  <a:pt x="842" y="164"/>
                </a:lnTo>
                <a:lnTo>
                  <a:pt x="840" y="164"/>
                </a:lnTo>
                <a:lnTo>
                  <a:pt x="839" y="164"/>
                </a:lnTo>
                <a:lnTo>
                  <a:pt x="837" y="163"/>
                </a:lnTo>
                <a:lnTo>
                  <a:pt x="837" y="163"/>
                </a:lnTo>
                <a:lnTo>
                  <a:pt x="832" y="161"/>
                </a:lnTo>
                <a:lnTo>
                  <a:pt x="832" y="161"/>
                </a:lnTo>
                <a:lnTo>
                  <a:pt x="829" y="160"/>
                </a:lnTo>
                <a:lnTo>
                  <a:pt x="826" y="160"/>
                </a:lnTo>
                <a:lnTo>
                  <a:pt x="826" y="159"/>
                </a:lnTo>
                <a:lnTo>
                  <a:pt x="828" y="159"/>
                </a:lnTo>
                <a:lnTo>
                  <a:pt x="832" y="160"/>
                </a:lnTo>
                <a:lnTo>
                  <a:pt x="836" y="160"/>
                </a:lnTo>
                <a:lnTo>
                  <a:pt x="844" y="160"/>
                </a:lnTo>
                <a:lnTo>
                  <a:pt x="846" y="159"/>
                </a:lnTo>
                <a:lnTo>
                  <a:pt x="847" y="159"/>
                </a:lnTo>
                <a:lnTo>
                  <a:pt x="847" y="159"/>
                </a:lnTo>
                <a:lnTo>
                  <a:pt x="846" y="157"/>
                </a:lnTo>
                <a:lnTo>
                  <a:pt x="831" y="155"/>
                </a:lnTo>
                <a:lnTo>
                  <a:pt x="826" y="155"/>
                </a:lnTo>
                <a:lnTo>
                  <a:pt x="825" y="155"/>
                </a:lnTo>
                <a:lnTo>
                  <a:pt x="825" y="153"/>
                </a:lnTo>
                <a:lnTo>
                  <a:pt x="826" y="153"/>
                </a:lnTo>
                <a:lnTo>
                  <a:pt x="826" y="153"/>
                </a:lnTo>
                <a:lnTo>
                  <a:pt x="828" y="153"/>
                </a:lnTo>
                <a:lnTo>
                  <a:pt x="831" y="153"/>
                </a:lnTo>
                <a:lnTo>
                  <a:pt x="833" y="155"/>
                </a:lnTo>
                <a:lnTo>
                  <a:pt x="835" y="153"/>
                </a:lnTo>
                <a:lnTo>
                  <a:pt x="833" y="153"/>
                </a:lnTo>
                <a:lnTo>
                  <a:pt x="833" y="153"/>
                </a:lnTo>
                <a:lnTo>
                  <a:pt x="832" y="152"/>
                </a:lnTo>
                <a:lnTo>
                  <a:pt x="829" y="150"/>
                </a:lnTo>
                <a:lnTo>
                  <a:pt x="826" y="150"/>
                </a:lnTo>
                <a:lnTo>
                  <a:pt x="825" y="150"/>
                </a:lnTo>
                <a:lnTo>
                  <a:pt x="822" y="150"/>
                </a:lnTo>
                <a:lnTo>
                  <a:pt x="817" y="152"/>
                </a:lnTo>
                <a:lnTo>
                  <a:pt x="813" y="152"/>
                </a:lnTo>
                <a:lnTo>
                  <a:pt x="811" y="152"/>
                </a:lnTo>
                <a:lnTo>
                  <a:pt x="807" y="155"/>
                </a:lnTo>
                <a:lnTo>
                  <a:pt x="806" y="155"/>
                </a:lnTo>
                <a:lnTo>
                  <a:pt x="806" y="153"/>
                </a:lnTo>
                <a:lnTo>
                  <a:pt x="807" y="153"/>
                </a:lnTo>
                <a:lnTo>
                  <a:pt x="807" y="152"/>
                </a:lnTo>
                <a:lnTo>
                  <a:pt x="809" y="150"/>
                </a:lnTo>
                <a:lnTo>
                  <a:pt x="809" y="150"/>
                </a:lnTo>
                <a:lnTo>
                  <a:pt x="809" y="150"/>
                </a:lnTo>
                <a:lnTo>
                  <a:pt x="809" y="149"/>
                </a:lnTo>
                <a:lnTo>
                  <a:pt x="809" y="149"/>
                </a:lnTo>
                <a:lnTo>
                  <a:pt x="809" y="148"/>
                </a:lnTo>
                <a:lnTo>
                  <a:pt x="809" y="148"/>
                </a:lnTo>
                <a:lnTo>
                  <a:pt x="807" y="148"/>
                </a:lnTo>
                <a:lnTo>
                  <a:pt x="804" y="146"/>
                </a:lnTo>
                <a:lnTo>
                  <a:pt x="803" y="145"/>
                </a:lnTo>
                <a:lnTo>
                  <a:pt x="802" y="145"/>
                </a:lnTo>
                <a:lnTo>
                  <a:pt x="800" y="145"/>
                </a:lnTo>
                <a:lnTo>
                  <a:pt x="799" y="145"/>
                </a:lnTo>
                <a:lnTo>
                  <a:pt x="795" y="145"/>
                </a:lnTo>
                <a:lnTo>
                  <a:pt x="791" y="144"/>
                </a:lnTo>
                <a:lnTo>
                  <a:pt x="785" y="142"/>
                </a:lnTo>
                <a:lnTo>
                  <a:pt x="784" y="142"/>
                </a:lnTo>
                <a:lnTo>
                  <a:pt x="781" y="142"/>
                </a:lnTo>
                <a:lnTo>
                  <a:pt x="778" y="144"/>
                </a:lnTo>
                <a:lnTo>
                  <a:pt x="777" y="144"/>
                </a:lnTo>
                <a:lnTo>
                  <a:pt x="776" y="144"/>
                </a:lnTo>
                <a:lnTo>
                  <a:pt x="776" y="145"/>
                </a:lnTo>
                <a:lnTo>
                  <a:pt x="774" y="145"/>
                </a:lnTo>
                <a:lnTo>
                  <a:pt x="774" y="145"/>
                </a:lnTo>
                <a:lnTo>
                  <a:pt x="774" y="146"/>
                </a:lnTo>
                <a:lnTo>
                  <a:pt x="776" y="146"/>
                </a:lnTo>
                <a:lnTo>
                  <a:pt x="778" y="148"/>
                </a:lnTo>
                <a:lnTo>
                  <a:pt x="778" y="148"/>
                </a:lnTo>
                <a:lnTo>
                  <a:pt x="778" y="148"/>
                </a:lnTo>
                <a:lnTo>
                  <a:pt x="777" y="149"/>
                </a:lnTo>
                <a:lnTo>
                  <a:pt x="776" y="148"/>
                </a:lnTo>
                <a:lnTo>
                  <a:pt x="774" y="148"/>
                </a:lnTo>
                <a:lnTo>
                  <a:pt x="774" y="148"/>
                </a:lnTo>
                <a:lnTo>
                  <a:pt x="774" y="149"/>
                </a:lnTo>
                <a:lnTo>
                  <a:pt x="774" y="149"/>
                </a:lnTo>
                <a:lnTo>
                  <a:pt x="774" y="149"/>
                </a:lnTo>
                <a:lnTo>
                  <a:pt x="776" y="149"/>
                </a:lnTo>
                <a:lnTo>
                  <a:pt x="782" y="152"/>
                </a:lnTo>
                <a:lnTo>
                  <a:pt x="784" y="152"/>
                </a:lnTo>
                <a:lnTo>
                  <a:pt x="785" y="152"/>
                </a:lnTo>
                <a:lnTo>
                  <a:pt x="785" y="152"/>
                </a:lnTo>
                <a:lnTo>
                  <a:pt x="784" y="153"/>
                </a:lnTo>
                <a:lnTo>
                  <a:pt x="782" y="153"/>
                </a:lnTo>
                <a:lnTo>
                  <a:pt x="782" y="153"/>
                </a:lnTo>
                <a:lnTo>
                  <a:pt x="782" y="155"/>
                </a:lnTo>
                <a:lnTo>
                  <a:pt x="784" y="155"/>
                </a:lnTo>
                <a:lnTo>
                  <a:pt x="788" y="156"/>
                </a:lnTo>
                <a:lnTo>
                  <a:pt x="789" y="159"/>
                </a:lnTo>
                <a:lnTo>
                  <a:pt x="792" y="159"/>
                </a:lnTo>
                <a:lnTo>
                  <a:pt x="795" y="157"/>
                </a:lnTo>
                <a:lnTo>
                  <a:pt x="796" y="157"/>
                </a:lnTo>
                <a:lnTo>
                  <a:pt x="798" y="157"/>
                </a:lnTo>
                <a:lnTo>
                  <a:pt x="803" y="159"/>
                </a:lnTo>
                <a:lnTo>
                  <a:pt x="804" y="157"/>
                </a:lnTo>
                <a:lnTo>
                  <a:pt x="804" y="157"/>
                </a:lnTo>
                <a:lnTo>
                  <a:pt x="806" y="157"/>
                </a:lnTo>
                <a:lnTo>
                  <a:pt x="807" y="156"/>
                </a:lnTo>
                <a:lnTo>
                  <a:pt x="809" y="156"/>
                </a:lnTo>
                <a:lnTo>
                  <a:pt x="810" y="156"/>
                </a:lnTo>
                <a:lnTo>
                  <a:pt x="811" y="159"/>
                </a:lnTo>
                <a:lnTo>
                  <a:pt x="814" y="161"/>
                </a:lnTo>
                <a:lnTo>
                  <a:pt x="815" y="164"/>
                </a:lnTo>
                <a:lnTo>
                  <a:pt x="817" y="166"/>
                </a:lnTo>
                <a:lnTo>
                  <a:pt x="818" y="166"/>
                </a:lnTo>
                <a:lnTo>
                  <a:pt x="818" y="167"/>
                </a:lnTo>
                <a:lnTo>
                  <a:pt x="820" y="168"/>
                </a:lnTo>
                <a:lnTo>
                  <a:pt x="820" y="170"/>
                </a:lnTo>
                <a:lnTo>
                  <a:pt x="820" y="170"/>
                </a:lnTo>
                <a:lnTo>
                  <a:pt x="820" y="171"/>
                </a:lnTo>
                <a:lnTo>
                  <a:pt x="817" y="174"/>
                </a:lnTo>
                <a:lnTo>
                  <a:pt x="817" y="175"/>
                </a:lnTo>
                <a:lnTo>
                  <a:pt x="815" y="175"/>
                </a:lnTo>
                <a:lnTo>
                  <a:pt x="815" y="175"/>
                </a:lnTo>
                <a:lnTo>
                  <a:pt x="817" y="177"/>
                </a:lnTo>
                <a:lnTo>
                  <a:pt x="817" y="178"/>
                </a:lnTo>
                <a:lnTo>
                  <a:pt x="817" y="178"/>
                </a:lnTo>
                <a:lnTo>
                  <a:pt x="818" y="179"/>
                </a:lnTo>
                <a:lnTo>
                  <a:pt x="820" y="179"/>
                </a:lnTo>
                <a:lnTo>
                  <a:pt x="820" y="181"/>
                </a:lnTo>
                <a:lnTo>
                  <a:pt x="818" y="181"/>
                </a:lnTo>
                <a:lnTo>
                  <a:pt x="818" y="181"/>
                </a:lnTo>
                <a:lnTo>
                  <a:pt x="820" y="183"/>
                </a:lnTo>
                <a:lnTo>
                  <a:pt x="821" y="186"/>
                </a:lnTo>
                <a:lnTo>
                  <a:pt x="821" y="188"/>
                </a:lnTo>
                <a:lnTo>
                  <a:pt x="824" y="188"/>
                </a:lnTo>
                <a:lnTo>
                  <a:pt x="825" y="189"/>
                </a:lnTo>
                <a:lnTo>
                  <a:pt x="825" y="189"/>
                </a:lnTo>
                <a:lnTo>
                  <a:pt x="826" y="189"/>
                </a:lnTo>
                <a:lnTo>
                  <a:pt x="828" y="189"/>
                </a:lnTo>
                <a:lnTo>
                  <a:pt x="828" y="189"/>
                </a:lnTo>
                <a:lnTo>
                  <a:pt x="828" y="188"/>
                </a:lnTo>
                <a:lnTo>
                  <a:pt x="828" y="188"/>
                </a:lnTo>
                <a:lnTo>
                  <a:pt x="831" y="186"/>
                </a:lnTo>
                <a:lnTo>
                  <a:pt x="831" y="186"/>
                </a:lnTo>
                <a:lnTo>
                  <a:pt x="831" y="188"/>
                </a:lnTo>
                <a:lnTo>
                  <a:pt x="831" y="188"/>
                </a:lnTo>
                <a:lnTo>
                  <a:pt x="832" y="188"/>
                </a:lnTo>
                <a:lnTo>
                  <a:pt x="833" y="189"/>
                </a:lnTo>
                <a:lnTo>
                  <a:pt x="836" y="189"/>
                </a:lnTo>
                <a:lnTo>
                  <a:pt x="839" y="190"/>
                </a:lnTo>
                <a:lnTo>
                  <a:pt x="840" y="190"/>
                </a:lnTo>
                <a:moveTo>
                  <a:pt x="842" y="137"/>
                </a:moveTo>
                <a:lnTo>
                  <a:pt x="842" y="135"/>
                </a:lnTo>
                <a:lnTo>
                  <a:pt x="840" y="134"/>
                </a:lnTo>
                <a:lnTo>
                  <a:pt x="837" y="131"/>
                </a:lnTo>
                <a:lnTo>
                  <a:pt x="835" y="131"/>
                </a:lnTo>
                <a:lnTo>
                  <a:pt x="833" y="131"/>
                </a:lnTo>
                <a:lnTo>
                  <a:pt x="831" y="131"/>
                </a:lnTo>
                <a:lnTo>
                  <a:pt x="829" y="131"/>
                </a:lnTo>
                <a:lnTo>
                  <a:pt x="829" y="131"/>
                </a:lnTo>
                <a:lnTo>
                  <a:pt x="828" y="131"/>
                </a:lnTo>
                <a:lnTo>
                  <a:pt x="828" y="132"/>
                </a:lnTo>
                <a:lnTo>
                  <a:pt x="828" y="134"/>
                </a:lnTo>
                <a:lnTo>
                  <a:pt x="828" y="135"/>
                </a:lnTo>
                <a:lnTo>
                  <a:pt x="828" y="135"/>
                </a:lnTo>
                <a:lnTo>
                  <a:pt x="829" y="137"/>
                </a:lnTo>
                <a:lnTo>
                  <a:pt x="837" y="139"/>
                </a:lnTo>
                <a:lnTo>
                  <a:pt x="839" y="139"/>
                </a:lnTo>
                <a:lnTo>
                  <a:pt x="840" y="138"/>
                </a:lnTo>
                <a:lnTo>
                  <a:pt x="842" y="138"/>
                </a:lnTo>
                <a:lnTo>
                  <a:pt x="842" y="138"/>
                </a:lnTo>
                <a:lnTo>
                  <a:pt x="842" y="137"/>
                </a:lnTo>
                <a:lnTo>
                  <a:pt x="842" y="137"/>
                </a:lnTo>
                <a:moveTo>
                  <a:pt x="842" y="149"/>
                </a:moveTo>
                <a:lnTo>
                  <a:pt x="842" y="149"/>
                </a:lnTo>
                <a:lnTo>
                  <a:pt x="842" y="149"/>
                </a:lnTo>
                <a:lnTo>
                  <a:pt x="842" y="148"/>
                </a:lnTo>
                <a:lnTo>
                  <a:pt x="842" y="148"/>
                </a:lnTo>
                <a:lnTo>
                  <a:pt x="840" y="146"/>
                </a:lnTo>
                <a:lnTo>
                  <a:pt x="837" y="146"/>
                </a:lnTo>
                <a:lnTo>
                  <a:pt x="835" y="148"/>
                </a:lnTo>
                <a:lnTo>
                  <a:pt x="835" y="148"/>
                </a:lnTo>
                <a:lnTo>
                  <a:pt x="833" y="149"/>
                </a:lnTo>
                <a:lnTo>
                  <a:pt x="833" y="149"/>
                </a:lnTo>
                <a:lnTo>
                  <a:pt x="835" y="150"/>
                </a:lnTo>
                <a:lnTo>
                  <a:pt x="836" y="152"/>
                </a:lnTo>
                <a:lnTo>
                  <a:pt x="837" y="153"/>
                </a:lnTo>
                <a:lnTo>
                  <a:pt x="839" y="153"/>
                </a:lnTo>
                <a:lnTo>
                  <a:pt x="839" y="153"/>
                </a:lnTo>
                <a:lnTo>
                  <a:pt x="840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2"/>
                </a:lnTo>
                <a:lnTo>
                  <a:pt x="842" y="152"/>
                </a:lnTo>
                <a:lnTo>
                  <a:pt x="842" y="150"/>
                </a:lnTo>
                <a:lnTo>
                  <a:pt x="842" y="150"/>
                </a:lnTo>
                <a:lnTo>
                  <a:pt x="842" y="149"/>
                </a:lnTo>
                <a:moveTo>
                  <a:pt x="529" y="160"/>
                </a:moveTo>
                <a:lnTo>
                  <a:pt x="529" y="160"/>
                </a:lnTo>
                <a:lnTo>
                  <a:pt x="529" y="160"/>
                </a:lnTo>
                <a:lnTo>
                  <a:pt x="529" y="160"/>
                </a:lnTo>
                <a:lnTo>
                  <a:pt x="529" y="161"/>
                </a:lnTo>
                <a:lnTo>
                  <a:pt x="529" y="161"/>
                </a:lnTo>
                <a:lnTo>
                  <a:pt x="529" y="161"/>
                </a:lnTo>
                <a:lnTo>
                  <a:pt x="529" y="163"/>
                </a:lnTo>
                <a:lnTo>
                  <a:pt x="529" y="163"/>
                </a:lnTo>
                <a:lnTo>
                  <a:pt x="529" y="163"/>
                </a:lnTo>
                <a:lnTo>
                  <a:pt x="529" y="164"/>
                </a:lnTo>
                <a:lnTo>
                  <a:pt x="529" y="164"/>
                </a:lnTo>
                <a:lnTo>
                  <a:pt x="531" y="164"/>
                </a:lnTo>
                <a:lnTo>
                  <a:pt x="532" y="164"/>
                </a:lnTo>
                <a:lnTo>
                  <a:pt x="535" y="163"/>
                </a:lnTo>
                <a:lnTo>
                  <a:pt x="536" y="163"/>
                </a:lnTo>
                <a:lnTo>
                  <a:pt x="538" y="163"/>
                </a:lnTo>
                <a:lnTo>
                  <a:pt x="540" y="164"/>
                </a:lnTo>
                <a:lnTo>
                  <a:pt x="542" y="164"/>
                </a:lnTo>
                <a:lnTo>
                  <a:pt x="542" y="164"/>
                </a:lnTo>
                <a:lnTo>
                  <a:pt x="544" y="163"/>
                </a:lnTo>
                <a:lnTo>
                  <a:pt x="546" y="160"/>
                </a:lnTo>
                <a:lnTo>
                  <a:pt x="546" y="160"/>
                </a:lnTo>
                <a:lnTo>
                  <a:pt x="546" y="160"/>
                </a:lnTo>
                <a:lnTo>
                  <a:pt x="547" y="160"/>
                </a:lnTo>
                <a:lnTo>
                  <a:pt x="547" y="160"/>
                </a:lnTo>
                <a:lnTo>
                  <a:pt x="547" y="163"/>
                </a:lnTo>
                <a:lnTo>
                  <a:pt x="549" y="163"/>
                </a:lnTo>
                <a:lnTo>
                  <a:pt x="549" y="164"/>
                </a:lnTo>
                <a:lnTo>
                  <a:pt x="550" y="166"/>
                </a:lnTo>
                <a:lnTo>
                  <a:pt x="550" y="167"/>
                </a:lnTo>
                <a:lnTo>
                  <a:pt x="550" y="167"/>
                </a:lnTo>
                <a:lnTo>
                  <a:pt x="553" y="166"/>
                </a:lnTo>
                <a:lnTo>
                  <a:pt x="554" y="166"/>
                </a:lnTo>
                <a:lnTo>
                  <a:pt x="557" y="164"/>
                </a:lnTo>
                <a:lnTo>
                  <a:pt x="557" y="164"/>
                </a:lnTo>
                <a:lnTo>
                  <a:pt x="558" y="164"/>
                </a:lnTo>
                <a:lnTo>
                  <a:pt x="558" y="164"/>
                </a:lnTo>
                <a:lnTo>
                  <a:pt x="558" y="163"/>
                </a:lnTo>
                <a:lnTo>
                  <a:pt x="558" y="163"/>
                </a:lnTo>
                <a:lnTo>
                  <a:pt x="558" y="163"/>
                </a:lnTo>
                <a:lnTo>
                  <a:pt x="557" y="161"/>
                </a:lnTo>
                <a:lnTo>
                  <a:pt x="557" y="161"/>
                </a:lnTo>
                <a:lnTo>
                  <a:pt x="557" y="160"/>
                </a:lnTo>
                <a:lnTo>
                  <a:pt x="557" y="160"/>
                </a:lnTo>
                <a:lnTo>
                  <a:pt x="557" y="159"/>
                </a:lnTo>
                <a:lnTo>
                  <a:pt x="557" y="157"/>
                </a:lnTo>
                <a:lnTo>
                  <a:pt x="558" y="157"/>
                </a:lnTo>
                <a:lnTo>
                  <a:pt x="558" y="157"/>
                </a:lnTo>
                <a:lnTo>
                  <a:pt x="558" y="157"/>
                </a:lnTo>
                <a:lnTo>
                  <a:pt x="560" y="157"/>
                </a:lnTo>
                <a:lnTo>
                  <a:pt x="560" y="159"/>
                </a:lnTo>
                <a:lnTo>
                  <a:pt x="561" y="160"/>
                </a:lnTo>
                <a:lnTo>
                  <a:pt x="562" y="161"/>
                </a:lnTo>
                <a:lnTo>
                  <a:pt x="562" y="161"/>
                </a:lnTo>
                <a:lnTo>
                  <a:pt x="564" y="160"/>
                </a:lnTo>
                <a:lnTo>
                  <a:pt x="564" y="160"/>
                </a:lnTo>
                <a:lnTo>
                  <a:pt x="565" y="159"/>
                </a:lnTo>
                <a:lnTo>
                  <a:pt x="565" y="157"/>
                </a:lnTo>
                <a:lnTo>
                  <a:pt x="566" y="157"/>
                </a:lnTo>
                <a:lnTo>
                  <a:pt x="566" y="156"/>
                </a:lnTo>
                <a:lnTo>
                  <a:pt x="566" y="155"/>
                </a:lnTo>
                <a:lnTo>
                  <a:pt x="565" y="155"/>
                </a:lnTo>
                <a:lnTo>
                  <a:pt x="565" y="153"/>
                </a:lnTo>
                <a:lnTo>
                  <a:pt x="565" y="153"/>
                </a:lnTo>
                <a:lnTo>
                  <a:pt x="566" y="153"/>
                </a:lnTo>
                <a:lnTo>
                  <a:pt x="568" y="153"/>
                </a:lnTo>
                <a:lnTo>
                  <a:pt x="568" y="153"/>
                </a:lnTo>
                <a:lnTo>
                  <a:pt x="569" y="152"/>
                </a:lnTo>
                <a:lnTo>
                  <a:pt x="569" y="150"/>
                </a:lnTo>
                <a:lnTo>
                  <a:pt x="569" y="149"/>
                </a:lnTo>
                <a:lnTo>
                  <a:pt x="571" y="149"/>
                </a:lnTo>
                <a:lnTo>
                  <a:pt x="571" y="149"/>
                </a:lnTo>
                <a:lnTo>
                  <a:pt x="572" y="148"/>
                </a:lnTo>
                <a:lnTo>
                  <a:pt x="575" y="148"/>
                </a:lnTo>
                <a:lnTo>
                  <a:pt x="575" y="148"/>
                </a:lnTo>
                <a:lnTo>
                  <a:pt x="575" y="148"/>
                </a:lnTo>
                <a:lnTo>
                  <a:pt x="575" y="149"/>
                </a:lnTo>
                <a:lnTo>
                  <a:pt x="573" y="150"/>
                </a:lnTo>
                <a:lnTo>
                  <a:pt x="573" y="152"/>
                </a:lnTo>
                <a:lnTo>
                  <a:pt x="573" y="153"/>
                </a:lnTo>
                <a:lnTo>
                  <a:pt x="573" y="155"/>
                </a:lnTo>
                <a:lnTo>
                  <a:pt x="573" y="156"/>
                </a:lnTo>
                <a:lnTo>
                  <a:pt x="575" y="156"/>
                </a:lnTo>
                <a:lnTo>
                  <a:pt x="576" y="157"/>
                </a:lnTo>
                <a:lnTo>
                  <a:pt x="577" y="157"/>
                </a:lnTo>
                <a:lnTo>
                  <a:pt x="579" y="157"/>
                </a:lnTo>
                <a:lnTo>
                  <a:pt x="580" y="157"/>
                </a:lnTo>
                <a:lnTo>
                  <a:pt x="582" y="157"/>
                </a:lnTo>
                <a:lnTo>
                  <a:pt x="582" y="157"/>
                </a:lnTo>
                <a:lnTo>
                  <a:pt x="582" y="156"/>
                </a:lnTo>
                <a:lnTo>
                  <a:pt x="582" y="156"/>
                </a:lnTo>
                <a:lnTo>
                  <a:pt x="583" y="155"/>
                </a:lnTo>
                <a:lnTo>
                  <a:pt x="582" y="153"/>
                </a:lnTo>
                <a:lnTo>
                  <a:pt x="583" y="153"/>
                </a:lnTo>
                <a:lnTo>
                  <a:pt x="587" y="152"/>
                </a:lnTo>
                <a:lnTo>
                  <a:pt x="590" y="152"/>
                </a:lnTo>
                <a:lnTo>
                  <a:pt x="591" y="150"/>
                </a:lnTo>
                <a:lnTo>
                  <a:pt x="593" y="150"/>
                </a:lnTo>
                <a:lnTo>
                  <a:pt x="593" y="149"/>
                </a:lnTo>
                <a:lnTo>
                  <a:pt x="593" y="149"/>
                </a:lnTo>
                <a:lnTo>
                  <a:pt x="591" y="148"/>
                </a:lnTo>
                <a:lnTo>
                  <a:pt x="590" y="146"/>
                </a:lnTo>
                <a:lnTo>
                  <a:pt x="590" y="146"/>
                </a:lnTo>
                <a:lnTo>
                  <a:pt x="590" y="145"/>
                </a:lnTo>
                <a:lnTo>
                  <a:pt x="591" y="145"/>
                </a:lnTo>
                <a:lnTo>
                  <a:pt x="593" y="145"/>
                </a:lnTo>
                <a:lnTo>
                  <a:pt x="594" y="145"/>
                </a:lnTo>
                <a:lnTo>
                  <a:pt x="593" y="145"/>
                </a:lnTo>
                <a:lnTo>
                  <a:pt x="591" y="144"/>
                </a:lnTo>
                <a:lnTo>
                  <a:pt x="590" y="142"/>
                </a:lnTo>
                <a:lnTo>
                  <a:pt x="588" y="141"/>
                </a:lnTo>
                <a:lnTo>
                  <a:pt x="590" y="141"/>
                </a:lnTo>
                <a:lnTo>
                  <a:pt x="595" y="138"/>
                </a:lnTo>
                <a:lnTo>
                  <a:pt x="597" y="138"/>
                </a:lnTo>
                <a:lnTo>
                  <a:pt x="597" y="138"/>
                </a:lnTo>
                <a:lnTo>
                  <a:pt x="597" y="137"/>
                </a:lnTo>
                <a:lnTo>
                  <a:pt x="597" y="137"/>
                </a:lnTo>
                <a:lnTo>
                  <a:pt x="591" y="134"/>
                </a:lnTo>
                <a:lnTo>
                  <a:pt x="590" y="134"/>
                </a:lnTo>
                <a:lnTo>
                  <a:pt x="588" y="132"/>
                </a:lnTo>
                <a:lnTo>
                  <a:pt x="587" y="132"/>
                </a:lnTo>
                <a:lnTo>
                  <a:pt x="584" y="132"/>
                </a:lnTo>
                <a:lnTo>
                  <a:pt x="583" y="134"/>
                </a:lnTo>
                <a:lnTo>
                  <a:pt x="582" y="134"/>
                </a:lnTo>
                <a:lnTo>
                  <a:pt x="582" y="135"/>
                </a:lnTo>
                <a:lnTo>
                  <a:pt x="582" y="135"/>
                </a:lnTo>
                <a:lnTo>
                  <a:pt x="584" y="135"/>
                </a:lnTo>
                <a:lnTo>
                  <a:pt x="586" y="137"/>
                </a:lnTo>
                <a:lnTo>
                  <a:pt x="584" y="137"/>
                </a:lnTo>
                <a:lnTo>
                  <a:pt x="584" y="137"/>
                </a:lnTo>
                <a:lnTo>
                  <a:pt x="582" y="137"/>
                </a:lnTo>
                <a:lnTo>
                  <a:pt x="582" y="137"/>
                </a:lnTo>
                <a:lnTo>
                  <a:pt x="580" y="137"/>
                </a:lnTo>
                <a:lnTo>
                  <a:pt x="580" y="138"/>
                </a:lnTo>
                <a:lnTo>
                  <a:pt x="579" y="138"/>
                </a:lnTo>
                <a:lnTo>
                  <a:pt x="573" y="137"/>
                </a:lnTo>
                <a:lnTo>
                  <a:pt x="565" y="137"/>
                </a:lnTo>
                <a:lnTo>
                  <a:pt x="562" y="138"/>
                </a:lnTo>
                <a:lnTo>
                  <a:pt x="561" y="139"/>
                </a:lnTo>
                <a:lnTo>
                  <a:pt x="558" y="141"/>
                </a:lnTo>
                <a:lnTo>
                  <a:pt x="555" y="142"/>
                </a:lnTo>
                <a:lnTo>
                  <a:pt x="551" y="145"/>
                </a:lnTo>
                <a:lnTo>
                  <a:pt x="551" y="145"/>
                </a:lnTo>
                <a:lnTo>
                  <a:pt x="550" y="146"/>
                </a:lnTo>
                <a:lnTo>
                  <a:pt x="550" y="148"/>
                </a:lnTo>
                <a:lnTo>
                  <a:pt x="549" y="148"/>
                </a:lnTo>
                <a:lnTo>
                  <a:pt x="544" y="150"/>
                </a:lnTo>
                <a:lnTo>
                  <a:pt x="543" y="150"/>
                </a:lnTo>
                <a:lnTo>
                  <a:pt x="543" y="152"/>
                </a:lnTo>
                <a:lnTo>
                  <a:pt x="539" y="155"/>
                </a:lnTo>
                <a:lnTo>
                  <a:pt x="539" y="155"/>
                </a:lnTo>
                <a:lnTo>
                  <a:pt x="531" y="156"/>
                </a:lnTo>
                <a:lnTo>
                  <a:pt x="531" y="156"/>
                </a:lnTo>
                <a:lnTo>
                  <a:pt x="529" y="156"/>
                </a:lnTo>
                <a:lnTo>
                  <a:pt x="528" y="159"/>
                </a:lnTo>
                <a:lnTo>
                  <a:pt x="527" y="160"/>
                </a:lnTo>
                <a:lnTo>
                  <a:pt x="527" y="160"/>
                </a:lnTo>
                <a:lnTo>
                  <a:pt x="528" y="160"/>
                </a:lnTo>
                <a:lnTo>
                  <a:pt x="529" y="160"/>
                </a:lnTo>
                <a:moveTo>
                  <a:pt x="605" y="128"/>
                </a:moveTo>
                <a:lnTo>
                  <a:pt x="608" y="130"/>
                </a:lnTo>
                <a:lnTo>
                  <a:pt x="610" y="130"/>
                </a:lnTo>
                <a:lnTo>
                  <a:pt x="612" y="128"/>
                </a:lnTo>
                <a:lnTo>
                  <a:pt x="613" y="128"/>
                </a:lnTo>
                <a:lnTo>
                  <a:pt x="615" y="127"/>
                </a:lnTo>
                <a:lnTo>
                  <a:pt x="615" y="127"/>
                </a:lnTo>
                <a:lnTo>
                  <a:pt x="613" y="126"/>
                </a:lnTo>
                <a:lnTo>
                  <a:pt x="613" y="126"/>
                </a:lnTo>
                <a:lnTo>
                  <a:pt x="613" y="126"/>
                </a:lnTo>
                <a:lnTo>
                  <a:pt x="612" y="126"/>
                </a:lnTo>
                <a:lnTo>
                  <a:pt x="610" y="124"/>
                </a:lnTo>
                <a:lnTo>
                  <a:pt x="609" y="124"/>
                </a:lnTo>
                <a:lnTo>
                  <a:pt x="608" y="123"/>
                </a:lnTo>
                <a:lnTo>
                  <a:pt x="608" y="123"/>
                </a:lnTo>
                <a:lnTo>
                  <a:pt x="608" y="123"/>
                </a:lnTo>
                <a:lnTo>
                  <a:pt x="608" y="121"/>
                </a:lnTo>
                <a:lnTo>
                  <a:pt x="605" y="123"/>
                </a:lnTo>
                <a:lnTo>
                  <a:pt x="604" y="123"/>
                </a:lnTo>
                <a:lnTo>
                  <a:pt x="604" y="124"/>
                </a:lnTo>
                <a:lnTo>
                  <a:pt x="602" y="124"/>
                </a:lnTo>
                <a:lnTo>
                  <a:pt x="601" y="124"/>
                </a:lnTo>
                <a:lnTo>
                  <a:pt x="602" y="126"/>
                </a:lnTo>
                <a:lnTo>
                  <a:pt x="605" y="128"/>
                </a:lnTo>
                <a:moveTo>
                  <a:pt x="612" y="146"/>
                </a:moveTo>
                <a:lnTo>
                  <a:pt x="606" y="146"/>
                </a:lnTo>
                <a:lnTo>
                  <a:pt x="605" y="146"/>
                </a:lnTo>
                <a:lnTo>
                  <a:pt x="604" y="148"/>
                </a:lnTo>
                <a:lnTo>
                  <a:pt x="604" y="148"/>
                </a:lnTo>
                <a:lnTo>
                  <a:pt x="604" y="149"/>
                </a:lnTo>
                <a:lnTo>
                  <a:pt x="613" y="149"/>
                </a:lnTo>
                <a:lnTo>
                  <a:pt x="615" y="149"/>
                </a:lnTo>
                <a:lnTo>
                  <a:pt x="616" y="148"/>
                </a:lnTo>
                <a:lnTo>
                  <a:pt x="616" y="148"/>
                </a:lnTo>
                <a:lnTo>
                  <a:pt x="615" y="146"/>
                </a:lnTo>
                <a:lnTo>
                  <a:pt x="613" y="146"/>
                </a:lnTo>
                <a:lnTo>
                  <a:pt x="612" y="146"/>
                </a:lnTo>
                <a:moveTo>
                  <a:pt x="542" y="167"/>
                </a:moveTo>
                <a:lnTo>
                  <a:pt x="542" y="168"/>
                </a:lnTo>
                <a:lnTo>
                  <a:pt x="543" y="168"/>
                </a:lnTo>
                <a:lnTo>
                  <a:pt x="543" y="168"/>
                </a:lnTo>
                <a:lnTo>
                  <a:pt x="544" y="168"/>
                </a:lnTo>
                <a:lnTo>
                  <a:pt x="544" y="167"/>
                </a:lnTo>
                <a:lnTo>
                  <a:pt x="544" y="167"/>
                </a:lnTo>
                <a:lnTo>
                  <a:pt x="546" y="166"/>
                </a:lnTo>
                <a:lnTo>
                  <a:pt x="546" y="166"/>
                </a:lnTo>
                <a:lnTo>
                  <a:pt x="546" y="164"/>
                </a:lnTo>
                <a:lnTo>
                  <a:pt x="546" y="164"/>
                </a:lnTo>
                <a:lnTo>
                  <a:pt x="544" y="164"/>
                </a:lnTo>
                <a:lnTo>
                  <a:pt x="544" y="166"/>
                </a:lnTo>
                <a:lnTo>
                  <a:pt x="544" y="166"/>
                </a:lnTo>
                <a:lnTo>
                  <a:pt x="544" y="166"/>
                </a:lnTo>
                <a:lnTo>
                  <a:pt x="544" y="166"/>
                </a:lnTo>
                <a:lnTo>
                  <a:pt x="542" y="167"/>
                </a:lnTo>
                <a:moveTo>
                  <a:pt x="577" y="161"/>
                </a:moveTo>
                <a:lnTo>
                  <a:pt x="576" y="161"/>
                </a:lnTo>
                <a:lnTo>
                  <a:pt x="575" y="161"/>
                </a:lnTo>
                <a:lnTo>
                  <a:pt x="573" y="161"/>
                </a:lnTo>
                <a:lnTo>
                  <a:pt x="572" y="163"/>
                </a:lnTo>
                <a:lnTo>
                  <a:pt x="569" y="164"/>
                </a:lnTo>
                <a:lnTo>
                  <a:pt x="566" y="166"/>
                </a:lnTo>
                <a:lnTo>
                  <a:pt x="564" y="168"/>
                </a:lnTo>
                <a:lnTo>
                  <a:pt x="561" y="170"/>
                </a:lnTo>
                <a:lnTo>
                  <a:pt x="561" y="170"/>
                </a:lnTo>
                <a:lnTo>
                  <a:pt x="560" y="171"/>
                </a:lnTo>
                <a:lnTo>
                  <a:pt x="560" y="171"/>
                </a:lnTo>
                <a:lnTo>
                  <a:pt x="561" y="171"/>
                </a:lnTo>
                <a:lnTo>
                  <a:pt x="562" y="171"/>
                </a:lnTo>
                <a:lnTo>
                  <a:pt x="565" y="172"/>
                </a:lnTo>
                <a:lnTo>
                  <a:pt x="566" y="172"/>
                </a:lnTo>
                <a:lnTo>
                  <a:pt x="569" y="171"/>
                </a:lnTo>
                <a:lnTo>
                  <a:pt x="571" y="171"/>
                </a:lnTo>
                <a:lnTo>
                  <a:pt x="573" y="167"/>
                </a:lnTo>
                <a:lnTo>
                  <a:pt x="576" y="164"/>
                </a:lnTo>
                <a:lnTo>
                  <a:pt x="576" y="164"/>
                </a:lnTo>
                <a:lnTo>
                  <a:pt x="577" y="161"/>
                </a:lnTo>
                <a:lnTo>
                  <a:pt x="577" y="161"/>
                </a:lnTo>
                <a:moveTo>
                  <a:pt x="784" y="190"/>
                </a:moveTo>
                <a:lnTo>
                  <a:pt x="788" y="192"/>
                </a:lnTo>
                <a:lnTo>
                  <a:pt x="788" y="192"/>
                </a:lnTo>
                <a:lnTo>
                  <a:pt x="789" y="192"/>
                </a:lnTo>
                <a:lnTo>
                  <a:pt x="789" y="192"/>
                </a:lnTo>
                <a:lnTo>
                  <a:pt x="789" y="190"/>
                </a:lnTo>
                <a:lnTo>
                  <a:pt x="788" y="190"/>
                </a:lnTo>
                <a:lnTo>
                  <a:pt x="787" y="189"/>
                </a:lnTo>
                <a:lnTo>
                  <a:pt x="785" y="189"/>
                </a:lnTo>
                <a:lnTo>
                  <a:pt x="785" y="189"/>
                </a:lnTo>
                <a:lnTo>
                  <a:pt x="784" y="190"/>
                </a:lnTo>
                <a:lnTo>
                  <a:pt x="784" y="190"/>
                </a:lnTo>
                <a:lnTo>
                  <a:pt x="784" y="190"/>
                </a:lnTo>
                <a:lnTo>
                  <a:pt x="784" y="190"/>
                </a:lnTo>
                <a:moveTo>
                  <a:pt x="612" y="159"/>
                </a:moveTo>
                <a:lnTo>
                  <a:pt x="610" y="157"/>
                </a:lnTo>
                <a:lnTo>
                  <a:pt x="610" y="157"/>
                </a:lnTo>
                <a:lnTo>
                  <a:pt x="610" y="156"/>
                </a:lnTo>
                <a:lnTo>
                  <a:pt x="610" y="156"/>
                </a:lnTo>
                <a:lnTo>
                  <a:pt x="609" y="155"/>
                </a:lnTo>
                <a:lnTo>
                  <a:pt x="609" y="155"/>
                </a:lnTo>
                <a:lnTo>
                  <a:pt x="608" y="155"/>
                </a:lnTo>
                <a:lnTo>
                  <a:pt x="606" y="153"/>
                </a:lnTo>
                <a:lnTo>
                  <a:pt x="604" y="153"/>
                </a:lnTo>
                <a:lnTo>
                  <a:pt x="601" y="153"/>
                </a:lnTo>
                <a:lnTo>
                  <a:pt x="595" y="155"/>
                </a:lnTo>
                <a:lnTo>
                  <a:pt x="594" y="156"/>
                </a:lnTo>
                <a:lnTo>
                  <a:pt x="594" y="157"/>
                </a:lnTo>
                <a:lnTo>
                  <a:pt x="594" y="157"/>
                </a:lnTo>
                <a:lnTo>
                  <a:pt x="594" y="159"/>
                </a:lnTo>
                <a:lnTo>
                  <a:pt x="594" y="159"/>
                </a:lnTo>
                <a:lnTo>
                  <a:pt x="595" y="159"/>
                </a:lnTo>
                <a:lnTo>
                  <a:pt x="601" y="159"/>
                </a:lnTo>
                <a:lnTo>
                  <a:pt x="602" y="160"/>
                </a:lnTo>
                <a:lnTo>
                  <a:pt x="604" y="160"/>
                </a:lnTo>
                <a:lnTo>
                  <a:pt x="602" y="160"/>
                </a:lnTo>
                <a:lnTo>
                  <a:pt x="594" y="160"/>
                </a:lnTo>
                <a:lnTo>
                  <a:pt x="591" y="159"/>
                </a:lnTo>
                <a:lnTo>
                  <a:pt x="590" y="160"/>
                </a:lnTo>
                <a:lnTo>
                  <a:pt x="587" y="160"/>
                </a:lnTo>
                <a:lnTo>
                  <a:pt x="586" y="161"/>
                </a:lnTo>
                <a:lnTo>
                  <a:pt x="586" y="161"/>
                </a:lnTo>
                <a:lnTo>
                  <a:pt x="587" y="163"/>
                </a:lnTo>
                <a:lnTo>
                  <a:pt x="586" y="163"/>
                </a:lnTo>
                <a:lnTo>
                  <a:pt x="586" y="164"/>
                </a:lnTo>
                <a:lnTo>
                  <a:pt x="586" y="164"/>
                </a:lnTo>
                <a:lnTo>
                  <a:pt x="587" y="166"/>
                </a:lnTo>
                <a:lnTo>
                  <a:pt x="588" y="166"/>
                </a:lnTo>
                <a:lnTo>
                  <a:pt x="595" y="166"/>
                </a:lnTo>
                <a:lnTo>
                  <a:pt x="601" y="166"/>
                </a:lnTo>
                <a:lnTo>
                  <a:pt x="599" y="166"/>
                </a:lnTo>
                <a:lnTo>
                  <a:pt x="597" y="167"/>
                </a:lnTo>
                <a:lnTo>
                  <a:pt x="594" y="167"/>
                </a:lnTo>
                <a:lnTo>
                  <a:pt x="588" y="167"/>
                </a:lnTo>
                <a:lnTo>
                  <a:pt x="584" y="168"/>
                </a:lnTo>
                <a:lnTo>
                  <a:pt x="583" y="168"/>
                </a:lnTo>
                <a:lnTo>
                  <a:pt x="582" y="168"/>
                </a:lnTo>
                <a:lnTo>
                  <a:pt x="580" y="170"/>
                </a:lnTo>
                <a:lnTo>
                  <a:pt x="582" y="171"/>
                </a:lnTo>
                <a:lnTo>
                  <a:pt x="582" y="171"/>
                </a:lnTo>
                <a:lnTo>
                  <a:pt x="588" y="171"/>
                </a:lnTo>
                <a:lnTo>
                  <a:pt x="591" y="171"/>
                </a:lnTo>
                <a:lnTo>
                  <a:pt x="601" y="168"/>
                </a:lnTo>
                <a:lnTo>
                  <a:pt x="601" y="170"/>
                </a:lnTo>
                <a:lnTo>
                  <a:pt x="599" y="170"/>
                </a:lnTo>
                <a:lnTo>
                  <a:pt x="599" y="170"/>
                </a:lnTo>
                <a:lnTo>
                  <a:pt x="598" y="171"/>
                </a:lnTo>
                <a:lnTo>
                  <a:pt x="591" y="172"/>
                </a:lnTo>
                <a:lnTo>
                  <a:pt x="590" y="174"/>
                </a:lnTo>
                <a:lnTo>
                  <a:pt x="583" y="174"/>
                </a:lnTo>
                <a:lnTo>
                  <a:pt x="582" y="174"/>
                </a:lnTo>
                <a:lnTo>
                  <a:pt x="580" y="174"/>
                </a:lnTo>
                <a:lnTo>
                  <a:pt x="579" y="174"/>
                </a:lnTo>
                <a:lnTo>
                  <a:pt x="579" y="174"/>
                </a:lnTo>
                <a:lnTo>
                  <a:pt x="577" y="175"/>
                </a:lnTo>
                <a:lnTo>
                  <a:pt x="577" y="177"/>
                </a:lnTo>
                <a:lnTo>
                  <a:pt x="576" y="177"/>
                </a:lnTo>
                <a:lnTo>
                  <a:pt x="576" y="177"/>
                </a:lnTo>
                <a:lnTo>
                  <a:pt x="577" y="178"/>
                </a:lnTo>
                <a:lnTo>
                  <a:pt x="577" y="178"/>
                </a:lnTo>
                <a:lnTo>
                  <a:pt x="583" y="179"/>
                </a:lnTo>
                <a:lnTo>
                  <a:pt x="584" y="179"/>
                </a:lnTo>
                <a:lnTo>
                  <a:pt x="587" y="179"/>
                </a:lnTo>
                <a:lnTo>
                  <a:pt x="591" y="182"/>
                </a:lnTo>
                <a:lnTo>
                  <a:pt x="594" y="183"/>
                </a:lnTo>
                <a:lnTo>
                  <a:pt x="595" y="183"/>
                </a:lnTo>
                <a:lnTo>
                  <a:pt x="595" y="182"/>
                </a:lnTo>
                <a:lnTo>
                  <a:pt x="595" y="181"/>
                </a:lnTo>
                <a:lnTo>
                  <a:pt x="597" y="181"/>
                </a:lnTo>
                <a:lnTo>
                  <a:pt x="597" y="181"/>
                </a:lnTo>
                <a:lnTo>
                  <a:pt x="598" y="181"/>
                </a:lnTo>
                <a:lnTo>
                  <a:pt x="598" y="181"/>
                </a:lnTo>
                <a:lnTo>
                  <a:pt x="598" y="181"/>
                </a:lnTo>
                <a:lnTo>
                  <a:pt x="599" y="182"/>
                </a:lnTo>
                <a:lnTo>
                  <a:pt x="601" y="182"/>
                </a:lnTo>
                <a:lnTo>
                  <a:pt x="601" y="182"/>
                </a:lnTo>
                <a:lnTo>
                  <a:pt x="601" y="182"/>
                </a:lnTo>
                <a:lnTo>
                  <a:pt x="602" y="182"/>
                </a:lnTo>
                <a:lnTo>
                  <a:pt x="606" y="181"/>
                </a:lnTo>
                <a:lnTo>
                  <a:pt x="608" y="179"/>
                </a:lnTo>
                <a:lnTo>
                  <a:pt x="608" y="179"/>
                </a:lnTo>
                <a:lnTo>
                  <a:pt x="606" y="178"/>
                </a:lnTo>
                <a:lnTo>
                  <a:pt x="606" y="177"/>
                </a:lnTo>
                <a:lnTo>
                  <a:pt x="606" y="177"/>
                </a:lnTo>
                <a:lnTo>
                  <a:pt x="606" y="177"/>
                </a:lnTo>
                <a:lnTo>
                  <a:pt x="608" y="178"/>
                </a:lnTo>
                <a:lnTo>
                  <a:pt x="609" y="178"/>
                </a:lnTo>
                <a:lnTo>
                  <a:pt x="609" y="177"/>
                </a:lnTo>
                <a:lnTo>
                  <a:pt x="610" y="175"/>
                </a:lnTo>
                <a:lnTo>
                  <a:pt x="610" y="174"/>
                </a:lnTo>
                <a:lnTo>
                  <a:pt x="610" y="174"/>
                </a:lnTo>
                <a:lnTo>
                  <a:pt x="610" y="174"/>
                </a:lnTo>
                <a:lnTo>
                  <a:pt x="612" y="175"/>
                </a:lnTo>
                <a:lnTo>
                  <a:pt x="612" y="175"/>
                </a:lnTo>
                <a:lnTo>
                  <a:pt x="615" y="175"/>
                </a:lnTo>
                <a:lnTo>
                  <a:pt x="616" y="174"/>
                </a:lnTo>
                <a:lnTo>
                  <a:pt x="616" y="175"/>
                </a:lnTo>
                <a:lnTo>
                  <a:pt x="613" y="177"/>
                </a:lnTo>
                <a:lnTo>
                  <a:pt x="613" y="177"/>
                </a:lnTo>
                <a:lnTo>
                  <a:pt x="612" y="178"/>
                </a:lnTo>
                <a:lnTo>
                  <a:pt x="612" y="178"/>
                </a:lnTo>
                <a:lnTo>
                  <a:pt x="612" y="179"/>
                </a:lnTo>
                <a:lnTo>
                  <a:pt x="612" y="179"/>
                </a:lnTo>
                <a:lnTo>
                  <a:pt x="612" y="181"/>
                </a:lnTo>
                <a:lnTo>
                  <a:pt x="613" y="181"/>
                </a:lnTo>
                <a:lnTo>
                  <a:pt x="613" y="181"/>
                </a:lnTo>
                <a:lnTo>
                  <a:pt x="617" y="181"/>
                </a:lnTo>
                <a:lnTo>
                  <a:pt x="621" y="181"/>
                </a:lnTo>
                <a:lnTo>
                  <a:pt x="621" y="181"/>
                </a:lnTo>
                <a:lnTo>
                  <a:pt x="623" y="179"/>
                </a:lnTo>
                <a:lnTo>
                  <a:pt x="623" y="179"/>
                </a:lnTo>
                <a:lnTo>
                  <a:pt x="624" y="178"/>
                </a:lnTo>
                <a:lnTo>
                  <a:pt x="624" y="178"/>
                </a:lnTo>
                <a:lnTo>
                  <a:pt x="626" y="178"/>
                </a:lnTo>
                <a:lnTo>
                  <a:pt x="627" y="179"/>
                </a:lnTo>
                <a:lnTo>
                  <a:pt x="628" y="179"/>
                </a:lnTo>
                <a:lnTo>
                  <a:pt x="630" y="179"/>
                </a:lnTo>
                <a:lnTo>
                  <a:pt x="632" y="179"/>
                </a:lnTo>
                <a:lnTo>
                  <a:pt x="634" y="179"/>
                </a:lnTo>
                <a:lnTo>
                  <a:pt x="635" y="179"/>
                </a:lnTo>
                <a:lnTo>
                  <a:pt x="638" y="178"/>
                </a:lnTo>
                <a:lnTo>
                  <a:pt x="638" y="178"/>
                </a:lnTo>
                <a:lnTo>
                  <a:pt x="639" y="178"/>
                </a:lnTo>
                <a:lnTo>
                  <a:pt x="639" y="178"/>
                </a:lnTo>
                <a:lnTo>
                  <a:pt x="637" y="179"/>
                </a:lnTo>
                <a:lnTo>
                  <a:pt x="635" y="181"/>
                </a:lnTo>
                <a:lnTo>
                  <a:pt x="632" y="182"/>
                </a:lnTo>
                <a:lnTo>
                  <a:pt x="632" y="182"/>
                </a:lnTo>
                <a:lnTo>
                  <a:pt x="630" y="182"/>
                </a:lnTo>
                <a:lnTo>
                  <a:pt x="628" y="182"/>
                </a:lnTo>
                <a:lnTo>
                  <a:pt x="624" y="182"/>
                </a:lnTo>
                <a:lnTo>
                  <a:pt x="621" y="183"/>
                </a:lnTo>
                <a:lnTo>
                  <a:pt x="617" y="185"/>
                </a:lnTo>
                <a:lnTo>
                  <a:pt x="612" y="186"/>
                </a:lnTo>
                <a:lnTo>
                  <a:pt x="609" y="186"/>
                </a:lnTo>
                <a:lnTo>
                  <a:pt x="608" y="188"/>
                </a:lnTo>
                <a:lnTo>
                  <a:pt x="608" y="189"/>
                </a:lnTo>
                <a:lnTo>
                  <a:pt x="608" y="190"/>
                </a:lnTo>
                <a:lnTo>
                  <a:pt x="609" y="190"/>
                </a:lnTo>
                <a:lnTo>
                  <a:pt x="612" y="192"/>
                </a:lnTo>
                <a:lnTo>
                  <a:pt x="615" y="193"/>
                </a:lnTo>
                <a:lnTo>
                  <a:pt x="616" y="193"/>
                </a:lnTo>
                <a:lnTo>
                  <a:pt x="620" y="193"/>
                </a:lnTo>
                <a:lnTo>
                  <a:pt x="626" y="193"/>
                </a:lnTo>
                <a:lnTo>
                  <a:pt x="632" y="192"/>
                </a:lnTo>
                <a:lnTo>
                  <a:pt x="637" y="190"/>
                </a:lnTo>
                <a:lnTo>
                  <a:pt x="639" y="189"/>
                </a:lnTo>
                <a:lnTo>
                  <a:pt x="642" y="188"/>
                </a:lnTo>
                <a:lnTo>
                  <a:pt x="643" y="188"/>
                </a:lnTo>
                <a:lnTo>
                  <a:pt x="643" y="186"/>
                </a:lnTo>
                <a:lnTo>
                  <a:pt x="645" y="186"/>
                </a:lnTo>
                <a:lnTo>
                  <a:pt x="648" y="185"/>
                </a:lnTo>
                <a:lnTo>
                  <a:pt x="653" y="185"/>
                </a:lnTo>
                <a:lnTo>
                  <a:pt x="659" y="182"/>
                </a:lnTo>
                <a:lnTo>
                  <a:pt x="660" y="181"/>
                </a:lnTo>
                <a:lnTo>
                  <a:pt x="661" y="182"/>
                </a:lnTo>
                <a:lnTo>
                  <a:pt x="661" y="182"/>
                </a:lnTo>
                <a:lnTo>
                  <a:pt x="661" y="182"/>
                </a:lnTo>
                <a:lnTo>
                  <a:pt x="661" y="182"/>
                </a:lnTo>
                <a:lnTo>
                  <a:pt x="663" y="183"/>
                </a:lnTo>
                <a:lnTo>
                  <a:pt x="664" y="183"/>
                </a:lnTo>
                <a:lnTo>
                  <a:pt x="664" y="183"/>
                </a:lnTo>
                <a:lnTo>
                  <a:pt x="665" y="183"/>
                </a:lnTo>
                <a:lnTo>
                  <a:pt x="668" y="182"/>
                </a:lnTo>
                <a:lnTo>
                  <a:pt x="670" y="182"/>
                </a:lnTo>
                <a:lnTo>
                  <a:pt x="674" y="183"/>
                </a:lnTo>
                <a:lnTo>
                  <a:pt x="676" y="183"/>
                </a:lnTo>
                <a:lnTo>
                  <a:pt x="676" y="183"/>
                </a:lnTo>
                <a:lnTo>
                  <a:pt x="678" y="183"/>
                </a:lnTo>
                <a:lnTo>
                  <a:pt x="682" y="182"/>
                </a:lnTo>
                <a:lnTo>
                  <a:pt x="686" y="181"/>
                </a:lnTo>
                <a:lnTo>
                  <a:pt x="687" y="179"/>
                </a:lnTo>
                <a:lnTo>
                  <a:pt x="689" y="179"/>
                </a:lnTo>
                <a:lnTo>
                  <a:pt x="690" y="174"/>
                </a:lnTo>
                <a:lnTo>
                  <a:pt x="690" y="172"/>
                </a:lnTo>
                <a:lnTo>
                  <a:pt x="692" y="170"/>
                </a:lnTo>
                <a:lnTo>
                  <a:pt x="692" y="168"/>
                </a:lnTo>
                <a:lnTo>
                  <a:pt x="692" y="168"/>
                </a:lnTo>
                <a:lnTo>
                  <a:pt x="692" y="166"/>
                </a:lnTo>
                <a:lnTo>
                  <a:pt x="690" y="164"/>
                </a:lnTo>
                <a:lnTo>
                  <a:pt x="690" y="164"/>
                </a:lnTo>
                <a:lnTo>
                  <a:pt x="690" y="164"/>
                </a:lnTo>
                <a:lnTo>
                  <a:pt x="687" y="163"/>
                </a:lnTo>
                <a:lnTo>
                  <a:pt x="683" y="161"/>
                </a:lnTo>
                <a:lnTo>
                  <a:pt x="682" y="163"/>
                </a:lnTo>
                <a:lnTo>
                  <a:pt x="681" y="163"/>
                </a:lnTo>
                <a:lnTo>
                  <a:pt x="679" y="164"/>
                </a:lnTo>
                <a:lnTo>
                  <a:pt x="679" y="164"/>
                </a:lnTo>
                <a:lnTo>
                  <a:pt x="679" y="164"/>
                </a:lnTo>
                <a:lnTo>
                  <a:pt x="679" y="166"/>
                </a:lnTo>
                <a:lnTo>
                  <a:pt x="679" y="167"/>
                </a:lnTo>
                <a:lnTo>
                  <a:pt x="681" y="167"/>
                </a:lnTo>
                <a:lnTo>
                  <a:pt x="681" y="167"/>
                </a:lnTo>
                <a:lnTo>
                  <a:pt x="678" y="167"/>
                </a:lnTo>
                <a:lnTo>
                  <a:pt x="678" y="168"/>
                </a:lnTo>
                <a:lnTo>
                  <a:pt x="678" y="170"/>
                </a:lnTo>
                <a:lnTo>
                  <a:pt x="678" y="170"/>
                </a:lnTo>
                <a:lnTo>
                  <a:pt x="678" y="167"/>
                </a:lnTo>
                <a:lnTo>
                  <a:pt x="676" y="166"/>
                </a:lnTo>
                <a:lnTo>
                  <a:pt x="676" y="166"/>
                </a:lnTo>
                <a:lnTo>
                  <a:pt x="676" y="166"/>
                </a:lnTo>
                <a:lnTo>
                  <a:pt x="675" y="166"/>
                </a:lnTo>
                <a:lnTo>
                  <a:pt x="674" y="166"/>
                </a:lnTo>
                <a:lnTo>
                  <a:pt x="672" y="166"/>
                </a:lnTo>
                <a:lnTo>
                  <a:pt x="671" y="166"/>
                </a:lnTo>
                <a:lnTo>
                  <a:pt x="668" y="167"/>
                </a:lnTo>
                <a:lnTo>
                  <a:pt x="668" y="167"/>
                </a:lnTo>
                <a:lnTo>
                  <a:pt x="668" y="167"/>
                </a:lnTo>
                <a:lnTo>
                  <a:pt x="668" y="167"/>
                </a:lnTo>
                <a:lnTo>
                  <a:pt x="671" y="164"/>
                </a:lnTo>
                <a:lnTo>
                  <a:pt x="671" y="164"/>
                </a:lnTo>
                <a:lnTo>
                  <a:pt x="671" y="164"/>
                </a:lnTo>
                <a:lnTo>
                  <a:pt x="671" y="163"/>
                </a:lnTo>
                <a:lnTo>
                  <a:pt x="670" y="163"/>
                </a:lnTo>
                <a:lnTo>
                  <a:pt x="670" y="163"/>
                </a:lnTo>
                <a:lnTo>
                  <a:pt x="668" y="161"/>
                </a:lnTo>
                <a:lnTo>
                  <a:pt x="667" y="163"/>
                </a:lnTo>
                <a:lnTo>
                  <a:pt x="665" y="163"/>
                </a:lnTo>
                <a:lnTo>
                  <a:pt x="664" y="161"/>
                </a:lnTo>
                <a:lnTo>
                  <a:pt x="664" y="161"/>
                </a:lnTo>
                <a:lnTo>
                  <a:pt x="664" y="161"/>
                </a:lnTo>
                <a:lnTo>
                  <a:pt x="665" y="160"/>
                </a:lnTo>
                <a:lnTo>
                  <a:pt x="667" y="159"/>
                </a:lnTo>
                <a:lnTo>
                  <a:pt x="667" y="159"/>
                </a:lnTo>
                <a:lnTo>
                  <a:pt x="665" y="157"/>
                </a:lnTo>
                <a:lnTo>
                  <a:pt x="664" y="156"/>
                </a:lnTo>
                <a:lnTo>
                  <a:pt x="663" y="155"/>
                </a:lnTo>
                <a:lnTo>
                  <a:pt x="663" y="155"/>
                </a:lnTo>
                <a:lnTo>
                  <a:pt x="663" y="153"/>
                </a:lnTo>
                <a:lnTo>
                  <a:pt x="663" y="153"/>
                </a:lnTo>
                <a:lnTo>
                  <a:pt x="661" y="152"/>
                </a:lnTo>
                <a:lnTo>
                  <a:pt x="661" y="152"/>
                </a:lnTo>
                <a:lnTo>
                  <a:pt x="663" y="150"/>
                </a:lnTo>
                <a:lnTo>
                  <a:pt x="663" y="150"/>
                </a:lnTo>
                <a:lnTo>
                  <a:pt x="664" y="149"/>
                </a:lnTo>
                <a:lnTo>
                  <a:pt x="664" y="149"/>
                </a:lnTo>
                <a:lnTo>
                  <a:pt x="663" y="149"/>
                </a:lnTo>
                <a:lnTo>
                  <a:pt x="663" y="149"/>
                </a:lnTo>
                <a:lnTo>
                  <a:pt x="660" y="148"/>
                </a:lnTo>
                <a:lnTo>
                  <a:pt x="657" y="148"/>
                </a:lnTo>
                <a:lnTo>
                  <a:pt x="656" y="148"/>
                </a:lnTo>
                <a:lnTo>
                  <a:pt x="656" y="149"/>
                </a:lnTo>
                <a:lnTo>
                  <a:pt x="653" y="150"/>
                </a:lnTo>
                <a:lnTo>
                  <a:pt x="650" y="153"/>
                </a:lnTo>
                <a:lnTo>
                  <a:pt x="649" y="153"/>
                </a:lnTo>
                <a:lnTo>
                  <a:pt x="646" y="155"/>
                </a:lnTo>
                <a:lnTo>
                  <a:pt x="646" y="156"/>
                </a:lnTo>
                <a:lnTo>
                  <a:pt x="646" y="156"/>
                </a:lnTo>
                <a:lnTo>
                  <a:pt x="646" y="157"/>
                </a:lnTo>
                <a:lnTo>
                  <a:pt x="646" y="157"/>
                </a:lnTo>
                <a:lnTo>
                  <a:pt x="648" y="157"/>
                </a:lnTo>
                <a:lnTo>
                  <a:pt x="650" y="159"/>
                </a:lnTo>
                <a:lnTo>
                  <a:pt x="652" y="159"/>
                </a:lnTo>
                <a:lnTo>
                  <a:pt x="654" y="160"/>
                </a:lnTo>
                <a:lnTo>
                  <a:pt x="654" y="161"/>
                </a:lnTo>
                <a:lnTo>
                  <a:pt x="654" y="161"/>
                </a:lnTo>
                <a:lnTo>
                  <a:pt x="654" y="163"/>
                </a:lnTo>
                <a:lnTo>
                  <a:pt x="654" y="163"/>
                </a:lnTo>
                <a:lnTo>
                  <a:pt x="650" y="164"/>
                </a:lnTo>
                <a:lnTo>
                  <a:pt x="650" y="166"/>
                </a:lnTo>
                <a:lnTo>
                  <a:pt x="659" y="170"/>
                </a:lnTo>
                <a:lnTo>
                  <a:pt x="659" y="170"/>
                </a:lnTo>
                <a:lnTo>
                  <a:pt x="660" y="171"/>
                </a:lnTo>
                <a:lnTo>
                  <a:pt x="660" y="171"/>
                </a:lnTo>
                <a:lnTo>
                  <a:pt x="659" y="172"/>
                </a:lnTo>
                <a:lnTo>
                  <a:pt x="659" y="172"/>
                </a:lnTo>
                <a:lnTo>
                  <a:pt x="657" y="172"/>
                </a:lnTo>
                <a:lnTo>
                  <a:pt x="645" y="172"/>
                </a:lnTo>
                <a:lnTo>
                  <a:pt x="642" y="171"/>
                </a:lnTo>
                <a:lnTo>
                  <a:pt x="641" y="172"/>
                </a:lnTo>
                <a:lnTo>
                  <a:pt x="639" y="172"/>
                </a:lnTo>
                <a:lnTo>
                  <a:pt x="638" y="171"/>
                </a:lnTo>
                <a:lnTo>
                  <a:pt x="637" y="171"/>
                </a:lnTo>
                <a:lnTo>
                  <a:pt x="635" y="170"/>
                </a:lnTo>
                <a:lnTo>
                  <a:pt x="635" y="168"/>
                </a:lnTo>
                <a:lnTo>
                  <a:pt x="635" y="167"/>
                </a:lnTo>
                <a:lnTo>
                  <a:pt x="634" y="167"/>
                </a:lnTo>
                <a:lnTo>
                  <a:pt x="632" y="167"/>
                </a:lnTo>
                <a:lnTo>
                  <a:pt x="631" y="167"/>
                </a:lnTo>
                <a:lnTo>
                  <a:pt x="630" y="167"/>
                </a:lnTo>
                <a:lnTo>
                  <a:pt x="630" y="166"/>
                </a:lnTo>
                <a:lnTo>
                  <a:pt x="630" y="166"/>
                </a:lnTo>
                <a:lnTo>
                  <a:pt x="631" y="166"/>
                </a:lnTo>
                <a:lnTo>
                  <a:pt x="631" y="164"/>
                </a:lnTo>
                <a:lnTo>
                  <a:pt x="627" y="161"/>
                </a:lnTo>
                <a:lnTo>
                  <a:pt x="623" y="159"/>
                </a:lnTo>
                <a:lnTo>
                  <a:pt x="620" y="159"/>
                </a:lnTo>
                <a:lnTo>
                  <a:pt x="619" y="159"/>
                </a:lnTo>
                <a:lnTo>
                  <a:pt x="617" y="159"/>
                </a:lnTo>
                <a:lnTo>
                  <a:pt x="613" y="159"/>
                </a:lnTo>
                <a:lnTo>
                  <a:pt x="612" y="159"/>
                </a:lnTo>
                <a:moveTo>
                  <a:pt x="689" y="132"/>
                </a:moveTo>
                <a:lnTo>
                  <a:pt x="689" y="132"/>
                </a:lnTo>
                <a:lnTo>
                  <a:pt x="690" y="134"/>
                </a:lnTo>
                <a:lnTo>
                  <a:pt x="692" y="137"/>
                </a:lnTo>
                <a:lnTo>
                  <a:pt x="693" y="138"/>
                </a:lnTo>
                <a:lnTo>
                  <a:pt x="694" y="139"/>
                </a:lnTo>
                <a:lnTo>
                  <a:pt x="696" y="141"/>
                </a:lnTo>
                <a:lnTo>
                  <a:pt x="700" y="141"/>
                </a:lnTo>
                <a:lnTo>
                  <a:pt x="701" y="141"/>
                </a:lnTo>
                <a:lnTo>
                  <a:pt x="701" y="141"/>
                </a:lnTo>
                <a:lnTo>
                  <a:pt x="701" y="139"/>
                </a:lnTo>
                <a:lnTo>
                  <a:pt x="701" y="138"/>
                </a:lnTo>
                <a:lnTo>
                  <a:pt x="701" y="138"/>
                </a:lnTo>
                <a:lnTo>
                  <a:pt x="701" y="137"/>
                </a:lnTo>
                <a:lnTo>
                  <a:pt x="698" y="135"/>
                </a:lnTo>
                <a:lnTo>
                  <a:pt x="697" y="135"/>
                </a:lnTo>
                <a:lnTo>
                  <a:pt x="697" y="135"/>
                </a:lnTo>
                <a:lnTo>
                  <a:pt x="697" y="134"/>
                </a:lnTo>
                <a:lnTo>
                  <a:pt x="696" y="132"/>
                </a:lnTo>
                <a:lnTo>
                  <a:pt x="694" y="131"/>
                </a:lnTo>
                <a:lnTo>
                  <a:pt x="692" y="130"/>
                </a:lnTo>
                <a:lnTo>
                  <a:pt x="690" y="128"/>
                </a:lnTo>
                <a:lnTo>
                  <a:pt x="689" y="128"/>
                </a:lnTo>
                <a:lnTo>
                  <a:pt x="686" y="128"/>
                </a:lnTo>
                <a:lnTo>
                  <a:pt x="686" y="130"/>
                </a:lnTo>
                <a:lnTo>
                  <a:pt x="687" y="131"/>
                </a:lnTo>
                <a:lnTo>
                  <a:pt x="689" y="132"/>
                </a:lnTo>
                <a:moveTo>
                  <a:pt x="619" y="117"/>
                </a:moveTo>
                <a:lnTo>
                  <a:pt x="620" y="117"/>
                </a:lnTo>
                <a:lnTo>
                  <a:pt x="624" y="116"/>
                </a:lnTo>
                <a:lnTo>
                  <a:pt x="628" y="116"/>
                </a:lnTo>
                <a:lnTo>
                  <a:pt x="632" y="117"/>
                </a:lnTo>
                <a:lnTo>
                  <a:pt x="634" y="117"/>
                </a:lnTo>
                <a:lnTo>
                  <a:pt x="635" y="117"/>
                </a:lnTo>
                <a:lnTo>
                  <a:pt x="637" y="117"/>
                </a:lnTo>
                <a:lnTo>
                  <a:pt x="637" y="116"/>
                </a:lnTo>
                <a:lnTo>
                  <a:pt x="638" y="116"/>
                </a:lnTo>
                <a:lnTo>
                  <a:pt x="639" y="116"/>
                </a:lnTo>
                <a:lnTo>
                  <a:pt x="641" y="117"/>
                </a:lnTo>
                <a:lnTo>
                  <a:pt x="642" y="117"/>
                </a:lnTo>
                <a:lnTo>
                  <a:pt x="645" y="117"/>
                </a:lnTo>
                <a:lnTo>
                  <a:pt x="646" y="117"/>
                </a:lnTo>
                <a:lnTo>
                  <a:pt x="649" y="117"/>
                </a:lnTo>
                <a:lnTo>
                  <a:pt x="652" y="117"/>
                </a:lnTo>
                <a:lnTo>
                  <a:pt x="654" y="117"/>
                </a:lnTo>
                <a:lnTo>
                  <a:pt x="654" y="117"/>
                </a:lnTo>
                <a:lnTo>
                  <a:pt x="654" y="116"/>
                </a:lnTo>
                <a:lnTo>
                  <a:pt x="656" y="115"/>
                </a:lnTo>
                <a:lnTo>
                  <a:pt x="656" y="115"/>
                </a:lnTo>
                <a:lnTo>
                  <a:pt x="654" y="113"/>
                </a:lnTo>
                <a:lnTo>
                  <a:pt x="654" y="112"/>
                </a:lnTo>
                <a:lnTo>
                  <a:pt x="653" y="112"/>
                </a:lnTo>
                <a:lnTo>
                  <a:pt x="653" y="112"/>
                </a:lnTo>
                <a:lnTo>
                  <a:pt x="652" y="112"/>
                </a:lnTo>
                <a:lnTo>
                  <a:pt x="650" y="110"/>
                </a:lnTo>
                <a:lnTo>
                  <a:pt x="649" y="109"/>
                </a:lnTo>
                <a:lnTo>
                  <a:pt x="648" y="109"/>
                </a:lnTo>
                <a:lnTo>
                  <a:pt x="645" y="108"/>
                </a:lnTo>
                <a:lnTo>
                  <a:pt x="643" y="108"/>
                </a:lnTo>
                <a:lnTo>
                  <a:pt x="641" y="109"/>
                </a:lnTo>
                <a:lnTo>
                  <a:pt x="639" y="109"/>
                </a:lnTo>
                <a:lnTo>
                  <a:pt x="635" y="110"/>
                </a:lnTo>
                <a:lnTo>
                  <a:pt x="634" y="112"/>
                </a:lnTo>
                <a:lnTo>
                  <a:pt x="632" y="112"/>
                </a:lnTo>
                <a:lnTo>
                  <a:pt x="628" y="112"/>
                </a:lnTo>
                <a:lnTo>
                  <a:pt x="624" y="113"/>
                </a:lnTo>
                <a:lnTo>
                  <a:pt x="621" y="115"/>
                </a:lnTo>
                <a:lnTo>
                  <a:pt x="619" y="115"/>
                </a:lnTo>
                <a:lnTo>
                  <a:pt x="617" y="116"/>
                </a:lnTo>
                <a:lnTo>
                  <a:pt x="617" y="117"/>
                </a:lnTo>
                <a:lnTo>
                  <a:pt x="619" y="117"/>
                </a:lnTo>
                <a:lnTo>
                  <a:pt x="619" y="117"/>
                </a:lnTo>
                <a:moveTo>
                  <a:pt x="692" y="102"/>
                </a:moveTo>
                <a:lnTo>
                  <a:pt x="693" y="102"/>
                </a:lnTo>
                <a:lnTo>
                  <a:pt x="697" y="102"/>
                </a:lnTo>
                <a:lnTo>
                  <a:pt x="698" y="102"/>
                </a:lnTo>
                <a:lnTo>
                  <a:pt x="698" y="104"/>
                </a:lnTo>
                <a:lnTo>
                  <a:pt x="697" y="105"/>
                </a:lnTo>
                <a:lnTo>
                  <a:pt x="697" y="106"/>
                </a:lnTo>
                <a:lnTo>
                  <a:pt x="697" y="106"/>
                </a:lnTo>
                <a:lnTo>
                  <a:pt x="697" y="106"/>
                </a:lnTo>
                <a:lnTo>
                  <a:pt x="698" y="106"/>
                </a:lnTo>
                <a:lnTo>
                  <a:pt x="698" y="106"/>
                </a:lnTo>
                <a:lnTo>
                  <a:pt x="703" y="104"/>
                </a:lnTo>
                <a:lnTo>
                  <a:pt x="704" y="104"/>
                </a:lnTo>
                <a:lnTo>
                  <a:pt x="705" y="104"/>
                </a:lnTo>
                <a:lnTo>
                  <a:pt x="705" y="104"/>
                </a:lnTo>
                <a:lnTo>
                  <a:pt x="707" y="105"/>
                </a:lnTo>
                <a:lnTo>
                  <a:pt x="707" y="105"/>
                </a:lnTo>
                <a:lnTo>
                  <a:pt x="704" y="106"/>
                </a:lnTo>
                <a:lnTo>
                  <a:pt x="704" y="108"/>
                </a:lnTo>
                <a:lnTo>
                  <a:pt x="704" y="108"/>
                </a:lnTo>
                <a:lnTo>
                  <a:pt x="705" y="108"/>
                </a:lnTo>
                <a:lnTo>
                  <a:pt x="711" y="108"/>
                </a:lnTo>
                <a:lnTo>
                  <a:pt x="712" y="108"/>
                </a:lnTo>
                <a:lnTo>
                  <a:pt x="712" y="109"/>
                </a:lnTo>
                <a:lnTo>
                  <a:pt x="710" y="109"/>
                </a:lnTo>
                <a:lnTo>
                  <a:pt x="707" y="110"/>
                </a:lnTo>
                <a:lnTo>
                  <a:pt x="705" y="110"/>
                </a:lnTo>
                <a:lnTo>
                  <a:pt x="710" y="110"/>
                </a:lnTo>
                <a:lnTo>
                  <a:pt x="711" y="112"/>
                </a:lnTo>
                <a:lnTo>
                  <a:pt x="710" y="112"/>
                </a:lnTo>
                <a:lnTo>
                  <a:pt x="708" y="113"/>
                </a:lnTo>
                <a:lnTo>
                  <a:pt x="704" y="112"/>
                </a:lnTo>
                <a:lnTo>
                  <a:pt x="698" y="112"/>
                </a:lnTo>
                <a:lnTo>
                  <a:pt x="698" y="112"/>
                </a:lnTo>
                <a:lnTo>
                  <a:pt x="697" y="112"/>
                </a:lnTo>
                <a:lnTo>
                  <a:pt x="697" y="113"/>
                </a:lnTo>
                <a:lnTo>
                  <a:pt x="697" y="115"/>
                </a:lnTo>
                <a:lnTo>
                  <a:pt x="697" y="116"/>
                </a:lnTo>
                <a:lnTo>
                  <a:pt x="698" y="116"/>
                </a:lnTo>
                <a:lnTo>
                  <a:pt x="701" y="117"/>
                </a:lnTo>
                <a:lnTo>
                  <a:pt x="703" y="119"/>
                </a:lnTo>
                <a:lnTo>
                  <a:pt x="707" y="119"/>
                </a:lnTo>
                <a:lnTo>
                  <a:pt x="710" y="117"/>
                </a:lnTo>
                <a:lnTo>
                  <a:pt x="718" y="116"/>
                </a:lnTo>
                <a:lnTo>
                  <a:pt x="718" y="117"/>
                </a:lnTo>
                <a:lnTo>
                  <a:pt x="718" y="117"/>
                </a:lnTo>
                <a:lnTo>
                  <a:pt x="718" y="117"/>
                </a:lnTo>
                <a:lnTo>
                  <a:pt x="719" y="119"/>
                </a:lnTo>
                <a:lnTo>
                  <a:pt x="719" y="119"/>
                </a:lnTo>
                <a:lnTo>
                  <a:pt x="722" y="117"/>
                </a:lnTo>
                <a:lnTo>
                  <a:pt x="725" y="117"/>
                </a:lnTo>
                <a:lnTo>
                  <a:pt x="726" y="119"/>
                </a:lnTo>
                <a:lnTo>
                  <a:pt x="732" y="120"/>
                </a:lnTo>
                <a:lnTo>
                  <a:pt x="734" y="120"/>
                </a:lnTo>
                <a:lnTo>
                  <a:pt x="736" y="121"/>
                </a:lnTo>
                <a:lnTo>
                  <a:pt x="736" y="121"/>
                </a:lnTo>
                <a:lnTo>
                  <a:pt x="737" y="121"/>
                </a:lnTo>
                <a:lnTo>
                  <a:pt x="737" y="124"/>
                </a:lnTo>
                <a:lnTo>
                  <a:pt x="737" y="124"/>
                </a:lnTo>
                <a:lnTo>
                  <a:pt x="737" y="126"/>
                </a:lnTo>
                <a:lnTo>
                  <a:pt x="738" y="126"/>
                </a:lnTo>
                <a:lnTo>
                  <a:pt x="741" y="127"/>
                </a:lnTo>
                <a:lnTo>
                  <a:pt x="744" y="128"/>
                </a:lnTo>
                <a:lnTo>
                  <a:pt x="747" y="127"/>
                </a:lnTo>
                <a:lnTo>
                  <a:pt x="751" y="127"/>
                </a:lnTo>
                <a:lnTo>
                  <a:pt x="752" y="127"/>
                </a:lnTo>
                <a:lnTo>
                  <a:pt x="752" y="126"/>
                </a:lnTo>
                <a:lnTo>
                  <a:pt x="754" y="124"/>
                </a:lnTo>
                <a:lnTo>
                  <a:pt x="754" y="124"/>
                </a:lnTo>
                <a:lnTo>
                  <a:pt x="754" y="123"/>
                </a:lnTo>
                <a:lnTo>
                  <a:pt x="754" y="121"/>
                </a:lnTo>
                <a:lnTo>
                  <a:pt x="752" y="121"/>
                </a:lnTo>
                <a:lnTo>
                  <a:pt x="748" y="117"/>
                </a:lnTo>
                <a:lnTo>
                  <a:pt x="747" y="117"/>
                </a:lnTo>
                <a:lnTo>
                  <a:pt x="747" y="117"/>
                </a:lnTo>
                <a:lnTo>
                  <a:pt x="747" y="116"/>
                </a:lnTo>
                <a:lnTo>
                  <a:pt x="747" y="116"/>
                </a:lnTo>
                <a:lnTo>
                  <a:pt x="745" y="115"/>
                </a:lnTo>
                <a:lnTo>
                  <a:pt x="745" y="115"/>
                </a:lnTo>
                <a:lnTo>
                  <a:pt x="747" y="113"/>
                </a:lnTo>
                <a:lnTo>
                  <a:pt x="748" y="112"/>
                </a:lnTo>
                <a:lnTo>
                  <a:pt x="748" y="112"/>
                </a:lnTo>
                <a:lnTo>
                  <a:pt x="748" y="112"/>
                </a:lnTo>
                <a:lnTo>
                  <a:pt x="747" y="110"/>
                </a:lnTo>
                <a:lnTo>
                  <a:pt x="744" y="109"/>
                </a:lnTo>
                <a:lnTo>
                  <a:pt x="740" y="106"/>
                </a:lnTo>
                <a:lnTo>
                  <a:pt x="736" y="108"/>
                </a:lnTo>
                <a:lnTo>
                  <a:pt x="733" y="108"/>
                </a:lnTo>
                <a:lnTo>
                  <a:pt x="733" y="106"/>
                </a:lnTo>
                <a:lnTo>
                  <a:pt x="733" y="106"/>
                </a:lnTo>
                <a:lnTo>
                  <a:pt x="734" y="105"/>
                </a:lnTo>
                <a:lnTo>
                  <a:pt x="734" y="104"/>
                </a:lnTo>
                <a:lnTo>
                  <a:pt x="734" y="104"/>
                </a:lnTo>
                <a:lnTo>
                  <a:pt x="733" y="104"/>
                </a:lnTo>
                <a:lnTo>
                  <a:pt x="732" y="104"/>
                </a:lnTo>
                <a:lnTo>
                  <a:pt x="727" y="101"/>
                </a:lnTo>
                <a:lnTo>
                  <a:pt x="726" y="101"/>
                </a:lnTo>
                <a:lnTo>
                  <a:pt x="725" y="101"/>
                </a:lnTo>
                <a:lnTo>
                  <a:pt x="723" y="102"/>
                </a:lnTo>
                <a:lnTo>
                  <a:pt x="722" y="102"/>
                </a:lnTo>
                <a:lnTo>
                  <a:pt x="721" y="104"/>
                </a:lnTo>
                <a:lnTo>
                  <a:pt x="721" y="105"/>
                </a:lnTo>
                <a:lnTo>
                  <a:pt x="721" y="105"/>
                </a:lnTo>
                <a:lnTo>
                  <a:pt x="719" y="105"/>
                </a:lnTo>
                <a:lnTo>
                  <a:pt x="719" y="105"/>
                </a:lnTo>
                <a:lnTo>
                  <a:pt x="719" y="105"/>
                </a:lnTo>
                <a:lnTo>
                  <a:pt x="719" y="104"/>
                </a:lnTo>
                <a:lnTo>
                  <a:pt x="718" y="104"/>
                </a:lnTo>
                <a:lnTo>
                  <a:pt x="719" y="104"/>
                </a:lnTo>
                <a:lnTo>
                  <a:pt x="719" y="102"/>
                </a:lnTo>
                <a:lnTo>
                  <a:pt x="719" y="102"/>
                </a:lnTo>
                <a:lnTo>
                  <a:pt x="719" y="101"/>
                </a:lnTo>
                <a:lnTo>
                  <a:pt x="719" y="101"/>
                </a:lnTo>
                <a:lnTo>
                  <a:pt x="716" y="98"/>
                </a:lnTo>
                <a:lnTo>
                  <a:pt x="714" y="97"/>
                </a:lnTo>
                <a:lnTo>
                  <a:pt x="711" y="97"/>
                </a:lnTo>
                <a:lnTo>
                  <a:pt x="710" y="95"/>
                </a:lnTo>
                <a:lnTo>
                  <a:pt x="707" y="95"/>
                </a:lnTo>
                <a:lnTo>
                  <a:pt x="698" y="97"/>
                </a:lnTo>
                <a:lnTo>
                  <a:pt x="693" y="97"/>
                </a:lnTo>
                <a:lnTo>
                  <a:pt x="693" y="97"/>
                </a:lnTo>
                <a:lnTo>
                  <a:pt x="692" y="98"/>
                </a:lnTo>
                <a:lnTo>
                  <a:pt x="692" y="99"/>
                </a:lnTo>
                <a:lnTo>
                  <a:pt x="692" y="101"/>
                </a:lnTo>
                <a:lnTo>
                  <a:pt x="692" y="102"/>
                </a:lnTo>
                <a:lnTo>
                  <a:pt x="692" y="102"/>
                </a:lnTo>
                <a:moveTo>
                  <a:pt x="769" y="192"/>
                </a:moveTo>
                <a:lnTo>
                  <a:pt x="770" y="190"/>
                </a:lnTo>
                <a:lnTo>
                  <a:pt x="770" y="190"/>
                </a:lnTo>
                <a:lnTo>
                  <a:pt x="770" y="190"/>
                </a:lnTo>
                <a:lnTo>
                  <a:pt x="769" y="189"/>
                </a:lnTo>
                <a:lnTo>
                  <a:pt x="767" y="190"/>
                </a:lnTo>
                <a:lnTo>
                  <a:pt x="766" y="192"/>
                </a:lnTo>
                <a:lnTo>
                  <a:pt x="766" y="192"/>
                </a:lnTo>
                <a:lnTo>
                  <a:pt x="766" y="192"/>
                </a:lnTo>
                <a:lnTo>
                  <a:pt x="769" y="192"/>
                </a:lnTo>
                <a:moveTo>
                  <a:pt x="3261" y="441"/>
                </a:moveTo>
                <a:lnTo>
                  <a:pt x="3261" y="440"/>
                </a:lnTo>
                <a:lnTo>
                  <a:pt x="3261" y="437"/>
                </a:lnTo>
                <a:lnTo>
                  <a:pt x="3260" y="436"/>
                </a:lnTo>
                <a:lnTo>
                  <a:pt x="3260" y="436"/>
                </a:lnTo>
                <a:lnTo>
                  <a:pt x="3257" y="439"/>
                </a:lnTo>
                <a:lnTo>
                  <a:pt x="3253" y="439"/>
                </a:lnTo>
                <a:lnTo>
                  <a:pt x="3253" y="440"/>
                </a:lnTo>
                <a:lnTo>
                  <a:pt x="3253" y="440"/>
                </a:lnTo>
                <a:lnTo>
                  <a:pt x="3253" y="443"/>
                </a:lnTo>
                <a:lnTo>
                  <a:pt x="3252" y="444"/>
                </a:lnTo>
                <a:lnTo>
                  <a:pt x="3249" y="445"/>
                </a:lnTo>
                <a:lnTo>
                  <a:pt x="3250" y="445"/>
                </a:lnTo>
                <a:lnTo>
                  <a:pt x="3250" y="445"/>
                </a:lnTo>
                <a:lnTo>
                  <a:pt x="3250" y="447"/>
                </a:lnTo>
                <a:lnTo>
                  <a:pt x="3252" y="445"/>
                </a:lnTo>
                <a:lnTo>
                  <a:pt x="3255" y="443"/>
                </a:lnTo>
                <a:lnTo>
                  <a:pt x="3257" y="441"/>
                </a:lnTo>
                <a:lnTo>
                  <a:pt x="3261" y="441"/>
                </a:lnTo>
                <a:moveTo>
                  <a:pt x="3281" y="1183"/>
                </a:moveTo>
                <a:lnTo>
                  <a:pt x="3282" y="1183"/>
                </a:lnTo>
                <a:lnTo>
                  <a:pt x="3282" y="1183"/>
                </a:lnTo>
                <a:lnTo>
                  <a:pt x="3283" y="1183"/>
                </a:lnTo>
                <a:lnTo>
                  <a:pt x="3282" y="1183"/>
                </a:lnTo>
                <a:lnTo>
                  <a:pt x="3282" y="1183"/>
                </a:lnTo>
                <a:lnTo>
                  <a:pt x="3282" y="1183"/>
                </a:lnTo>
                <a:lnTo>
                  <a:pt x="3281" y="1183"/>
                </a:lnTo>
                <a:moveTo>
                  <a:pt x="3277" y="490"/>
                </a:moveTo>
                <a:lnTo>
                  <a:pt x="3274" y="488"/>
                </a:lnTo>
                <a:lnTo>
                  <a:pt x="3272" y="490"/>
                </a:lnTo>
                <a:lnTo>
                  <a:pt x="3272" y="490"/>
                </a:lnTo>
                <a:lnTo>
                  <a:pt x="3274" y="491"/>
                </a:lnTo>
                <a:lnTo>
                  <a:pt x="3275" y="491"/>
                </a:lnTo>
                <a:lnTo>
                  <a:pt x="3275" y="492"/>
                </a:lnTo>
                <a:lnTo>
                  <a:pt x="3275" y="492"/>
                </a:lnTo>
                <a:lnTo>
                  <a:pt x="3277" y="494"/>
                </a:lnTo>
                <a:lnTo>
                  <a:pt x="3278" y="495"/>
                </a:lnTo>
                <a:lnTo>
                  <a:pt x="3278" y="495"/>
                </a:lnTo>
                <a:lnTo>
                  <a:pt x="3278" y="495"/>
                </a:lnTo>
                <a:lnTo>
                  <a:pt x="3279" y="496"/>
                </a:lnTo>
                <a:lnTo>
                  <a:pt x="3281" y="498"/>
                </a:lnTo>
                <a:lnTo>
                  <a:pt x="3281" y="495"/>
                </a:lnTo>
                <a:lnTo>
                  <a:pt x="3279" y="495"/>
                </a:lnTo>
                <a:lnTo>
                  <a:pt x="3279" y="494"/>
                </a:lnTo>
                <a:lnTo>
                  <a:pt x="3278" y="494"/>
                </a:lnTo>
                <a:lnTo>
                  <a:pt x="3277" y="491"/>
                </a:lnTo>
                <a:lnTo>
                  <a:pt x="3277" y="490"/>
                </a:lnTo>
                <a:lnTo>
                  <a:pt x="3277" y="490"/>
                </a:lnTo>
                <a:lnTo>
                  <a:pt x="3277" y="490"/>
                </a:lnTo>
                <a:moveTo>
                  <a:pt x="3279" y="1286"/>
                </a:moveTo>
                <a:lnTo>
                  <a:pt x="3282" y="1288"/>
                </a:lnTo>
                <a:lnTo>
                  <a:pt x="3282" y="1288"/>
                </a:lnTo>
                <a:lnTo>
                  <a:pt x="3283" y="1288"/>
                </a:lnTo>
                <a:lnTo>
                  <a:pt x="3283" y="1286"/>
                </a:lnTo>
                <a:lnTo>
                  <a:pt x="3283" y="1286"/>
                </a:lnTo>
                <a:lnTo>
                  <a:pt x="3283" y="1285"/>
                </a:lnTo>
                <a:lnTo>
                  <a:pt x="3282" y="1284"/>
                </a:lnTo>
                <a:lnTo>
                  <a:pt x="3281" y="1284"/>
                </a:lnTo>
                <a:lnTo>
                  <a:pt x="3279" y="1282"/>
                </a:lnTo>
                <a:lnTo>
                  <a:pt x="3279" y="1281"/>
                </a:lnTo>
                <a:lnTo>
                  <a:pt x="3277" y="1280"/>
                </a:lnTo>
                <a:lnTo>
                  <a:pt x="3275" y="1278"/>
                </a:lnTo>
                <a:lnTo>
                  <a:pt x="3274" y="1278"/>
                </a:lnTo>
                <a:lnTo>
                  <a:pt x="3272" y="1278"/>
                </a:lnTo>
                <a:lnTo>
                  <a:pt x="3272" y="1277"/>
                </a:lnTo>
                <a:lnTo>
                  <a:pt x="3272" y="1277"/>
                </a:lnTo>
                <a:lnTo>
                  <a:pt x="3271" y="1277"/>
                </a:lnTo>
                <a:lnTo>
                  <a:pt x="3270" y="1275"/>
                </a:lnTo>
                <a:lnTo>
                  <a:pt x="3268" y="1274"/>
                </a:lnTo>
                <a:lnTo>
                  <a:pt x="3268" y="1274"/>
                </a:lnTo>
                <a:lnTo>
                  <a:pt x="3268" y="1274"/>
                </a:lnTo>
                <a:lnTo>
                  <a:pt x="3268" y="1273"/>
                </a:lnTo>
                <a:lnTo>
                  <a:pt x="3268" y="1273"/>
                </a:lnTo>
                <a:lnTo>
                  <a:pt x="3267" y="1273"/>
                </a:lnTo>
                <a:lnTo>
                  <a:pt x="3267" y="1271"/>
                </a:lnTo>
                <a:lnTo>
                  <a:pt x="3266" y="1271"/>
                </a:lnTo>
                <a:lnTo>
                  <a:pt x="3264" y="1271"/>
                </a:lnTo>
                <a:lnTo>
                  <a:pt x="3261" y="1267"/>
                </a:lnTo>
                <a:lnTo>
                  <a:pt x="3259" y="1267"/>
                </a:lnTo>
                <a:lnTo>
                  <a:pt x="3259" y="1267"/>
                </a:lnTo>
                <a:lnTo>
                  <a:pt x="3257" y="1266"/>
                </a:lnTo>
                <a:lnTo>
                  <a:pt x="3256" y="1266"/>
                </a:lnTo>
                <a:lnTo>
                  <a:pt x="3256" y="1266"/>
                </a:lnTo>
                <a:lnTo>
                  <a:pt x="3256" y="1266"/>
                </a:lnTo>
                <a:lnTo>
                  <a:pt x="3256" y="1267"/>
                </a:lnTo>
                <a:lnTo>
                  <a:pt x="3256" y="1267"/>
                </a:lnTo>
                <a:lnTo>
                  <a:pt x="3257" y="1267"/>
                </a:lnTo>
                <a:lnTo>
                  <a:pt x="3257" y="1269"/>
                </a:lnTo>
                <a:lnTo>
                  <a:pt x="3257" y="1269"/>
                </a:lnTo>
                <a:lnTo>
                  <a:pt x="3259" y="1270"/>
                </a:lnTo>
                <a:lnTo>
                  <a:pt x="3259" y="1271"/>
                </a:lnTo>
                <a:lnTo>
                  <a:pt x="3260" y="1273"/>
                </a:lnTo>
                <a:lnTo>
                  <a:pt x="3260" y="1273"/>
                </a:lnTo>
                <a:lnTo>
                  <a:pt x="3261" y="1274"/>
                </a:lnTo>
                <a:lnTo>
                  <a:pt x="3263" y="1275"/>
                </a:lnTo>
                <a:lnTo>
                  <a:pt x="3264" y="1277"/>
                </a:lnTo>
                <a:lnTo>
                  <a:pt x="3264" y="1277"/>
                </a:lnTo>
                <a:lnTo>
                  <a:pt x="3267" y="1280"/>
                </a:lnTo>
                <a:lnTo>
                  <a:pt x="3268" y="1280"/>
                </a:lnTo>
                <a:lnTo>
                  <a:pt x="3268" y="1280"/>
                </a:lnTo>
                <a:lnTo>
                  <a:pt x="3271" y="1281"/>
                </a:lnTo>
                <a:lnTo>
                  <a:pt x="3272" y="1281"/>
                </a:lnTo>
                <a:lnTo>
                  <a:pt x="3272" y="1282"/>
                </a:lnTo>
                <a:lnTo>
                  <a:pt x="3274" y="1282"/>
                </a:lnTo>
                <a:lnTo>
                  <a:pt x="3275" y="1284"/>
                </a:lnTo>
                <a:lnTo>
                  <a:pt x="3275" y="1284"/>
                </a:lnTo>
                <a:lnTo>
                  <a:pt x="3275" y="1284"/>
                </a:lnTo>
                <a:lnTo>
                  <a:pt x="3277" y="1285"/>
                </a:lnTo>
                <a:lnTo>
                  <a:pt x="3277" y="1285"/>
                </a:lnTo>
                <a:lnTo>
                  <a:pt x="3278" y="1285"/>
                </a:lnTo>
                <a:lnTo>
                  <a:pt x="3278" y="1286"/>
                </a:lnTo>
                <a:lnTo>
                  <a:pt x="3279" y="1286"/>
                </a:lnTo>
                <a:lnTo>
                  <a:pt x="3279" y="1286"/>
                </a:lnTo>
                <a:lnTo>
                  <a:pt x="3279" y="1286"/>
                </a:lnTo>
                <a:moveTo>
                  <a:pt x="3230" y="1164"/>
                </a:moveTo>
                <a:lnTo>
                  <a:pt x="3230" y="1164"/>
                </a:lnTo>
                <a:lnTo>
                  <a:pt x="3230" y="1162"/>
                </a:lnTo>
                <a:lnTo>
                  <a:pt x="3230" y="1161"/>
                </a:lnTo>
                <a:lnTo>
                  <a:pt x="3228" y="1160"/>
                </a:lnTo>
                <a:lnTo>
                  <a:pt x="3228" y="1160"/>
                </a:lnTo>
                <a:lnTo>
                  <a:pt x="3228" y="1158"/>
                </a:lnTo>
                <a:lnTo>
                  <a:pt x="3228" y="1157"/>
                </a:lnTo>
                <a:lnTo>
                  <a:pt x="3227" y="1157"/>
                </a:lnTo>
                <a:lnTo>
                  <a:pt x="3227" y="1157"/>
                </a:lnTo>
                <a:lnTo>
                  <a:pt x="3226" y="1155"/>
                </a:lnTo>
                <a:lnTo>
                  <a:pt x="3226" y="1155"/>
                </a:lnTo>
                <a:lnTo>
                  <a:pt x="3227" y="1154"/>
                </a:lnTo>
                <a:lnTo>
                  <a:pt x="3227" y="1154"/>
                </a:lnTo>
                <a:lnTo>
                  <a:pt x="3224" y="1151"/>
                </a:lnTo>
                <a:lnTo>
                  <a:pt x="3224" y="1151"/>
                </a:lnTo>
                <a:lnTo>
                  <a:pt x="3224" y="1151"/>
                </a:lnTo>
                <a:lnTo>
                  <a:pt x="3223" y="1151"/>
                </a:lnTo>
                <a:lnTo>
                  <a:pt x="3223" y="1151"/>
                </a:lnTo>
                <a:lnTo>
                  <a:pt x="3223" y="1151"/>
                </a:lnTo>
                <a:lnTo>
                  <a:pt x="3224" y="1154"/>
                </a:lnTo>
                <a:lnTo>
                  <a:pt x="3223" y="1154"/>
                </a:lnTo>
                <a:lnTo>
                  <a:pt x="3224" y="1157"/>
                </a:lnTo>
                <a:lnTo>
                  <a:pt x="3226" y="1160"/>
                </a:lnTo>
                <a:lnTo>
                  <a:pt x="3227" y="1161"/>
                </a:lnTo>
                <a:lnTo>
                  <a:pt x="3227" y="1161"/>
                </a:lnTo>
                <a:lnTo>
                  <a:pt x="3228" y="1161"/>
                </a:lnTo>
                <a:lnTo>
                  <a:pt x="3230" y="1164"/>
                </a:lnTo>
                <a:lnTo>
                  <a:pt x="3230" y="1164"/>
                </a:lnTo>
                <a:moveTo>
                  <a:pt x="3239" y="1175"/>
                </a:moveTo>
                <a:lnTo>
                  <a:pt x="3238" y="1172"/>
                </a:lnTo>
                <a:lnTo>
                  <a:pt x="3237" y="1172"/>
                </a:lnTo>
                <a:lnTo>
                  <a:pt x="3237" y="1172"/>
                </a:lnTo>
                <a:lnTo>
                  <a:pt x="3235" y="1172"/>
                </a:lnTo>
                <a:lnTo>
                  <a:pt x="3235" y="1172"/>
                </a:lnTo>
                <a:lnTo>
                  <a:pt x="3234" y="1171"/>
                </a:lnTo>
                <a:lnTo>
                  <a:pt x="3234" y="1171"/>
                </a:lnTo>
                <a:lnTo>
                  <a:pt x="3233" y="1171"/>
                </a:lnTo>
                <a:lnTo>
                  <a:pt x="3231" y="1169"/>
                </a:lnTo>
                <a:lnTo>
                  <a:pt x="3230" y="1169"/>
                </a:lnTo>
                <a:lnTo>
                  <a:pt x="3230" y="1169"/>
                </a:lnTo>
                <a:lnTo>
                  <a:pt x="3230" y="1171"/>
                </a:lnTo>
                <a:lnTo>
                  <a:pt x="3230" y="1171"/>
                </a:lnTo>
                <a:lnTo>
                  <a:pt x="3230" y="1171"/>
                </a:lnTo>
                <a:lnTo>
                  <a:pt x="3231" y="1171"/>
                </a:lnTo>
                <a:lnTo>
                  <a:pt x="3231" y="1172"/>
                </a:lnTo>
                <a:lnTo>
                  <a:pt x="3231" y="1172"/>
                </a:lnTo>
                <a:lnTo>
                  <a:pt x="3231" y="1173"/>
                </a:lnTo>
                <a:lnTo>
                  <a:pt x="3234" y="1175"/>
                </a:lnTo>
                <a:lnTo>
                  <a:pt x="3235" y="1175"/>
                </a:lnTo>
                <a:lnTo>
                  <a:pt x="3237" y="1175"/>
                </a:lnTo>
                <a:lnTo>
                  <a:pt x="3237" y="1175"/>
                </a:lnTo>
                <a:lnTo>
                  <a:pt x="3238" y="1175"/>
                </a:lnTo>
                <a:lnTo>
                  <a:pt x="3239" y="1175"/>
                </a:lnTo>
                <a:lnTo>
                  <a:pt x="3239" y="1175"/>
                </a:lnTo>
                <a:lnTo>
                  <a:pt x="3239" y="1175"/>
                </a:lnTo>
                <a:lnTo>
                  <a:pt x="3239" y="1175"/>
                </a:lnTo>
                <a:moveTo>
                  <a:pt x="3220" y="1160"/>
                </a:moveTo>
                <a:lnTo>
                  <a:pt x="3220" y="1160"/>
                </a:lnTo>
                <a:lnTo>
                  <a:pt x="3220" y="1160"/>
                </a:lnTo>
                <a:lnTo>
                  <a:pt x="3220" y="1160"/>
                </a:lnTo>
                <a:lnTo>
                  <a:pt x="3220" y="1160"/>
                </a:lnTo>
                <a:lnTo>
                  <a:pt x="3222" y="1160"/>
                </a:lnTo>
                <a:lnTo>
                  <a:pt x="3220" y="1158"/>
                </a:lnTo>
                <a:lnTo>
                  <a:pt x="3220" y="1158"/>
                </a:lnTo>
                <a:lnTo>
                  <a:pt x="3219" y="1158"/>
                </a:lnTo>
                <a:lnTo>
                  <a:pt x="3219" y="1158"/>
                </a:lnTo>
                <a:lnTo>
                  <a:pt x="3217" y="1158"/>
                </a:lnTo>
                <a:lnTo>
                  <a:pt x="3219" y="1158"/>
                </a:lnTo>
                <a:lnTo>
                  <a:pt x="3219" y="1158"/>
                </a:lnTo>
                <a:lnTo>
                  <a:pt x="3220" y="1160"/>
                </a:lnTo>
                <a:moveTo>
                  <a:pt x="3231" y="1164"/>
                </a:moveTo>
                <a:lnTo>
                  <a:pt x="3231" y="1165"/>
                </a:lnTo>
                <a:lnTo>
                  <a:pt x="3231" y="1165"/>
                </a:lnTo>
                <a:lnTo>
                  <a:pt x="3233" y="1165"/>
                </a:lnTo>
                <a:lnTo>
                  <a:pt x="3233" y="1165"/>
                </a:lnTo>
                <a:lnTo>
                  <a:pt x="3233" y="1164"/>
                </a:lnTo>
                <a:lnTo>
                  <a:pt x="3231" y="1161"/>
                </a:lnTo>
                <a:lnTo>
                  <a:pt x="3230" y="1161"/>
                </a:lnTo>
                <a:lnTo>
                  <a:pt x="3231" y="1162"/>
                </a:lnTo>
                <a:lnTo>
                  <a:pt x="3231" y="1162"/>
                </a:lnTo>
                <a:lnTo>
                  <a:pt x="3231" y="1164"/>
                </a:lnTo>
                <a:lnTo>
                  <a:pt x="3231" y="1164"/>
                </a:lnTo>
                <a:moveTo>
                  <a:pt x="3294" y="1215"/>
                </a:moveTo>
                <a:lnTo>
                  <a:pt x="3294" y="1215"/>
                </a:lnTo>
                <a:lnTo>
                  <a:pt x="3294" y="1216"/>
                </a:lnTo>
                <a:lnTo>
                  <a:pt x="3294" y="1219"/>
                </a:lnTo>
                <a:lnTo>
                  <a:pt x="3294" y="1219"/>
                </a:lnTo>
                <a:lnTo>
                  <a:pt x="3294" y="1219"/>
                </a:lnTo>
                <a:lnTo>
                  <a:pt x="3294" y="1218"/>
                </a:lnTo>
                <a:lnTo>
                  <a:pt x="3294" y="1215"/>
                </a:lnTo>
                <a:moveTo>
                  <a:pt x="3297" y="1242"/>
                </a:moveTo>
                <a:lnTo>
                  <a:pt x="3299" y="1242"/>
                </a:lnTo>
                <a:lnTo>
                  <a:pt x="3299" y="1241"/>
                </a:lnTo>
                <a:lnTo>
                  <a:pt x="3299" y="1241"/>
                </a:lnTo>
                <a:lnTo>
                  <a:pt x="3297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4" y="1241"/>
                </a:lnTo>
                <a:lnTo>
                  <a:pt x="3294" y="1241"/>
                </a:lnTo>
                <a:lnTo>
                  <a:pt x="3294" y="1242"/>
                </a:lnTo>
                <a:lnTo>
                  <a:pt x="3296" y="1241"/>
                </a:lnTo>
                <a:lnTo>
                  <a:pt x="3296" y="1241"/>
                </a:lnTo>
                <a:lnTo>
                  <a:pt x="3296" y="1242"/>
                </a:lnTo>
                <a:lnTo>
                  <a:pt x="3296" y="1242"/>
                </a:lnTo>
                <a:lnTo>
                  <a:pt x="3297" y="1242"/>
                </a:lnTo>
                <a:moveTo>
                  <a:pt x="3297" y="1233"/>
                </a:moveTo>
                <a:lnTo>
                  <a:pt x="3296" y="1231"/>
                </a:lnTo>
                <a:lnTo>
                  <a:pt x="3296" y="1231"/>
                </a:lnTo>
                <a:lnTo>
                  <a:pt x="3296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3"/>
                </a:lnTo>
                <a:lnTo>
                  <a:pt x="3294" y="1233"/>
                </a:lnTo>
                <a:lnTo>
                  <a:pt x="3296" y="1233"/>
                </a:lnTo>
                <a:lnTo>
                  <a:pt x="3296" y="1233"/>
                </a:lnTo>
                <a:lnTo>
                  <a:pt x="3297" y="1233"/>
                </a:lnTo>
                <a:lnTo>
                  <a:pt x="3297" y="1233"/>
                </a:lnTo>
                <a:lnTo>
                  <a:pt x="3297" y="1233"/>
                </a:lnTo>
                <a:lnTo>
                  <a:pt x="3297" y="1233"/>
                </a:lnTo>
                <a:moveTo>
                  <a:pt x="3293" y="1227"/>
                </a:moveTo>
                <a:lnTo>
                  <a:pt x="3293" y="1227"/>
                </a:lnTo>
                <a:lnTo>
                  <a:pt x="3293" y="1227"/>
                </a:lnTo>
                <a:lnTo>
                  <a:pt x="3293" y="1229"/>
                </a:lnTo>
                <a:lnTo>
                  <a:pt x="3294" y="1229"/>
                </a:lnTo>
                <a:lnTo>
                  <a:pt x="3296" y="1229"/>
                </a:lnTo>
                <a:lnTo>
                  <a:pt x="3296" y="1229"/>
                </a:lnTo>
                <a:lnTo>
                  <a:pt x="3296" y="1227"/>
                </a:lnTo>
                <a:lnTo>
                  <a:pt x="3296" y="1227"/>
                </a:lnTo>
                <a:lnTo>
                  <a:pt x="3294" y="1226"/>
                </a:lnTo>
                <a:lnTo>
                  <a:pt x="3294" y="1226"/>
                </a:lnTo>
                <a:lnTo>
                  <a:pt x="3294" y="1227"/>
                </a:lnTo>
                <a:lnTo>
                  <a:pt x="3293" y="1227"/>
                </a:lnTo>
                <a:moveTo>
                  <a:pt x="3293" y="1280"/>
                </a:moveTo>
                <a:lnTo>
                  <a:pt x="3293" y="1280"/>
                </a:lnTo>
                <a:lnTo>
                  <a:pt x="3293" y="1280"/>
                </a:lnTo>
                <a:lnTo>
                  <a:pt x="3294" y="1280"/>
                </a:lnTo>
                <a:lnTo>
                  <a:pt x="3294" y="1278"/>
                </a:lnTo>
                <a:lnTo>
                  <a:pt x="3294" y="1278"/>
                </a:lnTo>
                <a:lnTo>
                  <a:pt x="3293" y="1278"/>
                </a:lnTo>
                <a:lnTo>
                  <a:pt x="3293" y="1278"/>
                </a:lnTo>
                <a:lnTo>
                  <a:pt x="3293" y="1277"/>
                </a:lnTo>
                <a:lnTo>
                  <a:pt x="3293" y="1277"/>
                </a:lnTo>
                <a:lnTo>
                  <a:pt x="3293" y="1278"/>
                </a:lnTo>
                <a:lnTo>
                  <a:pt x="3292" y="1278"/>
                </a:lnTo>
                <a:lnTo>
                  <a:pt x="3292" y="1280"/>
                </a:lnTo>
                <a:lnTo>
                  <a:pt x="3292" y="1280"/>
                </a:lnTo>
                <a:lnTo>
                  <a:pt x="3293" y="1280"/>
                </a:lnTo>
                <a:moveTo>
                  <a:pt x="3224" y="1165"/>
                </a:moveTo>
                <a:lnTo>
                  <a:pt x="3224" y="1165"/>
                </a:lnTo>
                <a:lnTo>
                  <a:pt x="3223" y="1164"/>
                </a:lnTo>
                <a:lnTo>
                  <a:pt x="3222" y="1162"/>
                </a:lnTo>
                <a:lnTo>
                  <a:pt x="3220" y="1162"/>
                </a:lnTo>
                <a:lnTo>
                  <a:pt x="3217" y="1162"/>
                </a:lnTo>
                <a:lnTo>
                  <a:pt x="3217" y="1162"/>
                </a:lnTo>
                <a:lnTo>
                  <a:pt x="3215" y="1161"/>
                </a:lnTo>
                <a:lnTo>
                  <a:pt x="3215" y="1161"/>
                </a:lnTo>
                <a:lnTo>
                  <a:pt x="3213" y="1161"/>
                </a:lnTo>
                <a:lnTo>
                  <a:pt x="3213" y="1161"/>
                </a:lnTo>
                <a:lnTo>
                  <a:pt x="3213" y="1162"/>
                </a:lnTo>
                <a:lnTo>
                  <a:pt x="3213" y="1162"/>
                </a:lnTo>
                <a:lnTo>
                  <a:pt x="3215" y="1164"/>
                </a:lnTo>
                <a:lnTo>
                  <a:pt x="3215" y="1165"/>
                </a:lnTo>
                <a:lnTo>
                  <a:pt x="3215" y="1165"/>
                </a:lnTo>
                <a:lnTo>
                  <a:pt x="3216" y="1165"/>
                </a:lnTo>
                <a:lnTo>
                  <a:pt x="3217" y="1165"/>
                </a:lnTo>
                <a:lnTo>
                  <a:pt x="3220" y="1165"/>
                </a:lnTo>
                <a:lnTo>
                  <a:pt x="3222" y="1167"/>
                </a:lnTo>
                <a:lnTo>
                  <a:pt x="3223" y="1167"/>
                </a:lnTo>
                <a:lnTo>
                  <a:pt x="3224" y="1167"/>
                </a:lnTo>
                <a:lnTo>
                  <a:pt x="3224" y="1167"/>
                </a:lnTo>
                <a:lnTo>
                  <a:pt x="3224" y="1167"/>
                </a:lnTo>
                <a:lnTo>
                  <a:pt x="3224" y="1165"/>
                </a:lnTo>
                <a:lnTo>
                  <a:pt x="3224" y="1165"/>
                </a:lnTo>
                <a:moveTo>
                  <a:pt x="3283" y="1077"/>
                </a:moveTo>
                <a:lnTo>
                  <a:pt x="3283" y="1077"/>
                </a:lnTo>
                <a:lnTo>
                  <a:pt x="3283" y="1077"/>
                </a:lnTo>
                <a:lnTo>
                  <a:pt x="3283" y="1077"/>
                </a:lnTo>
                <a:lnTo>
                  <a:pt x="3283" y="1078"/>
                </a:lnTo>
                <a:lnTo>
                  <a:pt x="3283" y="1078"/>
                </a:lnTo>
                <a:lnTo>
                  <a:pt x="3283" y="1078"/>
                </a:lnTo>
                <a:lnTo>
                  <a:pt x="3283" y="1077"/>
                </a:lnTo>
                <a:moveTo>
                  <a:pt x="3281" y="1213"/>
                </a:moveTo>
                <a:lnTo>
                  <a:pt x="3279" y="1212"/>
                </a:lnTo>
                <a:lnTo>
                  <a:pt x="3279" y="1212"/>
                </a:lnTo>
                <a:lnTo>
                  <a:pt x="3279" y="1213"/>
                </a:lnTo>
                <a:lnTo>
                  <a:pt x="3279" y="1213"/>
                </a:lnTo>
                <a:lnTo>
                  <a:pt x="3281" y="1218"/>
                </a:lnTo>
                <a:lnTo>
                  <a:pt x="3281" y="1219"/>
                </a:lnTo>
                <a:lnTo>
                  <a:pt x="3281" y="1220"/>
                </a:lnTo>
                <a:lnTo>
                  <a:pt x="3282" y="1220"/>
                </a:lnTo>
                <a:lnTo>
                  <a:pt x="3282" y="1222"/>
                </a:lnTo>
                <a:lnTo>
                  <a:pt x="3282" y="1222"/>
                </a:lnTo>
                <a:lnTo>
                  <a:pt x="3283" y="1220"/>
                </a:lnTo>
                <a:lnTo>
                  <a:pt x="3285" y="1220"/>
                </a:lnTo>
                <a:lnTo>
                  <a:pt x="3286" y="1220"/>
                </a:lnTo>
                <a:lnTo>
                  <a:pt x="3286" y="1220"/>
                </a:lnTo>
                <a:lnTo>
                  <a:pt x="3285" y="1219"/>
                </a:lnTo>
                <a:lnTo>
                  <a:pt x="3285" y="1216"/>
                </a:lnTo>
                <a:lnTo>
                  <a:pt x="3285" y="1216"/>
                </a:lnTo>
                <a:lnTo>
                  <a:pt x="3285" y="1216"/>
                </a:lnTo>
                <a:lnTo>
                  <a:pt x="3285" y="1215"/>
                </a:lnTo>
                <a:lnTo>
                  <a:pt x="3285" y="1215"/>
                </a:lnTo>
                <a:lnTo>
                  <a:pt x="3283" y="1215"/>
                </a:lnTo>
                <a:lnTo>
                  <a:pt x="3283" y="1215"/>
                </a:lnTo>
                <a:lnTo>
                  <a:pt x="3283" y="1216"/>
                </a:lnTo>
                <a:lnTo>
                  <a:pt x="3283" y="1216"/>
                </a:lnTo>
                <a:lnTo>
                  <a:pt x="3282" y="1218"/>
                </a:lnTo>
                <a:lnTo>
                  <a:pt x="3282" y="1218"/>
                </a:lnTo>
                <a:lnTo>
                  <a:pt x="3281" y="1213"/>
                </a:lnTo>
                <a:lnTo>
                  <a:pt x="3281" y="1213"/>
                </a:lnTo>
                <a:moveTo>
                  <a:pt x="3294" y="1222"/>
                </a:moveTo>
                <a:lnTo>
                  <a:pt x="3294" y="1224"/>
                </a:lnTo>
                <a:lnTo>
                  <a:pt x="3294" y="1224"/>
                </a:lnTo>
                <a:lnTo>
                  <a:pt x="3296" y="1224"/>
                </a:lnTo>
                <a:lnTo>
                  <a:pt x="3296" y="1224"/>
                </a:lnTo>
                <a:lnTo>
                  <a:pt x="3296" y="1224"/>
                </a:lnTo>
                <a:lnTo>
                  <a:pt x="3294" y="1220"/>
                </a:lnTo>
                <a:lnTo>
                  <a:pt x="3294" y="1220"/>
                </a:lnTo>
                <a:lnTo>
                  <a:pt x="3294" y="1222"/>
                </a:lnTo>
                <a:moveTo>
                  <a:pt x="3197" y="1153"/>
                </a:moveTo>
                <a:lnTo>
                  <a:pt x="3197" y="1151"/>
                </a:lnTo>
                <a:lnTo>
                  <a:pt x="3195" y="1151"/>
                </a:lnTo>
                <a:lnTo>
                  <a:pt x="3195" y="1150"/>
                </a:lnTo>
                <a:lnTo>
                  <a:pt x="3194" y="1150"/>
                </a:lnTo>
                <a:lnTo>
                  <a:pt x="3194" y="1149"/>
                </a:lnTo>
                <a:lnTo>
                  <a:pt x="3193" y="1149"/>
                </a:lnTo>
                <a:lnTo>
                  <a:pt x="3193" y="1149"/>
                </a:lnTo>
                <a:lnTo>
                  <a:pt x="3191" y="1150"/>
                </a:lnTo>
                <a:lnTo>
                  <a:pt x="3191" y="1150"/>
                </a:lnTo>
                <a:lnTo>
                  <a:pt x="3191" y="1150"/>
                </a:lnTo>
                <a:lnTo>
                  <a:pt x="3191" y="1151"/>
                </a:lnTo>
                <a:lnTo>
                  <a:pt x="3191" y="1151"/>
                </a:lnTo>
                <a:lnTo>
                  <a:pt x="3191" y="1151"/>
                </a:lnTo>
                <a:lnTo>
                  <a:pt x="3191" y="1151"/>
                </a:lnTo>
                <a:lnTo>
                  <a:pt x="3194" y="1151"/>
                </a:lnTo>
                <a:lnTo>
                  <a:pt x="3194" y="1151"/>
                </a:lnTo>
                <a:lnTo>
                  <a:pt x="3194" y="1151"/>
                </a:lnTo>
                <a:lnTo>
                  <a:pt x="3194" y="1153"/>
                </a:lnTo>
                <a:lnTo>
                  <a:pt x="3195" y="1153"/>
                </a:lnTo>
                <a:lnTo>
                  <a:pt x="3195" y="1153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3"/>
                </a:lnTo>
                <a:moveTo>
                  <a:pt x="3191" y="1142"/>
                </a:moveTo>
                <a:lnTo>
                  <a:pt x="3191" y="1142"/>
                </a:lnTo>
                <a:lnTo>
                  <a:pt x="3191" y="1142"/>
                </a:lnTo>
                <a:lnTo>
                  <a:pt x="3191" y="1143"/>
                </a:lnTo>
                <a:lnTo>
                  <a:pt x="3193" y="1143"/>
                </a:lnTo>
                <a:lnTo>
                  <a:pt x="3194" y="1142"/>
                </a:lnTo>
                <a:lnTo>
                  <a:pt x="3193" y="1142"/>
                </a:lnTo>
                <a:lnTo>
                  <a:pt x="3193" y="1142"/>
                </a:lnTo>
                <a:lnTo>
                  <a:pt x="3193" y="1142"/>
                </a:lnTo>
                <a:lnTo>
                  <a:pt x="3191" y="1142"/>
                </a:lnTo>
                <a:lnTo>
                  <a:pt x="3190" y="1140"/>
                </a:lnTo>
                <a:lnTo>
                  <a:pt x="3190" y="1140"/>
                </a:lnTo>
                <a:lnTo>
                  <a:pt x="3190" y="1139"/>
                </a:lnTo>
                <a:lnTo>
                  <a:pt x="3189" y="1138"/>
                </a:lnTo>
                <a:lnTo>
                  <a:pt x="3186" y="1136"/>
                </a:lnTo>
                <a:lnTo>
                  <a:pt x="3184" y="1136"/>
                </a:lnTo>
                <a:lnTo>
                  <a:pt x="3183" y="1135"/>
                </a:lnTo>
                <a:lnTo>
                  <a:pt x="3183" y="1135"/>
                </a:lnTo>
                <a:lnTo>
                  <a:pt x="3183" y="1136"/>
                </a:lnTo>
                <a:lnTo>
                  <a:pt x="3184" y="1136"/>
                </a:lnTo>
                <a:lnTo>
                  <a:pt x="3186" y="1138"/>
                </a:lnTo>
                <a:lnTo>
                  <a:pt x="3187" y="1140"/>
                </a:lnTo>
                <a:lnTo>
                  <a:pt x="3190" y="1142"/>
                </a:lnTo>
                <a:lnTo>
                  <a:pt x="3191" y="1142"/>
                </a:lnTo>
                <a:moveTo>
                  <a:pt x="3194" y="1155"/>
                </a:moveTo>
                <a:lnTo>
                  <a:pt x="3194" y="1155"/>
                </a:lnTo>
                <a:lnTo>
                  <a:pt x="3193" y="1155"/>
                </a:lnTo>
                <a:lnTo>
                  <a:pt x="3193" y="1155"/>
                </a:lnTo>
                <a:lnTo>
                  <a:pt x="3194" y="1155"/>
                </a:lnTo>
                <a:lnTo>
                  <a:pt x="3195" y="1155"/>
                </a:lnTo>
                <a:lnTo>
                  <a:pt x="3195" y="1155"/>
                </a:lnTo>
                <a:lnTo>
                  <a:pt x="3194" y="1155"/>
                </a:lnTo>
                <a:lnTo>
                  <a:pt x="3194" y="1155"/>
                </a:lnTo>
                <a:moveTo>
                  <a:pt x="3193" y="1154"/>
                </a:moveTo>
                <a:lnTo>
                  <a:pt x="3193" y="1153"/>
                </a:lnTo>
                <a:lnTo>
                  <a:pt x="3193" y="1153"/>
                </a:lnTo>
                <a:lnTo>
                  <a:pt x="3191" y="1153"/>
                </a:lnTo>
                <a:lnTo>
                  <a:pt x="3191" y="1153"/>
                </a:lnTo>
                <a:lnTo>
                  <a:pt x="3191" y="1154"/>
                </a:lnTo>
                <a:lnTo>
                  <a:pt x="3191" y="1155"/>
                </a:lnTo>
                <a:lnTo>
                  <a:pt x="3193" y="1155"/>
                </a:lnTo>
                <a:lnTo>
                  <a:pt x="3193" y="1155"/>
                </a:lnTo>
                <a:lnTo>
                  <a:pt x="3191" y="1154"/>
                </a:lnTo>
                <a:lnTo>
                  <a:pt x="3191" y="1154"/>
                </a:lnTo>
                <a:lnTo>
                  <a:pt x="3193" y="1154"/>
                </a:lnTo>
                <a:moveTo>
                  <a:pt x="3184" y="1149"/>
                </a:moveTo>
                <a:lnTo>
                  <a:pt x="3184" y="1149"/>
                </a:lnTo>
                <a:lnTo>
                  <a:pt x="3184" y="1149"/>
                </a:lnTo>
                <a:lnTo>
                  <a:pt x="3184" y="1150"/>
                </a:lnTo>
                <a:lnTo>
                  <a:pt x="3184" y="1150"/>
                </a:lnTo>
                <a:lnTo>
                  <a:pt x="3184" y="1150"/>
                </a:lnTo>
                <a:lnTo>
                  <a:pt x="3184" y="1149"/>
                </a:lnTo>
                <a:lnTo>
                  <a:pt x="3184" y="1149"/>
                </a:lnTo>
                <a:moveTo>
                  <a:pt x="3190" y="1147"/>
                </a:moveTo>
                <a:lnTo>
                  <a:pt x="3190" y="1147"/>
                </a:lnTo>
                <a:lnTo>
                  <a:pt x="3189" y="1147"/>
                </a:lnTo>
                <a:lnTo>
                  <a:pt x="3189" y="1147"/>
                </a:lnTo>
                <a:lnTo>
                  <a:pt x="3189" y="1149"/>
                </a:lnTo>
                <a:lnTo>
                  <a:pt x="3189" y="1150"/>
                </a:lnTo>
                <a:lnTo>
                  <a:pt x="3190" y="1150"/>
                </a:lnTo>
                <a:lnTo>
                  <a:pt x="3190" y="1150"/>
                </a:lnTo>
                <a:lnTo>
                  <a:pt x="3190" y="1149"/>
                </a:lnTo>
                <a:lnTo>
                  <a:pt x="3190" y="1149"/>
                </a:lnTo>
                <a:lnTo>
                  <a:pt x="3190" y="1147"/>
                </a:lnTo>
                <a:lnTo>
                  <a:pt x="3190" y="1147"/>
                </a:lnTo>
                <a:moveTo>
                  <a:pt x="3186" y="1144"/>
                </a:moveTo>
                <a:lnTo>
                  <a:pt x="3184" y="1144"/>
                </a:lnTo>
                <a:lnTo>
                  <a:pt x="3184" y="1144"/>
                </a:lnTo>
                <a:lnTo>
                  <a:pt x="3184" y="1146"/>
                </a:lnTo>
                <a:lnTo>
                  <a:pt x="3184" y="1147"/>
                </a:lnTo>
                <a:lnTo>
                  <a:pt x="3184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7" y="1146"/>
                </a:lnTo>
                <a:lnTo>
                  <a:pt x="3187" y="1146"/>
                </a:lnTo>
                <a:lnTo>
                  <a:pt x="3186" y="1146"/>
                </a:lnTo>
                <a:lnTo>
                  <a:pt x="3186" y="1144"/>
                </a:lnTo>
                <a:moveTo>
                  <a:pt x="3178" y="1133"/>
                </a:moveTo>
                <a:lnTo>
                  <a:pt x="3178" y="1133"/>
                </a:lnTo>
                <a:lnTo>
                  <a:pt x="3176" y="1132"/>
                </a:lnTo>
                <a:lnTo>
                  <a:pt x="3176" y="1132"/>
                </a:lnTo>
                <a:lnTo>
                  <a:pt x="3175" y="1131"/>
                </a:lnTo>
                <a:lnTo>
                  <a:pt x="3175" y="1131"/>
                </a:lnTo>
                <a:lnTo>
                  <a:pt x="3173" y="1131"/>
                </a:lnTo>
                <a:lnTo>
                  <a:pt x="3173" y="1129"/>
                </a:lnTo>
                <a:lnTo>
                  <a:pt x="3172" y="1129"/>
                </a:lnTo>
                <a:lnTo>
                  <a:pt x="3172" y="1128"/>
                </a:lnTo>
                <a:lnTo>
                  <a:pt x="3172" y="1128"/>
                </a:lnTo>
                <a:lnTo>
                  <a:pt x="3172" y="1128"/>
                </a:lnTo>
                <a:lnTo>
                  <a:pt x="3171" y="1125"/>
                </a:lnTo>
                <a:lnTo>
                  <a:pt x="3169" y="1125"/>
                </a:lnTo>
                <a:lnTo>
                  <a:pt x="3168" y="1125"/>
                </a:lnTo>
                <a:lnTo>
                  <a:pt x="3168" y="1125"/>
                </a:lnTo>
                <a:lnTo>
                  <a:pt x="3168" y="1124"/>
                </a:lnTo>
                <a:lnTo>
                  <a:pt x="3166" y="1124"/>
                </a:lnTo>
                <a:lnTo>
                  <a:pt x="3166" y="1125"/>
                </a:lnTo>
                <a:lnTo>
                  <a:pt x="3166" y="1127"/>
                </a:lnTo>
                <a:lnTo>
                  <a:pt x="3166" y="1128"/>
                </a:lnTo>
                <a:lnTo>
                  <a:pt x="3168" y="1129"/>
                </a:lnTo>
                <a:lnTo>
                  <a:pt x="3168" y="1129"/>
                </a:lnTo>
                <a:lnTo>
                  <a:pt x="3168" y="1131"/>
                </a:lnTo>
                <a:lnTo>
                  <a:pt x="3169" y="1131"/>
                </a:lnTo>
                <a:lnTo>
                  <a:pt x="3169" y="1132"/>
                </a:lnTo>
                <a:lnTo>
                  <a:pt x="3171" y="1132"/>
                </a:lnTo>
                <a:lnTo>
                  <a:pt x="3172" y="1132"/>
                </a:lnTo>
                <a:lnTo>
                  <a:pt x="3172" y="1133"/>
                </a:lnTo>
                <a:lnTo>
                  <a:pt x="3172" y="1135"/>
                </a:lnTo>
                <a:lnTo>
                  <a:pt x="3172" y="1135"/>
                </a:lnTo>
                <a:lnTo>
                  <a:pt x="3173" y="1136"/>
                </a:lnTo>
                <a:lnTo>
                  <a:pt x="3173" y="1136"/>
                </a:lnTo>
                <a:lnTo>
                  <a:pt x="3175" y="1138"/>
                </a:lnTo>
                <a:lnTo>
                  <a:pt x="3176" y="1138"/>
                </a:lnTo>
                <a:lnTo>
                  <a:pt x="3176" y="1138"/>
                </a:lnTo>
                <a:lnTo>
                  <a:pt x="3178" y="1138"/>
                </a:lnTo>
                <a:lnTo>
                  <a:pt x="3178" y="1138"/>
                </a:lnTo>
                <a:lnTo>
                  <a:pt x="3178" y="1136"/>
                </a:lnTo>
                <a:lnTo>
                  <a:pt x="3179" y="1138"/>
                </a:lnTo>
                <a:lnTo>
                  <a:pt x="3179" y="1136"/>
                </a:lnTo>
                <a:lnTo>
                  <a:pt x="3179" y="1136"/>
                </a:lnTo>
                <a:lnTo>
                  <a:pt x="3179" y="1135"/>
                </a:lnTo>
                <a:lnTo>
                  <a:pt x="3178" y="1133"/>
                </a:lnTo>
                <a:moveTo>
                  <a:pt x="3184" y="546"/>
                </a:moveTo>
                <a:lnTo>
                  <a:pt x="3183" y="546"/>
                </a:lnTo>
                <a:lnTo>
                  <a:pt x="3183" y="546"/>
                </a:lnTo>
                <a:lnTo>
                  <a:pt x="3182" y="547"/>
                </a:lnTo>
                <a:lnTo>
                  <a:pt x="3180" y="547"/>
                </a:lnTo>
                <a:lnTo>
                  <a:pt x="3182" y="549"/>
                </a:lnTo>
                <a:lnTo>
                  <a:pt x="3182" y="549"/>
                </a:lnTo>
                <a:lnTo>
                  <a:pt x="3183" y="549"/>
                </a:lnTo>
                <a:lnTo>
                  <a:pt x="3183" y="549"/>
                </a:lnTo>
                <a:lnTo>
                  <a:pt x="3183" y="547"/>
                </a:lnTo>
                <a:lnTo>
                  <a:pt x="3184" y="546"/>
                </a:lnTo>
                <a:moveTo>
                  <a:pt x="3222" y="1183"/>
                </a:moveTo>
                <a:lnTo>
                  <a:pt x="3217" y="1182"/>
                </a:lnTo>
                <a:lnTo>
                  <a:pt x="3217" y="1182"/>
                </a:lnTo>
                <a:lnTo>
                  <a:pt x="3217" y="1182"/>
                </a:lnTo>
                <a:lnTo>
                  <a:pt x="3217" y="1182"/>
                </a:lnTo>
                <a:lnTo>
                  <a:pt x="3217" y="1183"/>
                </a:lnTo>
                <a:lnTo>
                  <a:pt x="3217" y="1183"/>
                </a:lnTo>
                <a:lnTo>
                  <a:pt x="3219" y="1183"/>
                </a:lnTo>
                <a:lnTo>
                  <a:pt x="3219" y="1183"/>
                </a:lnTo>
                <a:lnTo>
                  <a:pt x="3220" y="1183"/>
                </a:lnTo>
                <a:lnTo>
                  <a:pt x="3220" y="1184"/>
                </a:lnTo>
                <a:lnTo>
                  <a:pt x="3222" y="1184"/>
                </a:lnTo>
                <a:lnTo>
                  <a:pt x="3222" y="1184"/>
                </a:lnTo>
                <a:lnTo>
                  <a:pt x="3222" y="1184"/>
                </a:lnTo>
                <a:lnTo>
                  <a:pt x="3223" y="1184"/>
                </a:lnTo>
                <a:lnTo>
                  <a:pt x="3223" y="1184"/>
                </a:lnTo>
                <a:lnTo>
                  <a:pt x="3222" y="1183"/>
                </a:lnTo>
                <a:moveTo>
                  <a:pt x="3175" y="547"/>
                </a:moveTo>
                <a:lnTo>
                  <a:pt x="3176" y="546"/>
                </a:lnTo>
                <a:lnTo>
                  <a:pt x="3176" y="546"/>
                </a:lnTo>
                <a:lnTo>
                  <a:pt x="3176" y="546"/>
                </a:lnTo>
                <a:lnTo>
                  <a:pt x="3175" y="545"/>
                </a:lnTo>
                <a:lnTo>
                  <a:pt x="3173" y="546"/>
                </a:lnTo>
                <a:lnTo>
                  <a:pt x="3175" y="546"/>
                </a:lnTo>
                <a:lnTo>
                  <a:pt x="3175" y="546"/>
                </a:lnTo>
                <a:lnTo>
                  <a:pt x="3175" y="547"/>
                </a:lnTo>
                <a:moveTo>
                  <a:pt x="3179" y="547"/>
                </a:moveTo>
                <a:lnTo>
                  <a:pt x="3178" y="549"/>
                </a:lnTo>
                <a:lnTo>
                  <a:pt x="3178" y="552"/>
                </a:lnTo>
                <a:lnTo>
                  <a:pt x="3176" y="552"/>
                </a:lnTo>
                <a:lnTo>
                  <a:pt x="3173" y="553"/>
                </a:lnTo>
                <a:lnTo>
                  <a:pt x="3172" y="553"/>
                </a:lnTo>
                <a:lnTo>
                  <a:pt x="3172" y="553"/>
                </a:lnTo>
                <a:lnTo>
                  <a:pt x="3172" y="553"/>
                </a:lnTo>
                <a:lnTo>
                  <a:pt x="3172" y="554"/>
                </a:lnTo>
                <a:lnTo>
                  <a:pt x="3172" y="556"/>
                </a:lnTo>
                <a:lnTo>
                  <a:pt x="3172" y="556"/>
                </a:lnTo>
                <a:lnTo>
                  <a:pt x="3173" y="556"/>
                </a:lnTo>
                <a:lnTo>
                  <a:pt x="3173" y="556"/>
                </a:lnTo>
                <a:lnTo>
                  <a:pt x="3175" y="556"/>
                </a:lnTo>
                <a:lnTo>
                  <a:pt x="3175" y="554"/>
                </a:lnTo>
                <a:lnTo>
                  <a:pt x="3178" y="554"/>
                </a:lnTo>
                <a:lnTo>
                  <a:pt x="3179" y="553"/>
                </a:lnTo>
                <a:lnTo>
                  <a:pt x="3179" y="552"/>
                </a:lnTo>
                <a:lnTo>
                  <a:pt x="3180" y="550"/>
                </a:lnTo>
                <a:lnTo>
                  <a:pt x="3180" y="549"/>
                </a:lnTo>
                <a:lnTo>
                  <a:pt x="3180" y="547"/>
                </a:lnTo>
                <a:lnTo>
                  <a:pt x="3179" y="547"/>
                </a:lnTo>
                <a:moveTo>
                  <a:pt x="3215" y="1153"/>
                </a:moveTo>
                <a:lnTo>
                  <a:pt x="3216" y="1154"/>
                </a:lnTo>
                <a:lnTo>
                  <a:pt x="3216" y="1154"/>
                </a:lnTo>
                <a:lnTo>
                  <a:pt x="3216" y="1153"/>
                </a:lnTo>
                <a:lnTo>
                  <a:pt x="3215" y="1153"/>
                </a:lnTo>
                <a:lnTo>
                  <a:pt x="3216" y="1151"/>
                </a:lnTo>
                <a:lnTo>
                  <a:pt x="3212" y="1149"/>
                </a:lnTo>
                <a:lnTo>
                  <a:pt x="3211" y="1149"/>
                </a:lnTo>
                <a:lnTo>
                  <a:pt x="3211" y="1149"/>
                </a:lnTo>
                <a:lnTo>
                  <a:pt x="3209" y="1147"/>
                </a:lnTo>
                <a:lnTo>
                  <a:pt x="3209" y="1147"/>
                </a:lnTo>
                <a:lnTo>
                  <a:pt x="3208" y="1147"/>
                </a:lnTo>
                <a:lnTo>
                  <a:pt x="3208" y="1146"/>
                </a:lnTo>
                <a:lnTo>
                  <a:pt x="3206" y="1146"/>
                </a:lnTo>
                <a:lnTo>
                  <a:pt x="3205" y="1144"/>
                </a:lnTo>
                <a:lnTo>
                  <a:pt x="3202" y="1144"/>
                </a:lnTo>
                <a:lnTo>
                  <a:pt x="3202" y="1144"/>
                </a:lnTo>
                <a:lnTo>
                  <a:pt x="3204" y="1144"/>
                </a:lnTo>
                <a:lnTo>
                  <a:pt x="3204" y="1146"/>
                </a:lnTo>
                <a:lnTo>
                  <a:pt x="3205" y="1147"/>
                </a:lnTo>
                <a:lnTo>
                  <a:pt x="3205" y="1147"/>
                </a:lnTo>
                <a:lnTo>
                  <a:pt x="3206" y="1147"/>
                </a:lnTo>
                <a:lnTo>
                  <a:pt x="3206" y="1149"/>
                </a:lnTo>
                <a:lnTo>
                  <a:pt x="3208" y="1149"/>
                </a:lnTo>
                <a:lnTo>
                  <a:pt x="3209" y="1150"/>
                </a:lnTo>
                <a:lnTo>
                  <a:pt x="3211" y="1150"/>
                </a:lnTo>
                <a:lnTo>
                  <a:pt x="3211" y="1150"/>
                </a:lnTo>
                <a:lnTo>
                  <a:pt x="3211" y="1151"/>
                </a:lnTo>
                <a:lnTo>
                  <a:pt x="3213" y="1151"/>
                </a:lnTo>
                <a:lnTo>
                  <a:pt x="3215" y="1153"/>
                </a:lnTo>
                <a:moveTo>
                  <a:pt x="3176" y="1139"/>
                </a:moveTo>
                <a:lnTo>
                  <a:pt x="3176" y="1140"/>
                </a:lnTo>
                <a:lnTo>
                  <a:pt x="3176" y="1140"/>
                </a:lnTo>
                <a:lnTo>
                  <a:pt x="3178" y="1140"/>
                </a:lnTo>
                <a:lnTo>
                  <a:pt x="3178" y="1139"/>
                </a:lnTo>
                <a:lnTo>
                  <a:pt x="3176" y="1139"/>
                </a:lnTo>
                <a:lnTo>
                  <a:pt x="3176" y="1139"/>
                </a:lnTo>
                <a:moveTo>
                  <a:pt x="3215" y="1153"/>
                </a:moveTo>
                <a:lnTo>
                  <a:pt x="3213" y="1153"/>
                </a:lnTo>
                <a:lnTo>
                  <a:pt x="3213" y="1153"/>
                </a:lnTo>
                <a:lnTo>
                  <a:pt x="3213" y="1151"/>
                </a:lnTo>
                <a:lnTo>
                  <a:pt x="3213" y="1153"/>
                </a:lnTo>
                <a:lnTo>
                  <a:pt x="3213" y="1153"/>
                </a:lnTo>
                <a:lnTo>
                  <a:pt x="3213" y="1153"/>
                </a:lnTo>
                <a:lnTo>
                  <a:pt x="3213" y="1153"/>
                </a:lnTo>
                <a:lnTo>
                  <a:pt x="3215" y="1153"/>
                </a:lnTo>
                <a:moveTo>
                  <a:pt x="3216" y="1256"/>
                </a:moveTo>
                <a:lnTo>
                  <a:pt x="3216" y="1258"/>
                </a:lnTo>
                <a:lnTo>
                  <a:pt x="3216" y="1258"/>
                </a:lnTo>
                <a:lnTo>
                  <a:pt x="3217" y="1256"/>
                </a:lnTo>
                <a:lnTo>
                  <a:pt x="3217" y="1255"/>
                </a:lnTo>
                <a:lnTo>
                  <a:pt x="3216" y="1256"/>
                </a:lnTo>
                <a:moveTo>
                  <a:pt x="3200" y="1154"/>
                </a:moveTo>
                <a:lnTo>
                  <a:pt x="3198" y="1153"/>
                </a:lnTo>
                <a:lnTo>
                  <a:pt x="3198" y="1154"/>
                </a:lnTo>
                <a:lnTo>
                  <a:pt x="3198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8" y="1155"/>
                </a:lnTo>
                <a:lnTo>
                  <a:pt x="3198" y="1155"/>
                </a:lnTo>
                <a:lnTo>
                  <a:pt x="3200" y="1155"/>
                </a:lnTo>
                <a:lnTo>
                  <a:pt x="3200" y="1154"/>
                </a:lnTo>
                <a:lnTo>
                  <a:pt x="3200" y="1154"/>
                </a:lnTo>
                <a:lnTo>
                  <a:pt x="3198" y="1154"/>
                </a:lnTo>
                <a:lnTo>
                  <a:pt x="3200" y="1154"/>
                </a:lnTo>
                <a:lnTo>
                  <a:pt x="3200" y="1154"/>
                </a:lnTo>
                <a:moveTo>
                  <a:pt x="3292" y="1219"/>
                </a:moveTo>
                <a:lnTo>
                  <a:pt x="3290" y="1220"/>
                </a:lnTo>
                <a:lnTo>
                  <a:pt x="3290" y="1220"/>
                </a:lnTo>
                <a:lnTo>
                  <a:pt x="3292" y="1220"/>
                </a:lnTo>
                <a:lnTo>
                  <a:pt x="3293" y="1219"/>
                </a:lnTo>
                <a:lnTo>
                  <a:pt x="3293" y="1218"/>
                </a:lnTo>
                <a:lnTo>
                  <a:pt x="3292" y="1219"/>
                </a:lnTo>
                <a:moveTo>
                  <a:pt x="3200" y="1155"/>
                </a:moveTo>
                <a:lnTo>
                  <a:pt x="3200" y="1155"/>
                </a:lnTo>
                <a:lnTo>
                  <a:pt x="3200" y="1157"/>
                </a:lnTo>
                <a:lnTo>
                  <a:pt x="3200" y="1157"/>
                </a:lnTo>
                <a:lnTo>
                  <a:pt x="3201" y="1155"/>
                </a:lnTo>
                <a:lnTo>
                  <a:pt x="3201" y="1155"/>
                </a:lnTo>
                <a:lnTo>
                  <a:pt x="3200" y="1155"/>
                </a:lnTo>
                <a:moveTo>
                  <a:pt x="3209" y="1158"/>
                </a:moveTo>
                <a:lnTo>
                  <a:pt x="3209" y="1158"/>
                </a:lnTo>
                <a:lnTo>
                  <a:pt x="3209" y="1158"/>
                </a:lnTo>
                <a:lnTo>
                  <a:pt x="3208" y="1158"/>
                </a:lnTo>
                <a:lnTo>
                  <a:pt x="3208" y="1158"/>
                </a:lnTo>
                <a:lnTo>
                  <a:pt x="3208" y="1160"/>
                </a:lnTo>
                <a:lnTo>
                  <a:pt x="3209" y="1160"/>
                </a:lnTo>
                <a:lnTo>
                  <a:pt x="3209" y="1160"/>
                </a:lnTo>
                <a:lnTo>
                  <a:pt x="3209" y="1160"/>
                </a:lnTo>
                <a:lnTo>
                  <a:pt x="3211" y="1158"/>
                </a:lnTo>
                <a:lnTo>
                  <a:pt x="3209" y="1158"/>
                </a:lnTo>
                <a:lnTo>
                  <a:pt x="3209" y="1158"/>
                </a:lnTo>
                <a:moveTo>
                  <a:pt x="3349" y="1481"/>
                </a:moveTo>
                <a:lnTo>
                  <a:pt x="3349" y="1479"/>
                </a:lnTo>
                <a:lnTo>
                  <a:pt x="3349" y="1479"/>
                </a:lnTo>
                <a:lnTo>
                  <a:pt x="3349" y="1479"/>
                </a:lnTo>
                <a:lnTo>
                  <a:pt x="3348" y="1481"/>
                </a:lnTo>
                <a:lnTo>
                  <a:pt x="3348" y="1481"/>
                </a:lnTo>
                <a:lnTo>
                  <a:pt x="3348" y="1482"/>
                </a:lnTo>
                <a:lnTo>
                  <a:pt x="3349" y="1481"/>
                </a:lnTo>
                <a:lnTo>
                  <a:pt x="3349" y="1481"/>
                </a:lnTo>
                <a:moveTo>
                  <a:pt x="3347" y="527"/>
                </a:moveTo>
                <a:lnTo>
                  <a:pt x="3347" y="527"/>
                </a:lnTo>
                <a:lnTo>
                  <a:pt x="3348" y="527"/>
                </a:lnTo>
                <a:lnTo>
                  <a:pt x="3348" y="527"/>
                </a:lnTo>
                <a:lnTo>
                  <a:pt x="3348" y="525"/>
                </a:lnTo>
                <a:lnTo>
                  <a:pt x="3347" y="525"/>
                </a:lnTo>
                <a:lnTo>
                  <a:pt x="3345" y="527"/>
                </a:lnTo>
                <a:lnTo>
                  <a:pt x="3345" y="527"/>
                </a:lnTo>
                <a:lnTo>
                  <a:pt x="3344" y="527"/>
                </a:lnTo>
                <a:lnTo>
                  <a:pt x="3347" y="527"/>
                </a:lnTo>
                <a:moveTo>
                  <a:pt x="3292" y="498"/>
                </a:moveTo>
                <a:lnTo>
                  <a:pt x="3290" y="496"/>
                </a:lnTo>
                <a:lnTo>
                  <a:pt x="3289" y="496"/>
                </a:lnTo>
                <a:lnTo>
                  <a:pt x="3289" y="495"/>
                </a:lnTo>
                <a:lnTo>
                  <a:pt x="3288" y="495"/>
                </a:lnTo>
                <a:lnTo>
                  <a:pt x="3289" y="496"/>
                </a:lnTo>
                <a:lnTo>
                  <a:pt x="3290" y="498"/>
                </a:lnTo>
                <a:lnTo>
                  <a:pt x="3294" y="499"/>
                </a:lnTo>
                <a:lnTo>
                  <a:pt x="3293" y="499"/>
                </a:lnTo>
                <a:lnTo>
                  <a:pt x="3292" y="498"/>
                </a:lnTo>
                <a:moveTo>
                  <a:pt x="3392" y="1445"/>
                </a:moveTo>
                <a:lnTo>
                  <a:pt x="3391" y="1445"/>
                </a:lnTo>
                <a:lnTo>
                  <a:pt x="3388" y="1445"/>
                </a:lnTo>
                <a:lnTo>
                  <a:pt x="3388" y="1445"/>
                </a:lnTo>
                <a:lnTo>
                  <a:pt x="3388" y="1445"/>
                </a:lnTo>
                <a:lnTo>
                  <a:pt x="3387" y="1446"/>
                </a:lnTo>
                <a:lnTo>
                  <a:pt x="3385" y="1446"/>
                </a:lnTo>
                <a:lnTo>
                  <a:pt x="3385" y="1448"/>
                </a:lnTo>
                <a:lnTo>
                  <a:pt x="3384" y="1448"/>
                </a:lnTo>
                <a:lnTo>
                  <a:pt x="3382" y="1449"/>
                </a:lnTo>
                <a:lnTo>
                  <a:pt x="3382" y="1449"/>
                </a:lnTo>
                <a:lnTo>
                  <a:pt x="3381" y="1449"/>
                </a:lnTo>
                <a:lnTo>
                  <a:pt x="3380" y="1449"/>
                </a:lnTo>
                <a:lnTo>
                  <a:pt x="3377" y="1448"/>
                </a:lnTo>
                <a:lnTo>
                  <a:pt x="3376" y="1448"/>
                </a:lnTo>
                <a:lnTo>
                  <a:pt x="3371" y="1446"/>
                </a:lnTo>
                <a:lnTo>
                  <a:pt x="3371" y="1446"/>
                </a:lnTo>
                <a:lnTo>
                  <a:pt x="3371" y="1446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69" y="1444"/>
                </a:lnTo>
                <a:lnTo>
                  <a:pt x="3369" y="1441"/>
                </a:lnTo>
                <a:lnTo>
                  <a:pt x="3369" y="1438"/>
                </a:lnTo>
                <a:lnTo>
                  <a:pt x="3367" y="1437"/>
                </a:lnTo>
                <a:lnTo>
                  <a:pt x="3367" y="1437"/>
                </a:lnTo>
                <a:lnTo>
                  <a:pt x="3367" y="1435"/>
                </a:lnTo>
                <a:lnTo>
                  <a:pt x="3366" y="1435"/>
                </a:lnTo>
                <a:lnTo>
                  <a:pt x="3365" y="1434"/>
                </a:lnTo>
                <a:lnTo>
                  <a:pt x="3365" y="1434"/>
                </a:lnTo>
                <a:lnTo>
                  <a:pt x="3365" y="1433"/>
                </a:lnTo>
                <a:lnTo>
                  <a:pt x="3363" y="1433"/>
                </a:lnTo>
                <a:lnTo>
                  <a:pt x="3363" y="1434"/>
                </a:lnTo>
                <a:lnTo>
                  <a:pt x="3363" y="1434"/>
                </a:lnTo>
                <a:lnTo>
                  <a:pt x="3365" y="1435"/>
                </a:lnTo>
                <a:lnTo>
                  <a:pt x="3365" y="1435"/>
                </a:lnTo>
                <a:lnTo>
                  <a:pt x="3365" y="1435"/>
                </a:lnTo>
                <a:lnTo>
                  <a:pt x="3365" y="1437"/>
                </a:lnTo>
                <a:lnTo>
                  <a:pt x="3365" y="1437"/>
                </a:lnTo>
                <a:lnTo>
                  <a:pt x="3365" y="1440"/>
                </a:lnTo>
                <a:lnTo>
                  <a:pt x="3365" y="1441"/>
                </a:lnTo>
                <a:lnTo>
                  <a:pt x="3365" y="1441"/>
                </a:lnTo>
                <a:lnTo>
                  <a:pt x="3365" y="1441"/>
                </a:lnTo>
                <a:lnTo>
                  <a:pt x="3363" y="1441"/>
                </a:lnTo>
                <a:lnTo>
                  <a:pt x="3363" y="1441"/>
                </a:lnTo>
                <a:lnTo>
                  <a:pt x="3363" y="1440"/>
                </a:lnTo>
                <a:lnTo>
                  <a:pt x="3363" y="1438"/>
                </a:lnTo>
                <a:lnTo>
                  <a:pt x="3362" y="1438"/>
                </a:lnTo>
                <a:lnTo>
                  <a:pt x="3360" y="1438"/>
                </a:lnTo>
                <a:lnTo>
                  <a:pt x="3359" y="1437"/>
                </a:lnTo>
                <a:lnTo>
                  <a:pt x="3359" y="1437"/>
                </a:lnTo>
                <a:lnTo>
                  <a:pt x="3359" y="1438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5"/>
                </a:lnTo>
                <a:lnTo>
                  <a:pt x="3358" y="1434"/>
                </a:lnTo>
                <a:lnTo>
                  <a:pt x="3358" y="1433"/>
                </a:lnTo>
                <a:lnTo>
                  <a:pt x="3358" y="1433"/>
                </a:lnTo>
                <a:lnTo>
                  <a:pt x="3358" y="1433"/>
                </a:lnTo>
                <a:lnTo>
                  <a:pt x="3358" y="1431"/>
                </a:lnTo>
                <a:lnTo>
                  <a:pt x="3356" y="1428"/>
                </a:lnTo>
                <a:lnTo>
                  <a:pt x="3355" y="1428"/>
                </a:lnTo>
                <a:lnTo>
                  <a:pt x="3355" y="1427"/>
                </a:lnTo>
                <a:lnTo>
                  <a:pt x="3354" y="1426"/>
                </a:lnTo>
                <a:lnTo>
                  <a:pt x="3354" y="1426"/>
                </a:lnTo>
                <a:lnTo>
                  <a:pt x="3355" y="1426"/>
                </a:lnTo>
                <a:lnTo>
                  <a:pt x="3356" y="1426"/>
                </a:lnTo>
                <a:lnTo>
                  <a:pt x="3355" y="1424"/>
                </a:lnTo>
                <a:lnTo>
                  <a:pt x="3355" y="1424"/>
                </a:lnTo>
                <a:lnTo>
                  <a:pt x="3355" y="1423"/>
                </a:lnTo>
                <a:lnTo>
                  <a:pt x="3355" y="1422"/>
                </a:lnTo>
                <a:lnTo>
                  <a:pt x="3355" y="1422"/>
                </a:lnTo>
                <a:lnTo>
                  <a:pt x="3354" y="1422"/>
                </a:lnTo>
                <a:lnTo>
                  <a:pt x="3354" y="1422"/>
                </a:lnTo>
                <a:lnTo>
                  <a:pt x="3354" y="1420"/>
                </a:lnTo>
                <a:lnTo>
                  <a:pt x="3354" y="1420"/>
                </a:lnTo>
                <a:lnTo>
                  <a:pt x="3354" y="1420"/>
                </a:lnTo>
                <a:lnTo>
                  <a:pt x="3352" y="1420"/>
                </a:lnTo>
                <a:lnTo>
                  <a:pt x="3352" y="1420"/>
                </a:lnTo>
                <a:lnTo>
                  <a:pt x="3351" y="1420"/>
                </a:lnTo>
                <a:lnTo>
                  <a:pt x="3351" y="1419"/>
                </a:lnTo>
                <a:lnTo>
                  <a:pt x="3351" y="1419"/>
                </a:lnTo>
                <a:lnTo>
                  <a:pt x="3351" y="1419"/>
                </a:lnTo>
                <a:lnTo>
                  <a:pt x="3349" y="1417"/>
                </a:lnTo>
                <a:lnTo>
                  <a:pt x="3349" y="1417"/>
                </a:lnTo>
                <a:lnTo>
                  <a:pt x="3348" y="1417"/>
                </a:lnTo>
                <a:lnTo>
                  <a:pt x="3348" y="1417"/>
                </a:lnTo>
                <a:lnTo>
                  <a:pt x="3348" y="1417"/>
                </a:lnTo>
                <a:lnTo>
                  <a:pt x="3347" y="1417"/>
                </a:lnTo>
                <a:lnTo>
                  <a:pt x="3345" y="1416"/>
                </a:lnTo>
                <a:lnTo>
                  <a:pt x="3345" y="1416"/>
                </a:lnTo>
                <a:lnTo>
                  <a:pt x="3345" y="1416"/>
                </a:lnTo>
                <a:lnTo>
                  <a:pt x="3344" y="1416"/>
                </a:lnTo>
                <a:lnTo>
                  <a:pt x="3344" y="1416"/>
                </a:lnTo>
                <a:lnTo>
                  <a:pt x="3344" y="1417"/>
                </a:lnTo>
                <a:lnTo>
                  <a:pt x="3344" y="1416"/>
                </a:lnTo>
                <a:lnTo>
                  <a:pt x="3343" y="1416"/>
                </a:lnTo>
                <a:lnTo>
                  <a:pt x="3343" y="1416"/>
                </a:lnTo>
                <a:lnTo>
                  <a:pt x="3343" y="1415"/>
                </a:lnTo>
                <a:lnTo>
                  <a:pt x="3341" y="1413"/>
                </a:lnTo>
                <a:lnTo>
                  <a:pt x="3341" y="1413"/>
                </a:lnTo>
                <a:lnTo>
                  <a:pt x="3340" y="1412"/>
                </a:lnTo>
                <a:lnTo>
                  <a:pt x="3341" y="1411"/>
                </a:lnTo>
                <a:lnTo>
                  <a:pt x="3340" y="1411"/>
                </a:lnTo>
                <a:lnTo>
                  <a:pt x="3338" y="1412"/>
                </a:lnTo>
                <a:lnTo>
                  <a:pt x="3340" y="1413"/>
                </a:lnTo>
                <a:lnTo>
                  <a:pt x="3341" y="1415"/>
                </a:lnTo>
                <a:lnTo>
                  <a:pt x="3343" y="1416"/>
                </a:lnTo>
                <a:lnTo>
                  <a:pt x="3343" y="1417"/>
                </a:lnTo>
                <a:lnTo>
                  <a:pt x="3343" y="1419"/>
                </a:lnTo>
                <a:lnTo>
                  <a:pt x="3341" y="1419"/>
                </a:lnTo>
                <a:lnTo>
                  <a:pt x="3343" y="1420"/>
                </a:lnTo>
                <a:lnTo>
                  <a:pt x="3343" y="1420"/>
                </a:lnTo>
                <a:lnTo>
                  <a:pt x="3344" y="1420"/>
                </a:lnTo>
                <a:lnTo>
                  <a:pt x="3344" y="1422"/>
                </a:lnTo>
                <a:lnTo>
                  <a:pt x="3344" y="1422"/>
                </a:lnTo>
                <a:lnTo>
                  <a:pt x="3344" y="1422"/>
                </a:lnTo>
                <a:lnTo>
                  <a:pt x="3344" y="1423"/>
                </a:lnTo>
                <a:lnTo>
                  <a:pt x="3344" y="1422"/>
                </a:lnTo>
                <a:lnTo>
                  <a:pt x="3345" y="1422"/>
                </a:lnTo>
                <a:lnTo>
                  <a:pt x="3345" y="1422"/>
                </a:lnTo>
                <a:lnTo>
                  <a:pt x="3345" y="1420"/>
                </a:lnTo>
                <a:lnTo>
                  <a:pt x="3347" y="1420"/>
                </a:lnTo>
                <a:lnTo>
                  <a:pt x="3347" y="1420"/>
                </a:lnTo>
                <a:lnTo>
                  <a:pt x="3347" y="1422"/>
                </a:lnTo>
                <a:lnTo>
                  <a:pt x="3347" y="1422"/>
                </a:lnTo>
                <a:lnTo>
                  <a:pt x="3345" y="1422"/>
                </a:lnTo>
                <a:lnTo>
                  <a:pt x="3345" y="1423"/>
                </a:lnTo>
                <a:lnTo>
                  <a:pt x="3349" y="1430"/>
                </a:lnTo>
                <a:lnTo>
                  <a:pt x="3351" y="1430"/>
                </a:lnTo>
                <a:lnTo>
                  <a:pt x="3351" y="1431"/>
                </a:lnTo>
                <a:lnTo>
                  <a:pt x="3351" y="1433"/>
                </a:lnTo>
                <a:lnTo>
                  <a:pt x="3352" y="1431"/>
                </a:lnTo>
                <a:lnTo>
                  <a:pt x="3352" y="1431"/>
                </a:lnTo>
                <a:lnTo>
                  <a:pt x="3352" y="1431"/>
                </a:lnTo>
                <a:lnTo>
                  <a:pt x="3351" y="1430"/>
                </a:lnTo>
                <a:lnTo>
                  <a:pt x="3349" y="1428"/>
                </a:lnTo>
                <a:lnTo>
                  <a:pt x="3349" y="1427"/>
                </a:lnTo>
                <a:lnTo>
                  <a:pt x="3349" y="1427"/>
                </a:lnTo>
                <a:lnTo>
                  <a:pt x="3349" y="1428"/>
                </a:lnTo>
                <a:lnTo>
                  <a:pt x="3351" y="1428"/>
                </a:lnTo>
                <a:lnTo>
                  <a:pt x="3352" y="1430"/>
                </a:lnTo>
                <a:lnTo>
                  <a:pt x="3354" y="1430"/>
                </a:lnTo>
                <a:lnTo>
                  <a:pt x="3352" y="1430"/>
                </a:lnTo>
                <a:lnTo>
                  <a:pt x="3352" y="1430"/>
                </a:lnTo>
                <a:lnTo>
                  <a:pt x="3354" y="1430"/>
                </a:lnTo>
                <a:lnTo>
                  <a:pt x="3354" y="1430"/>
                </a:lnTo>
                <a:lnTo>
                  <a:pt x="3354" y="1431"/>
                </a:lnTo>
                <a:lnTo>
                  <a:pt x="3354" y="1431"/>
                </a:lnTo>
                <a:lnTo>
                  <a:pt x="3354" y="1431"/>
                </a:lnTo>
                <a:lnTo>
                  <a:pt x="3354" y="1433"/>
                </a:lnTo>
                <a:lnTo>
                  <a:pt x="3355" y="1433"/>
                </a:lnTo>
                <a:lnTo>
                  <a:pt x="3355" y="1434"/>
                </a:lnTo>
                <a:lnTo>
                  <a:pt x="3355" y="1434"/>
                </a:lnTo>
                <a:lnTo>
                  <a:pt x="3354" y="1434"/>
                </a:lnTo>
                <a:lnTo>
                  <a:pt x="3352" y="1433"/>
                </a:lnTo>
                <a:lnTo>
                  <a:pt x="3352" y="1433"/>
                </a:lnTo>
                <a:lnTo>
                  <a:pt x="3354" y="1435"/>
                </a:lnTo>
                <a:lnTo>
                  <a:pt x="3354" y="1437"/>
                </a:lnTo>
                <a:lnTo>
                  <a:pt x="3355" y="1437"/>
                </a:lnTo>
                <a:lnTo>
                  <a:pt x="3355" y="1438"/>
                </a:lnTo>
                <a:lnTo>
                  <a:pt x="3355" y="1438"/>
                </a:lnTo>
                <a:lnTo>
                  <a:pt x="3356" y="1438"/>
                </a:lnTo>
                <a:lnTo>
                  <a:pt x="3356" y="1438"/>
                </a:lnTo>
                <a:lnTo>
                  <a:pt x="3358" y="1438"/>
                </a:lnTo>
                <a:lnTo>
                  <a:pt x="3358" y="1438"/>
                </a:lnTo>
                <a:lnTo>
                  <a:pt x="3359" y="1440"/>
                </a:lnTo>
                <a:lnTo>
                  <a:pt x="3359" y="1440"/>
                </a:lnTo>
                <a:lnTo>
                  <a:pt x="3358" y="1440"/>
                </a:lnTo>
                <a:lnTo>
                  <a:pt x="3358" y="1441"/>
                </a:lnTo>
                <a:lnTo>
                  <a:pt x="3358" y="1441"/>
                </a:lnTo>
                <a:lnTo>
                  <a:pt x="3356" y="1440"/>
                </a:lnTo>
                <a:lnTo>
                  <a:pt x="3356" y="1440"/>
                </a:lnTo>
                <a:lnTo>
                  <a:pt x="3356" y="1440"/>
                </a:lnTo>
                <a:lnTo>
                  <a:pt x="3356" y="1442"/>
                </a:lnTo>
                <a:lnTo>
                  <a:pt x="3356" y="1442"/>
                </a:lnTo>
                <a:lnTo>
                  <a:pt x="3358" y="1442"/>
                </a:lnTo>
                <a:lnTo>
                  <a:pt x="3358" y="1442"/>
                </a:lnTo>
                <a:lnTo>
                  <a:pt x="3358" y="1444"/>
                </a:lnTo>
                <a:lnTo>
                  <a:pt x="3358" y="1444"/>
                </a:lnTo>
                <a:lnTo>
                  <a:pt x="3358" y="1446"/>
                </a:lnTo>
                <a:lnTo>
                  <a:pt x="3359" y="1448"/>
                </a:lnTo>
                <a:lnTo>
                  <a:pt x="3359" y="1448"/>
                </a:lnTo>
                <a:lnTo>
                  <a:pt x="3358" y="1448"/>
                </a:lnTo>
                <a:lnTo>
                  <a:pt x="3358" y="1448"/>
                </a:lnTo>
                <a:lnTo>
                  <a:pt x="3358" y="1449"/>
                </a:lnTo>
                <a:lnTo>
                  <a:pt x="3358" y="1451"/>
                </a:lnTo>
                <a:lnTo>
                  <a:pt x="3358" y="1452"/>
                </a:lnTo>
                <a:lnTo>
                  <a:pt x="3356" y="1455"/>
                </a:lnTo>
                <a:lnTo>
                  <a:pt x="3356" y="1456"/>
                </a:lnTo>
                <a:lnTo>
                  <a:pt x="3356" y="1459"/>
                </a:lnTo>
                <a:lnTo>
                  <a:pt x="3356" y="1459"/>
                </a:lnTo>
                <a:lnTo>
                  <a:pt x="3355" y="1460"/>
                </a:lnTo>
                <a:lnTo>
                  <a:pt x="3354" y="1460"/>
                </a:lnTo>
                <a:lnTo>
                  <a:pt x="3354" y="1460"/>
                </a:lnTo>
                <a:lnTo>
                  <a:pt x="3354" y="1460"/>
                </a:lnTo>
                <a:lnTo>
                  <a:pt x="3351" y="1462"/>
                </a:lnTo>
                <a:lnTo>
                  <a:pt x="3349" y="1462"/>
                </a:lnTo>
                <a:lnTo>
                  <a:pt x="3348" y="1463"/>
                </a:lnTo>
                <a:lnTo>
                  <a:pt x="3348" y="1463"/>
                </a:lnTo>
                <a:lnTo>
                  <a:pt x="3348" y="1463"/>
                </a:lnTo>
                <a:lnTo>
                  <a:pt x="3348" y="1464"/>
                </a:lnTo>
                <a:lnTo>
                  <a:pt x="3348" y="1464"/>
                </a:lnTo>
                <a:lnTo>
                  <a:pt x="3348" y="1466"/>
                </a:lnTo>
                <a:lnTo>
                  <a:pt x="3349" y="1466"/>
                </a:lnTo>
                <a:lnTo>
                  <a:pt x="3352" y="1467"/>
                </a:lnTo>
                <a:lnTo>
                  <a:pt x="3354" y="1467"/>
                </a:lnTo>
                <a:lnTo>
                  <a:pt x="3355" y="1468"/>
                </a:lnTo>
                <a:lnTo>
                  <a:pt x="3356" y="1470"/>
                </a:lnTo>
                <a:lnTo>
                  <a:pt x="3356" y="1470"/>
                </a:lnTo>
                <a:lnTo>
                  <a:pt x="3358" y="1470"/>
                </a:lnTo>
                <a:lnTo>
                  <a:pt x="3360" y="1471"/>
                </a:lnTo>
                <a:lnTo>
                  <a:pt x="3362" y="1473"/>
                </a:lnTo>
                <a:lnTo>
                  <a:pt x="3362" y="1474"/>
                </a:lnTo>
                <a:lnTo>
                  <a:pt x="3362" y="1475"/>
                </a:lnTo>
                <a:lnTo>
                  <a:pt x="3362" y="1477"/>
                </a:lnTo>
                <a:lnTo>
                  <a:pt x="3362" y="1478"/>
                </a:lnTo>
                <a:lnTo>
                  <a:pt x="3360" y="1481"/>
                </a:lnTo>
                <a:lnTo>
                  <a:pt x="3358" y="1484"/>
                </a:lnTo>
                <a:lnTo>
                  <a:pt x="3356" y="1485"/>
                </a:lnTo>
                <a:lnTo>
                  <a:pt x="3356" y="1485"/>
                </a:lnTo>
                <a:lnTo>
                  <a:pt x="3356" y="1486"/>
                </a:lnTo>
                <a:lnTo>
                  <a:pt x="3356" y="1486"/>
                </a:lnTo>
                <a:lnTo>
                  <a:pt x="3356" y="1486"/>
                </a:lnTo>
                <a:lnTo>
                  <a:pt x="3358" y="1486"/>
                </a:lnTo>
                <a:lnTo>
                  <a:pt x="3358" y="1486"/>
                </a:lnTo>
                <a:lnTo>
                  <a:pt x="3358" y="1486"/>
                </a:lnTo>
                <a:lnTo>
                  <a:pt x="3358" y="1485"/>
                </a:lnTo>
                <a:lnTo>
                  <a:pt x="3359" y="1485"/>
                </a:lnTo>
                <a:lnTo>
                  <a:pt x="3359" y="1485"/>
                </a:lnTo>
                <a:lnTo>
                  <a:pt x="3359" y="1486"/>
                </a:lnTo>
                <a:lnTo>
                  <a:pt x="3359" y="1488"/>
                </a:lnTo>
                <a:lnTo>
                  <a:pt x="3359" y="1488"/>
                </a:lnTo>
                <a:lnTo>
                  <a:pt x="3359" y="1488"/>
                </a:lnTo>
                <a:lnTo>
                  <a:pt x="3360" y="1488"/>
                </a:lnTo>
                <a:lnTo>
                  <a:pt x="3362" y="1488"/>
                </a:lnTo>
                <a:lnTo>
                  <a:pt x="3362" y="1488"/>
                </a:lnTo>
                <a:lnTo>
                  <a:pt x="3362" y="1489"/>
                </a:lnTo>
                <a:lnTo>
                  <a:pt x="3362" y="1489"/>
                </a:lnTo>
                <a:lnTo>
                  <a:pt x="3363" y="1489"/>
                </a:lnTo>
                <a:lnTo>
                  <a:pt x="3363" y="1489"/>
                </a:lnTo>
                <a:lnTo>
                  <a:pt x="3365" y="1489"/>
                </a:lnTo>
                <a:lnTo>
                  <a:pt x="3366" y="1488"/>
                </a:lnTo>
                <a:lnTo>
                  <a:pt x="3367" y="1486"/>
                </a:lnTo>
                <a:lnTo>
                  <a:pt x="3369" y="1485"/>
                </a:lnTo>
                <a:lnTo>
                  <a:pt x="3370" y="1484"/>
                </a:lnTo>
                <a:lnTo>
                  <a:pt x="3370" y="1484"/>
                </a:lnTo>
                <a:lnTo>
                  <a:pt x="3371" y="1481"/>
                </a:lnTo>
                <a:lnTo>
                  <a:pt x="3373" y="1481"/>
                </a:lnTo>
                <a:lnTo>
                  <a:pt x="3373" y="1479"/>
                </a:lnTo>
                <a:lnTo>
                  <a:pt x="3374" y="1478"/>
                </a:lnTo>
                <a:lnTo>
                  <a:pt x="3376" y="1477"/>
                </a:lnTo>
                <a:lnTo>
                  <a:pt x="3376" y="1475"/>
                </a:lnTo>
                <a:lnTo>
                  <a:pt x="3377" y="1474"/>
                </a:lnTo>
                <a:lnTo>
                  <a:pt x="3377" y="1474"/>
                </a:lnTo>
                <a:lnTo>
                  <a:pt x="3378" y="1471"/>
                </a:lnTo>
                <a:lnTo>
                  <a:pt x="3380" y="1468"/>
                </a:lnTo>
                <a:lnTo>
                  <a:pt x="3378" y="1467"/>
                </a:lnTo>
                <a:lnTo>
                  <a:pt x="3378" y="1467"/>
                </a:lnTo>
                <a:lnTo>
                  <a:pt x="3378" y="1466"/>
                </a:lnTo>
                <a:lnTo>
                  <a:pt x="3378" y="1464"/>
                </a:lnTo>
                <a:lnTo>
                  <a:pt x="3380" y="1463"/>
                </a:lnTo>
                <a:lnTo>
                  <a:pt x="3380" y="1463"/>
                </a:lnTo>
                <a:lnTo>
                  <a:pt x="3380" y="1463"/>
                </a:lnTo>
                <a:lnTo>
                  <a:pt x="3381" y="1462"/>
                </a:lnTo>
                <a:lnTo>
                  <a:pt x="3382" y="1462"/>
                </a:lnTo>
                <a:lnTo>
                  <a:pt x="3384" y="1462"/>
                </a:lnTo>
                <a:lnTo>
                  <a:pt x="3385" y="1462"/>
                </a:lnTo>
                <a:lnTo>
                  <a:pt x="3387" y="1462"/>
                </a:lnTo>
                <a:lnTo>
                  <a:pt x="3387" y="1462"/>
                </a:lnTo>
                <a:lnTo>
                  <a:pt x="3387" y="1463"/>
                </a:lnTo>
                <a:lnTo>
                  <a:pt x="3388" y="1463"/>
                </a:lnTo>
                <a:lnTo>
                  <a:pt x="3388" y="1462"/>
                </a:lnTo>
                <a:lnTo>
                  <a:pt x="3388" y="1462"/>
                </a:lnTo>
                <a:lnTo>
                  <a:pt x="3388" y="1462"/>
                </a:lnTo>
                <a:lnTo>
                  <a:pt x="3388" y="1460"/>
                </a:lnTo>
                <a:lnTo>
                  <a:pt x="3388" y="1459"/>
                </a:lnTo>
                <a:lnTo>
                  <a:pt x="3388" y="1457"/>
                </a:lnTo>
                <a:lnTo>
                  <a:pt x="3389" y="1457"/>
                </a:lnTo>
                <a:lnTo>
                  <a:pt x="3391" y="1456"/>
                </a:lnTo>
                <a:lnTo>
                  <a:pt x="3391" y="1456"/>
                </a:lnTo>
                <a:lnTo>
                  <a:pt x="3391" y="1455"/>
                </a:lnTo>
                <a:lnTo>
                  <a:pt x="3392" y="1452"/>
                </a:lnTo>
                <a:lnTo>
                  <a:pt x="3392" y="1449"/>
                </a:lnTo>
                <a:lnTo>
                  <a:pt x="3392" y="1448"/>
                </a:lnTo>
                <a:lnTo>
                  <a:pt x="3393" y="1446"/>
                </a:lnTo>
                <a:lnTo>
                  <a:pt x="3393" y="1446"/>
                </a:lnTo>
                <a:lnTo>
                  <a:pt x="3393" y="1446"/>
                </a:lnTo>
                <a:lnTo>
                  <a:pt x="3392" y="1445"/>
                </a:lnTo>
                <a:moveTo>
                  <a:pt x="3356" y="1281"/>
                </a:move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moveTo>
                  <a:pt x="3381" y="1235"/>
                </a:moveTo>
                <a:lnTo>
                  <a:pt x="3381" y="1237"/>
                </a:lnTo>
                <a:lnTo>
                  <a:pt x="3381" y="1237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moveTo>
                  <a:pt x="3382" y="534"/>
                </a:moveTo>
                <a:lnTo>
                  <a:pt x="3382" y="534"/>
                </a:lnTo>
                <a:lnTo>
                  <a:pt x="3384" y="532"/>
                </a:lnTo>
                <a:lnTo>
                  <a:pt x="3384" y="532"/>
                </a:lnTo>
                <a:lnTo>
                  <a:pt x="3385" y="531"/>
                </a:lnTo>
                <a:lnTo>
                  <a:pt x="3385" y="531"/>
                </a:lnTo>
                <a:lnTo>
                  <a:pt x="3385" y="531"/>
                </a:lnTo>
                <a:lnTo>
                  <a:pt x="3384" y="531"/>
                </a:lnTo>
                <a:lnTo>
                  <a:pt x="3384" y="532"/>
                </a:lnTo>
                <a:lnTo>
                  <a:pt x="3384" y="532"/>
                </a:lnTo>
                <a:lnTo>
                  <a:pt x="3382" y="532"/>
                </a:lnTo>
                <a:lnTo>
                  <a:pt x="3381" y="534"/>
                </a:lnTo>
                <a:lnTo>
                  <a:pt x="3381" y="534"/>
                </a:lnTo>
                <a:lnTo>
                  <a:pt x="3382" y="534"/>
                </a:lnTo>
                <a:moveTo>
                  <a:pt x="3389" y="1255"/>
                </a:move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2" y="1255"/>
                </a:lnTo>
                <a:lnTo>
                  <a:pt x="3393" y="1255"/>
                </a:lnTo>
                <a:lnTo>
                  <a:pt x="3393" y="1253"/>
                </a:lnTo>
                <a:lnTo>
                  <a:pt x="3392" y="1253"/>
                </a:lnTo>
                <a:lnTo>
                  <a:pt x="3392" y="1253"/>
                </a:lnTo>
                <a:lnTo>
                  <a:pt x="3391" y="1253"/>
                </a:lnTo>
                <a:lnTo>
                  <a:pt x="3391" y="1253"/>
                </a:lnTo>
                <a:lnTo>
                  <a:pt x="3389" y="1255"/>
                </a:lnTo>
                <a:lnTo>
                  <a:pt x="3389" y="1255"/>
                </a:lnTo>
                <a:lnTo>
                  <a:pt x="3389" y="1255"/>
                </a:lnTo>
                <a:lnTo>
                  <a:pt x="3388" y="1255"/>
                </a:lnTo>
                <a:lnTo>
                  <a:pt x="3388" y="1255"/>
                </a:lnTo>
                <a:lnTo>
                  <a:pt x="3388" y="1256"/>
                </a:lnTo>
                <a:lnTo>
                  <a:pt x="3389" y="1255"/>
                </a:lnTo>
                <a:moveTo>
                  <a:pt x="3393" y="1242"/>
                </a:moveTo>
                <a:lnTo>
                  <a:pt x="3393" y="1242"/>
                </a:lnTo>
                <a:lnTo>
                  <a:pt x="3393" y="1241"/>
                </a:lnTo>
                <a:lnTo>
                  <a:pt x="3393" y="1241"/>
                </a:lnTo>
                <a:lnTo>
                  <a:pt x="3393" y="1241"/>
                </a:lnTo>
                <a:lnTo>
                  <a:pt x="3392" y="1240"/>
                </a:lnTo>
                <a:lnTo>
                  <a:pt x="3392" y="1240"/>
                </a:lnTo>
                <a:lnTo>
                  <a:pt x="3391" y="1240"/>
                </a:lnTo>
                <a:lnTo>
                  <a:pt x="3391" y="1238"/>
                </a:lnTo>
                <a:lnTo>
                  <a:pt x="3391" y="1238"/>
                </a:lnTo>
                <a:lnTo>
                  <a:pt x="3391" y="1238"/>
                </a:lnTo>
                <a:lnTo>
                  <a:pt x="3391" y="1238"/>
                </a:lnTo>
                <a:lnTo>
                  <a:pt x="3389" y="1238"/>
                </a:lnTo>
                <a:lnTo>
                  <a:pt x="3388" y="1238"/>
                </a:lnTo>
                <a:lnTo>
                  <a:pt x="3387" y="1238"/>
                </a:lnTo>
                <a:lnTo>
                  <a:pt x="3385" y="1240"/>
                </a:lnTo>
                <a:lnTo>
                  <a:pt x="3384" y="1240"/>
                </a:lnTo>
                <a:lnTo>
                  <a:pt x="3382" y="1241"/>
                </a:lnTo>
                <a:lnTo>
                  <a:pt x="3382" y="1241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1" y="1244"/>
                </a:lnTo>
                <a:lnTo>
                  <a:pt x="3381" y="1244"/>
                </a:lnTo>
                <a:lnTo>
                  <a:pt x="3381" y="1244"/>
                </a:lnTo>
                <a:lnTo>
                  <a:pt x="3382" y="1245"/>
                </a:lnTo>
                <a:lnTo>
                  <a:pt x="3382" y="1245"/>
                </a:lnTo>
                <a:lnTo>
                  <a:pt x="3384" y="1246"/>
                </a:lnTo>
                <a:lnTo>
                  <a:pt x="3385" y="1246"/>
                </a:lnTo>
                <a:lnTo>
                  <a:pt x="3387" y="1246"/>
                </a:lnTo>
                <a:lnTo>
                  <a:pt x="3387" y="1246"/>
                </a:lnTo>
                <a:lnTo>
                  <a:pt x="3388" y="1246"/>
                </a:lnTo>
                <a:lnTo>
                  <a:pt x="3389" y="1246"/>
                </a:lnTo>
                <a:lnTo>
                  <a:pt x="3389" y="1246"/>
                </a:lnTo>
                <a:lnTo>
                  <a:pt x="3391" y="1246"/>
                </a:lnTo>
                <a:lnTo>
                  <a:pt x="3392" y="1245"/>
                </a:lnTo>
                <a:lnTo>
                  <a:pt x="3392" y="1245"/>
                </a:lnTo>
                <a:lnTo>
                  <a:pt x="3392" y="1246"/>
                </a:lnTo>
                <a:lnTo>
                  <a:pt x="3393" y="1245"/>
                </a:lnTo>
                <a:lnTo>
                  <a:pt x="3393" y="1245"/>
                </a:lnTo>
                <a:lnTo>
                  <a:pt x="3395" y="1245"/>
                </a:lnTo>
                <a:lnTo>
                  <a:pt x="3395" y="1244"/>
                </a:lnTo>
                <a:lnTo>
                  <a:pt x="3393" y="1242"/>
                </a:lnTo>
                <a:moveTo>
                  <a:pt x="3365" y="1431"/>
                </a:moveTo>
                <a:lnTo>
                  <a:pt x="3365" y="1431"/>
                </a:lnTo>
                <a:lnTo>
                  <a:pt x="3365" y="1431"/>
                </a:lnTo>
                <a:lnTo>
                  <a:pt x="3365" y="1431"/>
                </a:lnTo>
                <a:lnTo>
                  <a:pt x="3365" y="1430"/>
                </a:lnTo>
                <a:lnTo>
                  <a:pt x="3365" y="1428"/>
                </a:lnTo>
                <a:lnTo>
                  <a:pt x="3363" y="1428"/>
                </a:lnTo>
                <a:lnTo>
                  <a:pt x="3363" y="1428"/>
                </a:lnTo>
                <a:lnTo>
                  <a:pt x="3363" y="1428"/>
                </a:lnTo>
                <a:lnTo>
                  <a:pt x="3363" y="1430"/>
                </a:lnTo>
                <a:lnTo>
                  <a:pt x="3363" y="1430"/>
                </a:lnTo>
                <a:lnTo>
                  <a:pt x="3363" y="1430"/>
                </a:lnTo>
                <a:lnTo>
                  <a:pt x="3365" y="1431"/>
                </a:lnTo>
                <a:moveTo>
                  <a:pt x="3341" y="520"/>
                </a:moveTo>
                <a:lnTo>
                  <a:pt x="3341" y="520"/>
                </a:lnTo>
                <a:lnTo>
                  <a:pt x="3338" y="519"/>
                </a:lnTo>
                <a:lnTo>
                  <a:pt x="3337" y="519"/>
                </a:lnTo>
                <a:lnTo>
                  <a:pt x="3336" y="520"/>
                </a:lnTo>
                <a:lnTo>
                  <a:pt x="3337" y="520"/>
                </a:lnTo>
                <a:lnTo>
                  <a:pt x="3338" y="521"/>
                </a:lnTo>
                <a:lnTo>
                  <a:pt x="3338" y="521"/>
                </a:lnTo>
                <a:lnTo>
                  <a:pt x="3340" y="523"/>
                </a:lnTo>
                <a:lnTo>
                  <a:pt x="3341" y="521"/>
                </a:lnTo>
                <a:lnTo>
                  <a:pt x="3343" y="521"/>
                </a:lnTo>
                <a:lnTo>
                  <a:pt x="3344" y="521"/>
                </a:lnTo>
                <a:lnTo>
                  <a:pt x="3344" y="521"/>
                </a:lnTo>
                <a:lnTo>
                  <a:pt x="3344" y="521"/>
                </a:lnTo>
                <a:lnTo>
                  <a:pt x="3345" y="521"/>
                </a:lnTo>
                <a:lnTo>
                  <a:pt x="3343" y="520"/>
                </a:lnTo>
                <a:lnTo>
                  <a:pt x="3341" y="520"/>
                </a:lnTo>
                <a:moveTo>
                  <a:pt x="3281" y="1269"/>
                </a:moveTo>
                <a:lnTo>
                  <a:pt x="3281" y="1269"/>
                </a:lnTo>
                <a:lnTo>
                  <a:pt x="3279" y="1269"/>
                </a:lnTo>
                <a:lnTo>
                  <a:pt x="3279" y="1269"/>
                </a:lnTo>
                <a:lnTo>
                  <a:pt x="3279" y="1270"/>
                </a:lnTo>
                <a:lnTo>
                  <a:pt x="3279" y="1270"/>
                </a:lnTo>
                <a:lnTo>
                  <a:pt x="3279" y="1271"/>
                </a:lnTo>
                <a:lnTo>
                  <a:pt x="3279" y="1271"/>
                </a:lnTo>
                <a:lnTo>
                  <a:pt x="3279" y="1270"/>
                </a:lnTo>
                <a:lnTo>
                  <a:pt x="3281" y="1270"/>
                </a:lnTo>
                <a:lnTo>
                  <a:pt x="3279" y="1270"/>
                </a:lnTo>
                <a:lnTo>
                  <a:pt x="3279" y="1269"/>
                </a:lnTo>
                <a:lnTo>
                  <a:pt x="3281" y="1269"/>
                </a:lnTo>
                <a:lnTo>
                  <a:pt x="3281" y="1269"/>
                </a:lnTo>
                <a:moveTo>
                  <a:pt x="3285" y="1222"/>
                </a:moveTo>
                <a:lnTo>
                  <a:pt x="3286" y="1223"/>
                </a:lnTo>
                <a:lnTo>
                  <a:pt x="3286" y="1222"/>
                </a:lnTo>
                <a:lnTo>
                  <a:pt x="3286" y="1222"/>
                </a:lnTo>
                <a:lnTo>
                  <a:pt x="3285" y="1222"/>
                </a:lnTo>
                <a:lnTo>
                  <a:pt x="3285" y="1222"/>
                </a:lnTo>
                <a:moveTo>
                  <a:pt x="3283" y="1530"/>
                </a:moveTo>
                <a:lnTo>
                  <a:pt x="3282" y="1532"/>
                </a:lnTo>
                <a:lnTo>
                  <a:pt x="3283" y="1532"/>
                </a:lnTo>
                <a:lnTo>
                  <a:pt x="3283" y="1532"/>
                </a:lnTo>
                <a:lnTo>
                  <a:pt x="3283" y="1530"/>
                </a:lnTo>
                <a:lnTo>
                  <a:pt x="3283" y="1530"/>
                </a:lnTo>
                <a:moveTo>
                  <a:pt x="3288" y="1291"/>
                </a:moveTo>
                <a:lnTo>
                  <a:pt x="3289" y="1291"/>
                </a:lnTo>
                <a:lnTo>
                  <a:pt x="3289" y="1291"/>
                </a:lnTo>
                <a:lnTo>
                  <a:pt x="3289" y="1289"/>
                </a:lnTo>
                <a:lnTo>
                  <a:pt x="3288" y="1289"/>
                </a:lnTo>
                <a:lnTo>
                  <a:pt x="3288" y="1289"/>
                </a:lnTo>
                <a:lnTo>
                  <a:pt x="3288" y="1291"/>
                </a:lnTo>
                <a:lnTo>
                  <a:pt x="3288" y="1291"/>
                </a:lnTo>
                <a:moveTo>
                  <a:pt x="3275" y="1173"/>
                </a:moveTo>
                <a:lnTo>
                  <a:pt x="3274" y="1173"/>
                </a:lnTo>
                <a:lnTo>
                  <a:pt x="3274" y="1173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4" y="1176"/>
                </a:lnTo>
                <a:lnTo>
                  <a:pt x="3274" y="1175"/>
                </a:lnTo>
                <a:lnTo>
                  <a:pt x="3274" y="1175"/>
                </a:lnTo>
                <a:lnTo>
                  <a:pt x="3275" y="1175"/>
                </a:lnTo>
                <a:lnTo>
                  <a:pt x="3275" y="1175"/>
                </a:lnTo>
                <a:lnTo>
                  <a:pt x="3275" y="1175"/>
                </a:lnTo>
                <a:lnTo>
                  <a:pt x="3275" y="1173"/>
                </a:lnTo>
                <a:lnTo>
                  <a:pt x="3275" y="1173"/>
                </a:lnTo>
                <a:moveTo>
                  <a:pt x="3286" y="1224"/>
                </a:moveTo>
                <a:lnTo>
                  <a:pt x="3286" y="1224"/>
                </a:lnTo>
                <a:lnTo>
                  <a:pt x="3285" y="1224"/>
                </a:lnTo>
                <a:lnTo>
                  <a:pt x="3285" y="1226"/>
                </a:lnTo>
                <a:lnTo>
                  <a:pt x="3286" y="1227"/>
                </a:lnTo>
                <a:lnTo>
                  <a:pt x="3286" y="1226"/>
                </a:lnTo>
                <a:lnTo>
                  <a:pt x="3286" y="1226"/>
                </a:lnTo>
                <a:lnTo>
                  <a:pt x="3288" y="1227"/>
                </a:lnTo>
                <a:lnTo>
                  <a:pt x="3288" y="1227"/>
                </a:lnTo>
                <a:lnTo>
                  <a:pt x="3288" y="1229"/>
                </a:lnTo>
                <a:lnTo>
                  <a:pt x="3288" y="1230"/>
                </a:lnTo>
                <a:lnTo>
                  <a:pt x="3288" y="1230"/>
                </a:lnTo>
                <a:lnTo>
                  <a:pt x="3288" y="1230"/>
                </a:lnTo>
                <a:lnTo>
                  <a:pt x="3289" y="1230"/>
                </a:lnTo>
                <a:lnTo>
                  <a:pt x="3289" y="1230"/>
                </a:lnTo>
                <a:lnTo>
                  <a:pt x="3290" y="1230"/>
                </a:lnTo>
                <a:lnTo>
                  <a:pt x="3292" y="1230"/>
                </a:lnTo>
                <a:lnTo>
                  <a:pt x="3292" y="1229"/>
                </a:lnTo>
                <a:lnTo>
                  <a:pt x="3292" y="1229"/>
                </a:lnTo>
                <a:lnTo>
                  <a:pt x="3290" y="1229"/>
                </a:lnTo>
                <a:lnTo>
                  <a:pt x="3290" y="1227"/>
                </a:lnTo>
                <a:lnTo>
                  <a:pt x="3290" y="1227"/>
                </a:lnTo>
                <a:lnTo>
                  <a:pt x="3289" y="1227"/>
                </a:lnTo>
                <a:lnTo>
                  <a:pt x="3289" y="1226"/>
                </a:lnTo>
                <a:lnTo>
                  <a:pt x="3288" y="1226"/>
                </a:lnTo>
                <a:lnTo>
                  <a:pt x="3288" y="1226"/>
                </a:lnTo>
                <a:lnTo>
                  <a:pt x="3288" y="1224"/>
                </a:lnTo>
                <a:lnTo>
                  <a:pt x="3286" y="1224"/>
                </a:lnTo>
                <a:moveTo>
                  <a:pt x="3288" y="1204"/>
                </a:moveTo>
                <a:lnTo>
                  <a:pt x="3288" y="1205"/>
                </a:lnTo>
                <a:lnTo>
                  <a:pt x="3288" y="1205"/>
                </a:lnTo>
                <a:lnTo>
                  <a:pt x="3289" y="1205"/>
                </a:lnTo>
                <a:lnTo>
                  <a:pt x="3289" y="1205"/>
                </a:lnTo>
                <a:lnTo>
                  <a:pt x="3289" y="1205"/>
                </a:lnTo>
                <a:lnTo>
                  <a:pt x="3289" y="1204"/>
                </a:lnTo>
                <a:lnTo>
                  <a:pt x="3289" y="1204"/>
                </a:lnTo>
                <a:lnTo>
                  <a:pt x="3289" y="1204"/>
                </a:lnTo>
                <a:lnTo>
                  <a:pt x="3289" y="1202"/>
                </a:lnTo>
                <a:lnTo>
                  <a:pt x="3288" y="1204"/>
                </a:lnTo>
                <a:lnTo>
                  <a:pt x="3288" y="1204"/>
                </a:lnTo>
                <a:moveTo>
                  <a:pt x="3288" y="1208"/>
                </a:moveTo>
                <a:lnTo>
                  <a:pt x="3288" y="1208"/>
                </a:lnTo>
                <a:lnTo>
                  <a:pt x="3288" y="1208"/>
                </a:lnTo>
                <a:lnTo>
                  <a:pt x="3288" y="1208"/>
                </a:lnTo>
                <a:lnTo>
                  <a:pt x="3289" y="1209"/>
                </a:lnTo>
                <a:lnTo>
                  <a:pt x="3289" y="1208"/>
                </a:lnTo>
                <a:lnTo>
                  <a:pt x="3289" y="1208"/>
                </a:lnTo>
                <a:lnTo>
                  <a:pt x="3289" y="1206"/>
                </a:lnTo>
                <a:lnTo>
                  <a:pt x="3288" y="1208"/>
                </a:lnTo>
                <a:moveTo>
                  <a:pt x="3283" y="1273"/>
                </a:moveTo>
                <a:lnTo>
                  <a:pt x="3285" y="1274"/>
                </a:lnTo>
                <a:lnTo>
                  <a:pt x="3285" y="1274"/>
                </a:lnTo>
                <a:lnTo>
                  <a:pt x="3286" y="1275"/>
                </a:lnTo>
                <a:lnTo>
                  <a:pt x="3288" y="1275"/>
                </a:lnTo>
                <a:lnTo>
                  <a:pt x="3288" y="1275"/>
                </a:lnTo>
                <a:lnTo>
                  <a:pt x="3288" y="1274"/>
                </a:lnTo>
                <a:lnTo>
                  <a:pt x="3288" y="1274"/>
                </a:lnTo>
                <a:lnTo>
                  <a:pt x="3288" y="1273"/>
                </a:lnTo>
                <a:lnTo>
                  <a:pt x="3286" y="1273"/>
                </a:lnTo>
                <a:lnTo>
                  <a:pt x="3286" y="1271"/>
                </a:lnTo>
                <a:lnTo>
                  <a:pt x="3286" y="1271"/>
                </a:lnTo>
                <a:lnTo>
                  <a:pt x="3286" y="1271"/>
                </a:lnTo>
                <a:lnTo>
                  <a:pt x="3285" y="1271"/>
                </a:lnTo>
                <a:lnTo>
                  <a:pt x="3285" y="1271"/>
                </a:lnTo>
                <a:lnTo>
                  <a:pt x="3285" y="1271"/>
                </a:lnTo>
                <a:lnTo>
                  <a:pt x="3286" y="1271"/>
                </a:lnTo>
                <a:lnTo>
                  <a:pt x="3285" y="1273"/>
                </a:lnTo>
                <a:lnTo>
                  <a:pt x="3283" y="1273"/>
                </a:lnTo>
                <a:moveTo>
                  <a:pt x="3279" y="1537"/>
                </a:moveTo>
                <a:lnTo>
                  <a:pt x="3279" y="1537"/>
                </a:lnTo>
                <a:lnTo>
                  <a:pt x="3279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6"/>
                </a:lnTo>
                <a:lnTo>
                  <a:pt x="3281" y="1536"/>
                </a:lnTo>
                <a:lnTo>
                  <a:pt x="3281" y="1536"/>
                </a:lnTo>
                <a:lnTo>
                  <a:pt x="3279" y="1536"/>
                </a:lnTo>
                <a:lnTo>
                  <a:pt x="3279" y="1537"/>
                </a:lnTo>
                <a:moveTo>
                  <a:pt x="3305" y="1259"/>
                </a:moveTo>
                <a:lnTo>
                  <a:pt x="3305" y="1259"/>
                </a:lnTo>
                <a:lnTo>
                  <a:pt x="3305" y="1260"/>
                </a:lnTo>
                <a:lnTo>
                  <a:pt x="3307" y="1260"/>
                </a:lnTo>
                <a:lnTo>
                  <a:pt x="3307" y="1259"/>
                </a:lnTo>
                <a:lnTo>
                  <a:pt x="3307" y="1259"/>
                </a:lnTo>
                <a:lnTo>
                  <a:pt x="3305" y="1258"/>
                </a:lnTo>
                <a:lnTo>
                  <a:pt x="3305" y="1258"/>
                </a:lnTo>
                <a:lnTo>
                  <a:pt x="3305" y="1258"/>
                </a:lnTo>
                <a:lnTo>
                  <a:pt x="3305" y="1259"/>
                </a:lnTo>
                <a:moveTo>
                  <a:pt x="3308" y="1081"/>
                </a:move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moveTo>
                  <a:pt x="3311" y="1266"/>
                </a:moveTo>
                <a:lnTo>
                  <a:pt x="3311" y="1266"/>
                </a:lnTo>
                <a:lnTo>
                  <a:pt x="3311" y="1266"/>
                </a:lnTo>
                <a:lnTo>
                  <a:pt x="3311" y="1266"/>
                </a:lnTo>
                <a:lnTo>
                  <a:pt x="3310" y="1266"/>
                </a:lnTo>
                <a:lnTo>
                  <a:pt x="3310" y="1266"/>
                </a:lnTo>
                <a:lnTo>
                  <a:pt x="3311" y="1266"/>
                </a:lnTo>
                <a:lnTo>
                  <a:pt x="3311" y="1266"/>
                </a:lnTo>
                <a:moveTo>
                  <a:pt x="3352" y="1485"/>
                </a:moveTo>
                <a:lnTo>
                  <a:pt x="3351" y="1485"/>
                </a:lnTo>
                <a:lnTo>
                  <a:pt x="3351" y="1485"/>
                </a:lnTo>
                <a:lnTo>
                  <a:pt x="3352" y="1485"/>
                </a:lnTo>
                <a:lnTo>
                  <a:pt x="3352" y="1484"/>
                </a:lnTo>
                <a:lnTo>
                  <a:pt x="3352" y="1484"/>
                </a:lnTo>
                <a:lnTo>
                  <a:pt x="3354" y="1484"/>
                </a:lnTo>
                <a:lnTo>
                  <a:pt x="3352" y="1484"/>
                </a:lnTo>
                <a:lnTo>
                  <a:pt x="3352" y="1482"/>
                </a:lnTo>
                <a:lnTo>
                  <a:pt x="3352" y="1482"/>
                </a:lnTo>
                <a:lnTo>
                  <a:pt x="3351" y="1482"/>
                </a:lnTo>
                <a:lnTo>
                  <a:pt x="3351" y="1482"/>
                </a:lnTo>
                <a:lnTo>
                  <a:pt x="3351" y="1482"/>
                </a:lnTo>
                <a:lnTo>
                  <a:pt x="3351" y="1484"/>
                </a:lnTo>
                <a:lnTo>
                  <a:pt x="3351" y="1484"/>
                </a:lnTo>
                <a:lnTo>
                  <a:pt x="3349" y="1484"/>
                </a:lnTo>
                <a:lnTo>
                  <a:pt x="3349" y="1485"/>
                </a:lnTo>
                <a:lnTo>
                  <a:pt x="3349" y="1485"/>
                </a:lnTo>
                <a:lnTo>
                  <a:pt x="3349" y="1485"/>
                </a:lnTo>
                <a:lnTo>
                  <a:pt x="3348" y="1486"/>
                </a:lnTo>
                <a:lnTo>
                  <a:pt x="3349" y="1485"/>
                </a:lnTo>
                <a:lnTo>
                  <a:pt x="3349" y="1484"/>
                </a:lnTo>
                <a:lnTo>
                  <a:pt x="3349" y="1484"/>
                </a:lnTo>
                <a:lnTo>
                  <a:pt x="3349" y="1484"/>
                </a:lnTo>
                <a:lnTo>
                  <a:pt x="3349" y="1482"/>
                </a:lnTo>
                <a:lnTo>
                  <a:pt x="3349" y="1482"/>
                </a:lnTo>
                <a:lnTo>
                  <a:pt x="3351" y="1482"/>
                </a:lnTo>
                <a:lnTo>
                  <a:pt x="3349" y="1482"/>
                </a:lnTo>
                <a:lnTo>
                  <a:pt x="3349" y="1482"/>
                </a:lnTo>
                <a:lnTo>
                  <a:pt x="3348" y="1482"/>
                </a:lnTo>
                <a:lnTo>
                  <a:pt x="3348" y="1482"/>
                </a:lnTo>
                <a:lnTo>
                  <a:pt x="3347" y="1484"/>
                </a:lnTo>
                <a:lnTo>
                  <a:pt x="3345" y="1485"/>
                </a:lnTo>
                <a:lnTo>
                  <a:pt x="3344" y="1485"/>
                </a:lnTo>
                <a:lnTo>
                  <a:pt x="3343" y="1486"/>
                </a:lnTo>
                <a:lnTo>
                  <a:pt x="3341" y="1486"/>
                </a:lnTo>
                <a:lnTo>
                  <a:pt x="3341" y="1485"/>
                </a:lnTo>
                <a:lnTo>
                  <a:pt x="3341" y="1484"/>
                </a:lnTo>
                <a:lnTo>
                  <a:pt x="3341" y="1482"/>
                </a:lnTo>
                <a:lnTo>
                  <a:pt x="3341" y="1481"/>
                </a:lnTo>
                <a:lnTo>
                  <a:pt x="3340" y="1481"/>
                </a:lnTo>
                <a:lnTo>
                  <a:pt x="3338" y="1481"/>
                </a:lnTo>
                <a:lnTo>
                  <a:pt x="3338" y="1479"/>
                </a:lnTo>
                <a:lnTo>
                  <a:pt x="3338" y="1479"/>
                </a:lnTo>
                <a:lnTo>
                  <a:pt x="3338" y="1478"/>
                </a:lnTo>
                <a:lnTo>
                  <a:pt x="3338" y="1478"/>
                </a:lnTo>
                <a:lnTo>
                  <a:pt x="3340" y="1477"/>
                </a:lnTo>
                <a:lnTo>
                  <a:pt x="3340" y="1477"/>
                </a:lnTo>
                <a:lnTo>
                  <a:pt x="3338" y="1477"/>
                </a:lnTo>
                <a:lnTo>
                  <a:pt x="3337" y="1477"/>
                </a:lnTo>
                <a:lnTo>
                  <a:pt x="3336" y="1478"/>
                </a:lnTo>
                <a:lnTo>
                  <a:pt x="3334" y="1479"/>
                </a:lnTo>
                <a:lnTo>
                  <a:pt x="3333" y="1482"/>
                </a:lnTo>
                <a:lnTo>
                  <a:pt x="3332" y="1485"/>
                </a:lnTo>
                <a:lnTo>
                  <a:pt x="3332" y="1488"/>
                </a:lnTo>
                <a:lnTo>
                  <a:pt x="3330" y="1489"/>
                </a:lnTo>
                <a:lnTo>
                  <a:pt x="3330" y="1491"/>
                </a:lnTo>
                <a:lnTo>
                  <a:pt x="3329" y="1491"/>
                </a:lnTo>
                <a:lnTo>
                  <a:pt x="3329" y="1491"/>
                </a:lnTo>
                <a:lnTo>
                  <a:pt x="3327" y="1492"/>
                </a:lnTo>
                <a:lnTo>
                  <a:pt x="3326" y="1492"/>
                </a:lnTo>
                <a:lnTo>
                  <a:pt x="3326" y="1493"/>
                </a:lnTo>
                <a:lnTo>
                  <a:pt x="3325" y="1495"/>
                </a:lnTo>
                <a:lnTo>
                  <a:pt x="3325" y="1496"/>
                </a:lnTo>
                <a:lnTo>
                  <a:pt x="3325" y="1497"/>
                </a:lnTo>
                <a:lnTo>
                  <a:pt x="3325" y="1499"/>
                </a:lnTo>
                <a:lnTo>
                  <a:pt x="3325" y="1499"/>
                </a:lnTo>
                <a:lnTo>
                  <a:pt x="3325" y="1499"/>
                </a:lnTo>
                <a:lnTo>
                  <a:pt x="3325" y="1499"/>
                </a:lnTo>
                <a:lnTo>
                  <a:pt x="3323" y="1500"/>
                </a:lnTo>
                <a:lnTo>
                  <a:pt x="3323" y="1500"/>
                </a:lnTo>
                <a:lnTo>
                  <a:pt x="3322" y="1502"/>
                </a:lnTo>
                <a:lnTo>
                  <a:pt x="3322" y="1503"/>
                </a:lnTo>
                <a:lnTo>
                  <a:pt x="3322" y="1504"/>
                </a:lnTo>
                <a:lnTo>
                  <a:pt x="3322" y="1504"/>
                </a:lnTo>
                <a:lnTo>
                  <a:pt x="3322" y="1503"/>
                </a:lnTo>
                <a:lnTo>
                  <a:pt x="3322" y="1503"/>
                </a:lnTo>
                <a:lnTo>
                  <a:pt x="3322" y="1503"/>
                </a:lnTo>
                <a:lnTo>
                  <a:pt x="3321" y="1504"/>
                </a:lnTo>
                <a:lnTo>
                  <a:pt x="3319" y="1504"/>
                </a:lnTo>
                <a:lnTo>
                  <a:pt x="3319" y="1506"/>
                </a:lnTo>
                <a:lnTo>
                  <a:pt x="3319" y="1506"/>
                </a:lnTo>
                <a:lnTo>
                  <a:pt x="3319" y="1506"/>
                </a:lnTo>
                <a:lnTo>
                  <a:pt x="3318" y="1506"/>
                </a:lnTo>
                <a:lnTo>
                  <a:pt x="3318" y="1506"/>
                </a:lnTo>
                <a:lnTo>
                  <a:pt x="3318" y="1506"/>
                </a:lnTo>
                <a:lnTo>
                  <a:pt x="3318" y="1507"/>
                </a:lnTo>
                <a:lnTo>
                  <a:pt x="3318" y="1506"/>
                </a:lnTo>
                <a:lnTo>
                  <a:pt x="3316" y="1506"/>
                </a:lnTo>
                <a:lnTo>
                  <a:pt x="3316" y="1506"/>
                </a:lnTo>
                <a:lnTo>
                  <a:pt x="3315" y="1507"/>
                </a:lnTo>
                <a:lnTo>
                  <a:pt x="3316" y="1507"/>
                </a:lnTo>
                <a:lnTo>
                  <a:pt x="3316" y="1507"/>
                </a:lnTo>
                <a:lnTo>
                  <a:pt x="3315" y="1507"/>
                </a:lnTo>
                <a:lnTo>
                  <a:pt x="3315" y="1507"/>
                </a:lnTo>
                <a:lnTo>
                  <a:pt x="3315" y="1507"/>
                </a:lnTo>
                <a:lnTo>
                  <a:pt x="3314" y="1508"/>
                </a:lnTo>
                <a:lnTo>
                  <a:pt x="3314" y="1508"/>
                </a:lnTo>
                <a:lnTo>
                  <a:pt x="3314" y="1508"/>
                </a:lnTo>
                <a:lnTo>
                  <a:pt x="3312" y="1510"/>
                </a:lnTo>
                <a:lnTo>
                  <a:pt x="3311" y="1510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0" y="1511"/>
                </a:lnTo>
                <a:lnTo>
                  <a:pt x="3310" y="1513"/>
                </a:lnTo>
                <a:lnTo>
                  <a:pt x="3308" y="1513"/>
                </a:lnTo>
                <a:lnTo>
                  <a:pt x="3305" y="1514"/>
                </a:lnTo>
                <a:lnTo>
                  <a:pt x="3304" y="1514"/>
                </a:lnTo>
                <a:lnTo>
                  <a:pt x="3304" y="1515"/>
                </a:lnTo>
                <a:lnTo>
                  <a:pt x="3304" y="1515"/>
                </a:lnTo>
                <a:lnTo>
                  <a:pt x="3304" y="1515"/>
                </a:lnTo>
                <a:lnTo>
                  <a:pt x="3303" y="1515"/>
                </a:lnTo>
                <a:lnTo>
                  <a:pt x="3303" y="1515"/>
                </a:lnTo>
                <a:lnTo>
                  <a:pt x="3301" y="1517"/>
                </a:lnTo>
                <a:lnTo>
                  <a:pt x="3300" y="1517"/>
                </a:lnTo>
                <a:lnTo>
                  <a:pt x="3300" y="1517"/>
                </a:lnTo>
                <a:lnTo>
                  <a:pt x="3297" y="1517"/>
                </a:lnTo>
                <a:lnTo>
                  <a:pt x="3297" y="1518"/>
                </a:lnTo>
                <a:lnTo>
                  <a:pt x="3294" y="1519"/>
                </a:lnTo>
                <a:lnTo>
                  <a:pt x="3293" y="1521"/>
                </a:lnTo>
                <a:lnTo>
                  <a:pt x="3292" y="1522"/>
                </a:lnTo>
                <a:lnTo>
                  <a:pt x="3292" y="1524"/>
                </a:lnTo>
                <a:lnTo>
                  <a:pt x="3292" y="1524"/>
                </a:lnTo>
                <a:lnTo>
                  <a:pt x="3292" y="1525"/>
                </a:lnTo>
                <a:lnTo>
                  <a:pt x="3292" y="1524"/>
                </a:lnTo>
                <a:lnTo>
                  <a:pt x="3292" y="1524"/>
                </a:lnTo>
                <a:lnTo>
                  <a:pt x="3290" y="1525"/>
                </a:lnTo>
                <a:lnTo>
                  <a:pt x="3289" y="1525"/>
                </a:lnTo>
                <a:lnTo>
                  <a:pt x="3289" y="1526"/>
                </a:lnTo>
                <a:lnTo>
                  <a:pt x="3288" y="1526"/>
                </a:lnTo>
                <a:lnTo>
                  <a:pt x="3288" y="1526"/>
                </a:lnTo>
                <a:lnTo>
                  <a:pt x="3289" y="1528"/>
                </a:lnTo>
                <a:lnTo>
                  <a:pt x="3289" y="1528"/>
                </a:lnTo>
                <a:lnTo>
                  <a:pt x="3288" y="1528"/>
                </a:lnTo>
                <a:lnTo>
                  <a:pt x="3288" y="1526"/>
                </a:lnTo>
                <a:lnTo>
                  <a:pt x="3286" y="1528"/>
                </a:lnTo>
                <a:lnTo>
                  <a:pt x="3285" y="1529"/>
                </a:lnTo>
                <a:lnTo>
                  <a:pt x="3286" y="1529"/>
                </a:lnTo>
                <a:lnTo>
                  <a:pt x="3286" y="1529"/>
                </a:lnTo>
                <a:lnTo>
                  <a:pt x="3286" y="1529"/>
                </a:lnTo>
                <a:lnTo>
                  <a:pt x="3285" y="1529"/>
                </a:lnTo>
                <a:lnTo>
                  <a:pt x="3283" y="1530"/>
                </a:lnTo>
                <a:lnTo>
                  <a:pt x="3283" y="1530"/>
                </a:lnTo>
                <a:lnTo>
                  <a:pt x="3283" y="1530"/>
                </a:lnTo>
                <a:lnTo>
                  <a:pt x="3285" y="1532"/>
                </a:lnTo>
                <a:lnTo>
                  <a:pt x="3286" y="1532"/>
                </a:lnTo>
                <a:lnTo>
                  <a:pt x="3286" y="1532"/>
                </a:lnTo>
                <a:lnTo>
                  <a:pt x="3285" y="1532"/>
                </a:lnTo>
                <a:lnTo>
                  <a:pt x="3285" y="1532"/>
                </a:lnTo>
                <a:lnTo>
                  <a:pt x="3285" y="1533"/>
                </a:lnTo>
                <a:lnTo>
                  <a:pt x="3285" y="1533"/>
                </a:lnTo>
                <a:lnTo>
                  <a:pt x="3285" y="1533"/>
                </a:lnTo>
                <a:lnTo>
                  <a:pt x="3283" y="1532"/>
                </a:lnTo>
                <a:lnTo>
                  <a:pt x="3282" y="1532"/>
                </a:lnTo>
                <a:lnTo>
                  <a:pt x="3282" y="1533"/>
                </a:lnTo>
                <a:lnTo>
                  <a:pt x="3283" y="1533"/>
                </a:lnTo>
                <a:lnTo>
                  <a:pt x="3282" y="1533"/>
                </a:lnTo>
                <a:lnTo>
                  <a:pt x="3281" y="1535"/>
                </a:lnTo>
                <a:lnTo>
                  <a:pt x="3281" y="1535"/>
                </a:lnTo>
                <a:lnTo>
                  <a:pt x="3282" y="1535"/>
                </a:lnTo>
                <a:lnTo>
                  <a:pt x="3283" y="1535"/>
                </a:lnTo>
                <a:lnTo>
                  <a:pt x="3282" y="1536"/>
                </a:lnTo>
                <a:lnTo>
                  <a:pt x="3282" y="1536"/>
                </a:lnTo>
                <a:lnTo>
                  <a:pt x="3282" y="1537"/>
                </a:lnTo>
                <a:lnTo>
                  <a:pt x="3283" y="1537"/>
                </a:lnTo>
                <a:lnTo>
                  <a:pt x="3283" y="1537"/>
                </a:lnTo>
                <a:lnTo>
                  <a:pt x="3282" y="1537"/>
                </a:lnTo>
                <a:lnTo>
                  <a:pt x="3279" y="1539"/>
                </a:lnTo>
                <a:lnTo>
                  <a:pt x="3279" y="1539"/>
                </a:lnTo>
                <a:lnTo>
                  <a:pt x="3279" y="1539"/>
                </a:lnTo>
                <a:lnTo>
                  <a:pt x="3279" y="1540"/>
                </a:lnTo>
                <a:lnTo>
                  <a:pt x="3281" y="1540"/>
                </a:lnTo>
                <a:lnTo>
                  <a:pt x="3281" y="1539"/>
                </a:lnTo>
                <a:lnTo>
                  <a:pt x="3281" y="1539"/>
                </a:lnTo>
                <a:lnTo>
                  <a:pt x="3281" y="1540"/>
                </a:lnTo>
                <a:lnTo>
                  <a:pt x="3281" y="1540"/>
                </a:lnTo>
                <a:lnTo>
                  <a:pt x="3281" y="1542"/>
                </a:lnTo>
                <a:lnTo>
                  <a:pt x="3282" y="1540"/>
                </a:lnTo>
                <a:lnTo>
                  <a:pt x="3283" y="1540"/>
                </a:lnTo>
                <a:lnTo>
                  <a:pt x="3281" y="1542"/>
                </a:lnTo>
                <a:lnTo>
                  <a:pt x="3281" y="1543"/>
                </a:lnTo>
                <a:lnTo>
                  <a:pt x="3282" y="1543"/>
                </a:lnTo>
                <a:lnTo>
                  <a:pt x="3285" y="1543"/>
                </a:lnTo>
                <a:lnTo>
                  <a:pt x="3288" y="1543"/>
                </a:lnTo>
                <a:lnTo>
                  <a:pt x="3288" y="1543"/>
                </a:lnTo>
                <a:lnTo>
                  <a:pt x="3289" y="1542"/>
                </a:lnTo>
                <a:lnTo>
                  <a:pt x="3289" y="1542"/>
                </a:lnTo>
                <a:lnTo>
                  <a:pt x="3290" y="1543"/>
                </a:lnTo>
                <a:lnTo>
                  <a:pt x="3290" y="1543"/>
                </a:lnTo>
                <a:lnTo>
                  <a:pt x="3292" y="1544"/>
                </a:lnTo>
                <a:lnTo>
                  <a:pt x="3292" y="1544"/>
                </a:lnTo>
                <a:lnTo>
                  <a:pt x="3294" y="1544"/>
                </a:lnTo>
                <a:lnTo>
                  <a:pt x="3294" y="1544"/>
                </a:lnTo>
                <a:lnTo>
                  <a:pt x="3296" y="1544"/>
                </a:lnTo>
                <a:lnTo>
                  <a:pt x="3296" y="1546"/>
                </a:lnTo>
                <a:lnTo>
                  <a:pt x="3296" y="1546"/>
                </a:lnTo>
                <a:lnTo>
                  <a:pt x="3296" y="1546"/>
                </a:lnTo>
                <a:lnTo>
                  <a:pt x="3296" y="1547"/>
                </a:lnTo>
                <a:lnTo>
                  <a:pt x="3297" y="1547"/>
                </a:lnTo>
                <a:lnTo>
                  <a:pt x="3297" y="1547"/>
                </a:lnTo>
                <a:lnTo>
                  <a:pt x="3297" y="1547"/>
                </a:lnTo>
                <a:lnTo>
                  <a:pt x="3299" y="1547"/>
                </a:lnTo>
                <a:lnTo>
                  <a:pt x="3299" y="1547"/>
                </a:lnTo>
                <a:lnTo>
                  <a:pt x="3300" y="1547"/>
                </a:lnTo>
                <a:lnTo>
                  <a:pt x="3301" y="1547"/>
                </a:lnTo>
                <a:lnTo>
                  <a:pt x="3303" y="1547"/>
                </a:lnTo>
                <a:lnTo>
                  <a:pt x="3304" y="1548"/>
                </a:lnTo>
                <a:lnTo>
                  <a:pt x="3305" y="1547"/>
                </a:lnTo>
                <a:lnTo>
                  <a:pt x="3310" y="1547"/>
                </a:lnTo>
                <a:lnTo>
                  <a:pt x="3310" y="1547"/>
                </a:lnTo>
                <a:lnTo>
                  <a:pt x="3310" y="1546"/>
                </a:lnTo>
                <a:lnTo>
                  <a:pt x="3311" y="1544"/>
                </a:lnTo>
                <a:lnTo>
                  <a:pt x="3314" y="1542"/>
                </a:lnTo>
                <a:lnTo>
                  <a:pt x="3315" y="1542"/>
                </a:lnTo>
                <a:lnTo>
                  <a:pt x="3315" y="1540"/>
                </a:lnTo>
                <a:lnTo>
                  <a:pt x="3316" y="1540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7"/>
                </a:lnTo>
                <a:lnTo>
                  <a:pt x="3319" y="1537"/>
                </a:lnTo>
                <a:lnTo>
                  <a:pt x="3319" y="1537"/>
                </a:lnTo>
                <a:lnTo>
                  <a:pt x="3319" y="1536"/>
                </a:lnTo>
                <a:lnTo>
                  <a:pt x="3321" y="1535"/>
                </a:lnTo>
                <a:lnTo>
                  <a:pt x="3321" y="1533"/>
                </a:lnTo>
                <a:lnTo>
                  <a:pt x="3321" y="1530"/>
                </a:lnTo>
                <a:lnTo>
                  <a:pt x="3322" y="1530"/>
                </a:lnTo>
                <a:lnTo>
                  <a:pt x="3323" y="1529"/>
                </a:lnTo>
                <a:lnTo>
                  <a:pt x="3323" y="1528"/>
                </a:lnTo>
                <a:lnTo>
                  <a:pt x="3322" y="1528"/>
                </a:lnTo>
                <a:lnTo>
                  <a:pt x="3322" y="1528"/>
                </a:lnTo>
                <a:lnTo>
                  <a:pt x="3323" y="1528"/>
                </a:lnTo>
                <a:lnTo>
                  <a:pt x="3323" y="1526"/>
                </a:lnTo>
                <a:lnTo>
                  <a:pt x="3323" y="1524"/>
                </a:lnTo>
                <a:lnTo>
                  <a:pt x="3323" y="1524"/>
                </a:lnTo>
                <a:lnTo>
                  <a:pt x="3325" y="1521"/>
                </a:lnTo>
                <a:lnTo>
                  <a:pt x="3325" y="1521"/>
                </a:lnTo>
                <a:lnTo>
                  <a:pt x="3325" y="1519"/>
                </a:lnTo>
                <a:lnTo>
                  <a:pt x="3325" y="1519"/>
                </a:lnTo>
                <a:lnTo>
                  <a:pt x="3326" y="1519"/>
                </a:lnTo>
                <a:lnTo>
                  <a:pt x="3326" y="1518"/>
                </a:lnTo>
                <a:lnTo>
                  <a:pt x="3326" y="1518"/>
                </a:lnTo>
                <a:lnTo>
                  <a:pt x="3327" y="1518"/>
                </a:lnTo>
                <a:lnTo>
                  <a:pt x="3329" y="1518"/>
                </a:lnTo>
                <a:lnTo>
                  <a:pt x="3329" y="1518"/>
                </a:lnTo>
                <a:lnTo>
                  <a:pt x="3330" y="1517"/>
                </a:lnTo>
                <a:lnTo>
                  <a:pt x="3332" y="1517"/>
                </a:lnTo>
                <a:lnTo>
                  <a:pt x="3332" y="1517"/>
                </a:lnTo>
                <a:lnTo>
                  <a:pt x="3333" y="1515"/>
                </a:lnTo>
                <a:lnTo>
                  <a:pt x="3333" y="1515"/>
                </a:lnTo>
                <a:lnTo>
                  <a:pt x="3332" y="1514"/>
                </a:lnTo>
                <a:lnTo>
                  <a:pt x="3332" y="1514"/>
                </a:lnTo>
                <a:lnTo>
                  <a:pt x="3333" y="1514"/>
                </a:lnTo>
                <a:lnTo>
                  <a:pt x="3333" y="1515"/>
                </a:lnTo>
                <a:lnTo>
                  <a:pt x="3334" y="1515"/>
                </a:lnTo>
                <a:lnTo>
                  <a:pt x="3334" y="1515"/>
                </a:lnTo>
                <a:lnTo>
                  <a:pt x="3334" y="1515"/>
                </a:lnTo>
                <a:lnTo>
                  <a:pt x="3336" y="1514"/>
                </a:lnTo>
                <a:lnTo>
                  <a:pt x="3336" y="1514"/>
                </a:lnTo>
                <a:lnTo>
                  <a:pt x="3336" y="1514"/>
                </a:lnTo>
                <a:lnTo>
                  <a:pt x="3336" y="1514"/>
                </a:lnTo>
                <a:lnTo>
                  <a:pt x="3337" y="1514"/>
                </a:lnTo>
                <a:lnTo>
                  <a:pt x="3336" y="1515"/>
                </a:lnTo>
                <a:lnTo>
                  <a:pt x="3336" y="1515"/>
                </a:lnTo>
                <a:lnTo>
                  <a:pt x="3337" y="1515"/>
                </a:lnTo>
                <a:lnTo>
                  <a:pt x="3338" y="1515"/>
                </a:lnTo>
                <a:lnTo>
                  <a:pt x="3338" y="1515"/>
                </a:lnTo>
                <a:lnTo>
                  <a:pt x="3340" y="1515"/>
                </a:lnTo>
                <a:lnTo>
                  <a:pt x="3341" y="1515"/>
                </a:lnTo>
                <a:lnTo>
                  <a:pt x="3341" y="1515"/>
                </a:lnTo>
                <a:lnTo>
                  <a:pt x="3341" y="1515"/>
                </a:lnTo>
                <a:lnTo>
                  <a:pt x="3341" y="1514"/>
                </a:lnTo>
                <a:lnTo>
                  <a:pt x="3341" y="1514"/>
                </a:lnTo>
                <a:lnTo>
                  <a:pt x="3341" y="1513"/>
                </a:lnTo>
                <a:lnTo>
                  <a:pt x="3340" y="1513"/>
                </a:lnTo>
                <a:lnTo>
                  <a:pt x="3338" y="1513"/>
                </a:lnTo>
                <a:lnTo>
                  <a:pt x="3338" y="1513"/>
                </a:lnTo>
                <a:lnTo>
                  <a:pt x="3338" y="1511"/>
                </a:lnTo>
                <a:lnTo>
                  <a:pt x="3338" y="1511"/>
                </a:lnTo>
                <a:lnTo>
                  <a:pt x="3338" y="1511"/>
                </a:lnTo>
                <a:lnTo>
                  <a:pt x="3336" y="1511"/>
                </a:lnTo>
                <a:lnTo>
                  <a:pt x="3337" y="1510"/>
                </a:lnTo>
                <a:lnTo>
                  <a:pt x="3337" y="1510"/>
                </a:lnTo>
                <a:lnTo>
                  <a:pt x="3338" y="1510"/>
                </a:lnTo>
                <a:lnTo>
                  <a:pt x="3338" y="1510"/>
                </a:lnTo>
                <a:lnTo>
                  <a:pt x="3338" y="1508"/>
                </a:lnTo>
                <a:lnTo>
                  <a:pt x="3337" y="1508"/>
                </a:lnTo>
                <a:lnTo>
                  <a:pt x="3337" y="1508"/>
                </a:lnTo>
                <a:lnTo>
                  <a:pt x="3338" y="1508"/>
                </a:lnTo>
                <a:lnTo>
                  <a:pt x="3338" y="1507"/>
                </a:lnTo>
                <a:lnTo>
                  <a:pt x="3340" y="1507"/>
                </a:lnTo>
                <a:lnTo>
                  <a:pt x="3341" y="1506"/>
                </a:lnTo>
                <a:lnTo>
                  <a:pt x="3343" y="1506"/>
                </a:lnTo>
                <a:lnTo>
                  <a:pt x="3343" y="1506"/>
                </a:lnTo>
                <a:lnTo>
                  <a:pt x="3344" y="1504"/>
                </a:lnTo>
                <a:lnTo>
                  <a:pt x="3345" y="1500"/>
                </a:lnTo>
                <a:lnTo>
                  <a:pt x="3347" y="1499"/>
                </a:lnTo>
                <a:lnTo>
                  <a:pt x="3348" y="1497"/>
                </a:lnTo>
                <a:lnTo>
                  <a:pt x="3349" y="1496"/>
                </a:lnTo>
                <a:lnTo>
                  <a:pt x="3349" y="1496"/>
                </a:lnTo>
                <a:lnTo>
                  <a:pt x="3349" y="1495"/>
                </a:lnTo>
                <a:lnTo>
                  <a:pt x="3351" y="1495"/>
                </a:lnTo>
                <a:lnTo>
                  <a:pt x="3352" y="1492"/>
                </a:lnTo>
                <a:lnTo>
                  <a:pt x="3352" y="1492"/>
                </a:lnTo>
                <a:lnTo>
                  <a:pt x="3354" y="1491"/>
                </a:lnTo>
                <a:lnTo>
                  <a:pt x="3352" y="1491"/>
                </a:lnTo>
                <a:lnTo>
                  <a:pt x="3352" y="1491"/>
                </a:lnTo>
                <a:lnTo>
                  <a:pt x="3351" y="1491"/>
                </a:lnTo>
                <a:lnTo>
                  <a:pt x="3352" y="1489"/>
                </a:lnTo>
                <a:lnTo>
                  <a:pt x="3351" y="1489"/>
                </a:lnTo>
                <a:lnTo>
                  <a:pt x="3351" y="1488"/>
                </a:lnTo>
                <a:lnTo>
                  <a:pt x="3351" y="1488"/>
                </a:lnTo>
                <a:lnTo>
                  <a:pt x="3351" y="1486"/>
                </a:lnTo>
                <a:lnTo>
                  <a:pt x="3352" y="1486"/>
                </a:lnTo>
                <a:lnTo>
                  <a:pt x="3352" y="1486"/>
                </a:lnTo>
                <a:lnTo>
                  <a:pt x="3354" y="1486"/>
                </a:lnTo>
                <a:lnTo>
                  <a:pt x="3354" y="1485"/>
                </a:lnTo>
                <a:lnTo>
                  <a:pt x="3354" y="1484"/>
                </a:lnTo>
                <a:lnTo>
                  <a:pt x="3354" y="1485"/>
                </a:lnTo>
                <a:lnTo>
                  <a:pt x="3352" y="1485"/>
                </a:lnTo>
                <a:moveTo>
                  <a:pt x="3305" y="1253"/>
                </a:moveTo>
                <a:lnTo>
                  <a:pt x="3305" y="1255"/>
                </a:lnTo>
                <a:lnTo>
                  <a:pt x="3305" y="1253"/>
                </a:lnTo>
                <a:lnTo>
                  <a:pt x="3305" y="1253"/>
                </a:lnTo>
                <a:lnTo>
                  <a:pt x="3304" y="1252"/>
                </a:lnTo>
                <a:lnTo>
                  <a:pt x="3305" y="1252"/>
                </a:lnTo>
                <a:lnTo>
                  <a:pt x="3304" y="1252"/>
                </a:lnTo>
                <a:lnTo>
                  <a:pt x="3304" y="1251"/>
                </a:lnTo>
                <a:lnTo>
                  <a:pt x="3304" y="1251"/>
                </a:lnTo>
                <a:lnTo>
                  <a:pt x="3303" y="1251"/>
                </a:lnTo>
                <a:lnTo>
                  <a:pt x="3303" y="1252"/>
                </a:lnTo>
                <a:lnTo>
                  <a:pt x="3303" y="1252"/>
                </a:lnTo>
                <a:lnTo>
                  <a:pt x="3303" y="1253"/>
                </a:lnTo>
                <a:lnTo>
                  <a:pt x="3305" y="1253"/>
                </a:lnTo>
                <a:moveTo>
                  <a:pt x="3294" y="1553"/>
                </a:moveTo>
                <a:lnTo>
                  <a:pt x="3294" y="1551"/>
                </a:lnTo>
                <a:lnTo>
                  <a:pt x="3293" y="1551"/>
                </a:lnTo>
                <a:lnTo>
                  <a:pt x="3293" y="1551"/>
                </a:lnTo>
                <a:lnTo>
                  <a:pt x="3294" y="1551"/>
                </a:lnTo>
                <a:lnTo>
                  <a:pt x="3294" y="1551"/>
                </a:lnTo>
                <a:lnTo>
                  <a:pt x="3293" y="1548"/>
                </a:lnTo>
                <a:lnTo>
                  <a:pt x="3292" y="1548"/>
                </a:lnTo>
                <a:lnTo>
                  <a:pt x="3290" y="1550"/>
                </a:lnTo>
                <a:lnTo>
                  <a:pt x="3292" y="1551"/>
                </a:lnTo>
                <a:lnTo>
                  <a:pt x="3290" y="1551"/>
                </a:lnTo>
                <a:lnTo>
                  <a:pt x="3290" y="1553"/>
                </a:lnTo>
                <a:lnTo>
                  <a:pt x="3290" y="1553"/>
                </a:lnTo>
                <a:lnTo>
                  <a:pt x="3290" y="1553"/>
                </a:lnTo>
                <a:lnTo>
                  <a:pt x="3290" y="1554"/>
                </a:lnTo>
                <a:lnTo>
                  <a:pt x="3289" y="1554"/>
                </a:lnTo>
                <a:lnTo>
                  <a:pt x="3289" y="1555"/>
                </a:lnTo>
                <a:lnTo>
                  <a:pt x="3289" y="1555"/>
                </a:lnTo>
                <a:lnTo>
                  <a:pt x="3290" y="1555"/>
                </a:lnTo>
                <a:lnTo>
                  <a:pt x="3292" y="1554"/>
                </a:lnTo>
                <a:lnTo>
                  <a:pt x="3292" y="1554"/>
                </a:lnTo>
                <a:lnTo>
                  <a:pt x="3292" y="1554"/>
                </a:lnTo>
                <a:lnTo>
                  <a:pt x="3293" y="1554"/>
                </a:lnTo>
                <a:lnTo>
                  <a:pt x="3294" y="1554"/>
                </a:lnTo>
                <a:lnTo>
                  <a:pt x="3296" y="1553"/>
                </a:lnTo>
                <a:lnTo>
                  <a:pt x="3296" y="1553"/>
                </a:lnTo>
                <a:lnTo>
                  <a:pt x="3296" y="1553"/>
                </a:lnTo>
                <a:lnTo>
                  <a:pt x="3294" y="1553"/>
                </a:lnTo>
                <a:moveTo>
                  <a:pt x="3166" y="1121"/>
                </a:moveTo>
                <a:lnTo>
                  <a:pt x="3166" y="1121"/>
                </a:lnTo>
                <a:lnTo>
                  <a:pt x="3166" y="1120"/>
                </a:lnTo>
                <a:lnTo>
                  <a:pt x="3166" y="1120"/>
                </a:lnTo>
                <a:lnTo>
                  <a:pt x="3165" y="1121"/>
                </a:lnTo>
                <a:lnTo>
                  <a:pt x="3165" y="1121"/>
                </a:lnTo>
                <a:lnTo>
                  <a:pt x="3165" y="1122"/>
                </a:lnTo>
                <a:lnTo>
                  <a:pt x="3165" y="1122"/>
                </a:lnTo>
                <a:lnTo>
                  <a:pt x="3166" y="1124"/>
                </a:lnTo>
                <a:lnTo>
                  <a:pt x="3166" y="1124"/>
                </a:lnTo>
                <a:lnTo>
                  <a:pt x="3166" y="1124"/>
                </a:lnTo>
                <a:lnTo>
                  <a:pt x="3166" y="1122"/>
                </a:lnTo>
                <a:lnTo>
                  <a:pt x="3166" y="1121"/>
                </a:lnTo>
                <a:moveTo>
                  <a:pt x="2890" y="973"/>
                </a:moveTo>
                <a:lnTo>
                  <a:pt x="2890" y="973"/>
                </a:lnTo>
                <a:lnTo>
                  <a:pt x="2890" y="975"/>
                </a:lnTo>
                <a:lnTo>
                  <a:pt x="2890" y="975"/>
                </a:lnTo>
                <a:lnTo>
                  <a:pt x="2889" y="975"/>
                </a:lnTo>
                <a:lnTo>
                  <a:pt x="2889" y="976"/>
                </a:lnTo>
                <a:lnTo>
                  <a:pt x="2889" y="976"/>
                </a:lnTo>
                <a:lnTo>
                  <a:pt x="2890" y="978"/>
                </a:lnTo>
                <a:lnTo>
                  <a:pt x="2890" y="978"/>
                </a:lnTo>
                <a:lnTo>
                  <a:pt x="2890" y="979"/>
                </a:lnTo>
                <a:lnTo>
                  <a:pt x="2890" y="979"/>
                </a:lnTo>
                <a:lnTo>
                  <a:pt x="2891" y="979"/>
                </a:lnTo>
                <a:lnTo>
                  <a:pt x="2891" y="979"/>
                </a:lnTo>
                <a:lnTo>
                  <a:pt x="2891" y="979"/>
                </a:lnTo>
                <a:lnTo>
                  <a:pt x="2891" y="978"/>
                </a:lnTo>
                <a:lnTo>
                  <a:pt x="2890" y="976"/>
                </a:lnTo>
                <a:lnTo>
                  <a:pt x="2891" y="975"/>
                </a:lnTo>
                <a:lnTo>
                  <a:pt x="2890" y="973"/>
                </a:lnTo>
                <a:moveTo>
                  <a:pt x="2867" y="950"/>
                </a:move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50"/>
                </a:lnTo>
                <a:lnTo>
                  <a:pt x="2867" y="950"/>
                </a:lnTo>
                <a:lnTo>
                  <a:pt x="2868" y="951"/>
                </a:lnTo>
                <a:lnTo>
                  <a:pt x="2869" y="953"/>
                </a:lnTo>
                <a:lnTo>
                  <a:pt x="2868" y="950"/>
                </a:lnTo>
                <a:lnTo>
                  <a:pt x="2867" y="950"/>
                </a:lnTo>
                <a:moveTo>
                  <a:pt x="2878" y="972"/>
                </a:moveTo>
                <a:lnTo>
                  <a:pt x="2879" y="972"/>
                </a:lnTo>
                <a:lnTo>
                  <a:pt x="2879" y="972"/>
                </a:lnTo>
                <a:lnTo>
                  <a:pt x="2878" y="971"/>
                </a:lnTo>
                <a:lnTo>
                  <a:pt x="2878" y="971"/>
                </a:lnTo>
                <a:lnTo>
                  <a:pt x="2878" y="972"/>
                </a:lnTo>
                <a:lnTo>
                  <a:pt x="2878" y="972"/>
                </a:lnTo>
                <a:moveTo>
                  <a:pt x="2861" y="973"/>
                </a:moveTo>
                <a:lnTo>
                  <a:pt x="2861" y="973"/>
                </a:lnTo>
                <a:lnTo>
                  <a:pt x="2862" y="973"/>
                </a:lnTo>
                <a:lnTo>
                  <a:pt x="2862" y="973"/>
                </a:lnTo>
                <a:lnTo>
                  <a:pt x="2862" y="972"/>
                </a:lnTo>
                <a:lnTo>
                  <a:pt x="2862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1" y="971"/>
                </a:lnTo>
                <a:lnTo>
                  <a:pt x="2861" y="972"/>
                </a:lnTo>
                <a:lnTo>
                  <a:pt x="2861" y="973"/>
                </a:lnTo>
                <a:lnTo>
                  <a:pt x="2861" y="973"/>
                </a:lnTo>
                <a:lnTo>
                  <a:pt x="2861" y="973"/>
                </a:lnTo>
                <a:moveTo>
                  <a:pt x="2857" y="953"/>
                </a:moveTo>
                <a:lnTo>
                  <a:pt x="2856" y="953"/>
                </a:lnTo>
                <a:lnTo>
                  <a:pt x="2856" y="954"/>
                </a:lnTo>
                <a:lnTo>
                  <a:pt x="2856" y="956"/>
                </a:lnTo>
                <a:lnTo>
                  <a:pt x="2856" y="956"/>
                </a:lnTo>
                <a:lnTo>
                  <a:pt x="2856" y="956"/>
                </a:lnTo>
                <a:lnTo>
                  <a:pt x="2856" y="957"/>
                </a:lnTo>
                <a:lnTo>
                  <a:pt x="2856" y="957"/>
                </a:lnTo>
                <a:lnTo>
                  <a:pt x="2856" y="958"/>
                </a:lnTo>
                <a:lnTo>
                  <a:pt x="2857" y="956"/>
                </a:lnTo>
                <a:lnTo>
                  <a:pt x="2857" y="954"/>
                </a:lnTo>
                <a:lnTo>
                  <a:pt x="2857" y="953"/>
                </a:lnTo>
                <a:lnTo>
                  <a:pt x="2857" y="953"/>
                </a:lnTo>
                <a:lnTo>
                  <a:pt x="2857" y="953"/>
                </a:lnTo>
                <a:moveTo>
                  <a:pt x="2873" y="967"/>
                </a:moveTo>
                <a:lnTo>
                  <a:pt x="2872" y="965"/>
                </a:lnTo>
                <a:lnTo>
                  <a:pt x="2872" y="965"/>
                </a:lnTo>
                <a:lnTo>
                  <a:pt x="2872" y="967"/>
                </a:lnTo>
                <a:lnTo>
                  <a:pt x="2872" y="967"/>
                </a:lnTo>
                <a:lnTo>
                  <a:pt x="2873" y="967"/>
                </a:lnTo>
                <a:moveTo>
                  <a:pt x="2876" y="978"/>
                </a:moveTo>
                <a:lnTo>
                  <a:pt x="2875" y="978"/>
                </a:lnTo>
                <a:lnTo>
                  <a:pt x="2873" y="979"/>
                </a:lnTo>
                <a:lnTo>
                  <a:pt x="2873" y="979"/>
                </a:lnTo>
                <a:lnTo>
                  <a:pt x="2873" y="980"/>
                </a:lnTo>
                <a:lnTo>
                  <a:pt x="2873" y="980"/>
                </a:lnTo>
                <a:lnTo>
                  <a:pt x="2873" y="982"/>
                </a:lnTo>
                <a:lnTo>
                  <a:pt x="2873" y="982"/>
                </a:lnTo>
                <a:lnTo>
                  <a:pt x="2876" y="982"/>
                </a:lnTo>
                <a:lnTo>
                  <a:pt x="2878" y="982"/>
                </a:lnTo>
                <a:lnTo>
                  <a:pt x="2879" y="982"/>
                </a:lnTo>
                <a:lnTo>
                  <a:pt x="2879" y="980"/>
                </a:lnTo>
                <a:lnTo>
                  <a:pt x="2879" y="980"/>
                </a:lnTo>
                <a:lnTo>
                  <a:pt x="2880" y="980"/>
                </a:lnTo>
                <a:lnTo>
                  <a:pt x="2880" y="980"/>
                </a:lnTo>
                <a:lnTo>
                  <a:pt x="2880" y="979"/>
                </a:lnTo>
                <a:lnTo>
                  <a:pt x="2880" y="979"/>
                </a:lnTo>
                <a:lnTo>
                  <a:pt x="2880" y="978"/>
                </a:lnTo>
                <a:lnTo>
                  <a:pt x="2879" y="978"/>
                </a:lnTo>
                <a:lnTo>
                  <a:pt x="2879" y="976"/>
                </a:lnTo>
                <a:lnTo>
                  <a:pt x="2878" y="976"/>
                </a:lnTo>
                <a:lnTo>
                  <a:pt x="2878" y="976"/>
                </a:lnTo>
                <a:lnTo>
                  <a:pt x="2878" y="976"/>
                </a:lnTo>
                <a:lnTo>
                  <a:pt x="2876" y="976"/>
                </a:lnTo>
                <a:lnTo>
                  <a:pt x="2876" y="978"/>
                </a:lnTo>
                <a:moveTo>
                  <a:pt x="2875" y="965"/>
                </a:moveTo>
                <a:lnTo>
                  <a:pt x="2875" y="967"/>
                </a:lnTo>
                <a:lnTo>
                  <a:pt x="2875" y="967"/>
                </a:lnTo>
                <a:lnTo>
                  <a:pt x="2875" y="968"/>
                </a:lnTo>
                <a:lnTo>
                  <a:pt x="2873" y="968"/>
                </a:lnTo>
                <a:lnTo>
                  <a:pt x="2873" y="969"/>
                </a:lnTo>
                <a:lnTo>
                  <a:pt x="2873" y="971"/>
                </a:lnTo>
                <a:lnTo>
                  <a:pt x="2872" y="972"/>
                </a:lnTo>
                <a:lnTo>
                  <a:pt x="2872" y="973"/>
                </a:lnTo>
                <a:lnTo>
                  <a:pt x="2871" y="975"/>
                </a:lnTo>
                <a:lnTo>
                  <a:pt x="2871" y="976"/>
                </a:lnTo>
                <a:lnTo>
                  <a:pt x="2869" y="979"/>
                </a:lnTo>
                <a:lnTo>
                  <a:pt x="2869" y="979"/>
                </a:lnTo>
                <a:lnTo>
                  <a:pt x="2868" y="982"/>
                </a:lnTo>
                <a:lnTo>
                  <a:pt x="2868" y="983"/>
                </a:lnTo>
                <a:lnTo>
                  <a:pt x="2868" y="983"/>
                </a:lnTo>
                <a:lnTo>
                  <a:pt x="2869" y="983"/>
                </a:lnTo>
                <a:lnTo>
                  <a:pt x="2869" y="982"/>
                </a:lnTo>
                <a:lnTo>
                  <a:pt x="2871" y="979"/>
                </a:lnTo>
                <a:lnTo>
                  <a:pt x="2871" y="978"/>
                </a:lnTo>
                <a:lnTo>
                  <a:pt x="2872" y="976"/>
                </a:lnTo>
                <a:lnTo>
                  <a:pt x="2872" y="976"/>
                </a:lnTo>
                <a:lnTo>
                  <a:pt x="2873" y="975"/>
                </a:lnTo>
                <a:lnTo>
                  <a:pt x="2875" y="975"/>
                </a:lnTo>
                <a:lnTo>
                  <a:pt x="2875" y="975"/>
                </a:lnTo>
                <a:lnTo>
                  <a:pt x="2875" y="972"/>
                </a:lnTo>
                <a:lnTo>
                  <a:pt x="2875" y="971"/>
                </a:lnTo>
                <a:lnTo>
                  <a:pt x="2875" y="969"/>
                </a:lnTo>
                <a:lnTo>
                  <a:pt x="2875" y="968"/>
                </a:lnTo>
                <a:lnTo>
                  <a:pt x="2875" y="968"/>
                </a:lnTo>
                <a:lnTo>
                  <a:pt x="2875" y="968"/>
                </a:lnTo>
                <a:lnTo>
                  <a:pt x="2875" y="967"/>
                </a:lnTo>
                <a:lnTo>
                  <a:pt x="2875" y="965"/>
                </a:lnTo>
                <a:moveTo>
                  <a:pt x="2860" y="979"/>
                </a:moveTo>
                <a:lnTo>
                  <a:pt x="2860" y="979"/>
                </a:lnTo>
                <a:lnTo>
                  <a:pt x="2860" y="980"/>
                </a:lnTo>
                <a:lnTo>
                  <a:pt x="2861" y="983"/>
                </a:lnTo>
                <a:lnTo>
                  <a:pt x="2861" y="983"/>
                </a:lnTo>
                <a:lnTo>
                  <a:pt x="2862" y="983"/>
                </a:lnTo>
                <a:lnTo>
                  <a:pt x="2862" y="985"/>
                </a:lnTo>
                <a:lnTo>
                  <a:pt x="2864" y="985"/>
                </a:lnTo>
                <a:lnTo>
                  <a:pt x="2865" y="986"/>
                </a:lnTo>
                <a:lnTo>
                  <a:pt x="2865" y="987"/>
                </a:lnTo>
                <a:lnTo>
                  <a:pt x="2865" y="987"/>
                </a:lnTo>
                <a:lnTo>
                  <a:pt x="2867" y="987"/>
                </a:lnTo>
                <a:lnTo>
                  <a:pt x="2867" y="987"/>
                </a:lnTo>
                <a:lnTo>
                  <a:pt x="2868" y="986"/>
                </a:lnTo>
                <a:lnTo>
                  <a:pt x="2868" y="986"/>
                </a:lnTo>
                <a:lnTo>
                  <a:pt x="2868" y="985"/>
                </a:lnTo>
                <a:lnTo>
                  <a:pt x="2868" y="985"/>
                </a:lnTo>
                <a:lnTo>
                  <a:pt x="2868" y="985"/>
                </a:lnTo>
                <a:lnTo>
                  <a:pt x="2867" y="982"/>
                </a:lnTo>
                <a:lnTo>
                  <a:pt x="2867" y="982"/>
                </a:lnTo>
                <a:lnTo>
                  <a:pt x="2867" y="980"/>
                </a:lnTo>
                <a:lnTo>
                  <a:pt x="2867" y="979"/>
                </a:lnTo>
                <a:lnTo>
                  <a:pt x="2867" y="979"/>
                </a:lnTo>
                <a:lnTo>
                  <a:pt x="2868" y="978"/>
                </a:lnTo>
                <a:lnTo>
                  <a:pt x="2868" y="976"/>
                </a:lnTo>
                <a:lnTo>
                  <a:pt x="2868" y="975"/>
                </a:lnTo>
                <a:lnTo>
                  <a:pt x="2869" y="973"/>
                </a:lnTo>
                <a:lnTo>
                  <a:pt x="2869" y="972"/>
                </a:lnTo>
                <a:lnTo>
                  <a:pt x="2871" y="972"/>
                </a:lnTo>
                <a:lnTo>
                  <a:pt x="2871" y="971"/>
                </a:lnTo>
                <a:lnTo>
                  <a:pt x="2871" y="971"/>
                </a:lnTo>
                <a:lnTo>
                  <a:pt x="2871" y="969"/>
                </a:lnTo>
                <a:lnTo>
                  <a:pt x="2868" y="968"/>
                </a:lnTo>
                <a:lnTo>
                  <a:pt x="2868" y="968"/>
                </a:lnTo>
                <a:lnTo>
                  <a:pt x="2865" y="969"/>
                </a:lnTo>
                <a:lnTo>
                  <a:pt x="2865" y="969"/>
                </a:lnTo>
                <a:lnTo>
                  <a:pt x="2865" y="969"/>
                </a:lnTo>
                <a:lnTo>
                  <a:pt x="2865" y="971"/>
                </a:lnTo>
                <a:lnTo>
                  <a:pt x="2865" y="971"/>
                </a:lnTo>
                <a:lnTo>
                  <a:pt x="2864" y="972"/>
                </a:lnTo>
                <a:lnTo>
                  <a:pt x="2864" y="972"/>
                </a:lnTo>
                <a:lnTo>
                  <a:pt x="2864" y="973"/>
                </a:lnTo>
                <a:lnTo>
                  <a:pt x="2864" y="975"/>
                </a:lnTo>
                <a:lnTo>
                  <a:pt x="2864" y="975"/>
                </a:lnTo>
                <a:lnTo>
                  <a:pt x="2864" y="976"/>
                </a:lnTo>
                <a:lnTo>
                  <a:pt x="2864" y="978"/>
                </a:lnTo>
                <a:lnTo>
                  <a:pt x="2862" y="978"/>
                </a:lnTo>
                <a:lnTo>
                  <a:pt x="2862" y="978"/>
                </a:lnTo>
                <a:lnTo>
                  <a:pt x="2861" y="978"/>
                </a:lnTo>
                <a:lnTo>
                  <a:pt x="2860" y="979"/>
                </a:lnTo>
                <a:lnTo>
                  <a:pt x="2860" y="979"/>
                </a:lnTo>
                <a:moveTo>
                  <a:pt x="2872" y="985"/>
                </a:moveTo>
                <a:lnTo>
                  <a:pt x="2871" y="985"/>
                </a:lnTo>
                <a:lnTo>
                  <a:pt x="2871" y="986"/>
                </a:lnTo>
                <a:lnTo>
                  <a:pt x="2869" y="986"/>
                </a:lnTo>
                <a:lnTo>
                  <a:pt x="2869" y="986"/>
                </a:lnTo>
                <a:lnTo>
                  <a:pt x="2871" y="986"/>
                </a:lnTo>
                <a:lnTo>
                  <a:pt x="2871" y="986"/>
                </a:lnTo>
                <a:lnTo>
                  <a:pt x="2872" y="986"/>
                </a:lnTo>
                <a:lnTo>
                  <a:pt x="2872" y="986"/>
                </a:lnTo>
                <a:lnTo>
                  <a:pt x="2872" y="985"/>
                </a:lnTo>
                <a:moveTo>
                  <a:pt x="2854" y="1011"/>
                </a:moveTo>
                <a:lnTo>
                  <a:pt x="2854" y="1011"/>
                </a:lnTo>
                <a:lnTo>
                  <a:pt x="2856" y="1012"/>
                </a:lnTo>
                <a:lnTo>
                  <a:pt x="2856" y="1012"/>
                </a:lnTo>
                <a:lnTo>
                  <a:pt x="2857" y="1012"/>
                </a:lnTo>
                <a:lnTo>
                  <a:pt x="2857" y="1012"/>
                </a:lnTo>
                <a:lnTo>
                  <a:pt x="2858" y="1011"/>
                </a:lnTo>
                <a:lnTo>
                  <a:pt x="2858" y="1011"/>
                </a:lnTo>
                <a:lnTo>
                  <a:pt x="2858" y="1009"/>
                </a:lnTo>
                <a:lnTo>
                  <a:pt x="2856" y="1009"/>
                </a:lnTo>
                <a:lnTo>
                  <a:pt x="2854" y="1009"/>
                </a:lnTo>
                <a:lnTo>
                  <a:pt x="2854" y="1009"/>
                </a:lnTo>
                <a:lnTo>
                  <a:pt x="2854" y="1011"/>
                </a:lnTo>
                <a:lnTo>
                  <a:pt x="2854" y="1011"/>
                </a:lnTo>
                <a:moveTo>
                  <a:pt x="2836" y="1025"/>
                </a:moveTo>
                <a:lnTo>
                  <a:pt x="2836" y="1025"/>
                </a:lnTo>
                <a:lnTo>
                  <a:pt x="2838" y="1025"/>
                </a:lnTo>
                <a:lnTo>
                  <a:pt x="2838" y="1023"/>
                </a:lnTo>
                <a:lnTo>
                  <a:pt x="2838" y="1023"/>
                </a:lnTo>
                <a:lnTo>
                  <a:pt x="2839" y="1025"/>
                </a:lnTo>
                <a:lnTo>
                  <a:pt x="2839" y="1023"/>
                </a:lnTo>
                <a:lnTo>
                  <a:pt x="2839" y="1023"/>
                </a:lnTo>
                <a:lnTo>
                  <a:pt x="2839" y="1023"/>
                </a:lnTo>
                <a:lnTo>
                  <a:pt x="2839" y="1022"/>
                </a:lnTo>
                <a:lnTo>
                  <a:pt x="2838" y="1022"/>
                </a:lnTo>
                <a:lnTo>
                  <a:pt x="2838" y="1023"/>
                </a:lnTo>
                <a:lnTo>
                  <a:pt x="2836" y="1023"/>
                </a:lnTo>
                <a:lnTo>
                  <a:pt x="2835" y="1025"/>
                </a:lnTo>
                <a:lnTo>
                  <a:pt x="2835" y="1025"/>
                </a:lnTo>
                <a:lnTo>
                  <a:pt x="2835" y="1025"/>
                </a:lnTo>
                <a:lnTo>
                  <a:pt x="2836" y="1025"/>
                </a:lnTo>
                <a:moveTo>
                  <a:pt x="2839" y="943"/>
                </a:moveTo>
                <a:lnTo>
                  <a:pt x="2839" y="942"/>
                </a:lnTo>
                <a:lnTo>
                  <a:pt x="2839" y="942"/>
                </a:lnTo>
                <a:lnTo>
                  <a:pt x="2838" y="940"/>
                </a:lnTo>
                <a:lnTo>
                  <a:pt x="2838" y="942"/>
                </a:lnTo>
                <a:lnTo>
                  <a:pt x="2838" y="942"/>
                </a:lnTo>
                <a:lnTo>
                  <a:pt x="2838" y="942"/>
                </a:lnTo>
                <a:lnTo>
                  <a:pt x="2839" y="943"/>
                </a:lnTo>
                <a:moveTo>
                  <a:pt x="2851" y="953"/>
                </a:moveTo>
                <a:lnTo>
                  <a:pt x="2851" y="953"/>
                </a:lnTo>
                <a:lnTo>
                  <a:pt x="2850" y="951"/>
                </a:lnTo>
                <a:lnTo>
                  <a:pt x="2850" y="950"/>
                </a:lnTo>
                <a:lnTo>
                  <a:pt x="2851" y="949"/>
                </a:lnTo>
                <a:lnTo>
                  <a:pt x="2851" y="949"/>
                </a:lnTo>
                <a:lnTo>
                  <a:pt x="2851" y="949"/>
                </a:lnTo>
                <a:lnTo>
                  <a:pt x="2850" y="947"/>
                </a:lnTo>
                <a:lnTo>
                  <a:pt x="2850" y="947"/>
                </a:lnTo>
                <a:lnTo>
                  <a:pt x="2849" y="946"/>
                </a:lnTo>
                <a:lnTo>
                  <a:pt x="2849" y="945"/>
                </a:lnTo>
                <a:lnTo>
                  <a:pt x="2847" y="946"/>
                </a:lnTo>
                <a:lnTo>
                  <a:pt x="2847" y="946"/>
                </a:lnTo>
                <a:lnTo>
                  <a:pt x="2846" y="945"/>
                </a:lnTo>
                <a:lnTo>
                  <a:pt x="2846" y="945"/>
                </a:lnTo>
                <a:lnTo>
                  <a:pt x="2846" y="945"/>
                </a:lnTo>
                <a:lnTo>
                  <a:pt x="2843" y="945"/>
                </a:lnTo>
                <a:lnTo>
                  <a:pt x="2843" y="945"/>
                </a:lnTo>
                <a:lnTo>
                  <a:pt x="2843" y="945"/>
                </a:lnTo>
                <a:lnTo>
                  <a:pt x="2840" y="945"/>
                </a:lnTo>
                <a:lnTo>
                  <a:pt x="2840" y="945"/>
                </a:lnTo>
                <a:lnTo>
                  <a:pt x="2840" y="945"/>
                </a:lnTo>
                <a:lnTo>
                  <a:pt x="2840" y="946"/>
                </a:lnTo>
                <a:lnTo>
                  <a:pt x="2840" y="946"/>
                </a:lnTo>
                <a:lnTo>
                  <a:pt x="2840" y="946"/>
                </a:lnTo>
                <a:lnTo>
                  <a:pt x="2840" y="946"/>
                </a:lnTo>
                <a:lnTo>
                  <a:pt x="2842" y="946"/>
                </a:lnTo>
                <a:lnTo>
                  <a:pt x="2842" y="947"/>
                </a:lnTo>
                <a:lnTo>
                  <a:pt x="2842" y="947"/>
                </a:lnTo>
                <a:lnTo>
                  <a:pt x="2843" y="947"/>
                </a:lnTo>
                <a:lnTo>
                  <a:pt x="2843" y="949"/>
                </a:lnTo>
                <a:lnTo>
                  <a:pt x="2845" y="950"/>
                </a:lnTo>
                <a:lnTo>
                  <a:pt x="2845" y="951"/>
                </a:lnTo>
                <a:lnTo>
                  <a:pt x="2845" y="951"/>
                </a:lnTo>
                <a:lnTo>
                  <a:pt x="2845" y="951"/>
                </a:lnTo>
                <a:lnTo>
                  <a:pt x="2845" y="953"/>
                </a:lnTo>
                <a:lnTo>
                  <a:pt x="2845" y="953"/>
                </a:lnTo>
                <a:lnTo>
                  <a:pt x="2846" y="953"/>
                </a:lnTo>
                <a:lnTo>
                  <a:pt x="2846" y="954"/>
                </a:lnTo>
                <a:lnTo>
                  <a:pt x="2846" y="954"/>
                </a:lnTo>
                <a:lnTo>
                  <a:pt x="2846" y="956"/>
                </a:lnTo>
                <a:lnTo>
                  <a:pt x="2847" y="956"/>
                </a:lnTo>
                <a:lnTo>
                  <a:pt x="2847" y="956"/>
                </a:lnTo>
                <a:lnTo>
                  <a:pt x="2847" y="957"/>
                </a:lnTo>
                <a:lnTo>
                  <a:pt x="2847" y="957"/>
                </a:lnTo>
                <a:lnTo>
                  <a:pt x="2849" y="957"/>
                </a:lnTo>
                <a:lnTo>
                  <a:pt x="2849" y="956"/>
                </a:lnTo>
                <a:lnTo>
                  <a:pt x="2849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4"/>
                </a:lnTo>
                <a:lnTo>
                  <a:pt x="2850" y="954"/>
                </a:lnTo>
                <a:lnTo>
                  <a:pt x="2851" y="953"/>
                </a:lnTo>
                <a:moveTo>
                  <a:pt x="2835" y="826"/>
                </a:moveTo>
                <a:lnTo>
                  <a:pt x="2835" y="825"/>
                </a:lnTo>
                <a:lnTo>
                  <a:pt x="2834" y="826"/>
                </a:lnTo>
                <a:lnTo>
                  <a:pt x="2834" y="826"/>
                </a:lnTo>
                <a:lnTo>
                  <a:pt x="2834" y="826"/>
                </a:lnTo>
                <a:lnTo>
                  <a:pt x="2834" y="827"/>
                </a:lnTo>
                <a:lnTo>
                  <a:pt x="2834" y="827"/>
                </a:lnTo>
                <a:lnTo>
                  <a:pt x="2834" y="827"/>
                </a:lnTo>
                <a:lnTo>
                  <a:pt x="2835" y="827"/>
                </a:lnTo>
                <a:lnTo>
                  <a:pt x="2835" y="827"/>
                </a:lnTo>
                <a:lnTo>
                  <a:pt x="2835" y="827"/>
                </a:lnTo>
                <a:lnTo>
                  <a:pt x="2835" y="826"/>
                </a:lnTo>
                <a:lnTo>
                  <a:pt x="2835" y="826"/>
                </a:lnTo>
                <a:lnTo>
                  <a:pt x="2835" y="826"/>
                </a:lnTo>
                <a:lnTo>
                  <a:pt x="2835" y="826"/>
                </a:lnTo>
                <a:moveTo>
                  <a:pt x="2840" y="958"/>
                </a:moveTo>
                <a:lnTo>
                  <a:pt x="2839" y="957"/>
                </a:lnTo>
                <a:lnTo>
                  <a:pt x="2839" y="957"/>
                </a:lnTo>
                <a:lnTo>
                  <a:pt x="2839" y="957"/>
                </a:lnTo>
                <a:lnTo>
                  <a:pt x="2838" y="957"/>
                </a:lnTo>
                <a:lnTo>
                  <a:pt x="2838" y="957"/>
                </a:lnTo>
                <a:lnTo>
                  <a:pt x="2838" y="957"/>
                </a:lnTo>
                <a:lnTo>
                  <a:pt x="2836" y="957"/>
                </a:lnTo>
                <a:lnTo>
                  <a:pt x="2836" y="956"/>
                </a:lnTo>
                <a:lnTo>
                  <a:pt x="2836" y="956"/>
                </a:lnTo>
                <a:lnTo>
                  <a:pt x="2835" y="956"/>
                </a:lnTo>
                <a:lnTo>
                  <a:pt x="2835" y="956"/>
                </a:lnTo>
                <a:lnTo>
                  <a:pt x="2835" y="957"/>
                </a:lnTo>
                <a:lnTo>
                  <a:pt x="2835" y="957"/>
                </a:lnTo>
                <a:lnTo>
                  <a:pt x="2835" y="957"/>
                </a:lnTo>
                <a:lnTo>
                  <a:pt x="2836" y="957"/>
                </a:lnTo>
                <a:lnTo>
                  <a:pt x="2836" y="958"/>
                </a:lnTo>
                <a:lnTo>
                  <a:pt x="2836" y="958"/>
                </a:lnTo>
                <a:lnTo>
                  <a:pt x="2838" y="958"/>
                </a:lnTo>
                <a:lnTo>
                  <a:pt x="2838" y="958"/>
                </a:lnTo>
                <a:lnTo>
                  <a:pt x="2839" y="958"/>
                </a:lnTo>
                <a:lnTo>
                  <a:pt x="2839" y="958"/>
                </a:lnTo>
                <a:lnTo>
                  <a:pt x="2840" y="958"/>
                </a:lnTo>
                <a:moveTo>
                  <a:pt x="2836" y="960"/>
                </a:moveTo>
                <a:lnTo>
                  <a:pt x="2836" y="960"/>
                </a:lnTo>
                <a:lnTo>
                  <a:pt x="2836" y="960"/>
                </a:lnTo>
                <a:lnTo>
                  <a:pt x="2836" y="960"/>
                </a:lnTo>
                <a:lnTo>
                  <a:pt x="2835" y="960"/>
                </a:lnTo>
                <a:lnTo>
                  <a:pt x="2836" y="961"/>
                </a:lnTo>
                <a:lnTo>
                  <a:pt x="2836" y="961"/>
                </a:lnTo>
                <a:lnTo>
                  <a:pt x="2836" y="962"/>
                </a:lnTo>
                <a:lnTo>
                  <a:pt x="2836" y="962"/>
                </a:lnTo>
                <a:lnTo>
                  <a:pt x="2838" y="961"/>
                </a:lnTo>
                <a:lnTo>
                  <a:pt x="2838" y="961"/>
                </a:lnTo>
                <a:lnTo>
                  <a:pt x="2838" y="961"/>
                </a:lnTo>
                <a:lnTo>
                  <a:pt x="2838" y="960"/>
                </a:lnTo>
                <a:lnTo>
                  <a:pt x="2836" y="960"/>
                </a:lnTo>
                <a:moveTo>
                  <a:pt x="2836" y="973"/>
                </a:moveTo>
                <a:lnTo>
                  <a:pt x="2836" y="973"/>
                </a:lnTo>
                <a:lnTo>
                  <a:pt x="2836" y="972"/>
                </a:lnTo>
                <a:lnTo>
                  <a:pt x="2836" y="972"/>
                </a:lnTo>
                <a:lnTo>
                  <a:pt x="2835" y="972"/>
                </a:lnTo>
                <a:lnTo>
                  <a:pt x="2835" y="972"/>
                </a:lnTo>
                <a:lnTo>
                  <a:pt x="2835" y="973"/>
                </a:lnTo>
                <a:lnTo>
                  <a:pt x="2836" y="973"/>
                </a:lnTo>
                <a:moveTo>
                  <a:pt x="2849" y="1016"/>
                </a:moveTo>
                <a:lnTo>
                  <a:pt x="2849" y="1016"/>
                </a:lnTo>
                <a:lnTo>
                  <a:pt x="2847" y="1015"/>
                </a:lnTo>
                <a:lnTo>
                  <a:pt x="2846" y="1015"/>
                </a:lnTo>
                <a:lnTo>
                  <a:pt x="2845" y="1016"/>
                </a:lnTo>
                <a:lnTo>
                  <a:pt x="2845" y="1016"/>
                </a:lnTo>
                <a:lnTo>
                  <a:pt x="2846" y="1018"/>
                </a:lnTo>
                <a:lnTo>
                  <a:pt x="2846" y="1016"/>
                </a:lnTo>
                <a:lnTo>
                  <a:pt x="2847" y="1018"/>
                </a:lnTo>
                <a:lnTo>
                  <a:pt x="2849" y="1016"/>
                </a:lnTo>
                <a:lnTo>
                  <a:pt x="2849" y="1018"/>
                </a:lnTo>
                <a:lnTo>
                  <a:pt x="2850" y="1016"/>
                </a:lnTo>
                <a:lnTo>
                  <a:pt x="2850" y="1016"/>
                </a:lnTo>
                <a:lnTo>
                  <a:pt x="2850" y="1016"/>
                </a:lnTo>
                <a:lnTo>
                  <a:pt x="2849" y="1016"/>
                </a:lnTo>
                <a:moveTo>
                  <a:pt x="2835" y="964"/>
                </a:moveTo>
                <a:lnTo>
                  <a:pt x="2835" y="964"/>
                </a:lnTo>
                <a:lnTo>
                  <a:pt x="2834" y="964"/>
                </a:lnTo>
                <a:lnTo>
                  <a:pt x="2834" y="964"/>
                </a:lnTo>
                <a:lnTo>
                  <a:pt x="2835" y="965"/>
                </a:lnTo>
                <a:lnTo>
                  <a:pt x="2835" y="965"/>
                </a:lnTo>
                <a:lnTo>
                  <a:pt x="2835" y="965"/>
                </a:lnTo>
                <a:lnTo>
                  <a:pt x="2835" y="964"/>
                </a:lnTo>
                <a:lnTo>
                  <a:pt x="2835" y="964"/>
                </a:lnTo>
                <a:lnTo>
                  <a:pt x="2835" y="964"/>
                </a:lnTo>
                <a:moveTo>
                  <a:pt x="2895" y="734"/>
                </a:moveTo>
                <a:lnTo>
                  <a:pt x="2895" y="734"/>
                </a:lnTo>
                <a:lnTo>
                  <a:pt x="2895" y="734"/>
                </a:lnTo>
                <a:lnTo>
                  <a:pt x="2894" y="735"/>
                </a:lnTo>
                <a:lnTo>
                  <a:pt x="2895" y="735"/>
                </a:lnTo>
                <a:lnTo>
                  <a:pt x="2895" y="735"/>
                </a:lnTo>
                <a:lnTo>
                  <a:pt x="2895" y="735"/>
                </a:lnTo>
                <a:lnTo>
                  <a:pt x="2897" y="735"/>
                </a:lnTo>
                <a:lnTo>
                  <a:pt x="2897" y="734"/>
                </a:lnTo>
                <a:lnTo>
                  <a:pt x="2897" y="734"/>
                </a:lnTo>
                <a:lnTo>
                  <a:pt x="2895" y="734"/>
                </a:lnTo>
                <a:moveTo>
                  <a:pt x="2893" y="980"/>
                </a:moveTo>
                <a:lnTo>
                  <a:pt x="2893" y="982"/>
                </a:lnTo>
                <a:lnTo>
                  <a:pt x="2893" y="982"/>
                </a:lnTo>
                <a:lnTo>
                  <a:pt x="2894" y="982"/>
                </a:lnTo>
                <a:lnTo>
                  <a:pt x="2894" y="980"/>
                </a:lnTo>
                <a:lnTo>
                  <a:pt x="2894" y="980"/>
                </a:lnTo>
                <a:lnTo>
                  <a:pt x="2893" y="980"/>
                </a:lnTo>
                <a:moveTo>
                  <a:pt x="2894" y="979"/>
                </a:moveTo>
                <a:lnTo>
                  <a:pt x="2894" y="980"/>
                </a:lnTo>
                <a:lnTo>
                  <a:pt x="2894" y="980"/>
                </a:lnTo>
                <a:lnTo>
                  <a:pt x="2895" y="980"/>
                </a:lnTo>
                <a:lnTo>
                  <a:pt x="2895" y="980"/>
                </a:lnTo>
                <a:lnTo>
                  <a:pt x="2895" y="979"/>
                </a:lnTo>
                <a:lnTo>
                  <a:pt x="2895" y="979"/>
                </a:lnTo>
                <a:lnTo>
                  <a:pt x="2895" y="979"/>
                </a:lnTo>
                <a:lnTo>
                  <a:pt x="2894" y="978"/>
                </a:lnTo>
                <a:lnTo>
                  <a:pt x="2894" y="979"/>
                </a:lnTo>
                <a:lnTo>
                  <a:pt x="2894" y="979"/>
                </a:lnTo>
                <a:moveTo>
                  <a:pt x="2864" y="1002"/>
                </a:moveTo>
                <a:lnTo>
                  <a:pt x="2864" y="1002"/>
                </a:lnTo>
                <a:lnTo>
                  <a:pt x="2864" y="1002"/>
                </a:lnTo>
                <a:lnTo>
                  <a:pt x="2864" y="1004"/>
                </a:lnTo>
                <a:lnTo>
                  <a:pt x="2864" y="1004"/>
                </a:lnTo>
                <a:lnTo>
                  <a:pt x="2865" y="1002"/>
                </a:lnTo>
                <a:lnTo>
                  <a:pt x="2865" y="1002"/>
                </a:lnTo>
                <a:lnTo>
                  <a:pt x="2865" y="1002"/>
                </a:lnTo>
                <a:lnTo>
                  <a:pt x="2864" y="1002"/>
                </a:lnTo>
                <a:lnTo>
                  <a:pt x="2864" y="1002"/>
                </a:lnTo>
                <a:moveTo>
                  <a:pt x="2890" y="982"/>
                </a:moveTo>
                <a:lnTo>
                  <a:pt x="2889" y="980"/>
                </a:lnTo>
                <a:lnTo>
                  <a:pt x="2889" y="980"/>
                </a:lnTo>
                <a:lnTo>
                  <a:pt x="2889" y="982"/>
                </a:lnTo>
                <a:lnTo>
                  <a:pt x="2889" y="985"/>
                </a:lnTo>
                <a:lnTo>
                  <a:pt x="2890" y="986"/>
                </a:lnTo>
                <a:lnTo>
                  <a:pt x="2889" y="987"/>
                </a:lnTo>
                <a:lnTo>
                  <a:pt x="2887" y="987"/>
                </a:lnTo>
                <a:lnTo>
                  <a:pt x="2887" y="987"/>
                </a:lnTo>
                <a:lnTo>
                  <a:pt x="2886" y="987"/>
                </a:lnTo>
                <a:lnTo>
                  <a:pt x="2886" y="989"/>
                </a:lnTo>
                <a:lnTo>
                  <a:pt x="2886" y="989"/>
                </a:lnTo>
                <a:lnTo>
                  <a:pt x="2884" y="989"/>
                </a:lnTo>
                <a:lnTo>
                  <a:pt x="2883" y="987"/>
                </a:lnTo>
                <a:lnTo>
                  <a:pt x="2883" y="987"/>
                </a:lnTo>
                <a:lnTo>
                  <a:pt x="2882" y="989"/>
                </a:lnTo>
                <a:lnTo>
                  <a:pt x="2882" y="989"/>
                </a:lnTo>
                <a:lnTo>
                  <a:pt x="2882" y="990"/>
                </a:lnTo>
                <a:lnTo>
                  <a:pt x="2882" y="991"/>
                </a:lnTo>
                <a:lnTo>
                  <a:pt x="2880" y="991"/>
                </a:lnTo>
                <a:lnTo>
                  <a:pt x="2879" y="991"/>
                </a:lnTo>
                <a:lnTo>
                  <a:pt x="2879" y="991"/>
                </a:lnTo>
                <a:lnTo>
                  <a:pt x="2878" y="991"/>
                </a:lnTo>
                <a:lnTo>
                  <a:pt x="2878" y="993"/>
                </a:lnTo>
                <a:lnTo>
                  <a:pt x="2878" y="993"/>
                </a:lnTo>
                <a:lnTo>
                  <a:pt x="2876" y="994"/>
                </a:lnTo>
                <a:lnTo>
                  <a:pt x="2876" y="994"/>
                </a:lnTo>
                <a:lnTo>
                  <a:pt x="2876" y="996"/>
                </a:lnTo>
                <a:lnTo>
                  <a:pt x="2875" y="996"/>
                </a:lnTo>
                <a:lnTo>
                  <a:pt x="2873" y="996"/>
                </a:lnTo>
                <a:lnTo>
                  <a:pt x="2873" y="997"/>
                </a:lnTo>
                <a:lnTo>
                  <a:pt x="2872" y="997"/>
                </a:lnTo>
                <a:lnTo>
                  <a:pt x="2873" y="996"/>
                </a:lnTo>
                <a:lnTo>
                  <a:pt x="2873" y="996"/>
                </a:lnTo>
                <a:lnTo>
                  <a:pt x="2873" y="993"/>
                </a:lnTo>
                <a:lnTo>
                  <a:pt x="2873" y="993"/>
                </a:lnTo>
                <a:lnTo>
                  <a:pt x="2872" y="991"/>
                </a:lnTo>
                <a:lnTo>
                  <a:pt x="2872" y="991"/>
                </a:lnTo>
                <a:lnTo>
                  <a:pt x="2871" y="991"/>
                </a:lnTo>
                <a:lnTo>
                  <a:pt x="2869" y="990"/>
                </a:lnTo>
                <a:lnTo>
                  <a:pt x="2869" y="990"/>
                </a:lnTo>
                <a:lnTo>
                  <a:pt x="2869" y="991"/>
                </a:lnTo>
                <a:lnTo>
                  <a:pt x="2868" y="991"/>
                </a:lnTo>
                <a:lnTo>
                  <a:pt x="2868" y="991"/>
                </a:lnTo>
                <a:lnTo>
                  <a:pt x="2867" y="993"/>
                </a:lnTo>
                <a:lnTo>
                  <a:pt x="2867" y="993"/>
                </a:lnTo>
                <a:lnTo>
                  <a:pt x="2865" y="993"/>
                </a:lnTo>
                <a:lnTo>
                  <a:pt x="2865" y="993"/>
                </a:lnTo>
                <a:lnTo>
                  <a:pt x="2865" y="994"/>
                </a:lnTo>
                <a:lnTo>
                  <a:pt x="2865" y="994"/>
                </a:lnTo>
                <a:lnTo>
                  <a:pt x="2865" y="996"/>
                </a:lnTo>
                <a:lnTo>
                  <a:pt x="2864" y="996"/>
                </a:lnTo>
                <a:lnTo>
                  <a:pt x="2864" y="996"/>
                </a:lnTo>
                <a:lnTo>
                  <a:pt x="2862" y="996"/>
                </a:lnTo>
                <a:lnTo>
                  <a:pt x="2861" y="996"/>
                </a:lnTo>
                <a:lnTo>
                  <a:pt x="2860" y="997"/>
                </a:lnTo>
                <a:lnTo>
                  <a:pt x="2858" y="997"/>
                </a:lnTo>
                <a:lnTo>
                  <a:pt x="2858" y="997"/>
                </a:lnTo>
                <a:lnTo>
                  <a:pt x="2857" y="998"/>
                </a:lnTo>
                <a:lnTo>
                  <a:pt x="2857" y="1000"/>
                </a:lnTo>
                <a:lnTo>
                  <a:pt x="2857" y="1000"/>
                </a:lnTo>
                <a:lnTo>
                  <a:pt x="2856" y="1002"/>
                </a:lnTo>
                <a:lnTo>
                  <a:pt x="2856" y="1004"/>
                </a:lnTo>
                <a:lnTo>
                  <a:pt x="2856" y="1005"/>
                </a:lnTo>
                <a:lnTo>
                  <a:pt x="2854" y="1005"/>
                </a:lnTo>
                <a:lnTo>
                  <a:pt x="2856" y="1007"/>
                </a:lnTo>
                <a:lnTo>
                  <a:pt x="2856" y="1007"/>
                </a:lnTo>
                <a:lnTo>
                  <a:pt x="2857" y="1008"/>
                </a:lnTo>
                <a:lnTo>
                  <a:pt x="2857" y="1007"/>
                </a:lnTo>
                <a:lnTo>
                  <a:pt x="2857" y="1007"/>
                </a:lnTo>
                <a:lnTo>
                  <a:pt x="2858" y="1005"/>
                </a:lnTo>
                <a:lnTo>
                  <a:pt x="2858" y="1004"/>
                </a:lnTo>
                <a:lnTo>
                  <a:pt x="2860" y="1001"/>
                </a:lnTo>
                <a:lnTo>
                  <a:pt x="2860" y="1001"/>
                </a:lnTo>
                <a:lnTo>
                  <a:pt x="2861" y="1000"/>
                </a:lnTo>
                <a:lnTo>
                  <a:pt x="2861" y="1000"/>
                </a:lnTo>
                <a:lnTo>
                  <a:pt x="2862" y="1000"/>
                </a:lnTo>
                <a:lnTo>
                  <a:pt x="2864" y="1000"/>
                </a:lnTo>
                <a:lnTo>
                  <a:pt x="2864" y="1001"/>
                </a:lnTo>
                <a:lnTo>
                  <a:pt x="2864" y="1001"/>
                </a:lnTo>
                <a:lnTo>
                  <a:pt x="2864" y="1001"/>
                </a:lnTo>
                <a:lnTo>
                  <a:pt x="2865" y="1001"/>
                </a:lnTo>
                <a:lnTo>
                  <a:pt x="2865" y="1001"/>
                </a:lnTo>
                <a:lnTo>
                  <a:pt x="2867" y="1000"/>
                </a:lnTo>
                <a:lnTo>
                  <a:pt x="2867" y="1000"/>
                </a:lnTo>
                <a:lnTo>
                  <a:pt x="2867" y="1001"/>
                </a:lnTo>
                <a:lnTo>
                  <a:pt x="2867" y="1001"/>
                </a:lnTo>
                <a:lnTo>
                  <a:pt x="2867" y="1001"/>
                </a:lnTo>
                <a:lnTo>
                  <a:pt x="2868" y="1002"/>
                </a:lnTo>
                <a:lnTo>
                  <a:pt x="2869" y="1002"/>
                </a:lnTo>
                <a:lnTo>
                  <a:pt x="2869" y="1000"/>
                </a:lnTo>
                <a:lnTo>
                  <a:pt x="2869" y="1000"/>
                </a:lnTo>
                <a:lnTo>
                  <a:pt x="2869" y="1000"/>
                </a:lnTo>
                <a:lnTo>
                  <a:pt x="2869" y="998"/>
                </a:lnTo>
                <a:lnTo>
                  <a:pt x="2871" y="998"/>
                </a:lnTo>
                <a:lnTo>
                  <a:pt x="2871" y="998"/>
                </a:lnTo>
                <a:lnTo>
                  <a:pt x="2872" y="998"/>
                </a:lnTo>
                <a:lnTo>
                  <a:pt x="2872" y="1000"/>
                </a:lnTo>
                <a:lnTo>
                  <a:pt x="2872" y="1000"/>
                </a:lnTo>
                <a:lnTo>
                  <a:pt x="2875" y="1000"/>
                </a:lnTo>
                <a:lnTo>
                  <a:pt x="2875" y="1001"/>
                </a:lnTo>
                <a:lnTo>
                  <a:pt x="2876" y="1002"/>
                </a:lnTo>
                <a:lnTo>
                  <a:pt x="2876" y="1002"/>
                </a:lnTo>
                <a:lnTo>
                  <a:pt x="2876" y="1004"/>
                </a:lnTo>
                <a:lnTo>
                  <a:pt x="2876" y="1004"/>
                </a:lnTo>
                <a:lnTo>
                  <a:pt x="2876" y="1004"/>
                </a:lnTo>
                <a:lnTo>
                  <a:pt x="2876" y="1005"/>
                </a:lnTo>
                <a:lnTo>
                  <a:pt x="2875" y="1005"/>
                </a:lnTo>
                <a:lnTo>
                  <a:pt x="2875" y="1007"/>
                </a:lnTo>
                <a:lnTo>
                  <a:pt x="2875" y="1007"/>
                </a:lnTo>
                <a:lnTo>
                  <a:pt x="2875" y="1008"/>
                </a:lnTo>
                <a:lnTo>
                  <a:pt x="2875" y="1009"/>
                </a:lnTo>
                <a:lnTo>
                  <a:pt x="2875" y="1011"/>
                </a:lnTo>
                <a:lnTo>
                  <a:pt x="2875" y="1012"/>
                </a:lnTo>
                <a:lnTo>
                  <a:pt x="2876" y="1013"/>
                </a:lnTo>
                <a:lnTo>
                  <a:pt x="2879" y="1015"/>
                </a:lnTo>
                <a:lnTo>
                  <a:pt x="2880" y="1016"/>
                </a:lnTo>
                <a:lnTo>
                  <a:pt x="2883" y="1018"/>
                </a:lnTo>
                <a:lnTo>
                  <a:pt x="2884" y="1018"/>
                </a:lnTo>
                <a:lnTo>
                  <a:pt x="2884" y="1018"/>
                </a:lnTo>
                <a:lnTo>
                  <a:pt x="2884" y="1016"/>
                </a:lnTo>
                <a:lnTo>
                  <a:pt x="2886" y="1016"/>
                </a:lnTo>
                <a:lnTo>
                  <a:pt x="2886" y="1015"/>
                </a:lnTo>
                <a:lnTo>
                  <a:pt x="2886" y="1015"/>
                </a:lnTo>
                <a:lnTo>
                  <a:pt x="2887" y="1016"/>
                </a:lnTo>
                <a:lnTo>
                  <a:pt x="2887" y="1016"/>
                </a:lnTo>
                <a:lnTo>
                  <a:pt x="2886" y="1018"/>
                </a:lnTo>
                <a:lnTo>
                  <a:pt x="2886" y="1019"/>
                </a:lnTo>
                <a:lnTo>
                  <a:pt x="2887" y="1019"/>
                </a:lnTo>
                <a:lnTo>
                  <a:pt x="2887" y="1020"/>
                </a:lnTo>
                <a:lnTo>
                  <a:pt x="2889" y="1019"/>
                </a:lnTo>
                <a:lnTo>
                  <a:pt x="2890" y="1018"/>
                </a:lnTo>
                <a:lnTo>
                  <a:pt x="2890" y="1016"/>
                </a:lnTo>
                <a:lnTo>
                  <a:pt x="2890" y="1013"/>
                </a:lnTo>
                <a:lnTo>
                  <a:pt x="2890" y="1012"/>
                </a:lnTo>
                <a:lnTo>
                  <a:pt x="2890" y="1011"/>
                </a:lnTo>
                <a:lnTo>
                  <a:pt x="2889" y="1011"/>
                </a:lnTo>
                <a:lnTo>
                  <a:pt x="2889" y="1011"/>
                </a:lnTo>
                <a:lnTo>
                  <a:pt x="2887" y="1009"/>
                </a:lnTo>
                <a:lnTo>
                  <a:pt x="2889" y="1008"/>
                </a:lnTo>
                <a:lnTo>
                  <a:pt x="2889" y="1008"/>
                </a:lnTo>
                <a:lnTo>
                  <a:pt x="2890" y="1007"/>
                </a:lnTo>
                <a:lnTo>
                  <a:pt x="2890" y="1005"/>
                </a:lnTo>
                <a:lnTo>
                  <a:pt x="2890" y="1005"/>
                </a:lnTo>
                <a:lnTo>
                  <a:pt x="2890" y="1004"/>
                </a:lnTo>
                <a:lnTo>
                  <a:pt x="2891" y="1004"/>
                </a:lnTo>
                <a:lnTo>
                  <a:pt x="2891" y="1004"/>
                </a:lnTo>
                <a:lnTo>
                  <a:pt x="2893" y="1004"/>
                </a:lnTo>
                <a:lnTo>
                  <a:pt x="2893" y="1005"/>
                </a:lnTo>
                <a:lnTo>
                  <a:pt x="2893" y="1007"/>
                </a:lnTo>
                <a:lnTo>
                  <a:pt x="2894" y="1007"/>
                </a:lnTo>
                <a:lnTo>
                  <a:pt x="2894" y="1008"/>
                </a:lnTo>
                <a:lnTo>
                  <a:pt x="2894" y="1009"/>
                </a:lnTo>
                <a:lnTo>
                  <a:pt x="2894" y="1011"/>
                </a:lnTo>
                <a:lnTo>
                  <a:pt x="2895" y="1012"/>
                </a:lnTo>
                <a:lnTo>
                  <a:pt x="2895" y="1013"/>
                </a:lnTo>
                <a:lnTo>
                  <a:pt x="2895" y="1012"/>
                </a:lnTo>
                <a:lnTo>
                  <a:pt x="2895" y="1009"/>
                </a:lnTo>
                <a:lnTo>
                  <a:pt x="2895" y="1008"/>
                </a:lnTo>
                <a:lnTo>
                  <a:pt x="2895" y="1008"/>
                </a:lnTo>
                <a:lnTo>
                  <a:pt x="2897" y="1008"/>
                </a:lnTo>
                <a:lnTo>
                  <a:pt x="2898" y="1007"/>
                </a:lnTo>
                <a:lnTo>
                  <a:pt x="2900" y="1005"/>
                </a:lnTo>
                <a:lnTo>
                  <a:pt x="2900" y="1004"/>
                </a:lnTo>
                <a:lnTo>
                  <a:pt x="2900" y="1004"/>
                </a:lnTo>
                <a:lnTo>
                  <a:pt x="2900" y="1001"/>
                </a:lnTo>
                <a:lnTo>
                  <a:pt x="2900" y="1000"/>
                </a:lnTo>
                <a:lnTo>
                  <a:pt x="2898" y="1000"/>
                </a:lnTo>
                <a:lnTo>
                  <a:pt x="2898" y="1000"/>
                </a:lnTo>
                <a:lnTo>
                  <a:pt x="2898" y="998"/>
                </a:lnTo>
                <a:lnTo>
                  <a:pt x="2898" y="998"/>
                </a:lnTo>
                <a:lnTo>
                  <a:pt x="2898" y="996"/>
                </a:lnTo>
                <a:lnTo>
                  <a:pt x="2898" y="996"/>
                </a:lnTo>
                <a:lnTo>
                  <a:pt x="2897" y="994"/>
                </a:lnTo>
                <a:lnTo>
                  <a:pt x="2897" y="993"/>
                </a:lnTo>
                <a:lnTo>
                  <a:pt x="2897" y="991"/>
                </a:lnTo>
                <a:lnTo>
                  <a:pt x="2895" y="991"/>
                </a:lnTo>
                <a:lnTo>
                  <a:pt x="2895" y="991"/>
                </a:lnTo>
                <a:lnTo>
                  <a:pt x="2895" y="991"/>
                </a:lnTo>
                <a:lnTo>
                  <a:pt x="2895" y="990"/>
                </a:lnTo>
                <a:lnTo>
                  <a:pt x="2897" y="990"/>
                </a:lnTo>
                <a:lnTo>
                  <a:pt x="2897" y="989"/>
                </a:lnTo>
                <a:lnTo>
                  <a:pt x="2897" y="989"/>
                </a:lnTo>
                <a:lnTo>
                  <a:pt x="2895" y="987"/>
                </a:lnTo>
                <a:lnTo>
                  <a:pt x="2895" y="986"/>
                </a:lnTo>
                <a:lnTo>
                  <a:pt x="2895" y="985"/>
                </a:lnTo>
                <a:lnTo>
                  <a:pt x="2894" y="985"/>
                </a:lnTo>
                <a:lnTo>
                  <a:pt x="2894" y="985"/>
                </a:lnTo>
                <a:lnTo>
                  <a:pt x="2893" y="983"/>
                </a:lnTo>
                <a:lnTo>
                  <a:pt x="2893" y="983"/>
                </a:lnTo>
                <a:lnTo>
                  <a:pt x="2890" y="982"/>
                </a:lnTo>
                <a:moveTo>
                  <a:pt x="2894" y="729"/>
                </a:moveTo>
                <a:lnTo>
                  <a:pt x="2894" y="729"/>
                </a:lnTo>
                <a:lnTo>
                  <a:pt x="2894" y="729"/>
                </a:lnTo>
                <a:lnTo>
                  <a:pt x="2894" y="731"/>
                </a:lnTo>
                <a:lnTo>
                  <a:pt x="2895" y="731"/>
                </a:lnTo>
                <a:lnTo>
                  <a:pt x="2895" y="731"/>
                </a:lnTo>
                <a:lnTo>
                  <a:pt x="2895" y="731"/>
                </a:lnTo>
                <a:lnTo>
                  <a:pt x="2895" y="729"/>
                </a:lnTo>
                <a:lnTo>
                  <a:pt x="2894" y="729"/>
                </a:lnTo>
                <a:moveTo>
                  <a:pt x="3169" y="561"/>
                </a:moveTo>
                <a:lnTo>
                  <a:pt x="3168" y="561"/>
                </a:lnTo>
                <a:lnTo>
                  <a:pt x="3166" y="564"/>
                </a:lnTo>
                <a:lnTo>
                  <a:pt x="3166" y="565"/>
                </a:lnTo>
                <a:lnTo>
                  <a:pt x="3166" y="565"/>
                </a:lnTo>
                <a:lnTo>
                  <a:pt x="3168" y="565"/>
                </a:lnTo>
                <a:lnTo>
                  <a:pt x="3168" y="565"/>
                </a:lnTo>
                <a:lnTo>
                  <a:pt x="3168" y="564"/>
                </a:lnTo>
                <a:lnTo>
                  <a:pt x="3168" y="563"/>
                </a:lnTo>
                <a:lnTo>
                  <a:pt x="3169" y="561"/>
                </a:lnTo>
                <a:moveTo>
                  <a:pt x="2832" y="1081"/>
                </a:moveTo>
                <a:lnTo>
                  <a:pt x="2831" y="1084"/>
                </a:lnTo>
                <a:lnTo>
                  <a:pt x="2829" y="1087"/>
                </a:lnTo>
                <a:lnTo>
                  <a:pt x="2829" y="1087"/>
                </a:lnTo>
                <a:lnTo>
                  <a:pt x="2831" y="1088"/>
                </a:lnTo>
                <a:lnTo>
                  <a:pt x="2829" y="1088"/>
                </a:lnTo>
                <a:lnTo>
                  <a:pt x="2831" y="1089"/>
                </a:lnTo>
                <a:lnTo>
                  <a:pt x="2831" y="1091"/>
                </a:lnTo>
                <a:lnTo>
                  <a:pt x="2829" y="1092"/>
                </a:lnTo>
                <a:lnTo>
                  <a:pt x="2829" y="1093"/>
                </a:lnTo>
                <a:lnTo>
                  <a:pt x="2828" y="1093"/>
                </a:lnTo>
                <a:lnTo>
                  <a:pt x="2828" y="1095"/>
                </a:lnTo>
                <a:lnTo>
                  <a:pt x="2828" y="1096"/>
                </a:lnTo>
                <a:lnTo>
                  <a:pt x="2827" y="1098"/>
                </a:lnTo>
                <a:lnTo>
                  <a:pt x="2827" y="1098"/>
                </a:lnTo>
                <a:lnTo>
                  <a:pt x="2825" y="1098"/>
                </a:lnTo>
                <a:lnTo>
                  <a:pt x="2825" y="1098"/>
                </a:lnTo>
                <a:lnTo>
                  <a:pt x="2825" y="1099"/>
                </a:lnTo>
                <a:lnTo>
                  <a:pt x="2825" y="1099"/>
                </a:lnTo>
                <a:lnTo>
                  <a:pt x="2825" y="1099"/>
                </a:lnTo>
                <a:lnTo>
                  <a:pt x="2825" y="1100"/>
                </a:lnTo>
                <a:lnTo>
                  <a:pt x="2825" y="1102"/>
                </a:lnTo>
                <a:lnTo>
                  <a:pt x="2825" y="1103"/>
                </a:lnTo>
                <a:lnTo>
                  <a:pt x="2825" y="1103"/>
                </a:lnTo>
                <a:lnTo>
                  <a:pt x="2825" y="1104"/>
                </a:lnTo>
                <a:lnTo>
                  <a:pt x="2827" y="1106"/>
                </a:lnTo>
                <a:lnTo>
                  <a:pt x="2827" y="1106"/>
                </a:lnTo>
                <a:lnTo>
                  <a:pt x="2829" y="1106"/>
                </a:lnTo>
                <a:lnTo>
                  <a:pt x="2831" y="1106"/>
                </a:lnTo>
                <a:lnTo>
                  <a:pt x="2831" y="1106"/>
                </a:lnTo>
                <a:lnTo>
                  <a:pt x="2832" y="1106"/>
                </a:lnTo>
                <a:lnTo>
                  <a:pt x="2832" y="1106"/>
                </a:lnTo>
                <a:lnTo>
                  <a:pt x="2832" y="1107"/>
                </a:lnTo>
                <a:lnTo>
                  <a:pt x="2832" y="1107"/>
                </a:lnTo>
                <a:lnTo>
                  <a:pt x="2832" y="1109"/>
                </a:lnTo>
                <a:lnTo>
                  <a:pt x="2832" y="1109"/>
                </a:lnTo>
                <a:lnTo>
                  <a:pt x="2834" y="1110"/>
                </a:lnTo>
                <a:lnTo>
                  <a:pt x="2834" y="1111"/>
                </a:lnTo>
                <a:lnTo>
                  <a:pt x="2834" y="1114"/>
                </a:lnTo>
                <a:lnTo>
                  <a:pt x="2832" y="1116"/>
                </a:lnTo>
                <a:lnTo>
                  <a:pt x="2832" y="1117"/>
                </a:lnTo>
                <a:lnTo>
                  <a:pt x="2832" y="1117"/>
                </a:lnTo>
                <a:lnTo>
                  <a:pt x="2832" y="1118"/>
                </a:lnTo>
                <a:lnTo>
                  <a:pt x="2831" y="1121"/>
                </a:lnTo>
                <a:lnTo>
                  <a:pt x="2831" y="1122"/>
                </a:lnTo>
                <a:lnTo>
                  <a:pt x="2831" y="1122"/>
                </a:lnTo>
                <a:lnTo>
                  <a:pt x="2831" y="1124"/>
                </a:lnTo>
                <a:lnTo>
                  <a:pt x="2832" y="1125"/>
                </a:lnTo>
                <a:lnTo>
                  <a:pt x="2832" y="1125"/>
                </a:lnTo>
                <a:lnTo>
                  <a:pt x="2834" y="1127"/>
                </a:lnTo>
                <a:lnTo>
                  <a:pt x="2835" y="1127"/>
                </a:lnTo>
                <a:lnTo>
                  <a:pt x="2835" y="1127"/>
                </a:lnTo>
                <a:lnTo>
                  <a:pt x="2836" y="1125"/>
                </a:lnTo>
                <a:lnTo>
                  <a:pt x="2836" y="1125"/>
                </a:lnTo>
                <a:lnTo>
                  <a:pt x="2838" y="1125"/>
                </a:lnTo>
                <a:lnTo>
                  <a:pt x="2839" y="1125"/>
                </a:lnTo>
                <a:lnTo>
                  <a:pt x="2839" y="1125"/>
                </a:lnTo>
                <a:lnTo>
                  <a:pt x="2839" y="1125"/>
                </a:lnTo>
                <a:lnTo>
                  <a:pt x="2840" y="1125"/>
                </a:lnTo>
                <a:lnTo>
                  <a:pt x="2840" y="1125"/>
                </a:lnTo>
                <a:lnTo>
                  <a:pt x="2840" y="1124"/>
                </a:lnTo>
                <a:lnTo>
                  <a:pt x="2839" y="1121"/>
                </a:lnTo>
                <a:lnTo>
                  <a:pt x="2839" y="1121"/>
                </a:lnTo>
                <a:lnTo>
                  <a:pt x="2839" y="1120"/>
                </a:lnTo>
                <a:lnTo>
                  <a:pt x="2840" y="1117"/>
                </a:lnTo>
                <a:lnTo>
                  <a:pt x="2840" y="1117"/>
                </a:lnTo>
                <a:lnTo>
                  <a:pt x="2840" y="1114"/>
                </a:lnTo>
                <a:lnTo>
                  <a:pt x="2840" y="1111"/>
                </a:lnTo>
                <a:lnTo>
                  <a:pt x="2840" y="1109"/>
                </a:lnTo>
                <a:lnTo>
                  <a:pt x="2840" y="1109"/>
                </a:lnTo>
                <a:lnTo>
                  <a:pt x="2840" y="1107"/>
                </a:lnTo>
                <a:lnTo>
                  <a:pt x="2840" y="1104"/>
                </a:lnTo>
                <a:lnTo>
                  <a:pt x="2840" y="1103"/>
                </a:lnTo>
                <a:lnTo>
                  <a:pt x="2839" y="1103"/>
                </a:lnTo>
                <a:lnTo>
                  <a:pt x="2839" y="1102"/>
                </a:lnTo>
                <a:lnTo>
                  <a:pt x="2839" y="1100"/>
                </a:lnTo>
                <a:lnTo>
                  <a:pt x="2840" y="1100"/>
                </a:lnTo>
                <a:lnTo>
                  <a:pt x="2842" y="1099"/>
                </a:lnTo>
                <a:lnTo>
                  <a:pt x="2843" y="1098"/>
                </a:lnTo>
                <a:lnTo>
                  <a:pt x="2845" y="1098"/>
                </a:lnTo>
                <a:lnTo>
                  <a:pt x="2845" y="1098"/>
                </a:lnTo>
                <a:lnTo>
                  <a:pt x="2846" y="1098"/>
                </a:lnTo>
                <a:lnTo>
                  <a:pt x="2847" y="1099"/>
                </a:lnTo>
                <a:lnTo>
                  <a:pt x="2847" y="1100"/>
                </a:lnTo>
                <a:lnTo>
                  <a:pt x="2847" y="1102"/>
                </a:lnTo>
                <a:lnTo>
                  <a:pt x="2847" y="1103"/>
                </a:lnTo>
                <a:lnTo>
                  <a:pt x="2846" y="1103"/>
                </a:lnTo>
                <a:lnTo>
                  <a:pt x="2846" y="1104"/>
                </a:lnTo>
                <a:lnTo>
                  <a:pt x="2845" y="1106"/>
                </a:lnTo>
                <a:lnTo>
                  <a:pt x="2845" y="1106"/>
                </a:lnTo>
                <a:lnTo>
                  <a:pt x="2846" y="1106"/>
                </a:lnTo>
                <a:lnTo>
                  <a:pt x="2849" y="1110"/>
                </a:lnTo>
                <a:lnTo>
                  <a:pt x="2850" y="1110"/>
                </a:lnTo>
                <a:lnTo>
                  <a:pt x="2851" y="1110"/>
                </a:lnTo>
                <a:lnTo>
                  <a:pt x="2851" y="1111"/>
                </a:lnTo>
                <a:lnTo>
                  <a:pt x="2851" y="1111"/>
                </a:lnTo>
                <a:lnTo>
                  <a:pt x="2851" y="1113"/>
                </a:lnTo>
                <a:lnTo>
                  <a:pt x="2851" y="1113"/>
                </a:lnTo>
                <a:lnTo>
                  <a:pt x="2851" y="1113"/>
                </a:lnTo>
                <a:lnTo>
                  <a:pt x="2851" y="1116"/>
                </a:lnTo>
                <a:lnTo>
                  <a:pt x="2851" y="1117"/>
                </a:lnTo>
                <a:lnTo>
                  <a:pt x="2851" y="1118"/>
                </a:lnTo>
                <a:lnTo>
                  <a:pt x="2853" y="1118"/>
                </a:lnTo>
                <a:lnTo>
                  <a:pt x="2853" y="1118"/>
                </a:lnTo>
                <a:lnTo>
                  <a:pt x="2854" y="1118"/>
                </a:lnTo>
                <a:lnTo>
                  <a:pt x="2856" y="1118"/>
                </a:lnTo>
                <a:lnTo>
                  <a:pt x="2857" y="1118"/>
                </a:lnTo>
                <a:lnTo>
                  <a:pt x="2856" y="1117"/>
                </a:lnTo>
                <a:lnTo>
                  <a:pt x="2856" y="1117"/>
                </a:lnTo>
                <a:lnTo>
                  <a:pt x="2857" y="1116"/>
                </a:lnTo>
                <a:lnTo>
                  <a:pt x="2858" y="1116"/>
                </a:lnTo>
                <a:lnTo>
                  <a:pt x="2860" y="1114"/>
                </a:lnTo>
                <a:lnTo>
                  <a:pt x="2861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4" y="1114"/>
                </a:lnTo>
                <a:lnTo>
                  <a:pt x="2864" y="1114"/>
                </a:lnTo>
                <a:lnTo>
                  <a:pt x="2864" y="1114"/>
                </a:lnTo>
                <a:lnTo>
                  <a:pt x="2864" y="1113"/>
                </a:lnTo>
                <a:lnTo>
                  <a:pt x="2864" y="1113"/>
                </a:lnTo>
                <a:lnTo>
                  <a:pt x="2864" y="1111"/>
                </a:lnTo>
                <a:lnTo>
                  <a:pt x="2864" y="1111"/>
                </a:lnTo>
                <a:lnTo>
                  <a:pt x="2864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1" y="1110"/>
                </a:lnTo>
                <a:lnTo>
                  <a:pt x="2861" y="1110"/>
                </a:lnTo>
                <a:lnTo>
                  <a:pt x="2861" y="1110"/>
                </a:lnTo>
                <a:lnTo>
                  <a:pt x="2861" y="1109"/>
                </a:lnTo>
                <a:lnTo>
                  <a:pt x="2860" y="1109"/>
                </a:lnTo>
                <a:lnTo>
                  <a:pt x="2860" y="1107"/>
                </a:lnTo>
                <a:lnTo>
                  <a:pt x="2858" y="1107"/>
                </a:lnTo>
                <a:lnTo>
                  <a:pt x="2858" y="1107"/>
                </a:lnTo>
                <a:lnTo>
                  <a:pt x="2858" y="1107"/>
                </a:lnTo>
                <a:lnTo>
                  <a:pt x="2858" y="1106"/>
                </a:lnTo>
                <a:lnTo>
                  <a:pt x="2858" y="1106"/>
                </a:lnTo>
                <a:lnTo>
                  <a:pt x="2858" y="1104"/>
                </a:lnTo>
                <a:lnTo>
                  <a:pt x="2858" y="1103"/>
                </a:lnTo>
                <a:lnTo>
                  <a:pt x="2860" y="1103"/>
                </a:lnTo>
                <a:lnTo>
                  <a:pt x="2860" y="1102"/>
                </a:lnTo>
                <a:lnTo>
                  <a:pt x="2858" y="1102"/>
                </a:lnTo>
                <a:lnTo>
                  <a:pt x="2858" y="1102"/>
                </a:lnTo>
                <a:lnTo>
                  <a:pt x="2858" y="1100"/>
                </a:lnTo>
                <a:lnTo>
                  <a:pt x="2858" y="1100"/>
                </a:lnTo>
                <a:lnTo>
                  <a:pt x="2857" y="1099"/>
                </a:lnTo>
                <a:lnTo>
                  <a:pt x="2856" y="1098"/>
                </a:lnTo>
                <a:lnTo>
                  <a:pt x="2856" y="1096"/>
                </a:lnTo>
                <a:lnTo>
                  <a:pt x="2854" y="1095"/>
                </a:lnTo>
                <a:lnTo>
                  <a:pt x="2853" y="1093"/>
                </a:lnTo>
                <a:lnTo>
                  <a:pt x="2853" y="1093"/>
                </a:lnTo>
                <a:lnTo>
                  <a:pt x="2851" y="1093"/>
                </a:lnTo>
                <a:lnTo>
                  <a:pt x="2851" y="1093"/>
                </a:lnTo>
                <a:lnTo>
                  <a:pt x="2851" y="1092"/>
                </a:lnTo>
                <a:lnTo>
                  <a:pt x="2850" y="1091"/>
                </a:lnTo>
                <a:lnTo>
                  <a:pt x="2850" y="1091"/>
                </a:lnTo>
                <a:lnTo>
                  <a:pt x="2850" y="1091"/>
                </a:lnTo>
                <a:lnTo>
                  <a:pt x="2850" y="1091"/>
                </a:lnTo>
                <a:lnTo>
                  <a:pt x="2851" y="1091"/>
                </a:lnTo>
                <a:lnTo>
                  <a:pt x="2851" y="1091"/>
                </a:lnTo>
                <a:lnTo>
                  <a:pt x="2853" y="1091"/>
                </a:lnTo>
                <a:lnTo>
                  <a:pt x="2853" y="1091"/>
                </a:lnTo>
                <a:lnTo>
                  <a:pt x="2854" y="1089"/>
                </a:lnTo>
                <a:lnTo>
                  <a:pt x="2854" y="1089"/>
                </a:lnTo>
                <a:lnTo>
                  <a:pt x="2857" y="1088"/>
                </a:lnTo>
                <a:lnTo>
                  <a:pt x="2858" y="1088"/>
                </a:lnTo>
                <a:lnTo>
                  <a:pt x="2858" y="1087"/>
                </a:lnTo>
                <a:lnTo>
                  <a:pt x="2861" y="1085"/>
                </a:lnTo>
                <a:lnTo>
                  <a:pt x="2862" y="1084"/>
                </a:lnTo>
                <a:lnTo>
                  <a:pt x="2862" y="1082"/>
                </a:lnTo>
                <a:lnTo>
                  <a:pt x="2864" y="1082"/>
                </a:lnTo>
                <a:lnTo>
                  <a:pt x="2864" y="1081"/>
                </a:lnTo>
                <a:lnTo>
                  <a:pt x="2864" y="1081"/>
                </a:lnTo>
                <a:lnTo>
                  <a:pt x="2865" y="1081"/>
                </a:lnTo>
                <a:lnTo>
                  <a:pt x="2867" y="1081"/>
                </a:lnTo>
                <a:lnTo>
                  <a:pt x="2868" y="1082"/>
                </a:lnTo>
                <a:lnTo>
                  <a:pt x="2868" y="1082"/>
                </a:lnTo>
                <a:lnTo>
                  <a:pt x="2869" y="1082"/>
                </a:lnTo>
                <a:lnTo>
                  <a:pt x="2869" y="1082"/>
                </a:lnTo>
                <a:lnTo>
                  <a:pt x="2869" y="1080"/>
                </a:lnTo>
                <a:lnTo>
                  <a:pt x="2869" y="1080"/>
                </a:lnTo>
                <a:lnTo>
                  <a:pt x="2869" y="1078"/>
                </a:lnTo>
                <a:lnTo>
                  <a:pt x="2868" y="1078"/>
                </a:lnTo>
                <a:lnTo>
                  <a:pt x="2867" y="1078"/>
                </a:lnTo>
                <a:lnTo>
                  <a:pt x="2865" y="1078"/>
                </a:lnTo>
                <a:lnTo>
                  <a:pt x="2864" y="1078"/>
                </a:lnTo>
                <a:lnTo>
                  <a:pt x="2864" y="1078"/>
                </a:lnTo>
                <a:lnTo>
                  <a:pt x="2864" y="1080"/>
                </a:lnTo>
                <a:lnTo>
                  <a:pt x="2864" y="1080"/>
                </a:lnTo>
                <a:lnTo>
                  <a:pt x="2864" y="1080"/>
                </a:lnTo>
                <a:lnTo>
                  <a:pt x="2862" y="1080"/>
                </a:lnTo>
                <a:lnTo>
                  <a:pt x="2861" y="1080"/>
                </a:lnTo>
                <a:lnTo>
                  <a:pt x="2858" y="1080"/>
                </a:lnTo>
                <a:lnTo>
                  <a:pt x="2857" y="1080"/>
                </a:lnTo>
                <a:lnTo>
                  <a:pt x="2857" y="1081"/>
                </a:lnTo>
                <a:lnTo>
                  <a:pt x="2857" y="1081"/>
                </a:lnTo>
                <a:lnTo>
                  <a:pt x="2856" y="1081"/>
                </a:lnTo>
                <a:lnTo>
                  <a:pt x="2854" y="1081"/>
                </a:lnTo>
                <a:lnTo>
                  <a:pt x="2853" y="1081"/>
                </a:lnTo>
                <a:lnTo>
                  <a:pt x="2853" y="1081"/>
                </a:lnTo>
                <a:lnTo>
                  <a:pt x="2853" y="1081"/>
                </a:lnTo>
                <a:lnTo>
                  <a:pt x="2851" y="1081"/>
                </a:lnTo>
                <a:lnTo>
                  <a:pt x="2851" y="1081"/>
                </a:lnTo>
                <a:lnTo>
                  <a:pt x="2850" y="1081"/>
                </a:lnTo>
                <a:lnTo>
                  <a:pt x="2849" y="1084"/>
                </a:lnTo>
                <a:lnTo>
                  <a:pt x="2849" y="1084"/>
                </a:lnTo>
                <a:lnTo>
                  <a:pt x="2847" y="1085"/>
                </a:lnTo>
                <a:lnTo>
                  <a:pt x="2846" y="1087"/>
                </a:lnTo>
                <a:lnTo>
                  <a:pt x="2846" y="1085"/>
                </a:lnTo>
                <a:lnTo>
                  <a:pt x="2845" y="1085"/>
                </a:lnTo>
                <a:lnTo>
                  <a:pt x="2843" y="1085"/>
                </a:lnTo>
                <a:lnTo>
                  <a:pt x="2843" y="1085"/>
                </a:lnTo>
                <a:lnTo>
                  <a:pt x="2842" y="1085"/>
                </a:lnTo>
                <a:lnTo>
                  <a:pt x="2842" y="1082"/>
                </a:lnTo>
                <a:lnTo>
                  <a:pt x="2840" y="1082"/>
                </a:lnTo>
                <a:lnTo>
                  <a:pt x="2839" y="1081"/>
                </a:lnTo>
                <a:lnTo>
                  <a:pt x="2839" y="1081"/>
                </a:lnTo>
                <a:lnTo>
                  <a:pt x="2838" y="1078"/>
                </a:lnTo>
                <a:lnTo>
                  <a:pt x="2838" y="1078"/>
                </a:lnTo>
                <a:lnTo>
                  <a:pt x="2836" y="1077"/>
                </a:lnTo>
                <a:lnTo>
                  <a:pt x="2836" y="1076"/>
                </a:lnTo>
                <a:lnTo>
                  <a:pt x="2836" y="1074"/>
                </a:lnTo>
                <a:lnTo>
                  <a:pt x="2836" y="1074"/>
                </a:lnTo>
                <a:lnTo>
                  <a:pt x="2838" y="1073"/>
                </a:lnTo>
                <a:lnTo>
                  <a:pt x="2838" y="1071"/>
                </a:lnTo>
                <a:lnTo>
                  <a:pt x="2839" y="1070"/>
                </a:lnTo>
                <a:lnTo>
                  <a:pt x="2839" y="1069"/>
                </a:lnTo>
                <a:lnTo>
                  <a:pt x="2840" y="1069"/>
                </a:lnTo>
                <a:lnTo>
                  <a:pt x="2840" y="1067"/>
                </a:lnTo>
                <a:lnTo>
                  <a:pt x="2842" y="1067"/>
                </a:lnTo>
                <a:lnTo>
                  <a:pt x="2843" y="1067"/>
                </a:lnTo>
                <a:lnTo>
                  <a:pt x="2846" y="1069"/>
                </a:lnTo>
                <a:lnTo>
                  <a:pt x="2846" y="1069"/>
                </a:lnTo>
                <a:lnTo>
                  <a:pt x="2850" y="1069"/>
                </a:lnTo>
                <a:lnTo>
                  <a:pt x="2851" y="1069"/>
                </a:lnTo>
                <a:lnTo>
                  <a:pt x="2851" y="1069"/>
                </a:lnTo>
                <a:lnTo>
                  <a:pt x="2853" y="1069"/>
                </a:lnTo>
                <a:lnTo>
                  <a:pt x="2854" y="1069"/>
                </a:lnTo>
                <a:lnTo>
                  <a:pt x="2856" y="1069"/>
                </a:lnTo>
                <a:lnTo>
                  <a:pt x="2858" y="1069"/>
                </a:lnTo>
                <a:lnTo>
                  <a:pt x="2864" y="1069"/>
                </a:lnTo>
                <a:lnTo>
                  <a:pt x="2865" y="1069"/>
                </a:lnTo>
                <a:lnTo>
                  <a:pt x="2867" y="1069"/>
                </a:lnTo>
                <a:lnTo>
                  <a:pt x="2867" y="1069"/>
                </a:lnTo>
                <a:lnTo>
                  <a:pt x="2868" y="1070"/>
                </a:lnTo>
                <a:lnTo>
                  <a:pt x="2868" y="1070"/>
                </a:lnTo>
                <a:lnTo>
                  <a:pt x="2871" y="1070"/>
                </a:lnTo>
                <a:lnTo>
                  <a:pt x="2871" y="1070"/>
                </a:lnTo>
                <a:lnTo>
                  <a:pt x="2872" y="1070"/>
                </a:lnTo>
                <a:lnTo>
                  <a:pt x="2876" y="1069"/>
                </a:lnTo>
                <a:lnTo>
                  <a:pt x="2876" y="1069"/>
                </a:lnTo>
                <a:lnTo>
                  <a:pt x="2878" y="1069"/>
                </a:lnTo>
                <a:lnTo>
                  <a:pt x="2879" y="1069"/>
                </a:lnTo>
                <a:lnTo>
                  <a:pt x="2879" y="1069"/>
                </a:lnTo>
                <a:lnTo>
                  <a:pt x="2879" y="1067"/>
                </a:lnTo>
                <a:lnTo>
                  <a:pt x="2880" y="1066"/>
                </a:lnTo>
                <a:lnTo>
                  <a:pt x="2880" y="1066"/>
                </a:lnTo>
                <a:lnTo>
                  <a:pt x="2882" y="1064"/>
                </a:lnTo>
                <a:lnTo>
                  <a:pt x="2883" y="1063"/>
                </a:lnTo>
                <a:lnTo>
                  <a:pt x="2884" y="1063"/>
                </a:lnTo>
                <a:lnTo>
                  <a:pt x="2884" y="1062"/>
                </a:lnTo>
                <a:lnTo>
                  <a:pt x="2886" y="1060"/>
                </a:lnTo>
                <a:lnTo>
                  <a:pt x="2886" y="1059"/>
                </a:lnTo>
                <a:lnTo>
                  <a:pt x="2886" y="1059"/>
                </a:lnTo>
                <a:lnTo>
                  <a:pt x="2886" y="1059"/>
                </a:lnTo>
                <a:lnTo>
                  <a:pt x="2886" y="1058"/>
                </a:lnTo>
                <a:lnTo>
                  <a:pt x="2886" y="1056"/>
                </a:lnTo>
                <a:lnTo>
                  <a:pt x="2884" y="1056"/>
                </a:lnTo>
                <a:lnTo>
                  <a:pt x="2883" y="1058"/>
                </a:lnTo>
                <a:lnTo>
                  <a:pt x="2883" y="1058"/>
                </a:lnTo>
                <a:lnTo>
                  <a:pt x="2882" y="1059"/>
                </a:lnTo>
                <a:lnTo>
                  <a:pt x="2882" y="1059"/>
                </a:lnTo>
                <a:lnTo>
                  <a:pt x="2880" y="1059"/>
                </a:lnTo>
                <a:lnTo>
                  <a:pt x="2880" y="1059"/>
                </a:lnTo>
                <a:lnTo>
                  <a:pt x="2880" y="1060"/>
                </a:lnTo>
                <a:lnTo>
                  <a:pt x="2880" y="1062"/>
                </a:lnTo>
                <a:lnTo>
                  <a:pt x="2879" y="1062"/>
                </a:lnTo>
                <a:lnTo>
                  <a:pt x="2878" y="1063"/>
                </a:lnTo>
                <a:lnTo>
                  <a:pt x="2873" y="1064"/>
                </a:lnTo>
                <a:lnTo>
                  <a:pt x="2873" y="1064"/>
                </a:lnTo>
                <a:lnTo>
                  <a:pt x="2868" y="1064"/>
                </a:lnTo>
                <a:lnTo>
                  <a:pt x="2865" y="1064"/>
                </a:lnTo>
                <a:lnTo>
                  <a:pt x="2865" y="1064"/>
                </a:lnTo>
                <a:lnTo>
                  <a:pt x="2865" y="1064"/>
                </a:lnTo>
                <a:lnTo>
                  <a:pt x="2864" y="1064"/>
                </a:lnTo>
                <a:lnTo>
                  <a:pt x="2864" y="1064"/>
                </a:lnTo>
                <a:lnTo>
                  <a:pt x="2864" y="1064"/>
                </a:lnTo>
                <a:lnTo>
                  <a:pt x="2862" y="1064"/>
                </a:lnTo>
                <a:lnTo>
                  <a:pt x="2861" y="1063"/>
                </a:lnTo>
                <a:lnTo>
                  <a:pt x="2860" y="1063"/>
                </a:lnTo>
                <a:lnTo>
                  <a:pt x="2857" y="1063"/>
                </a:lnTo>
                <a:lnTo>
                  <a:pt x="2854" y="1063"/>
                </a:lnTo>
                <a:lnTo>
                  <a:pt x="2851" y="1063"/>
                </a:lnTo>
                <a:lnTo>
                  <a:pt x="2851" y="1063"/>
                </a:lnTo>
                <a:lnTo>
                  <a:pt x="2851" y="1062"/>
                </a:lnTo>
                <a:lnTo>
                  <a:pt x="2850" y="1062"/>
                </a:lnTo>
                <a:lnTo>
                  <a:pt x="2850" y="1062"/>
                </a:lnTo>
                <a:lnTo>
                  <a:pt x="2850" y="1060"/>
                </a:lnTo>
                <a:lnTo>
                  <a:pt x="2850" y="1060"/>
                </a:lnTo>
                <a:lnTo>
                  <a:pt x="2849" y="1060"/>
                </a:lnTo>
                <a:lnTo>
                  <a:pt x="2849" y="1060"/>
                </a:lnTo>
                <a:lnTo>
                  <a:pt x="2847" y="1060"/>
                </a:lnTo>
                <a:lnTo>
                  <a:pt x="2846" y="1060"/>
                </a:lnTo>
                <a:lnTo>
                  <a:pt x="2846" y="1060"/>
                </a:lnTo>
                <a:lnTo>
                  <a:pt x="2846" y="1060"/>
                </a:lnTo>
                <a:lnTo>
                  <a:pt x="2845" y="1060"/>
                </a:lnTo>
                <a:lnTo>
                  <a:pt x="2845" y="1062"/>
                </a:lnTo>
                <a:lnTo>
                  <a:pt x="2843" y="1063"/>
                </a:lnTo>
                <a:lnTo>
                  <a:pt x="2843" y="1063"/>
                </a:lnTo>
                <a:lnTo>
                  <a:pt x="2843" y="1064"/>
                </a:lnTo>
                <a:lnTo>
                  <a:pt x="2843" y="1064"/>
                </a:lnTo>
                <a:lnTo>
                  <a:pt x="2842" y="1064"/>
                </a:lnTo>
                <a:lnTo>
                  <a:pt x="2842" y="1064"/>
                </a:lnTo>
                <a:lnTo>
                  <a:pt x="2840" y="1064"/>
                </a:lnTo>
                <a:lnTo>
                  <a:pt x="2840" y="1064"/>
                </a:lnTo>
                <a:lnTo>
                  <a:pt x="2839" y="1063"/>
                </a:lnTo>
                <a:lnTo>
                  <a:pt x="2839" y="1063"/>
                </a:lnTo>
                <a:lnTo>
                  <a:pt x="2839" y="1063"/>
                </a:lnTo>
                <a:lnTo>
                  <a:pt x="2839" y="1064"/>
                </a:lnTo>
                <a:lnTo>
                  <a:pt x="2838" y="1066"/>
                </a:lnTo>
                <a:lnTo>
                  <a:pt x="2838" y="1066"/>
                </a:lnTo>
                <a:lnTo>
                  <a:pt x="2838" y="1066"/>
                </a:lnTo>
                <a:lnTo>
                  <a:pt x="2836" y="1067"/>
                </a:lnTo>
                <a:lnTo>
                  <a:pt x="2836" y="1067"/>
                </a:lnTo>
                <a:lnTo>
                  <a:pt x="2836" y="1069"/>
                </a:lnTo>
                <a:lnTo>
                  <a:pt x="2835" y="1070"/>
                </a:lnTo>
                <a:lnTo>
                  <a:pt x="2835" y="1071"/>
                </a:lnTo>
                <a:lnTo>
                  <a:pt x="2835" y="1073"/>
                </a:lnTo>
                <a:lnTo>
                  <a:pt x="2835" y="1073"/>
                </a:lnTo>
                <a:lnTo>
                  <a:pt x="2835" y="1073"/>
                </a:lnTo>
                <a:lnTo>
                  <a:pt x="2834" y="1073"/>
                </a:lnTo>
                <a:lnTo>
                  <a:pt x="2834" y="1074"/>
                </a:lnTo>
                <a:lnTo>
                  <a:pt x="2835" y="1077"/>
                </a:lnTo>
                <a:lnTo>
                  <a:pt x="2835" y="1080"/>
                </a:lnTo>
                <a:lnTo>
                  <a:pt x="2835" y="1080"/>
                </a:lnTo>
                <a:lnTo>
                  <a:pt x="2835" y="1081"/>
                </a:lnTo>
                <a:lnTo>
                  <a:pt x="2835" y="1080"/>
                </a:lnTo>
                <a:lnTo>
                  <a:pt x="2834" y="1080"/>
                </a:lnTo>
                <a:lnTo>
                  <a:pt x="2834" y="1080"/>
                </a:lnTo>
                <a:lnTo>
                  <a:pt x="2832" y="1081"/>
                </a:lnTo>
                <a:moveTo>
                  <a:pt x="2901" y="1037"/>
                </a:moveTo>
                <a:lnTo>
                  <a:pt x="2901" y="1037"/>
                </a:lnTo>
                <a:lnTo>
                  <a:pt x="2901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1" y="1037"/>
                </a:lnTo>
                <a:lnTo>
                  <a:pt x="2901" y="1037"/>
                </a:lnTo>
                <a:moveTo>
                  <a:pt x="2882" y="986"/>
                </a:moveTo>
                <a:lnTo>
                  <a:pt x="2880" y="986"/>
                </a:lnTo>
                <a:lnTo>
                  <a:pt x="2880" y="986"/>
                </a:lnTo>
                <a:lnTo>
                  <a:pt x="2882" y="986"/>
                </a:lnTo>
                <a:lnTo>
                  <a:pt x="2882" y="987"/>
                </a:lnTo>
                <a:lnTo>
                  <a:pt x="2882" y="986"/>
                </a:lnTo>
                <a:lnTo>
                  <a:pt x="2882" y="986"/>
                </a:lnTo>
                <a:lnTo>
                  <a:pt x="2882" y="986"/>
                </a:lnTo>
                <a:lnTo>
                  <a:pt x="2882" y="986"/>
                </a:lnTo>
                <a:moveTo>
                  <a:pt x="2900" y="1034"/>
                </a:moveTo>
                <a:lnTo>
                  <a:pt x="2900" y="1036"/>
                </a:lnTo>
                <a:lnTo>
                  <a:pt x="2901" y="1037"/>
                </a:lnTo>
                <a:lnTo>
                  <a:pt x="2901" y="1036"/>
                </a:lnTo>
                <a:lnTo>
                  <a:pt x="2901" y="1036"/>
                </a:lnTo>
                <a:lnTo>
                  <a:pt x="2900" y="1036"/>
                </a:lnTo>
                <a:lnTo>
                  <a:pt x="2900" y="1034"/>
                </a:lnTo>
                <a:moveTo>
                  <a:pt x="2856" y="945"/>
                </a:moveTo>
                <a:lnTo>
                  <a:pt x="2856" y="945"/>
                </a:lnTo>
                <a:lnTo>
                  <a:pt x="2854" y="945"/>
                </a:lnTo>
                <a:lnTo>
                  <a:pt x="2854" y="945"/>
                </a:lnTo>
                <a:lnTo>
                  <a:pt x="2854" y="946"/>
                </a:lnTo>
                <a:lnTo>
                  <a:pt x="2854" y="946"/>
                </a:lnTo>
                <a:lnTo>
                  <a:pt x="2854" y="947"/>
                </a:lnTo>
                <a:lnTo>
                  <a:pt x="2856" y="947"/>
                </a:lnTo>
                <a:lnTo>
                  <a:pt x="2856" y="947"/>
                </a:lnTo>
                <a:lnTo>
                  <a:pt x="2856" y="947"/>
                </a:lnTo>
                <a:lnTo>
                  <a:pt x="2857" y="946"/>
                </a:lnTo>
                <a:lnTo>
                  <a:pt x="2857" y="946"/>
                </a:lnTo>
                <a:lnTo>
                  <a:pt x="2857" y="945"/>
                </a:lnTo>
                <a:lnTo>
                  <a:pt x="2856" y="945"/>
                </a:lnTo>
                <a:moveTo>
                  <a:pt x="2882" y="962"/>
                </a:moveTo>
                <a:lnTo>
                  <a:pt x="2883" y="964"/>
                </a:lnTo>
                <a:lnTo>
                  <a:pt x="2883" y="962"/>
                </a:lnTo>
                <a:lnTo>
                  <a:pt x="2883" y="962"/>
                </a:lnTo>
                <a:lnTo>
                  <a:pt x="2882" y="962"/>
                </a:lnTo>
                <a:lnTo>
                  <a:pt x="2882" y="961"/>
                </a:lnTo>
                <a:lnTo>
                  <a:pt x="2882" y="962"/>
                </a:lnTo>
                <a:lnTo>
                  <a:pt x="2882" y="962"/>
                </a:lnTo>
                <a:lnTo>
                  <a:pt x="2882" y="962"/>
                </a:lnTo>
                <a:moveTo>
                  <a:pt x="2879" y="964"/>
                </a:moveTo>
                <a:lnTo>
                  <a:pt x="2880" y="964"/>
                </a:lnTo>
                <a:lnTo>
                  <a:pt x="2880" y="964"/>
                </a:lnTo>
                <a:lnTo>
                  <a:pt x="2880" y="962"/>
                </a:lnTo>
                <a:lnTo>
                  <a:pt x="2879" y="962"/>
                </a:lnTo>
                <a:lnTo>
                  <a:pt x="2879" y="962"/>
                </a:lnTo>
                <a:lnTo>
                  <a:pt x="2878" y="962"/>
                </a:lnTo>
                <a:lnTo>
                  <a:pt x="2879" y="964"/>
                </a:lnTo>
                <a:lnTo>
                  <a:pt x="2879" y="964"/>
                </a:lnTo>
                <a:moveTo>
                  <a:pt x="2856" y="960"/>
                </a:moveTo>
                <a:lnTo>
                  <a:pt x="2856" y="960"/>
                </a:lnTo>
                <a:lnTo>
                  <a:pt x="2854" y="960"/>
                </a:lnTo>
                <a:lnTo>
                  <a:pt x="2854" y="961"/>
                </a:lnTo>
                <a:lnTo>
                  <a:pt x="2856" y="961"/>
                </a:lnTo>
                <a:lnTo>
                  <a:pt x="2857" y="961"/>
                </a:lnTo>
                <a:lnTo>
                  <a:pt x="2857" y="962"/>
                </a:lnTo>
                <a:lnTo>
                  <a:pt x="2857" y="962"/>
                </a:lnTo>
                <a:lnTo>
                  <a:pt x="2856" y="965"/>
                </a:lnTo>
                <a:lnTo>
                  <a:pt x="2856" y="968"/>
                </a:lnTo>
                <a:lnTo>
                  <a:pt x="2856" y="968"/>
                </a:lnTo>
                <a:lnTo>
                  <a:pt x="2856" y="969"/>
                </a:lnTo>
                <a:lnTo>
                  <a:pt x="2856" y="971"/>
                </a:lnTo>
                <a:lnTo>
                  <a:pt x="2856" y="971"/>
                </a:lnTo>
                <a:lnTo>
                  <a:pt x="2856" y="972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7" y="972"/>
                </a:lnTo>
                <a:lnTo>
                  <a:pt x="2857" y="972"/>
                </a:lnTo>
                <a:lnTo>
                  <a:pt x="2861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4" y="969"/>
                </a:lnTo>
                <a:lnTo>
                  <a:pt x="2864" y="969"/>
                </a:lnTo>
                <a:lnTo>
                  <a:pt x="2864" y="968"/>
                </a:lnTo>
                <a:lnTo>
                  <a:pt x="2864" y="968"/>
                </a:lnTo>
                <a:lnTo>
                  <a:pt x="2865" y="968"/>
                </a:lnTo>
                <a:lnTo>
                  <a:pt x="2865" y="968"/>
                </a:lnTo>
                <a:lnTo>
                  <a:pt x="2867" y="967"/>
                </a:lnTo>
                <a:lnTo>
                  <a:pt x="2867" y="965"/>
                </a:lnTo>
                <a:lnTo>
                  <a:pt x="2867" y="965"/>
                </a:lnTo>
                <a:lnTo>
                  <a:pt x="2867" y="964"/>
                </a:lnTo>
                <a:lnTo>
                  <a:pt x="2867" y="964"/>
                </a:lnTo>
                <a:lnTo>
                  <a:pt x="2867" y="964"/>
                </a:lnTo>
                <a:lnTo>
                  <a:pt x="2864" y="964"/>
                </a:lnTo>
                <a:lnTo>
                  <a:pt x="2864" y="964"/>
                </a:lnTo>
                <a:lnTo>
                  <a:pt x="2865" y="964"/>
                </a:lnTo>
                <a:lnTo>
                  <a:pt x="2864" y="962"/>
                </a:lnTo>
                <a:lnTo>
                  <a:pt x="2862" y="962"/>
                </a:lnTo>
                <a:lnTo>
                  <a:pt x="2861" y="962"/>
                </a:lnTo>
                <a:lnTo>
                  <a:pt x="2861" y="962"/>
                </a:lnTo>
                <a:lnTo>
                  <a:pt x="2860" y="961"/>
                </a:lnTo>
                <a:lnTo>
                  <a:pt x="2858" y="961"/>
                </a:lnTo>
                <a:lnTo>
                  <a:pt x="2857" y="960"/>
                </a:lnTo>
                <a:lnTo>
                  <a:pt x="2856" y="960"/>
                </a:lnTo>
                <a:moveTo>
                  <a:pt x="2886" y="976"/>
                </a:moveTo>
                <a:lnTo>
                  <a:pt x="2886" y="976"/>
                </a:lnTo>
                <a:lnTo>
                  <a:pt x="2886" y="978"/>
                </a:lnTo>
                <a:lnTo>
                  <a:pt x="2887" y="979"/>
                </a:lnTo>
                <a:lnTo>
                  <a:pt x="2887" y="978"/>
                </a:lnTo>
                <a:lnTo>
                  <a:pt x="2886" y="976"/>
                </a:lnTo>
                <a:lnTo>
                  <a:pt x="2886" y="976"/>
                </a:lnTo>
                <a:moveTo>
                  <a:pt x="2878" y="964"/>
                </a:moveTo>
                <a:lnTo>
                  <a:pt x="2878" y="964"/>
                </a:lnTo>
                <a:lnTo>
                  <a:pt x="2878" y="965"/>
                </a:lnTo>
                <a:lnTo>
                  <a:pt x="2879" y="967"/>
                </a:lnTo>
                <a:lnTo>
                  <a:pt x="2879" y="969"/>
                </a:lnTo>
                <a:lnTo>
                  <a:pt x="2879" y="969"/>
                </a:lnTo>
                <a:lnTo>
                  <a:pt x="2880" y="969"/>
                </a:lnTo>
                <a:lnTo>
                  <a:pt x="2880" y="969"/>
                </a:lnTo>
                <a:lnTo>
                  <a:pt x="2882" y="969"/>
                </a:lnTo>
                <a:lnTo>
                  <a:pt x="2882" y="971"/>
                </a:lnTo>
                <a:lnTo>
                  <a:pt x="2882" y="971"/>
                </a:lnTo>
                <a:lnTo>
                  <a:pt x="2882" y="972"/>
                </a:lnTo>
                <a:lnTo>
                  <a:pt x="2882" y="973"/>
                </a:lnTo>
                <a:lnTo>
                  <a:pt x="2882" y="975"/>
                </a:lnTo>
                <a:lnTo>
                  <a:pt x="2882" y="975"/>
                </a:lnTo>
                <a:lnTo>
                  <a:pt x="2882" y="976"/>
                </a:lnTo>
                <a:lnTo>
                  <a:pt x="2883" y="976"/>
                </a:lnTo>
                <a:lnTo>
                  <a:pt x="2883" y="978"/>
                </a:lnTo>
                <a:lnTo>
                  <a:pt x="2884" y="978"/>
                </a:lnTo>
                <a:lnTo>
                  <a:pt x="2884" y="976"/>
                </a:lnTo>
                <a:lnTo>
                  <a:pt x="2884" y="976"/>
                </a:lnTo>
                <a:lnTo>
                  <a:pt x="2884" y="975"/>
                </a:lnTo>
                <a:lnTo>
                  <a:pt x="2884" y="975"/>
                </a:lnTo>
                <a:lnTo>
                  <a:pt x="2886" y="976"/>
                </a:lnTo>
                <a:lnTo>
                  <a:pt x="2886" y="976"/>
                </a:lnTo>
                <a:lnTo>
                  <a:pt x="2886" y="976"/>
                </a:lnTo>
                <a:lnTo>
                  <a:pt x="2886" y="975"/>
                </a:lnTo>
                <a:lnTo>
                  <a:pt x="2887" y="975"/>
                </a:lnTo>
                <a:lnTo>
                  <a:pt x="2887" y="975"/>
                </a:lnTo>
                <a:lnTo>
                  <a:pt x="2887" y="975"/>
                </a:lnTo>
                <a:lnTo>
                  <a:pt x="2886" y="973"/>
                </a:lnTo>
                <a:lnTo>
                  <a:pt x="2886" y="972"/>
                </a:lnTo>
                <a:lnTo>
                  <a:pt x="2886" y="972"/>
                </a:lnTo>
                <a:lnTo>
                  <a:pt x="2886" y="972"/>
                </a:lnTo>
                <a:lnTo>
                  <a:pt x="2884" y="971"/>
                </a:lnTo>
                <a:lnTo>
                  <a:pt x="2884" y="971"/>
                </a:lnTo>
                <a:lnTo>
                  <a:pt x="2884" y="971"/>
                </a:lnTo>
                <a:lnTo>
                  <a:pt x="2884" y="969"/>
                </a:lnTo>
                <a:lnTo>
                  <a:pt x="2884" y="967"/>
                </a:lnTo>
                <a:lnTo>
                  <a:pt x="2884" y="967"/>
                </a:lnTo>
                <a:lnTo>
                  <a:pt x="2884" y="967"/>
                </a:lnTo>
                <a:lnTo>
                  <a:pt x="2883" y="965"/>
                </a:lnTo>
                <a:lnTo>
                  <a:pt x="2883" y="965"/>
                </a:lnTo>
                <a:lnTo>
                  <a:pt x="2882" y="965"/>
                </a:lnTo>
                <a:lnTo>
                  <a:pt x="2880" y="965"/>
                </a:lnTo>
                <a:lnTo>
                  <a:pt x="2880" y="965"/>
                </a:lnTo>
                <a:lnTo>
                  <a:pt x="2880" y="965"/>
                </a:lnTo>
                <a:lnTo>
                  <a:pt x="2879" y="964"/>
                </a:lnTo>
                <a:lnTo>
                  <a:pt x="2879" y="964"/>
                </a:lnTo>
                <a:lnTo>
                  <a:pt x="2878" y="964"/>
                </a:lnTo>
                <a:lnTo>
                  <a:pt x="2878" y="964"/>
                </a:lnTo>
                <a:lnTo>
                  <a:pt x="2878" y="964"/>
                </a:lnTo>
                <a:moveTo>
                  <a:pt x="2861" y="956"/>
                </a:moveTo>
                <a:lnTo>
                  <a:pt x="2862" y="956"/>
                </a:lnTo>
                <a:lnTo>
                  <a:pt x="2862" y="956"/>
                </a:lnTo>
                <a:lnTo>
                  <a:pt x="2862" y="954"/>
                </a:lnTo>
                <a:lnTo>
                  <a:pt x="2861" y="954"/>
                </a:lnTo>
                <a:lnTo>
                  <a:pt x="2860" y="954"/>
                </a:lnTo>
                <a:lnTo>
                  <a:pt x="2860" y="954"/>
                </a:lnTo>
                <a:lnTo>
                  <a:pt x="2860" y="954"/>
                </a:lnTo>
                <a:lnTo>
                  <a:pt x="2861" y="956"/>
                </a:lnTo>
                <a:lnTo>
                  <a:pt x="2861" y="956"/>
                </a:lnTo>
                <a:moveTo>
                  <a:pt x="2858" y="954"/>
                </a:moveTo>
                <a:lnTo>
                  <a:pt x="2858" y="953"/>
                </a:lnTo>
                <a:lnTo>
                  <a:pt x="2858" y="953"/>
                </a:lnTo>
                <a:lnTo>
                  <a:pt x="2858" y="954"/>
                </a:lnTo>
                <a:lnTo>
                  <a:pt x="2858" y="954"/>
                </a:lnTo>
                <a:lnTo>
                  <a:pt x="2858" y="954"/>
                </a:lnTo>
                <a:lnTo>
                  <a:pt x="2858" y="954"/>
                </a:lnTo>
                <a:moveTo>
                  <a:pt x="2872" y="956"/>
                </a:moveTo>
                <a:lnTo>
                  <a:pt x="2872" y="954"/>
                </a:lnTo>
                <a:lnTo>
                  <a:pt x="2872" y="953"/>
                </a:lnTo>
                <a:lnTo>
                  <a:pt x="2871" y="953"/>
                </a:lnTo>
                <a:lnTo>
                  <a:pt x="2871" y="953"/>
                </a:lnTo>
                <a:lnTo>
                  <a:pt x="2871" y="953"/>
                </a:lnTo>
                <a:lnTo>
                  <a:pt x="2872" y="956"/>
                </a:lnTo>
                <a:lnTo>
                  <a:pt x="2872" y="956"/>
                </a:lnTo>
                <a:moveTo>
                  <a:pt x="2871" y="954"/>
                </a:moveTo>
                <a:lnTo>
                  <a:pt x="2869" y="954"/>
                </a:lnTo>
                <a:lnTo>
                  <a:pt x="2868" y="954"/>
                </a:lnTo>
                <a:lnTo>
                  <a:pt x="2868" y="953"/>
                </a:lnTo>
                <a:lnTo>
                  <a:pt x="2868" y="954"/>
                </a:lnTo>
                <a:lnTo>
                  <a:pt x="2868" y="956"/>
                </a:lnTo>
                <a:lnTo>
                  <a:pt x="2868" y="956"/>
                </a:lnTo>
                <a:lnTo>
                  <a:pt x="2867" y="958"/>
                </a:lnTo>
                <a:lnTo>
                  <a:pt x="2867" y="960"/>
                </a:lnTo>
                <a:lnTo>
                  <a:pt x="2867" y="960"/>
                </a:lnTo>
                <a:lnTo>
                  <a:pt x="2868" y="958"/>
                </a:lnTo>
                <a:lnTo>
                  <a:pt x="2869" y="957"/>
                </a:lnTo>
                <a:lnTo>
                  <a:pt x="2869" y="957"/>
                </a:lnTo>
                <a:lnTo>
                  <a:pt x="2871" y="957"/>
                </a:lnTo>
                <a:lnTo>
                  <a:pt x="2871" y="958"/>
                </a:lnTo>
                <a:lnTo>
                  <a:pt x="2872" y="958"/>
                </a:lnTo>
                <a:lnTo>
                  <a:pt x="2872" y="958"/>
                </a:lnTo>
                <a:lnTo>
                  <a:pt x="2872" y="958"/>
                </a:lnTo>
                <a:lnTo>
                  <a:pt x="2872" y="960"/>
                </a:lnTo>
                <a:lnTo>
                  <a:pt x="2872" y="960"/>
                </a:lnTo>
                <a:lnTo>
                  <a:pt x="2873" y="960"/>
                </a:lnTo>
                <a:lnTo>
                  <a:pt x="2875" y="961"/>
                </a:lnTo>
                <a:lnTo>
                  <a:pt x="2875" y="961"/>
                </a:lnTo>
                <a:lnTo>
                  <a:pt x="2875" y="961"/>
                </a:lnTo>
                <a:lnTo>
                  <a:pt x="2875" y="960"/>
                </a:lnTo>
                <a:lnTo>
                  <a:pt x="2873" y="957"/>
                </a:lnTo>
                <a:lnTo>
                  <a:pt x="2872" y="956"/>
                </a:lnTo>
                <a:lnTo>
                  <a:pt x="2871" y="956"/>
                </a:lnTo>
                <a:lnTo>
                  <a:pt x="2871" y="954"/>
                </a:lnTo>
                <a:moveTo>
                  <a:pt x="2901" y="1034"/>
                </a:moveTo>
                <a:lnTo>
                  <a:pt x="2901" y="1034"/>
                </a:lnTo>
                <a:lnTo>
                  <a:pt x="2901" y="1034"/>
                </a:lnTo>
                <a:lnTo>
                  <a:pt x="2901" y="1034"/>
                </a:lnTo>
                <a:lnTo>
                  <a:pt x="2902" y="1033"/>
                </a:lnTo>
                <a:lnTo>
                  <a:pt x="2902" y="1033"/>
                </a:lnTo>
                <a:lnTo>
                  <a:pt x="2902" y="1031"/>
                </a:lnTo>
                <a:lnTo>
                  <a:pt x="2902" y="1030"/>
                </a:lnTo>
                <a:lnTo>
                  <a:pt x="2901" y="1030"/>
                </a:lnTo>
                <a:lnTo>
                  <a:pt x="2901" y="1030"/>
                </a:lnTo>
                <a:lnTo>
                  <a:pt x="2901" y="1031"/>
                </a:lnTo>
                <a:lnTo>
                  <a:pt x="2901" y="1031"/>
                </a:lnTo>
                <a:lnTo>
                  <a:pt x="2901" y="1033"/>
                </a:lnTo>
                <a:lnTo>
                  <a:pt x="2901" y="1033"/>
                </a:lnTo>
                <a:lnTo>
                  <a:pt x="2901" y="1033"/>
                </a:lnTo>
                <a:lnTo>
                  <a:pt x="2901" y="1034"/>
                </a:lnTo>
                <a:moveTo>
                  <a:pt x="3078" y="1453"/>
                </a:moveTo>
                <a:lnTo>
                  <a:pt x="3078" y="1453"/>
                </a:lnTo>
                <a:lnTo>
                  <a:pt x="3077" y="1453"/>
                </a:lnTo>
                <a:lnTo>
                  <a:pt x="3077" y="1453"/>
                </a:lnTo>
                <a:lnTo>
                  <a:pt x="3077" y="1453"/>
                </a:lnTo>
                <a:lnTo>
                  <a:pt x="3077" y="1455"/>
                </a:lnTo>
                <a:lnTo>
                  <a:pt x="3078" y="1453"/>
                </a:lnTo>
                <a:moveTo>
                  <a:pt x="3076" y="1455"/>
                </a:moveTo>
                <a:lnTo>
                  <a:pt x="3077" y="1455"/>
                </a:lnTo>
                <a:lnTo>
                  <a:pt x="3078" y="1456"/>
                </a:lnTo>
                <a:lnTo>
                  <a:pt x="3078" y="1456"/>
                </a:lnTo>
                <a:lnTo>
                  <a:pt x="3077" y="1455"/>
                </a:lnTo>
                <a:lnTo>
                  <a:pt x="3077" y="1455"/>
                </a:lnTo>
                <a:lnTo>
                  <a:pt x="3077" y="1455"/>
                </a:lnTo>
                <a:lnTo>
                  <a:pt x="3076" y="1455"/>
                </a:lnTo>
                <a:moveTo>
                  <a:pt x="3106" y="1471"/>
                </a:moveTo>
                <a:lnTo>
                  <a:pt x="3106" y="1471"/>
                </a:lnTo>
                <a:lnTo>
                  <a:pt x="3105" y="1471"/>
                </a:lnTo>
                <a:lnTo>
                  <a:pt x="3103" y="1468"/>
                </a:lnTo>
                <a:lnTo>
                  <a:pt x="3102" y="1468"/>
                </a:lnTo>
                <a:lnTo>
                  <a:pt x="3102" y="1470"/>
                </a:lnTo>
                <a:lnTo>
                  <a:pt x="3100" y="1470"/>
                </a:lnTo>
                <a:lnTo>
                  <a:pt x="3102" y="1471"/>
                </a:lnTo>
                <a:lnTo>
                  <a:pt x="3102" y="1471"/>
                </a:lnTo>
                <a:lnTo>
                  <a:pt x="3102" y="1471"/>
                </a:lnTo>
                <a:lnTo>
                  <a:pt x="3102" y="1471"/>
                </a:lnTo>
                <a:lnTo>
                  <a:pt x="3103" y="1474"/>
                </a:lnTo>
                <a:lnTo>
                  <a:pt x="3103" y="1474"/>
                </a:lnTo>
                <a:lnTo>
                  <a:pt x="3103" y="1474"/>
                </a:lnTo>
                <a:lnTo>
                  <a:pt x="3105" y="1474"/>
                </a:lnTo>
                <a:lnTo>
                  <a:pt x="3105" y="1474"/>
                </a:lnTo>
                <a:lnTo>
                  <a:pt x="3106" y="1474"/>
                </a:lnTo>
                <a:lnTo>
                  <a:pt x="3106" y="1474"/>
                </a:lnTo>
                <a:lnTo>
                  <a:pt x="3106" y="1473"/>
                </a:lnTo>
                <a:lnTo>
                  <a:pt x="3106" y="1473"/>
                </a:lnTo>
                <a:lnTo>
                  <a:pt x="3106" y="1473"/>
                </a:lnTo>
                <a:lnTo>
                  <a:pt x="3106" y="1471"/>
                </a:lnTo>
                <a:moveTo>
                  <a:pt x="3106" y="1475"/>
                </a:moveTo>
                <a:lnTo>
                  <a:pt x="3105" y="1475"/>
                </a:lnTo>
                <a:lnTo>
                  <a:pt x="3103" y="1475"/>
                </a:lnTo>
                <a:lnTo>
                  <a:pt x="3103" y="1475"/>
                </a:lnTo>
                <a:lnTo>
                  <a:pt x="3103" y="1477"/>
                </a:lnTo>
                <a:lnTo>
                  <a:pt x="3105" y="1477"/>
                </a:lnTo>
                <a:lnTo>
                  <a:pt x="3105" y="1477"/>
                </a:lnTo>
                <a:lnTo>
                  <a:pt x="3106" y="1477"/>
                </a:lnTo>
                <a:lnTo>
                  <a:pt x="3106" y="1477"/>
                </a:lnTo>
                <a:lnTo>
                  <a:pt x="3107" y="1477"/>
                </a:lnTo>
                <a:lnTo>
                  <a:pt x="3107" y="1477"/>
                </a:lnTo>
                <a:lnTo>
                  <a:pt x="3107" y="1475"/>
                </a:lnTo>
                <a:lnTo>
                  <a:pt x="3106" y="1475"/>
                </a:lnTo>
                <a:moveTo>
                  <a:pt x="3105" y="1477"/>
                </a:moveTo>
                <a:lnTo>
                  <a:pt x="3105" y="1477"/>
                </a:lnTo>
                <a:lnTo>
                  <a:pt x="3105" y="1477"/>
                </a:lnTo>
                <a:lnTo>
                  <a:pt x="3105" y="1478"/>
                </a:lnTo>
                <a:lnTo>
                  <a:pt x="3105" y="1478"/>
                </a:lnTo>
                <a:lnTo>
                  <a:pt x="3105" y="1478"/>
                </a:lnTo>
                <a:lnTo>
                  <a:pt x="3105" y="1477"/>
                </a:lnTo>
                <a:moveTo>
                  <a:pt x="3073" y="1477"/>
                </a:moveTo>
                <a:lnTo>
                  <a:pt x="3073" y="1477"/>
                </a:lnTo>
                <a:lnTo>
                  <a:pt x="3073" y="1477"/>
                </a:lnTo>
                <a:lnTo>
                  <a:pt x="3072" y="1477"/>
                </a:lnTo>
                <a:lnTo>
                  <a:pt x="3072" y="1477"/>
                </a:lnTo>
                <a:lnTo>
                  <a:pt x="3072" y="1478"/>
                </a:lnTo>
                <a:lnTo>
                  <a:pt x="3073" y="1477"/>
                </a:lnTo>
                <a:moveTo>
                  <a:pt x="3066" y="1470"/>
                </a:moveTo>
                <a:lnTo>
                  <a:pt x="3066" y="1467"/>
                </a:lnTo>
                <a:lnTo>
                  <a:pt x="3065" y="1467"/>
                </a:lnTo>
                <a:lnTo>
                  <a:pt x="3065" y="1467"/>
                </a:lnTo>
                <a:lnTo>
                  <a:pt x="3065" y="1468"/>
                </a:lnTo>
                <a:lnTo>
                  <a:pt x="3063" y="1468"/>
                </a:lnTo>
                <a:lnTo>
                  <a:pt x="3063" y="1468"/>
                </a:lnTo>
                <a:lnTo>
                  <a:pt x="3063" y="1470"/>
                </a:lnTo>
                <a:lnTo>
                  <a:pt x="3063" y="1471"/>
                </a:lnTo>
                <a:lnTo>
                  <a:pt x="3063" y="1471"/>
                </a:lnTo>
                <a:lnTo>
                  <a:pt x="3063" y="1473"/>
                </a:lnTo>
                <a:lnTo>
                  <a:pt x="3063" y="1473"/>
                </a:lnTo>
                <a:lnTo>
                  <a:pt x="3065" y="1473"/>
                </a:lnTo>
                <a:lnTo>
                  <a:pt x="3065" y="1473"/>
                </a:lnTo>
                <a:lnTo>
                  <a:pt x="3066" y="1471"/>
                </a:lnTo>
                <a:lnTo>
                  <a:pt x="3066" y="1471"/>
                </a:lnTo>
                <a:lnTo>
                  <a:pt x="3066" y="1470"/>
                </a:lnTo>
                <a:lnTo>
                  <a:pt x="3066" y="1470"/>
                </a:lnTo>
                <a:moveTo>
                  <a:pt x="3106" y="1496"/>
                </a:moveTo>
                <a:lnTo>
                  <a:pt x="3106" y="1495"/>
                </a:lnTo>
                <a:lnTo>
                  <a:pt x="3106" y="1495"/>
                </a:lnTo>
                <a:lnTo>
                  <a:pt x="3106" y="1495"/>
                </a:lnTo>
                <a:lnTo>
                  <a:pt x="3106" y="1493"/>
                </a:lnTo>
                <a:lnTo>
                  <a:pt x="3106" y="1492"/>
                </a:lnTo>
                <a:lnTo>
                  <a:pt x="3106" y="1491"/>
                </a:lnTo>
                <a:lnTo>
                  <a:pt x="3106" y="1489"/>
                </a:lnTo>
                <a:lnTo>
                  <a:pt x="3106" y="1488"/>
                </a:lnTo>
                <a:lnTo>
                  <a:pt x="3106" y="1486"/>
                </a:lnTo>
                <a:lnTo>
                  <a:pt x="3106" y="1485"/>
                </a:lnTo>
                <a:lnTo>
                  <a:pt x="3106" y="1485"/>
                </a:lnTo>
                <a:lnTo>
                  <a:pt x="3106" y="1484"/>
                </a:lnTo>
                <a:lnTo>
                  <a:pt x="3106" y="1482"/>
                </a:lnTo>
                <a:lnTo>
                  <a:pt x="3105" y="1481"/>
                </a:lnTo>
                <a:lnTo>
                  <a:pt x="3103" y="1481"/>
                </a:lnTo>
                <a:lnTo>
                  <a:pt x="3103" y="1481"/>
                </a:lnTo>
                <a:lnTo>
                  <a:pt x="3102" y="1481"/>
                </a:lnTo>
                <a:lnTo>
                  <a:pt x="3102" y="1481"/>
                </a:lnTo>
                <a:lnTo>
                  <a:pt x="3099" y="1481"/>
                </a:lnTo>
                <a:lnTo>
                  <a:pt x="3099" y="1481"/>
                </a:lnTo>
                <a:lnTo>
                  <a:pt x="3098" y="1482"/>
                </a:lnTo>
                <a:lnTo>
                  <a:pt x="3098" y="1482"/>
                </a:lnTo>
                <a:lnTo>
                  <a:pt x="3098" y="1482"/>
                </a:lnTo>
                <a:lnTo>
                  <a:pt x="3096" y="1482"/>
                </a:lnTo>
                <a:lnTo>
                  <a:pt x="3096" y="1482"/>
                </a:lnTo>
                <a:lnTo>
                  <a:pt x="3095" y="1482"/>
                </a:lnTo>
                <a:lnTo>
                  <a:pt x="3095" y="1482"/>
                </a:lnTo>
                <a:lnTo>
                  <a:pt x="3094" y="1482"/>
                </a:lnTo>
                <a:lnTo>
                  <a:pt x="3092" y="1484"/>
                </a:lnTo>
                <a:lnTo>
                  <a:pt x="3092" y="1484"/>
                </a:lnTo>
                <a:lnTo>
                  <a:pt x="3092" y="1484"/>
                </a:lnTo>
                <a:lnTo>
                  <a:pt x="3092" y="1485"/>
                </a:lnTo>
                <a:lnTo>
                  <a:pt x="3091" y="1484"/>
                </a:lnTo>
                <a:lnTo>
                  <a:pt x="3091" y="1484"/>
                </a:lnTo>
                <a:lnTo>
                  <a:pt x="3091" y="1484"/>
                </a:lnTo>
                <a:lnTo>
                  <a:pt x="3089" y="1485"/>
                </a:lnTo>
                <a:lnTo>
                  <a:pt x="3087" y="1485"/>
                </a:lnTo>
                <a:lnTo>
                  <a:pt x="3085" y="1484"/>
                </a:lnTo>
                <a:lnTo>
                  <a:pt x="3083" y="1484"/>
                </a:lnTo>
                <a:lnTo>
                  <a:pt x="3081" y="1482"/>
                </a:lnTo>
                <a:lnTo>
                  <a:pt x="3081" y="1482"/>
                </a:lnTo>
                <a:lnTo>
                  <a:pt x="3081" y="1482"/>
                </a:lnTo>
                <a:lnTo>
                  <a:pt x="3080" y="1482"/>
                </a:lnTo>
                <a:lnTo>
                  <a:pt x="3080" y="1481"/>
                </a:lnTo>
                <a:lnTo>
                  <a:pt x="3078" y="1481"/>
                </a:lnTo>
                <a:lnTo>
                  <a:pt x="3078" y="1481"/>
                </a:lnTo>
                <a:lnTo>
                  <a:pt x="3078" y="1481"/>
                </a:lnTo>
                <a:lnTo>
                  <a:pt x="3077" y="1481"/>
                </a:lnTo>
                <a:lnTo>
                  <a:pt x="3077" y="1479"/>
                </a:lnTo>
                <a:lnTo>
                  <a:pt x="3076" y="1481"/>
                </a:lnTo>
                <a:lnTo>
                  <a:pt x="3074" y="1481"/>
                </a:lnTo>
                <a:lnTo>
                  <a:pt x="3073" y="1479"/>
                </a:lnTo>
                <a:lnTo>
                  <a:pt x="3072" y="1479"/>
                </a:lnTo>
                <a:lnTo>
                  <a:pt x="3072" y="1481"/>
                </a:lnTo>
                <a:lnTo>
                  <a:pt x="3072" y="1482"/>
                </a:lnTo>
                <a:lnTo>
                  <a:pt x="3072" y="1484"/>
                </a:lnTo>
                <a:lnTo>
                  <a:pt x="3072" y="1485"/>
                </a:lnTo>
                <a:lnTo>
                  <a:pt x="3072" y="1486"/>
                </a:lnTo>
                <a:lnTo>
                  <a:pt x="3072" y="1488"/>
                </a:lnTo>
                <a:lnTo>
                  <a:pt x="3073" y="1488"/>
                </a:lnTo>
                <a:lnTo>
                  <a:pt x="3074" y="1491"/>
                </a:lnTo>
                <a:lnTo>
                  <a:pt x="3074" y="1492"/>
                </a:lnTo>
                <a:lnTo>
                  <a:pt x="3077" y="1495"/>
                </a:lnTo>
                <a:lnTo>
                  <a:pt x="3077" y="1495"/>
                </a:lnTo>
                <a:lnTo>
                  <a:pt x="3077" y="1496"/>
                </a:lnTo>
                <a:lnTo>
                  <a:pt x="3077" y="1496"/>
                </a:lnTo>
                <a:lnTo>
                  <a:pt x="3077" y="1496"/>
                </a:lnTo>
                <a:lnTo>
                  <a:pt x="3077" y="1496"/>
                </a:lnTo>
                <a:lnTo>
                  <a:pt x="3078" y="1496"/>
                </a:lnTo>
                <a:lnTo>
                  <a:pt x="3080" y="1499"/>
                </a:lnTo>
                <a:lnTo>
                  <a:pt x="3080" y="1499"/>
                </a:lnTo>
                <a:lnTo>
                  <a:pt x="3078" y="1500"/>
                </a:lnTo>
                <a:lnTo>
                  <a:pt x="3078" y="1499"/>
                </a:lnTo>
                <a:lnTo>
                  <a:pt x="3078" y="1497"/>
                </a:lnTo>
                <a:lnTo>
                  <a:pt x="3076" y="1496"/>
                </a:lnTo>
                <a:lnTo>
                  <a:pt x="3077" y="1499"/>
                </a:lnTo>
                <a:lnTo>
                  <a:pt x="3077" y="1500"/>
                </a:lnTo>
                <a:lnTo>
                  <a:pt x="3078" y="1504"/>
                </a:lnTo>
                <a:lnTo>
                  <a:pt x="3080" y="1504"/>
                </a:lnTo>
                <a:lnTo>
                  <a:pt x="3080" y="1506"/>
                </a:lnTo>
                <a:lnTo>
                  <a:pt x="3080" y="1506"/>
                </a:lnTo>
                <a:lnTo>
                  <a:pt x="3081" y="1506"/>
                </a:lnTo>
                <a:lnTo>
                  <a:pt x="3083" y="1508"/>
                </a:lnTo>
                <a:lnTo>
                  <a:pt x="3083" y="1508"/>
                </a:lnTo>
                <a:lnTo>
                  <a:pt x="3084" y="1508"/>
                </a:lnTo>
                <a:lnTo>
                  <a:pt x="3085" y="1508"/>
                </a:lnTo>
                <a:lnTo>
                  <a:pt x="3085" y="1508"/>
                </a:lnTo>
                <a:lnTo>
                  <a:pt x="3085" y="1508"/>
                </a:lnTo>
                <a:lnTo>
                  <a:pt x="3087" y="1510"/>
                </a:lnTo>
                <a:lnTo>
                  <a:pt x="3085" y="1510"/>
                </a:lnTo>
                <a:lnTo>
                  <a:pt x="3084" y="1510"/>
                </a:lnTo>
                <a:lnTo>
                  <a:pt x="3084" y="1510"/>
                </a:lnTo>
                <a:lnTo>
                  <a:pt x="3084" y="1511"/>
                </a:lnTo>
                <a:lnTo>
                  <a:pt x="3084" y="1511"/>
                </a:lnTo>
                <a:lnTo>
                  <a:pt x="3085" y="1511"/>
                </a:lnTo>
                <a:lnTo>
                  <a:pt x="3088" y="1511"/>
                </a:lnTo>
                <a:lnTo>
                  <a:pt x="3089" y="1511"/>
                </a:lnTo>
                <a:lnTo>
                  <a:pt x="3091" y="1513"/>
                </a:lnTo>
                <a:lnTo>
                  <a:pt x="3092" y="1513"/>
                </a:lnTo>
                <a:lnTo>
                  <a:pt x="3092" y="1513"/>
                </a:lnTo>
                <a:lnTo>
                  <a:pt x="3094" y="1511"/>
                </a:lnTo>
                <a:lnTo>
                  <a:pt x="3094" y="1510"/>
                </a:lnTo>
                <a:lnTo>
                  <a:pt x="3094" y="1508"/>
                </a:lnTo>
                <a:lnTo>
                  <a:pt x="3094" y="1508"/>
                </a:lnTo>
                <a:lnTo>
                  <a:pt x="3094" y="1508"/>
                </a:lnTo>
                <a:lnTo>
                  <a:pt x="3094" y="1507"/>
                </a:lnTo>
                <a:lnTo>
                  <a:pt x="3094" y="1507"/>
                </a:lnTo>
                <a:lnTo>
                  <a:pt x="3095" y="1508"/>
                </a:lnTo>
                <a:lnTo>
                  <a:pt x="3096" y="1508"/>
                </a:lnTo>
                <a:lnTo>
                  <a:pt x="3096" y="1507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4"/>
                </a:lnTo>
                <a:lnTo>
                  <a:pt x="3096" y="1504"/>
                </a:lnTo>
                <a:lnTo>
                  <a:pt x="3096" y="1503"/>
                </a:lnTo>
                <a:lnTo>
                  <a:pt x="3098" y="1504"/>
                </a:lnTo>
                <a:lnTo>
                  <a:pt x="3098" y="1506"/>
                </a:lnTo>
                <a:lnTo>
                  <a:pt x="3099" y="1506"/>
                </a:lnTo>
                <a:lnTo>
                  <a:pt x="3099" y="1506"/>
                </a:lnTo>
                <a:lnTo>
                  <a:pt x="3099" y="1504"/>
                </a:lnTo>
                <a:lnTo>
                  <a:pt x="3099" y="1504"/>
                </a:lnTo>
                <a:lnTo>
                  <a:pt x="3100" y="1504"/>
                </a:lnTo>
                <a:lnTo>
                  <a:pt x="3100" y="1504"/>
                </a:lnTo>
                <a:lnTo>
                  <a:pt x="3102" y="1504"/>
                </a:lnTo>
                <a:lnTo>
                  <a:pt x="3100" y="1506"/>
                </a:lnTo>
                <a:lnTo>
                  <a:pt x="3100" y="1506"/>
                </a:lnTo>
                <a:lnTo>
                  <a:pt x="3100" y="1506"/>
                </a:lnTo>
                <a:lnTo>
                  <a:pt x="3099" y="1506"/>
                </a:lnTo>
                <a:lnTo>
                  <a:pt x="3100" y="1507"/>
                </a:lnTo>
                <a:lnTo>
                  <a:pt x="3100" y="1508"/>
                </a:lnTo>
                <a:lnTo>
                  <a:pt x="3102" y="1507"/>
                </a:lnTo>
                <a:lnTo>
                  <a:pt x="3102" y="1507"/>
                </a:lnTo>
                <a:lnTo>
                  <a:pt x="3103" y="1507"/>
                </a:lnTo>
                <a:lnTo>
                  <a:pt x="3103" y="1506"/>
                </a:lnTo>
                <a:lnTo>
                  <a:pt x="3102" y="1503"/>
                </a:lnTo>
                <a:lnTo>
                  <a:pt x="3102" y="1502"/>
                </a:lnTo>
                <a:lnTo>
                  <a:pt x="3102" y="1500"/>
                </a:lnTo>
                <a:lnTo>
                  <a:pt x="3103" y="1500"/>
                </a:lnTo>
                <a:lnTo>
                  <a:pt x="3103" y="1499"/>
                </a:lnTo>
                <a:lnTo>
                  <a:pt x="3103" y="1497"/>
                </a:lnTo>
                <a:lnTo>
                  <a:pt x="3103" y="1497"/>
                </a:lnTo>
                <a:lnTo>
                  <a:pt x="3103" y="1496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3"/>
                </a:lnTo>
                <a:lnTo>
                  <a:pt x="3106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6" y="1495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7"/>
                </a:lnTo>
                <a:lnTo>
                  <a:pt x="3106" y="1497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6"/>
                </a:lnTo>
                <a:moveTo>
                  <a:pt x="3096" y="1507"/>
                </a:moveTo>
                <a:lnTo>
                  <a:pt x="3096" y="1507"/>
                </a:lnTo>
                <a:lnTo>
                  <a:pt x="3096" y="1507"/>
                </a:lnTo>
                <a:lnTo>
                  <a:pt x="3096" y="1507"/>
                </a:lnTo>
                <a:lnTo>
                  <a:pt x="3096" y="1507"/>
                </a:lnTo>
                <a:lnTo>
                  <a:pt x="3096" y="1508"/>
                </a:lnTo>
                <a:lnTo>
                  <a:pt x="3096" y="1508"/>
                </a:lnTo>
                <a:lnTo>
                  <a:pt x="3098" y="1508"/>
                </a:lnTo>
                <a:lnTo>
                  <a:pt x="3098" y="1507"/>
                </a:lnTo>
                <a:lnTo>
                  <a:pt x="3096" y="1507"/>
                </a:lnTo>
                <a:moveTo>
                  <a:pt x="3105" y="1502"/>
                </a:moveTo>
                <a:lnTo>
                  <a:pt x="3103" y="1500"/>
                </a:lnTo>
                <a:lnTo>
                  <a:pt x="3103" y="1502"/>
                </a:lnTo>
                <a:lnTo>
                  <a:pt x="3103" y="1502"/>
                </a:lnTo>
                <a:lnTo>
                  <a:pt x="3103" y="1502"/>
                </a:lnTo>
                <a:lnTo>
                  <a:pt x="3103" y="1503"/>
                </a:lnTo>
                <a:lnTo>
                  <a:pt x="3105" y="1502"/>
                </a:lnTo>
                <a:lnTo>
                  <a:pt x="3105" y="1502"/>
                </a:lnTo>
                <a:lnTo>
                  <a:pt x="3105" y="1502"/>
                </a:lnTo>
                <a:lnTo>
                  <a:pt x="3105" y="1502"/>
                </a:lnTo>
                <a:moveTo>
                  <a:pt x="3096" y="1508"/>
                </a:moveTo>
                <a:lnTo>
                  <a:pt x="3096" y="1508"/>
                </a:lnTo>
                <a:lnTo>
                  <a:pt x="3096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1"/>
                </a:lnTo>
                <a:lnTo>
                  <a:pt x="3096" y="1511"/>
                </a:lnTo>
                <a:lnTo>
                  <a:pt x="3096" y="1511"/>
                </a:lnTo>
                <a:lnTo>
                  <a:pt x="3096" y="1510"/>
                </a:lnTo>
                <a:lnTo>
                  <a:pt x="3096" y="1510"/>
                </a:lnTo>
                <a:lnTo>
                  <a:pt x="3096" y="1508"/>
                </a:lnTo>
                <a:moveTo>
                  <a:pt x="3155" y="1347"/>
                </a:moveTo>
                <a:lnTo>
                  <a:pt x="3155" y="1344"/>
                </a:lnTo>
                <a:lnTo>
                  <a:pt x="3154" y="1343"/>
                </a:lnTo>
                <a:lnTo>
                  <a:pt x="3154" y="1342"/>
                </a:lnTo>
                <a:lnTo>
                  <a:pt x="3153" y="1337"/>
                </a:lnTo>
                <a:lnTo>
                  <a:pt x="3151" y="1336"/>
                </a:lnTo>
                <a:lnTo>
                  <a:pt x="3153" y="1333"/>
                </a:lnTo>
                <a:lnTo>
                  <a:pt x="3151" y="1326"/>
                </a:lnTo>
                <a:lnTo>
                  <a:pt x="3153" y="1324"/>
                </a:lnTo>
                <a:lnTo>
                  <a:pt x="3151" y="1322"/>
                </a:lnTo>
                <a:lnTo>
                  <a:pt x="3151" y="1322"/>
                </a:lnTo>
                <a:lnTo>
                  <a:pt x="3150" y="1322"/>
                </a:lnTo>
                <a:lnTo>
                  <a:pt x="3150" y="1321"/>
                </a:lnTo>
                <a:lnTo>
                  <a:pt x="3150" y="1318"/>
                </a:lnTo>
                <a:lnTo>
                  <a:pt x="3149" y="1317"/>
                </a:lnTo>
                <a:lnTo>
                  <a:pt x="3147" y="1315"/>
                </a:lnTo>
                <a:lnTo>
                  <a:pt x="3146" y="1314"/>
                </a:lnTo>
                <a:lnTo>
                  <a:pt x="3146" y="1313"/>
                </a:lnTo>
                <a:lnTo>
                  <a:pt x="3146" y="1313"/>
                </a:lnTo>
                <a:lnTo>
                  <a:pt x="3146" y="1311"/>
                </a:lnTo>
                <a:lnTo>
                  <a:pt x="3144" y="1311"/>
                </a:lnTo>
                <a:lnTo>
                  <a:pt x="3143" y="1311"/>
                </a:lnTo>
                <a:lnTo>
                  <a:pt x="3142" y="1310"/>
                </a:lnTo>
                <a:lnTo>
                  <a:pt x="3142" y="1309"/>
                </a:lnTo>
                <a:lnTo>
                  <a:pt x="3140" y="1306"/>
                </a:lnTo>
                <a:lnTo>
                  <a:pt x="3139" y="1304"/>
                </a:lnTo>
                <a:lnTo>
                  <a:pt x="3138" y="1304"/>
                </a:lnTo>
                <a:lnTo>
                  <a:pt x="3138" y="1304"/>
                </a:lnTo>
                <a:lnTo>
                  <a:pt x="3136" y="1304"/>
                </a:lnTo>
                <a:lnTo>
                  <a:pt x="3133" y="1302"/>
                </a:lnTo>
                <a:lnTo>
                  <a:pt x="3133" y="1302"/>
                </a:lnTo>
                <a:lnTo>
                  <a:pt x="3132" y="1300"/>
                </a:lnTo>
                <a:lnTo>
                  <a:pt x="3132" y="1300"/>
                </a:lnTo>
                <a:lnTo>
                  <a:pt x="3131" y="1299"/>
                </a:lnTo>
                <a:lnTo>
                  <a:pt x="3129" y="1299"/>
                </a:lnTo>
                <a:lnTo>
                  <a:pt x="3129" y="1295"/>
                </a:lnTo>
                <a:lnTo>
                  <a:pt x="3129" y="1293"/>
                </a:lnTo>
                <a:lnTo>
                  <a:pt x="3129" y="1289"/>
                </a:lnTo>
                <a:lnTo>
                  <a:pt x="3128" y="1288"/>
                </a:lnTo>
                <a:lnTo>
                  <a:pt x="3128" y="1288"/>
                </a:lnTo>
                <a:lnTo>
                  <a:pt x="3128" y="1288"/>
                </a:lnTo>
                <a:lnTo>
                  <a:pt x="3128" y="1289"/>
                </a:lnTo>
                <a:lnTo>
                  <a:pt x="3128" y="1289"/>
                </a:lnTo>
                <a:lnTo>
                  <a:pt x="3127" y="1289"/>
                </a:lnTo>
                <a:lnTo>
                  <a:pt x="3125" y="1288"/>
                </a:lnTo>
                <a:lnTo>
                  <a:pt x="3124" y="1288"/>
                </a:lnTo>
                <a:lnTo>
                  <a:pt x="3124" y="1286"/>
                </a:lnTo>
                <a:lnTo>
                  <a:pt x="3122" y="1285"/>
                </a:lnTo>
                <a:lnTo>
                  <a:pt x="3122" y="1285"/>
                </a:lnTo>
                <a:lnTo>
                  <a:pt x="3122" y="1285"/>
                </a:lnTo>
                <a:lnTo>
                  <a:pt x="3121" y="1286"/>
                </a:lnTo>
                <a:lnTo>
                  <a:pt x="3122" y="1289"/>
                </a:lnTo>
                <a:lnTo>
                  <a:pt x="3121" y="1289"/>
                </a:lnTo>
                <a:lnTo>
                  <a:pt x="3121" y="1289"/>
                </a:lnTo>
                <a:lnTo>
                  <a:pt x="3120" y="1288"/>
                </a:lnTo>
                <a:lnTo>
                  <a:pt x="3120" y="1288"/>
                </a:lnTo>
                <a:lnTo>
                  <a:pt x="3120" y="1288"/>
                </a:lnTo>
                <a:lnTo>
                  <a:pt x="3118" y="1286"/>
                </a:lnTo>
                <a:lnTo>
                  <a:pt x="3118" y="1286"/>
                </a:lnTo>
                <a:lnTo>
                  <a:pt x="3117" y="1284"/>
                </a:lnTo>
                <a:lnTo>
                  <a:pt x="3117" y="1281"/>
                </a:lnTo>
                <a:lnTo>
                  <a:pt x="3117" y="1280"/>
                </a:lnTo>
                <a:lnTo>
                  <a:pt x="3116" y="1278"/>
                </a:lnTo>
                <a:lnTo>
                  <a:pt x="3116" y="1277"/>
                </a:lnTo>
                <a:lnTo>
                  <a:pt x="3114" y="1277"/>
                </a:lnTo>
                <a:lnTo>
                  <a:pt x="3114" y="1275"/>
                </a:lnTo>
                <a:lnTo>
                  <a:pt x="3113" y="1274"/>
                </a:lnTo>
                <a:lnTo>
                  <a:pt x="3111" y="1273"/>
                </a:lnTo>
                <a:lnTo>
                  <a:pt x="3110" y="1271"/>
                </a:lnTo>
                <a:lnTo>
                  <a:pt x="3110" y="1270"/>
                </a:lnTo>
                <a:lnTo>
                  <a:pt x="3110" y="1269"/>
                </a:lnTo>
                <a:lnTo>
                  <a:pt x="3110" y="1269"/>
                </a:lnTo>
                <a:lnTo>
                  <a:pt x="3111" y="1269"/>
                </a:lnTo>
                <a:lnTo>
                  <a:pt x="3111" y="1267"/>
                </a:lnTo>
                <a:lnTo>
                  <a:pt x="3110" y="1267"/>
                </a:lnTo>
                <a:lnTo>
                  <a:pt x="3109" y="1266"/>
                </a:lnTo>
                <a:lnTo>
                  <a:pt x="3107" y="1264"/>
                </a:lnTo>
                <a:lnTo>
                  <a:pt x="3106" y="1264"/>
                </a:lnTo>
                <a:lnTo>
                  <a:pt x="3105" y="1263"/>
                </a:lnTo>
                <a:lnTo>
                  <a:pt x="3103" y="1263"/>
                </a:lnTo>
                <a:lnTo>
                  <a:pt x="3103" y="1263"/>
                </a:lnTo>
                <a:lnTo>
                  <a:pt x="3102" y="1263"/>
                </a:lnTo>
                <a:lnTo>
                  <a:pt x="3102" y="1262"/>
                </a:lnTo>
                <a:lnTo>
                  <a:pt x="3100" y="1262"/>
                </a:lnTo>
                <a:lnTo>
                  <a:pt x="3099" y="1260"/>
                </a:lnTo>
                <a:lnTo>
                  <a:pt x="3098" y="1259"/>
                </a:lnTo>
                <a:lnTo>
                  <a:pt x="3098" y="1259"/>
                </a:lnTo>
                <a:lnTo>
                  <a:pt x="3098" y="1258"/>
                </a:lnTo>
                <a:lnTo>
                  <a:pt x="3096" y="1258"/>
                </a:lnTo>
                <a:lnTo>
                  <a:pt x="3096" y="1259"/>
                </a:lnTo>
                <a:lnTo>
                  <a:pt x="3095" y="1258"/>
                </a:lnTo>
                <a:lnTo>
                  <a:pt x="3095" y="1258"/>
                </a:lnTo>
                <a:lnTo>
                  <a:pt x="3094" y="1256"/>
                </a:lnTo>
                <a:lnTo>
                  <a:pt x="3092" y="1256"/>
                </a:lnTo>
                <a:lnTo>
                  <a:pt x="3091" y="1256"/>
                </a:lnTo>
                <a:lnTo>
                  <a:pt x="3089" y="1256"/>
                </a:lnTo>
                <a:lnTo>
                  <a:pt x="3088" y="1255"/>
                </a:lnTo>
                <a:lnTo>
                  <a:pt x="3088" y="1253"/>
                </a:lnTo>
                <a:lnTo>
                  <a:pt x="3087" y="1252"/>
                </a:lnTo>
                <a:lnTo>
                  <a:pt x="3087" y="1251"/>
                </a:lnTo>
                <a:lnTo>
                  <a:pt x="3087" y="1249"/>
                </a:lnTo>
                <a:lnTo>
                  <a:pt x="3087" y="1249"/>
                </a:lnTo>
                <a:lnTo>
                  <a:pt x="3084" y="1246"/>
                </a:lnTo>
                <a:lnTo>
                  <a:pt x="3084" y="1246"/>
                </a:lnTo>
                <a:lnTo>
                  <a:pt x="3085" y="1244"/>
                </a:lnTo>
                <a:lnTo>
                  <a:pt x="3085" y="1241"/>
                </a:lnTo>
                <a:lnTo>
                  <a:pt x="3084" y="1238"/>
                </a:lnTo>
                <a:lnTo>
                  <a:pt x="3083" y="1235"/>
                </a:lnTo>
                <a:lnTo>
                  <a:pt x="3083" y="1234"/>
                </a:lnTo>
                <a:lnTo>
                  <a:pt x="3083" y="1234"/>
                </a:lnTo>
                <a:lnTo>
                  <a:pt x="3081" y="1234"/>
                </a:lnTo>
                <a:lnTo>
                  <a:pt x="3081" y="1233"/>
                </a:lnTo>
                <a:lnTo>
                  <a:pt x="3080" y="1231"/>
                </a:lnTo>
                <a:lnTo>
                  <a:pt x="3078" y="1230"/>
                </a:lnTo>
                <a:lnTo>
                  <a:pt x="3078" y="1229"/>
                </a:lnTo>
                <a:lnTo>
                  <a:pt x="3078" y="1229"/>
                </a:lnTo>
                <a:lnTo>
                  <a:pt x="3078" y="1227"/>
                </a:lnTo>
                <a:lnTo>
                  <a:pt x="3078" y="1226"/>
                </a:lnTo>
                <a:lnTo>
                  <a:pt x="3078" y="1224"/>
                </a:lnTo>
                <a:lnTo>
                  <a:pt x="3078" y="1222"/>
                </a:lnTo>
                <a:lnTo>
                  <a:pt x="3077" y="1220"/>
                </a:lnTo>
                <a:lnTo>
                  <a:pt x="3077" y="1219"/>
                </a:lnTo>
                <a:lnTo>
                  <a:pt x="3077" y="1218"/>
                </a:lnTo>
                <a:lnTo>
                  <a:pt x="3077" y="1216"/>
                </a:lnTo>
                <a:lnTo>
                  <a:pt x="3077" y="1216"/>
                </a:lnTo>
                <a:lnTo>
                  <a:pt x="3077" y="1215"/>
                </a:lnTo>
                <a:lnTo>
                  <a:pt x="3076" y="1213"/>
                </a:lnTo>
                <a:lnTo>
                  <a:pt x="3076" y="1213"/>
                </a:lnTo>
                <a:lnTo>
                  <a:pt x="3074" y="1212"/>
                </a:lnTo>
                <a:lnTo>
                  <a:pt x="3072" y="1211"/>
                </a:lnTo>
                <a:lnTo>
                  <a:pt x="3070" y="1209"/>
                </a:lnTo>
                <a:lnTo>
                  <a:pt x="3069" y="1208"/>
                </a:lnTo>
                <a:lnTo>
                  <a:pt x="3067" y="1208"/>
                </a:lnTo>
                <a:lnTo>
                  <a:pt x="3067" y="1209"/>
                </a:lnTo>
                <a:lnTo>
                  <a:pt x="3066" y="1209"/>
                </a:lnTo>
                <a:lnTo>
                  <a:pt x="3065" y="1211"/>
                </a:lnTo>
                <a:lnTo>
                  <a:pt x="3063" y="1209"/>
                </a:lnTo>
                <a:lnTo>
                  <a:pt x="3062" y="1209"/>
                </a:lnTo>
                <a:lnTo>
                  <a:pt x="3062" y="1208"/>
                </a:lnTo>
                <a:lnTo>
                  <a:pt x="3062" y="1205"/>
                </a:lnTo>
                <a:lnTo>
                  <a:pt x="3061" y="1204"/>
                </a:lnTo>
                <a:lnTo>
                  <a:pt x="3061" y="1204"/>
                </a:lnTo>
                <a:lnTo>
                  <a:pt x="3061" y="1201"/>
                </a:lnTo>
                <a:lnTo>
                  <a:pt x="3061" y="1200"/>
                </a:lnTo>
                <a:lnTo>
                  <a:pt x="3061" y="1197"/>
                </a:lnTo>
                <a:lnTo>
                  <a:pt x="3059" y="1194"/>
                </a:lnTo>
                <a:lnTo>
                  <a:pt x="3059" y="1194"/>
                </a:lnTo>
                <a:lnTo>
                  <a:pt x="3059" y="1193"/>
                </a:lnTo>
                <a:lnTo>
                  <a:pt x="3058" y="1191"/>
                </a:lnTo>
                <a:lnTo>
                  <a:pt x="3058" y="1190"/>
                </a:lnTo>
                <a:lnTo>
                  <a:pt x="3058" y="1190"/>
                </a:lnTo>
                <a:lnTo>
                  <a:pt x="3056" y="1190"/>
                </a:lnTo>
                <a:lnTo>
                  <a:pt x="3056" y="1189"/>
                </a:lnTo>
                <a:lnTo>
                  <a:pt x="3056" y="1189"/>
                </a:lnTo>
                <a:lnTo>
                  <a:pt x="3056" y="1187"/>
                </a:lnTo>
                <a:lnTo>
                  <a:pt x="3058" y="1186"/>
                </a:lnTo>
                <a:lnTo>
                  <a:pt x="3056" y="1186"/>
                </a:lnTo>
                <a:lnTo>
                  <a:pt x="3055" y="1186"/>
                </a:lnTo>
                <a:lnTo>
                  <a:pt x="3055" y="1186"/>
                </a:lnTo>
                <a:lnTo>
                  <a:pt x="3054" y="1184"/>
                </a:lnTo>
                <a:lnTo>
                  <a:pt x="3054" y="1183"/>
                </a:lnTo>
                <a:lnTo>
                  <a:pt x="3054" y="1182"/>
                </a:lnTo>
                <a:lnTo>
                  <a:pt x="3054" y="1180"/>
                </a:lnTo>
                <a:lnTo>
                  <a:pt x="3054" y="1179"/>
                </a:lnTo>
                <a:lnTo>
                  <a:pt x="3054" y="1178"/>
                </a:lnTo>
                <a:lnTo>
                  <a:pt x="3052" y="1178"/>
                </a:lnTo>
                <a:lnTo>
                  <a:pt x="3051" y="1176"/>
                </a:lnTo>
                <a:lnTo>
                  <a:pt x="3051" y="1175"/>
                </a:lnTo>
                <a:lnTo>
                  <a:pt x="3052" y="1175"/>
                </a:lnTo>
                <a:lnTo>
                  <a:pt x="3051" y="1175"/>
                </a:lnTo>
                <a:lnTo>
                  <a:pt x="3051" y="1175"/>
                </a:lnTo>
                <a:lnTo>
                  <a:pt x="3050" y="1175"/>
                </a:lnTo>
                <a:lnTo>
                  <a:pt x="3050" y="1176"/>
                </a:lnTo>
                <a:lnTo>
                  <a:pt x="3048" y="1176"/>
                </a:lnTo>
                <a:lnTo>
                  <a:pt x="3047" y="1179"/>
                </a:lnTo>
                <a:lnTo>
                  <a:pt x="3047" y="1183"/>
                </a:lnTo>
                <a:lnTo>
                  <a:pt x="3045" y="1186"/>
                </a:lnTo>
                <a:lnTo>
                  <a:pt x="3045" y="1186"/>
                </a:lnTo>
                <a:lnTo>
                  <a:pt x="3045" y="1187"/>
                </a:lnTo>
                <a:lnTo>
                  <a:pt x="3045" y="1187"/>
                </a:lnTo>
                <a:lnTo>
                  <a:pt x="3044" y="1186"/>
                </a:lnTo>
                <a:lnTo>
                  <a:pt x="3044" y="1187"/>
                </a:lnTo>
                <a:lnTo>
                  <a:pt x="3043" y="1190"/>
                </a:lnTo>
                <a:lnTo>
                  <a:pt x="3043" y="1191"/>
                </a:lnTo>
                <a:lnTo>
                  <a:pt x="3044" y="1191"/>
                </a:lnTo>
                <a:lnTo>
                  <a:pt x="3044" y="1191"/>
                </a:lnTo>
                <a:lnTo>
                  <a:pt x="3044" y="1193"/>
                </a:lnTo>
                <a:lnTo>
                  <a:pt x="3045" y="1193"/>
                </a:lnTo>
                <a:lnTo>
                  <a:pt x="3045" y="1193"/>
                </a:lnTo>
                <a:lnTo>
                  <a:pt x="3045" y="1194"/>
                </a:lnTo>
                <a:lnTo>
                  <a:pt x="3045" y="1194"/>
                </a:lnTo>
                <a:lnTo>
                  <a:pt x="3044" y="1194"/>
                </a:lnTo>
                <a:lnTo>
                  <a:pt x="3044" y="1194"/>
                </a:lnTo>
                <a:lnTo>
                  <a:pt x="3044" y="1194"/>
                </a:lnTo>
                <a:lnTo>
                  <a:pt x="3043" y="1195"/>
                </a:lnTo>
                <a:lnTo>
                  <a:pt x="3043" y="1198"/>
                </a:lnTo>
                <a:lnTo>
                  <a:pt x="3043" y="1200"/>
                </a:lnTo>
                <a:lnTo>
                  <a:pt x="3041" y="1201"/>
                </a:lnTo>
                <a:lnTo>
                  <a:pt x="3041" y="1204"/>
                </a:lnTo>
                <a:lnTo>
                  <a:pt x="3041" y="1205"/>
                </a:lnTo>
                <a:lnTo>
                  <a:pt x="3041" y="1206"/>
                </a:lnTo>
                <a:lnTo>
                  <a:pt x="3043" y="1206"/>
                </a:lnTo>
                <a:lnTo>
                  <a:pt x="3041" y="1209"/>
                </a:lnTo>
                <a:lnTo>
                  <a:pt x="3041" y="1211"/>
                </a:lnTo>
                <a:lnTo>
                  <a:pt x="3043" y="1213"/>
                </a:lnTo>
                <a:lnTo>
                  <a:pt x="3043" y="1216"/>
                </a:lnTo>
                <a:lnTo>
                  <a:pt x="3041" y="1218"/>
                </a:lnTo>
                <a:lnTo>
                  <a:pt x="3041" y="1222"/>
                </a:lnTo>
                <a:lnTo>
                  <a:pt x="3040" y="1224"/>
                </a:lnTo>
                <a:lnTo>
                  <a:pt x="3040" y="1226"/>
                </a:lnTo>
                <a:lnTo>
                  <a:pt x="3040" y="1227"/>
                </a:lnTo>
                <a:lnTo>
                  <a:pt x="3039" y="1230"/>
                </a:lnTo>
                <a:lnTo>
                  <a:pt x="3039" y="1231"/>
                </a:lnTo>
                <a:lnTo>
                  <a:pt x="3036" y="1235"/>
                </a:lnTo>
                <a:lnTo>
                  <a:pt x="3036" y="1237"/>
                </a:lnTo>
                <a:lnTo>
                  <a:pt x="3034" y="1238"/>
                </a:lnTo>
                <a:lnTo>
                  <a:pt x="3033" y="1240"/>
                </a:lnTo>
                <a:lnTo>
                  <a:pt x="3032" y="1241"/>
                </a:lnTo>
                <a:lnTo>
                  <a:pt x="3029" y="1241"/>
                </a:lnTo>
                <a:lnTo>
                  <a:pt x="3028" y="1241"/>
                </a:lnTo>
                <a:lnTo>
                  <a:pt x="3026" y="1241"/>
                </a:lnTo>
                <a:lnTo>
                  <a:pt x="3026" y="1241"/>
                </a:lnTo>
                <a:lnTo>
                  <a:pt x="3023" y="1240"/>
                </a:lnTo>
                <a:lnTo>
                  <a:pt x="3022" y="1238"/>
                </a:lnTo>
                <a:lnTo>
                  <a:pt x="3019" y="1238"/>
                </a:lnTo>
                <a:lnTo>
                  <a:pt x="3019" y="1237"/>
                </a:lnTo>
                <a:lnTo>
                  <a:pt x="3019" y="1235"/>
                </a:lnTo>
                <a:lnTo>
                  <a:pt x="3018" y="1235"/>
                </a:lnTo>
                <a:lnTo>
                  <a:pt x="3018" y="1234"/>
                </a:lnTo>
                <a:lnTo>
                  <a:pt x="3015" y="1233"/>
                </a:lnTo>
                <a:lnTo>
                  <a:pt x="3014" y="1233"/>
                </a:lnTo>
                <a:lnTo>
                  <a:pt x="3012" y="1233"/>
                </a:lnTo>
                <a:lnTo>
                  <a:pt x="3010" y="1231"/>
                </a:lnTo>
                <a:lnTo>
                  <a:pt x="3008" y="1231"/>
                </a:lnTo>
                <a:lnTo>
                  <a:pt x="3007" y="1230"/>
                </a:lnTo>
                <a:lnTo>
                  <a:pt x="3006" y="1227"/>
                </a:lnTo>
                <a:lnTo>
                  <a:pt x="3003" y="1227"/>
                </a:lnTo>
                <a:lnTo>
                  <a:pt x="3001" y="1226"/>
                </a:lnTo>
                <a:lnTo>
                  <a:pt x="3000" y="1224"/>
                </a:lnTo>
                <a:lnTo>
                  <a:pt x="2999" y="1224"/>
                </a:lnTo>
                <a:lnTo>
                  <a:pt x="2999" y="1224"/>
                </a:lnTo>
                <a:lnTo>
                  <a:pt x="2997" y="1224"/>
                </a:lnTo>
                <a:lnTo>
                  <a:pt x="2996" y="1224"/>
                </a:lnTo>
                <a:lnTo>
                  <a:pt x="2996" y="1223"/>
                </a:lnTo>
                <a:lnTo>
                  <a:pt x="2996" y="1223"/>
                </a:lnTo>
                <a:lnTo>
                  <a:pt x="2996" y="1223"/>
                </a:lnTo>
                <a:lnTo>
                  <a:pt x="2996" y="1222"/>
                </a:lnTo>
                <a:lnTo>
                  <a:pt x="2996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3" y="1222"/>
                </a:lnTo>
                <a:lnTo>
                  <a:pt x="2992" y="1220"/>
                </a:lnTo>
                <a:lnTo>
                  <a:pt x="2992" y="1220"/>
                </a:lnTo>
                <a:lnTo>
                  <a:pt x="2990" y="1219"/>
                </a:lnTo>
                <a:lnTo>
                  <a:pt x="2989" y="1218"/>
                </a:lnTo>
                <a:lnTo>
                  <a:pt x="2988" y="1218"/>
                </a:lnTo>
                <a:lnTo>
                  <a:pt x="2985" y="1215"/>
                </a:lnTo>
                <a:lnTo>
                  <a:pt x="2984" y="1215"/>
                </a:lnTo>
                <a:lnTo>
                  <a:pt x="2984" y="1213"/>
                </a:lnTo>
                <a:lnTo>
                  <a:pt x="2984" y="1213"/>
                </a:lnTo>
                <a:lnTo>
                  <a:pt x="2984" y="1212"/>
                </a:lnTo>
                <a:lnTo>
                  <a:pt x="2985" y="1212"/>
                </a:lnTo>
                <a:lnTo>
                  <a:pt x="2986" y="1208"/>
                </a:lnTo>
                <a:lnTo>
                  <a:pt x="2988" y="1208"/>
                </a:lnTo>
                <a:lnTo>
                  <a:pt x="2988" y="1208"/>
                </a:lnTo>
                <a:lnTo>
                  <a:pt x="2989" y="1205"/>
                </a:lnTo>
                <a:lnTo>
                  <a:pt x="2989" y="1204"/>
                </a:lnTo>
                <a:lnTo>
                  <a:pt x="2988" y="1202"/>
                </a:lnTo>
                <a:lnTo>
                  <a:pt x="2988" y="1200"/>
                </a:lnTo>
                <a:lnTo>
                  <a:pt x="2990" y="1198"/>
                </a:lnTo>
                <a:lnTo>
                  <a:pt x="2990" y="1198"/>
                </a:lnTo>
                <a:lnTo>
                  <a:pt x="2992" y="1197"/>
                </a:lnTo>
                <a:lnTo>
                  <a:pt x="2992" y="1198"/>
                </a:lnTo>
                <a:lnTo>
                  <a:pt x="2993" y="1198"/>
                </a:lnTo>
                <a:lnTo>
                  <a:pt x="2993" y="1198"/>
                </a:lnTo>
                <a:lnTo>
                  <a:pt x="2995" y="1195"/>
                </a:lnTo>
                <a:lnTo>
                  <a:pt x="2995" y="1195"/>
                </a:lnTo>
                <a:lnTo>
                  <a:pt x="2993" y="1194"/>
                </a:lnTo>
                <a:lnTo>
                  <a:pt x="2995" y="1194"/>
                </a:lnTo>
                <a:lnTo>
                  <a:pt x="2997" y="1190"/>
                </a:lnTo>
                <a:lnTo>
                  <a:pt x="2997" y="1189"/>
                </a:lnTo>
                <a:lnTo>
                  <a:pt x="2997" y="1189"/>
                </a:lnTo>
                <a:lnTo>
                  <a:pt x="2996" y="1189"/>
                </a:lnTo>
                <a:lnTo>
                  <a:pt x="2995" y="1187"/>
                </a:lnTo>
                <a:lnTo>
                  <a:pt x="2995" y="1186"/>
                </a:lnTo>
                <a:lnTo>
                  <a:pt x="2993" y="1186"/>
                </a:lnTo>
                <a:lnTo>
                  <a:pt x="2992" y="1187"/>
                </a:lnTo>
                <a:lnTo>
                  <a:pt x="2992" y="1189"/>
                </a:lnTo>
                <a:lnTo>
                  <a:pt x="2992" y="1189"/>
                </a:lnTo>
                <a:lnTo>
                  <a:pt x="2992" y="1190"/>
                </a:lnTo>
                <a:lnTo>
                  <a:pt x="2992" y="1191"/>
                </a:lnTo>
                <a:lnTo>
                  <a:pt x="2990" y="1191"/>
                </a:lnTo>
                <a:lnTo>
                  <a:pt x="2989" y="1190"/>
                </a:lnTo>
                <a:lnTo>
                  <a:pt x="2989" y="1190"/>
                </a:lnTo>
                <a:lnTo>
                  <a:pt x="2989" y="1189"/>
                </a:lnTo>
                <a:lnTo>
                  <a:pt x="2988" y="1189"/>
                </a:lnTo>
                <a:lnTo>
                  <a:pt x="2988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8" y="1187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4"/>
                </a:lnTo>
                <a:lnTo>
                  <a:pt x="2988" y="1184"/>
                </a:lnTo>
                <a:lnTo>
                  <a:pt x="2986" y="1186"/>
                </a:lnTo>
                <a:lnTo>
                  <a:pt x="2986" y="1186"/>
                </a:lnTo>
                <a:lnTo>
                  <a:pt x="2985" y="1187"/>
                </a:lnTo>
                <a:lnTo>
                  <a:pt x="2982" y="1187"/>
                </a:lnTo>
                <a:lnTo>
                  <a:pt x="2981" y="1189"/>
                </a:lnTo>
                <a:lnTo>
                  <a:pt x="2979" y="1189"/>
                </a:lnTo>
                <a:lnTo>
                  <a:pt x="2978" y="1187"/>
                </a:lnTo>
                <a:lnTo>
                  <a:pt x="2978" y="1187"/>
                </a:lnTo>
                <a:lnTo>
                  <a:pt x="2977" y="1186"/>
                </a:lnTo>
                <a:lnTo>
                  <a:pt x="2975" y="1187"/>
                </a:lnTo>
                <a:lnTo>
                  <a:pt x="2974" y="1187"/>
                </a:lnTo>
                <a:lnTo>
                  <a:pt x="2973" y="1187"/>
                </a:lnTo>
                <a:lnTo>
                  <a:pt x="2973" y="1187"/>
                </a:lnTo>
                <a:lnTo>
                  <a:pt x="2971" y="1186"/>
                </a:lnTo>
                <a:lnTo>
                  <a:pt x="2968" y="1184"/>
                </a:lnTo>
                <a:lnTo>
                  <a:pt x="2967" y="1184"/>
                </a:lnTo>
                <a:lnTo>
                  <a:pt x="2966" y="1184"/>
                </a:lnTo>
                <a:lnTo>
                  <a:pt x="2964" y="1184"/>
                </a:lnTo>
                <a:lnTo>
                  <a:pt x="2964" y="1184"/>
                </a:lnTo>
                <a:lnTo>
                  <a:pt x="2962" y="1183"/>
                </a:lnTo>
                <a:lnTo>
                  <a:pt x="2962" y="1183"/>
                </a:lnTo>
                <a:lnTo>
                  <a:pt x="2960" y="1182"/>
                </a:lnTo>
                <a:lnTo>
                  <a:pt x="2960" y="1180"/>
                </a:lnTo>
                <a:lnTo>
                  <a:pt x="2959" y="1180"/>
                </a:lnTo>
                <a:lnTo>
                  <a:pt x="2957" y="1182"/>
                </a:lnTo>
                <a:lnTo>
                  <a:pt x="2957" y="1182"/>
                </a:lnTo>
                <a:lnTo>
                  <a:pt x="2956" y="1180"/>
                </a:lnTo>
                <a:lnTo>
                  <a:pt x="2955" y="1179"/>
                </a:lnTo>
                <a:lnTo>
                  <a:pt x="2953" y="1179"/>
                </a:lnTo>
                <a:lnTo>
                  <a:pt x="2953" y="1179"/>
                </a:lnTo>
                <a:lnTo>
                  <a:pt x="2953" y="1180"/>
                </a:lnTo>
                <a:lnTo>
                  <a:pt x="2952" y="1180"/>
                </a:lnTo>
                <a:lnTo>
                  <a:pt x="2952" y="1180"/>
                </a:lnTo>
                <a:lnTo>
                  <a:pt x="2951" y="1179"/>
                </a:lnTo>
                <a:lnTo>
                  <a:pt x="2951" y="1179"/>
                </a:lnTo>
                <a:lnTo>
                  <a:pt x="2949" y="1179"/>
                </a:lnTo>
                <a:lnTo>
                  <a:pt x="2949" y="1180"/>
                </a:lnTo>
                <a:lnTo>
                  <a:pt x="2951" y="1180"/>
                </a:lnTo>
                <a:lnTo>
                  <a:pt x="2952" y="1182"/>
                </a:lnTo>
                <a:lnTo>
                  <a:pt x="2952" y="1182"/>
                </a:lnTo>
                <a:lnTo>
                  <a:pt x="2953" y="1182"/>
                </a:lnTo>
                <a:lnTo>
                  <a:pt x="2956" y="1182"/>
                </a:lnTo>
                <a:lnTo>
                  <a:pt x="2957" y="1183"/>
                </a:lnTo>
                <a:lnTo>
                  <a:pt x="2957" y="1184"/>
                </a:lnTo>
                <a:lnTo>
                  <a:pt x="2957" y="1184"/>
                </a:lnTo>
                <a:lnTo>
                  <a:pt x="2957" y="1186"/>
                </a:lnTo>
                <a:lnTo>
                  <a:pt x="2957" y="1187"/>
                </a:lnTo>
                <a:lnTo>
                  <a:pt x="2957" y="1187"/>
                </a:lnTo>
                <a:lnTo>
                  <a:pt x="2957" y="1187"/>
                </a:lnTo>
                <a:lnTo>
                  <a:pt x="2956" y="1187"/>
                </a:lnTo>
                <a:lnTo>
                  <a:pt x="2956" y="1187"/>
                </a:lnTo>
                <a:lnTo>
                  <a:pt x="2955" y="1189"/>
                </a:lnTo>
                <a:lnTo>
                  <a:pt x="2955" y="1190"/>
                </a:lnTo>
                <a:lnTo>
                  <a:pt x="2955" y="1189"/>
                </a:lnTo>
                <a:lnTo>
                  <a:pt x="2953" y="1189"/>
                </a:lnTo>
                <a:lnTo>
                  <a:pt x="2952" y="1189"/>
                </a:lnTo>
                <a:lnTo>
                  <a:pt x="2952" y="1189"/>
                </a:lnTo>
                <a:lnTo>
                  <a:pt x="2951" y="1189"/>
                </a:lnTo>
                <a:lnTo>
                  <a:pt x="2949" y="1189"/>
                </a:lnTo>
                <a:lnTo>
                  <a:pt x="2948" y="1189"/>
                </a:lnTo>
                <a:lnTo>
                  <a:pt x="2945" y="1189"/>
                </a:lnTo>
                <a:lnTo>
                  <a:pt x="2945" y="1189"/>
                </a:lnTo>
                <a:lnTo>
                  <a:pt x="2944" y="1187"/>
                </a:lnTo>
                <a:lnTo>
                  <a:pt x="2944" y="1187"/>
                </a:lnTo>
                <a:lnTo>
                  <a:pt x="2944" y="1187"/>
                </a:lnTo>
                <a:lnTo>
                  <a:pt x="2944" y="1189"/>
                </a:lnTo>
                <a:lnTo>
                  <a:pt x="2942" y="1189"/>
                </a:lnTo>
                <a:lnTo>
                  <a:pt x="2941" y="1189"/>
                </a:lnTo>
                <a:lnTo>
                  <a:pt x="2942" y="1189"/>
                </a:lnTo>
                <a:lnTo>
                  <a:pt x="2941" y="1190"/>
                </a:lnTo>
                <a:lnTo>
                  <a:pt x="2941" y="1190"/>
                </a:lnTo>
                <a:lnTo>
                  <a:pt x="2940" y="1190"/>
                </a:lnTo>
                <a:lnTo>
                  <a:pt x="2940" y="1191"/>
                </a:lnTo>
                <a:lnTo>
                  <a:pt x="2941" y="1191"/>
                </a:lnTo>
                <a:lnTo>
                  <a:pt x="2940" y="1191"/>
                </a:lnTo>
                <a:lnTo>
                  <a:pt x="2940" y="1191"/>
                </a:lnTo>
                <a:lnTo>
                  <a:pt x="2938" y="1190"/>
                </a:lnTo>
                <a:lnTo>
                  <a:pt x="2938" y="1190"/>
                </a:lnTo>
                <a:lnTo>
                  <a:pt x="2938" y="1191"/>
                </a:lnTo>
                <a:lnTo>
                  <a:pt x="2938" y="1191"/>
                </a:lnTo>
                <a:lnTo>
                  <a:pt x="2938" y="1193"/>
                </a:lnTo>
                <a:lnTo>
                  <a:pt x="2937" y="1193"/>
                </a:lnTo>
                <a:lnTo>
                  <a:pt x="2937" y="1193"/>
                </a:lnTo>
                <a:lnTo>
                  <a:pt x="2935" y="1193"/>
                </a:lnTo>
                <a:lnTo>
                  <a:pt x="2935" y="1195"/>
                </a:lnTo>
                <a:lnTo>
                  <a:pt x="2934" y="1195"/>
                </a:lnTo>
                <a:lnTo>
                  <a:pt x="2933" y="1197"/>
                </a:lnTo>
                <a:lnTo>
                  <a:pt x="2933" y="1197"/>
                </a:lnTo>
                <a:lnTo>
                  <a:pt x="2934" y="1200"/>
                </a:lnTo>
                <a:lnTo>
                  <a:pt x="2934" y="1200"/>
                </a:lnTo>
                <a:lnTo>
                  <a:pt x="2933" y="1201"/>
                </a:lnTo>
                <a:lnTo>
                  <a:pt x="2933" y="1201"/>
                </a:lnTo>
                <a:lnTo>
                  <a:pt x="2931" y="1201"/>
                </a:lnTo>
                <a:lnTo>
                  <a:pt x="2930" y="1201"/>
                </a:lnTo>
                <a:lnTo>
                  <a:pt x="2930" y="1202"/>
                </a:lnTo>
                <a:lnTo>
                  <a:pt x="2930" y="1202"/>
                </a:lnTo>
                <a:lnTo>
                  <a:pt x="2930" y="1204"/>
                </a:lnTo>
                <a:lnTo>
                  <a:pt x="2929" y="1205"/>
                </a:lnTo>
                <a:lnTo>
                  <a:pt x="2929" y="1205"/>
                </a:lnTo>
                <a:lnTo>
                  <a:pt x="2929" y="1206"/>
                </a:lnTo>
                <a:lnTo>
                  <a:pt x="2927" y="1208"/>
                </a:lnTo>
                <a:lnTo>
                  <a:pt x="2926" y="1209"/>
                </a:lnTo>
                <a:lnTo>
                  <a:pt x="2927" y="1211"/>
                </a:lnTo>
                <a:lnTo>
                  <a:pt x="2929" y="1211"/>
                </a:lnTo>
                <a:lnTo>
                  <a:pt x="2929" y="1211"/>
                </a:lnTo>
                <a:lnTo>
                  <a:pt x="2929" y="1211"/>
                </a:lnTo>
                <a:lnTo>
                  <a:pt x="2929" y="1212"/>
                </a:lnTo>
                <a:lnTo>
                  <a:pt x="2929" y="1212"/>
                </a:lnTo>
                <a:lnTo>
                  <a:pt x="2930" y="1213"/>
                </a:lnTo>
                <a:lnTo>
                  <a:pt x="2930" y="1213"/>
                </a:lnTo>
                <a:lnTo>
                  <a:pt x="2930" y="1213"/>
                </a:lnTo>
                <a:lnTo>
                  <a:pt x="2930" y="1213"/>
                </a:lnTo>
                <a:lnTo>
                  <a:pt x="2929" y="1213"/>
                </a:lnTo>
                <a:lnTo>
                  <a:pt x="2929" y="1215"/>
                </a:lnTo>
                <a:lnTo>
                  <a:pt x="2929" y="1216"/>
                </a:lnTo>
                <a:lnTo>
                  <a:pt x="2929" y="1216"/>
                </a:lnTo>
                <a:lnTo>
                  <a:pt x="2929" y="1216"/>
                </a:lnTo>
                <a:lnTo>
                  <a:pt x="2929" y="1216"/>
                </a:lnTo>
                <a:lnTo>
                  <a:pt x="2927" y="1216"/>
                </a:lnTo>
                <a:lnTo>
                  <a:pt x="2927" y="1215"/>
                </a:lnTo>
                <a:lnTo>
                  <a:pt x="2926" y="1215"/>
                </a:lnTo>
                <a:lnTo>
                  <a:pt x="2924" y="1215"/>
                </a:lnTo>
                <a:lnTo>
                  <a:pt x="2924" y="1215"/>
                </a:lnTo>
                <a:lnTo>
                  <a:pt x="2924" y="1216"/>
                </a:lnTo>
                <a:lnTo>
                  <a:pt x="2924" y="1218"/>
                </a:lnTo>
                <a:lnTo>
                  <a:pt x="2924" y="1216"/>
                </a:lnTo>
                <a:lnTo>
                  <a:pt x="2924" y="1215"/>
                </a:lnTo>
                <a:lnTo>
                  <a:pt x="2923" y="1215"/>
                </a:lnTo>
                <a:lnTo>
                  <a:pt x="2919" y="1213"/>
                </a:lnTo>
                <a:lnTo>
                  <a:pt x="2919" y="1213"/>
                </a:lnTo>
                <a:lnTo>
                  <a:pt x="2917" y="1213"/>
                </a:lnTo>
                <a:lnTo>
                  <a:pt x="2916" y="1213"/>
                </a:lnTo>
                <a:lnTo>
                  <a:pt x="2916" y="1215"/>
                </a:lnTo>
                <a:lnTo>
                  <a:pt x="2916" y="1215"/>
                </a:lnTo>
                <a:lnTo>
                  <a:pt x="2916" y="1215"/>
                </a:lnTo>
                <a:lnTo>
                  <a:pt x="2915" y="1215"/>
                </a:lnTo>
                <a:lnTo>
                  <a:pt x="2915" y="1216"/>
                </a:lnTo>
                <a:lnTo>
                  <a:pt x="2915" y="1216"/>
                </a:lnTo>
                <a:lnTo>
                  <a:pt x="2915" y="1218"/>
                </a:lnTo>
                <a:lnTo>
                  <a:pt x="2915" y="1218"/>
                </a:lnTo>
                <a:lnTo>
                  <a:pt x="2915" y="1219"/>
                </a:lnTo>
                <a:lnTo>
                  <a:pt x="2915" y="1218"/>
                </a:lnTo>
                <a:lnTo>
                  <a:pt x="2915" y="1218"/>
                </a:lnTo>
                <a:lnTo>
                  <a:pt x="2913" y="1219"/>
                </a:lnTo>
                <a:lnTo>
                  <a:pt x="2913" y="1219"/>
                </a:lnTo>
                <a:lnTo>
                  <a:pt x="2913" y="1216"/>
                </a:lnTo>
                <a:lnTo>
                  <a:pt x="2913" y="1215"/>
                </a:lnTo>
                <a:lnTo>
                  <a:pt x="2915" y="1213"/>
                </a:lnTo>
                <a:lnTo>
                  <a:pt x="2915" y="1213"/>
                </a:lnTo>
                <a:lnTo>
                  <a:pt x="2915" y="1212"/>
                </a:lnTo>
                <a:lnTo>
                  <a:pt x="2912" y="1211"/>
                </a:lnTo>
                <a:lnTo>
                  <a:pt x="2911" y="1209"/>
                </a:lnTo>
                <a:lnTo>
                  <a:pt x="2909" y="1208"/>
                </a:lnTo>
                <a:lnTo>
                  <a:pt x="2908" y="1206"/>
                </a:lnTo>
                <a:lnTo>
                  <a:pt x="2908" y="1206"/>
                </a:lnTo>
                <a:lnTo>
                  <a:pt x="2906" y="1205"/>
                </a:lnTo>
                <a:lnTo>
                  <a:pt x="2904" y="1205"/>
                </a:lnTo>
                <a:lnTo>
                  <a:pt x="2904" y="1204"/>
                </a:lnTo>
                <a:lnTo>
                  <a:pt x="2902" y="1204"/>
                </a:lnTo>
                <a:lnTo>
                  <a:pt x="2901" y="1204"/>
                </a:lnTo>
                <a:lnTo>
                  <a:pt x="2901" y="1205"/>
                </a:lnTo>
                <a:lnTo>
                  <a:pt x="2901" y="1205"/>
                </a:lnTo>
                <a:lnTo>
                  <a:pt x="2900" y="1206"/>
                </a:lnTo>
                <a:lnTo>
                  <a:pt x="2900" y="1208"/>
                </a:lnTo>
                <a:lnTo>
                  <a:pt x="2898" y="1206"/>
                </a:lnTo>
                <a:lnTo>
                  <a:pt x="2898" y="1206"/>
                </a:lnTo>
                <a:lnTo>
                  <a:pt x="2897" y="1206"/>
                </a:lnTo>
                <a:lnTo>
                  <a:pt x="2897" y="1206"/>
                </a:lnTo>
                <a:lnTo>
                  <a:pt x="2897" y="1208"/>
                </a:lnTo>
                <a:lnTo>
                  <a:pt x="2895" y="1206"/>
                </a:lnTo>
                <a:lnTo>
                  <a:pt x="2895" y="1205"/>
                </a:lnTo>
                <a:lnTo>
                  <a:pt x="2895" y="1205"/>
                </a:lnTo>
                <a:lnTo>
                  <a:pt x="2894" y="1205"/>
                </a:lnTo>
                <a:lnTo>
                  <a:pt x="2894" y="1206"/>
                </a:lnTo>
                <a:lnTo>
                  <a:pt x="2894" y="1206"/>
                </a:lnTo>
                <a:lnTo>
                  <a:pt x="2894" y="1208"/>
                </a:lnTo>
                <a:lnTo>
                  <a:pt x="2894" y="1208"/>
                </a:lnTo>
                <a:lnTo>
                  <a:pt x="2894" y="1208"/>
                </a:lnTo>
                <a:lnTo>
                  <a:pt x="2894" y="1209"/>
                </a:lnTo>
                <a:lnTo>
                  <a:pt x="2894" y="1211"/>
                </a:lnTo>
                <a:lnTo>
                  <a:pt x="2893" y="1211"/>
                </a:lnTo>
                <a:lnTo>
                  <a:pt x="2893" y="1212"/>
                </a:lnTo>
                <a:lnTo>
                  <a:pt x="2893" y="1212"/>
                </a:lnTo>
                <a:lnTo>
                  <a:pt x="2893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0" y="1211"/>
                </a:lnTo>
                <a:lnTo>
                  <a:pt x="2891" y="1211"/>
                </a:lnTo>
                <a:lnTo>
                  <a:pt x="2891" y="1209"/>
                </a:lnTo>
                <a:lnTo>
                  <a:pt x="2891" y="1208"/>
                </a:lnTo>
                <a:lnTo>
                  <a:pt x="2890" y="1208"/>
                </a:lnTo>
                <a:lnTo>
                  <a:pt x="2890" y="1208"/>
                </a:lnTo>
                <a:lnTo>
                  <a:pt x="2890" y="1209"/>
                </a:lnTo>
                <a:lnTo>
                  <a:pt x="2890" y="1211"/>
                </a:lnTo>
                <a:lnTo>
                  <a:pt x="2889" y="1211"/>
                </a:lnTo>
                <a:lnTo>
                  <a:pt x="2889" y="1211"/>
                </a:lnTo>
                <a:lnTo>
                  <a:pt x="2887" y="1211"/>
                </a:lnTo>
                <a:lnTo>
                  <a:pt x="2887" y="1212"/>
                </a:lnTo>
                <a:lnTo>
                  <a:pt x="2887" y="1212"/>
                </a:lnTo>
                <a:lnTo>
                  <a:pt x="2886" y="1212"/>
                </a:lnTo>
                <a:lnTo>
                  <a:pt x="2886" y="1213"/>
                </a:lnTo>
                <a:lnTo>
                  <a:pt x="2886" y="1215"/>
                </a:lnTo>
                <a:lnTo>
                  <a:pt x="2886" y="1215"/>
                </a:lnTo>
                <a:lnTo>
                  <a:pt x="2887" y="1216"/>
                </a:lnTo>
                <a:lnTo>
                  <a:pt x="2887" y="1216"/>
                </a:lnTo>
                <a:lnTo>
                  <a:pt x="2887" y="1216"/>
                </a:lnTo>
                <a:lnTo>
                  <a:pt x="2887" y="1216"/>
                </a:lnTo>
                <a:lnTo>
                  <a:pt x="2886" y="1216"/>
                </a:lnTo>
                <a:lnTo>
                  <a:pt x="2884" y="1216"/>
                </a:lnTo>
                <a:lnTo>
                  <a:pt x="2884" y="1215"/>
                </a:lnTo>
                <a:lnTo>
                  <a:pt x="2884" y="1216"/>
                </a:lnTo>
                <a:lnTo>
                  <a:pt x="2884" y="1216"/>
                </a:lnTo>
                <a:lnTo>
                  <a:pt x="2884" y="1216"/>
                </a:lnTo>
                <a:lnTo>
                  <a:pt x="2883" y="1216"/>
                </a:lnTo>
                <a:lnTo>
                  <a:pt x="2883" y="1218"/>
                </a:lnTo>
                <a:lnTo>
                  <a:pt x="2883" y="1218"/>
                </a:lnTo>
                <a:lnTo>
                  <a:pt x="2883" y="1218"/>
                </a:lnTo>
                <a:lnTo>
                  <a:pt x="2883" y="1219"/>
                </a:lnTo>
                <a:lnTo>
                  <a:pt x="2884" y="1219"/>
                </a:lnTo>
                <a:lnTo>
                  <a:pt x="2884" y="1219"/>
                </a:lnTo>
                <a:lnTo>
                  <a:pt x="2884" y="1219"/>
                </a:lnTo>
                <a:lnTo>
                  <a:pt x="2884" y="1220"/>
                </a:lnTo>
                <a:lnTo>
                  <a:pt x="2884" y="1220"/>
                </a:lnTo>
                <a:lnTo>
                  <a:pt x="2884" y="1219"/>
                </a:lnTo>
                <a:lnTo>
                  <a:pt x="2882" y="1218"/>
                </a:lnTo>
                <a:lnTo>
                  <a:pt x="2882" y="1218"/>
                </a:lnTo>
                <a:lnTo>
                  <a:pt x="2882" y="1219"/>
                </a:lnTo>
                <a:lnTo>
                  <a:pt x="2882" y="1219"/>
                </a:lnTo>
                <a:lnTo>
                  <a:pt x="2880" y="1219"/>
                </a:lnTo>
                <a:lnTo>
                  <a:pt x="2880" y="1220"/>
                </a:lnTo>
                <a:lnTo>
                  <a:pt x="2879" y="1220"/>
                </a:lnTo>
                <a:lnTo>
                  <a:pt x="2879" y="1220"/>
                </a:lnTo>
                <a:lnTo>
                  <a:pt x="2879" y="1222"/>
                </a:lnTo>
                <a:lnTo>
                  <a:pt x="2879" y="1223"/>
                </a:lnTo>
                <a:lnTo>
                  <a:pt x="2879" y="1223"/>
                </a:lnTo>
                <a:lnTo>
                  <a:pt x="2879" y="1224"/>
                </a:lnTo>
                <a:lnTo>
                  <a:pt x="2880" y="1223"/>
                </a:lnTo>
                <a:lnTo>
                  <a:pt x="2880" y="1223"/>
                </a:lnTo>
                <a:lnTo>
                  <a:pt x="2880" y="1224"/>
                </a:lnTo>
                <a:lnTo>
                  <a:pt x="2880" y="1224"/>
                </a:lnTo>
                <a:lnTo>
                  <a:pt x="2880" y="1226"/>
                </a:lnTo>
                <a:lnTo>
                  <a:pt x="2880" y="1226"/>
                </a:lnTo>
                <a:lnTo>
                  <a:pt x="2879" y="1226"/>
                </a:lnTo>
                <a:lnTo>
                  <a:pt x="2879" y="1226"/>
                </a:lnTo>
                <a:lnTo>
                  <a:pt x="2879" y="1226"/>
                </a:lnTo>
                <a:lnTo>
                  <a:pt x="2879" y="1227"/>
                </a:lnTo>
                <a:lnTo>
                  <a:pt x="2879" y="1229"/>
                </a:lnTo>
                <a:lnTo>
                  <a:pt x="2879" y="1229"/>
                </a:lnTo>
                <a:lnTo>
                  <a:pt x="2880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0" y="1229"/>
                </a:lnTo>
                <a:lnTo>
                  <a:pt x="2879" y="1229"/>
                </a:lnTo>
                <a:lnTo>
                  <a:pt x="2878" y="1229"/>
                </a:lnTo>
                <a:lnTo>
                  <a:pt x="2876" y="1229"/>
                </a:lnTo>
                <a:lnTo>
                  <a:pt x="2876" y="1227"/>
                </a:lnTo>
                <a:lnTo>
                  <a:pt x="2875" y="1227"/>
                </a:lnTo>
                <a:lnTo>
                  <a:pt x="2875" y="1227"/>
                </a:lnTo>
                <a:lnTo>
                  <a:pt x="2873" y="1229"/>
                </a:lnTo>
                <a:lnTo>
                  <a:pt x="2873" y="1229"/>
                </a:lnTo>
                <a:lnTo>
                  <a:pt x="2872" y="1227"/>
                </a:lnTo>
                <a:lnTo>
                  <a:pt x="2871" y="1227"/>
                </a:lnTo>
                <a:lnTo>
                  <a:pt x="2871" y="1227"/>
                </a:lnTo>
                <a:lnTo>
                  <a:pt x="2871" y="1229"/>
                </a:lnTo>
                <a:lnTo>
                  <a:pt x="2871" y="1229"/>
                </a:lnTo>
                <a:lnTo>
                  <a:pt x="2871" y="1230"/>
                </a:lnTo>
                <a:lnTo>
                  <a:pt x="2871" y="1230"/>
                </a:lnTo>
                <a:lnTo>
                  <a:pt x="2869" y="1230"/>
                </a:lnTo>
                <a:lnTo>
                  <a:pt x="2871" y="1230"/>
                </a:lnTo>
                <a:lnTo>
                  <a:pt x="2871" y="1231"/>
                </a:lnTo>
                <a:lnTo>
                  <a:pt x="2872" y="1233"/>
                </a:lnTo>
                <a:lnTo>
                  <a:pt x="2872" y="1233"/>
                </a:lnTo>
                <a:lnTo>
                  <a:pt x="2872" y="1234"/>
                </a:lnTo>
                <a:lnTo>
                  <a:pt x="2873" y="1234"/>
                </a:lnTo>
                <a:lnTo>
                  <a:pt x="2873" y="1234"/>
                </a:lnTo>
                <a:lnTo>
                  <a:pt x="2873" y="1234"/>
                </a:lnTo>
                <a:lnTo>
                  <a:pt x="2873" y="1235"/>
                </a:lnTo>
                <a:lnTo>
                  <a:pt x="2873" y="1235"/>
                </a:lnTo>
                <a:lnTo>
                  <a:pt x="2872" y="1235"/>
                </a:lnTo>
                <a:lnTo>
                  <a:pt x="2872" y="1235"/>
                </a:lnTo>
                <a:lnTo>
                  <a:pt x="2871" y="1235"/>
                </a:lnTo>
                <a:lnTo>
                  <a:pt x="2871" y="1235"/>
                </a:lnTo>
                <a:lnTo>
                  <a:pt x="2871" y="1235"/>
                </a:lnTo>
                <a:lnTo>
                  <a:pt x="2871" y="1237"/>
                </a:lnTo>
                <a:lnTo>
                  <a:pt x="2871" y="1238"/>
                </a:lnTo>
                <a:lnTo>
                  <a:pt x="2871" y="1240"/>
                </a:lnTo>
                <a:lnTo>
                  <a:pt x="2871" y="1240"/>
                </a:lnTo>
                <a:lnTo>
                  <a:pt x="2871" y="1240"/>
                </a:lnTo>
                <a:lnTo>
                  <a:pt x="2869" y="1238"/>
                </a:lnTo>
                <a:lnTo>
                  <a:pt x="2869" y="1238"/>
                </a:lnTo>
                <a:lnTo>
                  <a:pt x="2868" y="1235"/>
                </a:lnTo>
                <a:lnTo>
                  <a:pt x="2867" y="1234"/>
                </a:lnTo>
                <a:lnTo>
                  <a:pt x="2865" y="1231"/>
                </a:lnTo>
                <a:lnTo>
                  <a:pt x="2865" y="1230"/>
                </a:lnTo>
                <a:lnTo>
                  <a:pt x="2864" y="1229"/>
                </a:lnTo>
                <a:lnTo>
                  <a:pt x="2864" y="1230"/>
                </a:lnTo>
                <a:lnTo>
                  <a:pt x="2862" y="1231"/>
                </a:lnTo>
                <a:lnTo>
                  <a:pt x="2862" y="1233"/>
                </a:lnTo>
                <a:lnTo>
                  <a:pt x="2861" y="1234"/>
                </a:lnTo>
                <a:lnTo>
                  <a:pt x="2861" y="1234"/>
                </a:lnTo>
                <a:lnTo>
                  <a:pt x="2860" y="1234"/>
                </a:lnTo>
                <a:lnTo>
                  <a:pt x="2858" y="1235"/>
                </a:lnTo>
                <a:lnTo>
                  <a:pt x="2858" y="1235"/>
                </a:lnTo>
                <a:lnTo>
                  <a:pt x="2857" y="1238"/>
                </a:lnTo>
                <a:lnTo>
                  <a:pt x="2857" y="1238"/>
                </a:lnTo>
                <a:lnTo>
                  <a:pt x="2857" y="1240"/>
                </a:lnTo>
                <a:lnTo>
                  <a:pt x="2857" y="1242"/>
                </a:lnTo>
                <a:lnTo>
                  <a:pt x="2858" y="1244"/>
                </a:lnTo>
                <a:lnTo>
                  <a:pt x="2858" y="1244"/>
                </a:lnTo>
                <a:lnTo>
                  <a:pt x="2860" y="1245"/>
                </a:lnTo>
                <a:lnTo>
                  <a:pt x="2858" y="1245"/>
                </a:lnTo>
                <a:lnTo>
                  <a:pt x="2858" y="1246"/>
                </a:lnTo>
                <a:lnTo>
                  <a:pt x="2856" y="1248"/>
                </a:lnTo>
                <a:lnTo>
                  <a:pt x="2854" y="1249"/>
                </a:lnTo>
                <a:lnTo>
                  <a:pt x="2854" y="1249"/>
                </a:lnTo>
                <a:lnTo>
                  <a:pt x="2853" y="1251"/>
                </a:lnTo>
                <a:lnTo>
                  <a:pt x="2853" y="1252"/>
                </a:lnTo>
                <a:lnTo>
                  <a:pt x="2851" y="1253"/>
                </a:lnTo>
                <a:lnTo>
                  <a:pt x="2851" y="1255"/>
                </a:lnTo>
                <a:lnTo>
                  <a:pt x="2849" y="1258"/>
                </a:lnTo>
                <a:lnTo>
                  <a:pt x="2847" y="1259"/>
                </a:lnTo>
                <a:lnTo>
                  <a:pt x="2846" y="1260"/>
                </a:lnTo>
                <a:lnTo>
                  <a:pt x="2845" y="1260"/>
                </a:lnTo>
                <a:lnTo>
                  <a:pt x="2840" y="1263"/>
                </a:lnTo>
                <a:lnTo>
                  <a:pt x="2839" y="1263"/>
                </a:lnTo>
                <a:lnTo>
                  <a:pt x="2835" y="1263"/>
                </a:lnTo>
                <a:lnTo>
                  <a:pt x="2832" y="1264"/>
                </a:lnTo>
                <a:lnTo>
                  <a:pt x="2831" y="1264"/>
                </a:lnTo>
                <a:lnTo>
                  <a:pt x="2828" y="1264"/>
                </a:lnTo>
                <a:lnTo>
                  <a:pt x="2825" y="1267"/>
                </a:lnTo>
                <a:lnTo>
                  <a:pt x="2823" y="1267"/>
                </a:lnTo>
                <a:lnTo>
                  <a:pt x="2820" y="1267"/>
                </a:lnTo>
                <a:lnTo>
                  <a:pt x="2818" y="1269"/>
                </a:lnTo>
                <a:lnTo>
                  <a:pt x="2816" y="1270"/>
                </a:lnTo>
                <a:lnTo>
                  <a:pt x="2814" y="1270"/>
                </a:lnTo>
                <a:lnTo>
                  <a:pt x="2812" y="1271"/>
                </a:lnTo>
                <a:lnTo>
                  <a:pt x="2812" y="1271"/>
                </a:lnTo>
                <a:lnTo>
                  <a:pt x="2809" y="1270"/>
                </a:lnTo>
                <a:lnTo>
                  <a:pt x="2807" y="1270"/>
                </a:lnTo>
                <a:lnTo>
                  <a:pt x="2806" y="1270"/>
                </a:lnTo>
                <a:lnTo>
                  <a:pt x="2805" y="1270"/>
                </a:lnTo>
                <a:lnTo>
                  <a:pt x="2805" y="1271"/>
                </a:lnTo>
                <a:lnTo>
                  <a:pt x="2799" y="1274"/>
                </a:lnTo>
                <a:lnTo>
                  <a:pt x="2798" y="1275"/>
                </a:lnTo>
                <a:lnTo>
                  <a:pt x="2796" y="1277"/>
                </a:lnTo>
                <a:lnTo>
                  <a:pt x="2795" y="1277"/>
                </a:lnTo>
                <a:lnTo>
                  <a:pt x="2794" y="1278"/>
                </a:lnTo>
                <a:lnTo>
                  <a:pt x="2791" y="1280"/>
                </a:lnTo>
                <a:lnTo>
                  <a:pt x="2788" y="1281"/>
                </a:lnTo>
                <a:lnTo>
                  <a:pt x="2787" y="1282"/>
                </a:lnTo>
                <a:lnTo>
                  <a:pt x="2785" y="1284"/>
                </a:lnTo>
                <a:lnTo>
                  <a:pt x="2784" y="1286"/>
                </a:lnTo>
                <a:lnTo>
                  <a:pt x="2783" y="1286"/>
                </a:lnTo>
                <a:lnTo>
                  <a:pt x="2783" y="1288"/>
                </a:lnTo>
                <a:lnTo>
                  <a:pt x="2781" y="1288"/>
                </a:lnTo>
                <a:lnTo>
                  <a:pt x="2781" y="1288"/>
                </a:lnTo>
                <a:lnTo>
                  <a:pt x="2781" y="1286"/>
                </a:lnTo>
                <a:lnTo>
                  <a:pt x="2780" y="1285"/>
                </a:lnTo>
                <a:lnTo>
                  <a:pt x="2781" y="1282"/>
                </a:lnTo>
                <a:lnTo>
                  <a:pt x="2781" y="1282"/>
                </a:lnTo>
                <a:lnTo>
                  <a:pt x="2780" y="1282"/>
                </a:lnTo>
                <a:lnTo>
                  <a:pt x="2779" y="1284"/>
                </a:lnTo>
                <a:lnTo>
                  <a:pt x="2777" y="1286"/>
                </a:lnTo>
                <a:lnTo>
                  <a:pt x="2777" y="1291"/>
                </a:lnTo>
                <a:lnTo>
                  <a:pt x="2777" y="1292"/>
                </a:lnTo>
                <a:lnTo>
                  <a:pt x="2777" y="1293"/>
                </a:lnTo>
                <a:lnTo>
                  <a:pt x="2777" y="1293"/>
                </a:lnTo>
                <a:lnTo>
                  <a:pt x="2777" y="1296"/>
                </a:lnTo>
                <a:lnTo>
                  <a:pt x="2777" y="1296"/>
                </a:lnTo>
                <a:lnTo>
                  <a:pt x="2777" y="1297"/>
                </a:lnTo>
                <a:lnTo>
                  <a:pt x="2776" y="1302"/>
                </a:lnTo>
                <a:lnTo>
                  <a:pt x="2774" y="1303"/>
                </a:lnTo>
                <a:lnTo>
                  <a:pt x="2774" y="1304"/>
                </a:lnTo>
                <a:lnTo>
                  <a:pt x="2774" y="1306"/>
                </a:lnTo>
                <a:lnTo>
                  <a:pt x="2774" y="1309"/>
                </a:lnTo>
                <a:lnTo>
                  <a:pt x="2774" y="1310"/>
                </a:lnTo>
                <a:lnTo>
                  <a:pt x="2776" y="1310"/>
                </a:lnTo>
                <a:lnTo>
                  <a:pt x="2776" y="1314"/>
                </a:lnTo>
                <a:lnTo>
                  <a:pt x="2777" y="1315"/>
                </a:lnTo>
                <a:lnTo>
                  <a:pt x="2780" y="1320"/>
                </a:lnTo>
                <a:lnTo>
                  <a:pt x="2781" y="1322"/>
                </a:lnTo>
                <a:lnTo>
                  <a:pt x="2781" y="1324"/>
                </a:lnTo>
                <a:lnTo>
                  <a:pt x="2781" y="1325"/>
                </a:lnTo>
                <a:lnTo>
                  <a:pt x="2781" y="1326"/>
                </a:lnTo>
                <a:lnTo>
                  <a:pt x="2781" y="1326"/>
                </a:lnTo>
                <a:lnTo>
                  <a:pt x="2780" y="1328"/>
                </a:lnTo>
                <a:lnTo>
                  <a:pt x="2780" y="1326"/>
                </a:lnTo>
                <a:lnTo>
                  <a:pt x="2779" y="1326"/>
                </a:lnTo>
                <a:lnTo>
                  <a:pt x="2779" y="1324"/>
                </a:lnTo>
                <a:lnTo>
                  <a:pt x="2779" y="1324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4"/>
                </a:lnTo>
                <a:lnTo>
                  <a:pt x="2777" y="1324"/>
                </a:lnTo>
                <a:lnTo>
                  <a:pt x="2777" y="1322"/>
                </a:lnTo>
                <a:lnTo>
                  <a:pt x="2776" y="1321"/>
                </a:lnTo>
                <a:lnTo>
                  <a:pt x="2776" y="1320"/>
                </a:lnTo>
                <a:lnTo>
                  <a:pt x="2774" y="1320"/>
                </a:lnTo>
                <a:lnTo>
                  <a:pt x="2774" y="1320"/>
                </a:lnTo>
                <a:lnTo>
                  <a:pt x="2774" y="1321"/>
                </a:lnTo>
                <a:lnTo>
                  <a:pt x="2774" y="1322"/>
                </a:lnTo>
                <a:lnTo>
                  <a:pt x="2776" y="1325"/>
                </a:lnTo>
                <a:lnTo>
                  <a:pt x="2777" y="1326"/>
                </a:lnTo>
                <a:lnTo>
                  <a:pt x="2777" y="1326"/>
                </a:lnTo>
                <a:lnTo>
                  <a:pt x="2779" y="1326"/>
                </a:lnTo>
                <a:lnTo>
                  <a:pt x="2779" y="1329"/>
                </a:lnTo>
                <a:lnTo>
                  <a:pt x="2777" y="1329"/>
                </a:lnTo>
                <a:lnTo>
                  <a:pt x="2777" y="1329"/>
                </a:lnTo>
                <a:lnTo>
                  <a:pt x="2776" y="1329"/>
                </a:lnTo>
                <a:lnTo>
                  <a:pt x="2776" y="1328"/>
                </a:lnTo>
                <a:lnTo>
                  <a:pt x="2774" y="1325"/>
                </a:lnTo>
                <a:lnTo>
                  <a:pt x="2774" y="1325"/>
                </a:lnTo>
                <a:lnTo>
                  <a:pt x="2773" y="1325"/>
                </a:lnTo>
                <a:lnTo>
                  <a:pt x="2773" y="1325"/>
                </a:lnTo>
                <a:lnTo>
                  <a:pt x="2773" y="1326"/>
                </a:lnTo>
                <a:lnTo>
                  <a:pt x="2773" y="1326"/>
                </a:lnTo>
                <a:lnTo>
                  <a:pt x="2773" y="1326"/>
                </a:lnTo>
                <a:lnTo>
                  <a:pt x="2773" y="1325"/>
                </a:lnTo>
                <a:lnTo>
                  <a:pt x="2772" y="1325"/>
                </a:lnTo>
                <a:lnTo>
                  <a:pt x="2772" y="1325"/>
                </a:lnTo>
                <a:lnTo>
                  <a:pt x="2772" y="1326"/>
                </a:lnTo>
                <a:lnTo>
                  <a:pt x="2773" y="1328"/>
                </a:lnTo>
                <a:lnTo>
                  <a:pt x="2777" y="1332"/>
                </a:lnTo>
                <a:lnTo>
                  <a:pt x="2780" y="1337"/>
                </a:lnTo>
                <a:lnTo>
                  <a:pt x="2780" y="1339"/>
                </a:lnTo>
                <a:lnTo>
                  <a:pt x="2781" y="1344"/>
                </a:lnTo>
                <a:lnTo>
                  <a:pt x="2781" y="1344"/>
                </a:lnTo>
                <a:lnTo>
                  <a:pt x="2783" y="1347"/>
                </a:lnTo>
                <a:lnTo>
                  <a:pt x="2784" y="1350"/>
                </a:lnTo>
                <a:lnTo>
                  <a:pt x="2785" y="1351"/>
                </a:lnTo>
                <a:lnTo>
                  <a:pt x="2785" y="1351"/>
                </a:lnTo>
                <a:lnTo>
                  <a:pt x="2785" y="1353"/>
                </a:lnTo>
                <a:lnTo>
                  <a:pt x="2788" y="1355"/>
                </a:lnTo>
                <a:lnTo>
                  <a:pt x="2788" y="1358"/>
                </a:lnTo>
                <a:lnTo>
                  <a:pt x="2788" y="1360"/>
                </a:lnTo>
                <a:lnTo>
                  <a:pt x="2788" y="1362"/>
                </a:lnTo>
                <a:lnTo>
                  <a:pt x="2788" y="1365"/>
                </a:lnTo>
                <a:lnTo>
                  <a:pt x="2790" y="1366"/>
                </a:lnTo>
                <a:lnTo>
                  <a:pt x="2790" y="1371"/>
                </a:lnTo>
                <a:lnTo>
                  <a:pt x="2791" y="1373"/>
                </a:lnTo>
                <a:lnTo>
                  <a:pt x="2792" y="1375"/>
                </a:lnTo>
                <a:lnTo>
                  <a:pt x="2794" y="1377"/>
                </a:lnTo>
                <a:lnTo>
                  <a:pt x="2795" y="1382"/>
                </a:lnTo>
                <a:lnTo>
                  <a:pt x="2796" y="1384"/>
                </a:lnTo>
                <a:lnTo>
                  <a:pt x="2796" y="1390"/>
                </a:lnTo>
                <a:lnTo>
                  <a:pt x="2796" y="1391"/>
                </a:lnTo>
                <a:lnTo>
                  <a:pt x="2795" y="1391"/>
                </a:lnTo>
                <a:lnTo>
                  <a:pt x="2795" y="1393"/>
                </a:lnTo>
                <a:lnTo>
                  <a:pt x="2795" y="1395"/>
                </a:lnTo>
                <a:lnTo>
                  <a:pt x="2795" y="1398"/>
                </a:lnTo>
                <a:lnTo>
                  <a:pt x="2795" y="1400"/>
                </a:lnTo>
                <a:lnTo>
                  <a:pt x="2794" y="1401"/>
                </a:lnTo>
                <a:lnTo>
                  <a:pt x="2792" y="1402"/>
                </a:lnTo>
                <a:lnTo>
                  <a:pt x="2791" y="1402"/>
                </a:lnTo>
                <a:lnTo>
                  <a:pt x="2790" y="1402"/>
                </a:lnTo>
                <a:lnTo>
                  <a:pt x="2790" y="1401"/>
                </a:lnTo>
                <a:lnTo>
                  <a:pt x="2790" y="1405"/>
                </a:lnTo>
                <a:lnTo>
                  <a:pt x="2788" y="1406"/>
                </a:lnTo>
                <a:lnTo>
                  <a:pt x="2790" y="1408"/>
                </a:lnTo>
                <a:lnTo>
                  <a:pt x="2790" y="1409"/>
                </a:lnTo>
                <a:lnTo>
                  <a:pt x="2791" y="1411"/>
                </a:lnTo>
                <a:lnTo>
                  <a:pt x="2791" y="1409"/>
                </a:lnTo>
                <a:lnTo>
                  <a:pt x="2792" y="1409"/>
                </a:lnTo>
                <a:lnTo>
                  <a:pt x="2795" y="1411"/>
                </a:lnTo>
                <a:lnTo>
                  <a:pt x="2796" y="1412"/>
                </a:lnTo>
                <a:lnTo>
                  <a:pt x="2798" y="1415"/>
                </a:lnTo>
                <a:lnTo>
                  <a:pt x="2801" y="1416"/>
                </a:lnTo>
                <a:lnTo>
                  <a:pt x="2803" y="1417"/>
                </a:lnTo>
                <a:lnTo>
                  <a:pt x="2807" y="1417"/>
                </a:lnTo>
                <a:lnTo>
                  <a:pt x="2809" y="1417"/>
                </a:lnTo>
                <a:lnTo>
                  <a:pt x="2814" y="1419"/>
                </a:lnTo>
                <a:lnTo>
                  <a:pt x="2814" y="1417"/>
                </a:lnTo>
                <a:lnTo>
                  <a:pt x="2816" y="1417"/>
                </a:lnTo>
                <a:lnTo>
                  <a:pt x="2817" y="1417"/>
                </a:lnTo>
                <a:lnTo>
                  <a:pt x="2818" y="1417"/>
                </a:lnTo>
                <a:lnTo>
                  <a:pt x="2823" y="1415"/>
                </a:lnTo>
                <a:lnTo>
                  <a:pt x="2827" y="1412"/>
                </a:lnTo>
                <a:lnTo>
                  <a:pt x="2828" y="1412"/>
                </a:lnTo>
                <a:lnTo>
                  <a:pt x="2829" y="1412"/>
                </a:lnTo>
                <a:lnTo>
                  <a:pt x="2831" y="1411"/>
                </a:lnTo>
                <a:lnTo>
                  <a:pt x="2834" y="1408"/>
                </a:lnTo>
                <a:lnTo>
                  <a:pt x="2834" y="1406"/>
                </a:lnTo>
                <a:lnTo>
                  <a:pt x="2835" y="1406"/>
                </a:lnTo>
                <a:lnTo>
                  <a:pt x="2839" y="1406"/>
                </a:lnTo>
                <a:lnTo>
                  <a:pt x="2840" y="1406"/>
                </a:lnTo>
                <a:lnTo>
                  <a:pt x="2842" y="1405"/>
                </a:lnTo>
                <a:lnTo>
                  <a:pt x="2845" y="1405"/>
                </a:lnTo>
                <a:lnTo>
                  <a:pt x="2850" y="1405"/>
                </a:lnTo>
                <a:lnTo>
                  <a:pt x="2853" y="1405"/>
                </a:lnTo>
                <a:lnTo>
                  <a:pt x="2856" y="1405"/>
                </a:lnTo>
                <a:lnTo>
                  <a:pt x="2856" y="1405"/>
                </a:lnTo>
                <a:lnTo>
                  <a:pt x="2857" y="1406"/>
                </a:lnTo>
                <a:lnTo>
                  <a:pt x="2862" y="1405"/>
                </a:lnTo>
                <a:lnTo>
                  <a:pt x="2865" y="1405"/>
                </a:lnTo>
                <a:lnTo>
                  <a:pt x="2865" y="1405"/>
                </a:lnTo>
                <a:lnTo>
                  <a:pt x="2867" y="1406"/>
                </a:lnTo>
                <a:lnTo>
                  <a:pt x="2869" y="1405"/>
                </a:lnTo>
                <a:lnTo>
                  <a:pt x="2869" y="1405"/>
                </a:lnTo>
                <a:lnTo>
                  <a:pt x="2871" y="1405"/>
                </a:lnTo>
                <a:lnTo>
                  <a:pt x="2873" y="1402"/>
                </a:lnTo>
                <a:lnTo>
                  <a:pt x="2875" y="1401"/>
                </a:lnTo>
                <a:lnTo>
                  <a:pt x="2876" y="1397"/>
                </a:lnTo>
                <a:lnTo>
                  <a:pt x="2878" y="1395"/>
                </a:lnTo>
                <a:lnTo>
                  <a:pt x="2878" y="1395"/>
                </a:lnTo>
                <a:lnTo>
                  <a:pt x="2880" y="1395"/>
                </a:lnTo>
                <a:lnTo>
                  <a:pt x="2882" y="1394"/>
                </a:lnTo>
                <a:lnTo>
                  <a:pt x="2887" y="1391"/>
                </a:lnTo>
                <a:lnTo>
                  <a:pt x="2889" y="1391"/>
                </a:lnTo>
                <a:lnTo>
                  <a:pt x="2890" y="1391"/>
                </a:lnTo>
                <a:lnTo>
                  <a:pt x="2893" y="1388"/>
                </a:lnTo>
                <a:lnTo>
                  <a:pt x="2895" y="1388"/>
                </a:lnTo>
                <a:lnTo>
                  <a:pt x="2901" y="1388"/>
                </a:lnTo>
                <a:lnTo>
                  <a:pt x="2904" y="1388"/>
                </a:lnTo>
                <a:lnTo>
                  <a:pt x="2906" y="1388"/>
                </a:lnTo>
                <a:lnTo>
                  <a:pt x="2909" y="1387"/>
                </a:lnTo>
                <a:lnTo>
                  <a:pt x="2913" y="1386"/>
                </a:lnTo>
                <a:lnTo>
                  <a:pt x="2917" y="1384"/>
                </a:lnTo>
                <a:lnTo>
                  <a:pt x="2922" y="1382"/>
                </a:lnTo>
                <a:lnTo>
                  <a:pt x="2924" y="1382"/>
                </a:lnTo>
                <a:lnTo>
                  <a:pt x="2927" y="1382"/>
                </a:lnTo>
                <a:lnTo>
                  <a:pt x="2933" y="1382"/>
                </a:lnTo>
                <a:lnTo>
                  <a:pt x="2940" y="1382"/>
                </a:lnTo>
                <a:lnTo>
                  <a:pt x="2941" y="1380"/>
                </a:lnTo>
                <a:lnTo>
                  <a:pt x="2942" y="1380"/>
                </a:lnTo>
                <a:lnTo>
                  <a:pt x="2942" y="1380"/>
                </a:lnTo>
                <a:lnTo>
                  <a:pt x="2944" y="1380"/>
                </a:lnTo>
                <a:lnTo>
                  <a:pt x="2945" y="1380"/>
                </a:lnTo>
                <a:lnTo>
                  <a:pt x="2948" y="1382"/>
                </a:lnTo>
                <a:lnTo>
                  <a:pt x="2953" y="1386"/>
                </a:lnTo>
                <a:lnTo>
                  <a:pt x="2953" y="1386"/>
                </a:lnTo>
                <a:lnTo>
                  <a:pt x="2957" y="1384"/>
                </a:lnTo>
                <a:lnTo>
                  <a:pt x="2957" y="1384"/>
                </a:lnTo>
                <a:lnTo>
                  <a:pt x="2963" y="1387"/>
                </a:lnTo>
                <a:lnTo>
                  <a:pt x="2964" y="1387"/>
                </a:lnTo>
                <a:lnTo>
                  <a:pt x="2966" y="1387"/>
                </a:lnTo>
                <a:lnTo>
                  <a:pt x="2967" y="1387"/>
                </a:lnTo>
                <a:lnTo>
                  <a:pt x="2968" y="1388"/>
                </a:lnTo>
                <a:lnTo>
                  <a:pt x="2970" y="1390"/>
                </a:lnTo>
                <a:lnTo>
                  <a:pt x="2973" y="1391"/>
                </a:lnTo>
                <a:lnTo>
                  <a:pt x="2973" y="1393"/>
                </a:lnTo>
                <a:lnTo>
                  <a:pt x="2973" y="1393"/>
                </a:lnTo>
                <a:lnTo>
                  <a:pt x="2971" y="1393"/>
                </a:lnTo>
                <a:lnTo>
                  <a:pt x="2971" y="1393"/>
                </a:lnTo>
                <a:lnTo>
                  <a:pt x="2971" y="1395"/>
                </a:lnTo>
                <a:lnTo>
                  <a:pt x="2973" y="1398"/>
                </a:lnTo>
                <a:lnTo>
                  <a:pt x="2975" y="1398"/>
                </a:lnTo>
                <a:lnTo>
                  <a:pt x="2977" y="1398"/>
                </a:lnTo>
                <a:lnTo>
                  <a:pt x="2978" y="1400"/>
                </a:lnTo>
                <a:lnTo>
                  <a:pt x="2978" y="1401"/>
                </a:lnTo>
                <a:lnTo>
                  <a:pt x="2978" y="1402"/>
                </a:lnTo>
                <a:lnTo>
                  <a:pt x="2979" y="1404"/>
                </a:lnTo>
                <a:lnTo>
                  <a:pt x="2981" y="1405"/>
                </a:lnTo>
                <a:lnTo>
                  <a:pt x="2981" y="1406"/>
                </a:lnTo>
                <a:lnTo>
                  <a:pt x="2982" y="1408"/>
                </a:lnTo>
                <a:lnTo>
                  <a:pt x="2982" y="1409"/>
                </a:lnTo>
                <a:lnTo>
                  <a:pt x="2984" y="1411"/>
                </a:lnTo>
                <a:lnTo>
                  <a:pt x="2984" y="1413"/>
                </a:lnTo>
                <a:lnTo>
                  <a:pt x="2984" y="1413"/>
                </a:lnTo>
                <a:lnTo>
                  <a:pt x="2984" y="1413"/>
                </a:lnTo>
                <a:lnTo>
                  <a:pt x="2982" y="1412"/>
                </a:lnTo>
                <a:lnTo>
                  <a:pt x="2981" y="1412"/>
                </a:lnTo>
                <a:lnTo>
                  <a:pt x="2981" y="1412"/>
                </a:lnTo>
                <a:lnTo>
                  <a:pt x="2981" y="1412"/>
                </a:lnTo>
                <a:lnTo>
                  <a:pt x="2981" y="1413"/>
                </a:lnTo>
                <a:lnTo>
                  <a:pt x="2981" y="1412"/>
                </a:lnTo>
                <a:lnTo>
                  <a:pt x="2982" y="1412"/>
                </a:lnTo>
                <a:lnTo>
                  <a:pt x="2982" y="1413"/>
                </a:lnTo>
                <a:lnTo>
                  <a:pt x="2984" y="1415"/>
                </a:lnTo>
                <a:lnTo>
                  <a:pt x="2984" y="1415"/>
                </a:lnTo>
                <a:lnTo>
                  <a:pt x="2985" y="1416"/>
                </a:lnTo>
                <a:lnTo>
                  <a:pt x="2986" y="1416"/>
                </a:lnTo>
                <a:lnTo>
                  <a:pt x="2986" y="1416"/>
                </a:lnTo>
                <a:lnTo>
                  <a:pt x="2988" y="1416"/>
                </a:lnTo>
                <a:lnTo>
                  <a:pt x="2989" y="1417"/>
                </a:lnTo>
                <a:lnTo>
                  <a:pt x="2989" y="1416"/>
                </a:lnTo>
                <a:lnTo>
                  <a:pt x="2989" y="1415"/>
                </a:lnTo>
                <a:lnTo>
                  <a:pt x="2988" y="1415"/>
                </a:lnTo>
                <a:lnTo>
                  <a:pt x="2988" y="1413"/>
                </a:lnTo>
                <a:lnTo>
                  <a:pt x="2989" y="1413"/>
                </a:lnTo>
                <a:lnTo>
                  <a:pt x="2989" y="1412"/>
                </a:lnTo>
                <a:lnTo>
                  <a:pt x="2990" y="1411"/>
                </a:lnTo>
                <a:lnTo>
                  <a:pt x="2993" y="1406"/>
                </a:lnTo>
                <a:lnTo>
                  <a:pt x="2995" y="1406"/>
                </a:lnTo>
                <a:lnTo>
                  <a:pt x="2995" y="1405"/>
                </a:lnTo>
                <a:lnTo>
                  <a:pt x="2996" y="1405"/>
                </a:lnTo>
                <a:lnTo>
                  <a:pt x="2997" y="1404"/>
                </a:lnTo>
                <a:lnTo>
                  <a:pt x="2999" y="1404"/>
                </a:lnTo>
                <a:lnTo>
                  <a:pt x="3000" y="1404"/>
                </a:lnTo>
                <a:lnTo>
                  <a:pt x="3000" y="1402"/>
                </a:lnTo>
                <a:lnTo>
                  <a:pt x="3001" y="1401"/>
                </a:lnTo>
                <a:lnTo>
                  <a:pt x="3003" y="1398"/>
                </a:lnTo>
                <a:lnTo>
                  <a:pt x="3003" y="1397"/>
                </a:lnTo>
                <a:lnTo>
                  <a:pt x="3004" y="1395"/>
                </a:lnTo>
                <a:lnTo>
                  <a:pt x="3006" y="1394"/>
                </a:lnTo>
                <a:lnTo>
                  <a:pt x="3006" y="1393"/>
                </a:lnTo>
                <a:lnTo>
                  <a:pt x="3006" y="1391"/>
                </a:lnTo>
                <a:lnTo>
                  <a:pt x="3007" y="1393"/>
                </a:lnTo>
                <a:lnTo>
                  <a:pt x="3007" y="1394"/>
                </a:lnTo>
                <a:lnTo>
                  <a:pt x="3008" y="1397"/>
                </a:lnTo>
                <a:lnTo>
                  <a:pt x="3007" y="1398"/>
                </a:lnTo>
                <a:lnTo>
                  <a:pt x="3007" y="1398"/>
                </a:lnTo>
                <a:lnTo>
                  <a:pt x="3007" y="1400"/>
                </a:lnTo>
                <a:lnTo>
                  <a:pt x="3007" y="1401"/>
                </a:lnTo>
                <a:lnTo>
                  <a:pt x="3007" y="1402"/>
                </a:lnTo>
                <a:lnTo>
                  <a:pt x="3006" y="1404"/>
                </a:lnTo>
                <a:lnTo>
                  <a:pt x="3004" y="1405"/>
                </a:lnTo>
                <a:lnTo>
                  <a:pt x="3003" y="1408"/>
                </a:lnTo>
                <a:lnTo>
                  <a:pt x="3003" y="1409"/>
                </a:lnTo>
                <a:lnTo>
                  <a:pt x="3003" y="1411"/>
                </a:lnTo>
                <a:lnTo>
                  <a:pt x="3003" y="1412"/>
                </a:lnTo>
                <a:lnTo>
                  <a:pt x="3003" y="1413"/>
                </a:lnTo>
                <a:lnTo>
                  <a:pt x="3003" y="1415"/>
                </a:lnTo>
                <a:lnTo>
                  <a:pt x="3001" y="1416"/>
                </a:lnTo>
                <a:lnTo>
                  <a:pt x="3001" y="1416"/>
                </a:lnTo>
                <a:lnTo>
                  <a:pt x="3001" y="1416"/>
                </a:lnTo>
                <a:lnTo>
                  <a:pt x="3000" y="1416"/>
                </a:lnTo>
                <a:lnTo>
                  <a:pt x="2999" y="1416"/>
                </a:lnTo>
                <a:lnTo>
                  <a:pt x="2997" y="1420"/>
                </a:lnTo>
                <a:lnTo>
                  <a:pt x="2999" y="1420"/>
                </a:lnTo>
                <a:lnTo>
                  <a:pt x="2999" y="1420"/>
                </a:lnTo>
                <a:lnTo>
                  <a:pt x="3000" y="1420"/>
                </a:lnTo>
                <a:lnTo>
                  <a:pt x="3001" y="1419"/>
                </a:lnTo>
                <a:lnTo>
                  <a:pt x="3003" y="1419"/>
                </a:lnTo>
                <a:lnTo>
                  <a:pt x="3004" y="1419"/>
                </a:lnTo>
                <a:lnTo>
                  <a:pt x="3006" y="1419"/>
                </a:lnTo>
                <a:lnTo>
                  <a:pt x="3007" y="1415"/>
                </a:lnTo>
                <a:lnTo>
                  <a:pt x="3007" y="1412"/>
                </a:lnTo>
                <a:lnTo>
                  <a:pt x="3008" y="1411"/>
                </a:lnTo>
                <a:lnTo>
                  <a:pt x="3008" y="1409"/>
                </a:lnTo>
                <a:lnTo>
                  <a:pt x="3008" y="1408"/>
                </a:lnTo>
                <a:lnTo>
                  <a:pt x="3010" y="1409"/>
                </a:lnTo>
                <a:lnTo>
                  <a:pt x="3011" y="1411"/>
                </a:lnTo>
                <a:lnTo>
                  <a:pt x="3012" y="1413"/>
                </a:lnTo>
                <a:lnTo>
                  <a:pt x="3012" y="1415"/>
                </a:lnTo>
                <a:lnTo>
                  <a:pt x="3012" y="1417"/>
                </a:lnTo>
                <a:lnTo>
                  <a:pt x="3011" y="1420"/>
                </a:lnTo>
                <a:lnTo>
                  <a:pt x="3011" y="1422"/>
                </a:lnTo>
                <a:lnTo>
                  <a:pt x="3010" y="1423"/>
                </a:lnTo>
                <a:lnTo>
                  <a:pt x="3010" y="1424"/>
                </a:lnTo>
                <a:lnTo>
                  <a:pt x="3011" y="1424"/>
                </a:lnTo>
                <a:lnTo>
                  <a:pt x="3012" y="1424"/>
                </a:lnTo>
                <a:lnTo>
                  <a:pt x="3015" y="1423"/>
                </a:lnTo>
                <a:lnTo>
                  <a:pt x="3015" y="1423"/>
                </a:lnTo>
                <a:lnTo>
                  <a:pt x="3017" y="1423"/>
                </a:lnTo>
                <a:lnTo>
                  <a:pt x="3017" y="1423"/>
                </a:lnTo>
                <a:lnTo>
                  <a:pt x="3018" y="1422"/>
                </a:lnTo>
                <a:lnTo>
                  <a:pt x="3018" y="1422"/>
                </a:lnTo>
                <a:lnTo>
                  <a:pt x="3019" y="1420"/>
                </a:lnTo>
                <a:lnTo>
                  <a:pt x="3021" y="1422"/>
                </a:lnTo>
                <a:lnTo>
                  <a:pt x="3021" y="1422"/>
                </a:lnTo>
                <a:lnTo>
                  <a:pt x="3021" y="1422"/>
                </a:lnTo>
                <a:lnTo>
                  <a:pt x="3021" y="1423"/>
                </a:lnTo>
                <a:lnTo>
                  <a:pt x="3021" y="1424"/>
                </a:lnTo>
                <a:lnTo>
                  <a:pt x="3019" y="1423"/>
                </a:lnTo>
                <a:lnTo>
                  <a:pt x="3019" y="1423"/>
                </a:lnTo>
                <a:lnTo>
                  <a:pt x="3018" y="1423"/>
                </a:lnTo>
                <a:lnTo>
                  <a:pt x="3018" y="1423"/>
                </a:lnTo>
                <a:lnTo>
                  <a:pt x="3017" y="1423"/>
                </a:lnTo>
                <a:lnTo>
                  <a:pt x="3018" y="1424"/>
                </a:lnTo>
                <a:lnTo>
                  <a:pt x="3018" y="1424"/>
                </a:lnTo>
                <a:lnTo>
                  <a:pt x="3019" y="1426"/>
                </a:lnTo>
                <a:lnTo>
                  <a:pt x="3022" y="1428"/>
                </a:lnTo>
                <a:lnTo>
                  <a:pt x="3022" y="1428"/>
                </a:lnTo>
                <a:lnTo>
                  <a:pt x="3025" y="1431"/>
                </a:lnTo>
                <a:lnTo>
                  <a:pt x="3026" y="1435"/>
                </a:lnTo>
                <a:lnTo>
                  <a:pt x="3025" y="1435"/>
                </a:lnTo>
                <a:lnTo>
                  <a:pt x="3025" y="1438"/>
                </a:lnTo>
                <a:lnTo>
                  <a:pt x="3025" y="1440"/>
                </a:lnTo>
                <a:lnTo>
                  <a:pt x="3025" y="1440"/>
                </a:lnTo>
                <a:lnTo>
                  <a:pt x="3025" y="1441"/>
                </a:lnTo>
                <a:lnTo>
                  <a:pt x="3026" y="1442"/>
                </a:lnTo>
                <a:lnTo>
                  <a:pt x="3029" y="1445"/>
                </a:lnTo>
                <a:lnTo>
                  <a:pt x="3030" y="1448"/>
                </a:lnTo>
                <a:lnTo>
                  <a:pt x="3033" y="1451"/>
                </a:lnTo>
                <a:lnTo>
                  <a:pt x="3037" y="1451"/>
                </a:lnTo>
                <a:lnTo>
                  <a:pt x="3039" y="1452"/>
                </a:lnTo>
                <a:lnTo>
                  <a:pt x="3040" y="1453"/>
                </a:lnTo>
                <a:lnTo>
                  <a:pt x="3041" y="1453"/>
                </a:lnTo>
                <a:lnTo>
                  <a:pt x="3043" y="1453"/>
                </a:lnTo>
                <a:lnTo>
                  <a:pt x="3043" y="1452"/>
                </a:lnTo>
                <a:lnTo>
                  <a:pt x="3045" y="1453"/>
                </a:lnTo>
                <a:lnTo>
                  <a:pt x="3048" y="1453"/>
                </a:lnTo>
                <a:lnTo>
                  <a:pt x="3050" y="1453"/>
                </a:lnTo>
                <a:lnTo>
                  <a:pt x="3051" y="1453"/>
                </a:lnTo>
                <a:lnTo>
                  <a:pt x="3052" y="1455"/>
                </a:lnTo>
                <a:lnTo>
                  <a:pt x="3054" y="1456"/>
                </a:lnTo>
                <a:lnTo>
                  <a:pt x="3056" y="1456"/>
                </a:lnTo>
                <a:lnTo>
                  <a:pt x="3058" y="1457"/>
                </a:lnTo>
                <a:lnTo>
                  <a:pt x="3059" y="1457"/>
                </a:lnTo>
                <a:lnTo>
                  <a:pt x="3061" y="1459"/>
                </a:lnTo>
                <a:lnTo>
                  <a:pt x="3062" y="1457"/>
                </a:lnTo>
                <a:lnTo>
                  <a:pt x="3063" y="1457"/>
                </a:lnTo>
                <a:lnTo>
                  <a:pt x="3066" y="1455"/>
                </a:lnTo>
                <a:lnTo>
                  <a:pt x="3067" y="1453"/>
                </a:lnTo>
                <a:lnTo>
                  <a:pt x="3069" y="1453"/>
                </a:lnTo>
                <a:lnTo>
                  <a:pt x="3070" y="1453"/>
                </a:lnTo>
                <a:lnTo>
                  <a:pt x="3072" y="1452"/>
                </a:lnTo>
                <a:lnTo>
                  <a:pt x="3070" y="1452"/>
                </a:lnTo>
                <a:lnTo>
                  <a:pt x="3070" y="1452"/>
                </a:lnTo>
                <a:lnTo>
                  <a:pt x="3069" y="1451"/>
                </a:lnTo>
                <a:lnTo>
                  <a:pt x="3069" y="1451"/>
                </a:lnTo>
                <a:lnTo>
                  <a:pt x="3070" y="1451"/>
                </a:lnTo>
                <a:lnTo>
                  <a:pt x="3073" y="1448"/>
                </a:lnTo>
                <a:lnTo>
                  <a:pt x="3074" y="1449"/>
                </a:lnTo>
                <a:lnTo>
                  <a:pt x="3074" y="1449"/>
                </a:lnTo>
                <a:lnTo>
                  <a:pt x="3076" y="1451"/>
                </a:lnTo>
                <a:lnTo>
                  <a:pt x="3076" y="1452"/>
                </a:lnTo>
                <a:lnTo>
                  <a:pt x="3074" y="1452"/>
                </a:lnTo>
                <a:lnTo>
                  <a:pt x="3073" y="1453"/>
                </a:lnTo>
                <a:lnTo>
                  <a:pt x="3073" y="1453"/>
                </a:lnTo>
                <a:lnTo>
                  <a:pt x="3072" y="1453"/>
                </a:lnTo>
                <a:lnTo>
                  <a:pt x="3073" y="1455"/>
                </a:lnTo>
                <a:lnTo>
                  <a:pt x="3074" y="1455"/>
                </a:lnTo>
                <a:lnTo>
                  <a:pt x="3076" y="1453"/>
                </a:lnTo>
                <a:lnTo>
                  <a:pt x="3077" y="1453"/>
                </a:lnTo>
                <a:lnTo>
                  <a:pt x="3077" y="1452"/>
                </a:lnTo>
                <a:lnTo>
                  <a:pt x="3078" y="1452"/>
                </a:lnTo>
                <a:lnTo>
                  <a:pt x="3078" y="1452"/>
                </a:lnTo>
                <a:lnTo>
                  <a:pt x="3080" y="1453"/>
                </a:lnTo>
                <a:lnTo>
                  <a:pt x="3080" y="1453"/>
                </a:lnTo>
                <a:lnTo>
                  <a:pt x="3078" y="1455"/>
                </a:lnTo>
                <a:lnTo>
                  <a:pt x="3078" y="1455"/>
                </a:lnTo>
                <a:lnTo>
                  <a:pt x="3078" y="1456"/>
                </a:lnTo>
                <a:lnTo>
                  <a:pt x="3080" y="1456"/>
                </a:lnTo>
                <a:lnTo>
                  <a:pt x="3080" y="1457"/>
                </a:lnTo>
                <a:lnTo>
                  <a:pt x="3081" y="1457"/>
                </a:lnTo>
                <a:lnTo>
                  <a:pt x="3083" y="1457"/>
                </a:lnTo>
                <a:lnTo>
                  <a:pt x="3083" y="1457"/>
                </a:lnTo>
                <a:lnTo>
                  <a:pt x="3084" y="1459"/>
                </a:lnTo>
                <a:lnTo>
                  <a:pt x="3084" y="1459"/>
                </a:lnTo>
                <a:lnTo>
                  <a:pt x="3084" y="1459"/>
                </a:lnTo>
                <a:lnTo>
                  <a:pt x="3085" y="1459"/>
                </a:lnTo>
                <a:lnTo>
                  <a:pt x="3087" y="1460"/>
                </a:lnTo>
                <a:lnTo>
                  <a:pt x="3087" y="1462"/>
                </a:lnTo>
                <a:lnTo>
                  <a:pt x="3087" y="1462"/>
                </a:lnTo>
                <a:lnTo>
                  <a:pt x="3088" y="1462"/>
                </a:lnTo>
                <a:lnTo>
                  <a:pt x="3088" y="1462"/>
                </a:lnTo>
                <a:lnTo>
                  <a:pt x="3088" y="1462"/>
                </a:lnTo>
                <a:lnTo>
                  <a:pt x="3088" y="1460"/>
                </a:lnTo>
                <a:lnTo>
                  <a:pt x="3088" y="1459"/>
                </a:lnTo>
                <a:lnTo>
                  <a:pt x="3088" y="1459"/>
                </a:lnTo>
                <a:lnTo>
                  <a:pt x="3087" y="1459"/>
                </a:lnTo>
                <a:lnTo>
                  <a:pt x="3087" y="1459"/>
                </a:lnTo>
                <a:lnTo>
                  <a:pt x="3087" y="1459"/>
                </a:lnTo>
                <a:lnTo>
                  <a:pt x="3087" y="1457"/>
                </a:lnTo>
                <a:lnTo>
                  <a:pt x="3087" y="1457"/>
                </a:lnTo>
                <a:lnTo>
                  <a:pt x="3087" y="1457"/>
                </a:lnTo>
                <a:lnTo>
                  <a:pt x="3088" y="1457"/>
                </a:lnTo>
                <a:lnTo>
                  <a:pt x="3092" y="1457"/>
                </a:lnTo>
                <a:lnTo>
                  <a:pt x="3098" y="1452"/>
                </a:lnTo>
                <a:lnTo>
                  <a:pt x="3099" y="1451"/>
                </a:lnTo>
                <a:lnTo>
                  <a:pt x="3102" y="1449"/>
                </a:lnTo>
                <a:lnTo>
                  <a:pt x="3105" y="1448"/>
                </a:lnTo>
                <a:lnTo>
                  <a:pt x="3106" y="1448"/>
                </a:lnTo>
                <a:lnTo>
                  <a:pt x="3111" y="1448"/>
                </a:lnTo>
                <a:lnTo>
                  <a:pt x="3116" y="1448"/>
                </a:lnTo>
                <a:lnTo>
                  <a:pt x="3117" y="1446"/>
                </a:lnTo>
                <a:lnTo>
                  <a:pt x="3118" y="1446"/>
                </a:lnTo>
                <a:lnTo>
                  <a:pt x="3120" y="1445"/>
                </a:lnTo>
                <a:lnTo>
                  <a:pt x="3120" y="1445"/>
                </a:lnTo>
                <a:lnTo>
                  <a:pt x="3121" y="1445"/>
                </a:lnTo>
                <a:lnTo>
                  <a:pt x="3121" y="1444"/>
                </a:lnTo>
                <a:lnTo>
                  <a:pt x="3121" y="1442"/>
                </a:lnTo>
                <a:lnTo>
                  <a:pt x="3122" y="1441"/>
                </a:lnTo>
                <a:lnTo>
                  <a:pt x="3121" y="1440"/>
                </a:lnTo>
                <a:lnTo>
                  <a:pt x="3121" y="1437"/>
                </a:lnTo>
                <a:lnTo>
                  <a:pt x="3122" y="1435"/>
                </a:lnTo>
                <a:lnTo>
                  <a:pt x="3122" y="1434"/>
                </a:lnTo>
                <a:lnTo>
                  <a:pt x="3122" y="1431"/>
                </a:lnTo>
                <a:lnTo>
                  <a:pt x="3124" y="1428"/>
                </a:lnTo>
                <a:lnTo>
                  <a:pt x="3124" y="1427"/>
                </a:lnTo>
                <a:lnTo>
                  <a:pt x="3124" y="1426"/>
                </a:lnTo>
                <a:lnTo>
                  <a:pt x="3125" y="1424"/>
                </a:lnTo>
                <a:lnTo>
                  <a:pt x="3125" y="1423"/>
                </a:lnTo>
                <a:lnTo>
                  <a:pt x="3128" y="1419"/>
                </a:lnTo>
                <a:lnTo>
                  <a:pt x="3128" y="1419"/>
                </a:lnTo>
                <a:lnTo>
                  <a:pt x="3128" y="1419"/>
                </a:lnTo>
                <a:lnTo>
                  <a:pt x="3129" y="1419"/>
                </a:lnTo>
                <a:lnTo>
                  <a:pt x="3129" y="1419"/>
                </a:lnTo>
                <a:lnTo>
                  <a:pt x="3129" y="1419"/>
                </a:lnTo>
                <a:lnTo>
                  <a:pt x="3128" y="1417"/>
                </a:lnTo>
                <a:lnTo>
                  <a:pt x="3128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6"/>
                </a:lnTo>
                <a:lnTo>
                  <a:pt x="3129" y="1415"/>
                </a:lnTo>
                <a:lnTo>
                  <a:pt x="3131" y="1412"/>
                </a:lnTo>
                <a:lnTo>
                  <a:pt x="3131" y="1411"/>
                </a:lnTo>
                <a:lnTo>
                  <a:pt x="3131" y="1409"/>
                </a:lnTo>
                <a:lnTo>
                  <a:pt x="3132" y="1408"/>
                </a:lnTo>
                <a:lnTo>
                  <a:pt x="3133" y="1406"/>
                </a:lnTo>
                <a:lnTo>
                  <a:pt x="3133" y="1406"/>
                </a:lnTo>
                <a:lnTo>
                  <a:pt x="3132" y="1406"/>
                </a:lnTo>
                <a:lnTo>
                  <a:pt x="3133" y="1406"/>
                </a:lnTo>
                <a:lnTo>
                  <a:pt x="3133" y="1406"/>
                </a:lnTo>
                <a:lnTo>
                  <a:pt x="3133" y="1406"/>
                </a:lnTo>
                <a:lnTo>
                  <a:pt x="3135" y="1405"/>
                </a:lnTo>
                <a:lnTo>
                  <a:pt x="3135" y="1405"/>
                </a:lnTo>
                <a:lnTo>
                  <a:pt x="3135" y="1404"/>
                </a:lnTo>
                <a:lnTo>
                  <a:pt x="3135" y="1402"/>
                </a:lnTo>
                <a:lnTo>
                  <a:pt x="3135" y="1402"/>
                </a:lnTo>
                <a:lnTo>
                  <a:pt x="3136" y="1401"/>
                </a:lnTo>
                <a:lnTo>
                  <a:pt x="3136" y="1400"/>
                </a:lnTo>
                <a:lnTo>
                  <a:pt x="3136" y="1400"/>
                </a:lnTo>
                <a:lnTo>
                  <a:pt x="3136" y="1400"/>
                </a:lnTo>
                <a:lnTo>
                  <a:pt x="3138" y="1398"/>
                </a:lnTo>
                <a:lnTo>
                  <a:pt x="3138" y="1397"/>
                </a:lnTo>
                <a:lnTo>
                  <a:pt x="3139" y="1395"/>
                </a:lnTo>
                <a:lnTo>
                  <a:pt x="3140" y="1394"/>
                </a:lnTo>
                <a:lnTo>
                  <a:pt x="3143" y="1394"/>
                </a:lnTo>
                <a:lnTo>
                  <a:pt x="3143" y="1393"/>
                </a:lnTo>
                <a:lnTo>
                  <a:pt x="3142" y="1393"/>
                </a:lnTo>
                <a:lnTo>
                  <a:pt x="3142" y="1393"/>
                </a:lnTo>
                <a:lnTo>
                  <a:pt x="3143" y="1393"/>
                </a:lnTo>
                <a:lnTo>
                  <a:pt x="3143" y="1391"/>
                </a:lnTo>
                <a:lnTo>
                  <a:pt x="3144" y="1391"/>
                </a:lnTo>
                <a:lnTo>
                  <a:pt x="3146" y="1390"/>
                </a:lnTo>
                <a:lnTo>
                  <a:pt x="3146" y="1388"/>
                </a:lnTo>
                <a:lnTo>
                  <a:pt x="3146" y="1388"/>
                </a:lnTo>
                <a:lnTo>
                  <a:pt x="3146" y="1386"/>
                </a:lnTo>
                <a:lnTo>
                  <a:pt x="3149" y="1383"/>
                </a:lnTo>
                <a:lnTo>
                  <a:pt x="3150" y="1379"/>
                </a:lnTo>
                <a:lnTo>
                  <a:pt x="3150" y="1377"/>
                </a:lnTo>
                <a:lnTo>
                  <a:pt x="3151" y="1376"/>
                </a:lnTo>
                <a:lnTo>
                  <a:pt x="3151" y="1373"/>
                </a:lnTo>
                <a:lnTo>
                  <a:pt x="3151" y="1372"/>
                </a:lnTo>
                <a:lnTo>
                  <a:pt x="3151" y="1371"/>
                </a:lnTo>
                <a:lnTo>
                  <a:pt x="3153" y="1366"/>
                </a:lnTo>
                <a:lnTo>
                  <a:pt x="3153" y="1365"/>
                </a:lnTo>
                <a:lnTo>
                  <a:pt x="3153" y="1364"/>
                </a:lnTo>
                <a:lnTo>
                  <a:pt x="3154" y="1360"/>
                </a:lnTo>
                <a:lnTo>
                  <a:pt x="3154" y="1357"/>
                </a:lnTo>
                <a:lnTo>
                  <a:pt x="3155" y="1355"/>
                </a:lnTo>
                <a:lnTo>
                  <a:pt x="3157" y="1353"/>
                </a:lnTo>
                <a:lnTo>
                  <a:pt x="3157" y="1351"/>
                </a:lnTo>
                <a:lnTo>
                  <a:pt x="3155" y="1350"/>
                </a:lnTo>
                <a:lnTo>
                  <a:pt x="3155" y="1347"/>
                </a:lnTo>
                <a:moveTo>
                  <a:pt x="3161" y="1180"/>
                </a:moveTo>
                <a:lnTo>
                  <a:pt x="3161" y="1180"/>
                </a:lnTo>
                <a:lnTo>
                  <a:pt x="3160" y="1180"/>
                </a:lnTo>
                <a:lnTo>
                  <a:pt x="3161" y="1180"/>
                </a:lnTo>
                <a:lnTo>
                  <a:pt x="3161" y="1180"/>
                </a:lnTo>
                <a:lnTo>
                  <a:pt x="3161" y="1182"/>
                </a:lnTo>
                <a:lnTo>
                  <a:pt x="3162" y="1180"/>
                </a:lnTo>
                <a:lnTo>
                  <a:pt x="3162" y="1180"/>
                </a:lnTo>
                <a:lnTo>
                  <a:pt x="3162" y="1180"/>
                </a:lnTo>
                <a:lnTo>
                  <a:pt x="3162" y="1180"/>
                </a:lnTo>
                <a:lnTo>
                  <a:pt x="3161" y="1180"/>
                </a:lnTo>
                <a:moveTo>
                  <a:pt x="3157" y="1111"/>
                </a:moveTo>
                <a:lnTo>
                  <a:pt x="3157" y="1111"/>
                </a:lnTo>
                <a:lnTo>
                  <a:pt x="3155" y="1111"/>
                </a:lnTo>
                <a:lnTo>
                  <a:pt x="3157" y="1111"/>
                </a:lnTo>
                <a:lnTo>
                  <a:pt x="3157" y="1111"/>
                </a:lnTo>
                <a:lnTo>
                  <a:pt x="3157" y="1111"/>
                </a:lnTo>
                <a:moveTo>
                  <a:pt x="3161" y="572"/>
                </a:moveTo>
                <a:lnTo>
                  <a:pt x="3162" y="571"/>
                </a:lnTo>
                <a:lnTo>
                  <a:pt x="3162" y="571"/>
                </a:lnTo>
                <a:lnTo>
                  <a:pt x="3162" y="571"/>
                </a:lnTo>
                <a:lnTo>
                  <a:pt x="3161" y="571"/>
                </a:lnTo>
                <a:lnTo>
                  <a:pt x="3161" y="571"/>
                </a:lnTo>
                <a:lnTo>
                  <a:pt x="3160" y="572"/>
                </a:lnTo>
                <a:lnTo>
                  <a:pt x="3160" y="572"/>
                </a:lnTo>
                <a:lnTo>
                  <a:pt x="3161" y="572"/>
                </a:lnTo>
                <a:lnTo>
                  <a:pt x="3161" y="572"/>
                </a:lnTo>
                <a:moveTo>
                  <a:pt x="3155" y="1182"/>
                </a:moveTo>
                <a:lnTo>
                  <a:pt x="3154" y="1180"/>
                </a:lnTo>
                <a:lnTo>
                  <a:pt x="3153" y="1180"/>
                </a:lnTo>
                <a:lnTo>
                  <a:pt x="3153" y="1180"/>
                </a:lnTo>
                <a:lnTo>
                  <a:pt x="3153" y="1180"/>
                </a:lnTo>
                <a:lnTo>
                  <a:pt x="3154" y="1182"/>
                </a:lnTo>
                <a:lnTo>
                  <a:pt x="3153" y="1182"/>
                </a:lnTo>
                <a:lnTo>
                  <a:pt x="3154" y="1182"/>
                </a:lnTo>
                <a:lnTo>
                  <a:pt x="3154" y="1182"/>
                </a:lnTo>
                <a:lnTo>
                  <a:pt x="3155" y="1183"/>
                </a:lnTo>
                <a:lnTo>
                  <a:pt x="3155" y="1183"/>
                </a:lnTo>
                <a:lnTo>
                  <a:pt x="3157" y="1183"/>
                </a:lnTo>
                <a:lnTo>
                  <a:pt x="3158" y="1183"/>
                </a:lnTo>
                <a:lnTo>
                  <a:pt x="3157" y="1182"/>
                </a:lnTo>
                <a:lnTo>
                  <a:pt x="3155" y="1182"/>
                </a:lnTo>
                <a:moveTo>
                  <a:pt x="2853" y="1077"/>
                </a:moveTo>
                <a:lnTo>
                  <a:pt x="2853" y="1077"/>
                </a:lnTo>
                <a:lnTo>
                  <a:pt x="2853" y="1078"/>
                </a:lnTo>
                <a:lnTo>
                  <a:pt x="2853" y="1078"/>
                </a:lnTo>
                <a:lnTo>
                  <a:pt x="2853" y="1077"/>
                </a:lnTo>
                <a:lnTo>
                  <a:pt x="2853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3" y="1077"/>
                </a:lnTo>
                <a:moveTo>
                  <a:pt x="2990" y="1204"/>
                </a:moveTo>
                <a:lnTo>
                  <a:pt x="2990" y="1204"/>
                </a:lnTo>
                <a:lnTo>
                  <a:pt x="2990" y="1204"/>
                </a:lnTo>
                <a:lnTo>
                  <a:pt x="2990" y="1204"/>
                </a:lnTo>
                <a:lnTo>
                  <a:pt x="2990" y="1204"/>
                </a:lnTo>
                <a:lnTo>
                  <a:pt x="2992" y="1204"/>
                </a:lnTo>
                <a:lnTo>
                  <a:pt x="2992" y="1204"/>
                </a:lnTo>
                <a:lnTo>
                  <a:pt x="2992" y="1202"/>
                </a:lnTo>
                <a:lnTo>
                  <a:pt x="2990" y="1202"/>
                </a:lnTo>
                <a:lnTo>
                  <a:pt x="2990" y="1204"/>
                </a:lnTo>
                <a:moveTo>
                  <a:pt x="3154" y="1339"/>
                </a:moveTo>
                <a:lnTo>
                  <a:pt x="3154" y="1340"/>
                </a:lnTo>
                <a:lnTo>
                  <a:pt x="3154" y="1342"/>
                </a:lnTo>
                <a:lnTo>
                  <a:pt x="3155" y="1342"/>
                </a:lnTo>
                <a:lnTo>
                  <a:pt x="3155" y="1339"/>
                </a:lnTo>
                <a:lnTo>
                  <a:pt x="3155" y="1337"/>
                </a:lnTo>
                <a:lnTo>
                  <a:pt x="3154" y="1337"/>
                </a:lnTo>
                <a:lnTo>
                  <a:pt x="3154" y="1339"/>
                </a:lnTo>
                <a:moveTo>
                  <a:pt x="3154" y="1335"/>
                </a:moveTo>
                <a:lnTo>
                  <a:pt x="3154" y="1335"/>
                </a:lnTo>
                <a:lnTo>
                  <a:pt x="3154" y="1335"/>
                </a:lnTo>
                <a:lnTo>
                  <a:pt x="3154" y="1336"/>
                </a:lnTo>
                <a:lnTo>
                  <a:pt x="3154" y="1337"/>
                </a:lnTo>
                <a:lnTo>
                  <a:pt x="3154" y="1337"/>
                </a:lnTo>
                <a:lnTo>
                  <a:pt x="3154" y="1336"/>
                </a:lnTo>
                <a:lnTo>
                  <a:pt x="3155" y="1335"/>
                </a:lnTo>
                <a:lnTo>
                  <a:pt x="3154" y="1335"/>
                </a:lnTo>
                <a:moveTo>
                  <a:pt x="2813" y="1041"/>
                </a:moveTo>
                <a:lnTo>
                  <a:pt x="2813" y="1041"/>
                </a:lnTo>
                <a:lnTo>
                  <a:pt x="2814" y="1042"/>
                </a:lnTo>
                <a:lnTo>
                  <a:pt x="2814" y="1041"/>
                </a:lnTo>
                <a:lnTo>
                  <a:pt x="2814" y="1041"/>
                </a:lnTo>
                <a:lnTo>
                  <a:pt x="2814" y="1040"/>
                </a:lnTo>
                <a:lnTo>
                  <a:pt x="2813" y="1040"/>
                </a:lnTo>
                <a:lnTo>
                  <a:pt x="2813" y="1041"/>
                </a:lnTo>
                <a:moveTo>
                  <a:pt x="2806" y="1153"/>
                </a:moveTo>
                <a:lnTo>
                  <a:pt x="2806" y="1151"/>
                </a:lnTo>
                <a:lnTo>
                  <a:pt x="2805" y="1151"/>
                </a:lnTo>
                <a:lnTo>
                  <a:pt x="2805" y="1151"/>
                </a:lnTo>
                <a:lnTo>
                  <a:pt x="2802" y="1150"/>
                </a:lnTo>
                <a:lnTo>
                  <a:pt x="2802" y="1150"/>
                </a:lnTo>
                <a:lnTo>
                  <a:pt x="2801" y="1151"/>
                </a:lnTo>
                <a:lnTo>
                  <a:pt x="2799" y="1153"/>
                </a:lnTo>
                <a:lnTo>
                  <a:pt x="2799" y="1154"/>
                </a:lnTo>
                <a:lnTo>
                  <a:pt x="2799" y="1155"/>
                </a:lnTo>
                <a:lnTo>
                  <a:pt x="2799" y="1155"/>
                </a:lnTo>
                <a:lnTo>
                  <a:pt x="2798" y="1155"/>
                </a:lnTo>
                <a:lnTo>
                  <a:pt x="2798" y="1155"/>
                </a:lnTo>
                <a:lnTo>
                  <a:pt x="2798" y="1155"/>
                </a:lnTo>
                <a:lnTo>
                  <a:pt x="2798" y="1157"/>
                </a:lnTo>
                <a:lnTo>
                  <a:pt x="2799" y="1157"/>
                </a:lnTo>
                <a:lnTo>
                  <a:pt x="2801" y="1157"/>
                </a:lnTo>
                <a:lnTo>
                  <a:pt x="2802" y="1157"/>
                </a:lnTo>
                <a:lnTo>
                  <a:pt x="2802" y="1157"/>
                </a:lnTo>
                <a:lnTo>
                  <a:pt x="2805" y="1157"/>
                </a:lnTo>
                <a:lnTo>
                  <a:pt x="2803" y="1157"/>
                </a:lnTo>
                <a:lnTo>
                  <a:pt x="2803" y="1157"/>
                </a:lnTo>
                <a:lnTo>
                  <a:pt x="2805" y="1154"/>
                </a:lnTo>
                <a:lnTo>
                  <a:pt x="2806" y="1153"/>
                </a:lnTo>
                <a:moveTo>
                  <a:pt x="2794" y="1155"/>
                </a:moveTo>
                <a:lnTo>
                  <a:pt x="2794" y="1155"/>
                </a:lnTo>
                <a:lnTo>
                  <a:pt x="2795" y="1155"/>
                </a:lnTo>
                <a:lnTo>
                  <a:pt x="2795" y="1155"/>
                </a:lnTo>
                <a:lnTo>
                  <a:pt x="2795" y="1155"/>
                </a:lnTo>
                <a:lnTo>
                  <a:pt x="2795" y="1154"/>
                </a:lnTo>
                <a:lnTo>
                  <a:pt x="2794" y="1155"/>
                </a:lnTo>
                <a:lnTo>
                  <a:pt x="2794" y="1155"/>
                </a:lnTo>
                <a:moveTo>
                  <a:pt x="2803" y="1104"/>
                </a:moveTo>
                <a:lnTo>
                  <a:pt x="2802" y="1104"/>
                </a:lnTo>
                <a:lnTo>
                  <a:pt x="2802" y="1106"/>
                </a:lnTo>
                <a:lnTo>
                  <a:pt x="2802" y="1107"/>
                </a:lnTo>
                <a:lnTo>
                  <a:pt x="2803" y="1106"/>
                </a:lnTo>
                <a:lnTo>
                  <a:pt x="2803" y="1104"/>
                </a:lnTo>
                <a:moveTo>
                  <a:pt x="2796" y="1153"/>
                </a:moveTo>
                <a:lnTo>
                  <a:pt x="2795" y="1151"/>
                </a:lnTo>
                <a:lnTo>
                  <a:pt x="2794" y="1150"/>
                </a:lnTo>
                <a:lnTo>
                  <a:pt x="2794" y="1150"/>
                </a:lnTo>
                <a:lnTo>
                  <a:pt x="2792" y="1150"/>
                </a:lnTo>
                <a:lnTo>
                  <a:pt x="2791" y="1149"/>
                </a:lnTo>
                <a:lnTo>
                  <a:pt x="2791" y="1149"/>
                </a:lnTo>
                <a:lnTo>
                  <a:pt x="2790" y="1150"/>
                </a:lnTo>
                <a:lnTo>
                  <a:pt x="2788" y="1150"/>
                </a:lnTo>
                <a:lnTo>
                  <a:pt x="2788" y="1150"/>
                </a:lnTo>
                <a:lnTo>
                  <a:pt x="2785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1"/>
                </a:lnTo>
                <a:lnTo>
                  <a:pt x="2785" y="1151"/>
                </a:lnTo>
                <a:lnTo>
                  <a:pt x="2785" y="1151"/>
                </a:lnTo>
                <a:lnTo>
                  <a:pt x="2787" y="1153"/>
                </a:lnTo>
                <a:lnTo>
                  <a:pt x="2788" y="1153"/>
                </a:lnTo>
                <a:lnTo>
                  <a:pt x="2788" y="1153"/>
                </a:lnTo>
                <a:lnTo>
                  <a:pt x="2790" y="1154"/>
                </a:lnTo>
                <a:lnTo>
                  <a:pt x="2790" y="1154"/>
                </a:lnTo>
                <a:lnTo>
                  <a:pt x="2791" y="1155"/>
                </a:lnTo>
                <a:lnTo>
                  <a:pt x="2791" y="1155"/>
                </a:lnTo>
                <a:lnTo>
                  <a:pt x="2790" y="1157"/>
                </a:lnTo>
                <a:lnTo>
                  <a:pt x="2791" y="1157"/>
                </a:lnTo>
                <a:lnTo>
                  <a:pt x="2791" y="1157"/>
                </a:lnTo>
                <a:lnTo>
                  <a:pt x="2791" y="1157"/>
                </a:lnTo>
                <a:lnTo>
                  <a:pt x="2791" y="1155"/>
                </a:lnTo>
                <a:lnTo>
                  <a:pt x="2791" y="1155"/>
                </a:lnTo>
                <a:lnTo>
                  <a:pt x="2792" y="1154"/>
                </a:lnTo>
                <a:lnTo>
                  <a:pt x="2792" y="1154"/>
                </a:lnTo>
                <a:lnTo>
                  <a:pt x="2795" y="1153"/>
                </a:lnTo>
                <a:lnTo>
                  <a:pt x="2795" y="1153"/>
                </a:lnTo>
                <a:lnTo>
                  <a:pt x="2796" y="1153"/>
                </a:lnTo>
                <a:moveTo>
                  <a:pt x="2801" y="1103"/>
                </a:moveTo>
                <a:lnTo>
                  <a:pt x="2799" y="1104"/>
                </a:lnTo>
                <a:lnTo>
                  <a:pt x="2799" y="1106"/>
                </a:lnTo>
                <a:lnTo>
                  <a:pt x="2799" y="1107"/>
                </a:lnTo>
                <a:lnTo>
                  <a:pt x="2799" y="1107"/>
                </a:lnTo>
                <a:lnTo>
                  <a:pt x="2799" y="1109"/>
                </a:lnTo>
                <a:lnTo>
                  <a:pt x="2799" y="1110"/>
                </a:lnTo>
                <a:lnTo>
                  <a:pt x="2799" y="1111"/>
                </a:lnTo>
                <a:lnTo>
                  <a:pt x="2802" y="1109"/>
                </a:lnTo>
                <a:lnTo>
                  <a:pt x="2802" y="1109"/>
                </a:lnTo>
                <a:lnTo>
                  <a:pt x="2802" y="1109"/>
                </a:lnTo>
                <a:lnTo>
                  <a:pt x="2802" y="1107"/>
                </a:lnTo>
                <a:lnTo>
                  <a:pt x="2802" y="1106"/>
                </a:lnTo>
                <a:lnTo>
                  <a:pt x="2802" y="1106"/>
                </a:lnTo>
                <a:lnTo>
                  <a:pt x="2802" y="1106"/>
                </a:lnTo>
                <a:lnTo>
                  <a:pt x="2801" y="1104"/>
                </a:lnTo>
                <a:lnTo>
                  <a:pt x="2801" y="1103"/>
                </a:lnTo>
                <a:lnTo>
                  <a:pt x="2801" y="1103"/>
                </a:lnTo>
                <a:moveTo>
                  <a:pt x="2809" y="1004"/>
                </a:moveTo>
                <a:lnTo>
                  <a:pt x="2809" y="1005"/>
                </a:lnTo>
                <a:lnTo>
                  <a:pt x="2809" y="1005"/>
                </a:lnTo>
                <a:lnTo>
                  <a:pt x="2809" y="1005"/>
                </a:lnTo>
                <a:lnTo>
                  <a:pt x="2810" y="1005"/>
                </a:lnTo>
                <a:lnTo>
                  <a:pt x="2810" y="1004"/>
                </a:lnTo>
                <a:lnTo>
                  <a:pt x="2810" y="1004"/>
                </a:lnTo>
                <a:lnTo>
                  <a:pt x="2810" y="1004"/>
                </a:lnTo>
                <a:lnTo>
                  <a:pt x="2810" y="1004"/>
                </a:lnTo>
                <a:lnTo>
                  <a:pt x="2809" y="1004"/>
                </a:lnTo>
                <a:moveTo>
                  <a:pt x="2816" y="1036"/>
                </a:moveTo>
                <a:lnTo>
                  <a:pt x="2817" y="1034"/>
                </a:lnTo>
                <a:lnTo>
                  <a:pt x="2817" y="1034"/>
                </a:lnTo>
                <a:lnTo>
                  <a:pt x="2817" y="1033"/>
                </a:lnTo>
                <a:lnTo>
                  <a:pt x="2816" y="1033"/>
                </a:lnTo>
                <a:lnTo>
                  <a:pt x="2814" y="1033"/>
                </a:lnTo>
                <a:lnTo>
                  <a:pt x="2814" y="1033"/>
                </a:lnTo>
                <a:lnTo>
                  <a:pt x="2814" y="1033"/>
                </a:lnTo>
                <a:lnTo>
                  <a:pt x="2814" y="1034"/>
                </a:lnTo>
                <a:lnTo>
                  <a:pt x="2816" y="1036"/>
                </a:lnTo>
                <a:moveTo>
                  <a:pt x="2810" y="994"/>
                </a:moveTo>
                <a:lnTo>
                  <a:pt x="2810" y="994"/>
                </a:lnTo>
                <a:lnTo>
                  <a:pt x="2810" y="996"/>
                </a:lnTo>
                <a:lnTo>
                  <a:pt x="2812" y="996"/>
                </a:lnTo>
                <a:lnTo>
                  <a:pt x="2812" y="994"/>
                </a:lnTo>
                <a:lnTo>
                  <a:pt x="2812" y="994"/>
                </a:lnTo>
                <a:lnTo>
                  <a:pt x="2810" y="994"/>
                </a:lnTo>
                <a:moveTo>
                  <a:pt x="2807" y="997"/>
                </a:moveTo>
                <a:lnTo>
                  <a:pt x="2807" y="997"/>
                </a:lnTo>
                <a:lnTo>
                  <a:pt x="2807" y="998"/>
                </a:lnTo>
                <a:lnTo>
                  <a:pt x="2809" y="998"/>
                </a:lnTo>
                <a:lnTo>
                  <a:pt x="2809" y="998"/>
                </a:lnTo>
                <a:lnTo>
                  <a:pt x="2809" y="997"/>
                </a:lnTo>
                <a:lnTo>
                  <a:pt x="2807" y="997"/>
                </a:lnTo>
                <a:moveTo>
                  <a:pt x="2730" y="1044"/>
                </a:moveTo>
                <a:lnTo>
                  <a:pt x="2730" y="1045"/>
                </a:lnTo>
                <a:lnTo>
                  <a:pt x="2730" y="1045"/>
                </a:lnTo>
                <a:lnTo>
                  <a:pt x="2730" y="1045"/>
                </a:lnTo>
                <a:lnTo>
                  <a:pt x="2730" y="1044"/>
                </a:lnTo>
                <a:lnTo>
                  <a:pt x="2730" y="1044"/>
                </a:lnTo>
                <a:moveTo>
                  <a:pt x="3007" y="1424"/>
                </a:moveTo>
                <a:lnTo>
                  <a:pt x="3007" y="1426"/>
                </a:lnTo>
                <a:lnTo>
                  <a:pt x="3004" y="1424"/>
                </a:lnTo>
                <a:lnTo>
                  <a:pt x="3004" y="1424"/>
                </a:lnTo>
                <a:lnTo>
                  <a:pt x="3004" y="1424"/>
                </a:lnTo>
                <a:lnTo>
                  <a:pt x="3004" y="1424"/>
                </a:lnTo>
                <a:lnTo>
                  <a:pt x="3003" y="1423"/>
                </a:lnTo>
                <a:lnTo>
                  <a:pt x="3001" y="1423"/>
                </a:lnTo>
                <a:lnTo>
                  <a:pt x="2999" y="1424"/>
                </a:lnTo>
                <a:lnTo>
                  <a:pt x="2995" y="1426"/>
                </a:lnTo>
                <a:lnTo>
                  <a:pt x="2995" y="1426"/>
                </a:lnTo>
                <a:lnTo>
                  <a:pt x="2995" y="1427"/>
                </a:lnTo>
                <a:lnTo>
                  <a:pt x="2995" y="1427"/>
                </a:lnTo>
                <a:lnTo>
                  <a:pt x="2996" y="1428"/>
                </a:lnTo>
                <a:lnTo>
                  <a:pt x="2997" y="1428"/>
                </a:lnTo>
                <a:lnTo>
                  <a:pt x="2999" y="1428"/>
                </a:lnTo>
                <a:lnTo>
                  <a:pt x="3000" y="1428"/>
                </a:lnTo>
                <a:lnTo>
                  <a:pt x="3000" y="1427"/>
                </a:lnTo>
                <a:lnTo>
                  <a:pt x="3001" y="1428"/>
                </a:lnTo>
                <a:lnTo>
                  <a:pt x="3003" y="1428"/>
                </a:lnTo>
                <a:lnTo>
                  <a:pt x="3004" y="1428"/>
                </a:lnTo>
                <a:lnTo>
                  <a:pt x="3004" y="1427"/>
                </a:lnTo>
                <a:lnTo>
                  <a:pt x="3004" y="1427"/>
                </a:lnTo>
                <a:lnTo>
                  <a:pt x="3007" y="1427"/>
                </a:lnTo>
                <a:lnTo>
                  <a:pt x="3008" y="1427"/>
                </a:lnTo>
                <a:lnTo>
                  <a:pt x="3008" y="1427"/>
                </a:lnTo>
                <a:lnTo>
                  <a:pt x="3010" y="1426"/>
                </a:lnTo>
                <a:lnTo>
                  <a:pt x="3008" y="1426"/>
                </a:lnTo>
                <a:lnTo>
                  <a:pt x="3007" y="1424"/>
                </a:lnTo>
                <a:moveTo>
                  <a:pt x="2730" y="1088"/>
                </a:moveTo>
                <a:lnTo>
                  <a:pt x="2730" y="1088"/>
                </a:lnTo>
                <a:lnTo>
                  <a:pt x="2732" y="1088"/>
                </a:lnTo>
                <a:lnTo>
                  <a:pt x="2732" y="1088"/>
                </a:lnTo>
                <a:lnTo>
                  <a:pt x="2730" y="1088"/>
                </a:lnTo>
                <a:lnTo>
                  <a:pt x="2730" y="1088"/>
                </a:lnTo>
                <a:moveTo>
                  <a:pt x="2792" y="1273"/>
                </a:moveTo>
                <a:lnTo>
                  <a:pt x="2792" y="1273"/>
                </a:lnTo>
                <a:lnTo>
                  <a:pt x="2792" y="1273"/>
                </a:lnTo>
                <a:lnTo>
                  <a:pt x="2794" y="1271"/>
                </a:lnTo>
                <a:lnTo>
                  <a:pt x="2794" y="1271"/>
                </a:lnTo>
                <a:lnTo>
                  <a:pt x="2794" y="1270"/>
                </a:lnTo>
                <a:lnTo>
                  <a:pt x="2792" y="1271"/>
                </a:lnTo>
                <a:lnTo>
                  <a:pt x="2792" y="1273"/>
                </a:lnTo>
                <a:moveTo>
                  <a:pt x="2737" y="1082"/>
                </a:moveTo>
                <a:lnTo>
                  <a:pt x="2736" y="1082"/>
                </a:lnTo>
                <a:lnTo>
                  <a:pt x="2736" y="1082"/>
                </a:lnTo>
                <a:lnTo>
                  <a:pt x="2736" y="1084"/>
                </a:lnTo>
                <a:lnTo>
                  <a:pt x="2736" y="1085"/>
                </a:lnTo>
                <a:lnTo>
                  <a:pt x="2737" y="1085"/>
                </a:lnTo>
                <a:lnTo>
                  <a:pt x="2739" y="1084"/>
                </a:lnTo>
                <a:lnTo>
                  <a:pt x="2739" y="1084"/>
                </a:lnTo>
                <a:lnTo>
                  <a:pt x="2739" y="1084"/>
                </a:lnTo>
                <a:lnTo>
                  <a:pt x="2739" y="1082"/>
                </a:lnTo>
                <a:lnTo>
                  <a:pt x="2739" y="1082"/>
                </a:lnTo>
                <a:lnTo>
                  <a:pt x="2737" y="1082"/>
                </a:lnTo>
                <a:moveTo>
                  <a:pt x="2772" y="1324"/>
                </a:moveTo>
                <a:lnTo>
                  <a:pt x="2772" y="1322"/>
                </a:lnTo>
                <a:lnTo>
                  <a:pt x="2772" y="1322"/>
                </a:lnTo>
                <a:lnTo>
                  <a:pt x="2770" y="1320"/>
                </a:lnTo>
                <a:lnTo>
                  <a:pt x="2769" y="1320"/>
                </a:lnTo>
                <a:lnTo>
                  <a:pt x="2769" y="1320"/>
                </a:lnTo>
                <a:lnTo>
                  <a:pt x="2770" y="1321"/>
                </a:lnTo>
                <a:lnTo>
                  <a:pt x="2772" y="1325"/>
                </a:lnTo>
                <a:lnTo>
                  <a:pt x="2772" y="1324"/>
                </a:lnTo>
                <a:lnTo>
                  <a:pt x="2772" y="1324"/>
                </a:lnTo>
                <a:lnTo>
                  <a:pt x="2772" y="1324"/>
                </a:lnTo>
                <a:moveTo>
                  <a:pt x="2766" y="1127"/>
                </a:moveTo>
                <a:lnTo>
                  <a:pt x="2766" y="1128"/>
                </a:lnTo>
                <a:lnTo>
                  <a:pt x="2766" y="1128"/>
                </a:lnTo>
                <a:lnTo>
                  <a:pt x="2768" y="1128"/>
                </a:lnTo>
                <a:lnTo>
                  <a:pt x="2768" y="1128"/>
                </a:lnTo>
                <a:lnTo>
                  <a:pt x="2768" y="1127"/>
                </a:lnTo>
                <a:lnTo>
                  <a:pt x="2768" y="1127"/>
                </a:lnTo>
                <a:lnTo>
                  <a:pt x="2766" y="1127"/>
                </a:lnTo>
                <a:moveTo>
                  <a:pt x="2783" y="1139"/>
                </a:moveTo>
                <a:lnTo>
                  <a:pt x="2783" y="1140"/>
                </a:lnTo>
                <a:lnTo>
                  <a:pt x="2783" y="1140"/>
                </a:lnTo>
                <a:lnTo>
                  <a:pt x="2783" y="1140"/>
                </a:lnTo>
                <a:lnTo>
                  <a:pt x="2784" y="1140"/>
                </a:lnTo>
                <a:lnTo>
                  <a:pt x="2784" y="1140"/>
                </a:lnTo>
                <a:lnTo>
                  <a:pt x="2783" y="1140"/>
                </a:lnTo>
                <a:lnTo>
                  <a:pt x="2783" y="1139"/>
                </a:lnTo>
                <a:moveTo>
                  <a:pt x="2794" y="1139"/>
                </a:moveTo>
                <a:lnTo>
                  <a:pt x="2794" y="1139"/>
                </a:lnTo>
                <a:lnTo>
                  <a:pt x="2794" y="1138"/>
                </a:lnTo>
                <a:lnTo>
                  <a:pt x="2794" y="1138"/>
                </a:lnTo>
                <a:lnTo>
                  <a:pt x="2794" y="1138"/>
                </a:lnTo>
                <a:lnTo>
                  <a:pt x="2792" y="1138"/>
                </a:lnTo>
                <a:lnTo>
                  <a:pt x="2791" y="1138"/>
                </a:lnTo>
                <a:lnTo>
                  <a:pt x="2791" y="1138"/>
                </a:lnTo>
                <a:lnTo>
                  <a:pt x="2791" y="1139"/>
                </a:lnTo>
                <a:lnTo>
                  <a:pt x="2792" y="1139"/>
                </a:lnTo>
                <a:lnTo>
                  <a:pt x="2792" y="1139"/>
                </a:lnTo>
                <a:lnTo>
                  <a:pt x="2794" y="1139"/>
                </a:lnTo>
                <a:moveTo>
                  <a:pt x="2770" y="1140"/>
                </a:moveTo>
                <a:lnTo>
                  <a:pt x="2772" y="1142"/>
                </a:lnTo>
                <a:lnTo>
                  <a:pt x="2772" y="1140"/>
                </a:lnTo>
                <a:lnTo>
                  <a:pt x="2772" y="1140"/>
                </a:lnTo>
                <a:lnTo>
                  <a:pt x="2772" y="1140"/>
                </a:lnTo>
                <a:lnTo>
                  <a:pt x="2774" y="1140"/>
                </a:lnTo>
                <a:lnTo>
                  <a:pt x="2776" y="1140"/>
                </a:lnTo>
                <a:lnTo>
                  <a:pt x="2776" y="1140"/>
                </a:lnTo>
                <a:lnTo>
                  <a:pt x="2779" y="1140"/>
                </a:lnTo>
                <a:lnTo>
                  <a:pt x="2779" y="1140"/>
                </a:lnTo>
                <a:lnTo>
                  <a:pt x="2779" y="1139"/>
                </a:lnTo>
                <a:lnTo>
                  <a:pt x="2780" y="1139"/>
                </a:lnTo>
                <a:lnTo>
                  <a:pt x="2780" y="1139"/>
                </a:lnTo>
                <a:lnTo>
                  <a:pt x="2780" y="1138"/>
                </a:lnTo>
                <a:lnTo>
                  <a:pt x="2770" y="1138"/>
                </a:lnTo>
                <a:lnTo>
                  <a:pt x="2769" y="1138"/>
                </a:lnTo>
                <a:lnTo>
                  <a:pt x="2768" y="1139"/>
                </a:lnTo>
                <a:lnTo>
                  <a:pt x="2768" y="1139"/>
                </a:lnTo>
                <a:lnTo>
                  <a:pt x="2768" y="1140"/>
                </a:lnTo>
                <a:lnTo>
                  <a:pt x="2770" y="1140"/>
                </a:lnTo>
                <a:moveTo>
                  <a:pt x="1799" y="462"/>
                </a:moveTo>
                <a:lnTo>
                  <a:pt x="1799" y="463"/>
                </a:lnTo>
                <a:lnTo>
                  <a:pt x="1800" y="463"/>
                </a:lnTo>
                <a:lnTo>
                  <a:pt x="1800" y="463"/>
                </a:lnTo>
                <a:lnTo>
                  <a:pt x="1800" y="463"/>
                </a:lnTo>
                <a:lnTo>
                  <a:pt x="1802" y="462"/>
                </a:lnTo>
                <a:lnTo>
                  <a:pt x="1800" y="462"/>
                </a:lnTo>
                <a:lnTo>
                  <a:pt x="1799" y="462"/>
                </a:lnTo>
                <a:moveTo>
                  <a:pt x="2023" y="723"/>
                </a:moveTo>
                <a:lnTo>
                  <a:pt x="2023" y="721"/>
                </a:lnTo>
                <a:lnTo>
                  <a:pt x="2022" y="721"/>
                </a:lnTo>
                <a:lnTo>
                  <a:pt x="2022" y="723"/>
                </a:lnTo>
                <a:lnTo>
                  <a:pt x="2021" y="723"/>
                </a:lnTo>
                <a:lnTo>
                  <a:pt x="2019" y="723"/>
                </a:lnTo>
                <a:lnTo>
                  <a:pt x="2015" y="724"/>
                </a:lnTo>
                <a:lnTo>
                  <a:pt x="2014" y="725"/>
                </a:lnTo>
                <a:lnTo>
                  <a:pt x="2012" y="725"/>
                </a:lnTo>
                <a:lnTo>
                  <a:pt x="2011" y="724"/>
                </a:lnTo>
                <a:lnTo>
                  <a:pt x="2008" y="724"/>
                </a:lnTo>
                <a:lnTo>
                  <a:pt x="2008" y="725"/>
                </a:lnTo>
                <a:lnTo>
                  <a:pt x="2008" y="727"/>
                </a:lnTo>
                <a:lnTo>
                  <a:pt x="2007" y="727"/>
                </a:lnTo>
                <a:lnTo>
                  <a:pt x="2007" y="727"/>
                </a:lnTo>
                <a:lnTo>
                  <a:pt x="2005" y="727"/>
                </a:lnTo>
                <a:lnTo>
                  <a:pt x="2005" y="727"/>
                </a:lnTo>
                <a:lnTo>
                  <a:pt x="2004" y="727"/>
                </a:lnTo>
                <a:lnTo>
                  <a:pt x="2004" y="728"/>
                </a:lnTo>
                <a:lnTo>
                  <a:pt x="2003" y="728"/>
                </a:lnTo>
                <a:lnTo>
                  <a:pt x="2003" y="729"/>
                </a:lnTo>
                <a:lnTo>
                  <a:pt x="2004" y="731"/>
                </a:lnTo>
                <a:lnTo>
                  <a:pt x="2004" y="731"/>
                </a:lnTo>
                <a:lnTo>
                  <a:pt x="2004" y="731"/>
                </a:lnTo>
                <a:lnTo>
                  <a:pt x="2007" y="732"/>
                </a:lnTo>
                <a:lnTo>
                  <a:pt x="2007" y="732"/>
                </a:lnTo>
                <a:lnTo>
                  <a:pt x="2008" y="732"/>
                </a:lnTo>
                <a:lnTo>
                  <a:pt x="2008" y="732"/>
                </a:lnTo>
                <a:lnTo>
                  <a:pt x="2008" y="732"/>
                </a:lnTo>
                <a:lnTo>
                  <a:pt x="2010" y="734"/>
                </a:lnTo>
                <a:lnTo>
                  <a:pt x="2010" y="732"/>
                </a:lnTo>
                <a:lnTo>
                  <a:pt x="2010" y="732"/>
                </a:lnTo>
                <a:lnTo>
                  <a:pt x="2010" y="732"/>
                </a:lnTo>
                <a:lnTo>
                  <a:pt x="2011" y="732"/>
                </a:lnTo>
                <a:lnTo>
                  <a:pt x="2011" y="732"/>
                </a:lnTo>
                <a:lnTo>
                  <a:pt x="2012" y="731"/>
                </a:lnTo>
                <a:lnTo>
                  <a:pt x="2014" y="731"/>
                </a:lnTo>
                <a:lnTo>
                  <a:pt x="2014" y="731"/>
                </a:lnTo>
                <a:lnTo>
                  <a:pt x="2016" y="728"/>
                </a:lnTo>
                <a:lnTo>
                  <a:pt x="2016" y="728"/>
                </a:lnTo>
                <a:lnTo>
                  <a:pt x="2016" y="728"/>
                </a:lnTo>
                <a:lnTo>
                  <a:pt x="2018" y="728"/>
                </a:lnTo>
                <a:lnTo>
                  <a:pt x="2019" y="728"/>
                </a:lnTo>
                <a:lnTo>
                  <a:pt x="2019" y="728"/>
                </a:lnTo>
                <a:lnTo>
                  <a:pt x="2019" y="728"/>
                </a:lnTo>
                <a:lnTo>
                  <a:pt x="2018" y="727"/>
                </a:lnTo>
                <a:lnTo>
                  <a:pt x="2018" y="727"/>
                </a:lnTo>
                <a:lnTo>
                  <a:pt x="2018" y="725"/>
                </a:lnTo>
                <a:lnTo>
                  <a:pt x="2023" y="723"/>
                </a:lnTo>
                <a:moveTo>
                  <a:pt x="1997" y="603"/>
                </a:moveTo>
                <a:lnTo>
                  <a:pt x="2000" y="603"/>
                </a:lnTo>
                <a:lnTo>
                  <a:pt x="2001" y="603"/>
                </a:lnTo>
                <a:lnTo>
                  <a:pt x="2000" y="603"/>
                </a:lnTo>
                <a:lnTo>
                  <a:pt x="1996" y="601"/>
                </a:lnTo>
                <a:lnTo>
                  <a:pt x="1996" y="601"/>
                </a:lnTo>
                <a:lnTo>
                  <a:pt x="1994" y="601"/>
                </a:lnTo>
                <a:lnTo>
                  <a:pt x="1996" y="601"/>
                </a:lnTo>
                <a:lnTo>
                  <a:pt x="1996" y="603"/>
                </a:lnTo>
                <a:lnTo>
                  <a:pt x="1997" y="603"/>
                </a:lnTo>
                <a:moveTo>
                  <a:pt x="1953" y="724"/>
                </a:moveTo>
                <a:lnTo>
                  <a:pt x="1953" y="724"/>
                </a:lnTo>
                <a:lnTo>
                  <a:pt x="1955" y="723"/>
                </a:lnTo>
                <a:lnTo>
                  <a:pt x="1955" y="723"/>
                </a:lnTo>
                <a:lnTo>
                  <a:pt x="1953" y="721"/>
                </a:lnTo>
                <a:lnTo>
                  <a:pt x="1955" y="721"/>
                </a:lnTo>
                <a:lnTo>
                  <a:pt x="1955" y="720"/>
                </a:lnTo>
                <a:lnTo>
                  <a:pt x="1953" y="720"/>
                </a:lnTo>
                <a:lnTo>
                  <a:pt x="1953" y="721"/>
                </a:lnTo>
                <a:lnTo>
                  <a:pt x="1953" y="723"/>
                </a:lnTo>
                <a:lnTo>
                  <a:pt x="1953" y="723"/>
                </a:lnTo>
                <a:lnTo>
                  <a:pt x="1953" y="724"/>
                </a:lnTo>
                <a:lnTo>
                  <a:pt x="1953" y="724"/>
                </a:lnTo>
                <a:moveTo>
                  <a:pt x="1960" y="712"/>
                </a:moveTo>
                <a:lnTo>
                  <a:pt x="1960" y="712"/>
                </a:lnTo>
                <a:lnTo>
                  <a:pt x="1960" y="712"/>
                </a:lnTo>
                <a:lnTo>
                  <a:pt x="1960" y="710"/>
                </a:lnTo>
                <a:lnTo>
                  <a:pt x="1960" y="710"/>
                </a:lnTo>
                <a:lnTo>
                  <a:pt x="1960" y="712"/>
                </a:lnTo>
                <a:lnTo>
                  <a:pt x="1960" y="712"/>
                </a:lnTo>
                <a:lnTo>
                  <a:pt x="1960" y="712"/>
                </a:lnTo>
                <a:lnTo>
                  <a:pt x="1960" y="712"/>
                </a:lnTo>
                <a:moveTo>
                  <a:pt x="1861" y="643"/>
                </a:moveTo>
                <a:lnTo>
                  <a:pt x="1860" y="643"/>
                </a:lnTo>
                <a:lnTo>
                  <a:pt x="1864" y="644"/>
                </a:lnTo>
                <a:lnTo>
                  <a:pt x="1862" y="643"/>
                </a:lnTo>
                <a:lnTo>
                  <a:pt x="1861" y="643"/>
                </a:lnTo>
                <a:lnTo>
                  <a:pt x="1861" y="643"/>
                </a:lnTo>
                <a:moveTo>
                  <a:pt x="1952" y="698"/>
                </a:moveTo>
                <a:lnTo>
                  <a:pt x="1952" y="698"/>
                </a:lnTo>
                <a:lnTo>
                  <a:pt x="1950" y="698"/>
                </a:lnTo>
                <a:lnTo>
                  <a:pt x="1949" y="698"/>
                </a:lnTo>
                <a:lnTo>
                  <a:pt x="1949" y="698"/>
                </a:lnTo>
                <a:lnTo>
                  <a:pt x="1948" y="699"/>
                </a:lnTo>
                <a:lnTo>
                  <a:pt x="1949" y="699"/>
                </a:lnTo>
                <a:lnTo>
                  <a:pt x="1949" y="699"/>
                </a:lnTo>
                <a:lnTo>
                  <a:pt x="1950" y="699"/>
                </a:lnTo>
                <a:lnTo>
                  <a:pt x="1950" y="699"/>
                </a:lnTo>
                <a:lnTo>
                  <a:pt x="1952" y="699"/>
                </a:lnTo>
                <a:lnTo>
                  <a:pt x="1953" y="699"/>
                </a:lnTo>
                <a:lnTo>
                  <a:pt x="1953" y="698"/>
                </a:lnTo>
                <a:lnTo>
                  <a:pt x="1952" y="698"/>
                </a:lnTo>
                <a:moveTo>
                  <a:pt x="1952" y="707"/>
                </a:moveTo>
                <a:lnTo>
                  <a:pt x="1952" y="707"/>
                </a:lnTo>
                <a:lnTo>
                  <a:pt x="1953" y="707"/>
                </a:lnTo>
                <a:lnTo>
                  <a:pt x="1952" y="706"/>
                </a:lnTo>
                <a:lnTo>
                  <a:pt x="1952" y="706"/>
                </a:lnTo>
                <a:lnTo>
                  <a:pt x="1950" y="706"/>
                </a:lnTo>
                <a:lnTo>
                  <a:pt x="1952" y="706"/>
                </a:lnTo>
                <a:lnTo>
                  <a:pt x="1952" y="707"/>
                </a:lnTo>
                <a:lnTo>
                  <a:pt x="1952" y="707"/>
                </a:lnTo>
                <a:moveTo>
                  <a:pt x="1955" y="707"/>
                </a:moveTo>
                <a:lnTo>
                  <a:pt x="1955" y="707"/>
                </a:lnTo>
                <a:lnTo>
                  <a:pt x="1953" y="709"/>
                </a:lnTo>
                <a:lnTo>
                  <a:pt x="1952" y="709"/>
                </a:lnTo>
                <a:lnTo>
                  <a:pt x="1952" y="710"/>
                </a:lnTo>
                <a:lnTo>
                  <a:pt x="1952" y="710"/>
                </a:lnTo>
                <a:lnTo>
                  <a:pt x="1952" y="709"/>
                </a:lnTo>
                <a:lnTo>
                  <a:pt x="1953" y="709"/>
                </a:lnTo>
                <a:lnTo>
                  <a:pt x="1955" y="709"/>
                </a:lnTo>
                <a:lnTo>
                  <a:pt x="1956" y="709"/>
                </a:lnTo>
                <a:lnTo>
                  <a:pt x="1955" y="707"/>
                </a:lnTo>
                <a:moveTo>
                  <a:pt x="1855" y="637"/>
                </a:moveTo>
                <a:lnTo>
                  <a:pt x="1855" y="637"/>
                </a:lnTo>
                <a:lnTo>
                  <a:pt x="1855" y="636"/>
                </a:lnTo>
                <a:lnTo>
                  <a:pt x="1855" y="636"/>
                </a:lnTo>
                <a:lnTo>
                  <a:pt x="1853" y="636"/>
                </a:lnTo>
                <a:lnTo>
                  <a:pt x="1851" y="636"/>
                </a:lnTo>
                <a:lnTo>
                  <a:pt x="1851" y="636"/>
                </a:lnTo>
                <a:lnTo>
                  <a:pt x="1851" y="636"/>
                </a:lnTo>
                <a:lnTo>
                  <a:pt x="1853" y="637"/>
                </a:lnTo>
                <a:lnTo>
                  <a:pt x="1854" y="637"/>
                </a:lnTo>
                <a:lnTo>
                  <a:pt x="1855" y="637"/>
                </a:lnTo>
                <a:moveTo>
                  <a:pt x="1959" y="718"/>
                </a:moveTo>
                <a:lnTo>
                  <a:pt x="1960" y="718"/>
                </a:lnTo>
                <a:lnTo>
                  <a:pt x="1960" y="718"/>
                </a:lnTo>
                <a:lnTo>
                  <a:pt x="1961" y="717"/>
                </a:lnTo>
                <a:lnTo>
                  <a:pt x="1963" y="717"/>
                </a:lnTo>
                <a:lnTo>
                  <a:pt x="1963" y="716"/>
                </a:lnTo>
                <a:lnTo>
                  <a:pt x="1963" y="716"/>
                </a:lnTo>
                <a:lnTo>
                  <a:pt x="1964" y="713"/>
                </a:lnTo>
                <a:lnTo>
                  <a:pt x="1964" y="713"/>
                </a:lnTo>
                <a:lnTo>
                  <a:pt x="1963" y="713"/>
                </a:lnTo>
                <a:lnTo>
                  <a:pt x="1961" y="714"/>
                </a:lnTo>
                <a:lnTo>
                  <a:pt x="1960" y="714"/>
                </a:lnTo>
                <a:lnTo>
                  <a:pt x="1960" y="716"/>
                </a:lnTo>
                <a:lnTo>
                  <a:pt x="1959" y="716"/>
                </a:lnTo>
                <a:lnTo>
                  <a:pt x="1959" y="716"/>
                </a:lnTo>
                <a:lnTo>
                  <a:pt x="1959" y="717"/>
                </a:lnTo>
                <a:lnTo>
                  <a:pt x="1959" y="718"/>
                </a:lnTo>
                <a:lnTo>
                  <a:pt x="1959" y="718"/>
                </a:lnTo>
                <a:moveTo>
                  <a:pt x="1851" y="637"/>
                </a:moveTo>
                <a:lnTo>
                  <a:pt x="1853" y="638"/>
                </a:lnTo>
                <a:lnTo>
                  <a:pt x="1854" y="638"/>
                </a:lnTo>
                <a:lnTo>
                  <a:pt x="1858" y="638"/>
                </a:lnTo>
                <a:lnTo>
                  <a:pt x="1858" y="638"/>
                </a:lnTo>
                <a:lnTo>
                  <a:pt x="1858" y="638"/>
                </a:lnTo>
                <a:lnTo>
                  <a:pt x="1854" y="638"/>
                </a:lnTo>
                <a:lnTo>
                  <a:pt x="1854" y="637"/>
                </a:lnTo>
                <a:lnTo>
                  <a:pt x="1853" y="637"/>
                </a:lnTo>
                <a:lnTo>
                  <a:pt x="1851" y="637"/>
                </a:lnTo>
                <a:lnTo>
                  <a:pt x="1851" y="637"/>
                </a:lnTo>
                <a:moveTo>
                  <a:pt x="1854" y="641"/>
                </a:moveTo>
                <a:lnTo>
                  <a:pt x="1854" y="641"/>
                </a:lnTo>
                <a:lnTo>
                  <a:pt x="1855" y="641"/>
                </a:lnTo>
                <a:lnTo>
                  <a:pt x="1857" y="641"/>
                </a:lnTo>
                <a:lnTo>
                  <a:pt x="1858" y="641"/>
                </a:lnTo>
                <a:lnTo>
                  <a:pt x="1858" y="641"/>
                </a:lnTo>
                <a:lnTo>
                  <a:pt x="1858" y="641"/>
                </a:lnTo>
                <a:lnTo>
                  <a:pt x="1858" y="640"/>
                </a:lnTo>
                <a:lnTo>
                  <a:pt x="1857" y="640"/>
                </a:lnTo>
                <a:lnTo>
                  <a:pt x="1855" y="640"/>
                </a:lnTo>
                <a:lnTo>
                  <a:pt x="1854" y="640"/>
                </a:lnTo>
                <a:lnTo>
                  <a:pt x="1854" y="640"/>
                </a:lnTo>
                <a:lnTo>
                  <a:pt x="1854" y="641"/>
                </a:lnTo>
                <a:moveTo>
                  <a:pt x="1840" y="627"/>
                </a:moveTo>
                <a:lnTo>
                  <a:pt x="1839" y="626"/>
                </a:lnTo>
                <a:lnTo>
                  <a:pt x="1839" y="627"/>
                </a:lnTo>
                <a:lnTo>
                  <a:pt x="1839" y="627"/>
                </a:lnTo>
                <a:lnTo>
                  <a:pt x="1840" y="629"/>
                </a:lnTo>
                <a:lnTo>
                  <a:pt x="1840" y="627"/>
                </a:lnTo>
                <a:moveTo>
                  <a:pt x="1839" y="630"/>
                </a:moveTo>
                <a:lnTo>
                  <a:pt x="1839" y="629"/>
                </a:lnTo>
                <a:lnTo>
                  <a:pt x="1840" y="630"/>
                </a:lnTo>
                <a:lnTo>
                  <a:pt x="1840" y="630"/>
                </a:lnTo>
                <a:lnTo>
                  <a:pt x="1840" y="629"/>
                </a:lnTo>
                <a:lnTo>
                  <a:pt x="1838" y="627"/>
                </a:lnTo>
                <a:lnTo>
                  <a:pt x="1836" y="626"/>
                </a:lnTo>
                <a:lnTo>
                  <a:pt x="1838" y="627"/>
                </a:lnTo>
                <a:lnTo>
                  <a:pt x="1839" y="630"/>
                </a:lnTo>
                <a:moveTo>
                  <a:pt x="1683" y="607"/>
                </a:moveTo>
                <a:lnTo>
                  <a:pt x="1683" y="607"/>
                </a:lnTo>
                <a:lnTo>
                  <a:pt x="1683" y="605"/>
                </a:lnTo>
                <a:lnTo>
                  <a:pt x="1682" y="604"/>
                </a:lnTo>
                <a:lnTo>
                  <a:pt x="1682" y="605"/>
                </a:lnTo>
                <a:lnTo>
                  <a:pt x="1682" y="605"/>
                </a:lnTo>
                <a:lnTo>
                  <a:pt x="1683" y="607"/>
                </a:lnTo>
                <a:lnTo>
                  <a:pt x="1683" y="607"/>
                </a:lnTo>
                <a:moveTo>
                  <a:pt x="1836" y="622"/>
                </a:moveTo>
                <a:lnTo>
                  <a:pt x="1838" y="623"/>
                </a:lnTo>
                <a:lnTo>
                  <a:pt x="1838" y="623"/>
                </a:lnTo>
                <a:lnTo>
                  <a:pt x="1839" y="623"/>
                </a:lnTo>
                <a:lnTo>
                  <a:pt x="1839" y="625"/>
                </a:lnTo>
                <a:lnTo>
                  <a:pt x="1839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39" y="623"/>
                </a:lnTo>
                <a:lnTo>
                  <a:pt x="1838" y="622"/>
                </a:lnTo>
                <a:lnTo>
                  <a:pt x="1838" y="622"/>
                </a:lnTo>
                <a:lnTo>
                  <a:pt x="1836" y="622"/>
                </a:lnTo>
                <a:lnTo>
                  <a:pt x="1836" y="621"/>
                </a:lnTo>
                <a:lnTo>
                  <a:pt x="1835" y="621"/>
                </a:lnTo>
                <a:lnTo>
                  <a:pt x="1836" y="621"/>
                </a:lnTo>
                <a:lnTo>
                  <a:pt x="1836" y="622"/>
                </a:lnTo>
                <a:moveTo>
                  <a:pt x="1836" y="619"/>
                </a:moveTo>
                <a:lnTo>
                  <a:pt x="1836" y="621"/>
                </a:lnTo>
                <a:lnTo>
                  <a:pt x="1836" y="619"/>
                </a:lnTo>
                <a:lnTo>
                  <a:pt x="1836" y="619"/>
                </a:lnTo>
                <a:lnTo>
                  <a:pt x="1836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6" y="619"/>
                </a:lnTo>
                <a:moveTo>
                  <a:pt x="1832" y="618"/>
                </a:moveTo>
                <a:lnTo>
                  <a:pt x="1832" y="619"/>
                </a:lnTo>
                <a:lnTo>
                  <a:pt x="1832" y="621"/>
                </a:lnTo>
                <a:lnTo>
                  <a:pt x="1833" y="622"/>
                </a:lnTo>
                <a:lnTo>
                  <a:pt x="1833" y="621"/>
                </a:lnTo>
                <a:lnTo>
                  <a:pt x="1833" y="621"/>
                </a:lnTo>
                <a:lnTo>
                  <a:pt x="1833" y="621"/>
                </a:lnTo>
                <a:lnTo>
                  <a:pt x="1832" y="618"/>
                </a:lnTo>
                <a:lnTo>
                  <a:pt x="1833" y="618"/>
                </a:lnTo>
                <a:lnTo>
                  <a:pt x="1832" y="616"/>
                </a:lnTo>
                <a:lnTo>
                  <a:pt x="1832" y="616"/>
                </a:lnTo>
                <a:lnTo>
                  <a:pt x="1832" y="615"/>
                </a:lnTo>
                <a:lnTo>
                  <a:pt x="1832" y="615"/>
                </a:lnTo>
                <a:lnTo>
                  <a:pt x="1831" y="615"/>
                </a:lnTo>
                <a:lnTo>
                  <a:pt x="1832" y="616"/>
                </a:lnTo>
                <a:lnTo>
                  <a:pt x="1832" y="616"/>
                </a:lnTo>
                <a:lnTo>
                  <a:pt x="1831" y="618"/>
                </a:lnTo>
                <a:lnTo>
                  <a:pt x="1832" y="618"/>
                </a:lnTo>
                <a:moveTo>
                  <a:pt x="1840" y="629"/>
                </a:moveTo>
                <a:lnTo>
                  <a:pt x="1842" y="629"/>
                </a:lnTo>
                <a:lnTo>
                  <a:pt x="1842" y="630"/>
                </a:lnTo>
                <a:lnTo>
                  <a:pt x="1842" y="629"/>
                </a:lnTo>
                <a:lnTo>
                  <a:pt x="1840" y="629"/>
                </a:lnTo>
                <a:lnTo>
                  <a:pt x="1840" y="629"/>
                </a:lnTo>
                <a:moveTo>
                  <a:pt x="1748" y="513"/>
                </a:moveTo>
                <a:lnTo>
                  <a:pt x="1748" y="513"/>
                </a:lnTo>
                <a:lnTo>
                  <a:pt x="1747" y="514"/>
                </a:lnTo>
                <a:lnTo>
                  <a:pt x="1744" y="514"/>
                </a:lnTo>
                <a:lnTo>
                  <a:pt x="1745" y="514"/>
                </a:lnTo>
                <a:lnTo>
                  <a:pt x="1745" y="514"/>
                </a:lnTo>
                <a:lnTo>
                  <a:pt x="1748" y="513"/>
                </a:lnTo>
                <a:moveTo>
                  <a:pt x="1835" y="616"/>
                </a:moveTo>
                <a:lnTo>
                  <a:pt x="1835" y="616"/>
                </a:lnTo>
                <a:lnTo>
                  <a:pt x="1835" y="618"/>
                </a:lnTo>
                <a:lnTo>
                  <a:pt x="1836" y="618"/>
                </a:lnTo>
                <a:lnTo>
                  <a:pt x="1835" y="616"/>
                </a:lnTo>
                <a:lnTo>
                  <a:pt x="1835" y="616"/>
                </a:lnTo>
                <a:lnTo>
                  <a:pt x="1835" y="615"/>
                </a:lnTo>
                <a:lnTo>
                  <a:pt x="1833" y="614"/>
                </a:lnTo>
                <a:lnTo>
                  <a:pt x="1833" y="615"/>
                </a:lnTo>
                <a:lnTo>
                  <a:pt x="1832" y="615"/>
                </a:lnTo>
                <a:lnTo>
                  <a:pt x="1832" y="616"/>
                </a:lnTo>
                <a:lnTo>
                  <a:pt x="1833" y="616"/>
                </a:lnTo>
                <a:lnTo>
                  <a:pt x="1835" y="616"/>
                </a:lnTo>
                <a:moveTo>
                  <a:pt x="1928" y="710"/>
                </a:moveTo>
                <a:lnTo>
                  <a:pt x="1928" y="709"/>
                </a:lnTo>
                <a:lnTo>
                  <a:pt x="1928" y="710"/>
                </a:lnTo>
                <a:lnTo>
                  <a:pt x="1928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8" y="710"/>
                </a:lnTo>
                <a:lnTo>
                  <a:pt x="1928" y="710"/>
                </a:lnTo>
                <a:moveTo>
                  <a:pt x="1941" y="709"/>
                </a:moveTo>
                <a:lnTo>
                  <a:pt x="1941" y="709"/>
                </a:lnTo>
                <a:lnTo>
                  <a:pt x="1941" y="709"/>
                </a:lnTo>
                <a:lnTo>
                  <a:pt x="1941" y="709"/>
                </a:lnTo>
                <a:lnTo>
                  <a:pt x="1942" y="707"/>
                </a:lnTo>
                <a:lnTo>
                  <a:pt x="1944" y="707"/>
                </a:lnTo>
                <a:lnTo>
                  <a:pt x="1942" y="707"/>
                </a:lnTo>
                <a:lnTo>
                  <a:pt x="1942" y="707"/>
                </a:lnTo>
                <a:lnTo>
                  <a:pt x="1941" y="709"/>
                </a:lnTo>
                <a:lnTo>
                  <a:pt x="1941" y="709"/>
                </a:lnTo>
                <a:lnTo>
                  <a:pt x="1941" y="709"/>
                </a:lnTo>
                <a:moveTo>
                  <a:pt x="1946" y="681"/>
                </a:moveTo>
                <a:lnTo>
                  <a:pt x="1944" y="681"/>
                </a:lnTo>
                <a:lnTo>
                  <a:pt x="1944" y="681"/>
                </a:lnTo>
                <a:lnTo>
                  <a:pt x="1944" y="681"/>
                </a:lnTo>
                <a:lnTo>
                  <a:pt x="1942" y="681"/>
                </a:lnTo>
                <a:lnTo>
                  <a:pt x="1942" y="681"/>
                </a:lnTo>
                <a:lnTo>
                  <a:pt x="1941" y="683"/>
                </a:lnTo>
                <a:lnTo>
                  <a:pt x="1941" y="683"/>
                </a:lnTo>
                <a:lnTo>
                  <a:pt x="1942" y="684"/>
                </a:lnTo>
                <a:lnTo>
                  <a:pt x="1944" y="684"/>
                </a:lnTo>
                <a:lnTo>
                  <a:pt x="1945" y="683"/>
                </a:lnTo>
                <a:lnTo>
                  <a:pt x="1945" y="683"/>
                </a:lnTo>
                <a:lnTo>
                  <a:pt x="1945" y="683"/>
                </a:lnTo>
                <a:lnTo>
                  <a:pt x="1944" y="684"/>
                </a:lnTo>
                <a:lnTo>
                  <a:pt x="1944" y="684"/>
                </a:lnTo>
                <a:lnTo>
                  <a:pt x="1946" y="685"/>
                </a:lnTo>
                <a:lnTo>
                  <a:pt x="1948" y="685"/>
                </a:lnTo>
                <a:lnTo>
                  <a:pt x="1948" y="685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3"/>
                </a:lnTo>
                <a:lnTo>
                  <a:pt x="1946" y="683"/>
                </a:lnTo>
                <a:lnTo>
                  <a:pt x="1946" y="681"/>
                </a:lnTo>
                <a:lnTo>
                  <a:pt x="1946" y="681"/>
                </a:lnTo>
                <a:moveTo>
                  <a:pt x="1945" y="701"/>
                </a:moveTo>
                <a:lnTo>
                  <a:pt x="1944" y="701"/>
                </a:lnTo>
                <a:lnTo>
                  <a:pt x="1942" y="701"/>
                </a:lnTo>
                <a:lnTo>
                  <a:pt x="1942" y="701"/>
                </a:lnTo>
                <a:lnTo>
                  <a:pt x="1944" y="701"/>
                </a:lnTo>
                <a:lnTo>
                  <a:pt x="1945" y="701"/>
                </a:lnTo>
                <a:lnTo>
                  <a:pt x="1945" y="701"/>
                </a:lnTo>
                <a:lnTo>
                  <a:pt x="1946" y="699"/>
                </a:lnTo>
                <a:lnTo>
                  <a:pt x="1946" y="699"/>
                </a:lnTo>
                <a:lnTo>
                  <a:pt x="1945" y="701"/>
                </a:lnTo>
                <a:moveTo>
                  <a:pt x="1944" y="689"/>
                </a:moveTo>
                <a:lnTo>
                  <a:pt x="1942" y="689"/>
                </a:lnTo>
                <a:lnTo>
                  <a:pt x="1941" y="689"/>
                </a:lnTo>
                <a:lnTo>
                  <a:pt x="1941" y="691"/>
                </a:lnTo>
                <a:lnTo>
                  <a:pt x="1942" y="691"/>
                </a:lnTo>
                <a:lnTo>
                  <a:pt x="1942" y="692"/>
                </a:lnTo>
                <a:lnTo>
                  <a:pt x="1942" y="692"/>
                </a:lnTo>
                <a:lnTo>
                  <a:pt x="1941" y="694"/>
                </a:lnTo>
                <a:lnTo>
                  <a:pt x="1942" y="694"/>
                </a:lnTo>
                <a:lnTo>
                  <a:pt x="1942" y="694"/>
                </a:lnTo>
                <a:lnTo>
                  <a:pt x="1944" y="694"/>
                </a:lnTo>
                <a:lnTo>
                  <a:pt x="1944" y="694"/>
                </a:lnTo>
                <a:lnTo>
                  <a:pt x="1944" y="692"/>
                </a:lnTo>
                <a:lnTo>
                  <a:pt x="1944" y="692"/>
                </a:lnTo>
                <a:lnTo>
                  <a:pt x="1944" y="691"/>
                </a:lnTo>
                <a:lnTo>
                  <a:pt x="1944" y="691"/>
                </a:lnTo>
                <a:lnTo>
                  <a:pt x="1944" y="689"/>
                </a:lnTo>
                <a:lnTo>
                  <a:pt x="1944" y="689"/>
                </a:lnTo>
                <a:moveTo>
                  <a:pt x="1945" y="712"/>
                </a:moveTo>
                <a:lnTo>
                  <a:pt x="1945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0"/>
                </a:lnTo>
                <a:lnTo>
                  <a:pt x="1946" y="712"/>
                </a:lnTo>
                <a:lnTo>
                  <a:pt x="1946" y="712"/>
                </a:lnTo>
                <a:lnTo>
                  <a:pt x="1945" y="712"/>
                </a:lnTo>
                <a:moveTo>
                  <a:pt x="1927" y="702"/>
                </a:moveTo>
                <a:lnTo>
                  <a:pt x="1927" y="702"/>
                </a:lnTo>
                <a:lnTo>
                  <a:pt x="1927" y="702"/>
                </a:lnTo>
                <a:lnTo>
                  <a:pt x="1927" y="703"/>
                </a:lnTo>
                <a:lnTo>
                  <a:pt x="1927" y="703"/>
                </a:lnTo>
                <a:lnTo>
                  <a:pt x="1927" y="703"/>
                </a:lnTo>
                <a:lnTo>
                  <a:pt x="1928" y="702"/>
                </a:lnTo>
                <a:lnTo>
                  <a:pt x="1928" y="702"/>
                </a:lnTo>
                <a:lnTo>
                  <a:pt x="1927" y="702"/>
                </a:lnTo>
                <a:moveTo>
                  <a:pt x="1928" y="685"/>
                </a:move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30" y="687"/>
                </a:lnTo>
                <a:lnTo>
                  <a:pt x="1930" y="687"/>
                </a:lnTo>
                <a:lnTo>
                  <a:pt x="1928" y="685"/>
                </a:lnTo>
                <a:lnTo>
                  <a:pt x="1928" y="685"/>
                </a:lnTo>
                <a:lnTo>
                  <a:pt x="1928" y="685"/>
                </a:lnTo>
                <a:moveTo>
                  <a:pt x="1928" y="706"/>
                </a:moveTo>
                <a:lnTo>
                  <a:pt x="1928" y="706"/>
                </a:lnTo>
                <a:lnTo>
                  <a:pt x="1928" y="705"/>
                </a:lnTo>
                <a:lnTo>
                  <a:pt x="1928" y="705"/>
                </a:lnTo>
                <a:lnTo>
                  <a:pt x="1928" y="705"/>
                </a:lnTo>
                <a:lnTo>
                  <a:pt x="1928" y="705"/>
                </a:lnTo>
                <a:lnTo>
                  <a:pt x="1927" y="706"/>
                </a:lnTo>
                <a:lnTo>
                  <a:pt x="1928" y="706"/>
                </a:lnTo>
                <a:moveTo>
                  <a:pt x="1927" y="699"/>
                </a:moveTo>
                <a:lnTo>
                  <a:pt x="1926" y="701"/>
                </a:lnTo>
                <a:lnTo>
                  <a:pt x="1926" y="701"/>
                </a:lnTo>
                <a:lnTo>
                  <a:pt x="1927" y="701"/>
                </a:lnTo>
                <a:lnTo>
                  <a:pt x="1927" y="699"/>
                </a:lnTo>
                <a:lnTo>
                  <a:pt x="1927" y="699"/>
                </a:lnTo>
                <a:lnTo>
                  <a:pt x="1927" y="699"/>
                </a:lnTo>
                <a:moveTo>
                  <a:pt x="1919" y="696"/>
                </a:move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7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moveTo>
                  <a:pt x="1937" y="674"/>
                </a:moveTo>
                <a:lnTo>
                  <a:pt x="1935" y="674"/>
                </a:lnTo>
                <a:lnTo>
                  <a:pt x="1935" y="674"/>
                </a:lnTo>
                <a:lnTo>
                  <a:pt x="1934" y="674"/>
                </a:lnTo>
                <a:lnTo>
                  <a:pt x="1934" y="674"/>
                </a:lnTo>
                <a:lnTo>
                  <a:pt x="1934" y="674"/>
                </a:lnTo>
                <a:lnTo>
                  <a:pt x="1934" y="676"/>
                </a:lnTo>
                <a:lnTo>
                  <a:pt x="1934" y="676"/>
                </a:lnTo>
                <a:lnTo>
                  <a:pt x="1935" y="676"/>
                </a:lnTo>
                <a:lnTo>
                  <a:pt x="1935" y="676"/>
                </a:lnTo>
                <a:lnTo>
                  <a:pt x="1935" y="674"/>
                </a:lnTo>
                <a:lnTo>
                  <a:pt x="1935" y="674"/>
                </a:lnTo>
                <a:lnTo>
                  <a:pt x="1935" y="676"/>
                </a:lnTo>
                <a:lnTo>
                  <a:pt x="1935" y="676"/>
                </a:lnTo>
                <a:lnTo>
                  <a:pt x="1935" y="676"/>
                </a:lnTo>
                <a:lnTo>
                  <a:pt x="1937" y="676"/>
                </a:lnTo>
                <a:lnTo>
                  <a:pt x="1937" y="676"/>
                </a:lnTo>
                <a:lnTo>
                  <a:pt x="1937" y="674"/>
                </a:lnTo>
                <a:lnTo>
                  <a:pt x="1937" y="674"/>
                </a:lnTo>
                <a:lnTo>
                  <a:pt x="1938" y="673"/>
                </a:lnTo>
                <a:lnTo>
                  <a:pt x="1937" y="674"/>
                </a:lnTo>
                <a:lnTo>
                  <a:pt x="1937" y="674"/>
                </a:lnTo>
                <a:moveTo>
                  <a:pt x="1941" y="672"/>
                </a:moveTo>
                <a:lnTo>
                  <a:pt x="1941" y="672"/>
                </a:lnTo>
                <a:lnTo>
                  <a:pt x="1939" y="673"/>
                </a:lnTo>
                <a:lnTo>
                  <a:pt x="1941" y="673"/>
                </a:lnTo>
                <a:lnTo>
                  <a:pt x="1942" y="673"/>
                </a:lnTo>
                <a:lnTo>
                  <a:pt x="1942" y="672"/>
                </a:lnTo>
                <a:lnTo>
                  <a:pt x="1942" y="672"/>
                </a:lnTo>
                <a:lnTo>
                  <a:pt x="1941" y="672"/>
                </a:lnTo>
                <a:moveTo>
                  <a:pt x="1932" y="699"/>
                </a:moveTo>
                <a:lnTo>
                  <a:pt x="1934" y="699"/>
                </a:lnTo>
                <a:lnTo>
                  <a:pt x="1934" y="701"/>
                </a:lnTo>
                <a:lnTo>
                  <a:pt x="1934" y="701"/>
                </a:lnTo>
                <a:lnTo>
                  <a:pt x="1935" y="701"/>
                </a:lnTo>
                <a:lnTo>
                  <a:pt x="1935" y="701"/>
                </a:lnTo>
                <a:lnTo>
                  <a:pt x="1935" y="701"/>
                </a:lnTo>
                <a:lnTo>
                  <a:pt x="1934" y="699"/>
                </a:lnTo>
                <a:lnTo>
                  <a:pt x="1934" y="699"/>
                </a:lnTo>
                <a:lnTo>
                  <a:pt x="1932" y="699"/>
                </a:lnTo>
                <a:moveTo>
                  <a:pt x="1938" y="706"/>
                </a:moveTo>
                <a:lnTo>
                  <a:pt x="1938" y="705"/>
                </a:lnTo>
                <a:lnTo>
                  <a:pt x="1938" y="705"/>
                </a:lnTo>
                <a:lnTo>
                  <a:pt x="1938" y="705"/>
                </a:lnTo>
                <a:lnTo>
                  <a:pt x="1937" y="706"/>
                </a:lnTo>
                <a:lnTo>
                  <a:pt x="1937" y="707"/>
                </a:lnTo>
                <a:lnTo>
                  <a:pt x="1938" y="707"/>
                </a:lnTo>
                <a:lnTo>
                  <a:pt x="1938" y="707"/>
                </a:lnTo>
                <a:lnTo>
                  <a:pt x="1938" y="706"/>
                </a:lnTo>
                <a:moveTo>
                  <a:pt x="1938" y="702"/>
                </a:moveTo>
                <a:lnTo>
                  <a:pt x="1938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8" y="702"/>
                </a:lnTo>
                <a:moveTo>
                  <a:pt x="1935" y="705"/>
                </a:moveTo>
                <a:lnTo>
                  <a:pt x="1934" y="706"/>
                </a:lnTo>
                <a:lnTo>
                  <a:pt x="1934" y="706"/>
                </a:lnTo>
                <a:lnTo>
                  <a:pt x="1934" y="707"/>
                </a:lnTo>
                <a:lnTo>
                  <a:pt x="1935" y="707"/>
                </a:lnTo>
                <a:lnTo>
                  <a:pt x="1935" y="706"/>
                </a:lnTo>
                <a:lnTo>
                  <a:pt x="1935" y="706"/>
                </a:lnTo>
                <a:lnTo>
                  <a:pt x="1935" y="705"/>
                </a:lnTo>
                <a:lnTo>
                  <a:pt x="1935" y="705"/>
                </a:lnTo>
                <a:moveTo>
                  <a:pt x="1938" y="713"/>
                </a:moveTo>
                <a:lnTo>
                  <a:pt x="1938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4"/>
                </a:lnTo>
                <a:lnTo>
                  <a:pt x="1937" y="714"/>
                </a:lnTo>
                <a:lnTo>
                  <a:pt x="1938" y="713"/>
                </a:lnTo>
                <a:moveTo>
                  <a:pt x="1939" y="669"/>
                </a:moveTo>
                <a:lnTo>
                  <a:pt x="1938" y="667"/>
                </a:lnTo>
                <a:lnTo>
                  <a:pt x="1938" y="669"/>
                </a:lnTo>
                <a:lnTo>
                  <a:pt x="1938" y="669"/>
                </a:lnTo>
                <a:lnTo>
                  <a:pt x="1939" y="669"/>
                </a:lnTo>
                <a:lnTo>
                  <a:pt x="1939" y="669"/>
                </a:lnTo>
                <a:lnTo>
                  <a:pt x="1939" y="669"/>
                </a:lnTo>
                <a:moveTo>
                  <a:pt x="1937" y="710"/>
                </a:moveTo>
                <a:lnTo>
                  <a:pt x="1937" y="710"/>
                </a:lnTo>
                <a:lnTo>
                  <a:pt x="1937" y="710"/>
                </a:lnTo>
                <a:lnTo>
                  <a:pt x="1935" y="709"/>
                </a:lnTo>
                <a:lnTo>
                  <a:pt x="1935" y="709"/>
                </a:lnTo>
                <a:lnTo>
                  <a:pt x="1935" y="710"/>
                </a:lnTo>
                <a:lnTo>
                  <a:pt x="1937" y="710"/>
                </a:lnTo>
                <a:moveTo>
                  <a:pt x="1752" y="513"/>
                </a:moveTo>
                <a:lnTo>
                  <a:pt x="1752" y="513"/>
                </a:lnTo>
                <a:lnTo>
                  <a:pt x="1751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2" y="513"/>
                </a:lnTo>
                <a:moveTo>
                  <a:pt x="1931" y="666"/>
                </a:moveTo>
                <a:lnTo>
                  <a:pt x="1930" y="665"/>
                </a:lnTo>
                <a:lnTo>
                  <a:pt x="1930" y="665"/>
                </a:lnTo>
                <a:lnTo>
                  <a:pt x="1930" y="665"/>
                </a:lnTo>
                <a:lnTo>
                  <a:pt x="1928" y="666"/>
                </a:lnTo>
                <a:lnTo>
                  <a:pt x="1928" y="666"/>
                </a:lnTo>
                <a:lnTo>
                  <a:pt x="1930" y="667"/>
                </a:lnTo>
                <a:lnTo>
                  <a:pt x="1931" y="667"/>
                </a:lnTo>
                <a:lnTo>
                  <a:pt x="1931" y="666"/>
                </a:lnTo>
                <a:lnTo>
                  <a:pt x="1931" y="666"/>
                </a:lnTo>
                <a:lnTo>
                  <a:pt x="1931" y="666"/>
                </a:lnTo>
                <a:moveTo>
                  <a:pt x="1901" y="423"/>
                </a:moveTo>
                <a:lnTo>
                  <a:pt x="1901" y="423"/>
                </a:lnTo>
                <a:lnTo>
                  <a:pt x="1901" y="423"/>
                </a:lnTo>
                <a:lnTo>
                  <a:pt x="1899" y="423"/>
                </a:lnTo>
                <a:lnTo>
                  <a:pt x="1899" y="423"/>
                </a:lnTo>
                <a:lnTo>
                  <a:pt x="1899" y="423"/>
                </a:lnTo>
                <a:lnTo>
                  <a:pt x="1901" y="423"/>
                </a:lnTo>
                <a:lnTo>
                  <a:pt x="1901" y="423"/>
                </a:lnTo>
                <a:moveTo>
                  <a:pt x="1897" y="378"/>
                </a:moveTo>
                <a:lnTo>
                  <a:pt x="1895" y="378"/>
                </a:lnTo>
                <a:lnTo>
                  <a:pt x="1897" y="379"/>
                </a:lnTo>
                <a:lnTo>
                  <a:pt x="1897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9" y="379"/>
                </a:lnTo>
                <a:lnTo>
                  <a:pt x="1899" y="378"/>
                </a:lnTo>
                <a:lnTo>
                  <a:pt x="1898" y="378"/>
                </a:lnTo>
                <a:lnTo>
                  <a:pt x="1898" y="379"/>
                </a:lnTo>
                <a:lnTo>
                  <a:pt x="1897" y="379"/>
                </a:lnTo>
                <a:lnTo>
                  <a:pt x="1897" y="378"/>
                </a:lnTo>
                <a:lnTo>
                  <a:pt x="1897" y="378"/>
                </a:lnTo>
                <a:lnTo>
                  <a:pt x="1897" y="378"/>
                </a:lnTo>
                <a:moveTo>
                  <a:pt x="1909" y="421"/>
                </a:moveTo>
                <a:lnTo>
                  <a:pt x="1908" y="421"/>
                </a:lnTo>
                <a:lnTo>
                  <a:pt x="1908" y="421"/>
                </a:lnTo>
                <a:lnTo>
                  <a:pt x="1906" y="421"/>
                </a:lnTo>
                <a:lnTo>
                  <a:pt x="1906" y="421"/>
                </a:lnTo>
                <a:lnTo>
                  <a:pt x="1905" y="421"/>
                </a:lnTo>
                <a:lnTo>
                  <a:pt x="1905" y="422"/>
                </a:lnTo>
                <a:lnTo>
                  <a:pt x="1906" y="422"/>
                </a:lnTo>
                <a:lnTo>
                  <a:pt x="1906" y="422"/>
                </a:lnTo>
                <a:lnTo>
                  <a:pt x="1906" y="422"/>
                </a:lnTo>
                <a:lnTo>
                  <a:pt x="1906" y="423"/>
                </a:lnTo>
                <a:lnTo>
                  <a:pt x="1908" y="423"/>
                </a:lnTo>
                <a:lnTo>
                  <a:pt x="1908" y="422"/>
                </a:lnTo>
                <a:lnTo>
                  <a:pt x="1908" y="422"/>
                </a:lnTo>
                <a:lnTo>
                  <a:pt x="1908" y="422"/>
                </a:lnTo>
                <a:lnTo>
                  <a:pt x="1909" y="421"/>
                </a:lnTo>
                <a:moveTo>
                  <a:pt x="1906" y="441"/>
                </a:moveTo>
                <a:lnTo>
                  <a:pt x="1908" y="441"/>
                </a:lnTo>
                <a:lnTo>
                  <a:pt x="1909" y="441"/>
                </a:lnTo>
                <a:lnTo>
                  <a:pt x="1909" y="443"/>
                </a:lnTo>
                <a:lnTo>
                  <a:pt x="1909" y="444"/>
                </a:lnTo>
                <a:lnTo>
                  <a:pt x="1909" y="444"/>
                </a:lnTo>
                <a:lnTo>
                  <a:pt x="1910" y="444"/>
                </a:lnTo>
                <a:lnTo>
                  <a:pt x="1912" y="441"/>
                </a:lnTo>
                <a:lnTo>
                  <a:pt x="1912" y="443"/>
                </a:lnTo>
                <a:lnTo>
                  <a:pt x="1912" y="443"/>
                </a:lnTo>
                <a:lnTo>
                  <a:pt x="1913" y="441"/>
                </a:lnTo>
                <a:lnTo>
                  <a:pt x="1915" y="441"/>
                </a:lnTo>
                <a:lnTo>
                  <a:pt x="1913" y="440"/>
                </a:lnTo>
                <a:lnTo>
                  <a:pt x="1913" y="440"/>
                </a:lnTo>
                <a:lnTo>
                  <a:pt x="1912" y="439"/>
                </a:lnTo>
                <a:lnTo>
                  <a:pt x="1912" y="439"/>
                </a:lnTo>
                <a:lnTo>
                  <a:pt x="1912" y="439"/>
                </a:lnTo>
                <a:lnTo>
                  <a:pt x="1910" y="439"/>
                </a:lnTo>
                <a:lnTo>
                  <a:pt x="1910" y="439"/>
                </a:lnTo>
                <a:lnTo>
                  <a:pt x="1909" y="439"/>
                </a:lnTo>
                <a:lnTo>
                  <a:pt x="1909" y="440"/>
                </a:lnTo>
                <a:lnTo>
                  <a:pt x="1905" y="440"/>
                </a:lnTo>
                <a:lnTo>
                  <a:pt x="1906" y="441"/>
                </a:lnTo>
                <a:moveTo>
                  <a:pt x="1902" y="421"/>
                </a:moveTo>
                <a:lnTo>
                  <a:pt x="1904" y="421"/>
                </a:lnTo>
                <a:lnTo>
                  <a:pt x="1905" y="421"/>
                </a:lnTo>
                <a:lnTo>
                  <a:pt x="1905" y="421"/>
                </a:lnTo>
                <a:lnTo>
                  <a:pt x="1904" y="419"/>
                </a:lnTo>
                <a:lnTo>
                  <a:pt x="1904" y="419"/>
                </a:lnTo>
                <a:lnTo>
                  <a:pt x="1904" y="419"/>
                </a:lnTo>
                <a:lnTo>
                  <a:pt x="1902" y="419"/>
                </a:lnTo>
                <a:lnTo>
                  <a:pt x="1902" y="419"/>
                </a:lnTo>
                <a:lnTo>
                  <a:pt x="1904" y="419"/>
                </a:lnTo>
                <a:lnTo>
                  <a:pt x="1902" y="419"/>
                </a:lnTo>
                <a:lnTo>
                  <a:pt x="1902" y="421"/>
                </a:lnTo>
                <a:moveTo>
                  <a:pt x="1890" y="425"/>
                </a:moveTo>
                <a:lnTo>
                  <a:pt x="1891" y="425"/>
                </a:lnTo>
                <a:lnTo>
                  <a:pt x="1891" y="425"/>
                </a:lnTo>
                <a:lnTo>
                  <a:pt x="1891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moveTo>
                  <a:pt x="1882" y="423"/>
                </a:moveTo>
                <a:lnTo>
                  <a:pt x="1882" y="423"/>
                </a:lnTo>
                <a:lnTo>
                  <a:pt x="1883" y="423"/>
                </a:lnTo>
                <a:lnTo>
                  <a:pt x="1882" y="423"/>
                </a:lnTo>
                <a:lnTo>
                  <a:pt x="1882" y="422"/>
                </a:lnTo>
                <a:lnTo>
                  <a:pt x="1882" y="422"/>
                </a:lnTo>
                <a:lnTo>
                  <a:pt x="1882" y="423"/>
                </a:lnTo>
                <a:lnTo>
                  <a:pt x="1882" y="423"/>
                </a:lnTo>
                <a:lnTo>
                  <a:pt x="1882" y="423"/>
                </a:lnTo>
                <a:lnTo>
                  <a:pt x="1882" y="423"/>
                </a:lnTo>
                <a:moveTo>
                  <a:pt x="1877" y="455"/>
                </a:moveTo>
                <a:lnTo>
                  <a:pt x="1877" y="454"/>
                </a:lnTo>
                <a:lnTo>
                  <a:pt x="1879" y="454"/>
                </a:lnTo>
                <a:lnTo>
                  <a:pt x="1879" y="454"/>
                </a:lnTo>
                <a:lnTo>
                  <a:pt x="1877" y="454"/>
                </a:lnTo>
                <a:lnTo>
                  <a:pt x="1876" y="454"/>
                </a:lnTo>
                <a:lnTo>
                  <a:pt x="1877" y="455"/>
                </a:lnTo>
                <a:lnTo>
                  <a:pt x="1877" y="455"/>
                </a:lnTo>
                <a:moveTo>
                  <a:pt x="1872" y="432"/>
                </a:moveTo>
                <a:lnTo>
                  <a:pt x="1872" y="432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3" y="432"/>
                </a:lnTo>
                <a:lnTo>
                  <a:pt x="1873" y="432"/>
                </a:lnTo>
                <a:lnTo>
                  <a:pt x="1872" y="432"/>
                </a:lnTo>
                <a:moveTo>
                  <a:pt x="1884" y="422"/>
                </a:move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3"/>
                </a:lnTo>
                <a:lnTo>
                  <a:pt x="1883" y="425"/>
                </a:lnTo>
                <a:lnTo>
                  <a:pt x="1886" y="423"/>
                </a:lnTo>
                <a:lnTo>
                  <a:pt x="1886" y="423"/>
                </a:lnTo>
                <a:lnTo>
                  <a:pt x="1886" y="423"/>
                </a:lnTo>
                <a:lnTo>
                  <a:pt x="1886" y="422"/>
                </a:lnTo>
                <a:lnTo>
                  <a:pt x="1887" y="422"/>
                </a:lnTo>
                <a:lnTo>
                  <a:pt x="1887" y="422"/>
                </a:lnTo>
                <a:lnTo>
                  <a:pt x="1887" y="422"/>
                </a:lnTo>
                <a:lnTo>
                  <a:pt x="1888" y="422"/>
                </a:lnTo>
                <a:lnTo>
                  <a:pt x="1887" y="422"/>
                </a:lnTo>
                <a:lnTo>
                  <a:pt x="1887" y="421"/>
                </a:lnTo>
                <a:lnTo>
                  <a:pt x="1887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4" y="421"/>
                </a:lnTo>
                <a:lnTo>
                  <a:pt x="1884" y="419"/>
                </a:lnTo>
                <a:lnTo>
                  <a:pt x="1884" y="419"/>
                </a:lnTo>
                <a:lnTo>
                  <a:pt x="1883" y="421"/>
                </a:lnTo>
                <a:lnTo>
                  <a:pt x="1884" y="421"/>
                </a:lnTo>
                <a:lnTo>
                  <a:pt x="1884" y="421"/>
                </a:lnTo>
                <a:lnTo>
                  <a:pt x="1884" y="421"/>
                </a:lnTo>
                <a:lnTo>
                  <a:pt x="1884" y="422"/>
                </a:lnTo>
                <a:lnTo>
                  <a:pt x="1884" y="422"/>
                </a:lnTo>
                <a:moveTo>
                  <a:pt x="2362" y="325"/>
                </a:moveTo>
                <a:lnTo>
                  <a:pt x="2360" y="325"/>
                </a:lnTo>
                <a:lnTo>
                  <a:pt x="2359" y="325"/>
                </a:lnTo>
                <a:lnTo>
                  <a:pt x="2358" y="325"/>
                </a:lnTo>
                <a:lnTo>
                  <a:pt x="2356" y="324"/>
                </a:lnTo>
                <a:lnTo>
                  <a:pt x="2356" y="325"/>
                </a:lnTo>
                <a:lnTo>
                  <a:pt x="2358" y="327"/>
                </a:lnTo>
                <a:lnTo>
                  <a:pt x="2359" y="328"/>
                </a:lnTo>
                <a:lnTo>
                  <a:pt x="2362" y="328"/>
                </a:lnTo>
                <a:lnTo>
                  <a:pt x="2362" y="328"/>
                </a:lnTo>
                <a:lnTo>
                  <a:pt x="2362" y="327"/>
                </a:lnTo>
                <a:lnTo>
                  <a:pt x="2362" y="327"/>
                </a:lnTo>
                <a:lnTo>
                  <a:pt x="2362" y="327"/>
                </a:lnTo>
                <a:lnTo>
                  <a:pt x="2362" y="325"/>
                </a:lnTo>
                <a:moveTo>
                  <a:pt x="2336" y="281"/>
                </a:moveTo>
                <a:lnTo>
                  <a:pt x="2336" y="280"/>
                </a:lnTo>
                <a:lnTo>
                  <a:pt x="2336" y="279"/>
                </a:lnTo>
                <a:lnTo>
                  <a:pt x="2334" y="279"/>
                </a:lnTo>
                <a:lnTo>
                  <a:pt x="2333" y="280"/>
                </a:lnTo>
                <a:lnTo>
                  <a:pt x="2333" y="280"/>
                </a:lnTo>
                <a:lnTo>
                  <a:pt x="2333" y="281"/>
                </a:lnTo>
                <a:lnTo>
                  <a:pt x="2336" y="281"/>
                </a:lnTo>
                <a:moveTo>
                  <a:pt x="2036" y="350"/>
                </a:moveTo>
                <a:lnTo>
                  <a:pt x="2036" y="349"/>
                </a:lnTo>
                <a:lnTo>
                  <a:pt x="2036" y="349"/>
                </a:lnTo>
                <a:lnTo>
                  <a:pt x="2034" y="349"/>
                </a:lnTo>
                <a:lnTo>
                  <a:pt x="2034" y="349"/>
                </a:lnTo>
                <a:lnTo>
                  <a:pt x="2033" y="349"/>
                </a:lnTo>
                <a:lnTo>
                  <a:pt x="2033" y="350"/>
                </a:lnTo>
                <a:lnTo>
                  <a:pt x="2034" y="352"/>
                </a:lnTo>
                <a:lnTo>
                  <a:pt x="2034" y="352"/>
                </a:lnTo>
                <a:lnTo>
                  <a:pt x="2036" y="352"/>
                </a:lnTo>
                <a:lnTo>
                  <a:pt x="2036" y="352"/>
                </a:lnTo>
                <a:lnTo>
                  <a:pt x="2036" y="352"/>
                </a:lnTo>
                <a:lnTo>
                  <a:pt x="2036" y="350"/>
                </a:lnTo>
                <a:lnTo>
                  <a:pt x="2036" y="350"/>
                </a:lnTo>
                <a:moveTo>
                  <a:pt x="2762" y="190"/>
                </a:moveTo>
                <a:lnTo>
                  <a:pt x="2761" y="192"/>
                </a:lnTo>
                <a:lnTo>
                  <a:pt x="2761" y="192"/>
                </a:lnTo>
                <a:lnTo>
                  <a:pt x="2761" y="193"/>
                </a:lnTo>
                <a:lnTo>
                  <a:pt x="2761" y="193"/>
                </a:lnTo>
                <a:lnTo>
                  <a:pt x="2759" y="195"/>
                </a:lnTo>
                <a:lnTo>
                  <a:pt x="2757" y="195"/>
                </a:lnTo>
                <a:lnTo>
                  <a:pt x="2757" y="195"/>
                </a:lnTo>
                <a:lnTo>
                  <a:pt x="2755" y="195"/>
                </a:lnTo>
                <a:lnTo>
                  <a:pt x="2757" y="196"/>
                </a:lnTo>
                <a:lnTo>
                  <a:pt x="2759" y="197"/>
                </a:lnTo>
                <a:lnTo>
                  <a:pt x="2762" y="199"/>
                </a:lnTo>
                <a:lnTo>
                  <a:pt x="2762" y="199"/>
                </a:lnTo>
                <a:lnTo>
                  <a:pt x="2768" y="199"/>
                </a:lnTo>
                <a:lnTo>
                  <a:pt x="2769" y="199"/>
                </a:lnTo>
                <a:lnTo>
                  <a:pt x="2770" y="197"/>
                </a:lnTo>
                <a:lnTo>
                  <a:pt x="2772" y="196"/>
                </a:lnTo>
                <a:lnTo>
                  <a:pt x="2773" y="196"/>
                </a:lnTo>
                <a:lnTo>
                  <a:pt x="2773" y="195"/>
                </a:lnTo>
                <a:lnTo>
                  <a:pt x="2773" y="195"/>
                </a:lnTo>
                <a:lnTo>
                  <a:pt x="2774" y="193"/>
                </a:lnTo>
                <a:lnTo>
                  <a:pt x="2773" y="193"/>
                </a:lnTo>
                <a:lnTo>
                  <a:pt x="2770" y="192"/>
                </a:lnTo>
                <a:lnTo>
                  <a:pt x="2762" y="190"/>
                </a:lnTo>
                <a:moveTo>
                  <a:pt x="1904" y="445"/>
                </a:moveTo>
                <a:lnTo>
                  <a:pt x="1904" y="447"/>
                </a:lnTo>
                <a:lnTo>
                  <a:pt x="1905" y="448"/>
                </a:lnTo>
                <a:lnTo>
                  <a:pt x="1904" y="448"/>
                </a:lnTo>
                <a:lnTo>
                  <a:pt x="1904" y="448"/>
                </a:lnTo>
                <a:lnTo>
                  <a:pt x="1904" y="450"/>
                </a:lnTo>
                <a:lnTo>
                  <a:pt x="1904" y="450"/>
                </a:lnTo>
                <a:lnTo>
                  <a:pt x="1904" y="450"/>
                </a:lnTo>
                <a:lnTo>
                  <a:pt x="1905" y="450"/>
                </a:lnTo>
                <a:lnTo>
                  <a:pt x="1905" y="451"/>
                </a:lnTo>
                <a:lnTo>
                  <a:pt x="1906" y="451"/>
                </a:lnTo>
                <a:lnTo>
                  <a:pt x="1906" y="451"/>
                </a:lnTo>
                <a:lnTo>
                  <a:pt x="1905" y="454"/>
                </a:lnTo>
                <a:lnTo>
                  <a:pt x="1905" y="454"/>
                </a:lnTo>
                <a:lnTo>
                  <a:pt x="1905" y="454"/>
                </a:lnTo>
                <a:lnTo>
                  <a:pt x="1905" y="454"/>
                </a:lnTo>
                <a:lnTo>
                  <a:pt x="1906" y="454"/>
                </a:lnTo>
                <a:lnTo>
                  <a:pt x="1906" y="452"/>
                </a:lnTo>
                <a:lnTo>
                  <a:pt x="1908" y="451"/>
                </a:lnTo>
                <a:lnTo>
                  <a:pt x="1908" y="450"/>
                </a:lnTo>
                <a:lnTo>
                  <a:pt x="1909" y="450"/>
                </a:lnTo>
                <a:lnTo>
                  <a:pt x="1912" y="450"/>
                </a:lnTo>
                <a:lnTo>
                  <a:pt x="1912" y="450"/>
                </a:lnTo>
                <a:lnTo>
                  <a:pt x="1913" y="450"/>
                </a:lnTo>
                <a:lnTo>
                  <a:pt x="1913" y="448"/>
                </a:lnTo>
                <a:lnTo>
                  <a:pt x="1915" y="448"/>
                </a:lnTo>
                <a:lnTo>
                  <a:pt x="1915" y="448"/>
                </a:lnTo>
                <a:lnTo>
                  <a:pt x="1915" y="447"/>
                </a:lnTo>
                <a:lnTo>
                  <a:pt x="1917" y="447"/>
                </a:lnTo>
                <a:lnTo>
                  <a:pt x="1917" y="447"/>
                </a:lnTo>
                <a:lnTo>
                  <a:pt x="1913" y="445"/>
                </a:lnTo>
                <a:lnTo>
                  <a:pt x="1912" y="444"/>
                </a:lnTo>
                <a:lnTo>
                  <a:pt x="1912" y="445"/>
                </a:lnTo>
                <a:lnTo>
                  <a:pt x="1910" y="445"/>
                </a:lnTo>
                <a:lnTo>
                  <a:pt x="1910" y="444"/>
                </a:lnTo>
                <a:lnTo>
                  <a:pt x="1909" y="444"/>
                </a:lnTo>
                <a:lnTo>
                  <a:pt x="1909" y="445"/>
                </a:lnTo>
                <a:lnTo>
                  <a:pt x="1908" y="445"/>
                </a:lnTo>
                <a:lnTo>
                  <a:pt x="1908" y="447"/>
                </a:lnTo>
                <a:lnTo>
                  <a:pt x="1906" y="445"/>
                </a:lnTo>
                <a:lnTo>
                  <a:pt x="1906" y="445"/>
                </a:lnTo>
                <a:lnTo>
                  <a:pt x="1905" y="447"/>
                </a:lnTo>
                <a:lnTo>
                  <a:pt x="1905" y="447"/>
                </a:lnTo>
                <a:lnTo>
                  <a:pt x="1904" y="445"/>
                </a:lnTo>
                <a:moveTo>
                  <a:pt x="1917" y="445"/>
                </a:moveTo>
                <a:lnTo>
                  <a:pt x="1917" y="444"/>
                </a:lnTo>
                <a:lnTo>
                  <a:pt x="1916" y="444"/>
                </a:lnTo>
                <a:lnTo>
                  <a:pt x="1915" y="444"/>
                </a:lnTo>
                <a:lnTo>
                  <a:pt x="1915" y="445"/>
                </a:lnTo>
                <a:lnTo>
                  <a:pt x="1916" y="445"/>
                </a:lnTo>
                <a:lnTo>
                  <a:pt x="1917" y="445"/>
                </a:lnTo>
                <a:lnTo>
                  <a:pt x="1917" y="445"/>
                </a:lnTo>
                <a:moveTo>
                  <a:pt x="1979" y="273"/>
                </a:moveTo>
                <a:lnTo>
                  <a:pt x="1978" y="274"/>
                </a:lnTo>
                <a:lnTo>
                  <a:pt x="1978" y="274"/>
                </a:lnTo>
                <a:lnTo>
                  <a:pt x="1978" y="276"/>
                </a:lnTo>
                <a:lnTo>
                  <a:pt x="1981" y="274"/>
                </a:lnTo>
                <a:lnTo>
                  <a:pt x="1981" y="274"/>
                </a:lnTo>
                <a:lnTo>
                  <a:pt x="1981" y="273"/>
                </a:lnTo>
                <a:lnTo>
                  <a:pt x="1979" y="273"/>
                </a:lnTo>
                <a:lnTo>
                  <a:pt x="1979" y="273"/>
                </a:lnTo>
                <a:moveTo>
                  <a:pt x="1902" y="423"/>
                </a:moveTo>
                <a:lnTo>
                  <a:pt x="1902" y="423"/>
                </a:lnTo>
                <a:lnTo>
                  <a:pt x="1902" y="423"/>
                </a:lnTo>
                <a:lnTo>
                  <a:pt x="1904" y="423"/>
                </a:lnTo>
                <a:lnTo>
                  <a:pt x="1904" y="422"/>
                </a:lnTo>
                <a:lnTo>
                  <a:pt x="1902" y="422"/>
                </a:lnTo>
                <a:lnTo>
                  <a:pt x="1902" y="423"/>
                </a:lnTo>
                <a:moveTo>
                  <a:pt x="1931" y="352"/>
                </a:moveTo>
                <a:lnTo>
                  <a:pt x="1932" y="352"/>
                </a:lnTo>
                <a:lnTo>
                  <a:pt x="1932" y="352"/>
                </a:lnTo>
                <a:lnTo>
                  <a:pt x="1932" y="352"/>
                </a:lnTo>
                <a:lnTo>
                  <a:pt x="1931" y="350"/>
                </a:lnTo>
                <a:lnTo>
                  <a:pt x="1930" y="350"/>
                </a:lnTo>
                <a:lnTo>
                  <a:pt x="1928" y="352"/>
                </a:lnTo>
                <a:lnTo>
                  <a:pt x="1928" y="352"/>
                </a:lnTo>
                <a:lnTo>
                  <a:pt x="1930" y="353"/>
                </a:lnTo>
                <a:lnTo>
                  <a:pt x="1931" y="352"/>
                </a:lnTo>
                <a:moveTo>
                  <a:pt x="1898" y="418"/>
                </a:moveTo>
                <a:lnTo>
                  <a:pt x="1899" y="418"/>
                </a:lnTo>
                <a:lnTo>
                  <a:pt x="1899" y="418"/>
                </a:lnTo>
                <a:lnTo>
                  <a:pt x="1898" y="416"/>
                </a:lnTo>
                <a:lnTo>
                  <a:pt x="1898" y="416"/>
                </a:lnTo>
                <a:lnTo>
                  <a:pt x="1897" y="416"/>
                </a:lnTo>
                <a:lnTo>
                  <a:pt x="1897" y="416"/>
                </a:lnTo>
                <a:lnTo>
                  <a:pt x="1897" y="418"/>
                </a:lnTo>
                <a:lnTo>
                  <a:pt x="1898" y="419"/>
                </a:lnTo>
                <a:lnTo>
                  <a:pt x="1898" y="418"/>
                </a:lnTo>
                <a:moveTo>
                  <a:pt x="2904" y="1103"/>
                </a:moveTo>
                <a:lnTo>
                  <a:pt x="2904" y="1103"/>
                </a:lnTo>
                <a:lnTo>
                  <a:pt x="2902" y="1102"/>
                </a:lnTo>
                <a:lnTo>
                  <a:pt x="2901" y="1102"/>
                </a:lnTo>
                <a:lnTo>
                  <a:pt x="2900" y="1102"/>
                </a:lnTo>
                <a:lnTo>
                  <a:pt x="2897" y="1102"/>
                </a:lnTo>
                <a:lnTo>
                  <a:pt x="2895" y="1103"/>
                </a:lnTo>
                <a:lnTo>
                  <a:pt x="2894" y="1102"/>
                </a:lnTo>
                <a:lnTo>
                  <a:pt x="2894" y="1102"/>
                </a:lnTo>
                <a:lnTo>
                  <a:pt x="2894" y="1103"/>
                </a:lnTo>
                <a:lnTo>
                  <a:pt x="2894" y="1104"/>
                </a:lnTo>
                <a:lnTo>
                  <a:pt x="2894" y="1104"/>
                </a:lnTo>
                <a:lnTo>
                  <a:pt x="2895" y="1106"/>
                </a:lnTo>
                <a:lnTo>
                  <a:pt x="2895" y="1106"/>
                </a:lnTo>
                <a:lnTo>
                  <a:pt x="2895" y="1107"/>
                </a:lnTo>
                <a:lnTo>
                  <a:pt x="2898" y="1107"/>
                </a:lnTo>
                <a:lnTo>
                  <a:pt x="2900" y="1109"/>
                </a:lnTo>
                <a:lnTo>
                  <a:pt x="2900" y="1109"/>
                </a:lnTo>
                <a:lnTo>
                  <a:pt x="2901" y="1109"/>
                </a:lnTo>
                <a:lnTo>
                  <a:pt x="2901" y="1109"/>
                </a:lnTo>
                <a:lnTo>
                  <a:pt x="2902" y="1109"/>
                </a:lnTo>
                <a:lnTo>
                  <a:pt x="2902" y="1109"/>
                </a:lnTo>
                <a:lnTo>
                  <a:pt x="2904" y="1107"/>
                </a:lnTo>
                <a:lnTo>
                  <a:pt x="2905" y="1107"/>
                </a:lnTo>
                <a:lnTo>
                  <a:pt x="2905" y="1107"/>
                </a:lnTo>
                <a:lnTo>
                  <a:pt x="2905" y="1106"/>
                </a:lnTo>
                <a:lnTo>
                  <a:pt x="2905" y="1104"/>
                </a:lnTo>
                <a:lnTo>
                  <a:pt x="2905" y="1104"/>
                </a:lnTo>
                <a:lnTo>
                  <a:pt x="2905" y="1104"/>
                </a:lnTo>
                <a:lnTo>
                  <a:pt x="2904" y="1103"/>
                </a:lnTo>
                <a:lnTo>
                  <a:pt x="2904" y="1103"/>
                </a:lnTo>
                <a:moveTo>
                  <a:pt x="1814" y="485"/>
                </a:moveTo>
                <a:lnTo>
                  <a:pt x="1816" y="485"/>
                </a:lnTo>
                <a:lnTo>
                  <a:pt x="1816" y="485"/>
                </a:lnTo>
                <a:lnTo>
                  <a:pt x="1816" y="484"/>
                </a:lnTo>
                <a:lnTo>
                  <a:pt x="1816" y="484"/>
                </a:lnTo>
                <a:lnTo>
                  <a:pt x="1814" y="485"/>
                </a:lnTo>
                <a:lnTo>
                  <a:pt x="1814" y="485"/>
                </a:lnTo>
                <a:lnTo>
                  <a:pt x="1814" y="485"/>
                </a:lnTo>
                <a:lnTo>
                  <a:pt x="1814" y="485"/>
                </a:lnTo>
                <a:moveTo>
                  <a:pt x="1803" y="484"/>
                </a:moveTo>
                <a:lnTo>
                  <a:pt x="1802" y="484"/>
                </a:lnTo>
                <a:lnTo>
                  <a:pt x="1800" y="484"/>
                </a:lnTo>
                <a:lnTo>
                  <a:pt x="1799" y="484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7"/>
                </a:lnTo>
                <a:lnTo>
                  <a:pt x="1802" y="487"/>
                </a:lnTo>
                <a:lnTo>
                  <a:pt x="1802" y="490"/>
                </a:lnTo>
                <a:lnTo>
                  <a:pt x="1803" y="491"/>
                </a:lnTo>
                <a:lnTo>
                  <a:pt x="1803" y="491"/>
                </a:lnTo>
                <a:lnTo>
                  <a:pt x="1803" y="491"/>
                </a:lnTo>
                <a:lnTo>
                  <a:pt x="1805" y="491"/>
                </a:lnTo>
                <a:lnTo>
                  <a:pt x="1806" y="491"/>
                </a:lnTo>
                <a:lnTo>
                  <a:pt x="1806" y="492"/>
                </a:lnTo>
                <a:lnTo>
                  <a:pt x="1806" y="492"/>
                </a:lnTo>
                <a:lnTo>
                  <a:pt x="1807" y="494"/>
                </a:lnTo>
                <a:lnTo>
                  <a:pt x="1807" y="495"/>
                </a:lnTo>
                <a:lnTo>
                  <a:pt x="1809" y="496"/>
                </a:lnTo>
                <a:lnTo>
                  <a:pt x="1810" y="496"/>
                </a:lnTo>
                <a:lnTo>
                  <a:pt x="1810" y="495"/>
                </a:lnTo>
                <a:lnTo>
                  <a:pt x="1810" y="494"/>
                </a:lnTo>
                <a:lnTo>
                  <a:pt x="1810" y="492"/>
                </a:lnTo>
                <a:lnTo>
                  <a:pt x="1810" y="491"/>
                </a:lnTo>
                <a:lnTo>
                  <a:pt x="1813" y="491"/>
                </a:lnTo>
                <a:lnTo>
                  <a:pt x="1813" y="490"/>
                </a:lnTo>
                <a:lnTo>
                  <a:pt x="1813" y="488"/>
                </a:lnTo>
                <a:lnTo>
                  <a:pt x="1811" y="488"/>
                </a:lnTo>
                <a:lnTo>
                  <a:pt x="1811" y="487"/>
                </a:lnTo>
                <a:lnTo>
                  <a:pt x="1811" y="487"/>
                </a:lnTo>
                <a:lnTo>
                  <a:pt x="1813" y="485"/>
                </a:lnTo>
                <a:lnTo>
                  <a:pt x="1813" y="485"/>
                </a:lnTo>
                <a:lnTo>
                  <a:pt x="1814" y="485"/>
                </a:lnTo>
                <a:lnTo>
                  <a:pt x="1814" y="484"/>
                </a:lnTo>
                <a:lnTo>
                  <a:pt x="1814" y="484"/>
                </a:lnTo>
                <a:lnTo>
                  <a:pt x="1814" y="483"/>
                </a:lnTo>
                <a:lnTo>
                  <a:pt x="1814" y="481"/>
                </a:lnTo>
                <a:lnTo>
                  <a:pt x="1814" y="481"/>
                </a:lnTo>
                <a:lnTo>
                  <a:pt x="1816" y="480"/>
                </a:lnTo>
                <a:lnTo>
                  <a:pt x="1816" y="480"/>
                </a:lnTo>
                <a:lnTo>
                  <a:pt x="1814" y="479"/>
                </a:lnTo>
                <a:lnTo>
                  <a:pt x="1813" y="479"/>
                </a:lnTo>
                <a:lnTo>
                  <a:pt x="1813" y="479"/>
                </a:lnTo>
                <a:lnTo>
                  <a:pt x="1811" y="479"/>
                </a:lnTo>
                <a:lnTo>
                  <a:pt x="1810" y="480"/>
                </a:lnTo>
                <a:lnTo>
                  <a:pt x="1809" y="480"/>
                </a:lnTo>
                <a:lnTo>
                  <a:pt x="1809" y="481"/>
                </a:lnTo>
                <a:lnTo>
                  <a:pt x="1809" y="481"/>
                </a:lnTo>
                <a:lnTo>
                  <a:pt x="1809" y="483"/>
                </a:lnTo>
                <a:lnTo>
                  <a:pt x="1809" y="483"/>
                </a:lnTo>
                <a:lnTo>
                  <a:pt x="1809" y="483"/>
                </a:lnTo>
                <a:lnTo>
                  <a:pt x="1807" y="484"/>
                </a:lnTo>
                <a:lnTo>
                  <a:pt x="1807" y="484"/>
                </a:lnTo>
                <a:lnTo>
                  <a:pt x="1806" y="484"/>
                </a:lnTo>
                <a:lnTo>
                  <a:pt x="1806" y="483"/>
                </a:lnTo>
                <a:lnTo>
                  <a:pt x="1806" y="481"/>
                </a:lnTo>
                <a:lnTo>
                  <a:pt x="1806" y="481"/>
                </a:lnTo>
                <a:lnTo>
                  <a:pt x="1805" y="481"/>
                </a:lnTo>
                <a:lnTo>
                  <a:pt x="1805" y="481"/>
                </a:lnTo>
                <a:lnTo>
                  <a:pt x="1805" y="481"/>
                </a:lnTo>
                <a:lnTo>
                  <a:pt x="1803" y="484"/>
                </a:lnTo>
                <a:lnTo>
                  <a:pt x="1803" y="484"/>
                </a:lnTo>
                <a:moveTo>
                  <a:pt x="1806" y="498"/>
                </a:moveTo>
                <a:lnTo>
                  <a:pt x="1806" y="498"/>
                </a:lnTo>
                <a:lnTo>
                  <a:pt x="1807" y="498"/>
                </a:lnTo>
                <a:lnTo>
                  <a:pt x="1807" y="496"/>
                </a:lnTo>
                <a:lnTo>
                  <a:pt x="1807" y="496"/>
                </a:lnTo>
                <a:lnTo>
                  <a:pt x="1806" y="495"/>
                </a:lnTo>
                <a:lnTo>
                  <a:pt x="1805" y="495"/>
                </a:lnTo>
                <a:lnTo>
                  <a:pt x="1803" y="495"/>
                </a:lnTo>
                <a:lnTo>
                  <a:pt x="1802" y="494"/>
                </a:lnTo>
                <a:lnTo>
                  <a:pt x="1800" y="494"/>
                </a:lnTo>
                <a:lnTo>
                  <a:pt x="1800" y="495"/>
                </a:lnTo>
                <a:lnTo>
                  <a:pt x="1800" y="496"/>
                </a:lnTo>
                <a:lnTo>
                  <a:pt x="1805" y="498"/>
                </a:lnTo>
                <a:lnTo>
                  <a:pt x="1806" y="498"/>
                </a:lnTo>
                <a:moveTo>
                  <a:pt x="1871" y="439"/>
                </a:moveTo>
                <a:lnTo>
                  <a:pt x="1871" y="439"/>
                </a:lnTo>
                <a:lnTo>
                  <a:pt x="1871" y="439"/>
                </a:lnTo>
                <a:lnTo>
                  <a:pt x="1871" y="439"/>
                </a:lnTo>
                <a:lnTo>
                  <a:pt x="1869" y="439"/>
                </a:lnTo>
                <a:lnTo>
                  <a:pt x="1871" y="439"/>
                </a:lnTo>
                <a:lnTo>
                  <a:pt x="1871" y="439"/>
                </a:lnTo>
                <a:lnTo>
                  <a:pt x="1871" y="439"/>
                </a:lnTo>
                <a:moveTo>
                  <a:pt x="1814" y="494"/>
                </a:moveTo>
                <a:lnTo>
                  <a:pt x="1813" y="492"/>
                </a:lnTo>
                <a:lnTo>
                  <a:pt x="1813" y="492"/>
                </a:lnTo>
                <a:lnTo>
                  <a:pt x="1811" y="492"/>
                </a:lnTo>
                <a:lnTo>
                  <a:pt x="1811" y="494"/>
                </a:lnTo>
                <a:lnTo>
                  <a:pt x="1811" y="494"/>
                </a:lnTo>
                <a:lnTo>
                  <a:pt x="1811" y="494"/>
                </a:lnTo>
                <a:lnTo>
                  <a:pt x="1811" y="494"/>
                </a:lnTo>
                <a:lnTo>
                  <a:pt x="1810" y="495"/>
                </a:lnTo>
                <a:lnTo>
                  <a:pt x="1811" y="495"/>
                </a:lnTo>
                <a:lnTo>
                  <a:pt x="1813" y="494"/>
                </a:lnTo>
                <a:lnTo>
                  <a:pt x="1814" y="494"/>
                </a:lnTo>
                <a:lnTo>
                  <a:pt x="1814" y="494"/>
                </a:lnTo>
                <a:lnTo>
                  <a:pt x="1814" y="494"/>
                </a:lnTo>
                <a:lnTo>
                  <a:pt x="1814" y="494"/>
                </a:lnTo>
                <a:moveTo>
                  <a:pt x="1755" y="513"/>
                </a:moveTo>
                <a:lnTo>
                  <a:pt x="1754" y="513"/>
                </a:lnTo>
                <a:lnTo>
                  <a:pt x="1754" y="513"/>
                </a:lnTo>
                <a:lnTo>
                  <a:pt x="1754" y="513"/>
                </a:lnTo>
                <a:lnTo>
                  <a:pt x="1755" y="513"/>
                </a:lnTo>
                <a:lnTo>
                  <a:pt x="1755" y="513"/>
                </a:lnTo>
                <a:moveTo>
                  <a:pt x="1759" y="512"/>
                </a:moveTo>
                <a:lnTo>
                  <a:pt x="1759" y="512"/>
                </a:lnTo>
                <a:lnTo>
                  <a:pt x="1758" y="512"/>
                </a:lnTo>
                <a:lnTo>
                  <a:pt x="1759" y="512"/>
                </a:lnTo>
                <a:lnTo>
                  <a:pt x="1761" y="512"/>
                </a:lnTo>
                <a:lnTo>
                  <a:pt x="1759" y="512"/>
                </a:lnTo>
                <a:moveTo>
                  <a:pt x="1776" y="496"/>
                </a:moveTo>
                <a:lnTo>
                  <a:pt x="1776" y="496"/>
                </a:lnTo>
                <a:lnTo>
                  <a:pt x="1776" y="496"/>
                </a:lnTo>
                <a:lnTo>
                  <a:pt x="1776" y="498"/>
                </a:lnTo>
                <a:lnTo>
                  <a:pt x="1777" y="498"/>
                </a:lnTo>
                <a:lnTo>
                  <a:pt x="1777" y="496"/>
                </a:lnTo>
                <a:lnTo>
                  <a:pt x="1777" y="496"/>
                </a:lnTo>
                <a:lnTo>
                  <a:pt x="1776" y="496"/>
                </a:lnTo>
                <a:lnTo>
                  <a:pt x="1776" y="496"/>
                </a:lnTo>
                <a:moveTo>
                  <a:pt x="1776" y="494"/>
                </a:moveTo>
                <a:lnTo>
                  <a:pt x="1776" y="492"/>
                </a:lnTo>
                <a:lnTo>
                  <a:pt x="1776" y="492"/>
                </a:lnTo>
                <a:lnTo>
                  <a:pt x="1774" y="495"/>
                </a:lnTo>
                <a:lnTo>
                  <a:pt x="1774" y="496"/>
                </a:lnTo>
                <a:lnTo>
                  <a:pt x="1774" y="496"/>
                </a:lnTo>
                <a:lnTo>
                  <a:pt x="1774" y="495"/>
                </a:lnTo>
                <a:lnTo>
                  <a:pt x="1777" y="495"/>
                </a:lnTo>
                <a:lnTo>
                  <a:pt x="1777" y="495"/>
                </a:lnTo>
                <a:lnTo>
                  <a:pt x="1774" y="495"/>
                </a:lnTo>
                <a:lnTo>
                  <a:pt x="1774" y="494"/>
                </a:lnTo>
                <a:lnTo>
                  <a:pt x="1776" y="494"/>
                </a:lnTo>
                <a:lnTo>
                  <a:pt x="1776" y="494"/>
                </a:lnTo>
                <a:moveTo>
                  <a:pt x="1800" y="499"/>
                </a:moveTo>
                <a:lnTo>
                  <a:pt x="1800" y="499"/>
                </a:lnTo>
                <a:lnTo>
                  <a:pt x="1800" y="501"/>
                </a:lnTo>
                <a:lnTo>
                  <a:pt x="1800" y="501"/>
                </a:lnTo>
                <a:lnTo>
                  <a:pt x="1800" y="501"/>
                </a:lnTo>
                <a:lnTo>
                  <a:pt x="1803" y="501"/>
                </a:lnTo>
                <a:lnTo>
                  <a:pt x="1803" y="501"/>
                </a:lnTo>
                <a:lnTo>
                  <a:pt x="1802" y="501"/>
                </a:lnTo>
                <a:lnTo>
                  <a:pt x="1800" y="499"/>
                </a:lnTo>
                <a:moveTo>
                  <a:pt x="3393" y="534"/>
                </a:move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4"/>
                </a:lnTo>
                <a:lnTo>
                  <a:pt x="3393" y="534"/>
                </a:lnTo>
                <a:moveTo>
                  <a:pt x="1858" y="462"/>
                </a:moveTo>
                <a:lnTo>
                  <a:pt x="1857" y="462"/>
                </a:lnTo>
                <a:lnTo>
                  <a:pt x="1857" y="462"/>
                </a:lnTo>
                <a:lnTo>
                  <a:pt x="1857" y="463"/>
                </a:lnTo>
                <a:lnTo>
                  <a:pt x="1855" y="465"/>
                </a:lnTo>
                <a:lnTo>
                  <a:pt x="1855" y="466"/>
                </a:lnTo>
                <a:lnTo>
                  <a:pt x="1854" y="468"/>
                </a:lnTo>
                <a:lnTo>
                  <a:pt x="1854" y="469"/>
                </a:lnTo>
                <a:lnTo>
                  <a:pt x="1851" y="473"/>
                </a:lnTo>
                <a:lnTo>
                  <a:pt x="1851" y="474"/>
                </a:lnTo>
                <a:lnTo>
                  <a:pt x="1851" y="476"/>
                </a:lnTo>
                <a:lnTo>
                  <a:pt x="1851" y="477"/>
                </a:lnTo>
                <a:lnTo>
                  <a:pt x="1851" y="477"/>
                </a:lnTo>
                <a:lnTo>
                  <a:pt x="1853" y="476"/>
                </a:lnTo>
                <a:lnTo>
                  <a:pt x="1855" y="469"/>
                </a:lnTo>
                <a:lnTo>
                  <a:pt x="1855" y="469"/>
                </a:lnTo>
                <a:lnTo>
                  <a:pt x="1855" y="468"/>
                </a:lnTo>
                <a:lnTo>
                  <a:pt x="1857" y="463"/>
                </a:lnTo>
                <a:lnTo>
                  <a:pt x="1857" y="463"/>
                </a:lnTo>
                <a:lnTo>
                  <a:pt x="1857" y="463"/>
                </a:lnTo>
                <a:lnTo>
                  <a:pt x="1858" y="462"/>
                </a:lnTo>
                <a:lnTo>
                  <a:pt x="1858" y="462"/>
                </a:lnTo>
                <a:moveTo>
                  <a:pt x="1798" y="491"/>
                </a:moveTo>
                <a:lnTo>
                  <a:pt x="1798" y="491"/>
                </a:lnTo>
                <a:lnTo>
                  <a:pt x="1798" y="490"/>
                </a:lnTo>
                <a:lnTo>
                  <a:pt x="1798" y="490"/>
                </a:lnTo>
                <a:lnTo>
                  <a:pt x="1798" y="488"/>
                </a:lnTo>
                <a:lnTo>
                  <a:pt x="1796" y="485"/>
                </a:lnTo>
                <a:lnTo>
                  <a:pt x="1796" y="485"/>
                </a:lnTo>
                <a:lnTo>
                  <a:pt x="1796" y="485"/>
                </a:lnTo>
                <a:lnTo>
                  <a:pt x="1795" y="485"/>
                </a:lnTo>
                <a:lnTo>
                  <a:pt x="1795" y="485"/>
                </a:lnTo>
                <a:lnTo>
                  <a:pt x="1794" y="485"/>
                </a:lnTo>
                <a:lnTo>
                  <a:pt x="1794" y="485"/>
                </a:lnTo>
                <a:lnTo>
                  <a:pt x="1791" y="487"/>
                </a:lnTo>
                <a:lnTo>
                  <a:pt x="1789" y="487"/>
                </a:lnTo>
                <a:lnTo>
                  <a:pt x="1789" y="488"/>
                </a:lnTo>
                <a:lnTo>
                  <a:pt x="1789" y="491"/>
                </a:lnTo>
                <a:lnTo>
                  <a:pt x="1789" y="491"/>
                </a:lnTo>
                <a:lnTo>
                  <a:pt x="1791" y="491"/>
                </a:lnTo>
                <a:lnTo>
                  <a:pt x="1792" y="492"/>
                </a:lnTo>
                <a:lnTo>
                  <a:pt x="1795" y="492"/>
                </a:lnTo>
                <a:lnTo>
                  <a:pt x="1796" y="492"/>
                </a:lnTo>
                <a:lnTo>
                  <a:pt x="1798" y="491"/>
                </a:lnTo>
                <a:moveTo>
                  <a:pt x="1821" y="502"/>
                </a:moveTo>
                <a:lnTo>
                  <a:pt x="1821" y="502"/>
                </a:lnTo>
                <a:lnTo>
                  <a:pt x="1822" y="503"/>
                </a:lnTo>
                <a:lnTo>
                  <a:pt x="1822" y="503"/>
                </a:lnTo>
                <a:lnTo>
                  <a:pt x="1824" y="502"/>
                </a:lnTo>
                <a:lnTo>
                  <a:pt x="1825" y="502"/>
                </a:lnTo>
                <a:lnTo>
                  <a:pt x="1825" y="503"/>
                </a:lnTo>
                <a:lnTo>
                  <a:pt x="1827" y="502"/>
                </a:lnTo>
                <a:lnTo>
                  <a:pt x="1825" y="502"/>
                </a:lnTo>
                <a:lnTo>
                  <a:pt x="1825" y="501"/>
                </a:lnTo>
                <a:lnTo>
                  <a:pt x="1824" y="501"/>
                </a:lnTo>
                <a:lnTo>
                  <a:pt x="1825" y="501"/>
                </a:lnTo>
                <a:lnTo>
                  <a:pt x="1825" y="499"/>
                </a:lnTo>
                <a:lnTo>
                  <a:pt x="1825" y="499"/>
                </a:lnTo>
                <a:lnTo>
                  <a:pt x="1825" y="499"/>
                </a:lnTo>
                <a:lnTo>
                  <a:pt x="1824" y="498"/>
                </a:lnTo>
                <a:lnTo>
                  <a:pt x="1824" y="498"/>
                </a:lnTo>
                <a:lnTo>
                  <a:pt x="1822" y="498"/>
                </a:lnTo>
                <a:lnTo>
                  <a:pt x="1822" y="498"/>
                </a:lnTo>
                <a:lnTo>
                  <a:pt x="1821" y="498"/>
                </a:lnTo>
                <a:lnTo>
                  <a:pt x="1821" y="499"/>
                </a:lnTo>
                <a:lnTo>
                  <a:pt x="1821" y="499"/>
                </a:lnTo>
                <a:lnTo>
                  <a:pt x="1821" y="499"/>
                </a:lnTo>
                <a:lnTo>
                  <a:pt x="1821" y="501"/>
                </a:lnTo>
                <a:lnTo>
                  <a:pt x="1821" y="502"/>
                </a:lnTo>
                <a:moveTo>
                  <a:pt x="1868" y="463"/>
                </a:moveTo>
                <a:lnTo>
                  <a:pt x="1868" y="465"/>
                </a:lnTo>
                <a:lnTo>
                  <a:pt x="1869" y="466"/>
                </a:lnTo>
                <a:lnTo>
                  <a:pt x="1868" y="466"/>
                </a:lnTo>
                <a:lnTo>
                  <a:pt x="1868" y="468"/>
                </a:lnTo>
                <a:lnTo>
                  <a:pt x="1869" y="468"/>
                </a:lnTo>
                <a:lnTo>
                  <a:pt x="1869" y="468"/>
                </a:lnTo>
                <a:lnTo>
                  <a:pt x="1871" y="466"/>
                </a:lnTo>
                <a:lnTo>
                  <a:pt x="1871" y="465"/>
                </a:lnTo>
                <a:lnTo>
                  <a:pt x="1872" y="465"/>
                </a:lnTo>
                <a:lnTo>
                  <a:pt x="1873" y="463"/>
                </a:lnTo>
                <a:lnTo>
                  <a:pt x="1873" y="462"/>
                </a:lnTo>
                <a:lnTo>
                  <a:pt x="1873" y="462"/>
                </a:lnTo>
                <a:lnTo>
                  <a:pt x="1875" y="462"/>
                </a:lnTo>
                <a:lnTo>
                  <a:pt x="1875" y="462"/>
                </a:lnTo>
                <a:lnTo>
                  <a:pt x="1873" y="461"/>
                </a:lnTo>
                <a:lnTo>
                  <a:pt x="1875" y="458"/>
                </a:lnTo>
                <a:lnTo>
                  <a:pt x="1875" y="456"/>
                </a:lnTo>
                <a:lnTo>
                  <a:pt x="1876" y="456"/>
                </a:lnTo>
                <a:lnTo>
                  <a:pt x="1876" y="455"/>
                </a:lnTo>
                <a:lnTo>
                  <a:pt x="1876" y="455"/>
                </a:lnTo>
                <a:lnTo>
                  <a:pt x="1876" y="455"/>
                </a:lnTo>
                <a:lnTo>
                  <a:pt x="1875" y="454"/>
                </a:lnTo>
                <a:lnTo>
                  <a:pt x="1875" y="455"/>
                </a:lnTo>
                <a:lnTo>
                  <a:pt x="1875" y="455"/>
                </a:lnTo>
                <a:lnTo>
                  <a:pt x="1873" y="455"/>
                </a:lnTo>
                <a:lnTo>
                  <a:pt x="1872" y="455"/>
                </a:lnTo>
                <a:lnTo>
                  <a:pt x="1871" y="456"/>
                </a:lnTo>
                <a:lnTo>
                  <a:pt x="1869" y="458"/>
                </a:lnTo>
                <a:lnTo>
                  <a:pt x="1868" y="458"/>
                </a:lnTo>
                <a:lnTo>
                  <a:pt x="1868" y="459"/>
                </a:lnTo>
                <a:lnTo>
                  <a:pt x="1868" y="461"/>
                </a:lnTo>
                <a:lnTo>
                  <a:pt x="1868" y="462"/>
                </a:lnTo>
                <a:lnTo>
                  <a:pt x="1868" y="463"/>
                </a:lnTo>
                <a:lnTo>
                  <a:pt x="1868" y="463"/>
                </a:lnTo>
                <a:moveTo>
                  <a:pt x="1794" y="495"/>
                </a:moveTo>
                <a:lnTo>
                  <a:pt x="1794" y="494"/>
                </a:lnTo>
                <a:lnTo>
                  <a:pt x="1792" y="494"/>
                </a:lnTo>
                <a:lnTo>
                  <a:pt x="1792" y="494"/>
                </a:lnTo>
                <a:lnTo>
                  <a:pt x="1794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4" y="495"/>
                </a:lnTo>
                <a:moveTo>
                  <a:pt x="1789" y="492"/>
                </a:moveTo>
                <a:lnTo>
                  <a:pt x="1788" y="492"/>
                </a:lnTo>
                <a:lnTo>
                  <a:pt x="1788" y="492"/>
                </a:lnTo>
                <a:lnTo>
                  <a:pt x="1788" y="495"/>
                </a:lnTo>
                <a:lnTo>
                  <a:pt x="1789" y="495"/>
                </a:lnTo>
                <a:lnTo>
                  <a:pt x="1789" y="495"/>
                </a:lnTo>
                <a:lnTo>
                  <a:pt x="1791" y="495"/>
                </a:lnTo>
                <a:lnTo>
                  <a:pt x="1791" y="495"/>
                </a:lnTo>
                <a:lnTo>
                  <a:pt x="1791" y="494"/>
                </a:lnTo>
                <a:lnTo>
                  <a:pt x="1789" y="492"/>
                </a:lnTo>
                <a:moveTo>
                  <a:pt x="1795" y="483"/>
                </a:moveTo>
                <a:lnTo>
                  <a:pt x="1796" y="483"/>
                </a:lnTo>
                <a:lnTo>
                  <a:pt x="1796" y="483"/>
                </a:lnTo>
                <a:lnTo>
                  <a:pt x="1796" y="483"/>
                </a:lnTo>
                <a:lnTo>
                  <a:pt x="1796" y="481"/>
                </a:lnTo>
                <a:lnTo>
                  <a:pt x="1796" y="481"/>
                </a:lnTo>
                <a:lnTo>
                  <a:pt x="1795" y="480"/>
                </a:lnTo>
                <a:lnTo>
                  <a:pt x="1795" y="481"/>
                </a:lnTo>
                <a:lnTo>
                  <a:pt x="1795" y="481"/>
                </a:lnTo>
                <a:lnTo>
                  <a:pt x="1795" y="483"/>
                </a:lnTo>
                <a:lnTo>
                  <a:pt x="1795" y="483"/>
                </a:lnTo>
                <a:moveTo>
                  <a:pt x="1796" y="496"/>
                </a:moveTo>
                <a:lnTo>
                  <a:pt x="1798" y="496"/>
                </a:lnTo>
                <a:lnTo>
                  <a:pt x="1798" y="496"/>
                </a:lnTo>
                <a:lnTo>
                  <a:pt x="1799" y="492"/>
                </a:lnTo>
                <a:lnTo>
                  <a:pt x="1799" y="491"/>
                </a:lnTo>
                <a:lnTo>
                  <a:pt x="1799" y="491"/>
                </a:lnTo>
                <a:lnTo>
                  <a:pt x="1799" y="492"/>
                </a:lnTo>
                <a:lnTo>
                  <a:pt x="1798" y="494"/>
                </a:lnTo>
                <a:lnTo>
                  <a:pt x="1796" y="495"/>
                </a:lnTo>
                <a:lnTo>
                  <a:pt x="1796" y="495"/>
                </a:lnTo>
                <a:lnTo>
                  <a:pt x="1796" y="495"/>
                </a:lnTo>
                <a:lnTo>
                  <a:pt x="1796" y="496"/>
                </a:lnTo>
                <a:moveTo>
                  <a:pt x="1839" y="494"/>
                </a:moveTo>
                <a:lnTo>
                  <a:pt x="1839" y="494"/>
                </a:lnTo>
                <a:lnTo>
                  <a:pt x="1839" y="492"/>
                </a:lnTo>
                <a:lnTo>
                  <a:pt x="1839" y="491"/>
                </a:lnTo>
                <a:lnTo>
                  <a:pt x="1836" y="490"/>
                </a:lnTo>
                <a:lnTo>
                  <a:pt x="1835" y="490"/>
                </a:lnTo>
                <a:lnTo>
                  <a:pt x="1835" y="492"/>
                </a:lnTo>
                <a:lnTo>
                  <a:pt x="1836" y="492"/>
                </a:lnTo>
                <a:lnTo>
                  <a:pt x="1839" y="494"/>
                </a:lnTo>
                <a:moveTo>
                  <a:pt x="2685" y="975"/>
                </a:moveTo>
                <a:lnTo>
                  <a:pt x="2685" y="975"/>
                </a:lnTo>
                <a:lnTo>
                  <a:pt x="2685" y="973"/>
                </a:lnTo>
                <a:lnTo>
                  <a:pt x="2685" y="973"/>
                </a:lnTo>
                <a:lnTo>
                  <a:pt x="2684" y="975"/>
                </a:lnTo>
                <a:lnTo>
                  <a:pt x="2684" y="975"/>
                </a:lnTo>
                <a:lnTo>
                  <a:pt x="2684" y="975"/>
                </a:lnTo>
                <a:lnTo>
                  <a:pt x="2684" y="976"/>
                </a:lnTo>
                <a:lnTo>
                  <a:pt x="2685" y="978"/>
                </a:lnTo>
                <a:lnTo>
                  <a:pt x="2685" y="978"/>
                </a:lnTo>
                <a:lnTo>
                  <a:pt x="2685" y="978"/>
                </a:lnTo>
                <a:lnTo>
                  <a:pt x="2685" y="976"/>
                </a:lnTo>
                <a:lnTo>
                  <a:pt x="2685" y="975"/>
                </a:lnTo>
                <a:moveTo>
                  <a:pt x="2671" y="962"/>
                </a:moveTo>
                <a:lnTo>
                  <a:pt x="2670" y="962"/>
                </a:lnTo>
                <a:lnTo>
                  <a:pt x="2671" y="962"/>
                </a:lnTo>
                <a:lnTo>
                  <a:pt x="2671" y="962"/>
                </a:lnTo>
                <a:lnTo>
                  <a:pt x="2671" y="962"/>
                </a:lnTo>
                <a:lnTo>
                  <a:pt x="2671" y="962"/>
                </a:lnTo>
                <a:moveTo>
                  <a:pt x="2686" y="1047"/>
                </a:moveTo>
                <a:lnTo>
                  <a:pt x="2686" y="1047"/>
                </a:lnTo>
                <a:lnTo>
                  <a:pt x="2686" y="1047"/>
                </a:lnTo>
                <a:lnTo>
                  <a:pt x="2686" y="1047"/>
                </a:lnTo>
                <a:lnTo>
                  <a:pt x="2686" y="1047"/>
                </a:lnTo>
                <a:lnTo>
                  <a:pt x="2686" y="1045"/>
                </a:lnTo>
                <a:lnTo>
                  <a:pt x="2686" y="1045"/>
                </a:lnTo>
                <a:lnTo>
                  <a:pt x="2686" y="1047"/>
                </a:lnTo>
                <a:moveTo>
                  <a:pt x="2675" y="965"/>
                </a:move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moveTo>
                  <a:pt x="2677" y="971"/>
                </a:moveTo>
                <a:lnTo>
                  <a:pt x="2678" y="972"/>
                </a:lnTo>
                <a:lnTo>
                  <a:pt x="2678" y="971"/>
                </a:lnTo>
                <a:lnTo>
                  <a:pt x="2677" y="971"/>
                </a:lnTo>
                <a:lnTo>
                  <a:pt x="2677" y="971"/>
                </a:lnTo>
                <a:moveTo>
                  <a:pt x="2711" y="873"/>
                </a:moveTo>
                <a:lnTo>
                  <a:pt x="2711" y="873"/>
                </a:lnTo>
                <a:lnTo>
                  <a:pt x="2711" y="874"/>
                </a:lnTo>
                <a:lnTo>
                  <a:pt x="2711" y="873"/>
                </a:lnTo>
                <a:lnTo>
                  <a:pt x="2711" y="873"/>
                </a:lnTo>
                <a:lnTo>
                  <a:pt x="2711" y="873"/>
                </a:lnTo>
                <a:lnTo>
                  <a:pt x="2711" y="873"/>
                </a:lnTo>
                <a:moveTo>
                  <a:pt x="2713" y="873"/>
                </a:moveTo>
                <a:lnTo>
                  <a:pt x="2713" y="874"/>
                </a:lnTo>
                <a:lnTo>
                  <a:pt x="2714" y="874"/>
                </a:lnTo>
                <a:lnTo>
                  <a:pt x="2714" y="874"/>
                </a:lnTo>
                <a:lnTo>
                  <a:pt x="2714" y="874"/>
                </a:lnTo>
                <a:lnTo>
                  <a:pt x="2714" y="873"/>
                </a:lnTo>
                <a:lnTo>
                  <a:pt x="2714" y="873"/>
                </a:lnTo>
                <a:lnTo>
                  <a:pt x="2713" y="873"/>
                </a:lnTo>
                <a:lnTo>
                  <a:pt x="2713" y="873"/>
                </a:lnTo>
                <a:moveTo>
                  <a:pt x="2718" y="869"/>
                </a:moveTo>
                <a:lnTo>
                  <a:pt x="2718" y="869"/>
                </a:lnTo>
                <a:lnTo>
                  <a:pt x="2717" y="869"/>
                </a:lnTo>
                <a:lnTo>
                  <a:pt x="2717" y="870"/>
                </a:lnTo>
                <a:lnTo>
                  <a:pt x="2718" y="870"/>
                </a:lnTo>
                <a:lnTo>
                  <a:pt x="2719" y="870"/>
                </a:lnTo>
                <a:lnTo>
                  <a:pt x="2718" y="869"/>
                </a:lnTo>
                <a:moveTo>
                  <a:pt x="2774" y="852"/>
                </a:moveTo>
                <a:lnTo>
                  <a:pt x="2774" y="852"/>
                </a:lnTo>
                <a:lnTo>
                  <a:pt x="2774" y="854"/>
                </a:lnTo>
                <a:lnTo>
                  <a:pt x="2774" y="854"/>
                </a:lnTo>
                <a:lnTo>
                  <a:pt x="2774" y="854"/>
                </a:lnTo>
                <a:lnTo>
                  <a:pt x="2776" y="854"/>
                </a:lnTo>
                <a:lnTo>
                  <a:pt x="2776" y="854"/>
                </a:lnTo>
                <a:lnTo>
                  <a:pt x="2774" y="854"/>
                </a:lnTo>
                <a:lnTo>
                  <a:pt x="2774" y="852"/>
                </a:lnTo>
                <a:moveTo>
                  <a:pt x="2717" y="873"/>
                </a:moveTo>
                <a:lnTo>
                  <a:pt x="2718" y="873"/>
                </a:lnTo>
                <a:lnTo>
                  <a:pt x="2718" y="873"/>
                </a:lnTo>
                <a:lnTo>
                  <a:pt x="2718" y="871"/>
                </a:lnTo>
                <a:lnTo>
                  <a:pt x="2718" y="871"/>
                </a:lnTo>
                <a:lnTo>
                  <a:pt x="2718" y="871"/>
                </a:lnTo>
                <a:lnTo>
                  <a:pt x="2718" y="871"/>
                </a:lnTo>
                <a:lnTo>
                  <a:pt x="2717" y="873"/>
                </a:lnTo>
                <a:moveTo>
                  <a:pt x="2208" y="840"/>
                </a:moveTo>
                <a:lnTo>
                  <a:pt x="2206" y="840"/>
                </a:lnTo>
                <a:lnTo>
                  <a:pt x="2205" y="840"/>
                </a:lnTo>
                <a:lnTo>
                  <a:pt x="2206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moveTo>
                  <a:pt x="2202" y="838"/>
                </a:moveTo>
                <a:lnTo>
                  <a:pt x="2201" y="838"/>
                </a:lnTo>
                <a:lnTo>
                  <a:pt x="2202" y="840"/>
                </a:lnTo>
                <a:lnTo>
                  <a:pt x="2202" y="840"/>
                </a:lnTo>
                <a:lnTo>
                  <a:pt x="2204" y="838"/>
                </a:lnTo>
                <a:lnTo>
                  <a:pt x="2204" y="838"/>
                </a:lnTo>
                <a:lnTo>
                  <a:pt x="2204" y="838"/>
                </a:lnTo>
                <a:lnTo>
                  <a:pt x="2204" y="837"/>
                </a:lnTo>
                <a:lnTo>
                  <a:pt x="2204" y="838"/>
                </a:lnTo>
                <a:lnTo>
                  <a:pt x="2202" y="838"/>
                </a:lnTo>
                <a:moveTo>
                  <a:pt x="2851" y="764"/>
                </a:moveTo>
                <a:lnTo>
                  <a:pt x="2851" y="764"/>
                </a:lnTo>
                <a:lnTo>
                  <a:pt x="2851" y="764"/>
                </a:lnTo>
                <a:lnTo>
                  <a:pt x="2850" y="763"/>
                </a:lnTo>
                <a:lnTo>
                  <a:pt x="2850" y="763"/>
                </a:lnTo>
                <a:lnTo>
                  <a:pt x="2849" y="763"/>
                </a:lnTo>
                <a:lnTo>
                  <a:pt x="2849" y="763"/>
                </a:lnTo>
                <a:lnTo>
                  <a:pt x="2849" y="764"/>
                </a:lnTo>
                <a:lnTo>
                  <a:pt x="2851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1" y="764"/>
                </a:lnTo>
                <a:moveTo>
                  <a:pt x="2195" y="838"/>
                </a:moveTo>
                <a:lnTo>
                  <a:pt x="2195" y="838"/>
                </a:lnTo>
                <a:lnTo>
                  <a:pt x="2195" y="838"/>
                </a:lnTo>
                <a:lnTo>
                  <a:pt x="2195" y="838"/>
                </a:lnTo>
                <a:lnTo>
                  <a:pt x="2197" y="838"/>
                </a:lnTo>
                <a:lnTo>
                  <a:pt x="2195" y="838"/>
                </a:lnTo>
                <a:lnTo>
                  <a:pt x="2195" y="838"/>
                </a:lnTo>
                <a:moveTo>
                  <a:pt x="1930" y="707"/>
                </a:moveTo>
                <a:lnTo>
                  <a:pt x="1930" y="707"/>
                </a:lnTo>
                <a:lnTo>
                  <a:pt x="1930" y="707"/>
                </a:lnTo>
                <a:lnTo>
                  <a:pt x="1930" y="707"/>
                </a:lnTo>
                <a:lnTo>
                  <a:pt x="1931" y="707"/>
                </a:lnTo>
                <a:lnTo>
                  <a:pt x="1930" y="706"/>
                </a:lnTo>
                <a:lnTo>
                  <a:pt x="1930" y="706"/>
                </a:lnTo>
                <a:lnTo>
                  <a:pt x="1930" y="707"/>
                </a:lnTo>
                <a:moveTo>
                  <a:pt x="2668" y="958"/>
                </a:moveTo>
                <a:lnTo>
                  <a:pt x="2668" y="957"/>
                </a:lnTo>
                <a:lnTo>
                  <a:pt x="2668" y="957"/>
                </a:lnTo>
                <a:lnTo>
                  <a:pt x="2668" y="958"/>
                </a:lnTo>
                <a:lnTo>
                  <a:pt x="2668" y="960"/>
                </a:lnTo>
                <a:lnTo>
                  <a:pt x="2668" y="960"/>
                </a:lnTo>
                <a:lnTo>
                  <a:pt x="2668" y="960"/>
                </a:lnTo>
                <a:lnTo>
                  <a:pt x="2670" y="960"/>
                </a:lnTo>
                <a:lnTo>
                  <a:pt x="2670" y="958"/>
                </a:lnTo>
                <a:lnTo>
                  <a:pt x="2670" y="958"/>
                </a:lnTo>
                <a:lnTo>
                  <a:pt x="2668" y="958"/>
                </a:lnTo>
                <a:moveTo>
                  <a:pt x="2646" y="982"/>
                </a:moveTo>
                <a:lnTo>
                  <a:pt x="2645" y="983"/>
                </a:lnTo>
                <a:lnTo>
                  <a:pt x="2646" y="983"/>
                </a:lnTo>
                <a:lnTo>
                  <a:pt x="2646" y="983"/>
                </a:lnTo>
                <a:lnTo>
                  <a:pt x="2646" y="983"/>
                </a:lnTo>
                <a:lnTo>
                  <a:pt x="2646" y="982"/>
                </a:lnTo>
                <a:lnTo>
                  <a:pt x="2646" y="982"/>
                </a:lnTo>
                <a:lnTo>
                  <a:pt x="2646" y="982"/>
                </a:lnTo>
                <a:lnTo>
                  <a:pt x="2646" y="982"/>
                </a:lnTo>
                <a:moveTo>
                  <a:pt x="2646" y="980"/>
                </a:move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moveTo>
                  <a:pt x="2587" y="888"/>
                </a:moveTo>
                <a:lnTo>
                  <a:pt x="2587" y="888"/>
                </a:lnTo>
                <a:lnTo>
                  <a:pt x="2589" y="888"/>
                </a:lnTo>
                <a:lnTo>
                  <a:pt x="2589" y="888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7" y="887"/>
                </a:lnTo>
                <a:lnTo>
                  <a:pt x="2587" y="885"/>
                </a:lnTo>
                <a:lnTo>
                  <a:pt x="2586" y="885"/>
                </a:lnTo>
                <a:lnTo>
                  <a:pt x="2586" y="887"/>
                </a:lnTo>
                <a:lnTo>
                  <a:pt x="2586" y="887"/>
                </a:lnTo>
                <a:lnTo>
                  <a:pt x="2587" y="887"/>
                </a:lnTo>
                <a:lnTo>
                  <a:pt x="2587" y="888"/>
                </a:lnTo>
                <a:moveTo>
                  <a:pt x="2223" y="815"/>
                </a:moveTo>
                <a:lnTo>
                  <a:pt x="2221" y="815"/>
                </a:lnTo>
                <a:lnTo>
                  <a:pt x="2221" y="815"/>
                </a:lnTo>
                <a:lnTo>
                  <a:pt x="2221" y="815"/>
                </a:lnTo>
                <a:lnTo>
                  <a:pt x="2221" y="816"/>
                </a:lnTo>
                <a:lnTo>
                  <a:pt x="2221" y="816"/>
                </a:lnTo>
                <a:lnTo>
                  <a:pt x="2223" y="816"/>
                </a:lnTo>
                <a:lnTo>
                  <a:pt x="2224" y="815"/>
                </a:lnTo>
                <a:lnTo>
                  <a:pt x="2224" y="815"/>
                </a:lnTo>
                <a:lnTo>
                  <a:pt x="2226" y="815"/>
                </a:lnTo>
                <a:lnTo>
                  <a:pt x="2227" y="815"/>
                </a:lnTo>
                <a:lnTo>
                  <a:pt x="2227" y="815"/>
                </a:lnTo>
                <a:lnTo>
                  <a:pt x="2227" y="815"/>
                </a:lnTo>
                <a:lnTo>
                  <a:pt x="2228" y="814"/>
                </a:lnTo>
                <a:lnTo>
                  <a:pt x="2230" y="812"/>
                </a:lnTo>
                <a:lnTo>
                  <a:pt x="2231" y="812"/>
                </a:lnTo>
                <a:lnTo>
                  <a:pt x="2230" y="812"/>
                </a:lnTo>
                <a:lnTo>
                  <a:pt x="2228" y="812"/>
                </a:lnTo>
                <a:lnTo>
                  <a:pt x="2227" y="812"/>
                </a:lnTo>
                <a:lnTo>
                  <a:pt x="2226" y="812"/>
                </a:lnTo>
                <a:lnTo>
                  <a:pt x="2226" y="812"/>
                </a:lnTo>
                <a:lnTo>
                  <a:pt x="2226" y="814"/>
                </a:lnTo>
                <a:lnTo>
                  <a:pt x="2226" y="814"/>
                </a:lnTo>
                <a:lnTo>
                  <a:pt x="2223" y="815"/>
                </a:lnTo>
                <a:moveTo>
                  <a:pt x="2213" y="837"/>
                </a:moveTo>
                <a:lnTo>
                  <a:pt x="2212" y="837"/>
                </a:lnTo>
                <a:lnTo>
                  <a:pt x="2212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moveTo>
                  <a:pt x="3404" y="534"/>
                </a:moveTo>
                <a:lnTo>
                  <a:pt x="3406" y="532"/>
                </a:lnTo>
                <a:lnTo>
                  <a:pt x="3404" y="531"/>
                </a:lnTo>
                <a:lnTo>
                  <a:pt x="3403" y="532"/>
                </a:lnTo>
                <a:lnTo>
                  <a:pt x="3403" y="532"/>
                </a:lnTo>
                <a:lnTo>
                  <a:pt x="3403" y="534"/>
                </a:lnTo>
                <a:lnTo>
                  <a:pt x="3404" y="534"/>
                </a:lnTo>
                <a:lnTo>
                  <a:pt x="3404" y="534"/>
                </a:lnTo>
                <a:moveTo>
                  <a:pt x="3406" y="1227"/>
                </a:moveTo>
                <a:lnTo>
                  <a:pt x="3404" y="1227"/>
                </a:lnTo>
                <a:lnTo>
                  <a:pt x="3404" y="1227"/>
                </a:lnTo>
                <a:lnTo>
                  <a:pt x="3403" y="1227"/>
                </a:lnTo>
                <a:lnTo>
                  <a:pt x="3402" y="1227"/>
                </a:lnTo>
                <a:lnTo>
                  <a:pt x="3402" y="1229"/>
                </a:lnTo>
                <a:lnTo>
                  <a:pt x="3400" y="1229"/>
                </a:lnTo>
                <a:lnTo>
                  <a:pt x="3400" y="1229"/>
                </a:lnTo>
                <a:lnTo>
                  <a:pt x="3399" y="1230"/>
                </a:lnTo>
                <a:lnTo>
                  <a:pt x="3398" y="1230"/>
                </a:lnTo>
                <a:lnTo>
                  <a:pt x="3396" y="1230"/>
                </a:lnTo>
                <a:lnTo>
                  <a:pt x="3396" y="1231"/>
                </a:lnTo>
                <a:lnTo>
                  <a:pt x="3395" y="1231"/>
                </a:lnTo>
                <a:lnTo>
                  <a:pt x="3395" y="1231"/>
                </a:lnTo>
                <a:lnTo>
                  <a:pt x="3395" y="1231"/>
                </a:lnTo>
                <a:lnTo>
                  <a:pt x="3393" y="1231"/>
                </a:lnTo>
                <a:lnTo>
                  <a:pt x="3393" y="1231"/>
                </a:lnTo>
                <a:lnTo>
                  <a:pt x="3393" y="1231"/>
                </a:lnTo>
                <a:lnTo>
                  <a:pt x="3393" y="1233"/>
                </a:lnTo>
                <a:lnTo>
                  <a:pt x="3393" y="1233"/>
                </a:lnTo>
                <a:lnTo>
                  <a:pt x="3393" y="1233"/>
                </a:lnTo>
                <a:lnTo>
                  <a:pt x="3395" y="1233"/>
                </a:lnTo>
                <a:lnTo>
                  <a:pt x="3395" y="1234"/>
                </a:lnTo>
                <a:lnTo>
                  <a:pt x="3395" y="1234"/>
                </a:lnTo>
                <a:lnTo>
                  <a:pt x="3396" y="1234"/>
                </a:lnTo>
                <a:lnTo>
                  <a:pt x="3396" y="1234"/>
                </a:lnTo>
                <a:lnTo>
                  <a:pt x="3398" y="1234"/>
                </a:lnTo>
                <a:lnTo>
                  <a:pt x="3398" y="1234"/>
                </a:lnTo>
                <a:lnTo>
                  <a:pt x="3399" y="1233"/>
                </a:lnTo>
                <a:lnTo>
                  <a:pt x="3400" y="1231"/>
                </a:lnTo>
                <a:lnTo>
                  <a:pt x="3400" y="1231"/>
                </a:lnTo>
                <a:lnTo>
                  <a:pt x="3400" y="1231"/>
                </a:lnTo>
                <a:lnTo>
                  <a:pt x="3402" y="1233"/>
                </a:lnTo>
                <a:lnTo>
                  <a:pt x="3402" y="1233"/>
                </a:lnTo>
                <a:lnTo>
                  <a:pt x="3402" y="1233"/>
                </a:lnTo>
                <a:lnTo>
                  <a:pt x="3402" y="1233"/>
                </a:lnTo>
                <a:lnTo>
                  <a:pt x="3403" y="1233"/>
                </a:lnTo>
                <a:lnTo>
                  <a:pt x="3404" y="1233"/>
                </a:lnTo>
                <a:lnTo>
                  <a:pt x="3406" y="1233"/>
                </a:lnTo>
                <a:lnTo>
                  <a:pt x="3407" y="1233"/>
                </a:lnTo>
                <a:lnTo>
                  <a:pt x="3406" y="1231"/>
                </a:lnTo>
                <a:lnTo>
                  <a:pt x="3406" y="1231"/>
                </a:lnTo>
                <a:lnTo>
                  <a:pt x="3407" y="1230"/>
                </a:lnTo>
                <a:lnTo>
                  <a:pt x="3407" y="1230"/>
                </a:lnTo>
                <a:lnTo>
                  <a:pt x="3406" y="1230"/>
                </a:lnTo>
                <a:lnTo>
                  <a:pt x="3406" y="1230"/>
                </a:lnTo>
                <a:lnTo>
                  <a:pt x="3404" y="1231"/>
                </a:lnTo>
                <a:lnTo>
                  <a:pt x="3403" y="1233"/>
                </a:lnTo>
                <a:lnTo>
                  <a:pt x="3403" y="1231"/>
                </a:lnTo>
                <a:lnTo>
                  <a:pt x="3403" y="1230"/>
                </a:lnTo>
                <a:lnTo>
                  <a:pt x="3404" y="1230"/>
                </a:lnTo>
                <a:lnTo>
                  <a:pt x="3406" y="1229"/>
                </a:lnTo>
                <a:lnTo>
                  <a:pt x="3406" y="1229"/>
                </a:lnTo>
                <a:lnTo>
                  <a:pt x="3407" y="1227"/>
                </a:lnTo>
                <a:lnTo>
                  <a:pt x="3407" y="1227"/>
                </a:lnTo>
                <a:lnTo>
                  <a:pt x="3406" y="1227"/>
                </a:lnTo>
                <a:lnTo>
                  <a:pt x="3406" y="1227"/>
                </a:lnTo>
                <a:moveTo>
                  <a:pt x="3402" y="539"/>
                </a:moveTo>
                <a:lnTo>
                  <a:pt x="3402" y="539"/>
                </a:lnTo>
                <a:lnTo>
                  <a:pt x="3400" y="539"/>
                </a:lnTo>
                <a:lnTo>
                  <a:pt x="3399" y="539"/>
                </a:lnTo>
                <a:lnTo>
                  <a:pt x="3399" y="538"/>
                </a:lnTo>
                <a:lnTo>
                  <a:pt x="3398" y="536"/>
                </a:lnTo>
                <a:lnTo>
                  <a:pt x="3395" y="536"/>
                </a:lnTo>
                <a:lnTo>
                  <a:pt x="3395" y="536"/>
                </a:lnTo>
                <a:lnTo>
                  <a:pt x="3395" y="538"/>
                </a:lnTo>
                <a:lnTo>
                  <a:pt x="3398" y="538"/>
                </a:lnTo>
                <a:lnTo>
                  <a:pt x="3400" y="539"/>
                </a:lnTo>
                <a:lnTo>
                  <a:pt x="3402" y="539"/>
                </a:lnTo>
                <a:moveTo>
                  <a:pt x="3407" y="1230"/>
                </a:moveTo>
                <a:lnTo>
                  <a:pt x="3407" y="1230"/>
                </a:lnTo>
                <a:lnTo>
                  <a:pt x="3407" y="1230"/>
                </a:lnTo>
                <a:lnTo>
                  <a:pt x="3407" y="1230"/>
                </a:lnTo>
                <a:lnTo>
                  <a:pt x="3407" y="1230"/>
                </a:lnTo>
                <a:moveTo>
                  <a:pt x="3407" y="1234"/>
                </a:moveTo>
                <a:lnTo>
                  <a:pt x="3406" y="1234"/>
                </a:lnTo>
                <a:lnTo>
                  <a:pt x="3407" y="1234"/>
                </a:lnTo>
                <a:lnTo>
                  <a:pt x="3407" y="1234"/>
                </a:lnTo>
                <a:lnTo>
                  <a:pt x="3407" y="1233"/>
                </a:lnTo>
                <a:lnTo>
                  <a:pt x="3407" y="1233"/>
                </a:lnTo>
                <a:lnTo>
                  <a:pt x="3407" y="1234"/>
                </a:lnTo>
                <a:moveTo>
                  <a:pt x="3400" y="1244"/>
                </a:moveTo>
                <a:lnTo>
                  <a:pt x="3400" y="1244"/>
                </a:lnTo>
                <a:lnTo>
                  <a:pt x="3400" y="1245"/>
                </a:lnTo>
                <a:lnTo>
                  <a:pt x="3400" y="1245"/>
                </a:lnTo>
                <a:lnTo>
                  <a:pt x="3402" y="1245"/>
                </a:lnTo>
                <a:lnTo>
                  <a:pt x="3402" y="1245"/>
                </a:lnTo>
                <a:lnTo>
                  <a:pt x="3402" y="1245"/>
                </a:lnTo>
                <a:lnTo>
                  <a:pt x="3402" y="1244"/>
                </a:lnTo>
                <a:lnTo>
                  <a:pt x="3400" y="1244"/>
                </a:lnTo>
                <a:moveTo>
                  <a:pt x="2883" y="678"/>
                </a:moveTo>
                <a:lnTo>
                  <a:pt x="2883" y="678"/>
                </a:lnTo>
                <a:lnTo>
                  <a:pt x="2883" y="678"/>
                </a:lnTo>
                <a:lnTo>
                  <a:pt x="2883" y="680"/>
                </a:lnTo>
                <a:lnTo>
                  <a:pt x="2883" y="678"/>
                </a:lnTo>
                <a:lnTo>
                  <a:pt x="2883" y="678"/>
                </a:lnTo>
                <a:moveTo>
                  <a:pt x="3402" y="1237"/>
                </a:moveTo>
                <a:lnTo>
                  <a:pt x="3402" y="1237"/>
                </a:lnTo>
                <a:lnTo>
                  <a:pt x="3402" y="1238"/>
                </a:lnTo>
                <a:lnTo>
                  <a:pt x="3402" y="1238"/>
                </a:lnTo>
                <a:lnTo>
                  <a:pt x="3402" y="1238"/>
                </a:lnTo>
                <a:lnTo>
                  <a:pt x="3402" y="1237"/>
                </a:lnTo>
                <a:lnTo>
                  <a:pt x="3402" y="1237"/>
                </a:lnTo>
                <a:moveTo>
                  <a:pt x="3396" y="1241"/>
                </a:moveTo>
                <a:lnTo>
                  <a:pt x="3395" y="1241"/>
                </a:lnTo>
                <a:lnTo>
                  <a:pt x="3396" y="1242"/>
                </a:lnTo>
                <a:lnTo>
                  <a:pt x="3396" y="1242"/>
                </a:lnTo>
                <a:lnTo>
                  <a:pt x="3396" y="1241"/>
                </a:lnTo>
                <a:lnTo>
                  <a:pt x="3396" y="1241"/>
                </a:lnTo>
                <a:lnTo>
                  <a:pt x="3396" y="1241"/>
                </a:lnTo>
                <a:moveTo>
                  <a:pt x="3008" y="492"/>
                </a:moveTo>
                <a:lnTo>
                  <a:pt x="3007" y="492"/>
                </a:lnTo>
                <a:lnTo>
                  <a:pt x="3007" y="492"/>
                </a:lnTo>
                <a:lnTo>
                  <a:pt x="3004" y="491"/>
                </a:lnTo>
                <a:lnTo>
                  <a:pt x="3004" y="491"/>
                </a:lnTo>
                <a:lnTo>
                  <a:pt x="3003" y="494"/>
                </a:lnTo>
                <a:lnTo>
                  <a:pt x="3001" y="494"/>
                </a:lnTo>
                <a:lnTo>
                  <a:pt x="3001" y="495"/>
                </a:lnTo>
                <a:lnTo>
                  <a:pt x="3000" y="496"/>
                </a:lnTo>
                <a:lnTo>
                  <a:pt x="3001" y="496"/>
                </a:lnTo>
                <a:lnTo>
                  <a:pt x="3003" y="495"/>
                </a:lnTo>
                <a:lnTo>
                  <a:pt x="3003" y="495"/>
                </a:lnTo>
                <a:lnTo>
                  <a:pt x="3004" y="498"/>
                </a:lnTo>
                <a:lnTo>
                  <a:pt x="3006" y="498"/>
                </a:lnTo>
                <a:lnTo>
                  <a:pt x="3006" y="498"/>
                </a:lnTo>
                <a:lnTo>
                  <a:pt x="3007" y="496"/>
                </a:lnTo>
                <a:lnTo>
                  <a:pt x="3007" y="496"/>
                </a:lnTo>
                <a:lnTo>
                  <a:pt x="3008" y="495"/>
                </a:lnTo>
                <a:lnTo>
                  <a:pt x="3008" y="495"/>
                </a:lnTo>
                <a:lnTo>
                  <a:pt x="3008" y="494"/>
                </a:lnTo>
                <a:lnTo>
                  <a:pt x="3010" y="492"/>
                </a:lnTo>
                <a:lnTo>
                  <a:pt x="3010" y="492"/>
                </a:lnTo>
                <a:lnTo>
                  <a:pt x="3008" y="492"/>
                </a:lnTo>
                <a:moveTo>
                  <a:pt x="2999" y="492"/>
                </a:moveTo>
                <a:lnTo>
                  <a:pt x="2996" y="494"/>
                </a:lnTo>
                <a:lnTo>
                  <a:pt x="2996" y="494"/>
                </a:lnTo>
                <a:lnTo>
                  <a:pt x="2996" y="494"/>
                </a:lnTo>
                <a:lnTo>
                  <a:pt x="2997" y="494"/>
                </a:lnTo>
                <a:lnTo>
                  <a:pt x="2999" y="494"/>
                </a:lnTo>
                <a:lnTo>
                  <a:pt x="2999" y="494"/>
                </a:lnTo>
                <a:lnTo>
                  <a:pt x="3000" y="492"/>
                </a:lnTo>
                <a:lnTo>
                  <a:pt x="3000" y="492"/>
                </a:lnTo>
                <a:lnTo>
                  <a:pt x="2999" y="492"/>
                </a:lnTo>
                <a:lnTo>
                  <a:pt x="2999" y="492"/>
                </a:lnTo>
                <a:moveTo>
                  <a:pt x="2197" y="612"/>
                </a:moveTo>
                <a:lnTo>
                  <a:pt x="2197" y="612"/>
                </a:lnTo>
                <a:lnTo>
                  <a:pt x="2197" y="611"/>
                </a:lnTo>
                <a:lnTo>
                  <a:pt x="2197" y="611"/>
                </a:lnTo>
                <a:lnTo>
                  <a:pt x="2195" y="611"/>
                </a:lnTo>
                <a:lnTo>
                  <a:pt x="2195" y="611"/>
                </a:lnTo>
                <a:lnTo>
                  <a:pt x="2195" y="612"/>
                </a:lnTo>
                <a:lnTo>
                  <a:pt x="2197" y="612"/>
                </a:lnTo>
                <a:moveTo>
                  <a:pt x="2898" y="701"/>
                </a:moveTo>
                <a:lnTo>
                  <a:pt x="2898" y="701"/>
                </a:lnTo>
                <a:lnTo>
                  <a:pt x="2898" y="699"/>
                </a:lnTo>
                <a:lnTo>
                  <a:pt x="2898" y="698"/>
                </a:lnTo>
                <a:lnTo>
                  <a:pt x="2898" y="698"/>
                </a:lnTo>
                <a:lnTo>
                  <a:pt x="2897" y="698"/>
                </a:lnTo>
                <a:lnTo>
                  <a:pt x="2898" y="699"/>
                </a:lnTo>
                <a:lnTo>
                  <a:pt x="2898" y="701"/>
                </a:lnTo>
                <a:lnTo>
                  <a:pt x="2898" y="701"/>
                </a:lnTo>
                <a:moveTo>
                  <a:pt x="2898" y="713"/>
                </a:moveTo>
                <a:lnTo>
                  <a:pt x="2897" y="712"/>
                </a:lnTo>
                <a:lnTo>
                  <a:pt x="2897" y="712"/>
                </a:lnTo>
                <a:lnTo>
                  <a:pt x="2897" y="713"/>
                </a:lnTo>
                <a:lnTo>
                  <a:pt x="2898" y="713"/>
                </a:lnTo>
                <a:lnTo>
                  <a:pt x="2898" y="713"/>
                </a:lnTo>
                <a:moveTo>
                  <a:pt x="2151" y="610"/>
                </a:moveTo>
                <a:lnTo>
                  <a:pt x="2151" y="611"/>
                </a:lnTo>
                <a:lnTo>
                  <a:pt x="2151" y="611"/>
                </a:lnTo>
                <a:lnTo>
                  <a:pt x="2151" y="611"/>
                </a:lnTo>
                <a:lnTo>
                  <a:pt x="2151" y="611"/>
                </a:lnTo>
                <a:lnTo>
                  <a:pt x="2151" y="610"/>
                </a:lnTo>
                <a:lnTo>
                  <a:pt x="2151" y="610"/>
                </a:lnTo>
                <a:moveTo>
                  <a:pt x="2173" y="618"/>
                </a:moveTo>
                <a:lnTo>
                  <a:pt x="2175" y="616"/>
                </a:lnTo>
                <a:lnTo>
                  <a:pt x="2175" y="616"/>
                </a:lnTo>
                <a:lnTo>
                  <a:pt x="2173" y="616"/>
                </a:lnTo>
                <a:lnTo>
                  <a:pt x="2173" y="616"/>
                </a:lnTo>
                <a:lnTo>
                  <a:pt x="2173" y="618"/>
                </a:lnTo>
                <a:lnTo>
                  <a:pt x="2173" y="618"/>
                </a:lnTo>
                <a:moveTo>
                  <a:pt x="2172" y="618"/>
                </a:moveTo>
                <a:lnTo>
                  <a:pt x="2172" y="616"/>
                </a:lnTo>
                <a:lnTo>
                  <a:pt x="2172" y="616"/>
                </a:lnTo>
                <a:lnTo>
                  <a:pt x="2172" y="616"/>
                </a:lnTo>
                <a:lnTo>
                  <a:pt x="2172" y="616"/>
                </a:lnTo>
                <a:lnTo>
                  <a:pt x="2170" y="616"/>
                </a:lnTo>
                <a:lnTo>
                  <a:pt x="2170" y="618"/>
                </a:lnTo>
                <a:lnTo>
                  <a:pt x="2172" y="619"/>
                </a:lnTo>
                <a:lnTo>
                  <a:pt x="2172" y="619"/>
                </a:lnTo>
                <a:lnTo>
                  <a:pt x="2173" y="619"/>
                </a:lnTo>
                <a:lnTo>
                  <a:pt x="2172" y="618"/>
                </a:lnTo>
                <a:lnTo>
                  <a:pt x="2172" y="618"/>
                </a:lnTo>
                <a:moveTo>
                  <a:pt x="2201" y="688"/>
                </a:moveTo>
                <a:lnTo>
                  <a:pt x="2201" y="687"/>
                </a:lnTo>
                <a:lnTo>
                  <a:pt x="2199" y="684"/>
                </a:lnTo>
                <a:lnTo>
                  <a:pt x="2201" y="684"/>
                </a:lnTo>
                <a:lnTo>
                  <a:pt x="2199" y="684"/>
                </a:lnTo>
                <a:lnTo>
                  <a:pt x="2199" y="684"/>
                </a:lnTo>
                <a:lnTo>
                  <a:pt x="2199" y="685"/>
                </a:lnTo>
                <a:lnTo>
                  <a:pt x="2201" y="688"/>
                </a:lnTo>
                <a:moveTo>
                  <a:pt x="2176" y="823"/>
                </a:moveTo>
                <a:lnTo>
                  <a:pt x="2176" y="823"/>
                </a:lnTo>
                <a:lnTo>
                  <a:pt x="2176" y="823"/>
                </a:lnTo>
                <a:lnTo>
                  <a:pt x="2177" y="822"/>
                </a:lnTo>
                <a:lnTo>
                  <a:pt x="2176" y="820"/>
                </a:lnTo>
                <a:lnTo>
                  <a:pt x="2176" y="819"/>
                </a:lnTo>
                <a:lnTo>
                  <a:pt x="2176" y="819"/>
                </a:lnTo>
                <a:lnTo>
                  <a:pt x="2176" y="819"/>
                </a:lnTo>
                <a:lnTo>
                  <a:pt x="2175" y="819"/>
                </a:lnTo>
                <a:lnTo>
                  <a:pt x="2175" y="820"/>
                </a:lnTo>
                <a:lnTo>
                  <a:pt x="2176" y="820"/>
                </a:lnTo>
                <a:lnTo>
                  <a:pt x="2175" y="822"/>
                </a:lnTo>
                <a:lnTo>
                  <a:pt x="2176" y="823"/>
                </a:lnTo>
                <a:moveTo>
                  <a:pt x="1828" y="666"/>
                </a:moveTo>
                <a:lnTo>
                  <a:pt x="1828" y="666"/>
                </a:lnTo>
                <a:lnTo>
                  <a:pt x="1828" y="666"/>
                </a:lnTo>
                <a:lnTo>
                  <a:pt x="1827" y="665"/>
                </a:lnTo>
                <a:lnTo>
                  <a:pt x="1827" y="666"/>
                </a:lnTo>
                <a:lnTo>
                  <a:pt x="1827" y="666"/>
                </a:lnTo>
                <a:lnTo>
                  <a:pt x="1828" y="666"/>
                </a:lnTo>
                <a:lnTo>
                  <a:pt x="1828" y="666"/>
                </a:lnTo>
                <a:moveTo>
                  <a:pt x="1831" y="717"/>
                </a:moveTo>
                <a:lnTo>
                  <a:pt x="1831" y="717"/>
                </a:lnTo>
                <a:lnTo>
                  <a:pt x="1831" y="717"/>
                </a:lnTo>
                <a:lnTo>
                  <a:pt x="1832" y="717"/>
                </a:lnTo>
                <a:lnTo>
                  <a:pt x="1832" y="717"/>
                </a:lnTo>
                <a:lnTo>
                  <a:pt x="1831" y="717"/>
                </a:lnTo>
                <a:lnTo>
                  <a:pt x="1831" y="717"/>
                </a:lnTo>
                <a:lnTo>
                  <a:pt x="1831" y="717"/>
                </a:lnTo>
                <a:moveTo>
                  <a:pt x="1795" y="643"/>
                </a:moveTo>
                <a:lnTo>
                  <a:pt x="1794" y="641"/>
                </a:lnTo>
                <a:lnTo>
                  <a:pt x="1794" y="643"/>
                </a:lnTo>
                <a:lnTo>
                  <a:pt x="1794" y="643"/>
                </a:lnTo>
                <a:lnTo>
                  <a:pt x="1792" y="643"/>
                </a:lnTo>
                <a:lnTo>
                  <a:pt x="1792" y="643"/>
                </a:lnTo>
                <a:lnTo>
                  <a:pt x="1791" y="643"/>
                </a:lnTo>
                <a:lnTo>
                  <a:pt x="1792" y="643"/>
                </a:lnTo>
                <a:lnTo>
                  <a:pt x="1792" y="643"/>
                </a:lnTo>
                <a:lnTo>
                  <a:pt x="1794" y="643"/>
                </a:lnTo>
                <a:lnTo>
                  <a:pt x="1795" y="643"/>
                </a:lnTo>
                <a:lnTo>
                  <a:pt x="1795" y="643"/>
                </a:lnTo>
                <a:lnTo>
                  <a:pt x="1795" y="643"/>
                </a:lnTo>
                <a:lnTo>
                  <a:pt x="1795" y="643"/>
                </a:lnTo>
                <a:moveTo>
                  <a:pt x="1891" y="687"/>
                </a:moveTo>
                <a:lnTo>
                  <a:pt x="1891" y="688"/>
                </a:lnTo>
                <a:lnTo>
                  <a:pt x="1891" y="688"/>
                </a:lnTo>
                <a:lnTo>
                  <a:pt x="1891" y="689"/>
                </a:lnTo>
                <a:lnTo>
                  <a:pt x="1891" y="689"/>
                </a:lnTo>
                <a:lnTo>
                  <a:pt x="1891" y="689"/>
                </a:lnTo>
                <a:lnTo>
                  <a:pt x="1891" y="689"/>
                </a:lnTo>
                <a:lnTo>
                  <a:pt x="1893" y="689"/>
                </a:lnTo>
                <a:lnTo>
                  <a:pt x="1893" y="689"/>
                </a:lnTo>
                <a:lnTo>
                  <a:pt x="1893" y="687"/>
                </a:lnTo>
                <a:lnTo>
                  <a:pt x="1893" y="687"/>
                </a:lnTo>
                <a:lnTo>
                  <a:pt x="1891" y="687"/>
                </a:lnTo>
                <a:moveTo>
                  <a:pt x="1884" y="677"/>
                </a:moveTo>
                <a:lnTo>
                  <a:pt x="1884" y="676"/>
                </a:lnTo>
                <a:lnTo>
                  <a:pt x="1884" y="676"/>
                </a:lnTo>
                <a:lnTo>
                  <a:pt x="1884" y="676"/>
                </a:lnTo>
                <a:lnTo>
                  <a:pt x="1883" y="676"/>
                </a:lnTo>
                <a:lnTo>
                  <a:pt x="1882" y="677"/>
                </a:lnTo>
                <a:lnTo>
                  <a:pt x="1882" y="677"/>
                </a:lnTo>
                <a:lnTo>
                  <a:pt x="1884" y="678"/>
                </a:lnTo>
                <a:lnTo>
                  <a:pt x="1884" y="680"/>
                </a:lnTo>
                <a:lnTo>
                  <a:pt x="1886" y="680"/>
                </a:lnTo>
                <a:lnTo>
                  <a:pt x="1887" y="681"/>
                </a:lnTo>
                <a:lnTo>
                  <a:pt x="1886" y="680"/>
                </a:lnTo>
                <a:lnTo>
                  <a:pt x="1886" y="680"/>
                </a:lnTo>
                <a:lnTo>
                  <a:pt x="1886" y="680"/>
                </a:lnTo>
                <a:lnTo>
                  <a:pt x="1884" y="680"/>
                </a:lnTo>
                <a:lnTo>
                  <a:pt x="1884" y="678"/>
                </a:lnTo>
                <a:lnTo>
                  <a:pt x="1884" y="678"/>
                </a:lnTo>
                <a:lnTo>
                  <a:pt x="1884" y="677"/>
                </a:lnTo>
                <a:lnTo>
                  <a:pt x="1884" y="677"/>
                </a:lnTo>
                <a:lnTo>
                  <a:pt x="1884" y="677"/>
                </a:lnTo>
                <a:moveTo>
                  <a:pt x="1891" y="691"/>
                </a:moveTo>
                <a:lnTo>
                  <a:pt x="1891" y="691"/>
                </a:lnTo>
                <a:lnTo>
                  <a:pt x="1891" y="691"/>
                </a:lnTo>
                <a:lnTo>
                  <a:pt x="1891" y="691"/>
                </a:lnTo>
                <a:lnTo>
                  <a:pt x="1893" y="692"/>
                </a:lnTo>
                <a:lnTo>
                  <a:pt x="1893" y="692"/>
                </a:lnTo>
                <a:lnTo>
                  <a:pt x="1893" y="692"/>
                </a:lnTo>
                <a:lnTo>
                  <a:pt x="1893" y="691"/>
                </a:lnTo>
                <a:lnTo>
                  <a:pt x="1893" y="691"/>
                </a:lnTo>
                <a:lnTo>
                  <a:pt x="1893" y="691"/>
                </a:lnTo>
                <a:lnTo>
                  <a:pt x="1891" y="691"/>
                </a:lnTo>
                <a:moveTo>
                  <a:pt x="1799" y="740"/>
                </a:moveTo>
                <a:lnTo>
                  <a:pt x="1798" y="740"/>
                </a:lnTo>
                <a:lnTo>
                  <a:pt x="1798" y="740"/>
                </a:lnTo>
                <a:lnTo>
                  <a:pt x="1798" y="742"/>
                </a:lnTo>
                <a:lnTo>
                  <a:pt x="1798" y="742"/>
                </a:lnTo>
                <a:lnTo>
                  <a:pt x="1798" y="742"/>
                </a:lnTo>
                <a:lnTo>
                  <a:pt x="1799" y="742"/>
                </a:lnTo>
                <a:lnTo>
                  <a:pt x="1799" y="742"/>
                </a:lnTo>
                <a:lnTo>
                  <a:pt x="1799" y="742"/>
                </a:lnTo>
                <a:lnTo>
                  <a:pt x="1799" y="742"/>
                </a:lnTo>
                <a:lnTo>
                  <a:pt x="1800" y="742"/>
                </a:lnTo>
                <a:lnTo>
                  <a:pt x="1800" y="742"/>
                </a:lnTo>
                <a:lnTo>
                  <a:pt x="1800" y="740"/>
                </a:lnTo>
                <a:lnTo>
                  <a:pt x="1800" y="740"/>
                </a:lnTo>
                <a:lnTo>
                  <a:pt x="1799" y="740"/>
                </a:lnTo>
                <a:moveTo>
                  <a:pt x="1827" y="696"/>
                </a:moveTo>
                <a:lnTo>
                  <a:pt x="1825" y="696"/>
                </a:lnTo>
                <a:lnTo>
                  <a:pt x="1824" y="695"/>
                </a:lnTo>
                <a:lnTo>
                  <a:pt x="1822" y="695"/>
                </a:lnTo>
                <a:lnTo>
                  <a:pt x="1822" y="695"/>
                </a:lnTo>
                <a:lnTo>
                  <a:pt x="1822" y="694"/>
                </a:lnTo>
                <a:lnTo>
                  <a:pt x="1821" y="694"/>
                </a:lnTo>
                <a:lnTo>
                  <a:pt x="1821" y="694"/>
                </a:lnTo>
                <a:lnTo>
                  <a:pt x="1820" y="695"/>
                </a:lnTo>
                <a:lnTo>
                  <a:pt x="1820" y="695"/>
                </a:lnTo>
                <a:lnTo>
                  <a:pt x="1818" y="695"/>
                </a:lnTo>
                <a:lnTo>
                  <a:pt x="1818" y="695"/>
                </a:lnTo>
                <a:lnTo>
                  <a:pt x="1817" y="695"/>
                </a:lnTo>
                <a:lnTo>
                  <a:pt x="1817" y="694"/>
                </a:lnTo>
                <a:lnTo>
                  <a:pt x="1816" y="695"/>
                </a:lnTo>
                <a:lnTo>
                  <a:pt x="1816" y="695"/>
                </a:lnTo>
                <a:lnTo>
                  <a:pt x="1816" y="695"/>
                </a:lnTo>
                <a:lnTo>
                  <a:pt x="1814" y="695"/>
                </a:lnTo>
                <a:lnTo>
                  <a:pt x="1814" y="696"/>
                </a:lnTo>
                <a:lnTo>
                  <a:pt x="1814" y="698"/>
                </a:lnTo>
                <a:lnTo>
                  <a:pt x="1814" y="698"/>
                </a:lnTo>
                <a:lnTo>
                  <a:pt x="1814" y="699"/>
                </a:lnTo>
                <a:lnTo>
                  <a:pt x="1816" y="701"/>
                </a:lnTo>
                <a:lnTo>
                  <a:pt x="1816" y="701"/>
                </a:lnTo>
                <a:lnTo>
                  <a:pt x="1817" y="701"/>
                </a:lnTo>
                <a:lnTo>
                  <a:pt x="1818" y="701"/>
                </a:lnTo>
                <a:lnTo>
                  <a:pt x="1818" y="701"/>
                </a:lnTo>
                <a:lnTo>
                  <a:pt x="1820" y="702"/>
                </a:lnTo>
                <a:lnTo>
                  <a:pt x="1821" y="702"/>
                </a:lnTo>
                <a:lnTo>
                  <a:pt x="1821" y="702"/>
                </a:lnTo>
                <a:lnTo>
                  <a:pt x="1821" y="702"/>
                </a:lnTo>
                <a:lnTo>
                  <a:pt x="1822" y="703"/>
                </a:lnTo>
                <a:lnTo>
                  <a:pt x="1824" y="705"/>
                </a:lnTo>
                <a:lnTo>
                  <a:pt x="1827" y="705"/>
                </a:lnTo>
                <a:lnTo>
                  <a:pt x="1828" y="706"/>
                </a:lnTo>
                <a:lnTo>
                  <a:pt x="1829" y="706"/>
                </a:lnTo>
                <a:lnTo>
                  <a:pt x="1829" y="706"/>
                </a:lnTo>
                <a:lnTo>
                  <a:pt x="1831" y="706"/>
                </a:lnTo>
                <a:lnTo>
                  <a:pt x="1832" y="707"/>
                </a:lnTo>
                <a:lnTo>
                  <a:pt x="1833" y="709"/>
                </a:lnTo>
                <a:lnTo>
                  <a:pt x="1833" y="709"/>
                </a:lnTo>
                <a:lnTo>
                  <a:pt x="1835" y="709"/>
                </a:lnTo>
                <a:lnTo>
                  <a:pt x="1836" y="710"/>
                </a:lnTo>
                <a:lnTo>
                  <a:pt x="1836" y="710"/>
                </a:lnTo>
                <a:lnTo>
                  <a:pt x="1838" y="710"/>
                </a:lnTo>
                <a:lnTo>
                  <a:pt x="1839" y="710"/>
                </a:lnTo>
                <a:lnTo>
                  <a:pt x="1839" y="710"/>
                </a:lnTo>
                <a:lnTo>
                  <a:pt x="1839" y="709"/>
                </a:lnTo>
                <a:lnTo>
                  <a:pt x="1839" y="709"/>
                </a:lnTo>
                <a:lnTo>
                  <a:pt x="1839" y="707"/>
                </a:lnTo>
                <a:lnTo>
                  <a:pt x="1840" y="707"/>
                </a:lnTo>
                <a:lnTo>
                  <a:pt x="1840" y="706"/>
                </a:lnTo>
                <a:lnTo>
                  <a:pt x="1840" y="706"/>
                </a:lnTo>
                <a:lnTo>
                  <a:pt x="1840" y="706"/>
                </a:lnTo>
                <a:lnTo>
                  <a:pt x="1840" y="705"/>
                </a:lnTo>
                <a:lnTo>
                  <a:pt x="1839" y="705"/>
                </a:lnTo>
                <a:lnTo>
                  <a:pt x="1840" y="705"/>
                </a:lnTo>
                <a:lnTo>
                  <a:pt x="1840" y="703"/>
                </a:lnTo>
                <a:lnTo>
                  <a:pt x="1839" y="703"/>
                </a:lnTo>
                <a:lnTo>
                  <a:pt x="1839" y="703"/>
                </a:lnTo>
                <a:lnTo>
                  <a:pt x="1839" y="703"/>
                </a:lnTo>
                <a:lnTo>
                  <a:pt x="1839" y="702"/>
                </a:lnTo>
                <a:lnTo>
                  <a:pt x="1839" y="701"/>
                </a:lnTo>
                <a:lnTo>
                  <a:pt x="1839" y="701"/>
                </a:lnTo>
                <a:lnTo>
                  <a:pt x="1840" y="699"/>
                </a:lnTo>
                <a:lnTo>
                  <a:pt x="1840" y="699"/>
                </a:lnTo>
                <a:lnTo>
                  <a:pt x="1840" y="698"/>
                </a:lnTo>
                <a:lnTo>
                  <a:pt x="1843" y="695"/>
                </a:lnTo>
                <a:lnTo>
                  <a:pt x="1843" y="695"/>
                </a:lnTo>
                <a:lnTo>
                  <a:pt x="1843" y="694"/>
                </a:lnTo>
                <a:lnTo>
                  <a:pt x="1844" y="694"/>
                </a:lnTo>
                <a:lnTo>
                  <a:pt x="1843" y="692"/>
                </a:lnTo>
                <a:lnTo>
                  <a:pt x="1843" y="692"/>
                </a:lnTo>
                <a:lnTo>
                  <a:pt x="1842" y="694"/>
                </a:lnTo>
                <a:lnTo>
                  <a:pt x="1840" y="694"/>
                </a:lnTo>
                <a:lnTo>
                  <a:pt x="1840" y="694"/>
                </a:lnTo>
                <a:lnTo>
                  <a:pt x="1839" y="694"/>
                </a:lnTo>
                <a:lnTo>
                  <a:pt x="1839" y="694"/>
                </a:lnTo>
                <a:lnTo>
                  <a:pt x="1838" y="694"/>
                </a:lnTo>
                <a:lnTo>
                  <a:pt x="1836" y="694"/>
                </a:lnTo>
                <a:lnTo>
                  <a:pt x="1836" y="694"/>
                </a:lnTo>
                <a:lnTo>
                  <a:pt x="1835" y="694"/>
                </a:lnTo>
                <a:lnTo>
                  <a:pt x="1835" y="695"/>
                </a:lnTo>
                <a:lnTo>
                  <a:pt x="1833" y="695"/>
                </a:lnTo>
                <a:lnTo>
                  <a:pt x="1832" y="695"/>
                </a:lnTo>
                <a:lnTo>
                  <a:pt x="1831" y="696"/>
                </a:lnTo>
                <a:lnTo>
                  <a:pt x="1829" y="695"/>
                </a:lnTo>
                <a:lnTo>
                  <a:pt x="1828" y="695"/>
                </a:lnTo>
                <a:lnTo>
                  <a:pt x="1827" y="696"/>
                </a:lnTo>
                <a:lnTo>
                  <a:pt x="1827" y="696"/>
                </a:lnTo>
                <a:moveTo>
                  <a:pt x="1803" y="731"/>
                </a:moveTo>
                <a:lnTo>
                  <a:pt x="1802" y="731"/>
                </a:lnTo>
                <a:lnTo>
                  <a:pt x="1802" y="731"/>
                </a:lnTo>
                <a:lnTo>
                  <a:pt x="1800" y="732"/>
                </a:lnTo>
                <a:lnTo>
                  <a:pt x="1803" y="731"/>
                </a:lnTo>
                <a:lnTo>
                  <a:pt x="1803" y="731"/>
                </a:lnTo>
                <a:moveTo>
                  <a:pt x="1810" y="709"/>
                </a:moveTo>
                <a:lnTo>
                  <a:pt x="1810" y="709"/>
                </a:lnTo>
                <a:lnTo>
                  <a:pt x="1810" y="709"/>
                </a:lnTo>
                <a:lnTo>
                  <a:pt x="1809" y="709"/>
                </a:lnTo>
                <a:lnTo>
                  <a:pt x="1809" y="709"/>
                </a:lnTo>
                <a:lnTo>
                  <a:pt x="1809" y="709"/>
                </a:lnTo>
                <a:lnTo>
                  <a:pt x="1810" y="710"/>
                </a:lnTo>
                <a:lnTo>
                  <a:pt x="1810" y="709"/>
                </a:lnTo>
                <a:moveTo>
                  <a:pt x="1832" y="718"/>
                </a:moveTo>
                <a:lnTo>
                  <a:pt x="1832" y="718"/>
                </a:lnTo>
                <a:lnTo>
                  <a:pt x="1832" y="718"/>
                </a:lnTo>
                <a:lnTo>
                  <a:pt x="1832" y="720"/>
                </a:lnTo>
                <a:lnTo>
                  <a:pt x="1833" y="720"/>
                </a:lnTo>
                <a:lnTo>
                  <a:pt x="1833" y="720"/>
                </a:lnTo>
                <a:lnTo>
                  <a:pt x="1833" y="718"/>
                </a:lnTo>
                <a:lnTo>
                  <a:pt x="1832" y="718"/>
                </a:lnTo>
                <a:moveTo>
                  <a:pt x="1923" y="683"/>
                </a:moveTo>
                <a:lnTo>
                  <a:pt x="1923" y="683"/>
                </a:lnTo>
                <a:lnTo>
                  <a:pt x="1923" y="683"/>
                </a:lnTo>
                <a:lnTo>
                  <a:pt x="1921" y="684"/>
                </a:lnTo>
                <a:lnTo>
                  <a:pt x="1923" y="683"/>
                </a:lnTo>
                <a:lnTo>
                  <a:pt x="1923" y="683"/>
                </a:lnTo>
                <a:moveTo>
                  <a:pt x="1931" y="696"/>
                </a:moveTo>
                <a:lnTo>
                  <a:pt x="1931" y="696"/>
                </a:lnTo>
                <a:lnTo>
                  <a:pt x="1931" y="696"/>
                </a:lnTo>
                <a:lnTo>
                  <a:pt x="1930" y="696"/>
                </a:lnTo>
                <a:lnTo>
                  <a:pt x="1930" y="696"/>
                </a:lnTo>
                <a:lnTo>
                  <a:pt x="1931" y="698"/>
                </a:lnTo>
                <a:lnTo>
                  <a:pt x="1931" y="698"/>
                </a:lnTo>
                <a:lnTo>
                  <a:pt x="1932" y="698"/>
                </a:lnTo>
                <a:lnTo>
                  <a:pt x="1932" y="699"/>
                </a:lnTo>
                <a:lnTo>
                  <a:pt x="1932" y="699"/>
                </a:lnTo>
                <a:lnTo>
                  <a:pt x="1932" y="698"/>
                </a:lnTo>
                <a:lnTo>
                  <a:pt x="1932" y="698"/>
                </a:lnTo>
                <a:lnTo>
                  <a:pt x="1932" y="696"/>
                </a:lnTo>
                <a:lnTo>
                  <a:pt x="1931" y="696"/>
                </a:lnTo>
                <a:moveTo>
                  <a:pt x="1932" y="702"/>
                </a:move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moveTo>
                  <a:pt x="1921" y="684"/>
                </a:moveTo>
                <a:lnTo>
                  <a:pt x="1921" y="684"/>
                </a:lnTo>
                <a:lnTo>
                  <a:pt x="1920" y="683"/>
                </a:lnTo>
                <a:lnTo>
                  <a:pt x="1920" y="684"/>
                </a:lnTo>
                <a:lnTo>
                  <a:pt x="1921" y="684"/>
                </a:lnTo>
                <a:moveTo>
                  <a:pt x="1893" y="696"/>
                </a:moveTo>
                <a:lnTo>
                  <a:pt x="1891" y="698"/>
                </a:lnTo>
                <a:lnTo>
                  <a:pt x="1891" y="698"/>
                </a:lnTo>
                <a:lnTo>
                  <a:pt x="1893" y="699"/>
                </a:lnTo>
                <a:lnTo>
                  <a:pt x="1893" y="699"/>
                </a:lnTo>
                <a:lnTo>
                  <a:pt x="1894" y="699"/>
                </a:lnTo>
                <a:lnTo>
                  <a:pt x="1895" y="699"/>
                </a:lnTo>
                <a:lnTo>
                  <a:pt x="1894" y="698"/>
                </a:lnTo>
                <a:lnTo>
                  <a:pt x="1894" y="698"/>
                </a:lnTo>
                <a:lnTo>
                  <a:pt x="1893" y="698"/>
                </a:lnTo>
                <a:lnTo>
                  <a:pt x="1893" y="696"/>
                </a:lnTo>
                <a:moveTo>
                  <a:pt x="1891" y="692"/>
                </a:moveTo>
                <a:lnTo>
                  <a:pt x="1890" y="692"/>
                </a:lnTo>
                <a:lnTo>
                  <a:pt x="1890" y="692"/>
                </a:lnTo>
                <a:lnTo>
                  <a:pt x="1890" y="692"/>
                </a:lnTo>
                <a:lnTo>
                  <a:pt x="1890" y="692"/>
                </a:lnTo>
                <a:lnTo>
                  <a:pt x="1888" y="694"/>
                </a:lnTo>
                <a:lnTo>
                  <a:pt x="1888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5"/>
                </a:lnTo>
                <a:lnTo>
                  <a:pt x="1891" y="695"/>
                </a:lnTo>
                <a:lnTo>
                  <a:pt x="1891" y="695"/>
                </a:lnTo>
                <a:lnTo>
                  <a:pt x="1893" y="695"/>
                </a:lnTo>
                <a:lnTo>
                  <a:pt x="1893" y="695"/>
                </a:lnTo>
                <a:lnTo>
                  <a:pt x="1893" y="695"/>
                </a:lnTo>
                <a:lnTo>
                  <a:pt x="1893" y="694"/>
                </a:lnTo>
                <a:lnTo>
                  <a:pt x="1891" y="694"/>
                </a:lnTo>
                <a:lnTo>
                  <a:pt x="1891" y="692"/>
                </a:lnTo>
                <a:lnTo>
                  <a:pt x="1891" y="691"/>
                </a:lnTo>
                <a:lnTo>
                  <a:pt x="1891" y="691"/>
                </a:lnTo>
                <a:lnTo>
                  <a:pt x="1891" y="692"/>
                </a:lnTo>
                <a:moveTo>
                  <a:pt x="1915" y="716"/>
                </a:moveTo>
                <a:lnTo>
                  <a:pt x="1915" y="716"/>
                </a:lnTo>
                <a:lnTo>
                  <a:pt x="1915" y="714"/>
                </a:lnTo>
                <a:lnTo>
                  <a:pt x="1915" y="714"/>
                </a:lnTo>
                <a:lnTo>
                  <a:pt x="1913" y="713"/>
                </a:lnTo>
                <a:lnTo>
                  <a:pt x="1913" y="714"/>
                </a:lnTo>
                <a:lnTo>
                  <a:pt x="1913" y="714"/>
                </a:lnTo>
                <a:lnTo>
                  <a:pt x="1913" y="716"/>
                </a:lnTo>
                <a:lnTo>
                  <a:pt x="1913" y="716"/>
                </a:lnTo>
                <a:lnTo>
                  <a:pt x="1915" y="716"/>
                </a:lnTo>
                <a:moveTo>
                  <a:pt x="1919" y="687"/>
                </a:moveTo>
                <a:lnTo>
                  <a:pt x="1917" y="685"/>
                </a:lnTo>
                <a:lnTo>
                  <a:pt x="1917" y="684"/>
                </a:lnTo>
                <a:lnTo>
                  <a:pt x="1916" y="684"/>
                </a:lnTo>
                <a:lnTo>
                  <a:pt x="1916" y="685"/>
                </a:lnTo>
                <a:lnTo>
                  <a:pt x="1913" y="685"/>
                </a:lnTo>
                <a:lnTo>
                  <a:pt x="1913" y="687"/>
                </a:lnTo>
                <a:lnTo>
                  <a:pt x="1913" y="687"/>
                </a:lnTo>
                <a:lnTo>
                  <a:pt x="1913" y="687"/>
                </a:lnTo>
                <a:lnTo>
                  <a:pt x="1915" y="687"/>
                </a:lnTo>
                <a:lnTo>
                  <a:pt x="1916" y="687"/>
                </a:lnTo>
                <a:lnTo>
                  <a:pt x="1916" y="687"/>
                </a:lnTo>
                <a:lnTo>
                  <a:pt x="1917" y="688"/>
                </a:lnTo>
                <a:lnTo>
                  <a:pt x="1919" y="688"/>
                </a:lnTo>
                <a:lnTo>
                  <a:pt x="1919" y="689"/>
                </a:lnTo>
                <a:lnTo>
                  <a:pt x="1919" y="689"/>
                </a:lnTo>
                <a:lnTo>
                  <a:pt x="1920" y="689"/>
                </a:lnTo>
                <a:lnTo>
                  <a:pt x="1920" y="691"/>
                </a:lnTo>
                <a:lnTo>
                  <a:pt x="1921" y="691"/>
                </a:lnTo>
                <a:lnTo>
                  <a:pt x="1923" y="691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4"/>
                </a:lnTo>
                <a:lnTo>
                  <a:pt x="1926" y="694"/>
                </a:lnTo>
                <a:lnTo>
                  <a:pt x="1926" y="694"/>
                </a:lnTo>
                <a:lnTo>
                  <a:pt x="1926" y="695"/>
                </a:lnTo>
                <a:lnTo>
                  <a:pt x="1927" y="695"/>
                </a:lnTo>
                <a:lnTo>
                  <a:pt x="1927" y="695"/>
                </a:lnTo>
                <a:lnTo>
                  <a:pt x="1927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5"/>
                </a:lnTo>
                <a:lnTo>
                  <a:pt x="1930" y="695"/>
                </a:lnTo>
                <a:lnTo>
                  <a:pt x="1928" y="694"/>
                </a:lnTo>
                <a:lnTo>
                  <a:pt x="1928" y="694"/>
                </a:lnTo>
                <a:lnTo>
                  <a:pt x="1927" y="694"/>
                </a:lnTo>
                <a:lnTo>
                  <a:pt x="1926" y="694"/>
                </a:lnTo>
                <a:lnTo>
                  <a:pt x="1926" y="692"/>
                </a:lnTo>
                <a:lnTo>
                  <a:pt x="1926" y="691"/>
                </a:lnTo>
                <a:lnTo>
                  <a:pt x="1926" y="691"/>
                </a:lnTo>
                <a:lnTo>
                  <a:pt x="1926" y="689"/>
                </a:lnTo>
                <a:lnTo>
                  <a:pt x="1926" y="689"/>
                </a:lnTo>
                <a:lnTo>
                  <a:pt x="1924" y="688"/>
                </a:lnTo>
                <a:lnTo>
                  <a:pt x="1924" y="688"/>
                </a:lnTo>
                <a:lnTo>
                  <a:pt x="1923" y="688"/>
                </a:lnTo>
                <a:lnTo>
                  <a:pt x="1920" y="688"/>
                </a:lnTo>
                <a:lnTo>
                  <a:pt x="1920" y="688"/>
                </a:lnTo>
                <a:lnTo>
                  <a:pt x="1919" y="687"/>
                </a:lnTo>
                <a:lnTo>
                  <a:pt x="1919" y="687"/>
                </a:lnTo>
                <a:moveTo>
                  <a:pt x="1920" y="723"/>
                </a:moveTo>
                <a:lnTo>
                  <a:pt x="1920" y="723"/>
                </a:lnTo>
                <a:lnTo>
                  <a:pt x="1920" y="723"/>
                </a:lnTo>
                <a:lnTo>
                  <a:pt x="1919" y="724"/>
                </a:lnTo>
                <a:lnTo>
                  <a:pt x="1919" y="725"/>
                </a:lnTo>
                <a:lnTo>
                  <a:pt x="1920" y="725"/>
                </a:lnTo>
                <a:lnTo>
                  <a:pt x="1920" y="725"/>
                </a:lnTo>
                <a:lnTo>
                  <a:pt x="1920" y="725"/>
                </a:lnTo>
                <a:lnTo>
                  <a:pt x="1923" y="725"/>
                </a:lnTo>
                <a:lnTo>
                  <a:pt x="1923" y="725"/>
                </a:lnTo>
                <a:lnTo>
                  <a:pt x="1928" y="727"/>
                </a:lnTo>
                <a:lnTo>
                  <a:pt x="1930" y="727"/>
                </a:lnTo>
                <a:lnTo>
                  <a:pt x="1930" y="727"/>
                </a:lnTo>
                <a:lnTo>
                  <a:pt x="1931" y="728"/>
                </a:lnTo>
                <a:lnTo>
                  <a:pt x="1931" y="728"/>
                </a:lnTo>
                <a:lnTo>
                  <a:pt x="1931" y="729"/>
                </a:lnTo>
                <a:lnTo>
                  <a:pt x="1931" y="729"/>
                </a:lnTo>
                <a:lnTo>
                  <a:pt x="1935" y="728"/>
                </a:lnTo>
                <a:lnTo>
                  <a:pt x="1939" y="728"/>
                </a:lnTo>
                <a:lnTo>
                  <a:pt x="1941" y="728"/>
                </a:lnTo>
                <a:lnTo>
                  <a:pt x="1944" y="728"/>
                </a:lnTo>
                <a:lnTo>
                  <a:pt x="1944" y="728"/>
                </a:lnTo>
                <a:lnTo>
                  <a:pt x="1945" y="728"/>
                </a:lnTo>
                <a:lnTo>
                  <a:pt x="1945" y="727"/>
                </a:lnTo>
                <a:lnTo>
                  <a:pt x="1945" y="727"/>
                </a:lnTo>
                <a:lnTo>
                  <a:pt x="1945" y="725"/>
                </a:lnTo>
                <a:lnTo>
                  <a:pt x="1946" y="725"/>
                </a:lnTo>
                <a:lnTo>
                  <a:pt x="1945" y="725"/>
                </a:lnTo>
                <a:lnTo>
                  <a:pt x="1944" y="727"/>
                </a:lnTo>
                <a:lnTo>
                  <a:pt x="1944" y="727"/>
                </a:lnTo>
                <a:lnTo>
                  <a:pt x="1942" y="727"/>
                </a:lnTo>
                <a:lnTo>
                  <a:pt x="1941" y="727"/>
                </a:lnTo>
                <a:lnTo>
                  <a:pt x="1941" y="727"/>
                </a:lnTo>
                <a:lnTo>
                  <a:pt x="1941" y="727"/>
                </a:lnTo>
                <a:lnTo>
                  <a:pt x="1939" y="727"/>
                </a:lnTo>
                <a:lnTo>
                  <a:pt x="1941" y="725"/>
                </a:lnTo>
                <a:lnTo>
                  <a:pt x="1939" y="724"/>
                </a:lnTo>
                <a:lnTo>
                  <a:pt x="1938" y="725"/>
                </a:lnTo>
                <a:lnTo>
                  <a:pt x="1938" y="725"/>
                </a:lnTo>
                <a:lnTo>
                  <a:pt x="1935" y="725"/>
                </a:lnTo>
                <a:lnTo>
                  <a:pt x="1934" y="724"/>
                </a:lnTo>
                <a:lnTo>
                  <a:pt x="1932" y="724"/>
                </a:lnTo>
                <a:lnTo>
                  <a:pt x="1930" y="724"/>
                </a:lnTo>
                <a:lnTo>
                  <a:pt x="1930" y="724"/>
                </a:lnTo>
                <a:lnTo>
                  <a:pt x="1928" y="724"/>
                </a:lnTo>
                <a:lnTo>
                  <a:pt x="1928" y="724"/>
                </a:lnTo>
                <a:lnTo>
                  <a:pt x="1927" y="724"/>
                </a:lnTo>
                <a:lnTo>
                  <a:pt x="1927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4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6" y="723"/>
                </a:lnTo>
                <a:lnTo>
                  <a:pt x="1926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3" y="723"/>
                </a:lnTo>
                <a:lnTo>
                  <a:pt x="1921" y="723"/>
                </a:lnTo>
                <a:lnTo>
                  <a:pt x="1921" y="723"/>
                </a:lnTo>
                <a:lnTo>
                  <a:pt x="1921" y="721"/>
                </a:lnTo>
                <a:lnTo>
                  <a:pt x="1921" y="721"/>
                </a:lnTo>
                <a:lnTo>
                  <a:pt x="1921" y="721"/>
                </a:lnTo>
                <a:lnTo>
                  <a:pt x="1921" y="723"/>
                </a:lnTo>
                <a:lnTo>
                  <a:pt x="1920" y="723"/>
                </a:lnTo>
                <a:lnTo>
                  <a:pt x="1920" y="723"/>
                </a:lnTo>
                <a:moveTo>
                  <a:pt x="2043" y="823"/>
                </a:moveTo>
                <a:lnTo>
                  <a:pt x="2043" y="825"/>
                </a:lnTo>
                <a:lnTo>
                  <a:pt x="2044" y="825"/>
                </a:lnTo>
                <a:lnTo>
                  <a:pt x="2044" y="825"/>
                </a:lnTo>
                <a:lnTo>
                  <a:pt x="2044" y="825"/>
                </a:lnTo>
                <a:lnTo>
                  <a:pt x="2043" y="823"/>
                </a:lnTo>
                <a:lnTo>
                  <a:pt x="2043" y="823"/>
                </a:lnTo>
                <a:lnTo>
                  <a:pt x="2043" y="823"/>
                </a:lnTo>
                <a:moveTo>
                  <a:pt x="2077" y="920"/>
                </a:moveTo>
                <a:lnTo>
                  <a:pt x="2076" y="920"/>
                </a:lnTo>
                <a:lnTo>
                  <a:pt x="2076" y="920"/>
                </a:lnTo>
                <a:lnTo>
                  <a:pt x="2076" y="920"/>
                </a:lnTo>
                <a:lnTo>
                  <a:pt x="2076" y="920"/>
                </a:lnTo>
                <a:lnTo>
                  <a:pt x="2077" y="921"/>
                </a:lnTo>
                <a:lnTo>
                  <a:pt x="2077" y="920"/>
                </a:lnTo>
                <a:moveTo>
                  <a:pt x="2073" y="1149"/>
                </a:moveTo>
                <a:lnTo>
                  <a:pt x="2073" y="1149"/>
                </a:lnTo>
                <a:lnTo>
                  <a:pt x="2073" y="1149"/>
                </a:lnTo>
                <a:lnTo>
                  <a:pt x="2073" y="1147"/>
                </a:lnTo>
                <a:lnTo>
                  <a:pt x="2074" y="1147"/>
                </a:lnTo>
                <a:lnTo>
                  <a:pt x="2074" y="1146"/>
                </a:lnTo>
                <a:lnTo>
                  <a:pt x="2074" y="1144"/>
                </a:lnTo>
                <a:lnTo>
                  <a:pt x="2074" y="1146"/>
                </a:lnTo>
                <a:lnTo>
                  <a:pt x="2074" y="1146"/>
                </a:lnTo>
                <a:lnTo>
                  <a:pt x="2073" y="1147"/>
                </a:lnTo>
                <a:lnTo>
                  <a:pt x="2073" y="1147"/>
                </a:lnTo>
                <a:lnTo>
                  <a:pt x="2071" y="1147"/>
                </a:lnTo>
                <a:lnTo>
                  <a:pt x="2073" y="1149"/>
                </a:lnTo>
                <a:moveTo>
                  <a:pt x="2076" y="924"/>
                </a:moveTo>
                <a:lnTo>
                  <a:pt x="2076" y="924"/>
                </a:lnTo>
                <a:lnTo>
                  <a:pt x="2076" y="924"/>
                </a:lnTo>
                <a:lnTo>
                  <a:pt x="2077" y="924"/>
                </a:lnTo>
                <a:lnTo>
                  <a:pt x="2077" y="924"/>
                </a:lnTo>
                <a:lnTo>
                  <a:pt x="2078" y="924"/>
                </a:lnTo>
                <a:lnTo>
                  <a:pt x="2080" y="924"/>
                </a:lnTo>
                <a:lnTo>
                  <a:pt x="2080" y="924"/>
                </a:lnTo>
                <a:lnTo>
                  <a:pt x="2078" y="924"/>
                </a:lnTo>
                <a:lnTo>
                  <a:pt x="2078" y="924"/>
                </a:lnTo>
                <a:lnTo>
                  <a:pt x="2078" y="924"/>
                </a:lnTo>
                <a:lnTo>
                  <a:pt x="2077" y="924"/>
                </a:lnTo>
                <a:lnTo>
                  <a:pt x="2077" y="924"/>
                </a:lnTo>
                <a:lnTo>
                  <a:pt x="2077" y="922"/>
                </a:lnTo>
                <a:lnTo>
                  <a:pt x="2077" y="922"/>
                </a:lnTo>
                <a:lnTo>
                  <a:pt x="2076" y="921"/>
                </a:lnTo>
                <a:lnTo>
                  <a:pt x="2076" y="921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7" y="924"/>
                </a:lnTo>
                <a:lnTo>
                  <a:pt x="2077" y="924"/>
                </a:lnTo>
                <a:lnTo>
                  <a:pt x="2076" y="924"/>
                </a:lnTo>
                <a:moveTo>
                  <a:pt x="2043" y="825"/>
                </a:moveTo>
                <a:lnTo>
                  <a:pt x="2043" y="826"/>
                </a:lnTo>
                <a:lnTo>
                  <a:pt x="2044" y="826"/>
                </a:lnTo>
                <a:lnTo>
                  <a:pt x="2045" y="827"/>
                </a:lnTo>
                <a:lnTo>
                  <a:pt x="2045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5" y="826"/>
                </a:lnTo>
                <a:lnTo>
                  <a:pt x="2044" y="826"/>
                </a:lnTo>
                <a:lnTo>
                  <a:pt x="2043" y="825"/>
                </a:lnTo>
                <a:lnTo>
                  <a:pt x="2043" y="825"/>
                </a:lnTo>
                <a:lnTo>
                  <a:pt x="2043" y="825"/>
                </a:lnTo>
                <a:moveTo>
                  <a:pt x="2073" y="1124"/>
                </a:moveTo>
                <a:lnTo>
                  <a:pt x="2073" y="1124"/>
                </a:lnTo>
                <a:lnTo>
                  <a:pt x="2073" y="1124"/>
                </a:lnTo>
                <a:lnTo>
                  <a:pt x="2074" y="1124"/>
                </a:lnTo>
                <a:lnTo>
                  <a:pt x="2074" y="1122"/>
                </a:lnTo>
                <a:lnTo>
                  <a:pt x="2074" y="1121"/>
                </a:lnTo>
                <a:lnTo>
                  <a:pt x="2074" y="1120"/>
                </a:lnTo>
                <a:lnTo>
                  <a:pt x="2074" y="1120"/>
                </a:lnTo>
                <a:lnTo>
                  <a:pt x="2074" y="1120"/>
                </a:lnTo>
                <a:lnTo>
                  <a:pt x="2074" y="1120"/>
                </a:lnTo>
                <a:lnTo>
                  <a:pt x="2073" y="1120"/>
                </a:lnTo>
                <a:lnTo>
                  <a:pt x="2073" y="1121"/>
                </a:lnTo>
                <a:lnTo>
                  <a:pt x="2073" y="1124"/>
                </a:lnTo>
                <a:lnTo>
                  <a:pt x="2073" y="1124"/>
                </a:lnTo>
                <a:moveTo>
                  <a:pt x="2153" y="785"/>
                </a:moveTo>
                <a:lnTo>
                  <a:pt x="2154" y="785"/>
                </a:lnTo>
                <a:lnTo>
                  <a:pt x="2154" y="785"/>
                </a:lnTo>
                <a:lnTo>
                  <a:pt x="2154" y="785"/>
                </a:lnTo>
                <a:lnTo>
                  <a:pt x="2155" y="785"/>
                </a:lnTo>
                <a:lnTo>
                  <a:pt x="2155" y="783"/>
                </a:lnTo>
                <a:lnTo>
                  <a:pt x="2155" y="783"/>
                </a:lnTo>
                <a:lnTo>
                  <a:pt x="2154" y="782"/>
                </a:lnTo>
                <a:lnTo>
                  <a:pt x="2154" y="780"/>
                </a:lnTo>
                <a:lnTo>
                  <a:pt x="2154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3"/>
                </a:lnTo>
                <a:lnTo>
                  <a:pt x="2153" y="785"/>
                </a:lnTo>
                <a:moveTo>
                  <a:pt x="1774" y="684"/>
                </a:moveTo>
                <a:lnTo>
                  <a:pt x="1774" y="684"/>
                </a:lnTo>
                <a:lnTo>
                  <a:pt x="1776" y="685"/>
                </a:lnTo>
                <a:lnTo>
                  <a:pt x="1776" y="684"/>
                </a:lnTo>
                <a:lnTo>
                  <a:pt x="1776" y="684"/>
                </a:lnTo>
                <a:lnTo>
                  <a:pt x="1774" y="684"/>
                </a:lnTo>
                <a:lnTo>
                  <a:pt x="1774" y="684"/>
                </a:lnTo>
                <a:moveTo>
                  <a:pt x="2102" y="942"/>
                </a:moveTo>
                <a:lnTo>
                  <a:pt x="2102" y="943"/>
                </a:lnTo>
                <a:lnTo>
                  <a:pt x="2102" y="943"/>
                </a:lnTo>
                <a:lnTo>
                  <a:pt x="2102" y="942"/>
                </a:lnTo>
                <a:lnTo>
                  <a:pt x="2102" y="942"/>
                </a:lnTo>
                <a:lnTo>
                  <a:pt x="2102" y="942"/>
                </a:lnTo>
                <a:moveTo>
                  <a:pt x="2102" y="939"/>
                </a:moveTo>
                <a:lnTo>
                  <a:pt x="2102" y="939"/>
                </a:lnTo>
                <a:lnTo>
                  <a:pt x="2102" y="940"/>
                </a:lnTo>
                <a:lnTo>
                  <a:pt x="2102" y="940"/>
                </a:lnTo>
                <a:lnTo>
                  <a:pt x="2102" y="940"/>
                </a:lnTo>
                <a:lnTo>
                  <a:pt x="2102" y="939"/>
                </a:lnTo>
                <a:lnTo>
                  <a:pt x="2102" y="939"/>
                </a:lnTo>
                <a:moveTo>
                  <a:pt x="2100" y="927"/>
                </a:moveTo>
                <a:lnTo>
                  <a:pt x="2100" y="928"/>
                </a:lnTo>
                <a:lnTo>
                  <a:pt x="2100" y="927"/>
                </a:lnTo>
                <a:lnTo>
                  <a:pt x="2100" y="927"/>
                </a:lnTo>
                <a:lnTo>
                  <a:pt x="2100" y="927"/>
                </a:lnTo>
                <a:lnTo>
                  <a:pt x="2100" y="925"/>
                </a:lnTo>
                <a:lnTo>
                  <a:pt x="2100" y="927"/>
                </a:lnTo>
                <a:lnTo>
                  <a:pt x="2100" y="927"/>
                </a:lnTo>
                <a:moveTo>
                  <a:pt x="2093" y="911"/>
                </a:moveTo>
                <a:lnTo>
                  <a:pt x="2092" y="913"/>
                </a:lnTo>
                <a:lnTo>
                  <a:pt x="2093" y="913"/>
                </a:lnTo>
                <a:lnTo>
                  <a:pt x="2093" y="914"/>
                </a:lnTo>
                <a:lnTo>
                  <a:pt x="2095" y="914"/>
                </a:lnTo>
                <a:lnTo>
                  <a:pt x="2095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4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1"/>
                </a:lnTo>
                <a:lnTo>
                  <a:pt x="2093" y="911"/>
                </a:lnTo>
                <a:lnTo>
                  <a:pt x="2093" y="910"/>
                </a:lnTo>
                <a:lnTo>
                  <a:pt x="2093" y="911"/>
                </a:lnTo>
                <a:lnTo>
                  <a:pt x="2093" y="911"/>
                </a:lnTo>
                <a:lnTo>
                  <a:pt x="2093" y="911"/>
                </a:lnTo>
                <a:moveTo>
                  <a:pt x="1736" y="676"/>
                </a:moveTo>
                <a:lnTo>
                  <a:pt x="1736" y="676"/>
                </a:lnTo>
                <a:lnTo>
                  <a:pt x="1736" y="674"/>
                </a:lnTo>
                <a:lnTo>
                  <a:pt x="1736" y="674"/>
                </a:lnTo>
                <a:lnTo>
                  <a:pt x="1736" y="673"/>
                </a:lnTo>
                <a:lnTo>
                  <a:pt x="1734" y="673"/>
                </a:lnTo>
                <a:lnTo>
                  <a:pt x="1732" y="673"/>
                </a:lnTo>
                <a:lnTo>
                  <a:pt x="1732" y="673"/>
                </a:lnTo>
                <a:lnTo>
                  <a:pt x="1732" y="674"/>
                </a:lnTo>
                <a:lnTo>
                  <a:pt x="1732" y="674"/>
                </a:lnTo>
                <a:lnTo>
                  <a:pt x="1733" y="674"/>
                </a:lnTo>
                <a:lnTo>
                  <a:pt x="1736" y="676"/>
                </a:lnTo>
                <a:moveTo>
                  <a:pt x="1773" y="665"/>
                </a:moveTo>
                <a:lnTo>
                  <a:pt x="1773" y="666"/>
                </a:lnTo>
                <a:lnTo>
                  <a:pt x="1773" y="667"/>
                </a:lnTo>
                <a:lnTo>
                  <a:pt x="1774" y="667"/>
                </a:lnTo>
                <a:lnTo>
                  <a:pt x="1774" y="669"/>
                </a:lnTo>
                <a:lnTo>
                  <a:pt x="1776" y="669"/>
                </a:lnTo>
                <a:lnTo>
                  <a:pt x="1776" y="670"/>
                </a:lnTo>
                <a:lnTo>
                  <a:pt x="1776" y="670"/>
                </a:lnTo>
                <a:lnTo>
                  <a:pt x="1776" y="673"/>
                </a:lnTo>
                <a:lnTo>
                  <a:pt x="1776" y="673"/>
                </a:lnTo>
                <a:lnTo>
                  <a:pt x="1776" y="673"/>
                </a:lnTo>
                <a:lnTo>
                  <a:pt x="1776" y="674"/>
                </a:lnTo>
                <a:lnTo>
                  <a:pt x="1776" y="674"/>
                </a:lnTo>
                <a:lnTo>
                  <a:pt x="1776" y="674"/>
                </a:lnTo>
                <a:lnTo>
                  <a:pt x="1777" y="676"/>
                </a:lnTo>
                <a:lnTo>
                  <a:pt x="1777" y="676"/>
                </a:lnTo>
                <a:lnTo>
                  <a:pt x="1777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8"/>
                </a:lnTo>
                <a:lnTo>
                  <a:pt x="1776" y="678"/>
                </a:lnTo>
                <a:lnTo>
                  <a:pt x="1776" y="680"/>
                </a:lnTo>
                <a:lnTo>
                  <a:pt x="1776" y="681"/>
                </a:lnTo>
                <a:lnTo>
                  <a:pt x="1776" y="683"/>
                </a:lnTo>
                <a:lnTo>
                  <a:pt x="1776" y="684"/>
                </a:lnTo>
                <a:lnTo>
                  <a:pt x="1777" y="684"/>
                </a:lnTo>
                <a:lnTo>
                  <a:pt x="1777" y="685"/>
                </a:lnTo>
                <a:lnTo>
                  <a:pt x="1777" y="685"/>
                </a:lnTo>
                <a:lnTo>
                  <a:pt x="1778" y="685"/>
                </a:lnTo>
                <a:lnTo>
                  <a:pt x="1778" y="685"/>
                </a:lnTo>
                <a:lnTo>
                  <a:pt x="1780" y="685"/>
                </a:lnTo>
                <a:lnTo>
                  <a:pt x="1781" y="685"/>
                </a:lnTo>
                <a:lnTo>
                  <a:pt x="1781" y="684"/>
                </a:lnTo>
                <a:lnTo>
                  <a:pt x="1781" y="683"/>
                </a:lnTo>
                <a:lnTo>
                  <a:pt x="1781" y="683"/>
                </a:lnTo>
                <a:lnTo>
                  <a:pt x="1783" y="683"/>
                </a:lnTo>
                <a:lnTo>
                  <a:pt x="1783" y="683"/>
                </a:lnTo>
                <a:lnTo>
                  <a:pt x="1784" y="683"/>
                </a:lnTo>
                <a:lnTo>
                  <a:pt x="1784" y="683"/>
                </a:lnTo>
                <a:lnTo>
                  <a:pt x="1785" y="684"/>
                </a:lnTo>
                <a:lnTo>
                  <a:pt x="1787" y="683"/>
                </a:lnTo>
                <a:lnTo>
                  <a:pt x="1787" y="683"/>
                </a:lnTo>
                <a:lnTo>
                  <a:pt x="1787" y="681"/>
                </a:lnTo>
                <a:lnTo>
                  <a:pt x="1788" y="674"/>
                </a:lnTo>
                <a:lnTo>
                  <a:pt x="1788" y="673"/>
                </a:lnTo>
                <a:lnTo>
                  <a:pt x="1788" y="673"/>
                </a:lnTo>
                <a:lnTo>
                  <a:pt x="1787" y="672"/>
                </a:lnTo>
                <a:lnTo>
                  <a:pt x="1787" y="670"/>
                </a:lnTo>
                <a:lnTo>
                  <a:pt x="1788" y="669"/>
                </a:lnTo>
                <a:lnTo>
                  <a:pt x="1788" y="669"/>
                </a:lnTo>
                <a:lnTo>
                  <a:pt x="1788" y="669"/>
                </a:lnTo>
                <a:lnTo>
                  <a:pt x="1788" y="667"/>
                </a:lnTo>
                <a:lnTo>
                  <a:pt x="1787" y="665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2"/>
                </a:lnTo>
                <a:lnTo>
                  <a:pt x="1787" y="662"/>
                </a:lnTo>
                <a:lnTo>
                  <a:pt x="1787" y="662"/>
                </a:lnTo>
                <a:lnTo>
                  <a:pt x="1785" y="662"/>
                </a:lnTo>
                <a:lnTo>
                  <a:pt x="1785" y="662"/>
                </a:lnTo>
                <a:lnTo>
                  <a:pt x="1785" y="661"/>
                </a:lnTo>
                <a:lnTo>
                  <a:pt x="1784" y="661"/>
                </a:lnTo>
                <a:lnTo>
                  <a:pt x="1784" y="661"/>
                </a:lnTo>
                <a:lnTo>
                  <a:pt x="1783" y="659"/>
                </a:lnTo>
                <a:lnTo>
                  <a:pt x="1783" y="661"/>
                </a:lnTo>
                <a:lnTo>
                  <a:pt x="1783" y="661"/>
                </a:lnTo>
                <a:lnTo>
                  <a:pt x="1783" y="661"/>
                </a:lnTo>
                <a:lnTo>
                  <a:pt x="1781" y="662"/>
                </a:lnTo>
                <a:lnTo>
                  <a:pt x="1780" y="663"/>
                </a:lnTo>
                <a:lnTo>
                  <a:pt x="1778" y="663"/>
                </a:lnTo>
                <a:lnTo>
                  <a:pt x="1777" y="665"/>
                </a:lnTo>
                <a:lnTo>
                  <a:pt x="1776" y="665"/>
                </a:lnTo>
                <a:lnTo>
                  <a:pt x="1774" y="665"/>
                </a:lnTo>
                <a:lnTo>
                  <a:pt x="1774" y="665"/>
                </a:lnTo>
                <a:lnTo>
                  <a:pt x="1774" y="663"/>
                </a:lnTo>
                <a:lnTo>
                  <a:pt x="1773" y="663"/>
                </a:lnTo>
                <a:lnTo>
                  <a:pt x="1773" y="665"/>
                </a:lnTo>
                <a:lnTo>
                  <a:pt x="1773" y="665"/>
                </a:lnTo>
                <a:moveTo>
                  <a:pt x="1774" y="662"/>
                </a:moveTo>
                <a:lnTo>
                  <a:pt x="1774" y="662"/>
                </a:lnTo>
                <a:lnTo>
                  <a:pt x="1774" y="662"/>
                </a:lnTo>
                <a:lnTo>
                  <a:pt x="1774" y="662"/>
                </a:lnTo>
                <a:lnTo>
                  <a:pt x="1774" y="662"/>
                </a:lnTo>
                <a:lnTo>
                  <a:pt x="1773" y="662"/>
                </a:lnTo>
                <a:lnTo>
                  <a:pt x="1773" y="663"/>
                </a:lnTo>
                <a:lnTo>
                  <a:pt x="1774" y="663"/>
                </a:lnTo>
                <a:lnTo>
                  <a:pt x="1774" y="662"/>
                </a:lnTo>
                <a:moveTo>
                  <a:pt x="1784" y="644"/>
                </a:moveTo>
                <a:lnTo>
                  <a:pt x="1784" y="643"/>
                </a:lnTo>
                <a:lnTo>
                  <a:pt x="1783" y="643"/>
                </a:lnTo>
                <a:lnTo>
                  <a:pt x="1783" y="643"/>
                </a:lnTo>
                <a:lnTo>
                  <a:pt x="1781" y="644"/>
                </a:lnTo>
                <a:lnTo>
                  <a:pt x="1781" y="644"/>
                </a:lnTo>
                <a:lnTo>
                  <a:pt x="1781" y="644"/>
                </a:lnTo>
                <a:lnTo>
                  <a:pt x="1778" y="644"/>
                </a:lnTo>
                <a:lnTo>
                  <a:pt x="1778" y="645"/>
                </a:lnTo>
                <a:lnTo>
                  <a:pt x="1777" y="647"/>
                </a:lnTo>
                <a:lnTo>
                  <a:pt x="1777" y="647"/>
                </a:lnTo>
                <a:lnTo>
                  <a:pt x="1777" y="647"/>
                </a:lnTo>
                <a:lnTo>
                  <a:pt x="1777" y="648"/>
                </a:lnTo>
                <a:lnTo>
                  <a:pt x="1777" y="648"/>
                </a:lnTo>
                <a:lnTo>
                  <a:pt x="1778" y="648"/>
                </a:lnTo>
                <a:lnTo>
                  <a:pt x="1777" y="648"/>
                </a:lnTo>
                <a:lnTo>
                  <a:pt x="1777" y="649"/>
                </a:lnTo>
                <a:lnTo>
                  <a:pt x="1777" y="649"/>
                </a:lnTo>
                <a:lnTo>
                  <a:pt x="1777" y="649"/>
                </a:lnTo>
                <a:lnTo>
                  <a:pt x="1778" y="651"/>
                </a:lnTo>
                <a:lnTo>
                  <a:pt x="1778" y="651"/>
                </a:lnTo>
                <a:lnTo>
                  <a:pt x="1777" y="651"/>
                </a:lnTo>
                <a:lnTo>
                  <a:pt x="1777" y="652"/>
                </a:lnTo>
                <a:lnTo>
                  <a:pt x="1777" y="652"/>
                </a:lnTo>
                <a:lnTo>
                  <a:pt x="1778" y="652"/>
                </a:lnTo>
                <a:lnTo>
                  <a:pt x="1778" y="652"/>
                </a:lnTo>
                <a:lnTo>
                  <a:pt x="1778" y="652"/>
                </a:lnTo>
                <a:lnTo>
                  <a:pt x="1778" y="654"/>
                </a:lnTo>
                <a:lnTo>
                  <a:pt x="1778" y="654"/>
                </a:lnTo>
                <a:lnTo>
                  <a:pt x="1778" y="654"/>
                </a:lnTo>
                <a:lnTo>
                  <a:pt x="1780" y="655"/>
                </a:lnTo>
                <a:lnTo>
                  <a:pt x="1780" y="655"/>
                </a:lnTo>
                <a:lnTo>
                  <a:pt x="1780" y="655"/>
                </a:lnTo>
                <a:lnTo>
                  <a:pt x="1778" y="656"/>
                </a:lnTo>
                <a:lnTo>
                  <a:pt x="1780" y="656"/>
                </a:lnTo>
                <a:lnTo>
                  <a:pt x="1780" y="656"/>
                </a:lnTo>
                <a:lnTo>
                  <a:pt x="1781" y="658"/>
                </a:lnTo>
                <a:lnTo>
                  <a:pt x="1783" y="658"/>
                </a:lnTo>
                <a:lnTo>
                  <a:pt x="1784" y="658"/>
                </a:lnTo>
                <a:lnTo>
                  <a:pt x="1784" y="655"/>
                </a:lnTo>
                <a:lnTo>
                  <a:pt x="1784" y="655"/>
                </a:lnTo>
                <a:lnTo>
                  <a:pt x="1785" y="655"/>
                </a:lnTo>
                <a:lnTo>
                  <a:pt x="1785" y="652"/>
                </a:lnTo>
                <a:lnTo>
                  <a:pt x="1785" y="652"/>
                </a:lnTo>
                <a:lnTo>
                  <a:pt x="1787" y="649"/>
                </a:lnTo>
                <a:lnTo>
                  <a:pt x="1787" y="649"/>
                </a:lnTo>
                <a:lnTo>
                  <a:pt x="1785" y="645"/>
                </a:lnTo>
                <a:lnTo>
                  <a:pt x="1785" y="645"/>
                </a:lnTo>
                <a:lnTo>
                  <a:pt x="1785" y="644"/>
                </a:lnTo>
                <a:lnTo>
                  <a:pt x="1785" y="644"/>
                </a:lnTo>
                <a:lnTo>
                  <a:pt x="1785" y="643"/>
                </a:lnTo>
                <a:lnTo>
                  <a:pt x="1785" y="641"/>
                </a:lnTo>
                <a:lnTo>
                  <a:pt x="1785" y="641"/>
                </a:lnTo>
                <a:lnTo>
                  <a:pt x="1785" y="640"/>
                </a:lnTo>
                <a:lnTo>
                  <a:pt x="1785" y="640"/>
                </a:lnTo>
                <a:lnTo>
                  <a:pt x="1784" y="640"/>
                </a:lnTo>
                <a:lnTo>
                  <a:pt x="1784" y="641"/>
                </a:lnTo>
                <a:lnTo>
                  <a:pt x="1784" y="643"/>
                </a:lnTo>
                <a:lnTo>
                  <a:pt x="1784" y="643"/>
                </a:lnTo>
                <a:lnTo>
                  <a:pt x="1784" y="643"/>
                </a:lnTo>
                <a:lnTo>
                  <a:pt x="1784" y="644"/>
                </a:lnTo>
                <a:moveTo>
                  <a:pt x="1539" y="885"/>
                </a:moveTo>
                <a:lnTo>
                  <a:pt x="1539" y="884"/>
                </a:lnTo>
                <a:lnTo>
                  <a:pt x="1540" y="882"/>
                </a:lnTo>
                <a:lnTo>
                  <a:pt x="1539" y="882"/>
                </a:lnTo>
                <a:lnTo>
                  <a:pt x="1539" y="884"/>
                </a:lnTo>
                <a:lnTo>
                  <a:pt x="1539" y="884"/>
                </a:lnTo>
                <a:lnTo>
                  <a:pt x="1539" y="885"/>
                </a:lnTo>
                <a:lnTo>
                  <a:pt x="1539" y="885"/>
                </a:lnTo>
                <a:moveTo>
                  <a:pt x="2069" y="1132"/>
                </a:moveTo>
                <a:lnTo>
                  <a:pt x="2069" y="1132"/>
                </a:lnTo>
                <a:lnTo>
                  <a:pt x="2070" y="1133"/>
                </a:lnTo>
                <a:lnTo>
                  <a:pt x="2070" y="1132"/>
                </a:lnTo>
                <a:lnTo>
                  <a:pt x="2070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1"/>
                </a:lnTo>
                <a:lnTo>
                  <a:pt x="2071" y="1131"/>
                </a:lnTo>
                <a:lnTo>
                  <a:pt x="2070" y="1131"/>
                </a:lnTo>
                <a:lnTo>
                  <a:pt x="2070" y="1129"/>
                </a:lnTo>
                <a:lnTo>
                  <a:pt x="2070" y="1128"/>
                </a:lnTo>
                <a:lnTo>
                  <a:pt x="2069" y="1127"/>
                </a:lnTo>
                <a:lnTo>
                  <a:pt x="2069" y="1128"/>
                </a:lnTo>
                <a:lnTo>
                  <a:pt x="2069" y="1129"/>
                </a:lnTo>
                <a:lnTo>
                  <a:pt x="2069" y="1131"/>
                </a:lnTo>
                <a:lnTo>
                  <a:pt x="2067" y="1131"/>
                </a:lnTo>
                <a:lnTo>
                  <a:pt x="2069" y="1132"/>
                </a:lnTo>
                <a:moveTo>
                  <a:pt x="1711" y="684"/>
                </a:moveTo>
                <a:lnTo>
                  <a:pt x="1710" y="684"/>
                </a:lnTo>
                <a:lnTo>
                  <a:pt x="1708" y="684"/>
                </a:lnTo>
                <a:lnTo>
                  <a:pt x="1708" y="684"/>
                </a:lnTo>
                <a:lnTo>
                  <a:pt x="1708" y="685"/>
                </a:lnTo>
                <a:lnTo>
                  <a:pt x="1707" y="685"/>
                </a:lnTo>
                <a:lnTo>
                  <a:pt x="1707" y="685"/>
                </a:lnTo>
                <a:lnTo>
                  <a:pt x="1707" y="687"/>
                </a:lnTo>
                <a:lnTo>
                  <a:pt x="1708" y="687"/>
                </a:lnTo>
                <a:lnTo>
                  <a:pt x="1710" y="685"/>
                </a:lnTo>
                <a:lnTo>
                  <a:pt x="1710" y="685"/>
                </a:lnTo>
                <a:lnTo>
                  <a:pt x="1711" y="684"/>
                </a:lnTo>
                <a:lnTo>
                  <a:pt x="1711" y="684"/>
                </a:lnTo>
                <a:moveTo>
                  <a:pt x="1725" y="674"/>
                </a:moveTo>
                <a:lnTo>
                  <a:pt x="1723" y="674"/>
                </a:lnTo>
                <a:lnTo>
                  <a:pt x="1722" y="676"/>
                </a:lnTo>
                <a:lnTo>
                  <a:pt x="1718" y="678"/>
                </a:lnTo>
                <a:lnTo>
                  <a:pt x="1718" y="678"/>
                </a:lnTo>
                <a:lnTo>
                  <a:pt x="1718" y="678"/>
                </a:lnTo>
                <a:lnTo>
                  <a:pt x="1719" y="678"/>
                </a:lnTo>
                <a:lnTo>
                  <a:pt x="1719" y="680"/>
                </a:lnTo>
                <a:lnTo>
                  <a:pt x="1719" y="678"/>
                </a:lnTo>
                <a:lnTo>
                  <a:pt x="1721" y="678"/>
                </a:lnTo>
                <a:lnTo>
                  <a:pt x="1721" y="678"/>
                </a:lnTo>
                <a:lnTo>
                  <a:pt x="1722" y="680"/>
                </a:lnTo>
                <a:lnTo>
                  <a:pt x="1722" y="680"/>
                </a:lnTo>
                <a:lnTo>
                  <a:pt x="1722" y="681"/>
                </a:lnTo>
                <a:lnTo>
                  <a:pt x="1723" y="681"/>
                </a:lnTo>
                <a:lnTo>
                  <a:pt x="1725" y="681"/>
                </a:lnTo>
                <a:lnTo>
                  <a:pt x="1725" y="681"/>
                </a:lnTo>
                <a:lnTo>
                  <a:pt x="1726" y="681"/>
                </a:lnTo>
                <a:lnTo>
                  <a:pt x="1726" y="680"/>
                </a:lnTo>
                <a:lnTo>
                  <a:pt x="1728" y="678"/>
                </a:lnTo>
                <a:lnTo>
                  <a:pt x="1728" y="678"/>
                </a:lnTo>
                <a:lnTo>
                  <a:pt x="1728" y="677"/>
                </a:lnTo>
                <a:lnTo>
                  <a:pt x="1728" y="677"/>
                </a:lnTo>
                <a:lnTo>
                  <a:pt x="1728" y="676"/>
                </a:lnTo>
                <a:lnTo>
                  <a:pt x="1728" y="676"/>
                </a:lnTo>
                <a:lnTo>
                  <a:pt x="1726" y="677"/>
                </a:lnTo>
                <a:lnTo>
                  <a:pt x="1725" y="676"/>
                </a:lnTo>
                <a:lnTo>
                  <a:pt x="1725" y="676"/>
                </a:lnTo>
                <a:lnTo>
                  <a:pt x="1726" y="676"/>
                </a:lnTo>
                <a:lnTo>
                  <a:pt x="1726" y="676"/>
                </a:lnTo>
                <a:lnTo>
                  <a:pt x="1725" y="674"/>
                </a:lnTo>
                <a:lnTo>
                  <a:pt x="1725" y="674"/>
                </a:lnTo>
                <a:lnTo>
                  <a:pt x="1726" y="674"/>
                </a:lnTo>
                <a:lnTo>
                  <a:pt x="1725" y="674"/>
                </a:lnTo>
                <a:moveTo>
                  <a:pt x="1708" y="688"/>
                </a:moveTo>
                <a:lnTo>
                  <a:pt x="1708" y="688"/>
                </a:lnTo>
                <a:lnTo>
                  <a:pt x="1708" y="688"/>
                </a:lnTo>
                <a:lnTo>
                  <a:pt x="1708" y="688"/>
                </a:lnTo>
                <a:lnTo>
                  <a:pt x="1710" y="688"/>
                </a:lnTo>
                <a:lnTo>
                  <a:pt x="1710" y="688"/>
                </a:lnTo>
                <a:lnTo>
                  <a:pt x="1711" y="688"/>
                </a:lnTo>
                <a:lnTo>
                  <a:pt x="1711" y="688"/>
                </a:lnTo>
                <a:lnTo>
                  <a:pt x="1710" y="688"/>
                </a:lnTo>
                <a:lnTo>
                  <a:pt x="1708" y="688"/>
                </a:lnTo>
                <a:moveTo>
                  <a:pt x="3087" y="1246"/>
                </a:moveTo>
                <a:lnTo>
                  <a:pt x="3087" y="1246"/>
                </a:lnTo>
                <a:lnTo>
                  <a:pt x="3085" y="1246"/>
                </a:lnTo>
                <a:lnTo>
                  <a:pt x="3085" y="1246"/>
                </a:lnTo>
                <a:lnTo>
                  <a:pt x="3085" y="1248"/>
                </a:lnTo>
                <a:lnTo>
                  <a:pt x="3085" y="1248"/>
                </a:lnTo>
                <a:lnTo>
                  <a:pt x="3087" y="1249"/>
                </a:lnTo>
                <a:lnTo>
                  <a:pt x="3087" y="1249"/>
                </a:lnTo>
                <a:lnTo>
                  <a:pt x="3087" y="1249"/>
                </a:lnTo>
                <a:lnTo>
                  <a:pt x="3087" y="1248"/>
                </a:lnTo>
                <a:lnTo>
                  <a:pt x="3087" y="1248"/>
                </a:lnTo>
                <a:lnTo>
                  <a:pt x="3087" y="1246"/>
                </a:lnTo>
                <a:lnTo>
                  <a:pt x="3087" y="1246"/>
                </a:lnTo>
                <a:moveTo>
                  <a:pt x="2691" y="1062"/>
                </a:moveTo>
                <a:lnTo>
                  <a:pt x="2691" y="1062"/>
                </a:lnTo>
                <a:lnTo>
                  <a:pt x="2689" y="1062"/>
                </a:lnTo>
                <a:lnTo>
                  <a:pt x="2689" y="1062"/>
                </a:lnTo>
                <a:lnTo>
                  <a:pt x="2688" y="1062"/>
                </a:lnTo>
                <a:lnTo>
                  <a:pt x="2686" y="1062"/>
                </a:lnTo>
                <a:lnTo>
                  <a:pt x="2686" y="1063"/>
                </a:lnTo>
                <a:lnTo>
                  <a:pt x="2686" y="1063"/>
                </a:lnTo>
                <a:lnTo>
                  <a:pt x="2688" y="1063"/>
                </a:lnTo>
                <a:lnTo>
                  <a:pt x="2689" y="1063"/>
                </a:lnTo>
                <a:lnTo>
                  <a:pt x="2689" y="1063"/>
                </a:lnTo>
                <a:lnTo>
                  <a:pt x="2689" y="1063"/>
                </a:lnTo>
                <a:lnTo>
                  <a:pt x="2689" y="1064"/>
                </a:lnTo>
                <a:lnTo>
                  <a:pt x="2689" y="1064"/>
                </a:lnTo>
                <a:lnTo>
                  <a:pt x="2689" y="1064"/>
                </a:lnTo>
                <a:lnTo>
                  <a:pt x="2689" y="1064"/>
                </a:lnTo>
                <a:lnTo>
                  <a:pt x="2691" y="1064"/>
                </a:lnTo>
                <a:lnTo>
                  <a:pt x="2691" y="1064"/>
                </a:lnTo>
                <a:lnTo>
                  <a:pt x="2691" y="1063"/>
                </a:lnTo>
                <a:lnTo>
                  <a:pt x="2691" y="1063"/>
                </a:lnTo>
                <a:lnTo>
                  <a:pt x="2691" y="1062"/>
                </a:lnTo>
                <a:lnTo>
                  <a:pt x="2691" y="1062"/>
                </a:lnTo>
                <a:moveTo>
                  <a:pt x="2697" y="1091"/>
                </a:moveTo>
                <a:lnTo>
                  <a:pt x="2696" y="1091"/>
                </a:lnTo>
                <a:lnTo>
                  <a:pt x="2695" y="1091"/>
                </a:lnTo>
                <a:lnTo>
                  <a:pt x="2695" y="1092"/>
                </a:lnTo>
                <a:lnTo>
                  <a:pt x="2696" y="1092"/>
                </a:lnTo>
                <a:lnTo>
                  <a:pt x="2697" y="1092"/>
                </a:lnTo>
                <a:lnTo>
                  <a:pt x="2697" y="1093"/>
                </a:lnTo>
                <a:lnTo>
                  <a:pt x="2699" y="1092"/>
                </a:lnTo>
                <a:lnTo>
                  <a:pt x="2700" y="1092"/>
                </a:lnTo>
                <a:lnTo>
                  <a:pt x="2700" y="1093"/>
                </a:lnTo>
                <a:lnTo>
                  <a:pt x="2702" y="1093"/>
                </a:lnTo>
                <a:lnTo>
                  <a:pt x="2702" y="1095"/>
                </a:lnTo>
                <a:lnTo>
                  <a:pt x="2702" y="1096"/>
                </a:lnTo>
                <a:lnTo>
                  <a:pt x="2703" y="1096"/>
                </a:lnTo>
                <a:lnTo>
                  <a:pt x="2703" y="1096"/>
                </a:lnTo>
                <a:lnTo>
                  <a:pt x="2703" y="1098"/>
                </a:lnTo>
                <a:lnTo>
                  <a:pt x="2703" y="1099"/>
                </a:lnTo>
                <a:lnTo>
                  <a:pt x="2703" y="1099"/>
                </a:lnTo>
                <a:lnTo>
                  <a:pt x="2704" y="1100"/>
                </a:lnTo>
                <a:lnTo>
                  <a:pt x="2706" y="1100"/>
                </a:lnTo>
                <a:lnTo>
                  <a:pt x="2707" y="1100"/>
                </a:lnTo>
                <a:lnTo>
                  <a:pt x="2707" y="1100"/>
                </a:lnTo>
                <a:lnTo>
                  <a:pt x="2708" y="1100"/>
                </a:lnTo>
                <a:lnTo>
                  <a:pt x="2708" y="1102"/>
                </a:lnTo>
                <a:lnTo>
                  <a:pt x="2708" y="1102"/>
                </a:lnTo>
                <a:lnTo>
                  <a:pt x="2710" y="1102"/>
                </a:lnTo>
                <a:lnTo>
                  <a:pt x="2710" y="1102"/>
                </a:lnTo>
                <a:lnTo>
                  <a:pt x="2710" y="1102"/>
                </a:lnTo>
                <a:lnTo>
                  <a:pt x="2710" y="1100"/>
                </a:lnTo>
                <a:lnTo>
                  <a:pt x="2710" y="1100"/>
                </a:lnTo>
                <a:lnTo>
                  <a:pt x="2710" y="1098"/>
                </a:lnTo>
                <a:lnTo>
                  <a:pt x="2710" y="1098"/>
                </a:lnTo>
                <a:lnTo>
                  <a:pt x="2711" y="1098"/>
                </a:lnTo>
                <a:lnTo>
                  <a:pt x="2711" y="1098"/>
                </a:lnTo>
                <a:lnTo>
                  <a:pt x="2707" y="1096"/>
                </a:lnTo>
                <a:lnTo>
                  <a:pt x="2706" y="1093"/>
                </a:lnTo>
                <a:lnTo>
                  <a:pt x="2706" y="1091"/>
                </a:lnTo>
                <a:lnTo>
                  <a:pt x="2704" y="1089"/>
                </a:lnTo>
                <a:lnTo>
                  <a:pt x="2704" y="1089"/>
                </a:lnTo>
                <a:lnTo>
                  <a:pt x="2704" y="1088"/>
                </a:lnTo>
                <a:lnTo>
                  <a:pt x="2704" y="1088"/>
                </a:lnTo>
                <a:lnTo>
                  <a:pt x="2703" y="1088"/>
                </a:lnTo>
                <a:lnTo>
                  <a:pt x="2703" y="1087"/>
                </a:lnTo>
                <a:lnTo>
                  <a:pt x="2702" y="1087"/>
                </a:lnTo>
                <a:lnTo>
                  <a:pt x="2702" y="1087"/>
                </a:lnTo>
                <a:lnTo>
                  <a:pt x="2702" y="1088"/>
                </a:lnTo>
                <a:lnTo>
                  <a:pt x="2700" y="1089"/>
                </a:lnTo>
                <a:lnTo>
                  <a:pt x="2700" y="1088"/>
                </a:lnTo>
                <a:lnTo>
                  <a:pt x="2700" y="1088"/>
                </a:lnTo>
                <a:lnTo>
                  <a:pt x="2700" y="1087"/>
                </a:lnTo>
                <a:lnTo>
                  <a:pt x="2699" y="1088"/>
                </a:lnTo>
                <a:lnTo>
                  <a:pt x="2697" y="1088"/>
                </a:lnTo>
                <a:lnTo>
                  <a:pt x="2697" y="1088"/>
                </a:lnTo>
                <a:lnTo>
                  <a:pt x="2697" y="1089"/>
                </a:lnTo>
                <a:lnTo>
                  <a:pt x="2697" y="1089"/>
                </a:lnTo>
                <a:lnTo>
                  <a:pt x="2697" y="1089"/>
                </a:lnTo>
                <a:lnTo>
                  <a:pt x="2697" y="1091"/>
                </a:lnTo>
                <a:moveTo>
                  <a:pt x="2702" y="1045"/>
                </a:moveTo>
                <a:lnTo>
                  <a:pt x="2702" y="1045"/>
                </a:lnTo>
                <a:lnTo>
                  <a:pt x="2702" y="1045"/>
                </a:lnTo>
                <a:lnTo>
                  <a:pt x="2702" y="1045"/>
                </a:lnTo>
                <a:lnTo>
                  <a:pt x="2702" y="1045"/>
                </a:lnTo>
                <a:lnTo>
                  <a:pt x="2702" y="1044"/>
                </a:lnTo>
                <a:lnTo>
                  <a:pt x="2702" y="1044"/>
                </a:lnTo>
                <a:lnTo>
                  <a:pt x="2702" y="1044"/>
                </a:lnTo>
                <a:lnTo>
                  <a:pt x="2700" y="1044"/>
                </a:lnTo>
                <a:lnTo>
                  <a:pt x="2700" y="1044"/>
                </a:lnTo>
                <a:lnTo>
                  <a:pt x="2700" y="1045"/>
                </a:lnTo>
                <a:lnTo>
                  <a:pt x="2700" y="1045"/>
                </a:lnTo>
                <a:lnTo>
                  <a:pt x="2700" y="1045"/>
                </a:lnTo>
                <a:lnTo>
                  <a:pt x="2702" y="1045"/>
                </a:lnTo>
                <a:moveTo>
                  <a:pt x="2708" y="990"/>
                </a:move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08" y="990"/>
                </a:lnTo>
                <a:moveTo>
                  <a:pt x="2691" y="1071"/>
                </a:moveTo>
                <a:lnTo>
                  <a:pt x="2689" y="1070"/>
                </a:lnTo>
                <a:lnTo>
                  <a:pt x="2689" y="1070"/>
                </a:lnTo>
                <a:lnTo>
                  <a:pt x="2691" y="1071"/>
                </a:lnTo>
                <a:lnTo>
                  <a:pt x="2691" y="1071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1"/>
                </a:lnTo>
                <a:moveTo>
                  <a:pt x="2706" y="1044"/>
                </a:moveTo>
                <a:lnTo>
                  <a:pt x="2706" y="1042"/>
                </a:lnTo>
                <a:lnTo>
                  <a:pt x="2706" y="1042"/>
                </a:lnTo>
                <a:lnTo>
                  <a:pt x="2706" y="1042"/>
                </a:lnTo>
                <a:lnTo>
                  <a:pt x="2706" y="1042"/>
                </a:lnTo>
                <a:lnTo>
                  <a:pt x="2706" y="1044"/>
                </a:lnTo>
                <a:lnTo>
                  <a:pt x="2706" y="1044"/>
                </a:lnTo>
                <a:moveTo>
                  <a:pt x="2688" y="1077"/>
                </a:moveTo>
                <a:lnTo>
                  <a:pt x="2688" y="1077"/>
                </a:lnTo>
                <a:lnTo>
                  <a:pt x="2688" y="1077"/>
                </a:lnTo>
                <a:lnTo>
                  <a:pt x="2688" y="1077"/>
                </a:lnTo>
                <a:lnTo>
                  <a:pt x="2686" y="1077"/>
                </a:lnTo>
                <a:lnTo>
                  <a:pt x="2688" y="1078"/>
                </a:lnTo>
                <a:lnTo>
                  <a:pt x="2688" y="1078"/>
                </a:lnTo>
                <a:lnTo>
                  <a:pt x="2688" y="1078"/>
                </a:lnTo>
                <a:lnTo>
                  <a:pt x="2689" y="1078"/>
                </a:lnTo>
                <a:lnTo>
                  <a:pt x="2689" y="1078"/>
                </a:lnTo>
                <a:lnTo>
                  <a:pt x="2689" y="1078"/>
                </a:lnTo>
                <a:lnTo>
                  <a:pt x="2691" y="1077"/>
                </a:lnTo>
                <a:lnTo>
                  <a:pt x="2691" y="1077"/>
                </a:lnTo>
                <a:lnTo>
                  <a:pt x="2689" y="1076"/>
                </a:lnTo>
                <a:lnTo>
                  <a:pt x="2688" y="1077"/>
                </a:lnTo>
                <a:moveTo>
                  <a:pt x="2964" y="716"/>
                </a:moveTo>
                <a:lnTo>
                  <a:pt x="2964" y="714"/>
                </a:lnTo>
                <a:lnTo>
                  <a:pt x="2963" y="714"/>
                </a:lnTo>
                <a:lnTo>
                  <a:pt x="2963" y="714"/>
                </a:lnTo>
                <a:lnTo>
                  <a:pt x="2962" y="716"/>
                </a:lnTo>
                <a:lnTo>
                  <a:pt x="2963" y="716"/>
                </a:lnTo>
                <a:lnTo>
                  <a:pt x="2963" y="716"/>
                </a:lnTo>
                <a:lnTo>
                  <a:pt x="2964" y="716"/>
                </a:lnTo>
                <a:moveTo>
                  <a:pt x="2679" y="1076"/>
                </a:moveTo>
                <a:lnTo>
                  <a:pt x="2679" y="1076"/>
                </a:lnTo>
                <a:lnTo>
                  <a:pt x="2679" y="1076"/>
                </a:lnTo>
                <a:lnTo>
                  <a:pt x="2681" y="1077"/>
                </a:lnTo>
                <a:lnTo>
                  <a:pt x="2682" y="1076"/>
                </a:lnTo>
                <a:lnTo>
                  <a:pt x="2682" y="1076"/>
                </a:lnTo>
                <a:lnTo>
                  <a:pt x="2682" y="1076"/>
                </a:lnTo>
                <a:lnTo>
                  <a:pt x="2681" y="1076"/>
                </a:lnTo>
                <a:lnTo>
                  <a:pt x="2679" y="1076"/>
                </a:lnTo>
                <a:moveTo>
                  <a:pt x="2693" y="1076"/>
                </a:moveTo>
                <a:lnTo>
                  <a:pt x="2693" y="1076"/>
                </a:lnTo>
                <a:lnTo>
                  <a:pt x="2693" y="1076"/>
                </a:lnTo>
                <a:lnTo>
                  <a:pt x="2695" y="1076"/>
                </a:lnTo>
                <a:lnTo>
                  <a:pt x="2693" y="1076"/>
                </a:lnTo>
                <a:lnTo>
                  <a:pt x="2693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3"/>
                </a:lnTo>
                <a:lnTo>
                  <a:pt x="2689" y="1073"/>
                </a:lnTo>
                <a:lnTo>
                  <a:pt x="2689" y="1074"/>
                </a:lnTo>
                <a:lnTo>
                  <a:pt x="2689" y="1074"/>
                </a:lnTo>
                <a:lnTo>
                  <a:pt x="2689" y="1074"/>
                </a:lnTo>
                <a:lnTo>
                  <a:pt x="2691" y="1076"/>
                </a:lnTo>
                <a:lnTo>
                  <a:pt x="2691" y="1074"/>
                </a:lnTo>
                <a:lnTo>
                  <a:pt x="2693" y="1076"/>
                </a:lnTo>
                <a:moveTo>
                  <a:pt x="2696" y="1135"/>
                </a:moveTo>
                <a:lnTo>
                  <a:pt x="2696" y="1135"/>
                </a:lnTo>
                <a:lnTo>
                  <a:pt x="2696" y="1135"/>
                </a:lnTo>
                <a:lnTo>
                  <a:pt x="2696" y="1135"/>
                </a:lnTo>
                <a:lnTo>
                  <a:pt x="2695" y="1135"/>
                </a:lnTo>
                <a:lnTo>
                  <a:pt x="2696" y="1136"/>
                </a:lnTo>
                <a:lnTo>
                  <a:pt x="2696" y="1136"/>
                </a:lnTo>
                <a:lnTo>
                  <a:pt x="2696" y="1135"/>
                </a:lnTo>
                <a:lnTo>
                  <a:pt x="2696" y="1135"/>
                </a:lnTo>
                <a:moveTo>
                  <a:pt x="2718" y="1100"/>
                </a:moveTo>
                <a:lnTo>
                  <a:pt x="2718" y="1100"/>
                </a:lnTo>
                <a:lnTo>
                  <a:pt x="2718" y="1102"/>
                </a:lnTo>
                <a:lnTo>
                  <a:pt x="2719" y="1102"/>
                </a:lnTo>
                <a:lnTo>
                  <a:pt x="2719" y="1103"/>
                </a:lnTo>
                <a:lnTo>
                  <a:pt x="2719" y="1103"/>
                </a:lnTo>
                <a:lnTo>
                  <a:pt x="2721" y="1103"/>
                </a:lnTo>
                <a:lnTo>
                  <a:pt x="2721" y="1102"/>
                </a:lnTo>
                <a:lnTo>
                  <a:pt x="2721" y="1102"/>
                </a:lnTo>
                <a:lnTo>
                  <a:pt x="2722" y="1102"/>
                </a:lnTo>
                <a:lnTo>
                  <a:pt x="2722" y="1103"/>
                </a:lnTo>
                <a:lnTo>
                  <a:pt x="2722" y="1103"/>
                </a:lnTo>
                <a:lnTo>
                  <a:pt x="2724" y="1103"/>
                </a:lnTo>
                <a:lnTo>
                  <a:pt x="2724" y="1103"/>
                </a:lnTo>
                <a:lnTo>
                  <a:pt x="2724" y="1102"/>
                </a:lnTo>
                <a:lnTo>
                  <a:pt x="2725" y="1102"/>
                </a:lnTo>
                <a:lnTo>
                  <a:pt x="2725" y="1100"/>
                </a:lnTo>
                <a:lnTo>
                  <a:pt x="2725" y="1099"/>
                </a:lnTo>
                <a:lnTo>
                  <a:pt x="2725" y="1098"/>
                </a:lnTo>
                <a:lnTo>
                  <a:pt x="2724" y="1098"/>
                </a:lnTo>
                <a:lnTo>
                  <a:pt x="2721" y="1096"/>
                </a:lnTo>
                <a:lnTo>
                  <a:pt x="2721" y="1096"/>
                </a:lnTo>
                <a:lnTo>
                  <a:pt x="2719" y="1098"/>
                </a:lnTo>
                <a:lnTo>
                  <a:pt x="2719" y="1099"/>
                </a:lnTo>
                <a:lnTo>
                  <a:pt x="2718" y="1099"/>
                </a:lnTo>
                <a:lnTo>
                  <a:pt x="2719" y="1100"/>
                </a:lnTo>
                <a:lnTo>
                  <a:pt x="2718" y="1100"/>
                </a:lnTo>
                <a:lnTo>
                  <a:pt x="2718" y="1100"/>
                </a:lnTo>
                <a:moveTo>
                  <a:pt x="2718" y="1100"/>
                </a:moveTo>
                <a:lnTo>
                  <a:pt x="2718" y="1099"/>
                </a:lnTo>
                <a:lnTo>
                  <a:pt x="2718" y="1099"/>
                </a:lnTo>
                <a:lnTo>
                  <a:pt x="2717" y="1099"/>
                </a:lnTo>
                <a:lnTo>
                  <a:pt x="2717" y="1100"/>
                </a:lnTo>
                <a:lnTo>
                  <a:pt x="2717" y="1100"/>
                </a:lnTo>
                <a:lnTo>
                  <a:pt x="2717" y="1100"/>
                </a:lnTo>
                <a:lnTo>
                  <a:pt x="2718" y="1100"/>
                </a:lnTo>
                <a:moveTo>
                  <a:pt x="2725" y="1037"/>
                </a:moveTo>
                <a:lnTo>
                  <a:pt x="2725" y="1037"/>
                </a:lnTo>
                <a:lnTo>
                  <a:pt x="2724" y="1038"/>
                </a:lnTo>
                <a:lnTo>
                  <a:pt x="2725" y="1038"/>
                </a:lnTo>
                <a:lnTo>
                  <a:pt x="2725" y="1038"/>
                </a:lnTo>
                <a:lnTo>
                  <a:pt x="2726" y="1037"/>
                </a:lnTo>
                <a:lnTo>
                  <a:pt x="2726" y="1036"/>
                </a:lnTo>
                <a:lnTo>
                  <a:pt x="2726" y="1036"/>
                </a:lnTo>
                <a:lnTo>
                  <a:pt x="2725" y="1034"/>
                </a:lnTo>
                <a:lnTo>
                  <a:pt x="2725" y="1033"/>
                </a:lnTo>
                <a:lnTo>
                  <a:pt x="2725" y="1033"/>
                </a:lnTo>
                <a:lnTo>
                  <a:pt x="2722" y="1034"/>
                </a:lnTo>
                <a:lnTo>
                  <a:pt x="2722" y="1036"/>
                </a:lnTo>
                <a:lnTo>
                  <a:pt x="2724" y="1036"/>
                </a:lnTo>
                <a:lnTo>
                  <a:pt x="2724" y="1037"/>
                </a:lnTo>
                <a:lnTo>
                  <a:pt x="2725" y="1037"/>
                </a:lnTo>
                <a:lnTo>
                  <a:pt x="2725" y="1037"/>
                </a:lnTo>
                <a:lnTo>
                  <a:pt x="2725" y="1037"/>
                </a:lnTo>
                <a:moveTo>
                  <a:pt x="2732" y="1062"/>
                </a:moveTo>
                <a:lnTo>
                  <a:pt x="2732" y="1062"/>
                </a:lnTo>
                <a:lnTo>
                  <a:pt x="2732" y="1064"/>
                </a:lnTo>
                <a:lnTo>
                  <a:pt x="2732" y="1066"/>
                </a:lnTo>
                <a:lnTo>
                  <a:pt x="2732" y="1067"/>
                </a:lnTo>
                <a:lnTo>
                  <a:pt x="2732" y="1070"/>
                </a:lnTo>
                <a:lnTo>
                  <a:pt x="2733" y="1070"/>
                </a:lnTo>
                <a:lnTo>
                  <a:pt x="2733" y="1071"/>
                </a:lnTo>
                <a:lnTo>
                  <a:pt x="2733" y="1071"/>
                </a:lnTo>
                <a:lnTo>
                  <a:pt x="2735" y="1071"/>
                </a:lnTo>
                <a:lnTo>
                  <a:pt x="2735" y="1073"/>
                </a:lnTo>
                <a:lnTo>
                  <a:pt x="2735" y="1073"/>
                </a:lnTo>
                <a:lnTo>
                  <a:pt x="2735" y="1073"/>
                </a:lnTo>
                <a:lnTo>
                  <a:pt x="2733" y="1074"/>
                </a:lnTo>
                <a:lnTo>
                  <a:pt x="2733" y="1074"/>
                </a:lnTo>
                <a:lnTo>
                  <a:pt x="2733" y="1076"/>
                </a:lnTo>
                <a:lnTo>
                  <a:pt x="2733" y="1077"/>
                </a:lnTo>
                <a:lnTo>
                  <a:pt x="2733" y="1077"/>
                </a:lnTo>
                <a:lnTo>
                  <a:pt x="2733" y="1077"/>
                </a:lnTo>
                <a:lnTo>
                  <a:pt x="2735" y="1078"/>
                </a:lnTo>
                <a:lnTo>
                  <a:pt x="2736" y="1078"/>
                </a:lnTo>
                <a:lnTo>
                  <a:pt x="2736" y="1080"/>
                </a:lnTo>
                <a:lnTo>
                  <a:pt x="2735" y="1080"/>
                </a:lnTo>
                <a:lnTo>
                  <a:pt x="2735" y="1080"/>
                </a:lnTo>
                <a:lnTo>
                  <a:pt x="2735" y="1080"/>
                </a:lnTo>
                <a:lnTo>
                  <a:pt x="2735" y="1081"/>
                </a:lnTo>
                <a:lnTo>
                  <a:pt x="2735" y="1081"/>
                </a:lnTo>
                <a:lnTo>
                  <a:pt x="2736" y="1081"/>
                </a:lnTo>
                <a:lnTo>
                  <a:pt x="2739" y="1081"/>
                </a:lnTo>
                <a:lnTo>
                  <a:pt x="2740" y="1082"/>
                </a:lnTo>
                <a:lnTo>
                  <a:pt x="2740" y="1084"/>
                </a:lnTo>
                <a:lnTo>
                  <a:pt x="2741" y="1084"/>
                </a:lnTo>
                <a:lnTo>
                  <a:pt x="2741" y="1085"/>
                </a:lnTo>
                <a:lnTo>
                  <a:pt x="2741" y="1087"/>
                </a:lnTo>
                <a:lnTo>
                  <a:pt x="2741" y="1087"/>
                </a:lnTo>
                <a:lnTo>
                  <a:pt x="2741" y="1088"/>
                </a:lnTo>
                <a:lnTo>
                  <a:pt x="2741" y="1089"/>
                </a:lnTo>
                <a:lnTo>
                  <a:pt x="2741" y="1091"/>
                </a:lnTo>
                <a:lnTo>
                  <a:pt x="2743" y="1091"/>
                </a:lnTo>
                <a:lnTo>
                  <a:pt x="2743" y="1092"/>
                </a:lnTo>
                <a:lnTo>
                  <a:pt x="2743" y="1093"/>
                </a:lnTo>
                <a:lnTo>
                  <a:pt x="2744" y="1098"/>
                </a:lnTo>
                <a:lnTo>
                  <a:pt x="2744" y="1100"/>
                </a:lnTo>
                <a:lnTo>
                  <a:pt x="2744" y="1100"/>
                </a:lnTo>
                <a:lnTo>
                  <a:pt x="2744" y="1100"/>
                </a:lnTo>
                <a:lnTo>
                  <a:pt x="2746" y="1100"/>
                </a:lnTo>
                <a:lnTo>
                  <a:pt x="2746" y="1100"/>
                </a:lnTo>
                <a:lnTo>
                  <a:pt x="2747" y="1100"/>
                </a:lnTo>
                <a:lnTo>
                  <a:pt x="2748" y="1102"/>
                </a:lnTo>
                <a:lnTo>
                  <a:pt x="2748" y="1102"/>
                </a:lnTo>
                <a:lnTo>
                  <a:pt x="2748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2"/>
                </a:lnTo>
                <a:lnTo>
                  <a:pt x="2751" y="1102"/>
                </a:lnTo>
                <a:lnTo>
                  <a:pt x="2751" y="1102"/>
                </a:lnTo>
                <a:lnTo>
                  <a:pt x="2754" y="1100"/>
                </a:lnTo>
                <a:lnTo>
                  <a:pt x="2755" y="1100"/>
                </a:lnTo>
                <a:lnTo>
                  <a:pt x="2755" y="1100"/>
                </a:lnTo>
                <a:lnTo>
                  <a:pt x="2757" y="1100"/>
                </a:lnTo>
                <a:lnTo>
                  <a:pt x="2758" y="1100"/>
                </a:lnTo>
                <a:lnTo>
                  <a:pt x="2758" y="1100"/>
                </a:lnTo>
                <a:lnTo>
                  <a:pt x="2758" y="1100"/>
                </a:lnTo>
                <a:lnTo>
                  <a:pt x="2759" y="1102"/>
                </a:lnTo>
                <a:lnTo>
                  <a:pt x="2759" y="1102"/>
                </a:lnTo>
                <a:lnTo>
                  <a:pt x="2759" y="1104"/>
                </a:lnTo>
                <a:lnTo>
                  <a:pt x="2759" y="1104"/>
                </a:lnTo>
                <a:lnTo>
                  <a:pt x="2759" y="1106"/>
                </a:lnTo>
                <a:lnTo>
                  <a:pt x="2759" y="1106"/>
                </a:lnTo>
                <a:lnTo>
                  <a:pt x="2759" y="1106"/>
                </a:lnTo>
                <a:lnTo>
                  <a:pt x="2761" y="1106"/>
                </a:lnTo>
                <a:lnTo>
                  <a:pt x="2762" y="1104"/>
                </a:lnTo>
                <a:lnTo>
                  <a:pt x="2763" y="1104"/>
                </a:lnTo>
                <a:lnTo>
                  <a:pt x="2765" y="1104"/>
                </a:lnTo>
                <a:lnTo>
                  <a:pt x="2766" y="1104"/>
                </a:lnTo>
                <a:lnTo>
                  <a:pt x="2768" y="1104"/>
                </a:lnTo>
                <a:lnTo>
                  <a:pt x="2770" y="1103"/>
                </a:lnTo>
                <a:lnTo>
                  <a:pt x="2770" y="1100"/>
                </a:lnTo>
                <a:lnTo>
                  <a:pt x="2773" y="1103"/>
                </a:lnTo>
                <a:lnTo>
                  <a:pt x="2773" y="1103"/>
                </a:lnTo>
                <a:lnTo>
                  <a:pt x="2774" y="1103"/>
                </a:lnTo>
                <a:lnTo>
                  <a:pt x="2774" y="1103"/>
                </a:lnTo>
                <a:lnTo>
                  <a:pt x="2776" y="1103"/>
                </a:lnTo>
                <a:lnTo>
                  <a:pt x="2776" y="1103"/>
                </a:lnTo>
                <a:lnTo>
                  <a:pt x="2776" y="1103"/>
                </a:lnTo>
                <a:lnTo>
                  <a:pt x="2776" y="1104"/>
                </a:lnTo>
                <a:lnTo>
                  <a:pt x="2776" y="1104"/>
                </a:lnTo>
                <a:lnTo>
                  <a:pt x="2777" y="1106"/>
                </a:lnTo>
                <a:lnTo>
                  <a:pt x="2777" y="1106"/>
                </a:lnTo>
                <a:lnTo>
                  <a:pt x="2779" y="1104"/>
                </a:lnTo>
                <a:lnTo>
                  <a:pt x="2780" y="1103"/>
                </a:lnTo>
                <a:lnTo>
                  <a:pt x="2781" y="1103"/>
                </a:lnTo>
                <a:lnTo>
                  <a:pt x="2781" y="1104"/>
                </a:lnTo>
                <a:lnTo>
                  <a:pt x="2781" y="1104"/>
                </a:lnTo>
                <a:lnTo>
                  <a:pt x="2781" y="1104"/>
                </a:lnTo>
                <a:lnTo>
                  <a:pt x="2783" y="1104"/>
                </a:lnTo>
                <a:lnTo>
                  <a:pt x="2783" y="1103"/>
                </a:lnTo>
                <a:lnTo>
                  <a:pt x="2783" y="1104"/>
                </a:lnTo>
                <a:lnTo>
                  <a:pt x="2783" y="1104"/>
                </a:lnTo>
                <a:lnTo>
                  <a:pt x="2783" y="1106"/>
                </a:lnTo>
                <a:lnTo>
                  <a:pt x="2784" y="1106"/>
                </a:lnTo>
                <a:lnTo>
                  <a:pt x="2784" y="1106"/>
                </a:lnTo>
                <a:lnTo>
                  <a:pt x="2784" y="1104"/>
                </a:lnTo>
                <a:lnTo>
                  <a:pt x="2784" y="1106"/>
                </a:lnTo>
                <a:lnTo>
                  <a:pt x="2785" y="1107"/>
                </a:lnTo>
                <a:lnTo>
                  <a:pt x="2785" y="1111"/>
                </a:lnTo>
                <a:lnTo>
                  <a:pt x="2785" y="1111"/>
                </a:lnTo>
                <a:lnTo>
                  <a:pt x="2787" y="1113"/>
                </a:lnTo>
                <a:lnTo>
                  <a:pt x="2791" y="1110"/>
                </a:lnTo>
                <a:lnTo>
                  <a:pt x="2798" y="1107"/>
                </a:lnTo>
                <a:lnTo>
                  <a:pt x="2799" y="1106"/>
                </a:lnTo>
                <a:lnTo>
                  <a:pt x="2799" y="1104"/>
                </a:lnTo>
                <a:lnTo>
                  <a:pt x="2799" y="1104"/>
                </a:lnTo>
                <a:lnTo>
                  <a:pt x="2801" y="1103"/>
                </a:lnTo>
                <a:lnTo>
                  <a:pt x="2801" y="1103"/>
                </a:lnTo>
                <a:lnTo>
                  <a:pt x="2801" y="1103"/>
                </a:lnTo>
                <a:lnTo>
                  <a:pt x="2801" y="1102"/>
                </a:lnTo>
                <a:lnTo>
                  <a:pt x="2801" y="1102"/>
                </a:lnTo>
                <a:lnTo>
                  <a:pt x="2801" y="1100"/>
                </a:lnTo>
                <a:lnTo>
                  <a:pt x="2801" y="1100"/>
                </a:lnTo>
                <a:lnTo>
                  <a:pt x="2801" y="1100"/>
                </a:lnTo>
                <a:lnTo>
                  <a:pt x="2802" y="1100"/>
                </a:lnTo>
                <a:lnTo>
                  <a:pt x="2802" y="1100"/>
                </a:lnTo>
                <a:lnTo>
                  <a:pt x="2802" y="1099"/>
                </a:lnTo>
                <a:lnTo>
                  <a:pt x="2802" y="1098"/>
                </a:lnTo>
                <a:lnTo>
                  <a:pt x="2802" y="1098"/>
                </a:lnTo>
                <a:lnTo>
                  <a:pt x="2802" y="1098"/>
                </a:lnTo>
                <a:lnTo>
                  <a:pt x="2802" y="1096"/>
                </a:lnTo>
                <a:lnTo>
                  <a:pt x="2802" y="1096"/>
                </a:lnTo>
                <a:lnTo>
                  <a:pt x="2802" y="1096"/>
                </a:lnTo>
                <a:lnTo>
                  <a:pt x="2803" y="1096"/>
                </a:lnTo>
                <a:lnTo>
                  <a:pt x="2803" y="1096"/>
                </a:lnTo>
                <a:lnTo>
                  <a:pt x="2803" y="1095"/>
                </a:lnTo>
                <a:lnTo>
                  <a:pt x="2803" y="1095"/>
                </a:lnTo>
                <a:lnTo>
                  <a:pt x="2803" y="1093"/>
                </a:lnTo>
                <a:lnTo>
                  <a:pt x="2802" y="1093"/>
                </a:lnTo>
                <a:lnTo>
                  <a:pt x="2802" y="1093"/>
                </a:lnTo>
                <a:lnTo>
                  <a:pt x="2802" y="1093"/>
                </a:lnTo>
                <a:lnTo>
                  <a:pt x="2803" y="1092"/>
                </a:lnTo>
                <a:lnTo>
                  <a:pt x="2803" y="1091"/>
                </a:lnTo>
                <a:lnTo>
                  <a:pt x="2803" y="1091"/>
                </a:lnTo>
                <a:lnTo>
                  <a:pt x="2803" y="1089"/>
                </a:lnTo>
                <a:lnTo>
                  <a:pt x="2802" y="1089"/>
                </a:lnTo>
                <a:lnTo>
                  <a:pt x="2801" y="1089"/>
                </a:lnTo>
                <a:lnTo>
                  <a:pt x="2802" y="1089"/>
                </a:lnTo>
                <a:lnTo>
                  <a:pt x="2802" y="1089"/>
                </a:lnTo>
                <a:lnTo>
                  <a:pt x="2803" y="1088"/>
                </a:lnTo>
                <a:lnTo>
                  <a:pt x="2803" y="1088"/>
                </a:lnTo>
                <a:lnTo>
                  <a:pt x="2803" y="1088"/>
                </a:lnTo>
                <a:lnTo>
                  <a:pt x="2803" y="1087"/>
                </a:lnTo>
                <a:lnTo>
                  <a:pt x="2805" y="1087"/>
                </a:lnTo>
                <a:lnTo>
                  <a:pt x="2806" y="1085"/>
                </a:lnTo>
                <a:lnTo>
                  <a:pt x="2806" y="1085"/>
                </a:lnTo>
                <a:lnTo>
                  <a:pt x="2806" y="1085"/>
                </a:lnTo>
                <a:lnTo>
                  <a:pt x="2806" y="1084"/>
                </a:lnTo>
                <a:lnTo>
                  <a:pt x="2806" y="1084"/>
                </a:lnTo>
                <a:lnTo>
                  <a:pt x="2806" y="1082"/>
                </a:lnTo>
                <a:lnTo>
                  <a:pt x="2806" y="1082"/>
                </a:lnTo>
                <a:lnTo>
                  <a:pt x="2806" y="1084"/>
                </a:lnTo>
                <a:lnTo>
                  <a:pt x="2806" y="1084"/>
                </a:lnTo>
                <a:lnTo>
                  <a:pt x="2806" y="1084"/>
                </a:lnTo>
                <a:lnTo>
                  <a:pt x="2807" y="1084"/>
                </a:lnTo>
                <a:lnTo>
                  <a:pt x="2809" y="1084"/>
                </a:lnTo>
                <a:lnTo>
                  <a:pt x="2809" y="1084"/>
                </a:lnTo>
                <a:lnTo>
                  <a:pt x="2810" y="1082"/>
                </a:lnTo>
                <a:lnTo>
                  <a:pt x="2810" y="1081"/>
                </a:lnTo>
                <a:lnTo>
                  <a:pt x="2812" y="1081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78"/>
                </a:lnTo>
                <a:lnTo>
                  <a:pt x="2813" y="1076"/>
                </a:lnTo>
                <a:lnTo>
                  <a:pt x="2813" y="1074"/>
                </a:lnTo>
                <a:lnTo>
                  <a:pt x="2813" y="1070"/>
                </a:lnTo>
                <a:lnTo>
                  <a:pt x="2813" y="1070"/>
                </a:lnTo>
                <a:lnTo>
                  <a:pt x="2816" y="1066"/>
                </a:lnTo>
                <a:lnTo>
                  <a:pt x="2816" y="1066"/>
                </a:lnTo>
                <a:lnTo>
                  <a:pt x="2816" y="1066"/>
                </a:lnTo>
                <a:lnTo>
                  <a:pt x="2817" y="1064"/>
                </a:lnTo>
                <a:lnTo>
                  <a:pt x="2817" y="1064"/>
                </a:lnTo>
                <a:lnTo>
                  <a:pt x="2817" y="1063"/>
                </a:lnTo>
                <a:lnTo>
                  <a:pt x="2817" y="1063"/>
                </a:lnTo>
                <a:lnTo>
                  <a:pt x="2817" y="1062"/>
                </a:lnTo>
                <a:lnTo>
                  <a:pt x="2818" y="1063"/>
                </a:lnTo>
                <a:lnTo>
                  <a:pt x="2818" y="1064"/>
                </a:lnTo>
                <a:lnTo>
                  <a:pt x="2820" y="1064"/>
                </a:lnTo>
                <a:lnTo>
                  <a:pt x="2821" y="1064"/>
                </a:lnTo>
                <a:lnTo>
                  <a:pt x="2823" y="1064"/>
                </a:lnTo>
                <a:lnTo>
                  <a:pt x="2825" y="1064"/>
                </a:lnTo>
                <a:lnTo>
                  <a:pt x="2827" y="1064"/>
                </a:lnTo>
                <a:lnTo>
                  <a:pt x="2827" y="1063"/>
                </a:lnTo>
                <a:lnTo>
                  <a:pt x="2827" y="1063"/>
                </a:lnTo>
                <a:lnTo>
                  <a:pt x="2825" y="1062"/>
                </a:lnTo>
                <a:lnTo>
                  <a:pt x="2824" y="1060"/>
                </a:lnTo>
                <a:lnTo>
                  <a:pt x="2823" y="1059"/>
                </a:lnTo>
                <a:lnTo>
                  <a:pt x="2818" y="1058"/>
                </a:lnTo>
                <a:lnTo>
                  <a:pt x="2818" y="1056"/>
                </a:lnTo>
                <a:lnTo>
                  <a:pt x="2817" y="1055"/>
                </a:lnTo>
                <a:lnTo>
                  <a:pt x="2816" y="1053"/>
                </a:lnTo>
                <a:lnTo>
                  <a:pt x="2816" y="1053"/>
                </a:lnTo>
                <a:lnTo>
                  <a:pt x="2816" y="1053"/>
                </a:lnTo>
                <a:lnTo>
                  <a:pt x="2817" y="1053"/>
                </a:lnTo>
                <a:lnTo>
                  <a:pt x="2817" y="1053"/>
                </a:lnTo>
                <a:lnTo>
                  <a:pt x="2817" y="1052"/>
                </a:lnTo>
                <a:lnTo>
                  <a:pt x="2818" y="1052"/>
                </a:lnTo>
                <a:lnTo>
                  <a:pt x="2818" y="1051"/>
                </a:lnTo>
                <a:lnTo>
                  <a:pt x="2818" y="1051"/>
                </a:lnTo>
                <a:lnTo>
                  <a:pt x="2818" y="1051"/>
                </a:lnTo>
                <a:lnTo>
                  <a:pt x="2817" y="1049"/>
                </a:lnTo>
                <a:lnTo>
                  <a:pt x="2816" y="1048"/>
                </a:lnTo>
                <a:lnTo>
                  <a:pt x="2816" y="1047"/>
                </a:lnTo>
                <a:lnTo>
                  <a:pt x="2816" y="1047"/>
                </a:lnTo>
                <a:lnTo>
                  <a:pt x="2814" y="1047"/>
                </a:lnTo>
                <a:lnTo>
                  <a:pt x="2814" y="1047"/>
                </a:lnTo>
                <a:lnTo>
                  <a:pt x="2814" y="1045"/>
                </a:lnTo>
                <a:lnTo>
                  <a:pt x="2814" y="1045"/>
                </a:lnTo>
                <a:lnTo>
                  <a:pt x="2814" y="1045"/>
                </a:lnTo>
                <a:lnTo>
                  <a:pt x="2813" y="1045"/>
                </a:lnTo>
                <a:lnTo>
                  <a:pt x="2814" y="1045"/>
                </a:lnTo>
                <a:lnTo>
                  <a:pt x="2814" y="1044"/>
                </a:lnTo>
                <a:lnTo>
                  <a:pt x="2814" y="1044"/>
                </a:lnTo>
                <a:lnTo>
                  <a:pt x="2813" y="1044"/>
                </a:lnTo>
                <a:lnTo>
                  <a:pt x="2813" y="1044"/>
                </a:lnTo>
                <a:lnTo>
                  <a:pt x="2812" y="1042"/>
                </a:lnTo>
                <a:lnTo>
                  <a:pt x="2812" y="1042"/>
                </a:lnTo>
                <a:lnTo>
                  <a:pt x="2812" y="1042"/>
                </a:lnTo>
                <a:lnTo>
                  <a:pt x="2812" y="1041"/>
                </a:lnTo>
                <a:lnTo>
                  <a:pt x="2812" y="1040"/>
                </a:lnTo>
                <a:lnTo>
                  <a:pt x="2810" y="1038"/>
                </a:lnTo>
                <a:lnTo>
                  <a:pt x="2809" y="1038"/>
                </a:lnTo>
                <a:lnTo>
                  <a:pt x="2809" y="1038"/>
                </a:lnTo>
                <a:lnTo>
                  <a:pt x="2810" y="1038"/>
                </a:lnTo>
                <a:lnTo>
                  <a:pt x="2810" y="1038"/>
                </a:lnTo>
                <a:lnTo>
                  <a:pt x="2813" y="1038"/>
                </a:lnTo>
                <a:lnTo>
                  <a:pt x="2813" y="1038"/>
                </a:lnTo>
                <a:lnTo>
                  <a:pt x="2813" y="1037"/>
                </a:lnTo>
                <a:lnTo>
                  <a:pt x="2813" y="1038"/>
                </a:lnTo>
                <a:lnTo>
                  <a:pt x="2814" y="1038"/>
                </a:lnTo>
                <a:lnTo>
                  <a:pt x="2814" y="1038"/>
                </a:lnTo>
                <a:lnTo>
                  <a:pt x="2816" y="1038"/>
                </a:lnTo>
                <a:lnTo>
                  <a:pt x="2816" y="1037"/>
                </a:lnTo>
                <a:lnTo>
                  <a:pt x="2816" y="1037"/>
                </a:lnTo>
                <a:lnTo>
                  <a:pt x="2816" y="1037"/>
                </a:lnTo>
                <a:lnTo>
                  <a:pt x="2814" y="1036"/>
                </a:lnTo>
                <a:lnTo>
                  <a:pt x="2813" y="1036"/>
                </a:lnTo>
                <a:lnTo>
                  <a:pt x="2813" y="1036"/>
                </a:lnTo>
                <a:lnTo>
                  <a:pt x="2813" y="1034"/>
                </a:lnTo>
                <a:lnTo>
                  <a:pt x="2813" y="1034"/>
                </a:lnTo>
                <a:lnTo>
                  <a:pt x="2813" y="1033"/>
                </a:lnTo>
                <a:lnTo>
                  <a:pt x="2814" y="1033"/>
                </a:lnTo>
                <a:lnTo>
                  <a:pt x="2814" y="1031"/>
                </a:lnTo>
                <a:lnTo>
                  <a:pt x="2814" y="1031"/>
                </a:lnTo>
                <a:lnTo>
                  <a:pt x="2816" y="1031"/>
                </a:lnTo>
                <a:lnTo>
                  <a:pt x="2817" y="1033"/>
                </a:lnTo>
                <a:lnTo>
                  <a:pt x="2817" y="1033"/>
                </a:lnTo>
                <a:lnTo>
                  <a:pt x="2818" y="1033"/>
                </a:lnTo>
                <a:lnTo>
                  <a:pt x="2820" y="1031"/>
                </a:lnTo>
                <a:lnTo>
                  <a:pt x="2821" y="1031"/>
                </a:lnTo>
                <a:lnTo>
                  <a:pt x="2823" y="1031"/>
                </a:lnTo>
                <a:lnTo>
                  <a:pt x="2823" y="1031"/>
                </a:lnTo>
                <a:lnTo>
                  <a:pt x="2823" y="1031"/>
                </a:lnTo>
                <a:lnTo>
                  <a:pt x="2824" y="1030"/>
                </a:lnTo>
                <a:lnTo>
                  <a:pt x="2823" y="1030"/>
                </a:lnTo>
                <a:lnTo>
                  <a:pt x="2821" y="1029"/>
                </a:lnTo>
                <a:lnTo>
                  <a:pt x="2820" y="1027"/>
                </a:lnTo>
                <a:lnTo>
                  <a:pt x="2820" y="1026"/>
                </a:lnTo>
                <a:lnTo>
                  <a:pt x="2821" y="1026"/>
                </a:lnTo>
                <a:lnTo>
                  <a:pt x="2821" y="1026"/>
                </a:lnTo>
                <a:lnTo>
                  <a:pt x="2823" y="1026"/>
                </a:lnTo>
                <a:lnTo>
                  <a:pt x="2824" y="1026"/>
                </a:lnTo>
                <a:lnTo>
                  <a:pt x="2827" y="1026"/>
                </a:lnTo>
                <a:lnTo>
                  <a:pt x="2828" y="1025"/>
                </a:lnTo>
                <a:lnTo>
                  <a:pt x="2829" y="1025"/>
                </a:lnTo>
                <a:lnTo>
                  <a:pt x="2829" y="1023"/>
                </a:lnTo>
                <a:lnTo>
                  <a:pt x="2829" y="1023"/>
                </a:lnTo>
                <a:lnTo>
                  <a:pt x="2829" y="1023"/>
                </a:lnTo>
                <a:lnTo>
                  <a:pt x="2829" y="1022"/>
                </a:lnTo>
                <a:lnTo>
                  <a:pt x="2829" y="1022"/>
                </a:lnTo>
                <a:lnTo>
                  <a:pt x="2829" y="1022"/>
                </a:lnTo>
                <a:lnTo>
                  <a:pt x="2828" y="1022"/>
                </a:lnTo>
                <a:lnTo>
                  <a:pt x="2827" y="1022"/>
                </a:lnTo>
                <a:lnTo>
                  <a:pt x="2827" y="1022"/>
                </a:lnTo>
                <a:lnTo>
                  <a:pt x="2824" y="1020"/>
                </a:lnTo>
                <a:lnTo>
                  <a:pt x="2824" y="1020"/>
                </a:lnTo>
                <a:lnTo>
                  <a:pt x="2823" y="1019"/>
                </a:lnTo>
                <a:lnTo>
                  <a:pt x="2823" y="1019"/>
                </a:lnTo>
                <a:lnTo>
                  <a:pt x="2823" y="1018"/>
                </a:lnTo>
                <a:lnTo>
                  <a:pt x="2821" y="1018"/>
                </a:lnTo>
                <a:lnTo>
                  <a:pt x="2820" y="1018"/>
                </a:lnTo>
                <a:lnTo>
                  <a:pt x="2820" y="1018"/>
                </a:lnTo>
                <a:lnTo>
                  <a:pt x="2818" y="1019"/>
                </a:lnTo>
                <a:lnTo>
                  <a:pt x="2818" y="1019"/>
                </a:lnTo>
                <a:lnTo>
                  <a:pt x="2817" y="1019"/>
                </a:lnTo>
                <a:lnTo>
                  <a:pt x="2817" y="1018"/>
                </a:lnTo>
                <a:lnTo>
                  <a:pt x="2817" y="1018"/>
                </a:lnTo>
                <a:lnTo>
                  <a:pt x="2818" y="1018"/>
                </a:lnTo>
                <a:lnTo>
                  <a:pt x="2818" y="1018"/>
                </a:lnTo>
                <a:lnTo>
                  <a:pt x="2818" y="1016"/>
                </a:lnTo>
                <a:lnTo>
                  <a:pt x="2817" y="1015"/>
                </a:lnTo>
                <a:lnTo>
                  <a:pt x="2817" y="1016"/>
                </a:lnTo>
                <a:lnTo>
                  <a:pt x="2816" y="1016"/>
                </a:lnTo>
                <a:lnTo>
                  <a:pt x="2813" y="1018"/>
                </a:lnTo>
                <a:lnTo>
                  <a:pt x="2814" y="1016"/>
                </a:lnTo>
                <a:lnTo>
                  <a:pt x="2814" y="1016"/>
                </a:lnTo>
                <a:lnTo>
                  <a:pt x="2814" y="1015"/>
                </a:lnTo>
                <a:lnTo>
                  <a:pt x="2814" y="1013"/>
                </a:lnTo>
                <a:lnTo>
                  <a:pt x="2814" y="1013"/>
                </a:lnTo>
                <a:lnTo>
                  <a:pt x="2814" y="1012"/>
                </a:lnTo>
                <a:lnTo>
                  <a:pt x="2814" y="1012"/>
                </a:lnTo>
                <a:lnTo>
                  <a:pt x="2814" y="1012"/>
                </a:lnTo>
                <a:lnTo>
                  <a:pt x="2814" y="1011"/>
                </a:lnTo>
                <a:lnTo>
                  <a:pt x="2813" y="1011"/>
                </a:lnTo>
                <a:lnTo>
                  <a:pt x="2812" y="1011"/>
                </a:lnTo>
                <a:lnTo>
                  <a:pt x="2812" y="1009"/>
                </a:lnTo>
                <a:lnTo>
                  <a:pt x="2810" y="1008"/>
                </a:lnTo>
                <a:lnTo>
                  <a:pt x="2810" y="1008"/>
                </a:lnTo>
                <a:lnTo>
                  <a:pt x="2810" y="1008"/>
                </a:lnTo>
                <a:lnTo>
                  <a:pt x="2810" y="1007"/>
                </a:lnTo>
                <a:lnTo>
                  <a:pt x="2809" y="1007"/>
                </a:lnTo>
                <a:lnTo>
                  <a:pt x="2809" y="1008"/>
                </a:lnTo>
                <a:lnTo>
                  <a:pt x="2809" y="1008"/>
                </a:lnTo>
                <a:lnTo>
                  <a:pt x="2807" y="1009"/>
                </a:lnTo>
                <a:lnTo>
                  <a:pt x="2806" y="1011"/>
                </a:lnTo>
                <a:lnTo>
                  <a:pt x="2806" y="1011"/>
                </a:lnTo>
                <a:lnTo>
                  <a:pt x="2806" y="1009"/>
                </a:lnTo>
                <a:lnTo>
                  <a:pt x="2806" y="1009"/>
                </a:lnTo>
                <a:lnTo>
                  <a:pt x="2806" y="1008"/>
                </a:lnTo>
                <a:lnTo>
                  <a:pt x="2806" y="1007"/>
                </a:lnTo>
                <a:lnTo>
                  <a:pt x="2806" y="1007"/>
                </a:lnTo>
                <a:lnTo>
                  <a:pt x="2806" y="1007"/>
                </a:lnTo>
                <a:lnTo>
                  <a:pt x="2803" y="1011"/>
                </a:lnTo>
                <a:lnTo>
                  <a:pt x="2803" y="1011"/>
                </a:lnTo>
                <a:lnTo>
                  <a:pt x="2801" y="1015"/>
                </a:lnTo>
                <a:lnTo>
                  <a:pt x="2799" y="1016"/>
                </a:lnTo>
                <a:lnTo>
                  <a:pt x="2799" y="1018"/>
                </a:lnTo>
                <a:lnTo>
                  <a:pt x="2798" y="1019"/>
                </a:lnTo>
                <a:lnTo>
                  <a:pt x="2798" y="1019"/>
                </a:lnTo>
                <a:lnTo>
                  <a:pt x="2796" y="1020"/>
                </a:lnTo>
                <a:lnTo>
                  <a:pt x="2796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4" y="1022"/>
                </a:lnTo>
                <a:lnTo>
                  <a:pt x="2794" y="1022"/>
                </a:lnTo>
                <a:lnTo>
                  <a:pt x="2794" y="1023"/>
                </a:lnTo>
                <a:lnTo>
                  <a:pt x="2795" y="1023"/>
                </a:lnTo>
                <a:lnTo>
                  <a:pt x="2795" y="1025"/>
                </a:lnTo>
                <a:lnTo>
                  <a:pt x="2794" y="1025"/>
                </a:lnTo>
                <a:lnTo>
                  <a:pt x="2794" y="1026"/>
                </a:lnTo>
                <a:lnTo>
                  <a:pt x="2792" y="1026"/>
                </a:lnTo>
                <a:lnTo>
                  <a:pt x="2791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88" y="1026"/>
                </a:lnTo>
                <a:lnTo>
                  <a:pt x="2787" y="1027"/>
                </a:lnTo>
                <a:lnTo>
                  <a:pt x="2785" y="1027"/>
                </a:lnTo>
                <a:lnTo>
                  <a:pt x="2785" y="1029"/>
                </a:lnTo>
                <a:lnTo>
                  <a:pt x="2784" y="1029"/>
                </a:lnTo>
                <a:lnTo>
                  <a:pt x="2783" y="1029"/>
                </a:lnTo>
                <a:lnTo>
                  <a:pt x="2781" y="1030"/>
                </a:lnTo>
                <a:lnTo>
                  <a:pt x="2780" y="1029"/>
                </a:lnTo>
                <a:lnTo>
                  <a:pt x="2780" y="1030"/>
                </a:lnTo>
                <a:lnTo>
                  <a:pt x="2780" y="1030"/>
                </a:lnTo>
                <a:lnTo>
                  <a:pt x="2780" y="1030"/>
                </a:lnTo>
                <a:lnTo>
                  <a:pt x="2780" y="1031"/>
                </a:lnTo>
                <a:lnTo>
                  <a:pt x="2779" y="1033"/>
                </a:lnTo>
                <a:lnTo>
                  <a:pt x="2779" y="1033"/>
                </a:lnTo>
                <a:lnTo>
                  <a:pt x="2777" y="1036"/>
                </a:lnTo>
                <a:lnTo>
                  <a:pt x="2774" y="1037"/>
                </a:lnTo>
                <a:lnTo>
                  <a:pt x="2773" y="1040"/>
                </a:lnTo>
                <a:lnTo>
                  <a:pt x="2772" y="1041"/>
                </a:lnTo>
                <a:lnTo>
                  <a:pt x="2770" y="1042"/>
                </a:lnTo>
                <a:lnTo>
                  <a:pt x="2770" y="1042"/>
                </a:lnTo>
                <a:lnTo>
                  <a:pt x="2769" y="1044"/>
                </a:lnTo>
                <a:lnTo>
                  <a:pt x="2768" y="1044"/>
                </a:lnTo>
                <a:lnTo>
                  <a:pt x="2762" y="1045"/>
                </a:lnTo>
                <a:lnTo>
                  <a:pt x="2758" y="1045"/>
                </a:lnTo>
                <a:lnTo>
                  <a:pt x="2757" y="1047"/>
                </a:lnTo>
                <a:lnTo>
                  <a:pt x="2757" y="1047"/>
                </a:lnTo>
                <a:lnTo>
                  <a:pt x="2755" y="1048"/>
                </a:lnTo>
                <a:lnTo>
                  <a:pt x="2755" y="1049"/>
                </a:lnTo>
                <a:lnTo>
                  <a:pt x="2755" y="1049"/>
                </a:lnTo>
                <a:lnTo>
                  <a:pt x="2755" y="1051"/>
                </a:lnTo>
                <a:lnTo>
                  <a:pt x="2755" y="1051"/>
                </a:lnTo>
                <a:lnTo>
                  <a:pt x="2754" y="1051"/>
                </a:lnTo>
                <a:lnTo>
                  <a:pt x="2754" y="1051"/>
                </a:lnTo>
                <a:lnTo>
                  <a:pt x="2754" y="1049"/>
                </a:lnTo>
                <a:lnTo>
                  <a:pt x="2752" y="1051"/>
                </a:lnTo>
                <a:lnTo>
                  <a:pt x="2752" y="1051"/>
                </a:lnTo>
                <a:lnTo>
                  <a:pt x="2752" y="1052"/>
                </a:lnTo>
                <a:lnTo>
                  <a:pt x="2754" y="1052"/>
                </a:lnTo>
                <a:lnTo>
                  <a:pt x="2754" y="1053"/>
                </a:lnTo>
                <a:lnTo>
                  <a:pt x="2752" y="1053"/>
                </a:lnTo>
                <a:lnTo>
                  <a:pt x="2752" y="1055"/>
                </a:lnTo>
                <a:lnTo>
                  <a:pt x="2752" y="1056"/>
                </a:lnTo>
                <a:lnTo>
                  <a:pt x="2752" y="1056"/>
                </a:lnTo>
                <a:lnTo>
                  <a:pt x="2751" y="1058"/>
                </a:lnTo>
                <a:lnTo>
                  <a:pt x="2751" y="1058"/>
                </a:lnTo>
                <a:lnTo>
                  <a:pt x="2751" y="1059"/>
                </a:lnTo>
                <a:lnTo>
                  <a:pt x="2752" y="1059"/>
                </a:lnTo>
                <a:lnTo>
                  <a:pt x="2754" y="1059"/>
                </a:lnTo>
                <a:lnTo>
                  <a:pt x="2752" y="1059"/>
                </a:lnTo>
                <a:lnTo>
                  <a:pt x="2752" y="1059"/>
                </a:lnTo>
                <a:lnTo>
                  <a:pt x="2751" y="1059"/>
                </a:lnTo>
                <a:lnTo>
                  <a:pt x="2750" y="1058"/>
                </a:lnTo>
                <a:lnTo>
                  <a:pt x="2750" y="1059"/>
                </a:lnTo>
                <a:lnTo>
                  <a:pt x="2748" y="1058"/>
                </a:lnTo>
                <a:lnTo>
                  <a:pt x="2746" y="1056"/>
                </a:lnTo>
                <a:lnTo>
                  <a:pt x="2746" y="1056"/>
                </a:lnTo>
                <a:lnTo>
                  <a:pt x="2744" y="1056"/>
                </a:lnTo>
                <a:lnTo>
                  <a:pt x="2744" y="1056"/>
                </a:lnTo>
                <a:lnTo>
                  <a:pt x="2743" y="1056"/>
                </a:lnTo>
                <a:lnTo>
                  <a:pt x="2741" y="1056"/>
                </a:lnTo>
                <a:lnTo>
                  <a:pt x="2740" y="1056"/>
                </a:lnTo>
                <a:lnTo>
                  <a:pt x="2739" y="1055"/>
                </a:lnTo>
                <a:lnTo>
                  <a:pt x="2739" y="1055"/>
                </a:lnTo>
                <a:lnTo>
                  <a:pt x="2739" y="1053"/>
                </a:lnTo>
                <a:lnTo>
                  <a:pt x="2736" y="1055"/>
                </a:lnTo>
                <a:lnTo>
                  <a:pt x="2735" y="1055"/>
                </a:lnTo>
                <a:lnTo>
                  <a:pt x="2735" y="1056"/>
                </a:lnTo>
                <a:lnTo>
                  <a:pt x="2733" y="1058"/>
                </a:lnTo>
                <a:lnTo>
                  <a:pt x="2733" y="1059"/>
                </a:lnTo>
                <a:lnTo>
                  <a:pt x="2733" y="1059"/>
                </a:lnTo>
                <a:lnTo>
                  <a:pt x="2732" y="1060"/>
                </a:lnTo>
                <a:lnTo>
                  <a:pt x="2733" y="1060"/>
                </a:lnTo>
                <a:lnTo>
                  <a:pt x="2733" y="1060"/>
                </a:lnTo>
                <a:lnTo>
                  <a:pt x="2733" y="1060"/>
                </a:lnTo>
                <a:lnTo>
                  <a:pt x="2733" y="1062"/>
                </a:lnTo>
                <a:lnTo>
                  <a:pt x="2732" y="1062"/>
                </a:lnTo>
                <a:moveTo>
                  <a:pt x="2684" y="1059"/>
                </a:moveTo>
                <a:lnTo>
                  <a:pt x="2682" y="1059"/>
                </a:lnTo>
                <a:lnTo>
                  <a:pt x="2682" y="1059"/>
                </a:lnTo>
                <a:lnTo>
                  <a:pt x="2681" y="1060"/>
                </a:lnTo>
                <a:lnTo>
                  <a:pt x="2682" y="1060"/>
                </a:lnTo>
                <a:lnTo>
                  <a:pt x="2684" y="1060"/>
                </a:lnTo>
                <a:lnTo>
                  <a:pt x="2685" y="1060"/>
                </a:lnTo>
                <a:lnTo>
                  <a:pt x="2684" y="1059"/>
                </a:lnTo>
                <a:lnTo>
                  <a:pt x="2684" y="1059"/>
                </a:lnTo>
                <a:moveTo>
                  <a:pt x="2715" y="973"/>
                </a:moveTo>
                <a:lnTo>
                  <a:pt x="2715" y="973"/>
                </a:lnTo>
                <a:lnTo>
                  <a:pt x="2714" y="973"/>
                </a:lnTo>
                <a:lnTo>
                  <a:pt x="2714" y="975"/>
                </a:lnTo>
                <a:lnTo>
                  <a:pt x="2714" y="975"/>
                </a:lnTo>
                <a:lnTo>
                  <a:pt x="2715" y="975"/>
                </a:lnTo>
                <a:lnTo>
                  <a:pt x="2715" y="973"/>
                </a:lnTo>
                <a:moveTo>
                  <a:pt x="2711" y="1100"/>
                </a:moveTo>
                <a:lnTo>
                  <a:pt x="2711" y="1100"/>
                </a:lnTo>
                <a:lnTo>
                  <a:pt x="2711" y="1102"/>
                </a:lnTo>
                <a:lnTo>
                  <a:pt x="2711" y="1102"/>
                </a:lnTo>
                <a:lnTo>
                  <a:pt x="2713" y="1102"/>
                </a:lnTo>
                <a:lnTo>
                  <a:pt x="2713" y="1100"/>
                </a:lnTo>
                <a:lnTo>
                  <a:pt x="2711" y="1100"/>
                </a:lnTo>
                <a:lnTo>
                  <a:pt x="2711" y="1100"/>
                </a:lnTo>
                <a:lnTo>
                  <a:pt x="2711" y="1100"/>
                </a:lnTo>
                <a:moveTo>
                  <a:pt x="2772" y="1151"/>
                </a:moveTo>
                <a:lnTo>
                  <a:pt x="2773" y="1151"/>
                </a:lnTo>
                <a:lnTo>
                  <a:pt x="2777" y="1153"/>
                </a:lnTo>
                <a:lnTo>
                  <a:pt x="2779" y="1154"/>
                </a:lnTo>
                <a:lnTo>
                  <a:pt x="2781" y="1154"/>
                </a:lnTo>
                <a:lnTo>
                  <a:pt x="2783" y="1154"/>
                </a:lnTo>
                <a:lnTo>
                  <a:pt x="2783" y="1154"/>
                </a:lnTo>
                <a:lnTo>
                  <a:pt x="2783" y="1155"/>
                </a:lnTo>
                <a:lnTo>
                  <a:pt x="2784" y="1155"/>
                </a:lnTo>
                <a:lnTo>
                  <a:pt x="2785" y="1155"/>
                </a:lnTo>
                <a:lnTo>
                  <a:pt x="2785" y="1155"/>
                </a:lnTo>
                <a:lnTo>
                  <a:pt x="2785" y="1155"/>
                </a:lnTo>
                <a:lnTo>
                  <a:pt x="2784" y="1154"/>
                </a:lnTo>
                <a:lnTo>
                  <a:pt x="2784" y="1154"/>
                </a:lnTo>
                <a:lnTo>
                  <a:pt x="2783" y="1153"/>
                </a:lnTo>
                <a:lnTo>
                  <a:pt x="2783" y="1151"/>
                </a:lnTo>
                <a:lnTo>
                  <a:pt x="2783" y="1151"/>
                </a:lnTo>
                <a:lnTo>
                  <a:pt x="2784" y="1149"/>
                </a:lnTo>
                <a:lnTo>
                  <a:pt x="2784" y="1147"/>
                </a:lnTo>
                <a:lnTo>
                  <a:pt x="2784" y="1146"/>
                </a:lnTo>
                <a:lnTo>
                  <a:pt x="2783" y="1146"/>
                </a:lnTo>
                <a:lnTo>
                  <a:pt x="2780" y="1144"/>
                </a:lnTo>
                <a:lnTo>
                  <a:pt x="2780" y="1144"/>
                </a:lnTo>
                <a:lnTo>
                  <a:pt x="2779" y="1146"/>
                </a:lnTo>
                <a:lnTo>
                  <a:pt x="2777" y="1146"/>
                </a:lnTo>
                <a:lnTo>
                  <a:pt x="2774" y="1146"/>
                </a:lnTo>
                <a:lnTo>
                  <a:pt x="2773" y="1146"/>
                </a:lnTo>
                <a:lnTo>
                  <a:pt x="2770" y="1144"/>
                </a:lnTo>
                <a:lnTo>
                  <a:pt x="2768" y="1144"/>
                </a:lnTo>
                <a:lnTo>
                  <a:pt x="2768" y="1143"/>
                </a:lnTo>
                <a:lnTo>
                  <a:pt x="2768" y="1142"/>
                </a:lnTo>
                <a:lnTo>
                  <a:pt x="2768" y="1142"/>
                </a:lnTo>
                <a:lnTo>
                  <a:pt x="2766" y="1140"/>
                </a:lnTo>
                <a:lnTo>
                  <a:pt x="2766" y="1140"/>
                </a:lnTo>
                <a:lnTo>
                  <a:pt x="2766" y="1139"/>
                </a:lnTo>
                <a:lnTo>
                  <a:pt x="2766" y="1138"/>
                </a:lnTo>
                <a:lnTo>
                  <a:pt x="2765" y="1138"/>
                </a:lnTo>
                <a:lnTo>
                  <a:pt x="2763" y="1138"/>
                </a:lnTo>
                <a:lnTo>
                  <a:pt x="2762" y="1138"/>
                </a:lnTo>
                <a:lnTo>
                  <a:pt x="2762" y="1138"/>
                </a:lnTo>
                <a:lnTo>
                  <a:pt x="2761" y="1138"/>
                </a:lnTo>
                <a:lnTo>
                  <a:pt x="2758" y="1136"/>
                </a:lnTo>
                <a:lnTo>
                  <a:pt x="2758" y="1136"/>
                </a:lnTo>
                <a:lnTo>
                  <a:pt x="2757" y="1136"/>
                </a:lnTo>
                <a:lnTo>
                  <a:pt x="2757" y="1136"/>
                </a:lnTo>
                <a:lnTo>
                  <a:pt x="2755" y="1136"/>
                </a:lnTo>
                <a:lnTo>
                  <a:pt x="2755" y="1136"/>
                </a:lnTo>
                <a:lnTo>
                  <a:pt x="2754" y="1136"/>
                </a:lnTo>
                <a:lnTo>
                  <a:pt x="2752" y="1136"/>
                </a:lnTo>
                <a:lnTo>
                  <a:pt x="2752" y="1136"/>
                </a:lnTo>
                <a:lnTo>
                  <a:pt x="2751" y="1133"/>
                </a:lnTo>
                <a:lnTo>
                  <a:pt x="2751" y="1133"/>
                </a:lnTo>
                <a:lnTo>
                  <a:pt x="2750" y="1133"/>
                </a:lnTo>
                <a:lnTo>
                  <a:pt x="2750" y="1133"/>
                </a:lnTo>
                <a:lnTo>
                  <a:pt x="2748" y="1133"/>
                </a:lnTo>
                <a:lnTo>
                  <a:pt x="2748" y="1135"/>
                </a:lnTo>
                <a:lnTo>
                  <a:pt x="2748" y="1135"/>
                </a:lnTo>
                <a:lnTo>
                  <a:pt x="2747" y="1136"/>
                </a:lnTo>
                <a:lnTo>
                  <a:pt x="2747" y="1138"/>
                </a:lnTo>
                <a:lnTo>
                  <a:pt x="2747" y="1138"/>
                </a:lnTo>
                <a:lnTo>
                  <a:pt x="2746" y="1139"/>
                </a:lnTo>
                <a:lnTo>
                  <a:pt x="2746" y="1139"/>
                </a:lnTo>
                <a:lnTo>
                  <a:pt x="2744" y="1139"/>
                </a:lnTo>
                <a:lnTo>
                  <a:pt x="2744" y="1138"/>
                </a:lnTo>
                <a:lnTo>
                  <a:pt x="2743" y="1138"/>
                </a:lnTo>
                <a:lnTo>
                  <a:pt x="2743" y="1138"/>
                </a:lnTo>
                <a:lnTo>
                  <a:pt x="2741" y="1138"/>
                </a:lnTo>
                <a:lnTo>
                  <a:pt x="2740" y="1138"/>
                </a:lnTo>
                <a:lnTo>
                  <a:pt x="2737" y="1138"/>
                </a:lnTo>
                <a:lnTo>
                  <a:pt x="2737" y="1138"/>
                </a:lnTo>
                <a:lnTo>
                  <a:pt x="2736" y="1138"/>
                </a:lnTo>
                <a:lnTo>
                  <a:pt x="2735" y="1138"/>
                </a:lnTo>
                <a:lnTo>
                  <a:pt x="2732" y="1138"/>
                </a:lnTo>
                <a:lnTo>
                  <a:pt x="2730" y="1138"/>
                </a:lnTo>
                <a:lnTo>
                  <a:pt x="2730" y="1138"/>
                </a:lnTo>
                <a:lnTo>
                  <a:pt x="2729" y="1138"/>
                </a:lnTo>
                <a:lnTo>
                  <a:pt x="2728" y="1136"/>
                </a:lnTo>
                <a:lnTo>
                  <a:pt x="2728" y="1135"/>
                </a:lnTo>
                <a:lnTo>
                  <a:pt x="2728" y="1133"/>
                </a:lnTo>
                <a:lnTo>
                  <a:pt x="2726" y="1133"/>
                </a:lnTo>
                <a:lnTo>
                  <a:pt x="2726" y="1132"/>
                </a:lnTo>
                <a:lnTo>
                  <a:pt x="2725" y="1132"/>
                </a:lnTo>
                <a:lnTo>
                  <a:pt x="2725" y="1132"/>
                </a:lnTo>
                <a:lnTo>
                  <a:pt x="2725" y="1132"/>
                </a:lnTo>
                <a:lnTo>
                  <a:pt x="2724" y="1132"/>
                </a:lnTo>
                <a:lnTo>
                  <a:pt x="2722" y="1132"/>
                </a:lnTo>
                <a:lnTo>
                  <a:pt x="2721" y="1132"/>
                </a:lnTo>
                <a:lnTo>
                  <a:pt x="2721" y="1132"/>
                </a:lnTo>
                <a:lnTo>
                  <a:pt x="2719" y="1132"/>
                </a:lnTo>
                <a:lnTo>
                  <a:pt x="2718" y="1131"/>
                </a:lnTo>
                <a:lnTo>
                  <a:pt x="2718" y="1131"/>
                </a:lnTo>
                <a:lnTo>
                  <a:pt x="2717" y="1129"/>
                </a:lnTo>
                <a:lnTo>
                  <a:pt x="2717" y="1129"/>
                </a:lnTo>
                <a:lnTo>
                  <a:pt x="2714" y="1129"/>
                </a:lnTo>
                <a:lnTo>
                  <a:pt x="2714" y="1128"/>
                </a:lnTo>
                <a:lnTo>
                  <a:pt x="2713" y="1129"/>
                </a:lnTo>
                <a:lnTo>
                  <a:pt x="2713" y="1131"/>
                </a:lnTo>
                <a:lnTo>
                  <a:pt x="2713" y="1131"/>
                </a:lnTo>
                <a:lnTo>
                  <a:pt x="2711" y="1131"/>
                </a:lnTo>
                <a:lnTo>
                  <a:pt x="2710" y="1129"/>
                </a:lnTo>
                <a:lnTo>
                  <a:pt x="2708" y="1129"/>
                </a:lnTo>
                <a:lnTo>
                  <a:pt x="2708" y="1129"/>
                </a:lnTo>
                <a:lnTo>
                  <a:pt x="2707" y="1129"/>
                </a:lnTo>
                <a:lnTo>
                  <a:pt x="2706" y="1129"/>
                </a:lnTo>
                <a:lnTo>
                  <a:pt x="2704" y="1128"/>
                </a:lnTo>
                <a:lnTo>
                  <a:pt x="2704" y="1129"/>
                </a:lnTo>
                <a:lnTo>
                  <a:pt x="2703" y="1129"/>
                </a:lnTo>
                <a:lnTo>
                  <a:pt x="2703" y="1131"/>
                </a:lnTo>
                <a:lnTo>
                  <a:pt x="2702" y="1133"/>
                </a:lnTo>
                <a:lnTo>
                  <a:pt x="2702" y="1133"/>
                </a:lnTo>
                <a:lnTo>
                  <a:pt x="2700" y="1135"/>
                </a:lnTo>
                <a:lnTo>
                  <a:pt x="2700" y="1133"/>
                </a:lnTo>
                <a:lnTo>
                  <a:pt x="2700" y="1135"/>
                </a:lnTo>
                <a:lnTo>
                  <a:pt x="2700" y="1136"/>
                </a:lnTo>
                <a:lnTo>
                  <a:pt x="2699" y="1136"/>
                </a:lnTo>
                <a:lnTo>
                  <a:pt x="2699" y="1138"/>
                </a:lnTo>
                <a:lnTo>
                  <a:pt x="2697" y="1136"/>
                </a:lnTo>
                <a:lnTo>
                  <a:pt x="2697" y="1136"/>
                </a:lnTo>
                <a:lnTo>
                  <a:pt x="2697" y="1136"/>
                </a:lnTo>
                <a:lnTo>
                  <a:pt x="2697" y="1136"/>
                </a:lnTo>
                <a:lnTo>
                  <a:pt x="2696" y="1136"/>
                </a:lnTo>
                <a:lnTo>
                  <a:pt x="2696" y="1136"/>
                </a:lnTo>
                <a:lnTo>
                  <a:pt x="2696" y="1138"/>
                </a:lnTo>
                <a:lnTo>
                  <a:pt x="2697" y="1138"/>
                </a:lnTo>
                <a:lnTo>
                  <a:pt x="2697" y="1138"/>
                </a:lnTo>
                <a:lnTo>
                  <a:pt x="2697" y="1138"/>
                </a:lnTo>
                <a:lnTo>
                  <a:pt x="2699" y="1138"/>
                </a:lnTo>
                <a:lnTo>
                  <a:pt x="2700" y="1138"/>
                </a:lnTo>
                <a:lnTo>
                  <a:pt x="2702" y="1138"/>
                </a:lnTo>
                <a:lnTo>
                  <a:pt x="2702" y="1138"/>
                </a:lnTo>
                <a:lnTo>
                  <a:pt x="2703" y="1138"/>
                </a:lnTo>
                <a:lnTo>
                  <a:pt x="2706" y="1138"/>
                </a:lnTo>
                <a:lnTo>
                  <a:pt x="2708" y="1139"/>
                </a:lnTo>
                <a:lnTo>
                  <a:pt x="2708" y="1140"/>
                </a:lnTo>
                <a:lnTo>
                  <a:pt x="2708" y="1140"/>
                </a:lnTo>
                <a:lnTo>
                  <a:pt x="2707" y="1142"/>
                </a:lnTo>
                <a:lnTo>
                  <a:pt x="2707" y="1142"/>
                </a:lnTo>
                <a:lnTo>
                  <a:pt x="2708" y="1143"/>
                </a:lnTo>
                <a:lnTo>
                  <a:pt x="2708" y="1143"/>
                </a:lnTo>
                <a:lnTo>
                  <a:pt x="2710" y="1143"/>
                </a:lnTo>
                <a:lnTo>
                  <a:pt x="2714" y="1143"/>
                </a:lnTo>
                <a:lnTo>
                  <a:pt x="2715" y="1143"/>
                </a:lnTo>
                <a:lnTo>
                  <a:pt x="2718" y="1144"/>
                </a:lnTo>
                <a:lnTo>
                  <a:pt x="2718" y="1144"/>
                </a:lnTo>
                <a:lnTo>
                  <a:pt x="2719" y="1144"/>
                </a:lnTo>
                <a:lnTo>
                  <a:pt x="2721" y="1146"/>
                </a:lnTo>
                <a:lnTo>
                  <a:pt x="2722" y="1146"/>
                </a:lnTo>
                <a:lnTo>
                  <a:pt x="2725" y="1146"/>
                </a:lnTo>
                <a:lnTo>
                  <a:pt x="2726" y="1146"/>
                </a:lnTo>
                <a:lnTo>
                  <a:pt x="2726" y="1146"/>
                </a:lnTo>
                <a:lnTo>
                  <a:pt x="2728" y="1146"/>
                </a:lnTo>
                <a:lnTo>
                  <a:pt x="2728" y="1146"/>
                </a:lnTo>
                <a:lnTo>
                  <a:pt x="2729" y="1146"/>
                </a:lnTo>
                <a:lnTo>
                  <a:pt x="2730" y="1146"/>
                </a:lnTo>
                <a:lnTo>
                  <a:pt x="2732" y="1146"/>
                </a:lnTo>
                <a:lnTo>
                  <a:pt x="2735" y="1146"/>
                </a:lnTo>
                <a:lnTo>
                  <a:pt x="2735" y="1146"/>
                </a:lnTo>
                <a:lnTo>
                  <a:pt x="2740" y="1147"/>
                </a:lnTo>
                <a:lnTo>
                  <a:pt x="2741" y="1147"/>
                </a:lnTo>
                <a:lnTo>
                  <a:pt x="2747" y="1150"/>
                </a:lnTo>
                <a:lnTo>
                  <a:pt x="2750" y="1150"/>
                </a:lnTo>
                <a:lnTo>
                  <a:pt x="2751" y="1151"/>
                </a:lnTo>
                <a:lnTo>
                  <a:pt x="2754" y="1151"/>
                </a:lnTo>
                <a:lnTo>
                  <a:pt x="2757" y="1151"/>
                </a:lnTo>
                <a:lnTo>
                  <a:pt x="2762" y="1151"/>
                </a:lnTo>
                <a:lnTo>
                  <a:pt x="2763" y="1151"/>
                </a:lnTo>
                <a:lnTo>
                  <a:pt x="2766" y="1153"/>
                </a:lnTo>
                <a:lnTo>
                  <a:pt x="2768" y="1153"/>
                </a:lnTo>
                <a:lnTo>
                  <a:pt x="2768" y="1153"/>
                </a:lnTo>
                <a:lnTo>
                  <a:pt x="2769" y="1151"/>
                </a:lnTo>
                <a:lnTo>
                  <a:pt x="2770" y="1151"/>
                </a:lnTo>
                <a:lnTo>
                  <a:pt x="2772" y="1151"/>
                </a:lnTo>
                <a:moveTo>
                  <a:pt x="2629" y="961"/>
                </a:moveTo>
                <a:lnTo>
                  <a:pt x="2627" y="960"/>
                </a:lnTo>
                <a:lnTo>
                  <a:pt x="2627" y="962"/>
                </a:lnTo>
                <a:lnTo>
                  <a:pt x="2629" y="962"/>
                </a:lnTo>
                <a:lnTo>
                  <a:pt x="2629" y="962"/>
                </a:lnTo>
                <a:lnTo>
                  <a:pt x="2629" y="961"/>
                </a:lnTo>
                <a:lnTo>
                  <a:pt x="2629" y="961"/>
                </a:lnTo>
                <a:moveTo>
                  <a:pt x="2638" y="1001"/>
                </a:moveTo>
                <a:lnTo>
                  <a:pt x="2637" y="1001"/>
                </a:lnTo>
                <a:lnTo>
                  <a:pt x="2637" y="1001"/>
                </a:lnTo>
                <a:lnTo>
                  <a:pt x="2637" y="1001"/>
                </a:lnTo>
                <a:lnTo>
                  <a:pt x="2638" y="1002"/>
                </a:lnTo>
                <a:lnTo>
                  <a:pt x="2638" y="1002"/>
                </a:lnTo>
                <a:lnTo>
                  <a:pt x="2638" y="1001"/>
                </a:lnTo>
                <a:moveTo>
                  <a:pt x="2642" y="1011"/>
                </a:moveTo>
                <a:lnTo>
                  <a:pt x="2644" y="1011"/>
                </a:lnTo>
                <a:lnTo>
                  <a:pt x="2644" y="1011"/>
                </a:lnTo>
                <a:lnTo>
                  <a:pt x="2644" y="1011"/>
                </a:lnTo>
                <a:lnTo>
                  <a:pt x="2644" y="1009"/>
                </a:lnTo>
                <a:lnTo>
                  <a:pt x="2642" y="1011"/>
                </a:lnTo>
                <a:moveTo>
                  <a:pt x="2633" y="997"/>
                </a:moveTo>
                <a:lnTo>
                  <a:pt x="2633" y="996"/>
                </a:lnTo>
                <a:lnTo>
                  <a:pt x="2633" y="998"/>
                </a:lnTo>
                <a:lnTo>
                  <a:pt x="2633" y="998"/>
                </a:lnTo>
                <a:lnTo>
                  <a:pt x="2633" y="997"/>
                </a:lnTo>
                <a:moveTo>
                  <a:pt x="2659" y="1044"/>
                </a:moveTo>
                <a:lnTo>
                  <a:pt x="2659" y="1044"/>
                </a:lnTo>
                <a:lnTo>
                  <a:pt x="2659" y="1044"/>
                </a:lnTo>
                <a:lnTo>
                  <a:pt x="2659" y="1044"/>
                </a:lnTo>
                <a:lnTo>
                  <a:pt x="2659" y="1045"/>
                </a:lnTo>
                <a:lnTo>
                  <a:pt x="2659" y="1044"/>
                </a:lnTo>
                <a:lnTo>
                  <a:pt x="2659" y="1044"/>
                </a:lnTo>
                <a:moveTo>
                  <a:pt x="2644" y="1012"/>
                </a:moveTo>
                <a:lnTo>
                  <a:pt x="2644" y="1013"/>
                </a:lnTo>
                <a:lnTo>
                  <a:pt x="2644" y="1013"/>
                </a:lnTo>
                <a:lnTo>
                  <a:pt x="2644" y="1013"/>
                </a:lnTo>
                <a:lnTo>
                  <a:pt x="2645" y="1013"/>
                </a:lnTo>
                <a:lnTo>
                  <a:pt x="2645" y="1013"/>
                </a:lnTo>
                <a:lnTo>
                  <a:pt x="2645" y="1013"/>
                </a:lnTo>
                <a:lnTo>
                  <a:pt x="2645" y="1012"/>
                </a:lnTo>
                <a:lnTo>
                  <a:pt x="2645" y="1012"/>
                </a:lnTo>
                <a:lnTo>
                  <a:pt x="2645" y="1012"/>
                </a:lnTo>
                <a:lnTo>
                  <a:pt x="2644" y="1012"/>
                </a:lnTo>
                <a:lnTo>
                  <a:pt x="2644" y="1012"/>
                </a:lnTo>
                <a:lnTo>
                  <a:pt x="2644" y="1012"/>
                </a:lnTo>
                <a:lnTo>
                  <a:pt x="2644" y="1012"/>
                </a:lnTo>
                <a:moveTo>
                  <a:pt x="2649" y="1022"/>
                </a:moveTo>
                <a:lnTo>
                  <a:pt x="2649" y="1022"/>
                </a:lnTo>
                <a:lnTo>
                  <a:pt x="2649" y="1020"/>
                </a:lnTo>
                <a:lnTo>
                  <a:pt x="2648" y="1022"/>
                </a:lnTo>
                <a:lnTo>
                  <a:pt x="2648" y="1023"/>
                </a:lnTo>
                <a:lnTo>
                  <a:pt x="2649" y="1023"/>
                </a:lnTo>
                <a:lnTo>
                  <a:pt x="2649" y="1023"/>
                </a:lnTo>
                <a:lnTo>
                  <a:pt x="2649" y="1022"/>
                </a:lnTo>
                <a:moveTo>
                  <a:pt x="2629" y="969"/>
                </a:moveTo>
                <a:lnTo>
                  <a:pt x="2629" y="969"/>
                </a:lnTo>
                <a:lnTo>
                  <a:pt x="2629" y="969"/>
                </a:lnTo>
                <a:lnTo>
                  <a:pt x="2630" y="969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69"/>
                </a:lnTo>
                <a:lnTo>
                  <a:pt x="2629" y="968"/>
                </a:lnTo>
                <a:lnTo>
                  <a:pt x="2629" y="969"/>
                </a:lnTo>
                <a:moveTo>
                  <a:pt x="2733" y="885"/>
                </a:moveTo>
                <a:lnTo>
                  <a:pt x="2732" y="887"/>
                </a:lnTo>
                <a:lnTo>
                  <a:pt x="2730" y="887"/>
                </a:lnTo>
                <a:lnTo>
                  <a:pt x="2729" y="888"/>
                </a:lnTo>
                <a:lnTo>
                  <a:pt x="2729" y="888"/>
                </a:lnTo>
                <a:lnTo>
                  <a:pt x="2729" y="888"/>
                </a:lnTo>
                <a:lnTo>
                  <a:pt x="2729" y="892"/>
                </a:lnTo>
                <a:lnTo>
                  <a:pt x="2729" y="892"/>
                </a:lnTo>
                <a:lnTo>
                  <a:pt x="2729" y="894"/>
                </a:lnTo>
                <a:lnTo>
                  <a:pt x="2729" y="896"/>
                </a:lnTo>
                <a:lnTo>
                  <a:pt x="2732" y="896"/>
                </a:lnTo>
                <a:lnTo>
                  <a:pt x="2732" y="898"/>
                </a:lnTo>
                <a:lnTo>
                  <a:pt x="2733" y="898"/>
                </a:lnTo>
                <a:lnTo>
                  <a:pt x="2736" y="898"/>
                </a:lnTo>
                <a:lnTo>
                  <a:pt x="2736" y="898"/>
                </a:lnTo>
                <a:lnTo>
                  <a:pt x="2737" y="899"/>
                </a:lnTo>
                <a:lnTo>
                  <a:pt x="2737" y="899"/>
                </a:lnTo>
                <a:lnTo>
                  <a:pt x="2739" y="899"/>
                </a:lnTo>
                <a:lnTo>
                  <a:pt x="2739" y="899"/>
                </a:lnTo>
                <a:lnTo>
                  <a:pt x="2739" y="898"/>
                </a:lnTo>
                <a:lnTo>
                  <a:pt x="2740" y="898"/>
                </a:lnTo>
                <a:lnTo>
                  <a:pt x="2741" y="896"/>
                </a:lnTo>
                <a:lnTo>
                  <a:pt x="2741" y="896"/>
                </a:lnTo>
                <a:lnTo>
                  <a:pt x="2743" y="896"/>
                </a:lnTo>
                <a:lnTo>
                  <a:pt x="2743" y="896"/>
                </a:lnTo>
                <a:lnTo>
                  <a:pt x="2741" y="896"/>
                </a:lnTo>
                <a:lnTo>
                  <a:pt x="2743" y="895"/>
                </a:lnTo>
                <a:lnTo>
                  <a:pt x="2744" y="895"/>
                </a:lnTo>
                <a:lnTo>
                  <a:pt x="2744" y="895"/>
                </a:lnTo>
                <a:lnTo>
                  <a:pt x="2744" y="895"/>
                </a:lnTo>
                <a:lnTo>
                  <a:pt x="2746" y="894"/>
                </a:lnTo>
                <a:lnTo>
                  <a:pt x="2746" y="894"/>
                </a:lnTo>
                <a:lnTo>
                  <a:pt x="2746" y="894"/>
                </a:lnTo>
                <a:lnTo>
                  <a:pt x="2747" y="892"/>
                </a:lnTo>
                <a:lnTo>
                  <a:pt x="2747" y="891"/>
                </a:lnTo>
                <a:lnTo>
                  <a:pt x="2747" y="889"/>
                </a:lnTo>
                <a:lnTo>
                  <a:pt x="2747" y="889"/>
                </a:lnTo>
                <a:lnTo>
                  <a:pt x="2747" y="889"/>
                </a:lnTo>
                <a:lnTo>
                  <a:pt x="2748" y="888"/>
                </a:lnTo>
                <a:lnTo>
                  <a:pt x="2750" y="885"/>
                </a:lnTo>
                <a:lnTo>
                  <a:pt x="2750" y="885"/>
                </a:lnTo>
                <a:lnTo>
                  <a:pt x="2751" y="885"/>
                </a:lnTo>
                <a:lnTo>
                  <a:pt x="2751" y="884"/>
                </a:lnTo>
                <a:lnTo>
                  <a:pt x="2751" y="882"/>
                </a:lnTo>
                <a:lnTo>
                  <a:pt x="2751" y="882"/>
                </a:lnTo>
                <a:lnTo>
                  <a:pt x="2750" y="881"/>
                </a:lnTo>
                <a:lnTo>
                  <a:pt x="2750" y="881"/>
                </a:lnTo>
                <a:lnTo>
                  <a:pt x="2748" y="881"/>
                </a:lnTo>
                <a:lnTo>
                  <a:pt x="2748" y="880"/>
                </a:lnTo>
                <a:lnTo>
                  <a:pt x="2748" y="880"/>
                </a:lnTo>
                <a:lnTo>
                  <a:pt x="2747" y="881"/>
                </a:lnTo>
                <a:lnTo>
                  <a:pt x="2747" y="881"/>
                </a:lnTo>
                <a:lnTo>
                  <a:pt x="2747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4" y="881"/>
                </a:lnTo>
                <a:lnTo>
                  <a:pt x="2744" y="881"/>
                </a:lnTo>
                <a:lnTo>
                  <a:pt x="2743" y="881"/>
                </a:lnTo>
                <a:lnTo>
                  <a:pt x="2743" y="881"/>
                </a:lnTo>
                <a:lnTo>
                  <a:pt x="2740" y="881"/>
                </a:lnTo>
                <a:lnTo>
                  <a:pt x="2739" y="881"/>
                </a:lnTo>
                <a:lnTo>
                  <a:pt x="2737" y="881"/>
                </a:lnTo>
                <a:lnTo>
                  <a:pt x="2737" y="882"/>
                </a:lnTo>
                <a:lnTo>
                  <a:pt x="2736" y="882"/>
                </a:lnTo>
                <a:lnTo>
                  <a:pt x="2735" y="882"/>
                </a:lnTo>
                <a:lnTo>
                  <a:pt x="2735" y="882"/>
                </a:lnTo>
                <a:lnTo>
                  <a:pt x="2735" y="882"/>
                </a:lnTo>
                <a:lnTo>
                  <a:pt x="2733" y="884"/>
                </a:lnTo>
                <a:lnTo>
                  <a:pt x="2735" y="884"/>
                </a:lnTo>
                <a:lnTo>
                  <a:pt x="2735" y="884"/>
                </a:lnTo>
                <a:lnTo>
                  <a:pt x="2733" y="885"/>
                </a:lnTo>
                <a:lnTo>
                  <a:pt x="2733" y="885"/>
                </a:lnTo>
                <a:moveTo>
                  <a:pt x="2627" y="956"/>
                </a:moveTo>
                <a:lnTo>
                  <a:pt x="2627" y="956"/>
                </a:lnTo>
                <a:lnTo>
                  <a:pt x="2627" y="956"/>
                </a:lnTo>
                <a:lnTo>
                  <a:pt x="2627" y="956"/>
                </a:lnTo>
                <a:lnTo>
                  <a:pt x="2627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7" y="956"/>
                </a:lnTo>
                <a:moveTo>
                  <a:pt x="2631" y="996"/>
                </a:moveTo>
                <a:lnTo>
                  <a:pt x="2630" y="996"/>
                </a:lnTo>
                <a:lnTo>
                  <a:pt x="2630" y="996"/>
                </a:lnTo>
                <a:lnTo>
                  <a:pt x="2630" y="998"/>
                </a:lnTo>
                <a:lnTo>
                  <a:pt x="2630" y="1000"/>
                </a:lnTo>
                <a:lnTo>
                  <a:pt x="2630" y="1000"/>
                </a:lnTo>
                <a:lnTo>
                  <a:pt x="2631" y="998"/>
                </a:lnTo>
                <a:lnTo>
                  <a:pt x="2631" y="998"/>
                </a:lnTo>
                <a:lnTo>
                  <a:pt x="2631" y="998"/>
                </a:lnTo>
                <a:lnTo>
                  <a:pt x="2631" y="997"/>
                </a:lnTo>
                <a:lnTo>
                  <a:pt x="2631" y="996"/>
                </a:lnTo>
                <a:lnTo>
                  <a:pt x="2631" y="996"/>
                </a:lnTo>
                <a:moveTo>
                  <a:pt x="2668" y="1060"/>
                </a:moveTo>
                <a:lnTo>
                  <a:pt x="2668" y="1059"/>
                </a:lnTo>
                <a:lnTo>
                  <a:pt x="2668" y="1059"/>
                </a:lnTo>
                <a:lnTo>
                  <a:pt x="2667" y="1060"/>
                </a:lnTo>
                <a:lnTo>
                  <a:pt x="2667" y="1060"/>
                </a:lnTo>
                <a:lnTo>
                  <a:pt x="2668" y="1062"/>
                </a:lnTo>
                <a:lnTo>
                  <a:pt x="2668" y="1063"/>
                </a:lnTo>
                <a:lnTo>
                  <a:pt x="2668" y="1063"/>
                </a:lnTo>
                <a:lnTo>
                  <a:pt x="2668" y="1063"/>
                </a:lnTo>
                <a:lnTo>
                  <a:pt x="2670" y="1063"/>
                </a:lnTo>
                <a:lnTo>
                  <a:pt x="2670" y="1063"/>
                </a:lnTo>
                <a:lnTo>
                  <a:pt x="2670" y="1062"/>
                </a:lnTo>
                <a:lnTo>
                  <a:pt x="2670" y="1062"/>
                </a:lnTo>
                <a:lnTo>
                  <a:pt x="2670" y="1060"/>
                </a:lnTo>
                <a:lnTo>
                  <a:pt x="2668" y="1060"/>
                </a:lnTo>
                <a:moveTo>
                  <a:pt x="2630" y="962"/>
                </a:moveTo>
                <a:lnTo>
                  <a:pt x="2629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2"/>
                </a:lnTo>
                <a:lnTo>
                  <a:pt x="2630" y="961"/>
                </a:lnTo>
                <a:lnTo>
                  <a:pt x="2630" y="961"/>
                </a:lnTo>
                <a:lnTo>
                  <a:pt x="2630" y="961"/>
                </a:lnTo>
                <a:lnTo>
                  <a:pt x="2630" y="962"/>
                </a:lnTo>
                <a:lnTo>
                  <a:pt x="2630" y="962"/>
                </a:lnTo>
                <a:moveTo>
                  <a:pt x="2678" y="1066"/>
                </a:moveTo>
                <a:lnTo>
                  <a:pt x="2679" y="1067"/>
                </a:lnTo>
                <a:lnTo>
                  <a:pt x="2679" y="1066"/>
                </a:lnTo>
                <a:lnTo>
                  <a:pt x="2679" y="1066"/>
                </a:lnTo>
                <a:lnTo>
                  <a:pt x="2679" y="1066"/>
                </a:lnTo>
                <a:lnTo>
                  <a:pt x="2679" y="1064"/>
                </a:lnTo>
                <a:lnTo>
                  <a:pt x="2678" y="1064"/>
                </a:lnTo>
                <a:lnTo>
                  <a:pt x="2678" y="1064"/>
                </a:lnTo>
                <a:lnTo>
                  <a:pt x="2678" y="1066"/>
                </a:lnTo>
                <a:moveTo>
                  <a:pt x="2679" y="1063"/>
                </a:moveTo>
                <a:lnTo>
                  <a:pt x="2678" y="1062"/>
                </a:lnTo>
                <a:lnTo>
                  <a:pt x="2678" y="1062"/>
                </a:lnTo>
                <a:lnTo>
                  <a:pt x="2678" y="1063"/>
                </a:lnTo>
                <a:lnTo>
                  <a:pt x="2678" y="1063"/>
                </a:lnTo>
                <a:lnTo>
                  <a:pt x="2679" y="1063"/>
                </a:lnTo>
                <a:lnTo>
                  <a:pt x="2679" y="1063"/>
                </a:lnTo>
                <a:lnTo>
                  <a:pt x="2679" y="1063"/>
                </a:lnTo>
                <a:moveTo>
                  <a:pt x="2685" y="1062"/>
                </a:moveTo>
                <a:lnTo>
                  <a:pt x="2685" y="1062"/>
                </a:lnTo>
                <a:lnTo>
                  <a:pt x="2684" y="1062"/>
                </a:lnTo>
                <a:lnTo>
                  <a:pt x="2684" y="1063"/>
                </a:lnTo>
                <a:lnTo>
                  <a:pt x="2684" y="1063"/>
                </a:lnTo>
                <a:lnTo>
                  <a:pt x="2684" y="1063"/>
                </a:lnTo>
                <a:lnTo>
                  <a:pt x="2684" y="1063"/>
                </a:lnTo>
                <a:lnTo>
                  <a:pt x="2685" y="1063"/>
                </a:lnTo>
                <a:lnTo>
                  <a:pt x="2685" y="1062"/>
                </a:lnTo>
                <a:lnTo>
                  <a:pt x="2686" y="1062"/>
                </a:lnTo>
                <a:lnTo>
                  <a:pt x="2686" y="1062"/>
                </a:lnTo>
                <a:lnTo>
                  <a:pt x="2685" y="1062"/>
                </a:lnTo>
                <a:lnTo>
                  <a:pt x="2685" y="1062"/>
                </a:lnTo>
                <a:moveTo>
                  <a:pt x="2660" y="1056"/>
                </a:moveTo>
                <a:lnTo>
                  <a:pt x="2662" y="1056"/>
                </a:lnTo>
                <a:lnTo>
                  <a:pt x="2663" y="1056"/>
                </a:lnTo>
                <a:lnTo>
                  <a:pt x="2663" y="1055"/>
                </a:lnTo>
                <a:lnTo>
                  <a:pt x="2663" y="1055"/>
                </a:lnTo>
                <a:lnTo>
                  <a:pt x="2663" y="1053"/>
                </a:lnTo>
                <a:lnTo>
                  <a:pt x="2663" y="1053"/>
                </a:lnTo>
                <a:lnTo>
                  <a:pt x="2662" y="1052"/>
                </a:lnTo>
                <a:lnTo>
                  <a:pt x="2662" y="1053"/>
                </a:lnTo>
                <a:lnTo>
                  <a:pt x="2660" y="1053"/>
                </a:lnTo>
                <a:lnTo>
                  <a:pt x="2660" y="1053"/>
                </a:lnTo>
                <a:lnTo>
                  <a:pt x="2660" y="1055"/>
                </a:lnTo>
                <a:lnTo>
                  <a:pt x="2660" y="1056"/>
                </a:lnTo>
                <a:lnTo>
                  <a:pt x="2660" y="1056"/>
                </a:lnTo>
                <a:moveTo>
                  <a:pt x="2677" y="1067"/>
                </a:moveTo>
                <a:lnTo>
                  <a:pt x="2678" y="1067"/>
                </a:lnTo>
                <a:lnTo>
                  <a:pt x="2678" y="1067"/>
                </a:lnTo>
                <a:lnTo>
                  <a:pt x="2677" y="1066"/>
                </a:lnTo>
                <a:lnTo>
                  <a:pt x="2677" y="1066"/>
                </a:lnTo>
                <a:lnTo>
                  <a:pt x="2677" y="1067"/>
                </a:lnTo>
                <a:lnTo>
                  <a:pt x="2677" y="1067"/>
                </a:lnTo>
                <a:lnTo>
                  <a:pt x="2677" y="1067"/>
                </a:lnTo>
                <a:moveTo>
                  <a:pt x="2675" y="1063"/>
                </a:moveTo>
                <a:lnTo>
                  <a:pt x="2673" y="1062"/>
                </a:lnTo>
                <a:lnTo>
                  <a:pt x="2673" y="1062"/>
                </a:lnTo>
                <a:lnTo>
                  <a:pt x="2673" y="1063"/>
                </a:lnTo>
                <a:lnTo>
                  <a:pt x="2673" y="1063"/>
                </a:lnTo>
                <a:lnTo>
                  <a:pt x="2673" y="1063"/>
                </a:lnTo>
                <a:lnTo>
                  <a:pt x="2674" y="1063"/>
                </a:lnTo>
                <a:lnTo>
                  <a:pt x="2674" y="1064"/>
                </a:lnTo>
                <a:lnTo>
                  <a:pt x="2675" y="1064"/>
                </a:lnTo>
                <a:lnTo>
                  <a:pt x="2675" y="1064"/>
                </a:lnTo>
                <a:lnTo>
                  <a:pt x="2677" y="1064"/>
                </a:lnTo>
                <a:lnTo>
                  <a:pt x="2677" y="1064"/>
                </a:lnTo>
                <a:lnTo>
                  <a:pt x="2675" y="1063"/>
                </a:lnTo>
                <a:lnTo>
                  <a:pt x="2675" y="1063"/>
                </a:lnTo>
                <a:moveTo>
                  <a:pt x="2670" y="1059"/>
                </a:moveTo>
                <a:lnTo>
                  <a:pt x="2666" y="1058"/>
                </a:lnTo>
                <a:lnTo>
                  <a:pt x="2666" y="1058"/>
                </a:lnTo>
                <a:lnTo>
                  <a:pt x="2666" y="1058"/>
                </a:lnTo>
                <a:lnTo>
                  <a:pt x="2666" y="1058"/>
                </a:lnTo>
                <a:lnTo>
                  <a:pt x="2666" y="1059"/>
                </a:lnTo>
                <a:lnTo>
                  <a:pt x="2667" y="1059"/>
                </a:lnTo>
                <a:lnTo>
                  <a:pt x="2668" y="1059"/>
                </a:lnTo>
                <a:lnTo>
                  <a:pt x="2668" y="1059"/>
                </a:lnTo>
                <a:lnTo>
                  <a:pt x="2670" y="1060"/>
                </a:lnTo>
                <a:lnTo>
                  <a:pt x="2670" y="1060"/>
                </a:lnTo>
                <a:lnTo>
                  <a:pt x="2670" y="1059"/>
                </a:lnTo>
                <a:lnTo>
                  <a:pt x="2670" y="1059"/>
                </a:lnTo>
                <a:moveTo>
                  <a:pt x="2671" y="1062"/>
                </a:moveTo>
                <a:lnTo>
                  <a:pt x="2670" y="1063"/>
                </a:lnTo>
                <a:lnTo>
                  <a:pt x="2670" y="1063"/>
                </a:lnTo>
                <a:lnTo>
                  <a:pt x="2670" y="1063"/>
                </a:lnTo>
                <a:lnTo>
                  <a:pt x="2670" y="1064"/>
                </a:lnTo>
                <a:lnTo>
                  <a:pt x="2670" y="1064"/>
                </a:lnTo>
                <a:lnTo>
                  <a:pt x="2671" y="1064"/>
                </a:lnTo>
                <a:lnTo>
                  <a:pt x="2673" y="1066"/>
                </a:lnTo>
                <a:lnTo>
                  <a:pt x="2673" y="1066"/>
                </a:lnTo>
                <a:lnTo>
                  <a:pt x="2674" y="1066"/>
                </a:lnTo>
                <a:lnTo>
                  <a:pt x="2675" y="1066"/>
                </a:lnTo>
                <a:lnTo>
                  <a:pt x="2675" y="1066"/>
                </a:lnTo>
                <a:lnTo>
                  <a:pt x="2675" y="1064"/>
                </a:lnTo>
                <a:lnTo>
                  <a:pt x="2674" y="1064"/>
                </a:lnTo>
                <a:lnTo>
                  <a:pt x="2673" y="1063"/>
                </a:lnTo>
                <a:lnTo>
                  <a:pt x="2673" y="1063"/>
                </a:lnTo>
                <a:lnTo>
                  <a:pt x="2671" y="1063"/>
                </a:lnTo>
                <a:lnTo>
                  <a:pt x="2671" y="1062"/>
                </a:lnTo>
                <a:moveTo>
                  <a:pt x="2685" y="1064"/>
                </a:moveTo>
                <a:lnTo>
                  <a:pt x="2685" y="1064"/>
                </a:lnTo>
                <a:lnTo>
                  <a:pt x="2685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5" y="1063"/>
                </a:lnTo>
                <a:lnTo>
                  <a:pt x="2685" y="1064"/>
                </a:lnTo>
                <a:moveTo>
                  <a:pt x="2856" y="938"/>
                </a:moveTo>
                <a:lnTo>
                  <a:pt x="2857" y="939"/>
                </a:lnTo>
                <a:lnTo>
                  <a:pt x="2857" y="939"/>
                </a:lnTo>
                <a:lnTo>
                  <a:pt x="2856" y="938"/>
                </a:lnTo>
                <a:lnTo>
                  <a:pt x="2856" y="938"/>
                </a:lnTo>
                <a:lnTo>
                  <a:pt x="2856" y="938"/>
                </a:lnTo>
                <a:lnTo>
                  <a:pt x="2856" y="938"/>
                </a:lnTo>
                <a:moveTo>
                  <a:pt x="2895" y="746"/>
                </a:moveTo>
                <a:lnTo>
                  <a:pt x="2895" y="746"/>
                </a:lnTo>
                <a:lnTo>
                  <a:pt x="2895" y="746"/>
                </a:lnTo>
                <a:lnTo>
                  <a:pt x="2895" y="747"/>
                </a:lnTo>
                <a:lnTo>
                  <a:pt x="2895" y="747"/>
                </a:lnTo>
                <a:lnTo>
                  <a:pt x="2897" y="747"/>
                </a:lnTo>
                <a:lnTo>
                  <a:pt x="2897" y="747"/>
                </a:lnTo>
                <a:lnTo>
                  <a:pt x="2900" y="747"/>
                </a:lnTo>
                <a:lnTo>
                  <a:pt x="2901" y="746"/>
                </a:lnTo>
                <a:lnTo>
                  <a:pt x="2902" y="746"/>
                </a:lnTo>
                <a:lnTo>
                  <a:pt x="2902" y="746"/>
                </a:lnTo>
                <a:lnTo>
                  <a:pt x="2902" y="745"/>
                </a:lnTo>
                <a:lnTo>
                  <a:pt x="2902" y="745"/>
                </a:lnTo>
                <a:lnTo>
                  <a:pt x="2901" y="743"/>
                </a:lnTo>
                <a:lnTo>
                  <a:pt x="2901" y="743"/>
                </a:lnTo>
                <a:lnTo>
                  <a:pt x="2897" y="745"/>
                </a:lnTo>
                <a:lnTo>
                  <a:pt x="2895" y="746"/>
                </a:lnTo>
                <a:moveTo>
                  <a:pt x="2908" y="1062"/>
                </a:moveTo>
                <a:lnTo>
                  <a:pt x="2908" y="1064"/>
                </a:lnTo>
                <a:lnTo>
                  <a:pt x="2909" y="1064"/>
                </a:lnTo>
                <a:lnTo>
                  <a:pt x="2909" y="1066"/>
                </a:lnTo>
                <a:lnTo>
                  <a:pt x="2909" y="1066"/>
                </a:lnTo>
                <a:lnTo>
                  <a:pt x="2908" y="1066"/>
                </a:lnTo>
                <a:lnTo>
                  <a:pt x="2908" y="1067"/>
                </a:lnTo>
                <a:lnTo>
                  <a:pt x="2908" y="1069"/>
                </a:lnTo>
                <a:lnTo>
                  <a:pt x="2909" y="1069"/>
                </a:lnTo>
                <a:lnTo>
                  <a:pt x="2909" y="1070"/>
                </a:lnTo>
                <a:lnTo>
                  <a:pt x="2911" y="1070"/>
                </a:lnTo>
                <a:lnTo>
                  <a:pt x="2909" y="1071"/>
                </a:lnTo>
                <a:lnTo>
                  <a:pt x="2909" y="1073"/>
                </a:lnTo>
                <a:lnTo>
                  <a:pt x="2909" y="1074"/>
                </a:lnTo>
                <a:lnTo>
                  <a:pt x="2909" y="1074"/>
                </a:lnTo>
                <a:lnTo>
                  <a:pt x="2909" y="1076"/>
                </a:lnTo>
                <a:lnTo>
                  <a:pt x="2911" y="1076"/>
                </a:lnTo>
                <a:lnTo>
                  <a:pt x="2912" y="1077"/>
                </a:lnTo>
                <a:lnTo>
                  <a:pt x="2912" y="1077"/>
                </a:lnTo>
                <a:lnTo>
                  <a:pt x="2913" y="1078"/>
                </a:lnTo>
                <a:lnTo>
                  <a:pt x="2913" y="1080"/>
                </a:lnTo>
                <a:lnTo>
                  <a:pt x="2915" y="1080"/>
                </a:lnTo>
                <a:lnTo>
                  <a:pt x="2915" y="1081"/>
                </a:lnTo>
                <a:lnTo>
                  <a:pt x="2916" y="1081"/>
                </a:lnTo>
                <a:lnTo>
                  <a:pt x="2916" y="1081"/>
                </a:lnTo>
                <a:lnTo>
                  <a:pt x="2915" y="1080"/>
                </a:lnTo>
                <a:lnTo>
                  <a:pt x="2913" y="1077"/>
                </a:lnTo>
                <a:lnTo>
                  <a:pt x="2912" y="1076"/>
                </a:lnTo>
                <a:lnTo>
                  <a:pt x="2912" y="1073"/>
                </a:lnTo>
                <a:lnTo>
                  <a:pt x="2912" y="1071"/>
                </a:lnTo>
                <a:lnTo>
                  <a:pt x="2912" y="1071"/>
                </a:lnTo>
                <a:lnTo>
                  <a:pt x="2912" y="1070"/>
                </a:lnTo>
                <a:lnTo>
                  <a:pt x="2912" y="1069"/>
                </a:lnTo>
                <a:lnTo>
                  <a:pt x="2912" y="1069"/>
                </a:lnTo>
                <a:lnTo>
                  <a:pt x="2912" y="1069"/>
                </a:lnTo>
                <a:lnTo>
                  <a:pt x="2913" y="1069"/>
                </a:lnTo>
                <a:lnTo>
                  <a:pt x="2915" y="1069"/>
                </a:lnTo>
                <a:lnTo>
                  <a:pt x="2916" y="1069"/>
                </a:lnTo>
                <a:lnTo>
                  <a:pt x="2917" y="1069"/>
                </a:lnTo>
                <a:lnTo>
                  <a:pt x="2917" y="1070"/>
                </a:lnTo>
                <a:lnTo>
                  <a:pt x="2922" y="1070"/>
                </a:lnTo>
                <a:lnTo>
                  <a:pt x="2922" y="1070"/>
                </a:lnTo>
                <a:lnTo>
                  <a:pt x="2920" y="1070"/>
                </a:lnTo>
                <a:lnTo>
                  <a:pt x="2920" y="1070"/>
                </a:lnTo>
                <a:lnTo>
                  <a:pt x="2919" y="1069"/>
                </a:lnTo>
                <a:lnTo>
                  <a:pt x="2919" y="1069"/>
                </a:lnTo>
                <a:lnTo>
                  <a:pt x="2919" y="1067"/>
                </a:lnTo>
                <a:lnTo>
                  <a:pt x="2919" y="1067"/>
                </a:lnTo>
                <a:lnTo>
                  <a:pt x="2916" y="1067"/>
                </a:lnTo>
                <a:lnTo>
                  <a:pt x="2915" y="1066"/>
                </a:lnTo>
                <a:lnTo>
                  <a:pt x="2915" y="1064"/>
                </a:lnTo>
                <a:lnTo>
                  <a:pt x="2916" y="1064"/>
                </a:lnTo>
                <a:lnTo>
                  <a:pt x="2916" y="1064"/>
                </a:lnTo>
                <a:lnTo>
                  <a:pt x="2917" y="1063"/>
                </a:lnTo>
                <a:lnTo>
                  <a:pt x="2919" y="1063"/>
                </a:lnTo>
                <a:lnTo>
                  <a:pt x="2919" y="1062"/>
                </a:lnTo>
                <a:lnTo>
                  <a:pt x="2920" y="1060"/>
                </a:lnTo>
                <a:lnTo>
                  <a:pt x="2919" y="1059"/>
                </a:lnTo>
                <a:lnTo>
                  <a:pt x="2919" y="1058"/>
                </a:lnTo>
                <a:lnTo>
                  <a:pt x="2919" y="1058"/>
                </a:lnTo>
                <a:lnTo>
                  <a:pt x="2917" y="1058"/>
                </a:lnTo>
                <a:lnTo>
                  <a:pt x="2916" y="1059"/>
                </a:lnTo>
                <a:lnTo>
                  <a:pt x="2915" y="1059"/>
                </a:lnTo>
                <a:lnTo>
                  <a:pt x="2915" y="1060"/>
                </a:lnTo>
                <a:lnTo>
                  <a:pt x="2915" y="1060"/>
                </a:lnTo>
                <a:lnTo>
                  <a:pt x="2915" y="1062"/>
                </a:lnTo>
                <a:lnTo>
                  <a:pt x="2913" y="1062"/>
                </a:lnTo>
                <a:lnTo>
                  <a:pt x="2913" y="1062"/>
                </a:lnTo>
                <a:lnTo>
                  <a:pt x="2912" y="1063"/>
                </a:lnTo>
                <a:lnTo>
                  <a:pt x="2912" y="1064"/>
                </a:lnTo>
                <a:lnTo>
                  <a:pt x="2912" y="1064"/>
                </a:lnTo>
                <a:lnTo>
                  <a:pt x="2912" y="1064"/>
                </a:lnTo>
                <a:lnTo>
                  <a:pt x="2911" y="1064"/>
                </a:lnTo>
                <a:lnTo>
                  <a:pt x="2911" y="1064"/>
                </a:lnTo>
                <a:lnTo>
                  <a:pt x="2909" y="1064"/>
                </a:lnTo>
                <a:lnTo>
                  <a:pt x="2909" y="1064"/>
                </a:lnTo>
                <a:lnTo>
                  <a:pt x="2909" y="1063"/>
                </a:lnTo>
                <a:lnTo>
                  <a:pt x="2909" y="1063"/>
                </a:lnTo>
                <a:lnTo>
                  <a:pt x="2912" y="1062"/>
                </a:lnTo>
                <a:lnTo>
                  <a:pt x="2912" y="1060"/>
                </a:lnTo>
                <a:lnTo>
                  <a:pt x="2913" y="1060"/>
                </a:lnTo>
                <a:lnTo>
                  <a:pt x="2913" y="1059"/>
                </a:lnTo>
                <a:lnTo>
                  <a:pt x="2913" y="1058"/>
                </a:lnTo>
                <a:lnTo>
                  <a:pt x="2913" y="1056"/>
                </a:lnTo>
                <a:lnTo>
                  <a:pt x="2912" y="1056"/>
                </a:lnTo>
                <a:lnTo>
                  <a:pt x="2912" y="1055"/>
                </a:lnTo>
                <a:lnTo>
                  <a:pt x="2912" y="1055"/>
                </a:lnTo>
                <a:lnTo>
                  <a:pt x="2912" y="1055"/>
                </a:lnTo>
                <a:lnTo>
                  <a:pt x="2913" y="1052"/>
                </a:lnTo>
                <a:lnTo>
                  <a:pt x="2913" y="1052"/>
                </a:lnTo>
                <a:lnTo>
                  <a:pt x="2913" y="1052"/>
                </a:lnTo>
                <a:lnTo>
                  <a:pt x="2912" y="1052"/>
                </a:lnTo>
                <a:lnTo>
                  <a:pt x="2912" y="1052"/>
                </a:lnTo>
                <a:lnTo>
                  <a:pt x="2911" y="1055"/>
                </a:lnTo>
                <a:lnTo>
                  <a:pt x="2909" y="1055"/>
                </a:lnTo>
                <a:lnTo>
                  <a:pt x="2909" y="1056"/>
                </a:lnTo>
                <a:lnTo>
                  <a:pt x="2909" y="1058"/>
                </a:lnTo>
                <a:lnTo>
                  <a:pt x="2908" y="1058"/>
                </a:lnTo>
                <a:lnTo>
                  <a:pt x="2908" y="1059"/>
                </a:lnTo>
                <a:lnTo>
                  <a:pt x="2908" y="1060"/>
                </a:lnTo>
                <a:lnTo>
                  <a:pt x="2908" y="1062"/>
                </a:lnTo>
                <a:moveTo>
                  <a:pt x="2882" y="696"/>
                </a:move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2" y="696"/>
                </a:lnTo>
                <a:lnTo>
                  <a:pt x="2882" y="696"/>
                </a:lnTo>
                <a:moveTo>
                  <a:pt x="2901" y="735"/>
                </a:moveTo>
                <a:lnTo>
                  <a:pt x="2901" y="735"/>
                </a:lnTo>
                <a:lnTo>
                  <a:pt x="2900" y="735"/>
                </a:lnTo>
                <a:lnTo>
                  <a:pt x="2900" y="735"/>
                </a:lnTo>
                <a:lnTo>
                  <a:pt x="2900" y="736"/>
                </a:lnTo>
                <a:lnTo>
                  <a:pt x="2901" y="736"/>
                </a:lnTo>
                <a:lnTo>
                  <a:pt x="2901" y="735"/>
                </a:lnTo>
                <a:moveTo>
                  <a:pt x="2873" y="840"/>
                </a:moveTo>
                <a:lnTo>
                  <a:pt x="2873" y="838"/>
                </a:lnTo>
                <a:lnTo>
                  <a:pt x="2873" y="838"/>
                </a:lnTo>
                <a:lnTo>
                  <a:pt x="2873" y="838"/>
                </a:lnTo>
                <a:lnTo>
                  <a:pt x="2872" y="837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3" y="840"/>
                </a:lnTo>
                <a:moveTo>
                  <a:pt x="2875" y="943"/>
                </a:moveTo>
                <a:lnTo>
                  <a:pt x="2876" y="945"/>
                </a:lnTo>
                <a:lnTo>
                  <a:pt x="2878" y="943"/>
                </a:lnTo>
                <a:lnTo>
                  <a:pt x="2878" y="943"/>
                </a:lnTo>
                <a:lnTo>
                  <a:pt x="2878" y="945"/>
                </a:lnTo>
                <a:lnTo>
                  <a:pt x="2878" y="943"/>
                </a:lnTo>
                <a:lnTo>
                  <a:pt x="2879" y="943"/>
                </a:lnTo>
                <a:lnTo>
                  <a:pt x="2879" y="942"/>
                </a:lnTo>
                <a:lnTo>
                  <a:pt x="2879" y="940"/>
                </a:lnTo>
                <a:lnTo>
                  <a:pt x="2878" y="940"/>
                </a:lnTo>
                <a:lnTo>
                  <a:pt x="2878" y="940"/>
                </a:lnTo>
                <a:lnTo>
                  <a:pt x="2876" y="939"/>
                </a:lnTo>
                <a:lnTo>
                  <a:pt x="2876" y="939"/>
                </a:lnTo>
                <a:lnTo>
                  <a:pt x="2876" y="939"/>
                </a:lnTo>
                <a:lnTo>
                  <a:pt x="2876" y="940"/>
                </a:lnTo>
                <a:lnTo>
                  <a:pt x="2876" y="942"/>
                </a:lnTo>
                <a:lnTo>
                  <a:pt x="2875" y="943"/>
                </a:lnTo>
                <a:lnTo>
                  <a:pt x="2875" y="943"/>
                </a:lnTo>
                <a:moveTo>
                  <a:pt x="2911" y="819"/>
                </a:moveTo>
                <a:lnTo>
                  <a:pt x="2909" y="819"/>
                </a:lnTo>
                <a:lnTo>
                  <a:pt x="2909" y="820"/>
                </a:lnTo>
                <a:lnTo>
                  <a:pt x="2909" y="820"/>
                </a:lnTo>
                <a:lnTo>
                  <a:pt x="2911" y="820"/>
                </a:lnTo>
                <a:lnTo>
                  <a:pt x="2911" y="820"/>
                </a:lnTo>
                <a:lnTo>
                  <a:pt x="2911" y="820"/>
                </a:lnTo>
                <a:lnTo>
                  <a:pt x="2911" y="819"/>
                </a:lnTo>
                <a:lnTo>
                  <a:pt x="2911" y="819"/>
                </a:lnTo>
                <a:lnTo>
                  <a:pt x="2912" y="819"/>
                </a:lnTo>
                <a:lnTo>
                  <a:pt x="2912" y="818"/>
                </a:lnTo>
                <a:lnTo>
                  <a:pt x="2912" y="818"/>
                </a:lnTo>
                <a:lnTo>
                  <a:pt x="2912" y="818"/>
                </a:lnTo>
                <a:lnTo>
                  <a:pt x="2912" y="818"/>
                </a:lnTo>
                <a:lnTo>
                  <a:pt x="2913" y="816"/>
                </a:lnTo>
                <a:lnTo>
                  <a:pt x="2913" y="816"/>
                </a:lnTo>
                <a:lnTo>
                  <a:pt x="2915" y="815"/>
                </a:lnTo>
                <a:lnTo>
                  <a:pt x="2915" y="815"/>
                </a:lnTo>
                <a:lnTo>
                  <a:pt x="2916" y="815"/>
                </a:lnTo>
                <a:lnTo>
                  <a:pt x="2916" y="814"/>
                </a:lnTo>
                <a:lnTo>
                  <a:pt x="2915" y="812"/>
                </a:lnTo>
                <a:lnTo>
                  <a:pt x="2915" y="814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2" y="815"/>
                </a:lnTo>
                <a:lnTo>
                  <a:pt x="2912" y="815"/>
                </a:lnTo>
                <a:lnTo>
                  <a:pt x="2912" y="815"/>
                </a:lnTo>
                <a:lnTo>
                  <a:pt x="2912" y="816"/>
                </a:lnTo>
                <a:lnTo>
                  <a:pt x="2912" y="816"/>
                </a:lnTo>
                <a:lnTo>
                  <a:pt x="2911" y="816"/>
                </a:lnTo>
                <a:lnTo>
                  <a:pt x="2911" y="818"/>
                </a:lnTo>
                <a:lnTo>
                  <a:pt x="2911" y="818"/>
                </a:lnTo>
                <a:lnTo>
                  <a:pt x="2911" y="819"/>
                </a:lnTo>
                <a:moveTo>
                  <a:pt x="2878" y="953"/>
                </a:moveTo>
                <a:lnTo>
                  <a:pt x="2878" y="956"/>
                </a:lnTo>
                <a:lnTo>
                  <a:pt x="2879" y="957"/>
                </a:lnTo>
                <a:lnTo>
                  <a:pt x="2879" y="957"/>
                </a:lnTo>
                <a:lnTo>
                  <a:pt x="2880" y="958"/>
                </a:lnTo>
                <a:lnTo>
                  <a:pt x="2880" y="958"/>
                </a:lnTo>
                <a:lnTo>
                  <a:pt x="2882" y="958"/>
                </a:lnTo>
                <a:lnTo>
                  <a:pt x="2882" y="960"/>
                </a:lnTo>
                <a:lnTo>
                  <a:pt x="2882" y="960"/>
                </a:lnTo>
                <a:lnTo>
                  <a:pt x="2883" y="960"/>
                </a:lnTo>
                <a:lnTo>
                  <a:pt x="2883" y="961"/>
                </a:lnTo>
                <a:lnTo>
                  <a:pt x="2883" y="961"/>
                </a:lnTo>
                <a:lnTo>
                  <a:pt x="2884" y="961"/>
                </a:lnTo>
                <a:lnTo>
                  <a:pt x="2884" y="961"/>
                </a:lnTo>
                <a:lnTo>
                  <a:pt x="2884" y="962"/>
                </a:lnTo>
                <a:lnTo>
                  <a:pt x="2883" y="962"/>
                </a:lnTo>
                <a:lnTo>
                  <a:pt x="2883" y="964"/>
                </a:lnTo>
                <a:lnTo>
                  <a:pt x="2884" y="965"/>
                </a:lnTo>
                <a:lnTo>
                  <a:pt x="2884" y="965"/>
                </a:lnTo>
                <a:lnTo>
                  <a:pt x="2886" y="967"/>
                </a:lnTo>
                <a:lnTo>
                  <a:pt x="2886" y="967"/>
                </a:lnTo>
                <a:lnTo>
                  <a:pt x="2887" y="967"/>
                </a:lnTo>
                <a:lnTo>
                  <a:pt x="2889" y="968"/>
                </a:lnTo>
                <a:lnTo>
                  <a:pt x="2890" y="967"/>
                </a:lnTo>
                <a:lnTo>
                  <a:pt x="2890" y="968"/>
                </a:lnTo>
                <a:lnTo>
                  <a:pt x="2891" y="968"/>
                </a:lnTo>
                <a:lnTo>
                  <a:pt x="2891" y="968"/>
                </a:lnTo>
                <a:lnTo>
                  <a:pt x="2891" y="967"/>
                </a:lnTo>
                <a:lnTo>
                  <a:pt x="2890" y="967"/>
                </a:lnTo>
                <a:lnTo>
                  <a:pt x="2890" y="967"/>
                </a:lnTo>
                <a:lnTo>
                  <a:pt x="2890" y="965"/>
                </a:lnTo>
                <a:lnTo>
                  <a:pt x="2890" y="965"/>
                </a:lnTo>
                <a:lnTo>
                  <a:pt x="2890" y="965"/>
                </a:lnTo>
                <a:lnTo>
                  <a:pt x="2889" y="964"/>
                </a:lnTo>
                <a:lnTo>
                  <a:pt x="2889" y="962"/>
                </a:lnTo>
                <a:lnTo>
                  <a:pt x="2889" y="962"/>
                </a:lnTo>
                <a:lnTo>
                  <a:pt x="2889" y="961"/>
                </a:lnTo>
                <a:lnTo>
                  <a:pt x="2889" y="961"/>
                </a:lnTo>
                <a:lnTo>
                  <a:pt x="2889" y="960"/>
                </a:lnTo>
                <a:lnTo>
                  <a:pt x="2889" y="958"/>
                </a:lnTo>
                <a:lnTo>
                  <a:pt x="2889" y="957"/>
                </a:lnTo>
                <a:lnTo>
                  <a:pt x="2890" y="957"/>
                </a:lnTo>
                <a:lnTo>
                  <a:pt x="2889" y="957"/>
                </a:lnTo>
                <a:lnTo>
                  <a:pt x="2889" y="956"/>
                </a:lnTo>
                <a:lnTo>
                  <a:pt x="2887" y="956"/>
                </a:lnTo>
                <a:lnTo>
                  <a:pt x="2887" y="956"/>
                </a:lnTo>
                <a:lnTo>
                  <a:pt x="2887" y="956"/>
                </a:lnTo>
                <a:lnTo>
                  <a:pt x="2887" y="954"/>
                </a:lnTo>
                <a:lnTo>
                  <a:pt x="2886" y="954"/>
                </a:lnTo>
                <a:lnTo>
                  <a:pt x="2886" y="953"/>
                </a:lnTo>
                <a:lnTo>
                  <a:pt x="2883" y="954"/>
                </a:lnTo>
                <a:lnTo>
                  <a:pt x="2880" y="954"/>
                </a:lnTo>
                <a:lnTo>
                  <a:pt x="2878" y="953"/>
                </a:lnTo>
                <a:moveTo>
                  <a:pt x="2876" y="838"/>
                </a:moveTo>
                <a:lnTo>
                  <a:pt x="2878" y="838"/>
                </a:lnTo>
                <a:lnTo>
                  <a:pt x="2878" y="837"/>
                </a:lnTo>
                <a:lnTo>
                  <a:pt x="2878" y="836"/>
                </a:lnTo>
                <a:lnTo>
                  <a:pt x="2878" y="836"/>
                </a:lnTo>
                <a:lnTo>
                  <a:pt x="2876" y="837"/>
                </a:lnTo>
                <a:lnTo>
                  <a:pt x="2876" y="837"/>
                </a:lnTo>
                <a:lnTo>
                  <a:pt x="2876" y="837"/>
                </a:lnTo>
                <a:lnTo>
                  <a:pt x="2875" y="837"/>
                </a:lnTo>
                <a:lnTo>
                  <a:pt x="2876" y="838"/>
                </a:lnTo>
                <a:lnTo>
                  <a:pt x="2876" y="838"/>
                </a:lnTo>
                <a:moveTo>
                  <a:pt x="2889" y="834"/>
                </a:moveTo>
                <a:lnTo>
                  <a:pt x="2889" y="834"/>
                </a:lnTo>
                <a:lnTo>
                  <a:pt x="2887" y="834"/>
                </a:lnTo>
                <a:lnTo>
                  <a:pt x="2887" y="833"/>
                </a:lnTo>
                <a:lnTo>
                  <a:pt x="2887" y="833"/>
                </a:lnTo>
                <a:lnTo>
                  <a:pt x="2887" y="834"/>
                </a:lnTo>
                <a:lnTo>
                  <a:pt x="2887" y="834"/>
                </a:lnTo>
                <a:lnTo>
                  <a:pt x="2889" y="834"/>
                </a:lnTo>
                <a:moveTo>
                  <a:pt x="2929" y="746"/>
                </a:moveTo>
                <a:lnTo>
                  <a:pt x="2927" y="747"/>
                </a:lnTo>
                <a:lnTo>
                  <a:pt x="2929" y="747"/>
                </a:lnTo>
                <a:lnTo>
                  <a:pt x="2930" y="749"/>
                </a:lnTo>
                <a:lnTo>
                  <a:pt x="2931" y="749"/>
                </a:lnTo>
                <a:lnTo>
                  <a:pt x="2931" y="750"/>
                </a:lnTo>
                <a:lnTo>
                  <a:pt x="2931" y="752"/>
                </a:lnTo>
                <a:lnTo>
                  <a:pt x="2931" y="752"/>
                </a:lnTo>
                <a:lnTo>
                  <a:pt x="2930" y="750"/>
                </a:lnTo>
                <a:lnTo>
                  <a:pt x="2930" y="750"/>
                </a:lnTo>
                <a:lnTo>
                  <a:pt x="2929" y="749"/>
                </a:lnTo>
                <a:lnTo>
                  <a:pt x="2929" y="750"/>
                </a:lnTo>
                <a:lnTo>
                  <a:pt x="2929" y="750"/>
                </a:lnTo>
                <a:lnTo>
                  <a:pt x="2929" y="752"/>
                </a:lnTo>
                <a:lnTo>
                  <a:pt x="2930" y="752"/>
                </a:lnTo>
                <a:lnTo>
                  <a:pt x="2930" y="753"/>
                </a:lnTo>
                <a:lnTo>
                  <a:pt x="2930" y="753"/>
                </a:lnTo>
                <a:lnTo>
                  <a:pt x="2930" y="754"/>
                </a:lnTo>
                <a:lnTo>
                  <a:pt x="2930" y="753"/>
                </a:lnTo>
                <a:lnTo>
                  <a:pt x="2931" y="753"/>
                </a:lnTo>
                <a:lnTo>
                  <a:pt x="2933" y="752"/>
                </a:lnTo>
                <a:lnTo>
                  <a:pt x="2933" y="752"/>
                </a:lnTo>
                <a:lnTo>
                  <a:pt x="2934" y="753"/>
                </a:lnTo>
                <a:lnTo>
                  <a:pt x="2934" y="753"/>
                </a:lnTo>
                <a:lnTo>
                  <a:pt x="2934" y="753"/>
                </a:lnTo>
                <a:lnTo>
                  <a:pt x="2935" y="753"/>
                </a:lnTo>
                <a:lnTo>
                  <a:pt x="2935" y="752"/>
                </a:lnTo>
                <a:lnTo>
                  <a:pt x="2935" y="752"/>
                </a:lnTo>
                <a:lnTo>
                  <a:pt x="2935" y="752"/>
                </a:lnTo>
                <a:lnTo>
                  <a:pt x="2934" y="752"/>
                </a:lnTo>
                <a:lnTo>
                  <a:pt x="2934" y="752"/>
                </a:lnTo>
                <a:lnTo>
                  <a:pt x="2934" y="752"/>
                </a:lnTo>
                <a:lnTo>
                  <a:pt x="2934" y="750"/>
                </a:lnTo>
                <a:lnTo>
                  <a:pt x="2934" y="749"/>
                </a:lnTo>
                <a:lnTo>
                  <a:pt x="2933" y="749"/>
                </a:lnTo>
                <a:lnTo>
                  <a:pt x="2934" y="747"/>
                </a:lnTo>
                <a:lnTo>
                  <a:pt x="2934" y="747"/>
                </a:lnTo>
                <a:lnTo>
                  <a:pt x="2934" y="747"/>
                </a:lnTo>
                <a:lnTo>
                  <a:pt x="2935" y="749"/>
                </a:lnTo>
                <a:lnTo>
                  <a:pt x="2935" y="750"/>
                </a:lnTo>
                <a:lnTo>
                  <a:pt x="2937" y="752"/>
                </a:lnTo>
                <a:lnTo>
                  <a:pt x="2937" y="753"/>
                </a:lnTo>
                <a:lnTo>
                  <a:pt x="2937" y="753"/>
                </a:lnTo>
                <a:lnTo>
                  <a:pt x="2937" y="753"/>
                </a:lnTo>
                <a:lnTo>
                  <a:pt x="2938" y="753"/>
                </a:lnTo>
                <a:lnTo>
                  <a:pt x="2937" y="756"/>
                </a:lnTo>
                <a:lnTo>
                  <a:pt x="2937" y="757"/>
                </a:lnTo>
                <a:lnTo>
                  <a:pt x="2935" y="758"/>
                </a:lnTo>
                <a:lnTo>
                  <a:pt x="2935" y="758"/>
                </a:lnTo>
                <a:lnTo>
                  <a:pt x="2934" y="758"/>
                </a:lnTo>
                <a:lnTo>
                  <a:pt x="2934" y="760"/>
                </a:lnTo>
                <a:lnTo>
                  <a:pt x="2934" y="761"/>
                </a:lnTo>
                <a:lnTo>
                  <a:pt x="2934" y="761"/>
                </a:lnTo>
                <a:lnTo>
                  <a:pt x="2934" y="763"/>
                </a:lnTo>
                <a:lnTo>
                  <a:pt x="2934" y="763"/>
                </a:lnTo>
                <a:lnTo>
                  <a:pt x="2934" y="763"/>
                </a:lnTo>
                <a:lnTo>
                  <a:pt x="2935" y="764"/>
                </a:lnTo>
                <a:lnTo>
                  <a:pt x="2935" y="765"/>
                </a:lnTo>
                <a:lnTo>
                  <a:pt x="2934" y="765"/>
                </a:lnTo>
                <a:lnTo>
                  <a:pt x="2934" y="765"/>
                </a:lnTo>
                <a:lnTo>
                  <a:pt x="2933" y="767"/>
                </a:lnTo>
                <a:lnTo>
                  <a:pt x="2934" y="768"/>
                </a:lnTo>
                <a:lnTo>
                  <a:pt x="2934" y="768"/>
                </a:lnTo>
                <a:lnTo>
                  <a:pt x="2935" y="768"/>
                </a:lnTo>
                <a:lnTo>
                  <a:pt x="2937" y="768"/>
                </a:lnTo>
                <a:lnTo>
                  <a:pt x="2938" y="768"/>
                </a:lnTo>
                <a:lnTo>
                  <a:pt x="2938" y="768"/>
                </a:lnTo>
                <a:lnTo>
                  <a:pt x="2937" y="767"/>
                </a:lnTo>
                <a:lnTo>
                  <a:pt x="2937" y="767"/>
                </a:lnTo>
                <a:lnTo>
                  <a:pt x="2937" y="765"/>
                </a:lnTo>
                <a:lnTo>
                  <a:pt x="2937" y="765"/>
                </a:lnTo>
                <a:lnTo>
                  <a:pt x="2938" y="764"/>
                </a:lnTo>
                <a:lnTo>
                  <a:pt x="2938" y="763"/>
                </a:lnTo>
                <a:lnTo>
                  <a:pt x="2938" y="763"/>
                </a:lnTo>
                <a:lnTo>
                  <a:pt x="2940" y="763"/>
                </a:lnTo>
                <a:lnTo>
                  <a:pt x="2940" y="764"/>
                </a:lnTo>
                <a:lnTo>
                  <a:pt x="2940" y="764"/>
                </a:lnTo>
                <a:lnTo>
                  <a:pt x="2940" y="764"/>
                </a:lnTo>
                <a:lnTo>
                  <a:pt x="2940" y="764"/>
                </a:lnTo>
                <a:lnTo>
                  <a:pt x="2938" y="764"/>
                </a:lnTo>
                <a:lnTo>
                  <a:pt x="2938" y="765"/>
                </a:lnTo>
                <a:lnTo>
                  <a:pt x="2940" y="767"/>
                </a:lnTo>
                <a:lnTo>
                  <a:pt x="2940" y="768"/>
                </a:lnTo>
                <a:lnTo>
                  <a:pt x="2940" y="769"/>
                </a:lnTo>
                <a:lnTo>
                  <a:pt x="2938" y="769"/>
                </a:lnTo>
                <a:lnTo>
                  <a:pt x="2938" y="769"/>
                </a:lnTo>
                <a:lnTo>
                  <a:pt x="2938" y="769"/>
                </a:lnTo>
                <a:lnTo>
                  <a:pt x="2938" y="771"/>
                </a:lnTo>
                <a:lnTo>
                  <a:pt x="2941" y="769"/>
                </a:lnTo>
                <a:lnTo>
                  <a:pt x="2942" y="768"/>
                </a:lnTo>
                <a:lnTo>
                  <a:pt x="2942" y="767"/>
                </a:lnTo>
                <a:lnTo>
                  <a:pt x="2942" y="765"/>
                </a:lnTo>
                <a:lnTo>
                  <a:pt x="2942" y="765"/>
                </a:lnTo>
                <a:lnTo>
                  <a:pt x="2944" y="767"/>
                </a:lnTo>
                <a:lnTo>
                  <a:pt x="2945" y="767"/>
                </a:lnTo>
                <a:lnTo>
                  <a:pt x="2945" y="764"/>
                </a:lnTo>
                <a:lnTo>
                  <a:pt x="2946" y="763"/>
                </a:lnTo>
                <a:lnTo>
                  <a:pt x="2945" y="761"/>
                </a:lnTo>
                <a:lnTo>
                  <a:pt x="2946" y="760"/>
                </a:lnTo>
                <a:lnTo>
                  <a:pt x="2946" y="758"/>
                </a:lnTo>
                <a:lnTo>
                  <a:pt x="2946" y="757"/>
                </a:lnTo>
                <a:lnTo>
                  <a:pt x="2948" y="757"/>
                </a:lnTo>
                <a:lnTo>
                  <a:pt x="2948" y="756"/>
                </a:lnTo>
                <a:lnTo>
                  <a:pt x="2948" y="754"/>
                </a:lnTo>
                <a:lnTo>
                  <a:pt x="2951" y="752"/>
                </a:lnTo>
                <a:lnTo>
                  <a:pt x="2951" y="750"/>
                </a:lnTo>
                <a:lnTo>
                  <a:pt x="2951" y="750"/>
                </a:lnTo>
                <a:lnTo>
                  <a:pt x="2951" y="750"/>
                </a:lnTo>
                <a:lnTo>
                  <a:pt x="2951" y="749"/>
                </a:lnTo>
                <a:lnTo>
                  <a:pt x="2951" y="749"/>
                </a:lnTo>
                <a:lnTo>
                  <a:pt x="2951" y="749"/>
                </a:lnTo>
                <a:lnTo>
                  <a:pt x="2949" y="749"/>
                </a:lnTo>
                <a:lnTo>
                  <a:pt x="2949" y="747"/>
                </a:lnTo>
                <a:lnTo>
                  <a:pt x="2951" y="747"/>
                </a:lnTo>
                <a:lnTo>
                  <a:pt x="2948" y="747"/>
                </a:lnTo>
                <a:lnTo>
                  <a:pt x="2946" y="746"/>
                </a:lnTo>
                <a:lnTo>
                  <a:pt x="2948" y="746"/>
                </a:lnTo>
                <a:lnTo>
                  <a:pt x="2948" y="745"/>
                </a:lnTo>
                <a:lnTo>
                  <a:pt x="2948" y="743"/>
                </a:lnTo>
                <a:lnTo>
                  <a:pt x="2948" y="743"/>
                </a:lnTo>
                <a:lnTo>
                  <a:pt x="2948" y="743"/>
                </a:lnTo>
                <a:lnTo>
                  <a:pt x="2946" y="743"/>
                </a:lnTo>
                <a:lnTo>
                  <a:pt x="2946" y="743"/>
                </a:lnTo>
                <a:lnTo>
                  <a:pt x="2945" y="743"/>
                </a:lnTo>
                <a:lnTo>
                  <a:pt x="2945" y="743"/>
                </a:lnTo>
                <a:lnTo>
                  <a:pt x="2944" y="743"/>
                </a:lnTo>
                <a:lnTo>
                  <a:pt x="2944" y="743"/>
                </a:lnTo>
                <a:lnTo>
                  <a:pt x="2942" y="742"/>
                </a:lnTo>
                <a:lnTo>
                  <a:pt x="2941" y="742"/>
                </a:lnTo>
                <a:lnTo>
                  <a:pt x="2941" y="740"/>
                </a:lnTo>
                <a:lnTo>
                  <a:pt x="2940" y="740"/>
                </a:lnTo>
                <a:lnTo>
                  <a:pt x="2938" y="739"/>
                </a:lnTo>
                <a:lnTo>
                  <a:pt x="2938" y="740"/>
                </a:lnTo>
                <a:lnTo>
                  <a:pt x="2937" y="740"/>
                </a:lnTo>
                <a:lnTo>
                  <a:pt x="2937" y="742"/>
                </a:lnTo>
                <a:lnTo>
                  <a:pt x="2935" y="742"/>
                </a:lnTo>
                <a:lnTo>
                  <a:pt x="2935" y="743"/>
                </a:lnTo>
                <a:lnTo>
                  <a:pt x="2934" y="743"/>
                </a:lnTo>
                <a:lnTo>
                  <a:pt x="2934" y="743"/>
                </a:lnTo>
                <a:lnTo>
                  <a:pt x="2933" y="743"/>
                </a:lnTo>
                <a:lnTo>
                  <a:pt x="2933" y="743"/>
                </a:lnTo>
                <a:lnTo>
                  <a:pt x="2933" y="745"/>
                </a:lnTo>
                <a:lnTo>
                  <a:pt x="2931" y="745"/>
                </a:lnTo>
                <a:lnTo>
                  <a:pt x="2930" y="745"/>
                </a:lnTo>
                <a:lnTo>
                  <a:pt x="2930" y="745"/>
                </a:lnTo>
                <a:lnTo>
                  <a:pt x="2930" y="746"/>
                </a:lnTo>
                <a:lnTo>
                  <a:pt x="2930" y="746"/>
                </a:lnTo>
                <a:lnTo>
                  <a:pt x="2929" y="746"/>
                </a:lnTo>
                <a:lnTo>
                  <a:pt x="2929" y="746"/>
                </a:lnTo>
                <a:lnTo>
                  <a:pt x="2929" y="746"/>
                </a:lnTo>
                <a:moveTo>
                  <a:pt x="2911" y="732"/>
                </a:moveTo>
                <a:lnTo>
                  <a:pt x="2911" y="732"/>
                </a:lnTo>
                <a:lnTo>
                  <a:pt x="2911" y="732"/>
                </a:lnTo>
                <a:lnTo>
                  <a:pt x="2911" y="732"/>
                </a:lnTo>
                <a:lnTo>
                  <a:pt x="2911" y="732"/>
                </a:lnTo>
                <a:moveTo>
                  <a:pt x="2930" y="742"/>
                </a:moveTo>
                <a:lnTo>
                  <a:pt x="2930" y="740"/>
                </a:lnTo>
                <a:lnTo>
                  <a:pt x="2929" y="740"/>
                </a:lnTo>
                <a:lnTo>
                  <a:pt x="2929" y="740"/>
                </a:lnTo>
                <a:lnTo>
                  <a:pt x="2929" y="742"/>
                </a:lnTo>
                <a:lnTo>
                  <a:pt x="2929" y="742"/>
                </a:lnTo>
                <a:lnTo>
                  <a:pt x="2930" y="742"/>
                </a:lnTo>
                <a:moveTo>
                  <a:pt x="2960" y="723"/>
                </a:moveTo>
                <a:lnTo>
                  <a:pt x="2957" y="724"/>
                </a:lnTo>
                <a:lnTo>
                  <a:pt x="2957" y="724"/>
                </a:lnTo>
                <a:lnTo>
                  <a:pt x="2956" y="725"/>
                </a:lnTo>
                <a:lnTo>
                  <a:pt x="2955" y="727"/>
                </a:lnTo>
                <a:lnTo>
                  <a:pt x="2953" y="728"/>
                </a:lnTo>
                <a:lnTo>
                  <a:pt x="2952" y="728"/>
                </a:lnTo>
                <a:lnTo>
                  <a:pt x="2952" y="729"/>
                </a:lnTo>
                <a:lnTo>
                  <a:pt x="2951" y="731"/>
                </a:lnTo>
                <a:lnTo>
                  <a:pt x="2949" y="731"/>
                </a:lnTo>
                <a:lnTo>
                  <a:pt x="2948" y="732"/>
                </a:lnTo>
                <a:lnTo>
                  <a:pt x="2948" y="732"/>
                </a:lnTo>
                <a:lnTo>
                  <a:pt x="2946" y="734"/>
                </a:lnTo>
                <a:lnTo>
                  <a:pt x="2945" y="734"/>
                </a:lnTo>
                <a:lnTo>
                  <a:pt x="2945" y="735"/>
                </a:lnTo>
                <a:lnTo>
                  <a:pt x="2944" y="735"/>
                </a:lnTo>
                <a:lnTo>
                  <a:pt x="2942" y="735"/>
                </a:lnTo>
                <a:lnTo>
                  <a:pt x="2941" y="735"/>
                </a:lnTo>
                <a:lnTo>
                  <a:pt x="2941" y="735"/>
                </a:lnTo>
                <a:lnTo>
                  <a:pt x="2941" y="736"/>
                </a:lnTo>
                <a:lnTo>
                  <a:pt x="2941" y="736"/>
                </a:lnTo>
                <a:lnTo>
                  <a:pt x="2941" y="739"/>
                </a:lnTo>
                <a:lnTo>
                  <a:pt x="2941" y="739"/>
                </a:lnTo>
                <a:lnTo>
                  <a:pt x="2942" y="739"/>
                </a:lnTo>
                <a:lnTo>
                  <a:pt x="2942" y="739"/>
                </a:lnTo>
                <a:lnTo>
                  <a:pt x="2944" y="739"/>
                </a:lnTo>
                <a:lnTo>
                  <a:pt x="2945" y="739"/>
                </a:lnTo>
                <a:lnTo>
                  <a:pt x="2945" y="739"/>
                </a:lnTo>
                <a:lnTo>
                  <a:pt x="2946" y="739"/>
                </a:lnTo>
                <a:lnTo>
                  <a:pt x="2948" y="739"/>
                </a:lnTo>
                <a:lnTo>
                  <a:pt x="2949" y="739"/>
                </a:lnTo>
                <a:lnTo>
                  <a:pt x="2952" y="740"/>
                </a:lnTo>
                <a:lnTo>
                  <a:pt x="2952" y="740"/>
                </a:lnTo>
                <a:lnTo>
                  <a:pt x="2952" y="739"/>
                </a:lnTo>
                <a:lnTo>
                  <a:pt x="2953" y="739"/>
                </a:lnTo>
                <a:lnTo>
                  <a:pt x="2953" y="736"/>
                </a:lnTo>
                <a:lnTo>
                  <a:pt x="2953" y="735"/>
                </a:lnTo>
                <a:lnTo>
                  <a:pt x="2955" y="735"/>
                </a:lnTo>
                <a:lnTo>
                  <a:pt x="2956" y="736"/>
                </a:lnTo>
                <a:lnTo>
                  <a:pt x="2957" y="736"/>
                </a:lnTo>
                <a:lnTo>
                  <a:pt x="2959" y="736"/>
                </a:lnTo>
                <a:lnTo>
                  <a:pt x="2960" y="735"/>
                </a:lnTo>
                <a:lnTo>
                  <a:pt x="2962" y="736"/>
                </a:lnTo>
                <a:lnTo>
                  <a:pt x="2963" y="735"/>
                </a:lnTo>
                <a:lnTo>
                  <a:pt x="2963" y="735"/>
                </a:lnTo>
                <a:lnTo>
                  <a:pt x="2964" y="735"/>
                </a:lnTo>
                <a:lnTo>
                  <a:pt x="2964" y="735"/>
                </a:lnTo>
                <a:lnTo>
                  <a:pt x="2966" y="734"/>
                </a:lnTo>
                <a:lnTo>
                  <a:pt x="2967" y="734"/>
                </a:lnTo>
                <a:lnTo>
                  <a:pt x="2968" y="734"/>
                </a:lnTo>
                <a:lnTo>
                  <a:pt x="2970" y="734"/>
                </a:lnTo>
                <a:lnTo>
                  <a:pt x="2971" y="732"/>
                </a:lnTo>
                <a:lnTo>
                  <a:pt x="2971" y="732"/>
                </a:lnTo>
                <a:lnTo>
                  <a:pt x="2973" y="731"/>
                </a:lnTo>
                <a:lnTo>
                  <a:pt x="2974" y="731"/>
                </a:lnTo>
                <a:lnTo>
                  <a:pt x="2974" y="731"/>
                </a:lnTo>
                <a:lnTo>
                  <a:pt x="2975" y="731"/>
                </a:lnTo>
                <a:lnTo>
                  <a:pt x="2977" y="731"/>
                </a:lnTo>
                <a:lnTo>
                  <a:pt x="2977" y="731"/>
                </a:lnTo>
                <a:lnTo>
                  <a:pt x="2978" y="732"/>
                </a:lnTo>
                <a:lnTo>
                  <a:pt x="2979" y="732"/>
                </a:lnTo>
                <a:lnTo>
                  <a:pt x="2981" y="732"/>
                </a:lnTo>
                <a:lnTo>
                  <a:pt x="2982" y="732"/>
                </a:lnTo>
                <a:lnTo>
                  <a:pt x="2984" y="732"/>
                </a:lnTo>
                <a:lnTo>
                  <a:pt x="2984" y="734"/>
                </a:lnTo>
                <a:lnTo>
                  <a:pt x="2984" y="734"/>
                </a:lnTo>
                <a:lnTo>
                  <a:pt x="2982" y="735"/>
                </a:lnTo>
                <a:lnTo>
                  <a:pt x="2982" y="735"/>
                </a:lnTo>
                <a:lnTo>
                  <a:pt x="2981" y="735"/>
                </a:lnTo>
                <a:lnTo>
                  <a:pt x="2981" y="736"/>
                </a:lnTo>
                <a:lnTo>
                  <a:pt x="2981" y="736"/>
                </a:lnTo>
                <a:lnTo>
                  <a:pt x="2981" y="739"/>
                </a:lnTo>
                <a:lnTo>
                  <a:pt x="2981" y="740"/>
                </a:lnTo>
                <a:lnTo>
                  <a:pt x="2982" y="740"/>
                </a:lnTo>
                <a:lnTo>
                  <a:pt x="2982" y="742"/>
                </a:lnTo>
                <a:lnTo>
                  <a:pt x="2984" y="743"/>
                </a:lnTo>
                <a:lnTo>
                  <a:pt x="2984" y="743"/>
                </a:lnTo>
                <a:lnTo>
                  <a:pt x="2986" y="745"/>
                </a:lnTo>
                <a:lnTo>
                  <a:pt x="2988" y="743"/>
                </a:lnTo>
                <a:lnTo>
                  <a:pt x="2989" y="742"/>
                </a:lnTo>
                <a:lnTo>
                  <a:pt x="2992" y="738"/>
                </a:lnTo>
                <a:lnTo>
                  <a:pt x="2992" y="738"/>
                </a:lnTo>
                <a:lnTo>
                  <a:pt x="2995" y="736"/>
                </a:lnTo>
                <a:lnTo>
                  <a:pt x="2996" y="736"/>
                </a:lnTo>
                <a:lnTo>
                  <a:pt x="2997" y="735"/>
                </a:lnTo>
                <a:lnTo>
                  <a:pt x="2997" y="735"/>
                </a:lnTo>
                <a:lnTo>
                  <a:pt x="2997" y="735"/>
                </a:lnTo>
                <a:lnTo>
                  <a:pt x="2997" y="734"/>
                </a:lnTo>
                <a:lnTo>
                  <a:pt x="2995" y="732"/>
                </a:lnTo>
                <a:lnTo>
                  <a:pt x="2995" y="732"/>
                </a:lnTo>
                <a:lnTo>
                  <a:pt x="2995" y="731"/>
                </a:lnTo>
                <a:lnTo>
                  <a:pt x="2996" y="728"/>
                </a:lnTo>
                <a:lnTo>
                  <a:pt x="2996" y="728"/>
                </a:lnTo>
                <a:lnTo>
                  <a:pt x="2996" y="728"/>
                </a:lnTo>
                <a:lnTo>
                  <a:pt x="2997" y="728"/>
                </a:lnTo>
                <a:lnTo>
                  <a:pt x="2997" y="728"/>
                </a:lnTo>
                <a:lnTo>
                  <a:pt x="2997" y="728"/>
                </a:lnTo>
                <a:lnTo>
                  <a:pt x="2997" y="729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9" y="729"/>
                </a:lnTo>
                <a:lnTo>
                  <a:pt x="2999" y="731"/>
                </a:lnTo>
                <a:lnTo>
                  <a:pt x="2999" y="731"/>
                </a:lnTo>
                <a:lnTo>
                  <a:pt x="2999" y="731"/>
                </a:lnTo>
                <a:lnTo>
                  <a:pt x="3000" y="731"/>
                </a:lnTo>
                <a:lnTo>
                  <a:pt x="3001" y="731"/>
                </a:lnTo>
                <a:lnTo>
                  <a:pt x="3001" y="731"/>
                </a:lnTo>
                <a:lnTo>
                  <a:pt x="3001" y="731"/>
                </a:lnTo>
                <a:lnTo>
                  <a:pt x="2999" y="732"/>
                </a:lnTo>
                <a:lnTo>
                  <a:pt x="2999" y="732"/>
                </a:lnTo>
                <a:lnTo>
                  <a:pt x="3001" y="732"/>
                </a:lnTo>
                <a:lnTo>
                  <a:pt x="3004" y="732"/>
                </a:lnTo>
                <a:lnTo>
                  <a:pt x="3006" y="732"/>
                </a:lnTo>
                <a:lnTo>
                  <a:pt x="3007" y="732"/>
                </a:lnTo>
                <a:lnTo>
                  <a:pt x="3008" y="732"/>
                </a:lnTo>
                <a:lnTo>
                  <a:pt x="3010" y="732"/>
                </a:lnTo>
                <a:lnTo>
                  <a:pt x="3010" y="731"/>
                </a:lnTo>
                <a:lnTo>
                  <a:pt x="3011" y="729"/>
                </a:lnTo>
                <a:lnTo>
                  <a:pt x="3012" y="729"/>
                </a:lnTo>
                <a:lnTo>
                  <a:pt x="3012" y="728"/>
                </a:lnTo>
                <a:lnTo>
                  <a:pt x="3012" y="728"/>
                </a:lnTo>
                <a:lnTo>
                  <a:pt x="3014" y="728"/>
                </a:lnTo>
                <a:lnTo>
                  <a:pt x="3015" y="727"/>
                </a:lnTo>
                <a:lnTo>
                  <a:pt x="3015" y="727"/>
                </a:lnTo>
                <a:lnTo>
                  <a:pt x="3017" y="728"/>
                </a:lnTo>
                <a:lnTo>
                  <a:pt x="3015" y="728"/>
                </a:lnTo>
                <a:lnTo>
                  <a:pt x="3015" y="729"/>
                </a:lnTo>
                <a:lnTo>
                  <a:pt x="3015" y="732"/>
                </a:lnTo>
                <a:lnTo>
                  <a:pt x="3015" y="732"/>
                </a:lnTo>
                <a:lnTo>
                  <a:pt x="3015" y="732"/>
                </a:lnTo>
                <a:lnTo>
                  <a:pt x="3017" y="732"/>
                </a:lnTo>
                <a:lnTo>
                  <a:pt x="3017" y="732"/>
                </a:lnTo>
                <a:lnTo>
                  <a:pt x="3018" y="731"/>
                </a:lnTo>
                <a:lnTo>
                  <a:pt x="3018" y="729"/>
                </a:lnTo>
                <a:lnTo>
                  <a:pt x="3018" y="729"/>
                </a:lnTo>
                <a:lnTo>
                  <a:pt x="3018" y="727"/>
                </a:lnTo>
                <a:lnTo>
                  <a:pt x="3019" y="727"/>
                </a:lnTo>
                <a:lnTo>
                  <a:pt x="3019" y="727"/>
                </a:lnTo>
                <a:lnTo>
                  <a:pt x="3019" y="725"/>
                </a:lnTo>
                <a:lnTo>
                  <a:pt x="3021" y="725"/>
                </a:lnTo>
                <a:lnTo>
                  <a:pt x="3022" y="725"/>
                </a:lnTo>
                <a:lnTo>
                  <a:pt x="3023" y="725"/>
                </a:lnTo>
                <a:lnTo>
                  <a:pt x="3023" y="727"/>
                </a:lnTo>
                <a:lnTo>
                  <a:pt x="3023" y="727"/>
                </a:lnTo>
                <a:lnTo>
                  <a:pt x="3025" y="725"/>
                </a:lnTo>
                <a:lnTo>
                  <a:pt x="3025" y="725"/>
                </a:lnTo>
                <a:lnTo>
                  <a:pt x="3023" y="725"/>
                </a:lnTo>
                <a:lnTo>
                  <a:pt x="3023" y="725"/>
                </a:lnTo>
                <a:lnTo>
                  <a:pt x="3023" y="724"/>
                </a:lnTo>
                <a:lnTo>
                  <a:pt x="3025" y="723"/>
                </a:lnTo>
                <a:lnTo>
                  <a:pt x="3025" y="723"/>
                </a:lnTo>
                <a:lnTo>
                  <a:pt x="3025" y="723"/>
                </a:lnTo>
                <a:lnTo>
                  <a:pt x="3025" y="721"/>
                </a:lnTo>
                <a:lnTo>
                  <a:pt x="3025" y="721"/>
                </a:lnTo>
                <a:lnTo>
                  <a:pt x="3026" y="721"/>
                </a:lnTo>
                <a:lnTo>
                  <a:pt x="3026" y="721"/>
                </a:lnTo>
                <a:lnTo>
                  <a:pt x="3028" y="721"/>
                </a:lnTo>
                <a:lnTo>
                  <a:pt x="3028" y="723"/>
                </a:lnTo>
                <a:lnTo>
                  <a:pt x="3028" y="723"/>
                </a:lnTo>
                <a:lnTo>
                  <a:pt x="3028" y="723"/>
                </a:lnTo>
                <a:lnTo>
                  <a:pt x="3026" y="724"/>
                </a:lnTo>
                <a:lnTo>
                  <a:pt x="3026" y="724"/>
                </a:lnTo>
                <a:lnTo>
                  <a:pt x="3025" y="725"/>
                </a:lnTo>
                <a:lnTo>
                  <a:pt x="3025" y="725"/>
                </a:lnTo>
                <a:lnTo>
                  <a:pt x="3025" y="728"/>
                </a:lnTo>
                <a:lnTo>
                  <a:pt x="3025" y="728"/>
                </a:lnTo>
                <a:lnTo>
                  <a:pt x="3025" y="729"/>
                </a:lnTo>
                <a:lnTo>
                  <a:pt x="3025" y="729"/>
                </a:lnTo>
                <a:lnTo>
                  <a:pt x="3026" y="729"/>
                </a:lnTo>
                <a:lnTo>
                  <a:pt x="3026" y="729"/>
                </a:lnTo>
                <a:lnTo>
                  <a:pt x="3028" y="728"/>
                </a:lnTo>
                <a:lnTo>
                  <a:pt x="3029" y="727"/>
                </a:lnTo>
                <a:lnTo>
                  <a:pt x="3030" y="727"/>
                </a:lnTo>
                <a:lnTo>
                  <a:pt x="3030" y="727"/>
                </a:lnTo>
                <a:lnTo>
                  <a:pt x="3030" y="725"/>
                </a:lnTo>
                <a:lnTo>
                  <a:pt x="3030" y="725"/>
                </a:lnTo>
                <a:lnTo>
                  <a:pt x="3030" y="724"/>
                </a:lnTo>
                <a:lnTo>
                  <a:pt x="3032" y="723"/>
                </a:lnTo>
                <a:lnTo>
                  <a:pt x="3033" y="721"/>
                </a:lnTo>
                <a:lnTo>
                  <a:pt x="3033" y="721"/>
                </a:lnTo>
                <a:lnTo>
                  <a:pt x="3036" y="721"/>
                </a:lnTo>
                <a:lnTo>
                  <a:pt x="3034" y="720"/>
                </a:lnTo>
                <a:lnTo>
                  <a:pt x="3034" y="720"/>
                </a:lnTo>
                <a:lnTo>
                  <a:pt x="3033" y="717"/>
                </a:lnTo>
                <a:lnTo>
                  <a:pt x="3033" y="716"/>
                </a:lnTo>
                <a:lnTo>
                  <a:pt x="3032" y="716"/>
                </a:lnTo>
                <a:lnTo>
                  <a:pt x="3033" y="714"/>
                </a:lnTo>
                <a:lnTo>
                  <a:pt x="3033" y="713"/>
                </a:lnTo>
                <a:lnTo>
                  <a:pt x="3033" y="713"/>
                </a:lnTo>
                <a:lnTo>
                  <a:pt x="3033" y="712"/>
                </a:lnTo>
                <a:lnTo>
                  <a:pt x="3034" y="710"/>
                </a:lnTo>
                <a:lnTo>
                  <a:pt x="3034" y="709"/>
                </a:lnTo>
                <a:lnTo>
                  <a:pt x="3034" y="707"/>
                </a:lnTo>
                <a:lnTo>
                  <a:pt x="3036" y="707"/>
                </a:lnTo>
                <a:lnTo>
                  <a:pt x="3036" y="707"/>
                </a:lnTo>
                <a:lnTo>
                  <a:pt x="3036" y="706"/>
                </a:lnTo>
                <a:lnTo>
                  <a:pt x="3037" y="702"/>
                </a:lnTo>
                <a:lnTo>
                  <a:pt x="3036" y="699"/>
                </a:lnTo>
                <a:lnTo>
                  <a:pt x="3036" y="698"/>
                </a:lnTo>
                <a:lnTo>
                  <a:pt x="3036" y="696"/>
                </a:lnTo>
                <a:lnTo>
                  <a:pt x="3036" y="695"/>
                </a:lnTo>
                <a:lnTo>
                  <a:pt x="3036" y="694"/>
                </a:lnTo>
                <a:lnTo>
                  <a:pt x="3037" y="692"/>
                </a:lnTo>
                <a:lnTo>
                  <a:pt x="3037" y="692"/>
                </a:lnTo>
                <a:lnTo>
                  <a:pt x="3039" y="692"/>
                </a:lnTo>
                <a:lnTo>
                  <a:pt x="3040" y="692"/>
                </a:lnTo>
                <a:lnTo>
                  <a:pt x="3041" y="691"/>
                </a:lnTo>
                <a:lnTo>
                  <a:pt x="3041" y="691"/>
                </a:lnTo>
                <a:lnTo>
                  <a:pt x="3041" y="689"/>
                </a:lnTo>
                <a:lnTo>
                  <a:pt x="3041" y="688"/>
                </a:lnTo>
                <a:lnTo>
                  <a:pt x="3041" y="687"/>
                </a:lnTo>
                <a:lnTo>
                  <a:pt x="3043" y="687"/>
                </a:lnTo>
                <a:lnTo>
                  <a:pt x="3043" y="685"/>
                </a:lnTo>
                <a:lnTo>
                  <a:pt x="3043" y="685"/>
                </a:lnTo>
                <a:lnTo>
                  <a:pt x="3043" y="685"/>
                </a:lnTo>
                <a:lnTo>
                  <a:pt x="3044" y="685"/>
                </a:lnTo>
                <a:lnTo>
                  <a:pt x="3044" y="685"/>
                </a:lnTo>
                <a:lnTo>
                  <a:pt x="3044" y="684"/>
                </a:lnTo>
                <a:lnTo>
                  <a:pt x="3044" y="684"/>
                </a:lnTo>
                <a:lnTo>
                  <a:pt x="3045" y="684"/>
                </a:lnTo>
                <a:lnTo>
                  <a:pt x="3045" y="683"/>
                </a:lnTo>
                <a:lnTo>
                  <a:pt x="3045" y="680"/>
                </a:lnTo>
                <a:lnTo>
                  <a:pt x="3045" y="678"/>
                </a:lnTo>
                <a:lnTo>
                  <a:pt x="3045" y="677"/>
                </a:lnTo>
                <a:lnTo>
                  <a:pt x="3045" y="677"/>
                </a:lnTo>
                <a:lnTo>
                  <a:pt x="3045" y="676"/>
                </a:lnTo>
                <a:lnTo>
                  <a:pt x="3045" y="676"/>
                </a:lnTo>
                <a:lnTo>
                  <a:pt x="3045" y="674"/>
                </a:lnTo>
                <a:lnTo>
                  <a:pt x="3045" y="673"/>
                </a:lnTo>
                <a:lnTo>
                  <a:pt x="3044" y="670"/>
                </a:lnTo>
                <a:lnTo>
                  <a:pt x="3043" y="669"/>
                </a:lnTo>
                <a:lnTo>
                  <a:pt x="3041" y="667"/>
                </a:lnTo>
                <a:lnTo>
                  <a:pt x="3041" y="667"/>
                </a:lnTo>
                <a:lnTo>
                  <a:pt x="3040" y="666"/>
                </a:lnTo>
                <a:lnTo>
                  <a:pt x="3040" y="665"/>
                </a:lnTo>
                <a:lnTo>
                  <a:pt x="3040" y="662"/>
                </a:lnTo>
                <a:lnTo>
                  <a:pt x="3040" y="659"/>
                </a:lnTo>
                <a:lnTo>
                  <a:pt x="3041" y="658"/>
                </a:lnTo>
                <a:lnTo>
                  <a:pt x="3039" y="659"/>
                </a:lnTo>
                <a:lnTo>
                  <a:pt x="3039" y="658"/>
                </a:lnTo>
                <a:lnTo>
                  <a:pt x="3037" y="658"/>
                </a:lnTo>
                <a:lnTo>
                  <a:pt x="3037" y="658"/>
                </a:lnTo>
                <a:lnTo>
                  <a:pt x="3036" y="656"/>
                </a:lnTo>
                <a:lnTo>
                  <a:pt x="3036" y="658"/>
                </a:lnTo>
                <a:lnTo>
                  <a:pt x="3034" y="658"/>
                </a:lnTo>
                <a:lnTo>
                  <a:pt x="3034" y="659"/>
                </a:lnTo>
                <a:lnTo>
                  <a:pt x="3034" y="661"/>
                </a:lnTo>
                <a:lnTo>
                  <a:pt x="3037" y="661"/>
                </a:lnTo>
                <a:lnTo>
                  <a:pt x="3037" y="661"/>
                </a:lnTo>
                <a:lnTo>
                  <a:pt x="3039" y="661"/>
                </a:lnTo>
                <a:lnTo>
                  <a:pt x="3039" y="661"/>
                </a:lnTo>
                <a:lnTo>
                  <a:pt x="3039" y="661"/>
                </a:lnTo>
                <a:lnTo>
                  <a:pt x="3039" y="662"/>
                </a:lnTo>
                <a:lnTo>
                  <a:pt x="3039" y="663"/>
                </a:lnTo>
                <a:lnTo>
                  <a:pt x="3039" y="663"/>
                </a:lnTo>
                <a:lnTo>
                  <a:pt x="3037" y="663"/>
                </a:lnTo>
                <a:lnTo>
                  <a:pt x="3036" y="663"/>
                </a:lnTo>
                <a:lnTo>
                  <a:pt x="3036" y="663"/>
                </a:lnTo>
                <a:lnTo>
                  <a:pt x="3034" y="665"/>
                </a:lnTo>
                <a:lnTo>
                  <a:pt x="3034" y="665"/>
                </a:lnTo>
                <a:lnTo>
                  <a:pt x="3034" y="665"/>
                </a:lnTo>
                <a:lnTo>
                  <a:pt x="3033" y="665"/>
                </a:lnTo>
                <a:lnTo>
                  <a:pt x="3033" y="663"/>
                </a:lnTo>
                <a:lnTo>
                  <a:pt x="3033" y="661"/>
                </a:lnTo>
                <a:lnTo>
                  <a:pt x="3033" y="661"/>
                </a:lnTo>
                <a:lnTo>
                  <a:pt x="3032" y="661"/>
                </a:lnTo>
                <a:lnTo>
                  <a:pt x="3032" y="661"/>
                </a:lnTo>
                <a:lnTo>
                  <a:pt x="3032" y="661"/>
                </a:lnTo>
                <a:lnTo>
                  <a:pt x="3030" y="661"/>
                </a:lnTo>
                <a:lnTo>
                  <a:pt x="3030" y="661"/>
                </a:lnTo>
                <a:lnTo>
                  <a:pt x="3030" y="661"/>
                </a:lnTo>
                <a:lnTo>
                  <a:pt x="3030" y="662"/>
                </a:lnTo>
                <a:lnTo>
                  <a:pt x="3030" y="663"/>
                </a:lnTo>
                <a:lnTo>
                  <a:pt x="3029" y="665"/>
                </a:lnTo>
                <a:lnTo>
                  <a:pt x="3029" y="665"/>
                </a:lnTo>
                <a:lnTo>
                  <a:pt x="3029" y="665"/>
                </a:lnTo>
                <a:lnTo>
                  <a:pt x="3029" y="666"/>
                </a:lnTo>
                <a:lnTo>
                  <a:pt x="3028" y="666"/>
                </a:lnTo>
                <a:lnTo>
                  <a:pt x="3028" y="666"/>
                </a:lnTo>
                <a:lnTo>
                  <a:pt x="3026" y="666"/>
                </a:lnTo>
                <a:lnTo>
                  <a:pt x="3026" y="667"/>
                </a:lnTo>
                <a:lnTo>
                  <a:pt x="3026" y="667"/>
                </a:lnTo>
                <a:lnTo>
                  <a:pt x="3026" y="669"/>
                </a:lnTo>
                <a:lnTo>
                  <a:pt x="3028" y="670"/>
                </a:lnTo>
                <a:lnTo>
                  <a:pt x="3028" y="672"/>
                </a:lnTo>
                <a:lnTo>
                  <a:pt x="3026" y="673"/>
                </a:lnTo>
                <a:lnTo>
                  <a:pt x="3026" y="673"/>
                </a:lnTo>
                <a:lnTo>
                  <a:pt x="3026" y="674"/>
                </a:lnTo>
                <a:lnTo>
                  <a:pt x="3025" y="674"/>
                </a:lnTo>
                <a:lnTo>
                  <a:pt x="3025" y="674"/>
                </a:lnTo>
                <a:lnTo>
                  <a:pt x="3025" y="674"/>
                </a:lnTo>
                <a:lnTo>
                  <a:pt x="3025" y="676"/>
                </a:lnTo>
                <a:lnTo>
                  <a:pt x="3026" y="676"/>
                </a:lnTo>
                <a:lnTo>
                  <a:pt x="3026" y="676"/>
                </a:lnTo>
                <a:lnTo>
                  <a:pt x="3026" y="676"/>
                </a:lnTo>
                <a:lnTo>
                  <a:pt x="3028" y="677"/>
                </a:lnTo>
                <a:lnTo>
                  <a:pt x="3028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28" y="681"/>
                </a:lnTo>
                <a:lnTo>
                  <a:pt x="3026" y="681"/>
                </a:lnTo>
                <a:lnTo>
                  <a:pt x="3026" y="681"/>
                </a:lnTo>
                <a:lnTo>
                  <a:pt x="3026" y="683"/>
                </a:lnTo>
                <a:lnTo>
                  <a:pt x="3026" y="684"/>
                </a:lnTo>
                <a:lnTo>
                  <a:pt x="3025" y="687"/>
                </a:lnTo>
                <a:lnTo>
                  <a:pt x="3025" y="687"/>
                </a:lnTo>
                <a:lnTo>
                  <a:pt x="3023" y="688"/>
                </a:lnTo>
                <a:lnTo>
                  <a:pt x="3023" y="689"/>
                </a:lnTo>
                <a:lnTo>
                  <a:pt x="3022" y="691"/>
                </a:lnTo>
                <a:lnTo>
                  <a:pt x="3022" y="691"/>
                </a:lnTo>
                <a:lnTo>
                  <a:pt x="3022" y="694"/>
                </a:lnTo>
                <a:lnTo>
                  <a:pt x="3021" y="695"/>
                </a:lnTo>
                <a:lnTo>
                  <a:pt x="3021" y="695"/>
                </a:lnTo>
                <a:lnTo>
                  <a:pt x="3019" y="696"/>
                </a:lnTo>
                <a:lnTo>
                  <a:pt x="3017" y="698"/>
                </a:lnTo>
                <a:lnTo>
                  <a:pt x="3015" y="698"/>
                </a:lnTo>
                <a:lnTo>
                  <a:pt x="3015" y="699"/>
                </a:lnTo>
                <a:lnTo>
                  <a:pt x="3015" y="701"/>
                </a:lnTo>
                <a:lnTo>
                  <a:pt x="3014" y="702"/>
                </a:lnTo>
                <a:lnTo>
                  <a:pt x="3012" y="702"/>
                </a:lnTo>
                <a:lnTo>
                  <a:pt x="3011" y="705"/>
                </a:lnTo>
                <a:lnTo>
                  <a:pt x="3010" y="705"/>
                </a:lnTo>
                <a:lnTo>
                  <a:pt x="3008" y="705"/>
                </a:lnTo>
                <a:lnTo>
                  <a:pt x="3007" y="706"/>
                </a:lnTo>
                <a:lnTo>
                  <a:pt x="3003" y="707"/>
                </a:lnTo>
                <a:lnTo>
                  <a:pt x="3003" y="707"/>
                </a:lnTo>
                <a:lnTo>
                  <a:pt x="3001" y="709"/>
                </a:lnTo>
                <a:lnTo>
                  <a:pt x="3001" y="709"/>
                </a:lnTo>
                <a:lnTo>
                  <a:pt x="3000" y="709"/>
                </a:lnTo>
                <a:lnTo>
                  <a:pt x="3000" y="709"/>
                </a:lnTo>
                <a:lnTo>
                  <a:pt x="2999" y="709"/>
                </a:lnTo>
                <a:lnTo>
                  <a:pt x="2999" y="707"/>
                </a:lnTo>
                <a:lnTo>
                  <a:pt x="2999" y="707"/>
                </a:lnTo>
                <a:lnTo>
                  <a:pt x="2999" y="706"/>
                </a:lnTo>
                <a:lnTo>
                  <a:pt x="2997" y="706"/>
                </a:lnTo>
                <a:lnTo>
                  <a:pt x="2997" y="705"/>
                </a:lnTo>
                <a:lnTo>
                  <a:pt x="2999" y="705"/>
                </a:lnTo>
                <a:lnTo>
                  <a:pt x="2999" y="705"/>
                </a:lnTo>
                <a:lnTo>
                  <a:pt x="3000" y="703"/>
                </a:lnTo>
                <a:lnTo>
                  <a:pt x="3001" y="702"/>
                </a:lnTo>
                <a:lnTo>
                  <a:pt x="3001" y="702"/>
                </a:lnTo>
                <a:lnTo>
                  <a:pt x="3001" y="701"/>
                </a:lnTo>
                <a:lnTo>
                  <a:pt x="3000" y="702"/>
                </a:lnTo>
                <a:lnTo>
                  <a:pt x="2999" y="702"/>
                </a:lnTo>
                <a:lnTo>
                  <a:pt x="2997" y="703"/>
                </a:lnTo>
                <a:lnTo>
                  <a:pt x="2996" y="705"/>
                </a:lnTo>
                <a:lnTo>
                  <a:pt x="2996" y="707"/>
                </a:lnTo>
                <a:lnTo>
                  <a:pt x="2996" y="710"/>
                </a:lnTo>
                <a:lnTo>
                  <a:pt x="2995" y="712"/>
                </a:lnTo>
                <a:lnTo>
                  <a:pt x="2992" y="714"/>
                </a:lnTo>
                <a:lnTo>
                  <a:pt x="2992" y="714"/>
                </a:lnTo>
                <a:lnTo>
                  <a:pt x="2990" y="716"/>
                </a:lnTo>
                <a:lnTo>
                  <a:pt x="2989" y="716"/>
                </a:lnTo>
                <a:lnTo>
                  <a:pt x="2989" y="717"/>
                </a:lnTo>
                <a:lnTo>
                  <a:pt x="2989" y="718"/>
                </a:lnTo>
                <a:lnTo>
                  <a:pt x="2990" y="720"/>
                </a:lnTo>
                <a:lnTo>
                  <a:pt x="2989" y="721"/>
                </a:lnTo>
                <a:lnTo>
                  <a:pt x="2988" y="721"/>
                </a:lnTo>
                <a:lnTo>
                  <a:pt x="2986" y="723"/>
                </a:lnTo>
                <a:lnTo>
                  <a:pt x="2986" y="723"/>
                </a:lnTo>
                <a:lnTo>
                  <a:pt x="2985" y="723"/>
                </a:lnTo>
                <a:lnTo>
                  <a:pt x="2982" y="723"/>
                </a:lnTo>
                <a:lnTo>
                  <a:pt x="2982" y="723"/>
                </a:lnTo>
                <a:lnTo>
                  <a:pt x="2982" y="723"/>
                </a:lnTo>
                <a:lnTo>
                  <a:pt x="2982" y="721"/>
                </a:lnTo>
                <a:lnTo>
                  <a:pt x="2982" y="721"/>
                </a:lnTo>
                <a:lnTo>
                  <a:pt x="2981" y="720"/>
                </a:lnTo>
                <a:lnTo>
                  <a:pt x="2981" y="720"/>
                </a:lnTo>
                <a:lnTo>
                  <a:pt x="2978" y="721"/>
                </a:lnTo>
                <a:lnTo>
                  <a:pt x="2974" y="721"/>
                </a:lnTo>
                <a:lnTo>
                  <a:pt x="2973" y="723"/>
                </a:lnTo>
                <a:lnTo>
                  <a:pt x="2973" y="723"/>
                </a:lnTo>
                <a:lnTo>
                  <a:pt x="2970" y="723"/>
                </a:lnTo>
                <a:lnTo>
                  <a:pt x="2968" y="723"/>
                </a:lnTo>
                <a:lnTo>
                  <a:pt x="2967" y="723"/>
                </a:lnTo>
                <a:lnTo>
                  <a:pt x="2966" y="723"/>
                </a:lnTo>
                <a:lnTo>
                  <a:pt x="2966" y="723"/>
                </a:lnTo>
                <a:lnTo>
                  <a:pt x="2964" y="724"/>
                </a:lnTo>
                <a:lnTo>
                  <a:pt x="2964" y="724"/>
                </a:lnTo>
                <a:lnTo>
                  <a:pt x="2963" y="723"/>
                </a:lnTo>
                <a:lnTo>
                  <a:pt x="2962" y="723"/>
                </a:lnTo>
                <a:lnTo>
                  <a:pt x="2960" y="723"/>
                </a:lnTo>
                <a:moveTo>
                  <a:pt x="2924" y="800"/>
                </a:moveTo>
                <a:lnTo>
                  <a:pt x="2926" y="800"/>
                </a:lnTo>
                <a:lnTo>
                  <a:pt x="2927" y="800"/>
                </a:lnTo>
                <a:lnTo>
                  <a:pt x="2927" y="798"/>
                </a:lnTo>
                <a:lnTo>
                  <a:pt x="2927" y="798"/>
                </a:lnTo>
                <a:lnTo>
                  <a:pt x="2927" y="798"/>
                </a:lnTo>
                <a:lnTo>
                  <a:pt x="2927" y="797"/>
                </a:lnTo>
                <a:lnTo>
                  <a:pt x="2929" y="797"/>
                </a:lnTo>
                <a:lnTo>
                  <a:pt x="2929" y="797"/>
                </a:lnTo>
                <a:lnTo>
                  <a:pt x="2929" y="797"/>
                </a:lnTo>
                <a:lnTo>
                  <a:pt x="2929" y="796"/>
                </a:lnTo>
                <a:lnTo>
                  <a:pt x="2929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6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800"/>
                </a:lnTo>
                <a:moveTo>
                  <a:pt x="2912" y="731"/>
                </a:moveTo>
                <a:lnTo>
                  <a:pt x="2912" y="731"/>
                </a:lnTo>
                <a:lnTo>
                  <a:pt x="2912" y="731"/>
                </a:lnTo>
                <a:lnTo>
                  <a:pt x="2913" y="731"/>
                </a:lnTo>
                <a:lnTo>
                  <a:pt x="2913" y="731"/>
                </a:lnTo>
                <a:lnTo>
                  <a:pt x="2913" y="729"/>
                </a:lnTo>
                <a:lnTo>
                  <a:pt x="2912" y="729"/>
                </a:lnTo>
                <a:lnTo>
                  <a:pt x="2912" y="729"/>
                </a:lnTo>
                <a:lnTo>
                  <a:pt x="2911" y="729"/>
                </a:lnTo>
                <a:lnTo>
                  <a:pt x="2911" y="731"/>
                </a:lnTo>
                <a:lnTo>
                  <a:pt x="2912" y="731"/>
                </a:lnTo>
                <a:lnTo>
                  <a:pt x="2912" y="731"/>
                </a:lnTo>
                <a:moveTo>
                  <a:pt x="2926" y="735"/>
                </a:moveTo>
                <a:lnTo>
                  <a:pt x="2926" y="736"/>
                </a:lnTo>
                <a:lnTo>
                  <a:pt x="2926" y="735"/>
                </a:lnTo>
                <a:lnTo>
                  <a:pt x="2926" y="735"/>
                </a:lnTo>
                <a:lnTo>
                  <a:pt x="2927" y="734"/>
                </a:lnTo>
                <a:lnTo>
                  <a:pt x="2927" y="732"/>
                </a:lnTo>
                <a:lnTo>
                  <a:pt x="2927" y="732"/>
                </a:lnTo>
                <a:lnTo>
                  <a:pt x="2927" y="732"/>
                </a:lnTo>
                <a:lnTo>
                  <a:pt x="2927" y="732"/>
                </a:lnTo>
                <a:lnTo>
                  <a:pt x="2926" y="732"/>
                </a:lnTo>
                <a:lnTo>
                  <a:pt x="2926" y="732"/>
                </a:lnTo>
                <a:lnTo>
                  <a:pt x="2926" y="734"/>
                </a:lnTo>
                <a:lnTo>
                  <a:pt x="2924" y="735"/>
                </a:lnTo>
                <a:lnTo>
                  <a:pt x="2926" y="735"/>
                </a:lnTo>
                <a:moveTo>
                  <a:pt x="2926" y="747"/>
                </a:moveTo>
                <a:lnTo>
                  <a:pt x="2926" y="747"/>
                </a:lnTo>
                <a:lnTo>
                  <a:pt x="2926" y="747"/>
                </a:lnTo>
                <a:lnTo>
                  <a:pt x="2926" y="747"/>
                </a:lnTo>
                <a:lnTo>
                  <a:pt x="2927" y="747"/>
                </a:lnTo>
                <a:lnTo>
                  <a:pt x="2927" y="746"/>
                </a:lnTo>
                <a:lnTo>
                  <a:pt x="2927" y="746"/>
                </a:lnTo>
                <a:lnTo>
                  <a:pt x="2927" y="746"/>
                </a:lnTo>
                <a:lnTo>
                  <a:pt x="2927" y="746"/>
                </a:lnTo>
                <a:lnTo>
                  <a:pt x="2926" y="747"/>
                </a:lnTo>
                <a:moveTo>
                  <a:pt x="2924" y="738"/>
                </a:moveTo>
                <a:lnTo>
                  <a:pt x="2924" y="738"/>
                </a:lnTo>
                <a:lnTo>
                  <a:pt x="2924" y="738"/>
                </a:lnTo>
                <a:lnTo>
                  <a:pt x="2926" y="736"/>
                </a:lnTo>
                <a:lnTo>
                  <a:pt x="2926" y="736"/>
                </a:lnTo>
                <a:lnTo>
                  <a:pt x="2924" y="735"/>
                </a:lnTo>
                <a:lnTo>
                  <a:pt x="2924" y="738"/>
                </a:lnTo>
                <a:moveTo>
                  <a:pt x="2850" y="887"/>
                </a:moveTo>
                <a:lnTo>
                  <a:pt x="2850" y="888"/>
                </a:lnTo>
                <a:lnTo>
                  <a:pt x="2850" y="888"/>
                </a:lnTo>
                <a:lnTo>
                  <a:pt x="2850" y="888"/>
                </a:lnTo>
                <a:lnTo>
                  <a:pt x="2850" y="888"/>
                </a:lnTo>
                <a:lnTo>
                  <a:pt x="2851" y="888"/>
                </a:lnTo>
                <a:lnTo>
                  <a:pt x="2851" y="888"/>
                </a:lnTo>
                <a:lnTo>
                  <a:pt x="2850" y="887"/>
                </a:lnTo>
                <a:moveTo>
                  <a:pt x="2818" y="837"/>
                </a:moveTo>
                <a:lnTo>
                  <a:pt x="2820" y="837"/>
                </a:lnTo>
                <a:lnTo>
                  <a:pt x="2820" y="837"/>
                </a:lnTo>
                <a:lnTo>
                  <a:pt x="2818" y="836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moveTo>
                  <a:pt x="2854" y="934"/>
                </a:moveTo>
                <a:lnTo>
                  <a:pt x="2856" y="934"/>
                </a:lnTo>
                <a:lnTo>
                  <a:pt x="2856" y="934"/>
                </a:lnTo>
                <a:lnTo>
                  <a:pt x="2856" y="932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29"/>
                </a:lnTo>
                <a:lnTo>
                  <a:pt x="2856" y="929"/>
                </a:lnTo>
                <a:lnTo>
                  <a:pt x="2854" y="929"/>
                </a:lnTo>
                <a:lnTo>
                  <a:pt x="2854" y="931"/>
                </a:lnTo>
                <a:lnTo>
                  <a:pt x="2854" y="931"/>
                </a:lnTo>
                <a:lnTo>
                  <a:pt x="2854" y="932"/>
                </a:lnTo>
                <a:lnTo>
                  <a:pt x="2856" y="932"/>
                </a:lnTo>
                <a:lnTo>
                  <a:pt x="2856" y="932"/>
                </a:lnTo>
                <a:lnTo>
                  <a:pt x="2856" y="932"/>
                </a:lnTo>
                <a:lnTo>
                  <a:pt x="2854" y="934"/>
                </a:lnTo>
                <a:moveTo>
                  <a:pt x="2823" y="837"/>
                </a:moveTo>
                <a:lnTo>
                  <a:pt x="2821" y="837"/>
                </a:lnTo>
                <a:lnTo>
                  <a:pt x="2821" y="837"/>
                </a:lnTo>
                <a:lnTo>
                  <a:pt x="2820" y="837"/>
                </a:lnTo>
                <a:lnTo>
                  <a:pt x="2820" y="837"/>
                </a:lnTo>
                <a:lnTo>
                  <a:pt x="2821" y="837"/>
                </a:lnTo>
                <a:lnTo>
                  <a:pt x="2823" y="837"/>
                </a:lnTo>
                <a:moveTo>
                  <a:pt x="2781" y="859"/>
                </a:move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60"/>
                </a:lnTo>
                <a:lnTo>
                  <a:pt x="2781" y="859"/>
                </a:lnTo>
                <a:moveTo>
                  <a:pt x="2838" y="849"/>
                </a:moveTo>
                <a:lnTo>
                  <a:pt x="2838" y="851"/>
                </a:lnTo>
                <a:lnTo>
                  <a:pt x="2838" y="851"/>
                </a:lnTo>
                <a:lnTo>
                  <a:pt x="2838" y="851"/>
                </a:lnTo>
                <a:lnTo>
                  <a:pt x="2838" y="852"/>
                </a:lnTo>
                <a:lnTo>
                  <a:pt x="2839" y="855"/>
                </a:lnTo>
                <a:lnTo>
                  <a:pt x="2839" y="855"/>
                </a:lnTo>
                <a:lnTo>
                  <a:pt x="2839" y="856"/>
                </a:lnTo>
                <a:lnTo>
                  <a:pt x="2839" y="856"/>
                </a:lnTo>
                <a:lnTo>
                  <a:pt x="2840" y="856"/>
                </a:lnTo>
                <a:lnTo>
                  <a:pt x="2842" y="858"/>
                </a:lnTo>
                <a:lnTo>
                  <a:pt x="2842" y="858"/>
                </a:lnTo>
                <a:lnTo>
                  <a:pt x="2842" y="859"/>
                </a:lnTo>
                <a:lnTo>
                  <a:pt x="2843" y="860"/>
                </a:lnTo>
                <a:lnTo>
                  <a:pt x="2843" y="862"/>
                </a:lnTo>
                <a:lnTo>
                  <a:pt x="2843" y="862"/>
                </a:lnTo>
                <a:lnTo>
                  <a:pt x="2845" y="862"/>
                </a:lnTo>
                <a:lnTo>
                  <a:pt x="2845" y="862"/>
                </a:lnTo>
                <a:lnTo>
                  <a:pt x="2845" y="860"/>
                </a:lnTo>
                <a:lnTo>
                  <a:pt x="2845" y="859"/>
                </a:lnTo>
                <a:lnTo>
                  <a:pt x="2845" y="858"/>
                </a:lnTo>
                <a:lnTo>
                  <a:pt x="2846" y="856"/>
                </a:lnTo>
                <a:lnTo>
                  <a:pt x="2846" y="855"/>
                </a:lnTo>
                <a:lnTo>
                  <a:pt x="2847" y="854"/>
                </a:lnTo>
                <a:lnTo>
                  <a:pt x="2849" y="852"/>
                </a:lnTo>
                <a:lnTo>
                  <a:pt x="2850" y="851"/>
                </a:lnTo>
                <a:lnTo>
                  <a:pt x="2850" y="849"/>
                </a:lnTo>
                <a:lnTo>
                  <a:pt x="2850" y="848"/>
                </a:lnTo>
                <a:lnTo>
                  <a:pt x="2851" y="845"/>
                </a:lnTo>
                <a:lnTo>
                  <a:pt x="2851" y="843"/>
                </a:lnTo>
                <a:lnTo>
                  <a:pt x="2851" y="841"/>
                </a:lnTo>
                <a:lnTo>
                  <a:pt x="2853" y="841"/>
                </a:lnTo>
                <a:lnTo>
                  <a:pt x="2853" y="838"/>
                </a:lnTo>
                <a:lnTo>
                  <a:pt x="2854" y="837"/>
                </a:lnTo>
                <a:lnTo>
                  <a:pt x="2854" y="836"/>
                </a:lnTo>
                <a:lnTo>
                  <a:pt x="2854" y="834"/>
                </a:lnTo>
                <a:lnTo>
                  <a:pt x="2854" y="833"/>
                </a:lnTo>
                <a:lnTo>
                  <a:pt x="2854" y="833"/>
                </a:lnTo>
                <a:lnTo>
                  <a:pt x="2856" y="831"/>
                </a:lnTo>
                <a:lnTo>
                  <a:pt x="2854" y="831"/>
                </a:lnTo>
                <a:lnTo>
                  <a:pt x="2854" y="830"/>
                </a:lnTo>
                <a:lnTo>
                  <a:pt x="2853" y="830"/>
                </a:lnTo>
                <a:lnTo>
                  <a:pt x="2853" y="830"/>
                </a:lnTo>
                <a:lnTo>
                  <a:pt x="2853" y="830"/>
                </a:lnTo>
                <a:lnTo>
                  <a:pt x="2851" y="829"/>
                </a:lnTo>
                <a:lnTo>
                  <a:pt x="2851" y="829"/>
                </a:lnTo>
                <a:lnTo>
                  <a:pt x="2850" y="829"/>
                </a:lnTo>
                <a:lnTo>
                  <a:pt x="2850" y="830"/>
                </a:lnTo>
                <a:lnTo>
                  <a:pt x="2847" y="831"/>
                </a:lnTo>
                <a:lnTo>
                  <a:pt x="2846" y="831"/>
                </a:lnTo>
                <a:lnTo>
                  <a:pt x="2846" y="833"/>
                </a:lnTo>
                <a:lnTo>
                  <a:pt x="2845" y="834"/>
                </a:lnTo>
                <a:lnTo>
                  <a:pt x="2845" y="834"/>
                </a:lnTo>
                <a:lnTo>
                  <a:pt x="2843" y="836"/>
                </a:lnTo>
                <a:lnTo>
                  <a:pt x="2843" y="837"/>
                </a:lnTo>
                <a:lnTo>
                  <a:pt x="2838" y="845"/>
                </a:lnTo>
                <a:lnTo>
                  <a:pt x="2838" y="845"/>
                </a:lnTo>
                <a:lnTo>
                  <a:pt x="2838" y="847"/>
                </a:lnTo>
                <a:lnTo>
                  <a:pt x="2838" y="848"/>
                </a:lnTo>
                <a:lnTo>
                  <a:pt x="2838" y="849"/>
                </a:lnTo>
                <a:lnTo>
                  <a:pt x="2838" y="849"/>
                </a:lnTo>
                <a:moveTo>
                  <a:pt x="2817" y="985"/>
                </a:moveTo>
                <a:lnTo>
                  <a:pt x="2817" y="985"/>
                </a:lnTo>
                <a:lnTo>
                  <a:pt x="2817" y="986"/>
                </a:lnTo>
                <a:lnTo>
                  <a:pt x="2816" y="986"/>
                </a:lnTo>
                <a:lnTo>
                  <a:pt x="2814" y="987"/>
                </a:lnTo>
                <a:lnTo>
                  <a:pt x="2813" y="989"/>
                </a:lnTo>
                <a:lnTo>
                  <a:pt x="2812" y="990"/>
                </a:lnTo>
                <a:lnTo>
                  <a:pt x="2812" y="990"/>
                </a:lnTo>
                <a:lnTo>
                  <a:pt x="2810" y="991"/>
                </a:lnTo>
                <a:lnTo>
                  <a:pt x="2810" y="993"/>
                </a:lnTo>
                <a:lnTo>
                  <a:pt x="2810" y="994"/>
                </a:lnTo>
                <a:lnTo>
                  <a:pt x="2812" y="993"/>
                </a:lnTo>
                <a:lnTo>
                  <a:pt x="2812" y="993"/>
                </a:lnTo>
                <a:lnTo>
                  <a:pt x="2813" y="993"/>
                </a:lnTo>
                <a:lnTo>
                  <a:pt x="2813" y="991"/>
                </a:lnTo>
                <a:lnTo>
                  <a:pt x="2813" y="991"/>
                </a:lnTo>
                <a:lnTo>
                  <a:pt x="2813" y="991"/>
                </a:lnTo>
                <a:lnTo>
                  <a:pt x="2814" y="990"/>
                </a:lnTo>
                <a:lnTo>
                  <a:pt x="2816" y="990"/>
                </a:lnTo>
                <a:lnTo>
                  <a:pt x="2817" y="990"/>
                </a:lnTo>
                <a:lnTo>
                  <a:pt x="2817" y="989"/>
                </a:lnTo>
                <a:lnTo>
                  <a:pt x="2818" y="987"/>
                </a:lnTo>
                <a:lnTo>
                  <a:pt x="2818" y="986"/>
                </a:lnTo>
                <a:lnTo>
                  <a:pt x="2820" y="986"/>
                </a:lnTo>
                <a:lnTo>
                  <a:pt x="2821" y="986"/>
                </a:lnTo>
                <a:lnTo>
                  <a:pt x="2821" y="985"/>
                </a:lnTo>
                <a:lnTo>
                  <a:pt x="2823" y="985"/>
                </a:lnTo>
                <a:lnTo>
                  <a:pt x="2823" y="983"/>
                </a:lnTo>
                <a:lnTo>
                  <a:pt x="2825" y="980"/>
                </a:lnTo>
                <a:lnTo>
                  <a:pt x="2825" y="979"/>
                </a:lnTo>
                <a:lnTo>
                  <a:pt x="2825" y="979"/>
                </a:lnTo>
                <a:lnTo>
                  <a:pt x="2825" y="979"/>
                </a:lnTo>
                <a:lnTo>
                  <a:pt x="2827" y="978"/>
                </a:lnTo>
                <a:lnTo>
                  <a:pt x="2829" y="978"/>
                </a:lnTo>
                <a:lnTo>
                  <a:pt x="2829" y="978"/>
                </a:lnTo>
                <a:lnTo>
                  <a:pt x="2829" y="976"/>
                </a:lnTo>
                <a:lnTo>
                  <a:pt x="2829" y="976"/>
                </a:lnTo>
                <a:lnTo>
                  <a:pt x="2831" y="975"/>
                </a:lnTo>
                <a:lnTo>
                  <a:pt x="2831" y="975"/>
                </a:lnTo>
                <a:lnTo>
                  <a:pt x="2832" y="975"/>
                </a:lnTo>
                <a:lnTo>
                  <a:pt x="2832" y="973"/>
                </a:lnTo>
                <a:lnTo>
                  <a:pt x="2834" y="973"/>
                </a:lnTo>
                <a:lnTo>
                  <a:pt x="2834" y="972"/>
                </a:lnTo>
                <a:lnTo>
                  <a:pt x="2834" y="971"/>
                </a:lnTo>
                <a:lnTo>
                  <a:pt x="2832" y="969"/>
                </a:lnTo>
                <a:lnTo>
                  <a:pt x="2832" y="968"/>
                </a:lnTo>
                <a:lnTo>
                  <a:pt x="2832" y="968"/>
                </a:lnTo>
                <a:lnTo>
                  <a:pt x="2832" y="967"/>
                </a:lnTo>
                <a:lnTo>
                  <a:pt x="2832" y="967"/>
                </a:lnTo>
                <a:lnTo>
                  <a:pt x="2832" y="965"/>
                </a:lnTo>
                <a:lnTo>
                  <a:pt x="2832" y="965"/>
                </a:lnTo>
                <a:lnTo>
                  <a:pt x="2832" y="965"/>
                </a:lnTo>
                <a:lnTo>
                  <a:pt x="2831" y="968"/>
                </a:lnTo>
                <a:lnTo>
                  <a:pt x="2829" y="969"/>
                </a:lnTo>
                <a:lnTo>
                  <a:pt x="2829" y="969"/>
                </a:lnTo>
                <a:lnTo>
                  <a:pt x="2829" y="971"/>
                </a:lnTo>
                <a:lnTo>
                  <a:pt x="2829" y="972"/>
                </a:lnTo>
                <a:lnTo>
                  <a:pt x="2829" y="972"/>
                </a:lnTo>
                <a:lnTo>
                  <a:pt x="2829" y="973"/>
                </a:lnTo>
                <a:lnTo>
                  <a:pt x="2829" y="973"/>
                </a:lnTo>
                <a:lnTo>
                  <a:pt x="2828" y="973"/>
                </a:lnTo>
                <a:lnTo>
                  <a:pt x="2828" y="975"/>
                </a:lnTo>
                <a:lnTo>
                  <a:pt x="2827" y="975"/>
                </a:lnTo>
                <a:lnTo>
                  <a:pt x="2825" y="976"/>
                </a:lnTo>
                <a:lnTo>
                  <a:pt x="2825" y="978"/>
                </a:lnTo>
                <a:lnTo>
                  <a:pt x="2824" y="978"/>
                </a:lnTo>
                <a:lnTo>
                  <a:pt x="2823" y="980"/>
                </a:lnTo>
                <a:lnTo>
                  <a:pt x="2821" y="982"/>
                </a:lnTo>
                <a:lnTo>
                  <a:pt x="2818" y="985"/>
                </a:lnTo>
                <a:lnTo>
                  <a:pt x="2818" y="985"/>
                </a:lnTo>
                <a:lnTo>
                  <a:pt x="2817" y="985"/>
                </a:lnTo>
                <a:moveTo>
                  <a:pt x="2754" y="1047"/>
                </a:moveTo>
                <a:lnTo>
                  <a:pt x="2754" y="1047"/>
                </a:lnTo>
                <a:lnTo>
                  <a:pt x="2754" y="1047"/>
                </a:lnTo>
                <a:lnTo>
                  <a:pt x="2754" y="1049"/>
                </a:lnTo>
                <a:lnTo>
                  <a:pt x="2754" y="1051"/>
                </a:lnTo>
                <a:lnTo>
                  <a:pt x="2755" y="1049"/>
                </a:lnTo>
                <a:lnTo>
                  <a:pt x="2755" y="1049"/>
                </a:lnTo>
                <a:lnTo>
                  <a:pt x="2755" y="1048"/>
                </a:lnTo>
                <a:lnTo>
                  <a:pt x="2755" y="1047"/>
                </a:lnTo>
                <a:lnTo>
                  <a:pt x="2754" y="1047"/>
                </a:lnTo>
                <a:moveTo>
                  <a:pt x="2766" y="865"/>
                </a:moveTo>
                <a:lnTo>
                  <a:pt x="2766" y="865"/>
                </a:lnTo>
                <a:lnTo>
                  <a:pt x="2766" y="866"/>
                </a:lnTo>
                <a:lnTo>
                  <a:pt x="2766" y="866"/>
                </a:lnTo>
                <a:lnTo>
                  <a:pt x="2766" y="865"/>
                </a:lnTo>
                <a:lnTo>
                  <a:pt x="2766" y="865"/>
                </a:lnTo>
                <a:moveTo>
                  <a:pt x="2768" y="866"/>
                </a:moveTo>
                <a:lnTo>
                  <a:pt x="2768" y="866"/>
                </a:lnTo>
                <a:lnTo>
                  <a:pt x="2768" y="865"/>
                </a:lnTo>
                <a:lnTo>
                  <a:pt x="2769" y="865"/>
                </a:lnTo>
                <a:lnTo>
                  <a:pt x="2769" y="865"/>
                </a:lnTo>
                <a:lnTo>
                  <a:pt x="2769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6"/>
                </a:lnTo>
                <a:lnTo>
                  <a:pt x="2768" y="866"/>
                </a:lnTo>
                <a:moveTo>
                  <a:pt x="2780" y="859"/>
                </a:moveTo>
                <a:lnTo>
                  <a:pt x="2780" y="859"/>
                </a:lnTo>
                <a:lnTo>
                  <a:pt x="2780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80" y="859"/>
                </a:lnTo>
                <a:moveTo>
                  <a:pt x="2849" y="800"/>
                </a:moveTo>
                <a:lnTo>
                  <a:pt x="2849" y="800"/>
                </a:lnTo>
                <a:lnTo>
                  <a:pt x="2849" y="800"/>
                </a:lnTo>
                <a:lnTo>
                  <a:pt x="2847" y="800"/>
                </a:lnTo>
                <a:lnTo>
                  <a:pt x="2847" y="801"/>
                </a:lnTo>
                <a:lnTo>
                  <a:pt x="2847" y="801"/>
                </a:lnTo>
                <a:lnTo>
                  <a:pt x="2849" y="801"/>
                </a:lnTo>
                <a:lnTo>
                  <a:pt x="2849" y="800"/>
                </a:lnTo>
                <a:moveTo>
                  <a:pt x="2858" y="782"/>
                </a:moveTo>
                <a:lnTo>
                  <a:pt x="2858" y="780"/>
                </a:lnTo>
                <a:lnTo>
                  <a:pt x="2858" y="780"/>
                </a:lnTo>
                <a:lnTo>
                  <a:pt x="2857" y="779"/>
                </a:lnTo>
                <a:lnTo>
                  <a:pt x="2856" y="779"/>
                </a:lnTo>
                <a:lnTo>
                  <a:pt x="2856" y="780"/>
                </a:lnTo>
                <a:lnTo>
                  <a:pt x="2856" y="780"/>
                </a:lnTo>
                <a:lnTo>
                  <a:pt x="2857" y="780"/>
                </a:lnTo>
                <a:lnTo>
                  <a:pt x="2858" y="782"/>
                </a:lnTo>
                <a:lnTo>
                  <a:pt x="2858" y="782"/>
                </a:lnTo>
                <a:moveTo>
                  <a:pt x="2856" y="783"/>
                </a:moveTo>
                <a:lnTo>
                  <a:pt x="2857" y="783"/>
                </a:lnTo>
                <a:lnTo>
                  <a:pt x="2857" y="785"/>
                </a:lnTo>
                <a:lnTo>
                  <a:pt x="2857" y="785"/>
                </a:lnTo>
                <a:lnTo>
                  <a:pt x="2857" y="785"/>
                </a:lnTo>
                <a:lnTo>
                  <a:pt x="2857" y="783"/>
                </a:lnTo>
                <a:lnTo>
                  <a:pt x="2857" y="783"/>
                </a:lnTo>
                <a:lnTo>
                  <a:pt x="2856" y="783"/>
                </a:lnTo>
                <a:moveTo>
                  <a:pt x="2836" y="918"/>
                </a:moveTo>
                <a:lnTo>
                  <a:pt x="2836" y="918"/>
                </a:lnTo>
                <a:lnTo>
                  <a:pt x="2835" y="917"/>
                </a:lnTo>
                <a:lnTo>
                  <a:pt x="2835" y="917"/>
                </a:lnTo>
                <a:lnTo>
                  <a:pt x="2835" y="917"/>
                </a:lnTo>
                <a:lnTo>
                  <a:pt x="2835" y="918"/>
                </a:lnTo>
                <a:lnTo>
                  <a:pt x="2835" y="920"/>
                </a:lnTo>
                <a:lnTo>
                  <a:pt x="2835" y="920"/>
                </a:lnTo>
                <a:lnTo>
                  <a:pt x="2835" y="921"/>
                </a:lnTo>
                <a:lnTo>
                  <a:pt x="2835" y="921"/>
                </a:lnTo>
                <a:lnTo>
                  <a:pt x="2835" y="921"/>
                </a:lnTo>
                <a:lnTo>
                  <a:pt x="2835" y="922"/>
                </a:lnTo>
                <a:lnTo>
                  <a:pt x="2836" y="925"/>
                </a:lnTo>
                <a:lnTo>
                  <a:pt x="2836" y="927"/>
                </a:lnTo>
                <a:lnTo>
                  <a:pt x="2836" y="928"/>
                </a:lnTo>
                <a:lnTo>
                  <a:pt x="2836" y="929"/>
                </a:lnTo>
                <a:lnTo>
                  <a:pt x="2838" y="931"/>
                </a:lnTo>
                <a:lnTo>
                  <a:pt x="2838" y="932"/>
                </a:lnTo>
                <a:lnTo>
                  <a:pt x="2838" y="932"/>
                </a:lnTo>
                <a:lnTo>
                  <a:pt x="2839" y="932"/>
                </a:lnTo>
                <a:lnTo>
                  <a:pt x="2839" y="932"/>
                </a:lnTo>
                <a:lnTo>
                  <a:pt x="2839" y="934"/>
                </a:lnTo>
                <a:lnTo>
                  <a:pt x="2840" y="934"/>
                </a:lnTo>
                <a:lnTo>
                  <a:pt x="2840" y="935"/>
                </a:lnTo>
                <a:lnTo>
                  <a:pt x="2840" y="935"/>
                </a:lnTo>
                <a:lnTo>
                  <a:pt x="2842" y="935"/>
                </a:lnTo>
                <a:lnTo>
                  <a:pt x="2842" y="935"/>
                </a:lnTo>
                <a:lnTo>
                  <a:pt x="2842" y="935"/>
                </a:lnTo>
                <a:lnTo>
                  <a:pt x="2842" y="934"/>
                </a:lnTo>
                <a:lnTo>
                  <a:pt x="2842" y="932"/>
                </a:lnTo>
                <a:lnTo>
                  <a:pt x="2842" y="931"/>
                </a:lnTo>
                <a:lnTo>
                  <a:pt x="2843" y="932"/>
                </a:lnTo>
                <a:lnTo>
                  <a:pt x="2843" y="932"/>
                </a:lnTo>
                <a:lnTo>
                  <a:pt x="2845" y="932"/>
                </a:lnTo>
                <a:lnTo>
                  <a:pt x="2845" y="932"/>
                </a:lnTo>
                <a:lnTo>
                  <a:pt x="2846" y="934"/>
                </a:lnTo>
                <a:lnTo>
                  <a:pt x="2846" y="935"/>
                </a:lnTo>
                <a:lnTo>
                  <a:pt x="2846" y="935"/>
                </a:lnTo>
                <a:lnTo>
                  <a:pt x="2843" y="936"/>
                </a:lnTo>
                <a:lnTo>
                  <a:pt x="2843" y="938"/>
                </a:lnTo>
                <a:lnTo>
                  <a:pt x="2843" y="938"/>
                </a:lnTo>
                <a:lnTo>
                  <a:pt x="2843" y="940"/>
                </a:lnTo>
                <a:lnTo>
                  <a:pt x="2843" y="942"/>
                </a:lnTo>
                <a:lnTo>
                  <a:pt x="2843" y="940"/>
                </a:lnTo>
                <a:lnTo>
                  <a:pt x="2845" y="940"/>
                </a:lnTo>
                <a:lnTo>
                  <a:pt x="2846" y="942"/>
                </a:lnTo>
                <a:lnTo>
                  <a:pt x="2846" y="942"/>
                </a:lnTo>
                <a:lnTo>
                  <a:pt x="2847" y="943"/>
                </a:lnTo>
                <a:lnTo>
                  <a:pt x="2849" y="943"/>
                </a:lnTo>
                <a:lnTo>
                  <a:pt x="2850" y="943"/>
                </a:lnTo>
                <a:lnTo>
                  <a:pt x="2850" y="943"/>
                </a:lnTo>
                <a:lnTo>
                  <a:pt x="2850" y="942"/>
                </a:lnTo>
                <a:lnTo>
                  <a:pt x="2851" y="942"/>
                </a:lnTo>
                <a:lnTo>
                  <a:pt x="2853" y="940"/>
                </a:lnTo>
                <a:lnTo>
                  <a:pt x="2853" y="940"/>
                </a:lnTo>
                <a:lnTo>
                  <a:pt x="2853" y="940"/>
                </a:lnTo>
                <a:lnTo>
                  <a:pt x="2854" y="940"/>
                </a:lnTo>
                <a:lnTo>
                  <a:pt x="2857" y="942"/>
                </a:lnTo>
                <a:lnTo>
                  <a:pt x="2857" y="943"/>
                </a:lnTo>
                <a:lnTo>
                  <a:pt x="2860" y="945"/>
                </a:lnTo>
                <a:lnTo>
                  <a:pt x="2860" y="945"/>
                </a:lnTo>
                <a:lnTo>
                  <a:pt x="2861" y="946"/>
                </a:lnTo>
                <a:lnTo>
                  <a:pt x="2861" y="946"/>
                </a:lnTo>
                <a:lnTo>
                  <a:pt x="2861" y="947"/>
                </a:lnTo>
                <a:lnTo>
                  <a:pt x="2861" y="947"/>
                </a:lnTo>
                <a:lnTo>
                  <a:pt x="2862" y="947"/>
                </a:lnTo>
                <a:lnTo>
                  <a:pt x="2862" y="946"/>
                </a:lnTo>
                <a:lnTo>
                  <a:pt x="2861" y="945"/>
                </a:lnTo>
                <a:lnTo>
                  <a:pt x="2861" y="945"/>
                </a:lnTo>
                <a:lnTo>
                  <a:pt x="2861" y="943"/>
                </a:lnTo>
                <a:lnTo>
                  <a:pt x="2861" y="943"/>
                </a:lnTo>
                <a:lnTo>
                  <a:pt x="2861" y="942"/>
                </a:lnTo>
                <a:lnTo>
                  <a:pt x="2860" y="942"/>
                </a:lnTo>
                <a:lnTo>
                  <a:pt x="2860" y="940"/>
                </a:lnTo>
                <a:lnTo>
                  <a:pt x="2860" y="940"/>
                </a:lnTo>
                <a:lnTo>
                  <a:pt x="2861" y="940"/>
                </a:lnTo>
                <a:lnTo>
                  <a:pt x="2861" y="940"/>
                </a:lnTo>
                <a:lnTo>
                  <a:pt x="2862" y="942"/>
                </a:lnTo>
                <a:lnTo>
                  <a:pt x="2864" y="943"/>
                </a:lnTo>
                <a:lnTo>
                  <a:pt x="2864" y="943"/>
                </a:lnTo>
                <a:lnTo>
                  <a:pt x="2867" y="945"/>
                </a:lnTo>
                <a:lnTo>
                  <a:pt x="2867" y="946"/>
                </a:lnTo>
                <a:lnTo>
                  <a:pt x="2867" y="946"/>
                </a:lnTo>
                <a:lnTo>
                  <a:pt x="2868" y="947"/>
                </a:lnTo>
                <a:lnTo>
                  <a:pt x="2868" y="949"/>
                </a:lnTo>
                <a:lnTo>
                  <a:pt x="2868" y="949"/>
                </a:lnTo>
                <a:lnTo>
                  <a:pt x="2869" y="949"/>
                </a:lnTo>
                <a:lnTo>
                  <a:pt x="2871" y="950"/>
                </a:lnTo>
                <a:lnTo>
                  <a:pt x="2872" y="950"/>
                </a:lnTo>
                <a:lnTo>
                  <a:pt x="2873" y="950"/>
                </a:lnTo>
                <a:lnTo>
                  <a:pt x="2873" y="950"/>
                </a:lnTo>
                <a:lnTo>
                  <a:pt x="2873" y="950"/>
                </a:lnTo>
                <a:lnTo>
                  <a:pt x="2875" y="950"/>
                </a:lnTo>
                <a:lnTo>
                  <a:pt x="2873" y="951"/>
                </a:lnTo>
                <a:lnTo>
                  <a:pt x="2873" y="953"/>
                </a:lnTo>
                <a:lnTo>
                  <a:pt x="2875" y="953"/>
                </a:lnTo>
                <a:lnTo>
                  <a:pt x="2875" y="953"/>
                </a:lnTo>
                <a:lnTo>
                  <a:pt x="2876" y="951"/>
                </a:lnTo>
                <a:lnTo>
                  <a:pt x="2876" y="949"/>
                </a:lnTo>
                <a:lnTo>
                  <a:pt x="2876" y="949"/>
                </a:lnTo>
                <a:lnTo>
                  <a:pt x="2875" y="949"/>
                </a:lnTo>
                <a:lnTo>
                  <a:pt x="2875" y="949"/>
                </a:lnTo>
                <a:lnTo>
                  <a:pt x="2873" y="949"/>
                </a:lnTo>
                <a:lnTo>
                  <a:pt x="2872" y="949"/>
                </a:lnTo>
                <a:lnTo>
                  <a:pt x="2873" y="947"/>
                </a:lnTo>
                <a:lnTo>
                  <a:pt x="2873" y="947"/>
                </a:lnTo>
                <a:lnTo>
                  <a:pt x="2872" y="946"/>
                </a:lnTo>
                <a:lnTo>
                  <a:pt x="2872" y="945"/>
                </a:lnTo>
                <a:lnTo>
                  <a:pt x="2871" y="945"/>
                </a:lnTo>
                <a:lnTo>
                  <a:pt x="2871" y="943"/>
                </a:lnTo>
                <a:lnTo>
                  <a:pt x="2871" y="943"/>
                </a:lnTo>
                <a:lnTo>
                  <a:pt x="2873" y="942"/>
                </a:lnTo>
                <a:lnTo>
                  <a:pt x="2873" y="942"/>
                </a:lnTo>
                <a:lnTo>
                  <a:pt x="2873" y="942"/>
                </a:lnTo>
                <a:lnTo>
                  <a:pt x="2872" y="940"/>
                </a:lnTo>
                <a:lnTo>
                  <a:pt x="2872" y="940"/>
                </a:lnTo>
                <a:lnTo>
                  <a:pt x="2871" y="940"/>
                </a:lnTo>
                <a:lnTo>
                  <a:pt x="2869" y="940"/>
                </a:lnTo>
                <a:lnTo>
                  <a:pt x="2869" y="939"/>
                </a:lnTo>
                <a:lnTo>
                  <a:pt x="2868" y="939"/>
                </a:lnTo>
                <a:lnTo>
                  <a:pt x="2868" y="939"/>
                </a:lnTo>
                <a:lnTo>
                  <a:pt x="2868" y="940"/>
                </a:lnTo>
                <a:lnTo>
                  <a:pt x="2868" y="940"/>
                </a:lnTo>
                <a:lnTo>
                  <a:pt x="2868" y="942"/>
                </a:lnTo>
                <a:lnTo>
                  <a:pt x="2868" y="942"/>
                </a:lnTo>
                <a:lnTo>
                  <a:pt x="2867" y="942"/>
                </a:lnTo>
                <a:lnTo>
                  <a:pt x="2865" y="942"/>
                </a:lnTo>
                <a:lnTo>
                  <a:pt x="2865" y="942"/>
                </a:lnTo>
                <a:lnTo>
                  <a:pt x="2865" y="940"/>
                </a:lnTo>
                <a:lnTo>
                  <a:pt x="2865" y="940"/>
                </a:lnTo>
                <a:lnTo>
                  <a:pt x="2865" y="939"/>
                </a:lnTo>
                <a:lnTo>
                  <a:pt x="2865" y="938"/>
                </a:lnTo>
                <a:lnTo>
                  <a:pt x="2864" y="938"/>
                </a:lnTo>
                <a:lnTo>
                  <a:pt x="2862" y="938"/>
                </a:lnTo>
                <a:lnTo>
                  <a:pt x="2861" y="936"/>
                </a:lnTo>
                <a:lnTo>
                  <a:pt x="2860" y="936"/>
                </a:lnTo>
                <a:lnTo>
                  <a:pt x="2860" y="938"/>
                </a:lnTo>
                <a:lnTo>
                  <a:pt x="2858" y="938"/>
                </a:lnTo>
                <a:lnTo>
                  <a:pt x="2858" y="938"/>
                </a:lnTo>
                <a:lnTo>
                  <a:pt x="2857" y="938"/>
                </a:lnTo>
                <a:lnTo>
                  <a:pt x="2857" y="939"/>
                </a:lnTo>
                <a:lnTo>
                  <a:pt x="2858" y="939"/>
                </a:lnTo>
                <a:lnTo>
                  <a:pt x="2858" y="940"/>
                </a:lnTo>
                <a:lnTo>
                  <a:pt x="2858" y="940"/>
                </a:lnTo>
                <a:lnTo>
                  <a:pt x="2858" y="940"/>
                </a:lnTo>
                <a:lnTo>
                  <a:pt x="2857" y="940"/>
                </a:lnTo>
                <a:lnTo>
                  <a:pt x="2857" y="940"/>
                </a:lnTo>
                <a:lnTo>
                  <a:pt x="2854" y="939"/>
                </a:lnTo>
                <a:lnTo>
                  <a:pt x="2854" y="939"/>
                </a:lnTo>
                <a:lnTo>
                  <a:pt x="2854" y="939"/>
                </a:lnTo>
                <a:lnTo>
                  <a:pt x="2853" y="938"/>
                </a:lnTo>
                <a:lnTo>
                  <a:pt x="2853" y="938"/>
                </a:lnTo>
                <a:lnTo>
                  <a:pt x="2853" y="935"/>
                </a:lnTo>
                <a:lnTo>
                  <a:pt x="2851" y="934"/>
                </a:lnTo>
                <a:lnTo>
                  <a:pt x="2851" y="934"/>
                </a:lnTo>
                <a:lnTo>
                  <a:pt x="2853" y="932"/>
                </a:lnTo>
                <a:lnTo>
                  <a:pt x="2853" y="932"/>
                </a:lnTo>
                <a:lnTo>
                  <a:pt x="2853" y="932"/>
                </a:lnTo>
                <a:lnTo>
                  <a:pt x="2851" y="931"/>
                </a:lnTo>
                <a:lnTo>
                  <a:pt x="2850" y="928"/>
                </a:lnTo>
                <a:lnTo>
                  <a:pt x="2850" y="928"/>
                </a:lnTo>
                <a:lnTo>
                  <a:pt x="2850" y="927"/>
                </a:lnTo>
                <a:lnTo>
                  <a:pt x="2850" y="927"/>
                </a:lnTo>
                <a:lnTo>
                  <a:pt x="2850" y="927"/>
                </a:lnTo>
                <a:lnTo>
                  <a:pt x="2851" y="925"/>
                </a:lnTo>
                <a:lnTo>
                  <a:pt x="2851" y="924"/>
                </a:lnTo>
                <a:lnTo>
                  <a:pt x="2851" y="924"/>
                </a:lnTo>
                <a:lnTo>
                  <a:pt x="2851" y="922"/>
                </a:lnTo>
                <a:lnTo>
                  <a:pt x="2851" y="922"/>
                </a:lnTo>
                <a:lnTo>
                  <a:pt x="2851" y="922"/>
                </a:lnTo>
                <a:lnTo>
                  <a:pt x="2851" y="921"/>
                </a:lnTo>
                <a:lnTo>
                  <a:pt x="2853" y="920"/>
                </a:lnTo>
                <a:lnTo>
                  <a:pt x="2854" y="920"/>
                </a:lnTo>
                <a:lnTo>
                  <a:pt x="2856" y="918"/>
                </a:lnTo>
                <a:lnTo>
                  <a:pt x="2857" y="918"/>
                </a:lnTo>
                <a:lnTo>
                  <a:pt x="2858" y="917"/>
                </a:lnTo>
                <a:lnTo>
                  <a:pt x="2858" y="916"/>
                </a:lnTo>
                <a:lnTo>
                  <a:pt x="2860" y="913"/>
                </a:lnTo>
                <a:lnTo>
                  <a:pt x="2860" y="911"/>
                </a:lnTo>
                <a:lnTo>
                  <a:pt x="2861" y="910"/>
                </a:lnTo>
                <a:lnTo>
                  <a:pt x="2861" y="910"/>
                </a:lnTo>
                <a:lnTo>
                  <a:pt x="2860" y="909"/>
                </a:lnTo>
                <a:lnTo>
                  <a:pt x="2860" y="909"/>
                </a:lnTo>
                <a:lnTo>
                  <a:pt x="2860" y="909"/>
                </a:lnTo>
                <a:lnTo>
                  <a:pt x="2860" y="907"/>
                </a:lnTo>
                <a:lnTo>
                  <a:pt x="2860" y="907"/>
                </a:lnTo>
                <a:lnTo>
                  <a:pt x="2858" y="907"/>
                </a:lnTo>
                <a:lnTo>
                  <a:pt x="2858" y="906"/>
                </a:lnTo>
                <a:lnTo>
                  <a:pt x="2857" y="905"/>
                </a:lnTo>
                <a:lnTo>
                  <a:pt x="2857" y="905"/>
                </a:lnTo>
                <a:lnTo>
                  <a:pt x="2857" y="903"/>
                </a:lnTo>
                <a:lnTo>
                  <a:pt x="2857" y="900"/>
                </a:lnTo>
                <a:lnTo>
                  <a:pt x="2858" y="899"/>
                </a:lnTo>
                <a:lnTo>
                  <a:pt x="2858" y="899"/>
                </a:lnTo>
                <a:lnTo>
                  <a:pt x="2858" y="898"/>
                </a:lnTo>
                <a:lnTo>
                  <a:pt x="2858" y="898"/>
                </a:lnTo>
                <a:lnTo>
                  <a:pt x="2858" y="896"/>
                </a:lnTo>
                <a:lnTo>
                  <a:pt x="2858" y="896"/>
                </a:lnTo>
                <a:lnTo>
                  <a:pt x="2857" y="896"/>
                </a:lnTo>
                <a:lnTo>
                  <a:pt x="2857" y="898"/>
                </a:lnTo>
                <a:lnTo>
                  <a:pt x="2856" y="898"/>
                </a:lnTo>
                <a:lnTo>
                  <a:pt x="2856" y="898"/>
                </a:lnTo>
                <a:lnTo>
                  <a:pt x="2854" y="898"/>
                </a:lnTo>
                <a:lnTo>
                  <a:pt x="2853" y="898"/>
                </a:lnTo>
                <a:lnTo>
                  <a:pt x="2851" y="898"/>
                </a:lnTo>
                <a:lnTo>
                  <a:pt x="2849" y="895"/>
                </a:lnTo>
                <a:lnTo>
                  <a:pt x="2847" y="895"/>
                </a:lnTo>
                <a:lnTo>
                  <a:pt x="2847" y="895"/>
                </a:lnTo>
                <a:lnTo>
                  <a:pt x="2846" y="895"/>
                </a:lnTo>
                <a:lnTo>
                  <a:pt x="2845" y="895"/>
                </a:lnTo>
                <a:lnTo>
                  <a:pt x="2845" y="895"/>
                </a:lnTo>
                <a:lnTo>
                  <a:pt x="2843" y="896"/>
                </a:lnTo>
                <a:lnTo>
                  <a:pt x="2842" y="896"/>
                </a:lnTo>
                <a:lnTo>
                  <a:pt x="2842" y="898"/>
                </a:lnTo>
                <a:lnTo>
                  <a:pt x="2842" y="899"/>
                </a:lnTo>
                <a:lnTo>
                  <a:pt x="2842" y="899"/>
                </a:lnTo>
                <a:lnTo>
                  <a:pt x="2840" y="905"/>
                </a:lnTo>
                <a:lnTo>
                  <a:pt x="2840" y="906"/>
                </a:lnTo>
                <a:lnTo>
                  <a:pt x="2840" y="906"/>
                </a:lnTo>
                <a:lnTo>
                  <a:pt x="2840" y="907"/>
                </a:lnTo>
                <a:lnTo>
                  <a:pt x="2840" y="909"/>
                </a:lnTo>
                <a:lnTo>
                  <a:pt x="2840" y="910"/>
                </a:lnTo>
                <a:lnTo>
                  <a:pt x="2840" y="911"/>
                </a:lnTo>
                <a:lnTo>
                  <a:pt x="2839" y="913"/>
                </a:lnTo>
                <a:lnTo>
                  <a:pt x="2839" y="914"/>
                </a:lnTo>
                <a:lnTo>
                  <a:pt x="2839" y="916"/>
                </a:lnTo>
                <a:lnTo>
                  <a:pt x="2839" y="917"/>
                </a:lnTo>
                <a:lnTo>
                  <a:pt x="2840" y="918"/>
                </a:lnTo>
                <a:lnTo>
                  <a:pt x="2840" y="918"/>
                </a:lnTo>
                <a:lnTo>
                  <a:pt x="2840" y="920"/>
                </a:lnTo>
                <a:lnTo>
                  <a:pt x="2840" y="920"/>
                </a:lnTo>
                <a:lnTo>
                  <a:pt x="2839" y="920"/>
                </a:lnTo>
                <a:lnTo>
                  <a:pt x="2838" y="920"/>
                </a:lnTo>
                <a:lnTo>
                  <a:pt x="2838" y="920"/>
                </a:lnTo>
                <a:lnTo>
                  <a:pt x="2836" y="918"/>
                </a:lnTo>
                <a:lnTo>
                  <a:pt x="2836" y="918"/>
                </a:lnTo>
                <a:moveTo>
                  <a:pt x="2860" y="782"/>
                </a:moveTo>
                <a:lnTo>
                  <a:pt x="2860" y="782"/>
                </a:lnTo>
                <a:lnTo>
                  <a:pt x="2860" y="782"/>
                </a:lnTo>
                <a:lnTo>
                  <a:pt x="2858" y="782"/>
                </a:lnTo>
                <a:lnTo>
                  <a:pt x="2858" y="782"/>
                </a:lnTo>
                <a:lnTo>
                  <a:pt x="2860" y="782"/>
                </a:lnTo>
                <a:lnTo>
                  <a:pt x="2860" y="782"/>
                </a:lnTo>
                <a:moveTo>
                  <a:pt x="2856" y="892"/>
                </a:moveTo>
                <a:lnTo>
                  <a:pt x="2856" y="892"/>
                </a:lnTo>
                <a:lnTo>
                  <a:pt x="2856" y="891"/>
                </a:lnTo>
                <a:lnTo>
                  <a:pt x="2854" y="891"/>
                </a:lnTo>
                <a:lnTo>
                  <a:pt x="2854" y="892"/>
                </a:lnTo>
                <a:lnTo>
                  <a:pt x="2854" y="892"/>
                </a:lnTo>
                <a:lnTo>
                  <a:pt x="2854" y="892"/>
                </a:lnTo>
                <a:lnTo>
                  <a:pt x="2854" y="894"/>
                </a:lnTo>
                <a:lnTo>
                  <a:pt x="2856" y="892"/>
                </a:lnTo>
                <a:moveTo>
                  <a:pt x="2856" y="877"/>
                </a:moveTo>
                <a:lnTo>
                  <a:pt x="2856" y="877"/>
                </a:lnTo>
                <a:lnTo>
                  <a:pt x="2854" y="878"/>
                </a:lnTo>
                <a:lnTo>
                  <a:pt x="2856" y="878"/>
                </a:lnTo>
                <a:lnTo>
                  <a:pt x="2856" y="878"/>
                </a:lnTo>
                <a:lnTo>
                  <a:pt x="2856" y="877"/>
                </a:lnTo>
                <a:lnTo>
                  <a:pt x="2856" y="877"/>
                </a:lnTo>
                <a:moveTo>
                  <a:pt x="2847" y="889"/>
                </a:moveTo>
                <a:lnTo>
                  <a:pt x="2847" y="891"/>
                </a:lnTo>
                <a:lnTo>
                  <a:pt x="2849" y="891"/>
                </a:lnTo>
                <a:lnTo>
                  <a:pt x="2849" y="891"/>
                </a:lnTo>
                <a:lnTo>
                  <a:pt x="2849" y="891"/>
                </a:lnTo>
                <a:lnTo>
                  <a:pt x="2849" y="889"/>
                </a:lnTo>
                <a:lnTo>
                  <a:pt x="2849" y="889"/>
                </a:lnTo>
                <a:lnTo>
                  <a:pt x="2847" y="889"/>
                </a:lnTo>
                <a:moveTo>
                  <a:pt x="2854" y="873"/>
                </a:moveTo>
                <a:lnTo>
                  <a:pt x="2854" y="873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3"/>
                </a:lnTo>
                <a:moveTo>
                  <a:pt x="2746" y="871"/>
                </a:moveTo>
                <a:lnTo>
                  <a:pt x="2746" y="870"/>
                </a:lnTo>
                <a:lnTo>
                  <a:pt x="2744" y="871"/>
                </a:lnTo>
                <a:lnTo>
                  <a:pt x="2744" y="871"/>
                </a:lnTo>
                <a:lnTo>
                  <a:pt x="2744" y="871"/>
                </a:lnTo>
                <a:lnTo>
                  <a:pt x="2744" y="871"/>
                </a:lnTo>
                <a:lnTo>
                  <a:pt x="2746" y="871"/>
                </a:lnTo>
                <a:lnTo>
                  <a:pt x="2747" y="871"/>
                </a:lnTo>
                <a:lnTo>
                  <a:pt x="2747" y="871"/>
                </a:lnTo>
                <a:lnTo>
                  <a:pt x="2747" y="871"/>
                </a:lnTo>
                <a:lnTo>
                  <a:pt x="2747" y="870"/>
                </a:lnTo>
                <a:lnTo>
                  <a:pt x="2746" y="871"/>
                </a:lnTo>
                <a:moveTo>
                  <a:pt x="2682" y="1064"/>
                </a:moveTo>
                <a:lnTo>
                  <a:pt x="2682" y="1064"/>
                </a:lnTo>
                <a:lnTo>
                  <a:pt x="2682" y="1064"/>
                </a:lnTo>
                <a:lnTo>
                  <a:pt x="2682" y="1066"/>
                </a:lnTo>
                <a:lnTo>
                  <a:pt x="2682" y="1064"/>
                </a:lnTo>
                <a:lnTo>
                  <a:pt x="2682" y="1064"/>
                </a:lnTo>
                <a:lnTo>
                  <a:pt x="2682" y="1064"/>
                </a:lnTo>
                <a:moveTo>
                  <a:pt x="2113" y="1190"/>
                </a:moveTo>
                <a:lnTo>
                  <a:pt x="2111" y="1190"/>
                </a:lnTo>
                <a:lnTo>
                  <a:pt x="2111" y="1189"/>
                </a:lnTo>
                <a:lnTo>
                  <a:pt x="2110" y="1189"/>
                </a:lnTo>
                <a:lnTo>
                  <a:pt x="2110" y="1190"/>
                </a:lnTo>
                <a:lnTo>
                  <a:pt x="2110" y="1190"/>
                </a:lnTo>
                <a:lnTo>
                  <a:pt x="2113" y="1190"/>
                </a:lnTo>
                <a:moveTo>
                  <a:pt x="2254" y="877"/>
                </a:moveTo>
                <a:lnTo>
                  <a:pt x="2253" y="878"/>
                </a:lnTo>
                <a:lnTo>
                  <a:pt x="2253" y="880"/>
                </a:lnTo>
                <a:lnTo>
                  <a:pt x="2253" y="880"/>
                </a:lnTo>
                <a:lnTo>
                  <a:pt x="2254" y="880"/>
                </a:lnTo>
                <a:lnTo>
                  <a:pt x="2254" y="878"/>
                </a:lnTo>
                <a:lnTo>
                  <a:pt x="2254" y="877"/>
                </a:lnTo>
                <a:lnTo>
                  <a:pt x="2256" y="877"/>
                </a:lnTo>
                <a:lnTo>
                  <a:pt x="2256" y="874"/>
                </a:lnTo>
                <a:lnTo>
                  <a:pt x="2254" y="877"/>
                </a:lnTo>
                <a:moveTo>
                  <a:pt x="2118" y="1190"/>
                </a:moveTo>
                <a:lnTo>
                  <a:pt x="2118" y="1190"/>
                </a:lnTo>
                <a:lnTo>
                  <a:pt x="2118" y="1189"/>
                </a:lnTo>
                <a:lnTo>
                  <a:pt x="2118" y="1187"/>
                </a:lnTo>
                <a:lnTo>
                  <a:pt x="2118" y="1187"/>
                </a:lnTo>
                <a:lnTo>
                  <a:pt x="2118" y="1187"/>
                </a:lnTo>
                <a:lnTo>
                  <a:pt x="2118" y="1187"/>
                </a:lnTo>
                <a:lnTo>
                  <a:pt x="2117" y="1189"/>
                </a:lnTo>
                <a:lnTo>
                  <a:pt x="2117" y="1189"/>
                </a:lnTo>
                <a:lnTo>
                  <a:pt x="2117" y="1189"/>
                </a:lnTo>
                <a:lnTo>
                  <a:pt x="2115" y="1189"/>
                </a:lnTo>
                <a:lnTo>
                  <a:pt x="2117" y="1189"/>
                </a:lnTo>
                <a:lnTo>
                  <a:pt x="2118" y="1190"/>
                </a:lnTo>
                <a:lnTo>
                  <a:pt x="2118" y="1190"/>
                </a:lnTo>
                <a:moveTo>
                  <a:pt x="2125" y="1193"/>
                </a:moveTo>
                <a:lnTo>
                  <a:pt x="2125" y="1193"/>
                </a:lnTo>
                <a:lnTo>
                  <a:pt x="2124" y="1193"/>
                </a:lnTo>
                <a:lnTo>
                  <a:pt x="2124" y="1193"/>
                </a:lnTo>
                <a:lnTo>
                  <a:pt x="2124" y="1194"/>
                </a:lnTo>
                <a:lnTo>
                  <a:pt x="2124" y="1194"/>
                </a:lnTo>
                <a:lnTo>
                  <a:pt x="2124" y="1195"/>
                </a:lnTo>
                <a:lnTo>
                  <a:pt x="2124" y="1195"/>
                </a:lnTo>
                <a:lnTo>
                  <a:pt x="2124" y="1195"/>
                </a:lnTo>
                <a:lnTo>
                  <a:pt x="2125" y="1195"/>
                </a:lnTo>
                <a:lnTo>
                  <a:pt x="2125" y="1195"/>
                </a:lnTo>
                <a:lnTo>
                  <a:pt x="2125" y="1194"/>
                </a:lnTo>
                <a:lnTo>
                  <a:pt x="2125" y="1194"/>
                </a:lnTo>
                <a:lnTo>
                  <a:pt x="2125" y="1194"/>
                </a:lnTo>
                <a:lnTo>
                  <a:pt x="2125" y="1193"/>
                </a:lnTo>
                <a:moveTo>
                  <a:pt x="2155" y="1198"/>
                </a:moveTo>
                <a:lnTo>
                  <a:pt x="2154" y="1198"/>
                </a:lnTo>
                <a:lnTo>
                  <a:pt x="2154" y="1198"/>
                </a:lnTo>
                <a:lnTo>
                  <a:pt x="2154" y="1198"/>
                </a:lnTo>
                <a:lnTo>
                  <a:pt x="2154" y="1200"/>
                </a:lnTo>
                <a:lnTo>
                  <a:pt x="2155" y="1200"/>
                </a:lnTo>
                <a:lnTo>
                  <a:pt x="2155" y="1200"/>
                </a:lnTo>
                <a:lnTo>
                  <a:pt x="2155" y="1200"/>
                </a:lnTo>
                <a:lnTo>
                  <a:pt x="2155" y="1198"/>
                </a:lnTo>
                <a:moveTo>
                  <a:pt x="2473" y="1002"/>
                </a:moveTo>
                <a:lnTo>
                  <a:pt x="2473" y="1002"/>
                </a:lnTo>
                <a:lnTo>
                  <a:pt x="2473" y="1001"/>
                </a:lnTo>
                <a:lnTo>
                  <a:pt x="2472" y="1000"/>
                </a:lnTo>
                <a:lnTo>
                  <a:pt x="2472" y="1000"/>
                </a:lnTo>
                <a:lnTo>
                  <a:pt x="2472" y="1000"/>
                </a:lnTo>
                <a:lnTo>
                  <a:pt x="2472" y="1000"/>
                </a:lnTo>
                <a:lnTo>
                  <a:pt x="2470" y="996"/>
                </a:lnTo>
                <a:lnTo>
                  <a:pt x="2470" y="996"/>
                </a:lnTo>
                <a:lnTo>
                  <a:pt x="2470" y="996"/>
                </a:lnTo>
                <a:lnTo>
                  <a:pt x="2469" y="993"/>
                </a:lnTo>
                <a:lnTo>
                  <a:pt x="2469" y="993"/>
                </a:lnTo>
                <a:lnTo>
                  <a:pt x="2468" y="993"/>
                </a:lnTo>
                <a:lnTo>
                  <a:pt x="2468" y="993"/>
                </a:lnTo>
                <a:lnTo>
                  <a:pt x="2468" y="991"/>
                </a:lnTo>
                <a:lnTo>
                  <a:pt x="2468" y="991"/>
                </a:lnTo>
                <a:lnTo>
                  <a:pt x="2468" y="991"/>
                </a:lnTo>
                <a:lnTo>
                  <a:pt x="2466" y="989"/>
                </a:lnTo>
                <a:lnTo>
                  <a:pt x="2465" y="987"/>
                </a:lnTo>
                <a:lnTo>
                  <a:pt x="2465" y="987"/>
                </a:lnTo>
                <a:lnTo>
                  <a:pt x="2465" y="987"/>
                </a:lnTo>
                <a:lnTo>
                  <a:pt x="2465" y="987"/>
                </a:lnTo>
                <a:lnTo>
                  <a:pt x="2464" y="985"/>
                </a:lnTo>
                <a:lnTo>
                  <a:pt x="2459" y="982"/>
                </a:lnTo>
                <a:lnTo>
                  <a:pt x="2458" y="980"/>
                </a:lnTo>
                <a:lnTo>
                  <a:pt x="2458" y="980"/>
                </a:lnTo>
                <a:lnTo>
                  <a:pt x="2457" y="980"/>
                </a:lnTo>
                <a:lnTo>
                  <a:pt x="2457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7" y="980"/>
                </a:lnTo>
                <a:lnTo>
                  <a:pt x="2457" y="982"/>
                </a:lnTo>
                <a:lnTo>
                  <a:pt x="2458" y="982"/>
                </a:lnTo>
                <a:lnTo>
                  <a:pt x="2459" y="982"/>
                </a:lnTo>
                <a:lnTo>
                  <a:pt x="2461" y="983"/>
                </a:lnTo>
                <a:lnTo>
                  <a:pt x="2459" y="983"/>
                </a:lnTo>
                <a:lnTo>
                  <a:pt x="2459" y="983"/>
                </a:lnTo>
                <a:lnTo>
                  <a:pt x="2458" y="983"/>
                </a:lnTo>
                <a:lnTo>
                  <a:pt x="2458" y="982"/>
                </a:lnTo>
                <a:lnTo>
                  <a:pt x="2457" y="982"/>
                </a:lnTo>
                <a:lnTo>
                  <a:pt x="2457" y="983"/>
                </a:lnTo>
                <a:lnTo>
                  <a:pt x="2457" y="985"/>
                </a:lnTo>
                <a:lnTo>
                  <a:pt x="2457" y="986"/>
                </a:lnTo>
                <a:lnTo>
                  <a:pt x="2457" y="987"/>
                </a:lnTo>
                <a:lnTo>
                  <a:pt x="2455" y="989"/>
                </a:lnTo>
                <a:lnTo>
                  <a:pt x="2455" y="989"/>
                </a:lnTo>
                <a:lnTo>
                  <a:pt x="2455" y="990"/>
                </a:lnTo>
                <a:lnTo>
                  <a:pt x="2455" y="990"/>
                </a:lnTo>
                <a:lnTo>
                  <a:pt x="2455" y="993"/>
                </a:lnTo>
                <a:lnTo>
                  <a:pt x="2455" y="994"/>
                </a:lnTo>
                <a:lnTo>
                  <a:pt x="2454" y="997"/>
                </a:lnTo>
                <a:lnTo>
                  <a:pt x="2454" y="997"/>
                </a:lnTo>
                <a:lnTo>
                  <a:pt x="2454" y="997"/>
                </a:lnTo>
                <a:lnTo>
                  <a:pt x="2454" y="994"/>
                </a:lnTo>
                <a:lnTo>
                  <a:pt x="2454" y="996"/>
                </a:lnTo>
                <a:lnTo>
                  <a:pt x="2454" y="997"/>
                </a:lnTo>
                <a:lnTo>
                  <a:pt x="2454" y="998"/>
                </a:lnTo>
                <a:lnTo>
                  <a:pt x="2454" y="1001"/>
                </a:lnTo>
                <a:lnTo>
                  <a:pt x="2455" y="1008"/>
                </a:lnTo>
                <a:lnTo>
                  <a:pt x="2455" y="1011"/>
                </a:lnTo>
                <a:lnTo>
                  <a:pt x="2457" y="1012"/>
                </a:lnTo>
                <a:lnTo>
                  <a:pt x="2457" y="1015"/>
                </a:lnTo>
                <a:lnTo>
                  <a:pt x="2459" y="1016"/>
                </a:lnTo>
                <a:lnTo>
                  <a:pt x="2461" y="1016"/>
                </a:lnTo>
                <a:lnTo>
                  <a:pt x="2464" y="1016"/>
                </a:lnTo>
                <a:lnTo>
                  <a:pt x="2465" y="1015"/>
                </a:lnTo>
                <a:lnTo>
                  <a:pt x="2469" y="1013"/>
                </a:lnTo>
                <a:lnTo>
                  <a:pt x="2469" y="1013"/>
                </a:lnTo>
                <a:lnTo>
                  <a:pt x="2472" y="1012"/>
                </a:lnTo>
                <a:lnTo>
                  <a:pt x="2473" y="1011"/>
                </a:lnTo>
                <a:lnTo>
                  <a:pt x="2473" y="1011"/>
                </a:lnTo>
                <a:lnTo>
                  <a:pt x="2473" y="1009"/>
                </a:lnTo>
                <a:lnTo>
                  <a:pt x="2475" y="1008"/>
                </a:lnTo>
                <a:lnTo>
                  <a:pt x="2475" y="1007"/>
                </a:lnTo>
                <a:lnTo>
                  <a:pt x="2475" y="1004"/>
                </a:lnTo>
                <a:lnTo>
                  <a:pt x="2473" y="1002"/>
                </a:lnTo>
                <a:moveTo>
                  <a:pt x="2454" y="987"/>
                </a:moveTo>
                <a:lnTo>
                  <a:pt x="2454" y="987"/>
                </a:lnTo>
                <a:lnTo>
                  <a:pt x="2455" y="987"/>
                </a:lnTo>
                <a:lnTo>
                  <a:pt x="2455" y="987"/>
                </a:lnTo>
                <a:lnTo>
                  <a:pt x="2455" y="987"/>
                </a:lnTo>
                <a:lnTo>
                  <a:pt x="2454" y="986"/>
                </a:lnTo>
                <a:lnTo>
                  <a:pt x="2454" y="987"/>
                </a:lnTo>
                <a:moveTo>
                  <a:pt x="2388" y="967"/>
                </a:move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moveTo>
                  <a:pt x="1543" y="960"/>
                </a:moveTo>
                <a:lnTo>
                  <a:pt x="1542" y="960"/>
                </a:lnTo>
                <a:lnTo>
                  <a:pt x="1542" y="960"/>
                </a:lnTo>
                <a:lnTo>
                  <a:pt x="1542" y="961"/>
                </a:lnTo>
                <a:lnTo>
                  <a:pt x="1543" y="961"/>
                </a:lnTo>
                <a:lnTo>
                  <a:pt x="1543" y="960"/>
                </a:lnTo>
                <a:lnTo>
                  <a:pt x="1543" y="960"/>
                </a:lnTo>
                <a:moveTo>
                  <a:pt x="1546" y="965"/>
                </a:moveTo>
                <a:lnTo>
                  <a:pt x="1546" y="965"/>
                </a:lnTo>
                <a:lnTo>
                  <a:pt x="1545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5"/>
                </a:lnTo>
                <a:lnTo>
                  <a:pt x="1546" y="965"/>
                </a:lnTo>
                <a:lnTo>
                  <a:pt x="1546" y="965"/>
                </a:lnTo>
                <a:moveTo>
                  <a:pt x="1545" y="964"/>
                </a:moveTo>
                <a:lnTo>
                  <a:pt x="1545" y="962"/>
                </a:lnTo>
                <a:lnTo>
                  <a:pt x="1543" y="962"/>
                </a:lnTo>
                <a:lnTo>
                  <a:pt x="1543" y="964"/>
                </a:lnTo>
                <a:lnTo>
                  <a:pt x="1543" y="964"/>
                </a:lnTo>
                <a:lnTo>
                  <a:pt x="1543" y="964"/>
                </a:lnTo>
                <a:lnTo>
                  <a:pt x="1543" y="964"/>
                </a:lnTo>
                <a:lnTo>
                  <a:pt x="1545" y="964"/>
                </a:lnTo>
                <a:moveTo>
                  <a:pt x="1545" y="967"/>
                </a:moveTo>
                <a:lnTo>
                  <a:pt x="1543" y="967"/>
                </a:lnTo>
                <a:lnTo>
                  <a:pt x="1543" y="967"/>
                </a:lnTo>
                <a:lnTo>
                  <a:pt x="1543" y="968"/>
                </a:lnTo>
                <a:lnTo>
                  <a:pt x="1543" y="968"/>
                </a:lnTo>
                <a:lnTo>
                  <a:pt x="1543" y="968"/>
                </a:lnTo>
                <a:lnTo>
                  <a:pt x="1545" y="968"/>
                </a:lnTo>
                <a:lnTo>
                  <a:pt x="1545" y="968"/>
                </a:lnTo>
                <a:lnTo>
                  <a:pt x="1545" y="967"/>
                </a:lnTo>
                <a:lnTo>
                  <a:pt x="1545" y="967"/>
                </a:lnTo>
                <a:moveTo>
                  <a:pt x="1576" y="1001"/>
                </a:moveTo>
                <a:lnTo>
                  <a:pt x="1575" y="1001"/>
                </a:lnTo>
                <a:lnTo>
                  <a:pt x="1573" y="1001"/>
                </a:lnTo>
                <a:lnTo>
                  <a:pt x="1572" y="1001"/>
                </a:lnTo>
                <a:lnTo>
                  <a:pt x="1575" y="1002"/>
                </a:lnTo>
                <a:lnTo>
                  <a:pt x="1576" y="1002"/>
                </a:lnTo>
                <a:lnTo>
                  <a:pt x="1576" y="1002"/>
                </a:lnTo>
                <a:lnTo>
                  <a:pt x="1576" y="1001"/>
                </a:lnTo>
                <a:lnTo>
                  <a:pt x="1576" y="1001"/>
                </a:lnTo>
                <a:lnTo>
                  <a:pt x="1576" y="1001"/>
                </a:lnTo>
                <a:moveTo>
                  <a:pt x="1547" y="964"/>
                </a:moveTo>
                <a:lnTo>
                  <a:pt x="1547" y="964"/>
                </a:lnTo>
                <a:lnTo>
                  <a:pt x="1547" y="964"/>
                </a:lnTo>
                <a:lnTo>
                  <a:pt x="1547" y="964"/>
                </a:lnTo>
                <a:lnTo>
                  <a:pt x="1547" y="962"/>
                </a:lnTo>
                <a:lnTo>
                  <a:pt x="1547" y="962"/>
                </a:lnTo>
                <a:lnTo>
                  <a:pt x="1547" y="962"/>
                </a:lnTo>
                <a:lnTo>
                  <a:pt x="1547" y="964"/>
                </a:lnTo>
                <a:moveTo>
                  <a:pt x="2905" y="1076"/>
                </a:moveTo>
                <a:lnTo>
                  <a:pt x="2904" y="1077"/>
                </a:lnTo>
                <a:lnTo>
                  <a:pt x="2904" y="1078"/>
                </a:lnTo>
                <a:lnTo>
                  <a:pt x="2905" y="1078"/>
                </a:lnTo>
                <a:lnTo>
                  <a:pt x="2905" y="1077"/>
                </a:lnTo>
                <a:lnTo>
                  <a:pt x="2906" y="1077"/>
                </a:lnTo>
                <a:lnTo>
                  <a:pt x="2905" y="1076"/>
                </a:lnTo>
                <a:lnTo>
                  <a:pt x="2906" y="1076"/>
                </a:lnTo>
                <a:lnTo>
                  <a:pt x="2905" y="1076"/>
                </a:lnTo>
                <a:lnTo>
                  <a:pt x="2905" y="1076"/>
                </a:lnTo>
                <a:moveTo>
                  <a:pt x="1542" y="967"/>
                </a:moveTo>
                <a:lnTo>
                  <a:pt x="1542" y="967"/>
                </a:lnTo>
                <a:lnTo>
                  <a:pt x="1542" y="967"/>
                </a:lnTo>
                <a:lnTo>
                  <a:pt x="1542" y="967"/>
                </a:lnTo>
                <a:lnTo>
                  <a:pt x="1542" y="967"/>
                </a:lnTo>
                <a:lnTo>
                  <a:pt x="1540" y="968"/>
                </a:lnTo>
                <a:lnTo>
                  <a:pt x="1540" y="968"/>
                </a:lnTo>
                <a:lnTo>
                  <a:pt x="1542" y="968"/>
                </a:lnTo>
                <a:lnTo>
                  <a:pt x="1542" y="968"/>
                </a:lnTo>
                <a:lnTo>
                  <a:pt x="1542" y="968"/>
                </a:lnTo>
                <a:lnTo>
                  <a:pt x="1543" y="968"/>
                </a:lnTo>
                <a:lnTo>
                  <a:pt x="1542" y="967"/>
                </a:lnTo>
                <a:lnTo>
                  <a:pt x="1542" y="967"/>
                </a:lnTo>
                <a:moveTo>
                  <a:pt x="2107" y="1180"/>
                </a:moveTo>
                <a:lnTo>
                  <a:pt x="2107" y="1180"/>
                </a:lnTo>
                <a:lnTo>
                  <a:pt x="2107" y="1180"/>
                </a:lnTo>
                <a:lnTo>
                  <a:pt x="2107" y="1182"/>
                </a:lnTo>
                <a:lnTo>
                  <a:pt x="2106" y="1184"/>
                </a:lnTo>
                <a:lnTo>
                  <a:pt x="2107" y="1184"/>
                </a:lnTo>
                <a:lnTo>
                  <a:pt x="2107" y="1186"/>
                </a:lnTo>
                <a:lnTo>
                  <a:pt x="2109" y="1186"/>
                </a:lnTo>
                <a:lnTo>
                  <a:pt x="2109" y="1186"/>
                </a:lnTo>
                <a:lnTo>
                  <a:pt x="2109" y="1186"/>
                </a:lnTo>
                <a:lnTo>
                  <a:pt x="2109" y="1184"/>
                </a:lnTo>
                <a:lnTo>
                  <a:pt x="2107" y="1183"/>
                </a:lnTo>
                <a:lnTo>
                  <a:pt x="2109" y="1180"/>
                </a:lnTo>
                <a:lnTo>
                  <a:pt x="2107" y="1180"/>
                </a:lnTo>
                <a:moveTo>
                  <a:pt x="2173" y="1215"/>
                </a:moveTo>
                <a:lnTo>
                  <a:pt x="2173" y="1213"/>
                </a:lnTo>
                <a:lnTo>
                  <a:pt x="2173" y="1211"/>
                </a:lnTo>
                <a:lnTo>
                  <a:pt x="2172" y="1206"/>
                </a:lnTo>
                <a:lnTo>
                  <a:pt x="2172" y="1201"/>
                </a:lnTo>
                <a:lnTo>
                  <a:pt x="2170" y="1198"/>
                </a:lnTo>
                <a:lnTo>
                  <a:pt x="2170" y="1197"/>
                </a:lnTo>
                <a:lnTo>
                  <a:pt x="2169" y="1195"/>
                </a:lnTo>
                <a:lnTo>
                  <a:pt x="2169" y="1195"/>
                </a:lnTo>
                <a:lnTo>
                  <a:pt x="2168" y="1193"/>
                </a:lnTo>
                <a:lnTo>
                  <a:pt x="2166" y="1191"/>
                </a:lnTo>
                <a:lnTo>
                  <a:pt x="2166" y="1191"/>
                </a:lnTo>
                <a:lnTo>
                  <a:pt x="2166" y="1190"/>
                </a:lnTo>
                <a:lnTo>
                  <a:pt x="2165" y="1189"/>
                </a:lnTo>
                <a:lnTo>
                  <a:pt x="2165" y="1189"/>
                </a:lnTo>
                <a:lnTo>
                  <a:pt x="2164" y="1187"/>
                </a:lnTo>
                <a:lnTo>
                  <a:pt x="2164" y="1187"/>
                </a:lnTo>
                <a:lnTo>
                  <a:pt x="2164" y="1187"/>
                </a:lnTo>
                <a:lnTo>
                  <a:pt x="2162" y="1190"/>
                </a:lnTo>
                <a:lnTo>
                  <a:pt x="2161" y="1191"/>
                </a:lnTo>
                <a:lnTo>
                  <a:pt x="2161" y="1191"/>
                </a:lnTo>
                <a:lnTo>
                  <a:pt x="2159" y="1191"/>
                </a:lnTo>
                <a:lnTo>
                  <a:pt x="2159" y="1191"/>
                </a:lnTo>
                <a:lnTo>
                  <a:pt x="2159" y="1193"/>
                </a:lnTo>
                <a:lnTo>
                  <a:pt x="2161" y="1194"/>
                </a:lnTo>
                <a:lnTo>
                  <a:pt x="2161" y="1194"/>
                </a:lnTo>
                <a:lnTo>
                  <a:pt x="2161" y="1195"/>
                </a:lnTo>
                <a:lnTo>
                  <a:pt x="2159" y="1198"/>
                </a:lnTo>
                <a:lnTo>
                  <a:pt x="2158" y="1200"/>
                </a:lnTo>
                <a:lnTo>
                  <a:pt x="2157" y="1201"/>
                </a:lnTo>
                <a:lnTo>
                  <a:pt x="2155" y="1201"/>
                </a:lnTo>
                <a:lnTo>
                  <a:pt x="2155" y="1202"/>
                </a:lnTo>
                <a:lnTo>
                  <a:pt x="2154" y="1202"/>
                </a:lnTo>
                <a:lnTo>
                  <a:pt x="2154" y="1202"/>
                </a:lnTo>
                <a:lnTo>
                  <a:pt x="2153" y="1202"/>
                </a:lnTo>
                <a:lnTo>
                  <a:pt x="2153" y="1202"/>
                </a:lnTo>
                <a:lnTo>
                  <a:pt x="2151" y="1202"/>
                </a:lnTo>
                <a:lnTo>
                  <a:pt x="2151" y="1202"/>
                </a:lnTo>
                <a:lnTo>
                  <a:pt x="2151" y="1204"/>
                </a:lnTo>
                <a:lnTo>
                  <a:pt x="2151" y="1204"/>
                </a:lnTo>
                <a:lnTo>
                  <a:pt x="2151" y="1204"/>
                </a:lnTo>
                <a:lnTo>
                  <a:pt x="2151" y="1205"/>
                </a:lnTo>
                <a:lnTo>
                  <a:pt x="2151" y="1205"/>
                </a:lnTo>
                <a:lnTo>
                  <a:pt x="2151" y="1205"/>
                </a:lnTo>
                <a:lnTo>
                  <a:pt x="2151" y="1206"/>
                </a:lnTo>
                <a:lnTo>
                  <a:pt x="2150" y="1209"/>
                </a:lnTo>
                <a:lnTo>
                  <a:pt x="2150" y="1211"/>
                </a:lnTo>
                <a:lnTo>
                  <a:pt x="2151" y="1212"/>
                </a:lnTo>
                <a:lnTo>
                  <a:pt x="2151" y="1212"/>
                </a:lnTo>
                <a:lnTo>
                  <a:pt x="2150" y="1212"/>
                </a:lnTo>
                <a:lnTo>
                  <a:pt x="2148" y="1212"/>
                </a:lnTo>
                <a:lnTo>
                  <a:pt x="2148" y="1213"/>
                </a:lnTo>
                <a:lnTo>
                  <a:pt x="2148" y="1213"/>
                </a:lnTo>
                <a:lnTo>
                  <a:pt x="2147" y="1215"/>
                </a:lnTo>
                <a:lnTo>
                  <a:pt x="2147" y="1215"/>
                </a:lnTo>
                <a:lnTo>
                  <a:pt x="2146" y="1215"/>
                </a:lnTo>
                <a:lnTo>
                  <a:pt x="2147" y="1215"/>
                </a:lnTo>
                <a:lnTo>
                  <a:pt x="2147" y="1215"/>
                </a:lnTo>
                <a:lnTo>
                  <a:pt x="2147" y="1213"/>
                </a:lnTo>
                <a:lnTo>
                  <a:pt x="2147" y="1213"/>
                </a:lnTo>
                <a:lnTo>
                  <a:pt x="2147" y="1212"/>
                </a:lnTo>
                <a:lnTo>
                  <a:pt x="2147" y="1212"/>
                </a:lnTo>
                <a:lnTo>
                  <a:pt x="2146" y="1213"/>
                </a:lnTo>
                <a:lnTo>
                  <a:pt x="2146" y="1213"/>
                </a:lnTo>
                <a:lnTo>
                  <a:pt x="2144" y="1215"/>
                </a:lnTo>
                <a:lnTo>
                  <a:pt x="2144" y="1216"/>
                </a:lnTo>
                <a:lnTo>
                  <a:pt x="2143" y="1216"/>
                </a:lnTo>
                <a:lnTo>
                  <a:pt x="2143" y="1218"/>
                </a:lnTo>
                <a:lnTo>
                  <a:pt x="2143" y="1218"/>
                </a:lnTo>
                <a:lnTo>
                  <a:pt x="2143" y="1219"/>
                </a:lnTo>
                <a:lnTo>
                  <a:pt x="2143" y="1219"/>
                </a:lnTo>
                <a:lnTo>
                  <a:pt x="2143" y="1219"/>
                </a:lnTo>
                <a:lnTo>
                  <a:pt x="2143" y="1220"/>
                </a:lnTo>
                <a:lnTo>
                  <a:pt x="2143" y="1220"/>
                </a:lnTo>
                <a:lnTo>
                  <a:pt x="2143" y="1219"/>
                </a:lnTo>
                <a:lnTo>
                  <a:pt x="2142" y="1218"/>
                </a:lnTo>
                <a:lnTo>
                  <a:pt x="2142" y="1218"/>
                </a:lnTo>
                <a:lnTo>
                  <a:pt x="2142" y="1218"/>
                </a:lnTo>
                <a:lnTo>
                  <a:pt x="2139" y="1219"/>
                </a:lnTo>
                <a:lnTo>
                  <a:pt x="2137" y="1220"/>
                </a:lnTo>
                <a:lnTo>
                  <a:pt x="2136" y="1222"/>
                </a:lnTo>
                <a:lnTo>
                  <a:pt x="2136" y="1222"/>
                </a:lnTo>
                <a:lnTo>
                  <a:pt x="2136" y="1223"/>
                </a:lnTo>
                <a:lnTo>
                  <a:pt x="2136" y="1223"/>
                </a:lnTo>
                <a:lnTo>
                  <a:pt x="2137" y="1224"/>
                </a:lnTo>
                <a:lnTo>
                  <a:pt x="2136" y="1224"/>
                </a:lnTo>
                <a:lnTo>
                  <a:pt x="2136" y="1224"/>
                </a:lnTo>
                <a:lnTo>
                  <a:pt x="2136" y="1224"/>
                </a:lnTo>
                <a:lnTo>
                  <a:pt x="2135" y="1223"/>
                </a:lnTo>
                <a:lnTo>
                  <a:pt x="2135" y="1223"/>
                </a:lnTo>
                <a:lnTo>
                  <a:pt x="2133" y="1223"/>
                </a:lnTo>
                <a:lnTo>
                  <a:pt x="2132" y="1223"/>
                </a:lnTo>
                <a:lnTo>
                  <a:pt x="2131" y="1223"/>
                </a:lnTo>
                <a:lnTo>
                  <a:pt x="2129" y="1223"/>
                </a:lnTo>
                <a:lnTo>
                  <a:pt x="2129" y="1224"/>
                </a:lnTo>
                <a:lnTo>
                  <a:pt x="2129" y="1224"/>
                </a:lnTo>
                <a:lnTo>
                  <a:pt x="2129" y="1224"/>
                </a:lnTo>
                <a:lnTo>
                  <a:pt x="2128" y="1224"/>
                </a:lnTo>
                <a:lnTo>
                  <a:pt x="2128" y="1224"/>
                </a:lnTo>
                <a:lnTo>
                  <a:pt x="2126" y="1226"/>
                </a:lnTo>
                <a:lnTo>
                  <a:pt x="2126" y="1226"/>
                </a:lnTo>
                <a:lnTo>
                  <a:pt x="2126" y="1224"/>
                </a:lnTo>
                <a:lnTo>
                  <a:pt x="2125" y="1224"/>
                </a:lnTo>
                <a:lnTo>
                  <a:pt x="2125" y="1224"/>
                </a:lnTo>
                <a:lnTo>
                  <a:pt x="2124" y="1226"/>
                </a:lnTo>
                <a:lnTo>
                  <a:pt x="2122" y="1227"/>
                </a:lnTo>
                <a:lnTo>
                  <a:pt x="2122" y="1227"/>
                </a:lnTo>
                <a:lnTo>
                  <a:pt x="2120" y="1227"/>
                </a:lnTo>
                <a:lnTo>
                  <a:pt x="2118" y="1227"/>
                </a:lnTo>
                <a:lnTo>
                  <a:pt x="2118" y="1227"/>
                </a:lnTo>
                <a:lnTo>
                  <a:pt x="2118" y="1227"/>
                </a:lnTo>
                <a:lnTo>
                  <a:pt x="2118" y="1229"/>
                </a:lnTo>
                <a:lnTo>
                  <a:pt x="2118" y="1231"/>
                </a:lnTo>
                <a:lnTo>
                  <a:pt x="2118" y="1231"/>
                </a:lnTo>
                <a:lnTo>
                  <a:pt x="2114" y="1238"/>
                </a:lnTo>
                <a:lnTo>
                  <a:pt x="2113" y="1241"/>
                </a:lnTo>
                <a:lnTo>
                  <a:pt x="2114" y="1241"/>
                </a:lnTo>
                <a:lnTo>
                  <a:pt x="2114" y="1242"/>
                </a:lnTo>
                <a:lnTo>
                  <a:pt x="2114" y="1244"/>
                </a:lnTo>
                <a:lnTo>
                  <a:pt x="2114" y="1248"/>
                </a:lnTo>
                <a:lnTo>
                  <a:pt x="2115" y="1249"/>
                </a:lnTo>
                <a:lnTo>
                  <a:pt x="2115" y="1251"/>
                </a:lnTo>
                <a:lnTo>
                  <a:pt x="2115" y="1252"/>
                </a:lnTo>
                <a:lnTo>
                  <a:pt x="2115" y="1253"/>
                </a:lnTo>
                <a:lnTo>
                  <a:pt x="2115" y="1255"/>
                </a:lnTo>
                <a:lnTo>
                  <a:pt x="2115" y="1255"/>
                </a:lnTo>
                <a:lnTo>
                  <a:pt x="2117" y="1258"/>
                </a:lnTo>
                <a:lnTo>
                  <a:pt x="2118" y="1259"/>
                </a:lnTo>
                <a:lnTo>
                  <a:pt x="2118" y="1260"/>
                </a:lnTo>
                <a:lnTo>
                  <a:pt x="2118" y="1260"/>
                </a:lnTo>
                <a:lnTo>
                  <a:pt x="2118" y="1263"/>
                </a:lnTo>
                <a:lnTo>
                  <a:pt x="2117" y="1264"/>
                </a:lnTo>
                <a:lnTo>
                  <a:pt x="2117" y="1266"/>
                </a:lnTo>
                <a:lnTo>
                  <a:pt x="2115" y="1267"/>
                </a:lnTo>
                <a:lnTo>
                  <a:pt x="2115" y="1270"/>
                </a:lnTo>
                <a:lnTo>
                  <a:pt x="2114" y="1270"/>
                </a:lnTo>
                <a:lnTo>
                  <a:pt x="2113" y="1273"/>
                </a:lnTo>
                <a:lnTo>
                  <a:pt x="2113" y="1274"/>
                </a:lnTo>
                <a:lnTo>
                  <a:pt x="2111" y="1275"/>
                </a:lnTo>
                <a:lnTo>
                  <a:pt x="2111" y="1277"/>
                </a:lnTo>
                <a:lnTo>
                  <a:pt x="2110" y="1277"/>
                </a:lnTo>
                <a:lnTo>
                  <a:pt x="2109" y="1277"/>
                </a:lnTo>
                <a:lnTo>
                  <a:pt x="2109" y="1280"/>
                </a:lnTo>
                <a:lnTo>
                  <a:pt x="2109" y="1281"/>
                </a:lnTo>
                <a:lnTo>
                  <a:pt x="2107" y="1281"/>
                </a:lnTo>
                <a:lnTo>
                  <a:pt x="2107" y="1282"/>
                </a:lnTo>
                <a:lnTo>
                  <a:pt x="2107" y="1282"/>
                </a:lnTo>
                <a:lnTo>
                  <a:pt x="2107" y="1284"/>
                </a:lnTo>
                <a:lnTo>
                  <a:pt x="2107" y="1284"/>
                </a:lnTo>
                <a:lnTo>
                  <a:pt x="2107" y="1286"/>
                </a:lnTo>
                <a:lnTo>
                  <a:pt x="2107" y="1288"/>
                </a:lnTo>
                <a:lnTo>
                  <a:pt x="2107" y="1291"/>
                </a:lnTo>
                <a:lnTo>
                  <a:pt x="2107" y="1292"/>
                </a:lnTo>
                <a:lnTo>
                  <a:pt x="2109" y="1292"/>
                </a:lnTo>
                <a:lnTo>
                  <a:pt x="2110" y="1295"/>
                </a:lnTo>
                <a:lnTo>
                  <a:pt x="2110" y="1296"/>
                </a:lnTo>
                <a:lnTo>
                  <a:pt x="2110" y="1296"/>
                </a:lnTo>
                <a:lnTo>
                  <a:pt x="2111" y="1297"/>
                </a:lnTo>
                <a:lnTo>
                  <a:pt x="2111" y="1299"/>
                </a:lnTo>
                <a:lnTo>
                  <a:pt x="2110" y="1300"/>
                </a:lnTo>
                <a:lnTo>
                  <a:pt x="2110" y="1302"/>
                </a:lnTo>
                <a:lnTo>
                  <a:pt x="2110" y="1303"/>
                </a:lnTo>
                <a:lnTo>
                  <a:pt x="2110" y="1304"/>
                </a:lnTo>
                <a:lnTo>
                  <a:pt x="2110" y="1307"/>
                </a:lnTo>
                <a:lnTo>
                  <a:pt x="2111" y="1307"/>
                </a:lnTo>
                <a:lnTo>
                  <a:pt x="2113" y="1309"/>
                </a:lnTo>
                <a:lnTo>
                  <a:pt x="2113" y="1310"/>
                </a:lnTo>
                <a:lnTo>
                  <a:pt x="2113" y="1311"/>
                </a:lnTo>
                <a:lnTo>
                  <a:pt x="2114" y="1313"/>
                </a:lnTo>
                <a:lnTo>
                  <a:pt x="2114" y="1313"/>
                </a:lnTo>
                <a:lnTo>
                  <a:pt x="2114" y="1314"/>
                </a:lnTo>
                <a:lnTo>
                  <a:pt x="2114" y="1314"/>
                </a:lnTo>
                <a:lnTo>
                  <a:pt x="2117" y="1315"/>
                </a:lnTo>
                <a:lnTo>
                  <a:pt x="2117" y="1315"/>
                </a:lnTo>
                <a:lnTo>
                  <a:pt x="2118" y="1317"/>
                </a:lnTo>
                <a:lnTo>
                  <a:pt x="2118" y="1317"/>
                </a:lnTo>
                <a:lnTo>
                  <a:pt x="2121" y="1317"/>
                </a:lnTo>
                <a:lnTo>
                  <a:pt x="2121" y="1317"/>
                </a:lnTo>
                <a:lnTo>
                  <a:pt x="2124" y="1320"/>
                </a:lnTo>
                <a:lnTo>
                  <a:pt x="2125" y="1320"/>
                </a:lnTo>
                <a:lnTo>
                  <a:pt x="2128" y="1320"/>
                </a:lnTo>
                <a:lnTo>
                  <a:pt x="2129" y="1320"/>
                </a:lnTo>
                <a:lnTo>
                  <a:pt x="2129" y="1318"/>
                </a:lnTo>
                <a:lnTo>
                  <a:pt x="2132" y="1317"/>
                </a:lnTo>
                <a:lnTo>
                  <a:pt x="2135" y="1315"/>
                </a:lnTo>
                <a:lnTo>
                  <a:pt x="2136" y="1315"/>
                </a:lnTo>
                <a:lnTo>
                  <a:pt x="2139" y="1315"/>
                </a:lnTo>
                <a:lnTo>
                  <a:pt x="2140" y="1315"/>
                </a:lnTo>
                <a:lnTo>
                  <a:pt x="2142" y="1314"/>
                </a:lnTo>
                <a:lnTo>
                  <a:pt x="2143" y="1314"/>
                </a:lnTo>
                <a:lnTo>
                  <a:pt x="2144" y="1311"/>
                </a:lnTo>
                <a:lnTo>
                  <a:pt x="2144" y="1310"/>
                </a:lnTo>
                <a:lnTo>
                  <a:pt x="2146" y="1309"/>
                </a:lnTo>
                <a:lnTo>
                  <a:pt x="2146" y="1307"/>
                </a:lnTo>
                <a:lnTo>
                  <a:pt x="2146" y="1306"/>
                </a:lnTo>
                <a:lnTo>
                  <a:pt x="2146" y="1304"/>
                </a:lnTo>
                <a:lnTo>
                  <a:pt x="2147" y="1303"/>
                </a:lnTo>
                <a:lnTo>
                  <a:pt x="2148" y="1302"/>
                </a:lnTo>
                <a:lnTo>
                  <a:pt x="2148" y="1300"/>
                </a:lnTo>
                <a:lnTo>
                  <a:pt x="2150" y="1296"/>
                </a:lnTo>
                <a:lnTo>
                  <a:pt x="2150" y="1293"/>
                </a:lnTo>
                <a:lnTo>
                  <a:pt x="2150" y="1291"/>
                </a:lnTo>
                <a:lnTo>
                  <a:pt x="2151" y="1288"/>
                </a:lnTo>
                <a:lnTo>
                  <a:pt x="2151" y="1288"/>
                </a:lnTo>
                <a:lnTo>
                  <a:pt x="2154" y="1282"/>
                </a:lnTo>
                <a:lnTo>
                  <a:pt x="2155" y="1277"/>
                </a:lnTo>
                <a:lnTo>
                  <a:pt x="2157" y="1273"/>
                </a:lnTo>
                <a:lnTo>
                  <a:pt x="2158" y="1269"/>
                </a:lnTo>
                <a:lnTo>
                  <a:pt x="2158" y="1266"/>
                </a:lnTo>
                <a:lnTo>
                  <a:pt x="2159" y="1263"/>
                </a:lnTo>
                <a:lnTo>
                  <a:pt x="2161" y="1259"/>
                </a:lnTo>
                <a:lnTo>
                  <a:pt x="2162" y="1255"/>
                </a:lnTo>
                <a:lnTo>
                  <a:pt x="2164" y="1252"/>
                </a:lnTo>
                <a:lnTo>
                  <a:pt x="2164" y="1249"/>
                </a:lnTo>
                <a:lnTo>
                  <a:pt x="2165" y="1248"/>
                </a:lnTo>
                <a:lnTo>
                  <a:pt x="2166" y="1244"/>
                </a:lnTo>
                <a:lnTo>
                  <a:pt x="2166" y="1241"/>
                </a:lnTo>
                <a:lnTo>
                  <a:pt x="2165" y="1238"/>
                </a:lnTo>
                <a:lnTo>
                  <a:pt x="2165" y="1237"/>
                </a:lnTo>
                <a:lnTo>
                  <a:pt x="2166" y="1235"/>
                </a:lnTo>
                <a:lnTo>
                  <a:pt x="2166" y="1234"/>
                </a:lnTo>
                <a:lnTo>
                  <a:pt x="2168" y="1234"/>
                </a:lnTo>
                <a:lnTo>
                  <a:pt x="2168" y="1233"/>
                </a:lnTo>
                <a:lnTo>
                  <a:pt x="2169" y="1233"/>
                </a:lnTo>
                <a:lnTo>
                  <a:pt x="2168" y="1233"/>
                </a:lnTo>
                <a:lnTo>
                  <a:pt x="2168" y="1231"/>
                </a:lnTo>
                <a:lnTo>
                  <a:pt x="2169" y="1231"/>
                </a:lnTo>
                <a:lnTo>
                  <a:pt x="2169" y="1230"/>
                </a:lnTo>
                <a:lnTo>
                  <a:pt x="2169" y="1227"/>
                </a:lnTo>
                <a:lnTo>
                  <a:pt x="2169" y="1227"/>
                </a:lnTo>
                <a:lnTo>
                  <a:pt x="2168" y="1226"/>
                </a:lnTo>
                <a:lnTo>
                  <a:pt x="2168" y="1226"/>
                </a:lnTo>
                <a:lnTo>
                  <a:pt x="2168" y="1224"/>
                </a:lnTo>
                <a:lnTo>
                  <a:pt x="2168" y="1223"/>
                </a:lnTo>
                <a:lnTo>
                  <a:pt x="2168" y="1222"/>
                </a:lnTo>
                <a:lnTo>
                  <a:pt x="2168" y="1220"/>
                </a:lnTo>
                <a:lnTo>
                  <a:pt x="2168" y="1220"/>
                </a:lnTo>
                <a:lnTo>
                  <a:pt x="2168" y="1220"/>
                </a:lnTo>
                <a:lnTo>
                  <a:pt x="2169" y="1220"/>
                </a:lnTo>
                <a:lnTo>
                  <a:pt x="2170" y="1220"/>
                </a:lnTo>
                <a:lnTo>
                  <a:pt x="2170" y="1220"/>
                </a:lnTo>
                <a:lnTo>
                  <a:pt x="2170" y="1223"/>
                </a:lnTo>
                <a:lnTo>
                  <a:pt x="2172" y="1224"/>
                </a:lnTo>
                <a:lnTo>
                  <a:pt x="2173" y="1224"/>
                </a:lnTo>
                <a:lnTo>
                  <a:pt x="2173" y="1224"/>
                </a:lnTo>
                <a:lnTo>
                  <a:pt x="2173" y="1224"/>
                </a:lnTo>
                <a:lnTo>
                  <a:pt x="2173" y="1223"/>
                </a:lnTo>
                <a:lnTo>
                  <a:pt x="2175" y="1222"/>
                </a:lnTo>
                <a:lnTo>
                  <a:pt x="2176" y="1219"/>
                </a:lnTo>
                <a:lnTo>
                  <a:pt x="2175" y="1216"/>
                </a:lnTo>
                <a:lnTo>
                  <a:pt x="2173" y="1215"/>
                </a:lnTo>
                <a:moveTo>
                  <a:pt x="2087" y="1092"/>
                </a:moveTo>
                <a:lnTo>
                  <a:pt x="2085" y="1092"/>
                </a:lnTo>
                <a:lnTo>
                  <a:pt x="2085" y="1093"/>
                </a:lnTo>
                <a:lnTo>
                  <a:pt x="2085" y="1093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moveTo>
                  <a:pt x="2169" y="1234"/>
                </a:moveTo>
                <a:lnTo>
                  <a:pt x="2169" y="1235"/>
                </a:lnTo>
                <a:lnTo>
                  <a:pt x="2170" y="1234"/>
                </a:lnTo>
                <a:lnTo>
                  <a:pt x="2170" y="1231"/>
                </a:lnTo>
                <a:lnTo>
                  <a:pt x="2170" y="1231"/>
                </a:lnTo>
                <a:lnTo>
                  <a:pt x="2169" y="1234"/>
                </a:lnTo>
                <a:moveTo>
                  <a:pt x="1778" y="1041"/>
                </a:moveTo>
                <a:lnTo>
                  <a:pt x="1778" y="1041"/>
                </a:lnTo>
                <a:lnTo>
                  <a:pt x="1780" y="1038"/>
                </a:lnTo>
                <a:lnTo>
                  <a:pt x="1780" y="1038"/>
                </a:lnTo>
                <a:lnTo>
                  <a:pt x="1780" y="1037"/>
                </a:lnTo>
                <a:lnTo>
                  <a:pt x="1778" y="1037"/>
                </a:lnTo>
                <a:lnTo>
                  <a:pt x="1778" y="1037"/>
                </a:lnTo>
                <a:lnTo>
                  <a:pt x="1778" y="1037"/>
                </a:lnTo>
                <a:lnTo>
                  <a:pt x="1777" y="1038"/>
                </a:lnTo>
                <a:lnTo>
                  <a:pt x="1777" y="1038"/>
                </a:lnTo>
                <a:lnTo>
                  <a:pt x="1777" y="1040"/>
                </a:lnTo>
                <a:lnTo>
                  <a:pt x="1777" y="1040"/>
                </a:lnTo>
                <a:lnTo>
                  <a:pt x="1776" y="1040"/>
                </a:lnTo>
                <a:lnTo>
                  <a:pt x="1776" y="1041"/>
                </a:lnTo>
                <a:lnTo>
                  <a:pt x="1776" y="1041"/>
                </a:lnTo>
                <a:lnTo>
                  <a:pt x="1776" y="1041"/>
                </a:lnTo>
                <a:lnTo>
                  <a:pt x="1776" y="1042"/>
                </a:lnTo>
                <a:lnTo>
                  <a:pt x="1777" y="1042"/>
                </a:lnTo>
                <a:lnTo>
                  <a:pt x="1778" y="1042"/>
                </a:lnTo>
                <a:lnTo>
                  <a:pt x="1778" y="1041"/>
                </a:lnTo>
                <a:moveTo>
                  <a:pt x="2630" y="947"/>
                </a:moveTo>
                <a:lnTo>
                  <a:pt x="2630" y="947"/>
                </a:lnTo>
                <a:lnTo>
                  <a:pt x="2630" y="947"/>
                </a:lnTo>
                <a:lnTo>
                  <a:pt x="2630" y="949"/>
                </a:lnTo>
                <a:lnTo>
                  <a:pt x="2630" y="949"/>
                </a:lnTo>
                <a:lnTo>
                  <a:pt x="2630" y="950"/>
                </a:lnTo>
                <a:lnTo>
                  <a:pt x="2630" y="949"/>
                </a:lnTo>
                <a:lnTo>
                  <a:pt x="2630" y="947"/>
                </a:lnTo>
                <a:lnTo>
                  <a:pt x="2630" y="947"/>
                </a:lnTo>
                <a:moveTo>
                  <a:pt x="1765" y="1030"/>
                </a:moveTo>
                <a:lnTo>
                  <a:pt x="1763" y="1031"/>
                </a:lnTo>
                <a:lnTo>
                  <a:pt x="1763" y="1031"/>
                </a:lnTo>
                <a:lnTo>
                  <a:pt x="1765" y="1031"/>
                </a:lnTo>
                <a:lnTo>
                  <a:pt x="1765" y="1030"/>
                </a:lnTo>
                <a:lnTo>
                  <a:pt x="1765" y="1030"/>
                </a:lnTo>
                <a:lnTo>
                  <a:pt x="1765" y="1030"/>
                </a:lnTo>
                <a:moveTo>
                  <a:pt x="1758" y="1069"/>
                </a:moveTo>
                <a:lnTo>
                  <a:pt x="1758" y="1070"/>
                </a:lnTo>
                <a:lnTo>
                  <a:pt x="1756" y="1070"/>
                </a:lnTo>
                <a:lnTo>
                  <a:pt x="1756" y="1070"/>
                </a:lnTo>
                <a:lnTo>
                  <a:pt x="1756" y="1071"/>
                </a:lnTo>
                <a:lnTo>
                  <a:pt x="1758" y="1073"/>
                </a:lnTo>
                <a:lnTo>
                  <a:pt x="1758" y="1073"/>
                </a:lnTo>
                <a:lnTo>
                  <a:pt x="1759" y="1071"/>
                </a:lnTo>
                <a:lnTo>
                  <a:pt x="1759" y="1070"/>
                </a:lnTo>
                <a:lnTo>
                  <a:pt x="1759" y="1070"/>
                </a:lnTo>
                <a:lnTo>
                  <a:pt x="1759" y="1069"/>
                </a:lnTo>
                <a:lnTo>
                  <a:pt x="1758" y="1069"/>
                </a:lnTo>
                <a:moveTo>
                  <a:pt x="1766" y="1056"/>
                </a:moveTo>
                <a:lnTo>
                  <a:pt x="1766" y="1056"/>
                </a:lnTo>
                <a:lnTo>
                  <a:pt x="1766" y="1056"/>
                </a:lnTo>
                <a:lnTo>
                  <a:pt x="1765" y="1058"/>
                </a:lnTo>
                <a:lnTo>
                  <a:pt x="1765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6"/>
                </a:lnTo>
                <a:moveTo>
                  <a:pt x="2645" y="1095"/>
                </a:moveTo>
                <a:lnTo>
                  <a:pt x="2644" y="1093"/>
                </a:lnTo>
                <a:lnTo>
                  <a:pt x="2644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3"/>
                </a:lnTo>
                <a:lnTo>
                  <a:pt x="2642" y="1093"/>
                </a:lnTo>
                <a:lnTo>
                  <a:pt x="2644" y="1095"/>
                </a:lnTo>
                <a:lnTo>
                  <a:pt x="2645" y="1095"/>
                </a:lnTo>
                <a:lnTo>
                  <a:pt x="2645" y="1095"/>
                </a:lnTo>
                <a:lnTo>
                  <a:pt x="2645" y="1095"/>
                </a:lnTo>
                <a:moveTo>
                  <a:pt x="2648" y="1098"/>
                </a:moveTo>
                <a:lnTo>
                  <a:pt x="2646" y="1096"/>
                </a:lnTo>
                <a:lnTo>
                  <a:pt x="2646" y="1096"/>
                </a:lnTo>
                <a:lnTo>
                  <a:pt x="2646" y="1098"/>
                </a:lnTo>
                <a:lnTo>
                  <a:pt x="2646" y="1098"/>
                </a:lnTo>
                <a:lnTo>
                  <a:pt x="2646" y="1098"/>
                </a:lnTo>
                <a:lnTo>
                  <a:pt x="2646" y="1099"/>
                </a:lnTo>
                <a:lnTo>
                  <a:pt x="2646" y="1099"/>
                </a:lnTo>
                <a:lnTo>
                  <a:pt x="2648" y="1099"/>
                </a:lnTo>
                <a:lnTo>
                  <a:pt x="2648" y="1099"/>
                </a:lnTo>
                <a:lnTo>
                  <a:pt x="2648" y="1098"/>
                </a:lnTo>
                <a:moveTo>
                  <a:pt x="2667" y="1122"/>
                </a:moveTo>
                <a:lnTo>
                  <a:pt x="2667" y="1122"/>
                </a:lnTo>
                <a:lnTo>
                  <a:pt x="2667" y="1122"/>
                </a:lnTo>
                <a:lnTo>
                  <a:pt x="2667" y="1124"/>
                </a:lnTo>
                <a:lnTo>
                  <a:pt x="2668" y="1125"/>
                </a:lnTo>
                <a:lnTo>
                  <a:pt x="2668" y="1125"/>
                </a:lnTo>
                <a:lnTo>
                  <a:pt x="2670" y="1124"/>
                </a:lnTo>
                <a:lnTo>
                  <a:pt x="2668" y="1124"/>
                </a:lnTo>
                <a:lnTo>
                  <a:pt x="2667" y="1122"/>
                </a:lnTo>
                <a:moveTo>
                  <a:pt x="2638" y="1088"/>
                </a:moveTo>
                <a:lnTo>
                  <a:pt x="2638" y="1087"/>
                </a:lnTo>
                <a:lnTo>
                  <a:pt x="2638" y="1087"/>
                </a:lnTo>
                <a:lnTo>
                  <a:pt x="2638" y="1085"/>
                </a:lnTo>
                <a:lnTo>
                  <a:pt x="2638" y="1085"/>
                </a:lnTo>
                <a:lnTo>
                  <a:pt x="2637" y="1084"/>
                </a:lnTo>
                <a:lnTo>
                  <a:pt x="2637" y="1082"/>
                </a:lnTo>
                <a:lnTo>
                  <a:pt x="2637" y="1081"/>
                </a:lnTo>
                <a:lnTo>
                  <a:pt x="2635" y="1081"/>
                </a:lnTo>
                <a:lnTo>
                  <a:pt x="2634" y="1082"/>
                </a:lnTo>
                <a:lnTo>
                  <a:pt x="2633" y="1084"/>
                </a:lnTo>
                <a:lnTo>
                  <a:pt x="2633" y="1085"/>
                </a:lnTo>
                <a:lnTo>
                  <a:pt x="2635" y="1087"/>
                </a:lnTo>
                <a:lnTo>
                  <a:pt x="2635" y="1088"/>
                </a:lnTo>
                <a:lnTo>
                  <a:pt x="2635" y="1088"/>
                </a:lnTo>
                <a:lnTo>
                  <a:pt x="2638" y="1089"/>
                </a:lnTo>
                <a:lnTo>
                  <a:pt x="2638" y="1089"/>
                </a:lnTo>
                <a:lnTo>
                  <a:pt x="2640" y="1089"/>
                </a:lnTo>
                <a:lnTo>
                  <a:pt x="2640" y="1088"/>
                </a:lnTo>
                <a:lnTo>
                  <a:pt x="2638" y="1088"/>
                </a:lnTo>
                <a:moveTo>
                  <a:pt x="2558" y="855"/>
                </a:moveTo>
                <a:lnTo>
                  <a:pt x="2558" y="854"/>
                </a:lnTo>
                <a:lnTo>
                  <a:pt x="2557" y="854"/>
                </a:lnTo>
                <a:lnTo>
                  <a:pt x="2557" y="854"/>
                </a:lnTo>
                <a:lnTo>
                  <a:pt x="2556" y="854"/>
                </a:lnTo>
                <a:lnTo>
                  <a:pt x="2556" y="855"/>
                </a:lnTo>
                <a:lnTo>
                  <a:pt x="2557" y="855"/>
                </a:lnTo>
                <a:lnTo>
                  <a:pt x="2557" y="855"/>
                </a:lnTo>
                <a:lnTo>
                  <a:pt x="2557" y="856"/>
                </a:lnTo>
                <a:lnTo>
                  <a:pt x="2557" y="858"/>
                </a:lnTo>
                <a:lnTo>
                  <a:pt x="2558" y="859"/>
                </a:lnTo>
                <a:lnTo>
                  <a:pt x="2556" y="860"/>
                </a:lnTo>
                <a:lnTo>
                  <a:pt x="2557" y="862"/>
                </a:lnTo>
                <a:lnTo>
                  <a:pt x="2558" y="860"/>
                </a:lnTo>
                <a:lnTo>
                  <a:pt x="2560" y="860"/>
                </a:lnTo>
                <a:lnTo>
                  <a:pt x="2560" y="858"/>
                </a:lnTo>
                <a:lnTo>
                  <a:pt x="2560" y="856"/>
                </a:lnTo>
                <a:lnTo>
                  <a:pt x="2558" y="855"/>
                </a:lnTo>
                <a:lnTo>
                  <a:pt x="2558" y="855"/>
                </a:lnTo>
                <a:moveTo>
                  <a:pt x="2631" y="1073"/>
                </a:moveTo>
                <a:lnTo>
                  <a:pt x="2631" y="1073"/>
                </a:lnTo>
                <a:lnTo>
                  <a:pt x="2630" y="1073"/>
                </a:lnTo>
                <a:lnTo>
                  <a:pt x="2631" y="1076"/>
                </a:lnTo>
                <a:lnTo>
                  <a:pt x="2631" y="1076"/>
                </a:lnTo>
                <a:lnTo>
                  <a:pt x="2631" y="1077"/>
                </a:lnTo>
                <a:lnTo>
                  <a:pt x="2630" y="1077"/>
                </a:lnTo>
                <a:lnTo>
                  <a:pt x="2630" y="1078"/>
                </a:lnTo>
                <a:lnTo>
                  <a:pt x="2631" y="1078"/>
                </a:lnTo>
                <a:lnTo>
                  <a:pt x="2631" y="1078"/>
                </a:lnTo>
                <a:lnTo>
                  <a:pt x="2633" y="1077"/>
                </a:lnTo>
                <a:lnTo>
                  <a:pt x="2633" y="1076"/>
                </a:lnTo>
                <a:lnTo>
                  <a:pt x="2631" y="1074"/>
                </a:lnTo>
                <a:lnTo>
                  <a:pt x="2631" y="1073"/>
                </a:lnTo>
                <a:moveTo>
                  <a:pt x="2626" y="1062"/>
                </a:moveTo>
                <a:lnTo>
                  <a:pt x="2624" y="1062"/>
                </a:lnTo>
                <a:lnTo>
                  <a:pt x="2623" y="1059"/>
                </a:lnTo>
                <a:lnTo>
                  <a:pt x="2622" y="1058"/>
                </a:lnTo>
                <a:lnTo>
                  <a:pt x="2622" y="1058"/>
                </a:lnTo>
                <a:lnTo>
                  <a:pt x="2620" y="1059"/>
                </a:lnTo>
                <a:lnTo>
                  <a:pt x="2620" y="1059"/>
                </a:lnTo>
                <a:lnTo>
                  <a:pt x="2619" y="1059"/>
                </a:lnTo>
                <a:lnTo>
                  <a:pt x="2620" y="1062"/>
                </a:lnTo>
                <a:lnTo>
                  <a:pt x="2622" y="1063"/>
                </a:lnTo>
                <a:lnTo>
                  <a:pt x="2622" y="1063"/>
                </a:lnTo>
                <a:lnTo>
                  <a:pt x="2622" y="1064"/>
                </a:lnTo>
                <a:lnTo>
                  <a:pt x="2623" y="1064"/>
                </a:lnTo>
                <a:lnTo>
                  <a:pt x="2624" y="1067"/>
                </a:lnTo>
                <a:lnTo>
                  <a:pt x="2624" y="1067"/>
                </a:lnTo>
                <a:lnTo>
                  <a:pt x="2626" y="1067"/>
                </a:lnTo>
                <a:lnTo>
                  <a:pt x="2626" y="1067"/>
                </a:lnTo>
                <a:lnTo>
                  <a:pt x="2626" y="1064"/>
                </a:lnTo>
                <a:lnTo>
                  <a:pt x="2627" y="1063"/>
                </a:lnTo>
                <a:lnTo>
                  <a:pt x="2626" y="1063"/>
                </a:lnTo>
                <a:lnTo>
                  <a:pt x="2626" y="1062"/>
                </a:lnTo>
                <a:moveTo>
                  <a:pt x="2612" y="1049"/>
                </a:moveTo>
                <a:lnTo>
                  <a:pt x="2612" y="1049"/>
                </a:lnTo>
                <a:lnTo>
                  <a:pt x="2611" y="1048"/>
                </a:lnTo>
                <a:lnTo>
                  <a:pt x="2609" y="1047"/>
                </a:lnTo>
                <a:lnTo>
                  <a:pt x="2609" y="1047"/>
                </a:lnTo>
                <a:lnTo>
                  <a:pt x="2608" y="1047"/>
                </a:lnTo>
                <a:lnTo>
                  <a:pt x="2608" y="1045"/>
                </a:lnTo>
                <a:lnTo>
                  <a:pt x="2607" y="1045"/>
                </a:lnTo>
                <a:lnTo>
                  <a:pt x="2607" y="1045"/>
                </a:lnTo>
                <a:lnTo>
                  <a:pt x="2605" y="1047"/>
                </a:lnTo>
                <a:lnTo>
                  <a:pt x="2605" y="1047"/>
                </a:lnTo>
                <a:lnTo>
                  <a:pt x="2607" y="1048"/>
                </a:lnTo>
                <a:lnTo>
                  <a:pt x="2607" y="1048"/>
                </a:lnTo>
                <a:lnTo>
                  <a:pt x="2608" y="1048"/>
                </a:lnTo>
                <a:lnTo>
                  <a:pt x="2608" y="1048"/>
                </a:lnTo>
                <a:lnTo>
                  <a:pt x="2611" y="1049"/>
                </a:lnTo>
                <a:lnTo>
                  <a:pt x="2612" y="1051"/>
                </a:lnTo>
                <a:lnTo>
                  <a:pt x="2612" y="1051"/>
                </a:lnTo>
                <a:lnTo>
                  <a:pt x="2613" y="1051"/>
                </a:lnTo>
                <a:lnTo>
                  <a:pt x="2612" y="1049"/>
                </a:lnTo>
                <a:lnTo>
                  <a:pt x="2612" y="1049"/>
                </a:lnTo>
                <a:moveTo>
                  <a:pt x="2697" y="1125"/>
                </a:moveTo>
                <a:lnTo>
                  <a:pt x="2697" y="1125"/>
                </a:lnTo>
                <a:lnTo>
                  <a:pt x="2699" y="1127"/>
                </a:lnTo>
                <a:lnTo>
                  <a:pt x="2699" y="1127"/>
                </a:lnTo>
                <a:lnTo>
                  <a:pt x="2700" y="1127"/>
                </a:lnTo>
                <a:lnTo>
                  <a:pt x="2700" y="1128"/>
                </a:lnTo>
                <a:lnTo>
                  <a:pt x="2700" y="1128"/>
                </a:lnTo>
                <a:lnTo>
                  <a:pt x="2702" y="1128"/>
                </a:lnTo>
                <a:lnTo>
                  <a:pt x="2702" y="1127"/>
                </a:lnTo>
                <a:lnTo>
                  <a:pt x="2702" y="1127"/>
                </a:lnTo>
                <a:lnTo>
                  <a:pt x="2703" y="1120"/>
                </a:lnTo>
                <a:lnTo>
                  <a:pt x="2703" y="1118"/>
                </a:lnTo>
                <a:lnTo>
                  <a:pt x="2703" y="1117"/>
                </a:lnTo>
                <a:lnTo>
                  <a:pt x="2703" y="1116"/>
                </a:lnTo>
                <a:lnTo>
                  <a:pt x="2702" y="1111"/>
                </a:lnTo>
                <a:lnTo>
                  <a:pt x="2702" y="1111"/>
                </a:lnTo>
                <a:lnTo>
                  <a:pt x="2703" y="1110"/>
                </a:lnTo>
                <a:lnTo>
                  <a:pt x="2703" y="1109"/>
                </a:lnTo>
                <a:lnTo>
                  <a:pt x="2703" y="1109"/>
                </a:lnTo>
                <a:lnTo>
                  <a:pt x="2702" y="1109"/>
                </a:lnTo>
                <a:lnTo>
                  <a:pt x="2702" y="1107"/>
                </a:lnTo>
                <a:lnTo>
                  <a:pt x="2703" y="1106"/>
                </a:lnTo>
                <a:lnTo>
                  <a:pt x="2703" y="1104"/>
                </a:lnTo>
                <a:lnTo>
                  <a:pt x="2704" y="1103"/>
                </a:lnTo>
                <a:lnTo>
                  <a:pt x="2704" y="1103"/>
                </a:lnTo>
                <a:lnTo>
                  <a:pt x="2704" y="1103"/>
                </a:lnTo>
                <a:lnTo>
                  <a:pt x="2704" y="1102"/>
                </a:lnTo>
                <a:lnTo>
                  <a:pt x="2703" y="1100"/>
                </a:lnTo>
                <a:lnTo>
                  <a:pt x="2700" y="1096"/>
                </a:lnTo>
                <a:lnTo>
                  <a:pt x="2699" y="1096"/>
                </a:lnTo>
                <a:lnTo>
                  <a:pt x="2697" y="1095"/>
                </a:lnTo>
                <a:lnTo>
                  <a:pt x="2697" y="1095"/>
                </a:lnTo>
                <a:lnTo>
                  <a:pt x="2695" y="1095"/>
                </a:lnTo>
                <a:lnTo>
                  <a:pt x="2693" y="1095"/>
                </a:lnTo>
                <a:lnTo>
                  <a:pt x="2693" y="1095"/>
                </a:lnTo>
                <a:lnTo>
                  <a:pt x="2693" y="1096"/>
                </a:lnTo>
                <a:lnTo>
                  <a:pt x="2692" y="1098"/>
                </a:lnTo>
                <a:lnTo>
                  <a:pt x="2691" y="1098"/>
                </a:lnTo>
                <a:lnTo>
                  <a:pt x="2691" y="1098"/>
                </a:lnTo>
                <a:lnTo>
                  <a:pt x="2691" y="1096"/>
                </a:lnTo>
                <a:lnTo>
                  <a:pt x="2691" y="1096"/>
                </a:lnTo>
                <a:lnTo>
                  <a:pt x="2691" y="1095"/>
                </a:lnTo>
                <a:lnTo>
                  <a:pt x="2692" y="1095"/>
                </a:lnTo>
                <a:lnTo>
                  <a:pt x="2692" y="1093"/>
                </a:lnTo>
                <a:lnTo>
                  <a:pt x="2692" y="1093"/>
                </a:lnTo>
                <a:lnTo>
                  <a:pt x="2692" y="1092"/>
                </a:lnTo>
                <a:lnTo>
                  <a:pt x="2692" y="1092"/>
                </a:lnTo>
                <a:lnTo>
                  <a:pt x="2691" y="1092"/>
                </a:lnTo>
                <a:lnTo>
                  <a:pt x="2691" y="1091"/>
                </a:lnTo>
                <a:lnTo>
                  <a:pt x="2689" y="1089"/>
                </a:lnTo>
                <a:lnTo>
                  <a:pt x="2689" y="1089"/>
                </a:lnTo>
                <a:lnTo>
                  <a:pt x="2689" y="1088"/>
                </a:lnTo>
                <a:lnTo>
                  <a:pt x="2689" y="1085"/>
                </a:lnTo>
                <a:lnTo>
                  <a:pt x="2689" y="1085"/>
                </a:lnTo>
                <a:lnTo>
                  <a:pt x="2688" y="1082"/>
                </a:lnTo>
                <a:lnTo>
                  <a:pt x="2688" y="1082"/>
                </a:lnTo>
                <a:lnTo>
                  <a:pt x="2686" y="1082"/>
                </a:lnTo>
                <a:lnTo>
                  <a:pt x="2686" y="1082"/>
                </a:lnTo>
                <a:lnTo>
                  <a:pt x="2685" y="1082"/>
                </a:lnTo>
                <a:lnTo>
                  <a:pt x="2684" y="1082"/>
                </a:lnTo>
                <a:lnTo>
                  <a:pt x="2682" y="1081"/>
                </a:lnTo>
                <a:lnTo>
                  <a:pt x="2681" y="1080"/>
                </a:lnTo>
                <a:lnTo>
                  <a:pt x="2679" y="1080"/>
                </a:lnTo>
                <a:lnTo>
                  <a:pt x="2679" y="1078"/>
                </a:lnTo>
                <a:lnTo>
                  <a:pt x="2679" y="1078"/>
                </a:lnTo>
                <a:lnTo>
                  <a:pt x="2679" y="1077"/>
                </a:lnTo>
                <a:lnTo>
                  <a:pt x="2679" y="1077"/>
                </a:lnTo>
                <a:lnTo>
                  <a:pt x="2679" y="1076"/>
                </a:lnTo>
                <a:lnTo>
                  <a:pt x="2679" y="1076"/>
                </a:lnTo>
                <a:lnTo>
                  <a:pt x="2679" y="1076"/>
                </a:lnTo>
                <a:lnTo>
                  <a:pt x="2679" y="1074"/>
                </a:lnTo>
                <a:lnTo>
                  <a:pt x="2681" y="1073"/>
                </a:lnTo>
                <a:lnTo>
                  <a:pt x="2682" y="1073"/>
                </a:lnTo>
                <a:lnTo>
                  <a:pt x="2682" y="1073"/>
                </a:lnTo>
                <a:lnTo>
                  <a:pt x="2682" y="1071"/>
                </a:lnTo>
                <a:lnTo>
                  <a:pt x="2681" y="1070"/>
                </a:lnTo>
                <a:lnTo>
                  <a:pt x="2681" y="1069"/>
                </a:lnTo>
                <a:lnTo>
                  <a:pt x="2679" y="1069"/>
                </a:lnTo>
                <a:lnTo>
                  <a:pt x="2679" y="1067"/>
                </a:lnTo>
                <a:lnTo>
                  <a:pt x="2678" y="1067"/>
                </a:lnTo>
                <a:lnTo>
                  <a:pt x="2678" y="1069"/>
                </a:lnTo>
                <a:lnTo>
                  <a:pt x="2675" y="1069"/>
                </a:lnTo>
                <a:lnTo>
                  <a:pt x="2675" y="1070"/>
                </a:lnTo>
                <a:lnTo>
                  <a:pt x="2674" y="1070"/>
                </a:lnTo>
                <a:lnTo>
                  <a:pt x="2673" y="1070"/>
                </a:lnTo>
                <a:lnTo>
                  <a:pt x="2671" y="1070"/>
                </a:lnTo>
                <a:lnTo>
                  <a:pt x="2673" y="1070"/>
                </a:lnTo>
                <a:lnTo>
                  <a:pt x="2675" y="1069"/>
                </a:lnTo>
                <a:lnTo>
                  <a:pt x="2675" y="1069"/>
                </a:lnTo>
                <a:lnTo>
                  <a:pt x="2675" y="1067"/>
                </a:lnTo>
                <a:lnTo>
                  <a:pt x="2674" y="1066"/>
                </a:lnTo>
                <a:lnTo>
                  <a:pt x="2674" y="1066"/>
                </a:lnTo>
                <a:lnTo>
                  <a:pt x="2671" y="1066"/>
                </a:lnTo>
                <a:lnTo>
                  <a:pt x="2670" y="1066"/>
                </a:lnTo>
                <a:lnTo>
                  <a:pt x="2668" y="1064"/>
                </a:lnTo>
                <a:lnTo>
                  <a:pt x="2667" y="1063"/>
                </a:lnTo>
                <a:lnTo>
                  <a:pt x="2667" y="1063"/>
                </a:lnTo>
                <a:lnTo>
                  <a:pt x="2667" y="1062"/>
                </a:lnTo>
                <a:lnTo>
                  <a:pt x="2667" y="1060"/>
                </a:lnTo>
                <a:lnTo>
                  <a:pt x="2666" y="1060"/>
                </a:lnTo>
                <a:lnTo>
                  <a:pt x="2666" y="1059"/>
                </a:lnTo>
                <a:lnTo>
                  <a:pt x="2663" y="1058"/>
                </a:lnTo>
                <a:lnTo>
                  <a:pt x="2663" y="1058"/>
                </a:lnTo>
                <a:lnTo>
                  <a:pt x="2662" y="1058"/>
                </a:lnTo>
                <a:lnTo>
                  <a:pt x="2660" y="1056"/>
                </a:lnTo>
                <a:lnTo>
                  <a:pt x="2660" y="1056"/>
                </a:lnTo>
                <a:lnTo>
                  <a:pt x="2659" y="1055"/>
                </a:lnTo>
                <a:lnTo>
                  <a:pt x="2659" y="1053"/>
                </a:lnTo>
                <a:lnTo>
                  <a:pt x="2657" y="1053"/>
                </a:lnTo>
                <a:lnTo>
                  <a:pt x="2656" y="1052"/>
                </a:lnTo>
                <a:lnTo>
                  <a:pt x="2655" y="1051"/>
                </a:lnTo>
                <a:lnTo>
                  <a:pt x="2655" y="1051"/>
                </a:lnTo>
                <a:lnTo>
                  <a:pt x="2655" y="1052"/>
                </a:lnTo>
                <a:lnTo>
                  <a:pt x="2655" y="1052"/>
                </a:lnTo>
                <a:lnTo>
                  <a:pt x="2655" y="1052"/>
                </a:lnTo>
                <a:lnTo>
                  <a:pt x="2655" y="1053"/>
                </a:lnTo>
                <a:lnTo>
                  <a:pt x="2655" y="1055"/>
                </a:lnTo>
                <a:lnTo>
                  <a:pt x="2655" y="1053"/>
                </a:lnTo>
                <a:lnTo>
                  <a:pt x="2653" y="1052"/>
                </a:lnTo>
                <a:lnTo>
                  <a:pt x="2652" y="1052"/>
                </a:lnTo>
                <a:lnTo>
                  <a:pt x="2652" y="1052"/>
                </a:lnTo>
                <a:lnTo>
                  <a:pt x="2651" y="1052"/>
                </a:lnTo>
                <a:lnTo>
                  <a:pt x="2651" y="1051"/>
                </a:lnTo>
                <a:lnTo>
                  <a:pt x="2649" y="1049"/>
                </a:lnTo>
                <a:lnTo>
                  <a:pt x="2649" y="1049"/>
                </a:lnTo>
                <a:lnTo>
                  <a:pt x="2648" y="1048"/>
                </a:lnTo>
                <a:lnTo>
                  <a:pt x="2646" y="1047"/>
                </a:lnTo>
                <a:lnTo>
                  <a:pt x="2646" y="1045"/>
                </a:lnTo>
                <a:lnTo>
                  <a:pt x="2645" y="1044"/>
                </a:lnTo>
                <a:lnTo>
                  <a:pt x="2644" y="1042"/>
                </a:lnTo>
                <a:lnTo>
                  <a:pt x="2642" y="1041"/>
                </a:lnTo>
                <a:lnTo>
                  <a:pt x="2638" y="1038"/>
                </a:lnTo>
                <a:lnTo>
                  <a:pt x="2635" y="1038"/>
                </a:lnTo>
                <a:lnTo>
                  <a:pt x="2635" y="1037"/>
                </a:lnTo>
                <a:lnTo>
                  <a:pt x="2634" y="1037"/>
                </a:lnTo>
                <a:lnTo>
                  <a:pt x="2634" y="1036"/>
                </a:lnTo>
                <a:lnTo>
                  <a:pt x="2634" y="1036"/>
                </a:lnTo>
                <a:lnTo>
                  <a:pt x="2633" y="1036"/>
                </a:lnTo>
                <a:lnTo>
                  <a:pt x="2630" y="1034"/>
                </a:lnTo>
                <a:lnTo>
                  <a:pt x="2630" y="1033"/>
                </a:lnTo>
                <a:lnTo>
                  <a:pt x="2630" y="1031"/>
                </a:lnTo>
                <a:lnTo>
                  <a:pt x="2630" y="1031"/>
                </a:lnTo>
                <a:lnTo>
                  <a:pt x="2627" y="1029"/>
                </a:lnTo>
                <a:lnTo>
                  <a:pt x="2627" y="1029"/>
                </a:lnTo>
                <a:lnTo>
                  <a:pt x="2627" y="1027"/>
                </a:lnTo>
                <a:lnTo>
                  <a:pt x="2626" y="1027"/>
                </a:lnTo>
                <a:lnTo>
                  <a:pt x="2624" y="1025"/>
                </a:lnTo>
                <a:lnTo>
                  <a:pt x="2623" y="1025"/>
                </a:lnTo>
                <a:lnTo>
                  <a:pt x="2623" y="1023"/>
                </a:lnTo>
                <a:lnTo>
                  <a:pt x="2623" y="1023"/>
                </a:lnTo>
                <a:lnTo>
                  <a:pt x="2622" y="1023"/>
                </a:lnTo>
                <a:lnTo>
                  <a:pt x="2620" y="1023"/>
                </a:lnTo>
                <a:lnTo>
                  <a:pt x="2619" y="1023"/>
                </a:lnTo>
                <a:lnTo>
                  <a:pt x="2618" y="1023"/>
                </a:lnTo>
                <a:lnTo>
                  <a:pt x="2616" y="1023"/>
                </a:lnTo>
                <a:lnTo>
                  <a:pt x="2615" y="1023"/>
                </a:lnTo>
                <a:lnTo>
                  <a:pt x="2613" y="1023"/>
                </a:lnTo>
                <a:lnTo>
                  <a:pt x="2611" y="1023"/>
                </a:lnTo>
                <a:lnTo>
                  <a:pt x="2609" y="1023"/>
                </a:lnTo>
                <a:lnTo>
                  <a:pt x="2608" y="1022"/>
                </a:lnTo>
                <a:lnTo>
                  <a:pt x="2607" y="1020"/>
                </a:lnTo>
                <a:lnTo>
                  <a:pt x="2605" y="1020"/>
                </a:lnTo>
                <a:lnTo>
                  <a:pt x="2605" y="1020"/>
                </a:lnTo>
                <a:lnTo>
                  <a:pt x="2604" y="1019"/>
                </a:lnTo>
                <a:lnTo>
                  <a:pt x="2602" y="1019"/>
                </a:lnTo>
                <a:lnTo>
                  <a:pt x="2601" y="1020"/>
                </a:lnTo>
                <a:lnTo>
                  <a:pt x="2601" y="1020"/>
                </a:lnTo>
                <a:lnTo>
                  <a:pt x="2601" y="1020"/>
                </a:lnTo>
                <a:lnTo>
                  <a:pt x="2601" y="1022"/>
                </a:lnTo>
                <a:lnTo>
                  <a:pt x="2601" y="1022"/>
                </a:lnTo>
                <a:lnTo>
                  <a:pt x="2601" y="1022"/>
                </a:lnTo>
                <a:lnTo>
                  <a:pt x="2601" y="1023"/>
                </a:lnTo>
                <a:lnTo>
                  <a:pt x="2602" y="1026"/>
                </a:lnTo>
                <a:lnTo>
                  <a:pt x="2602" y="1027"/>
                </a:lnTo>
                <a:lnTo>
                  <a:pt x="2604" y="1027"/>
                </a:lnTo>
                <a:lnTo>
                  <a:pt x="2604" y="1029"/>
                </a:lnTo>
                <a:lnTo>
                  <a:pt x="2608" y="1033"/>
                </a:lnTo>
                <a:lnTo>
                  <a:pt x="2611" y="1034"/>
                </a:lnTo>
                <a:lnTo>
                  <a:pt x="2611" y="1036"/>
                </a:lnTo>
                <a:lnTo>
                  <a:pt x="2612" y="1037"/>
                </a:lnTo>
                <a:lnTo>
                  <a:pt x="2613" y="1037"/>
                </a:lnTo>
                <a:lnTo>
                  <a:pt x="2616" y="1038"/>
                </a:lnTo>
                <a:lnTo>
                  <a:pt x="2616" y="1038"/>
                </a:lnTo>
                <a:lnTo>
                  <a:pt x="2618" y="1038"/>
                </a:lnTo>
                <a:lnTo>
                  <a:pt x="2620" y="1042"/>
                </a:lnTo>
                <a:lnTo>
                  <a:pt x="2620" y="1042"/>
                </a:lnTo>
                <a:lnTo>
                  <a:pt x="2620" y="1044"/>
                </a:lnTo>
                <a:lnTo>
                  <a:pt x="2622" y="1045"/>
                </a:lnTo>
                <a:lnTo>
                  <a:pt x="2623" y="1045"/>
                </a:lnTo>
                <a:lnTo>
                  <a:pt x="2623" y="1047"/>
                </a:lnTo>
                <a:lnTo>
                  <a:pt x="2624" y="1048"/>
                </a:lnTo>
                <a:lnTo>
                  <a:pt x="2624" y="1049"/>
                </a:lnTo>
                <a:lnTo>
                  <a:pt x="2624" y="1051"/>
                </a:lnTo>
                <a:lnTo>
                  <a:pt x="2626" y="1051"/>
                </a:lnTo>
                <a:lnTo>
                  <a:pt x="2627" y="1051"/>
                </a:lnTo>
                <a:lnTo>
                  <a:pt x="2627" y="1052"/>
                </a:lnTo>
                <a:lnTo>
                  <a:pt x="2629" y="1052"/>
                </a:lnTo>
                <a:lnTo>
                  <a:pt x="2633" y="1055"/>
                </a:lnTo>
                <a:lnTo>
                  <a:pt x="2633" y="1055"/>
                </a:lnTo>
                <a:lnTo>
                  <a:pt x="2634" y="1056"/>
                </a:lnTo>
                <a:lnTo>
                  <a:pt x="2635" y="1059"/>
                </a:lnTo>
                <a:lnTo>
                  <a:pt x="2637" y="1063"/>
                </a:lnTo>
                <a:lnTo>
                  <a:pt x="2637" y="1066"/>
                </a:lnTo>
                <a:lnTo>
                  <a:pt x="2638" y="1069"/>
                </a:lnTo>
                <a:lnTo>
                  <a:pt x="2638" y="1070"/>
                </a:lnTo>
                <a:lnTo>
                  <a:pt x="2640" y="1070"/>
                </a:lnTo>
                <a:lnTo>
                  <a:pt x="2640" y="1071"/>
                </a:lnTo>
                <a:lnTo>
                  <a:pt x="2642" y="1071"/>
                </a:lnTo>
                <a:lnTo>
                  <a:pt x="2644" y="1073"/>
                </a:lnTo>
                <a:lnTo>
                  <a:pt x="2644" y="1073"/>
                </a:lnTo>
                <a:lnTo>
                  <a:pt x="2645" y="1076"/>
                </a:lnTo>
                <a:lnTo>
                  <a:pt x="2645" y="1077"/>
                </a:lnTo>
                <a:lnTo>
                  <a:pt x="2646" y="1077"/>
                </a:lnTo>
                <a:lnTo>
                  <a:pt x="2648" y="1078"/>
                </a:lnTo>
                <a:lnTo>
                  <a:pt x="2649" y="1080"/>
                </a:lnTo>
                <a:lnTo>
                  <a:pt x="2649" y="1081"/>
                </a:lnTo>
                <a:lnTo>
                  <a:pt x="2651" y="1084"/>
                </a:lnTo>
                <a:lnTo>
                  <a:pt x="2651" y="1085"/>
                </a:lnTo>
                <a:lnTo>
                  <a:pt x="2655" y="1091"/>
                </a:lnTo>
                <a:lnTo>
                  <a:pt x="2655" y="1093"/>
                </a:lnTo>
                <a:lnTo>
                  <a:pt x="2655" y="1093"/>
                </a:lnTo>
                <a:lnTo>
                  <a:pt x="2655" y="1095"/>
                </a:lnTo>
                <a:lnTo>
                  <a:pt x="2657" y="1098"/>
                </a:lnTo>
                <a:lnTo>
                  <a:pt x="2657" y="1098"/>
                </a:lnTo>
                <a:lnTo>
                  <a:pt x="2659" y="1099"/>
                </a:lnTo>
                <a:lnTo>
                  <a:pt x="2659" y="1099"/>
                </a:lnTo>
                <a:lnTo>
                  <a:pt x="2660" y="1100"/>
                </a:lnTo>
                <a:lnTo>
                  <a:pt x="2662" y="1103"/>
                </a:lnTo>
                <a:lnTo>
                  <a:pt x="2662" y="1103"/>
                </a:lnTo>
                <a:lnTo>
                  <a:pt x="2664" y="1104"/>
                </a:lnTo>
                <a:lnTo>
                  <a:pt x="2667" y="1107"/>
                </a:lnTo>
                <a:lnTo>
                  <a:pt x="2667" y="1107"/>
                </a:lnTo>
                <a:lnTo>
                  <a:pt x="2668" y="1110"/>
                </a:lnTo>
                <a:lnTo>
                  <a:pt x="2671" y="1111"/>
                </a:lnTo>
                <a:lnTo>
                  <a:pt x="2674" y="1116"/>
                </a:lnTo>
                <a:lnTo>
                  <a:pt x="2677" y="1116"/>
                </a:lnTo>
                <a:lnTo>
                  <a:pt x="2677" y="1117"/>
                </a:lnTo>
                <a:lnTo>
                  <a:pt x="2678" y="1118"/>
                </a:lnTo>
                <a:lnTo>
                  <a:pt x="2679" y="1118"/>
                </a:lnTo>
                <a:lnTo>
                  <a:pt x="2682" y="1120"/>
                </a:lnTo>
                <a:lnTo>
                  <a:pt x="2682" y="1121"/>
                </a:lnTo>
                <a:lnTo>
                  <a:pt x="2685" y="1124"/>
                </a:lnTo>
                <a:lnTo>
                  <a:pt x="2686" y="1124"/>
                </a:lnTo>
                <a:lnTo>
                  <a:pt x="2686" y="1125"/>
                </a:lnTo>
                <a:lnTo>
                  <a:pt x="2688" y="1127"/>
                </a:lnTo>
                <a:lnTo>
                  <a:pt x="2689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7"/>
                </a:lnTo>
                <a:lnTo>
                  <a:pt x="2691" y="1125"/>
                </a:lnTo>
                <a:lnTo>
                  <a:pt x="2691" y="1125"/>
                </a:lnTo>
                <a:lnTo>
                  <a:pt x="2693" y="1127"/>
                </a:lnTo>
                <a:lnTo>
                  <a:pt x="2695" y="1127"/>
                </a:lnTo>
                <a:lnTo>
                  <a:pt x="2695" y="1127"/>
                </a:lnTo>
                <a:lnTo>
                  <a:pt x="2695" y="1127"/>
                </a:lnTo>
                <a:lnTo>
                  <a:pt x="2697" y="1125"/>
                </a:lnTo>
                <a:moveTo>
                  <a:pt x="2622" y="1053"/>
                </a:moveTo>
                <a:lnTo>
                  <a:pt x="2620" y="1052"/>
                </a:lnTo>
                <a:lnTo>
                  <a:pt x="2620" y="1052"/>
                </a:lnTo>
                <a:lnTo>
                  <a:pt x="2620" y="1052"/>
                </a:lnTo>
                <a:lnTo>
                  <a:pt x="2619" y="1052"/>
                </a:lnTo>
                <a:lnTo>
                  <a:pt x="2619" y="1052"/>
                </a:lnTo>
                <a:lnTo>
                  <a:pt x="2620" y="1052"/>
                </a:lnTo>
                <a:lnTo>
                  <a:pt x="2620" y="1053"/>
                </a:lnTo>
                <a:lnTo>
                  <a:pt x="2622" y="1053"/>
                </a:lnTo>
                <a:moveTo>
                  <a:pt x="2633" y="961"/>
                </a:moveTo>
                <a:lnTo>
                  <a:pt x="2631" y="961"/>
                </a:lnTo>
                <a:lnTo>
                  <a:pt x="2631" y="961"/>
                </a:lnTo>
                <a:lnTo>
                  <a:pt x="2631" y="962"/>
                </a:lnTo>
                <a:lnTo>
                  <a:pt x="2631" y="962"/>
                </a:lnTo>
                <a:lnTo>
                  <a:pt x="2631" y="962"/>
                </a:lnTo>
                <a:lnTo>
                  <a:pt x="2633" y="964"/>
                </a:lnTo>
                <a:lnTo>
                  <a:pt x="2633" y="961"/>
                </a:lnTo>
                <a:lnTo>
                  <a:pt x="2633" y="961"/>
                </a:lnTo>
                <a:moveTo>
                  <a:pt x="2631" y="953"/>
                </a:moveTo>
                <a:lnTo>
                  <a:pt x="2631" y="953"/>
                </a:lnTo>
                <a:lnTo>
                  <a:pt x="2630" y="953"/>
                </a:lnTo>
                <a:lnTo>
                  <a:pt x="2630" y="953"/>
                </a:lnTo>
                <a:lnTo>
                  <a:pt x="2630" y="954"/>
                </a:lnTo>
                <a:lnTo>
                  <a:pt x="2630" y="956"/>
                </a:lnTo>
                <a:lnTo>
                  <a:pt x="2630" y="956"/>
                </a:lnTo>
                <a:lnTo>
                  <a:pt x="2631" y="956"/>
                </a:lnTo>
                <a:lnTo>
                  <a:pt x="2631" y="954"/>
                </a:lnTo>
                <a:lnTo>
                  <a:pt x="2631" y="953"/>
                </a:lnTo>
                <a:lnTo>
                  <a:pt x="2631" y="953"/>
                </a:lnTo>
                <a:lnTo>
                  <a:pt x="2631" y="953"/>
                </a:lnTo>
                <a:moveTo>
                  <a:pt x="2633" y="960"/>
                </a:moveTo>
                <a:lnTo>
                  <a:pt x="2633" y="958"/>
                </a:lnTo>
                <a:lnTo>
                  <a:pt x="2631" y="958"/>
                </a:lnTo>
                <a:lnTo>
                  <a:pt x="2631" y="958"/>
                </a:lnTo>
                <a:lnTo>
                  <a:pt x="2631" y="960"/>
                </a:lnTo>
                <a:lnTo>
                  <a:pt x="2633" y="960"/>
                </a:lnTo>
                <a:lnTo>
                  <a:pt x="2633" y="960"/>
                </a:lnTo>
                <a:lnTo>
                  <a:pt x="2633" y="960"/>
                </a:lnTo>
                <a:moveTo>
                  <a:pt x="2630" y="987"/>
                </a:moveTo>
                <a:lnTo>
                  <a:pt x="2630" y="986"/>
                </a:lnTo>
                <a:lnTo>
                  <a:pt x="2630" y="986"/>
                </a:lnTo>
                <a:lnTo>
                  <a:pt x="2630" y="987"/>
                </a:lnTo>
                <a:lnTo>
                  <a:pt x="2630" y="987"/>
                </a:lnTo>
                <a:lnTo>
                  <a:pt x="2630" y="987"/>
                </a:lnTo>
                <a:lnTo>
                  <a:pt x="2630" y="987"/>
                </a:lnTo>
                <a:moveTo>
                  <a:pt x="2630" y="978"/>
                </a:moveTo>
                <a:lnTo>
                  <a:pt x="2630" y="978"/>
                </a:lnTo>
                <a:lnTo>
                  <a:pt x="2629" y="978"/>
                </a:lnTo>
                <a:lnTo>
                  <a:pt x="2629" y="979"/>
                </a:lnTo>
                <a:lnTo>
                  <a:pt x="2629" y="979"/>
                </a:lnTo>
                <a:lnTo>
                  <a:pt x="2629" y="979"/>
                </a:lnTo>
                <a:lnTo>
                  <a:pt x="2630" y="979"/>
                </a:lnTo>
                <a:lnTo>
                  <a:pt x="2630" y="978"/>
                </a:lnTo>
                <a:lnTo>
                  <a:pt x="2630" y="978"/>
                </a:lnTo>
                <a:moveTo>
                  <a:pt x="2623" y="918"/>
                </a:moveTo>
                <a:lnTo>
                  <a:pt x="2623" y="917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2" y="916"/>
                </a:lnTo>
                <a:lnTo>
                  <a:pt x="2623" y="917"/>
                </a:lnTo>
                <a:lnTo>
                  <a:pt x="2623" y="918"/>
                </a:lnTo>
                <a:lnTo>
                  <a:pt x="2623" y="918"/>
                </a:lnTo>
                <a:moveTo>
                  <a:pt x="2629" y="956"/>
                </a:moveTo>
                <a:lnTo>
                  <a:pt x="2629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7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6"/>
                </a:lnTo>
                <a:moveTo>
                  <a:pt x="2602" y="1018"/>
                </a:moveTo>
                <a:lnTo>
                  <a:pt x="2602" y="1018"/>
                </a:lnTo>
                <a:lnTo>
                  <a:pt x="2602" y="1018"/>
                </a:lnTo>
                <a:lnTo>
                  <a:pt x="2602" y="1018"/>
                </a:lnTo>
                <a:lnTo>
                  <a:pt x="2601" y="1018"/>
                </a:lnTo>
                <a:lnTo>
                  <a:pt x="2601" y="1016"/>
                </a:lnTo>
                <a:lnTo>
                  <a:pt x="2601" y="1018"/>
                </a:lnTo>
                <a:lnTo>
                  <a:pt x="2601" y="1018"/>
                </a:lnTo>
                <a:lnTo>
                  <a:pt x="2602" y="1018"/>
                </a:lnTo>
                <a:moveTo>
                  <a:pt x="2597" y="922"/>
                </a:moveTo>
                <a:lnTo>
                  <a:pt x="2597" y="922"/>
                </a:lnTo>
                <a:lnTo>
                  <a:pt x="2597" y="922"/>
                </a:lnTo>
                <a:lnTo>
                  <a:pt x="2597" y="922"/>
                </a:lnTo>
                <a:lnTo>
                  <a:pt x="2597" y="921"/>
                </a:lnTo>
                <a:lnTo>
                  <a:pt x="2597" y="921"/>
                </a:lnTo>
                <a:lnTo>
                  <a:pt x="2597" y="922"/>
                </a:lnTo>
                <a:moveTo>
                  <a:pt x="2631" y="968"/>
                </a:moveTo>
                <a:lnTo>
                  <a:pt x="2633" y="969"/>
                </a:lnTo>
                <a:lnTo>
                  <a:pt x="2633" y="969"/>
                </a:lnTo>
                <a:lnTo>
                  <a:pt x="2633" y="969"/>
                </a:lnTo>
                <a:lnTo>
                  <a:pt x="2633" y="968"/>
                </a:lnTo>
                <a:lnTo>
                  <a:pt x="2631" y="968"/>
                </a:lnTo>
                <a:moveTo>
                  <a:pt x="2651" y="1102"/>
                </a:moveTo>
                <a:lnTo>
                  <a:pt x="2651" y="1102"/>
                </a:lnTo>
                <a:lnTo>
                  <a:pt x="2651" y="1102"/>
                </a:lnTo>
                <a:lnTo>
                  <a:pt x="2649" y="1099"/>
                </a:lnTo>
                <a:lnTo>
                  <a:pt x="2648" y="1099"/>
                </a:lnTo>
                <a:lnTo>
                  <a:pt x="2648" y="1099"/>
                </a:lnTo>
                <a:lnTo>
                  <a:pt x="2648" y="1100"/>
                </a:lnTo>
                <a:lnTo>
                  <a:pt x="2649" y="1102"/>
                </a:lnTo>
                <a:lnTo>
                  <a:pt x="2649" y="1102"/>
                </a:lnTo>
                <a:lnTo>
                  <a:pt x="2649" y="1103"/>
                </a:lnTo>
                <a:lnTo>
                  <a:pt x="2649" y="1103"/>
                </a:lnTo>
                <a:lnTo>
                  <a:pt x="2651" y="1104"/>
                </a:lnTo>
                <a:lnTo>
                  <a:pt x="2651" y="1103"/>
                </a:lnTo>
                <a:lnTo>
                  <a:pt x="2651" y="1102"/>
                </a:lnTo>
                <a:lnTo>
                  <a:pt x="2651" y="1102"/>
                </a:lnTo>
                <a:moveTo>
                  <a:pt x="2575" y="969"/>
                </a:moveTo>
                <a:lnTo>
                  <a:pt x="2575" y="969"/>
                </a:lnTo>
                <a:lnTo>
                  <a:pt x="2574" y="971"/>
                </a:lnTo>
                <a:lnTo>
                  <a:pt x="2574" y="971"/>
                </a:lnTo>
                <a:lnTo>
                  <a:pt x="2574" y="972"/>
                </a:lnTo>
                <a:lnTo>
                  <a:pt x="2574" y="972"/>
                </a:lnTo>
                <a:lnTo>
                  <a:pt x="2575" y="973"/>
                </a:lnTo>
                <a:lnTo>
                  <a:pt x="2575" y="972"/>
                </a:lnTo>
                <a:lnTo>
                  <a:pt x="2576" y="971"/>
                </a:lnTo>
                <a:lnTo>
                  <a:pt x="2575" y="971"/>
                </a:lnTo>
                <a:lnTo>
                  <a:pt x="2575" y="969"/>
                </a:lnTo>
                <a:moveTo>
                  <a:pt x="2576" y="964"/>
                </a:moveTo>
                <a:lnTo>
                  <a:pt x="2576" y="964"/>
                </a:lnTo>
                <a:lnTo>
                  <a:pt x="2576" y="964"/>
                </a:lnTo>
                <a:lnTo>
                  <a:pt x="2576" y="965"/>
                </a:lnTo>
                <a:lnTo>
                  <a:pt x="2576" y="965"/>
                </a:lnTo>
                <a:lnTo>
                  <a:pt x="2576" y="965"/>
                </a:lnTo>
                <a:lnTo>
                  <a:pt x="2576" y="964"/>
                </a:lnTo>
                <a:lnTo>
                  <a:pt x="2576" y="964"/>
                </a:lnTo>
                <a:moveTo>
                  <a:pt x="2579" y="954"/>
                </a:moveTo>
                <a:lnTo>
                  <a:pt x="2579" y="951"/>
                </a:lnTo>
                <a:lnTo>
                  <a:pt x="2579" y="950"/>
                </a:lnTo>
                <a:lnTo>
                  <a:pt x="2579" y="950"/>
                </a:lnTo>
                <a:lnTo>
                  <a:pt x="2579" y="949"/>
                </a:lnTo>
                <a:lnTo>
                  <a:pt x="2580" y="949"/>
                </a:lnTo>
                <a:lnTo>
                  <a:pt x="2580" y="947"/>
                </a:lnTo>
                <a:lnTo>
                  <a:pt x="2580" y="947"/>
                </a:lnTo>
                <a:lnTo>
                  <a:pt x="2580" y="947"/>
                </a:lnTo>
                <a:lnTo>
                  <a:pt x="2580" y="946"/>
                </a:lnTo>
                <a:lnTo>
                  <a:pt x="2580" y="946"/>
                </a:lnTo>
                <a:lnTo>
                  <a:pt x="2580" y="945"/>
                </a:lnTo>
                <a:lnTo>
                  <a:pt x="2580" y="945"/>
                </a:lnTo>
                <a:lnTo>
                  <a:pt x="2580" y="945"/>
                </a:lnTo>
                <a:lnTo>
                  <a:pt x="2579" y="945"/>
                </a:lnTo>
                <a:lnTo>
                  <a:pt x="2579" y="946"/>
                </a:lnTo>
                <a:lnTo>
                  <a:pt x="2579" y="947"/>
                </a:lnTo>
                <a:lnTo>
                  <a:pt x="2578" y="949"/>
                </a:lnTo>
                <a:lnTo>
                  <a:pt x="2578" y="949"/>
                </a:lnTo>
                <a:lnTo>
                  <a:pt x="2578" y="950"/>
                </a:lnTo>
                <a:lnTo>
                  <a:pt x="2578" y="951"/>
                </a:lnTo>
                <a:lnTo>
                  <a:pt x="2578" y="951"/>
                </a:lnTo>
                <a:lnTo>
                  <a:pt x="2578" y="953"/>
                </a:lnTo>
                <a:lnTo>
                  <a:pt x="2578" y="953"/>
                </a:lnTo>
                <a:lnTo>
                  <a:pt x="2578" y="954"/>
                </a:lnTo>
                <a:lnTo>
                  <a:pt x="2578" y="956"/>
                </a:lnTo>
                <a:lnTo>
                  <a:pt x="2578" y="956"/>
                </a:lnTo>
                <a:lnTo>
                  <a:pt x="2578" y="956"/>
                </a:lnTo>
                <a:lnTo>
                  <a:pt x="2578" y="957"/>
                </a:lnTo>
                <a:lnTo>
                  <a:pt x="2578" y="957"/>
                </a:lnTo>
                <a:lnTo>
                  <a:pt x="2576" y="957"/>
                </a:lnTo>
                <a:lnTo>
                  <a:pt x="2576" y="957"/>
                </a:lnTo>
                <a:lnTo>
                  <a:pt x="2576" y="958"/>
                </a:lnTo>
                <a:lnTo>
                  <a:pt x="2576" y="958"/>
                </a:lnTo>
                <a:lnTo>
                  <a:pt x="2576" y="960"/>
                </a:lnTo>
                <a:lnTo>
                  <a:pt x="2576" y="960"/>
                </a:lnTo>
                <a:lnTo>
                  <a:pt x="2575" y="960"/>
                </a:lnTo>
                <a:lnTo>
                  <a:pt x="2576" y="961"/>
                </a:lnTo>
                <a:lnTo>
                  <a:pt x="2576" y="961"/>
                </a:lnTo>
                <a:lnTo>
                  <a:pt x="2576" y="964"/>
                </a:lnTo>
                <a:lnTo>
                  <a:pt x="2576" y="964"/>
                </a:lnTo>
                <a:lnTo>
                  <a:pt x="2578" y="964"/>
                </a:lnTo>
                <a:lnTo>
                  <a:pt x="2578" y="962"/>
                </a:lnTo>
                <a:lnTo>
                  <a:pt x="2578" y="961"/>
                </a:lnTo>
                <a:lnTo>
                  <a:pt x="2578" y="960"/>
                </a:lnTo>
                <a:lnTo>
                  <a:pt x="2578" y="960"/>
                </a:lnTo>
                <a:lnTo>
                  <a:pt x="2578" y="960"/>
                </a:lnTo>
                <a:lnTo>
                  <a:pt x="2578" y="958"/>
                </a:lnTo>
                <a:lnTo>
                  <a:pt x="2578" y="958"/>
                </a:lnTo>
                <a:lnTo>
                  <a:pt x="2578" y="958"/>
                </a:lnTo>
                <a:lnTo>
                  <a:pt x="2579" y="957"/>
                </a:lnTo>
                <a:lnTo>
                  <a:pt x="2579" y="957"/>
                </a:lnTo>
                <a:lnTo>
                  <a:pt x="2579" y="954"/>
                </a:lnTo>
                <a:lnTo>
                  <a:pt x="2579" y="954"/>
                </a:lnTo>
                <a:lnTo>
                  <a:pt x="2579" y="954"/>
                </a:lnTo>
                <a:moveTo>
                  <a:pt x="2569" y="865"/>
                </a:moveTo>
                <a:lnTo>
                  <a:pt x="2569" y="865"/>
                </a:lnTo>
                <a:lnTo>
                  <a:pt x="2569" y="865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5"/>
                </a:lnTo>
                <a:lnTo>
                  <a:pt x="2569" y="865"/>
                </a:lnTo>
                <a:moveTo>
                  <a:pt x="2578" y="985"/>
                </a:move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5"/>
                </a:lnTo>
                <a:moveTo>
                  <a:pt x="2561" y="856"/>
                </a:moveTo>
                <a:lnTo>
                  <a:pt x="2561" y="860"/>
                </a:lnTo>
                <a:lnTo>
                  <a:pt x="2563" y="860"/>
                </a:lnTo>
                <a:lnTo>
                  <a:pt x="2563" y="859"/>
                </a:lnTo>
                <a:lnTo>
                  <a:pt x="2563" y="858"/>
                </a:lnTo>
                <a:lnTo>
                  <a:pt x="2561" y="856"/>
                </a:lnTo>
                <a:moveTo>
                  <a:pt x="2578" y="950"/>
                </a:moveTo>
                <a:lnTo>
                  <a:pt x="2578" y="950"/>
                </a:lnTo>
                <a:lnTo>
                  <a:pt x="2576" y="950"/>
                </a:lnTo>
                <a:lnTo>
                  <a:pt x="2576" y="950"/>
                </a:lnTo>
                <a:lnTo>
                  <a:pt x="2576" y="951"/>
                </a:lnTo>
                <a:lnTo>
                  <a:pt x="2578" y="950"/>
                </a:lnTo>
                <a:lnTo>
                  <a:pt x="2578" y="950"/>
                </a:lnTo>
                <a:moveTo>
                  <a:pt x="2557" y="852"/>
                </a:moveTo>
                <a:lnTo>
                  <a:pt x="2557" y="852"/>
                </a:lnTo>
                <a:lnTo>
                  <a:pt x="2557" y="851"/>
                </a:lnTo>
                <a:lnTo>
                  <a:pt x="2557" y="852"/>
                </a:lnTo>
                <a:lnTo>
                  <a:pt x="2557" y="852"/>
                </a:lnTo>
                <a:lnTo>
                  <a:pt x="2557" y="852"/>
                </a:lnTo>
                <a:lnTo>
                  <a:pt x="2557" y="852"/>
                </a:lnTo>
                <a:moveTo>
                  <a:pt x="2565" y="856"/>
                </a:moveTo>
                <a:lnTo>
                  <a:pt x="2565" y="856"/>
                </a:lnTo>
                <a:lnTo>
                  <a:pt x="2565" y="855"/>
                </a:lnTo>
                <a:lnTo>
                  <a:pt x="2565" y="856"/>
                </a:lnTo>
                <a:lnTo>
                  <a:pt x="2565" y="856"/>
                </a:lnTo>
                <a:lnTo>
                  <a:pt x="2565" y="858"/>
                </a:lnTo>
                <a:lnTo>
                  <a:pt x="2565" y="858"/>
                </a:lnTo>
                <a:lnTo>
                  <a:pt x="2567" y="858"/>
                </a:lnTo>
                <a:lnTo>
                  <a:pt x="2567" y="858"/>
                </a:lnTo>
                <a:lnTo>
                  <a:pt x="2565" y="856"/>
                </a:lnTo>
                <a:moveTo>
                  <a:pt x="2594" y="918"/>
                </a:moveTo>
                <a:lnTo>
                  <a:pt x="2594" y="920"/>
                </a:lnTo>
                <a:lnTo>
                  <a:pt x="2593" y="921"/>
                </a:lnTo>
                <a:lnTo>
                  <a:pt x="2593" y="922"/>
                </a:lnTo>
                <a:lnTo>
                  <a:pt x="2594" y="921"/>
                </a:lnTo>
                <a:lnTo>
                  <a:pt x="2594" y="920"/>
                </a:lnTo>
                <a:lnTo>
                  <a:pt x="2596" y="918"/>
                </a:lnTo>
                <a:lnTo>
                  <a:pt x="2596" y="918"/>
                </a:lnTo>
                <a:lnTo>
                  <a:pt x="2594" y="918"/>
                </a:lnTo>
                <a:moveTo>
                  <a:pt x="2569" y="863"/>
                </a:moveTo>
                <a:lnTo>
                  <a:pt x="2569" y="862"/>
                </a:lnTo>
                <a:lnTo>
                  <a:pt x="2569" y="862"/>
                </a:lnTo>
                <a:lnTo>
                  <a:pt x="2569" y="863"/>
                </a:lnTo>
                <a:lnTo>
                  <a:pt x="2568" y="863"/>
                </a:lnTo>
                <a:lnTo>
                  <a:pt x="2569" y="865"/>
                </a:lnTo>
                <a:lnTo>
                  <a:pt x="2569" y="863"/>
                </a:lnTo>
                <a:lnTo>
                  <a:pt x="2569" y="863"/>
                </a:lnTo>
                <a:moveTo>
                  <a:pt x="2586" y="895"/>
                </a:moveTo>
                <a:lnTo>
                  <a:pt x="2587" y="894"/>
                </a:lnTo>
                <a:lnTo>
                  <a:pt x="2587" y="894"/>
                </a:lnTo>
                <a:lnTo>
                  <a:pt x="2587" y="892"/>
                </a:lnTo>
                <a:lnTo>
                  <a:pt x="2586" y="892"/>
                </a:lnTo>
                <a:lnTo>
                  <a:pt x="2585" y="892"/>
                </a:lnTo>
                <a:lnTo>
                  <a:pt x="2585" y="894"/>
                </a:lnTo>
                <a:lnTo>
                  <a:pt x="2586" y="895"/>
                </a:lnTo>
                <a:lnTo>
                  <a:pt x="2586" y="895"/>
                </a:lnTo>
                <a:moveTo>
                  <a:pt x="2586" y="1002"/>
                </a:moveTo>
                <a:lnTo>
                  <a:pt x="2586" y="1002"/>
                </a:lnTo>
                <a:lnTo>
                  <a:pt x="2586" y="1002"/>
                </a:lnTo>
                <a:lnTo>
                  <a:pt x="2586" y="1004"/>
                </a:lnTo>
                <a:lnTo>
                  <a:pt x="2586" y="1004"/>
                </a:lnTo>
                <a:lnTo>
                  <a:pt x="2587" y="1004"/>
                </a:lnTo>
                <a:lnTo>
                  <a:pt x="2586" y="1002"/>
                </a:lnTo>
                <a:moveTo>
                  <a:pt x="2585" y="996"/>
                </a:moveTo>
                <a:lnTo>
                  <a:pt x="2585" y="996"/>
                </a:lnTo>
                <a:lnTo>
                  <a:pt x="2585" y="996"/>
                </a:lnTo>
                <a:lnTo>
                  <a:pt x="2585" y="996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6"/>
                </a:lnTo>
                <a:lnTo>
                  <a:pt x="2585" y="996"/>
                </a:lnTo>
                <a:moveTo>
                  <a:pt x="2587" y="1004"/>
                </a:moveTo>
                <a:lnTo>
                  <a:pt x="2586" y="1005"/>
                </a:lnTo>
                <a:lnTo>
                  <a:pt x="2586" y="1005"/>
                </a:lnTo>
                <a:lnTo>
                  <a:pt x="2586" y="1007"/>
                </a:lnTo>
                <a:lnTo>
                  <a:pt x="2586" y="1007"/>
                </a:lnTo>
                <a:lnTo>
                  <a:pt x="2587" y="1009"/>
                </a:lnTo>
                <a:lnTo>
                  <a:pt x="2589" y="1008"/>
                </a:lnTo>
                <a:lnTo>
                  <a:pt x="2589" y="1007"/>
                </a:lnTo>
                <a:lnTo>
                  <a:pt x="2587" y="1005"/>
                </a:lnTo>
                <a:lnTo>
                  <a:pt x="2587" y="1004"/>
                </a:lnTo>
                <a:moveTo>
                  <a:pt x="2580" y="994"/>
                </a:moveTo>
                <a:lnTo>
                  <a:pt x="2580" y="994"/>
                </a:lnTo>
                <a:lnTo>
                  <a:pt x="2580" y="994"/>
                </a:lnTo>
                <a:lnTo>
                  <a:pt x="2580" y="996"/>
                </a:lnTo>
                <a:lnTo>
                  <a:pt x="2582" y="996"/>
                </a:lnTo>
                <a:lnTo>
                  <a:pt x="2582" y="994"/>
                </a:lnTo>
                <a:lnTo>
                  <a:pt x="2580" y="994"/>
                </a:lnTo>
                <a:moveTo>
                  <a:pt x="2585" y="884"/>
                </a:moveTo>
                <a:lnTo>
                  <a:pt x="2585" y="882"/>
                </a:lnTo>
                <a:lnTo>
                  <a:pt x="2583" y="882"/>
                </a:lnTo>
                <a:lnTo>
                  <a:pt x="2583" y="882"/>
                </a:lnTo>
                <a:lnTo>
                  <a:pt x="2585" y="884"/>
                </a:lnTo>
                <a:lnTo>
                  <a:pt x="2585" y="884"/>
                </a:lnTo>
                <a:moveTo>
                  <a:pt x="2580" y="958"/>
                </a:moveTo>
                <a:lnTo>
                  <a:pt x="2579" y="958"/>
                </a:lnTo>
                <a:lnTo>
                  <a:pt x="2579" y="960"/>
                </a:lnTo>
                <a:lnTo>
                  <a:pt x="2580" y="960"/>
                </a:lnTo>
                <a:lnTo>
                  <a:pt x="2580" y="958"/>
                </a:lnTo>
                <a:lnTo>
                  <a:pt x="2580" y="958"/>
                </a:lnTo>
                <a:moveTo>
                  <a:pt x="2580" y="882"/>
                </a:moveTo>
                <a:lnTo>
                  <a:pt x="2580" y="882"/>
                </a:lnTo>
                <a:lnTo>
                  <a:pt x="2579" y="881"/>
                </a:lnTo>
                <a:lnTo>
                  <a:pt x="2579" y="881"/>
                </a:lnTo>
                <a:lnTo>
                  <a:pt x="2579" y="881"/>
                </a:lnTo>
                <a:lnTo>
                  <a:pt x="2579" y="882"/>
                </a:lnTo>
                <a:lnTo>
                  <a:pt x="2580" y="882"/>
                </a:lnTo>
                <a:moveTo>
                  <a:pt x="2583" y="997"/>
                </a:moveTo>
                <a:lnTo>
                  <a:pt x="2583" y="997"/>
                </a:lnTo>
                <a:lnTo>
                  <a:pt x="2583" y="997"/>
                </a:lnTo>
                <a:lnTo>
                  <a:pt x="2583" y="998"/>
                </a:lnTo>
                <a:lnTo>
                  <a:pt x="2583" y="998"/>
                </a:lnTo>
                <a:lnTo>
                  <a:pt x="2585" y="998"/>
                </a:lnTo>
                <a:lnTo>
                  <a:pt x="2585" y="998"/>
                </a:lnTo>
                <a:lnTo>
                  <a:pt x="2585" y="997"/>
                </a:lnTo>
                <a:lnTo>
                  <a:pt x="2583" y="997"/>
                </a:lnTo>
                <a:moveTo>
                  <a:pt x="2455" y="982"/>
                </a:move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2"/>
                </a:lnTo>
                <a:lnTo>
                  <a:pt x="2455" y="982"/>
                </a:lnTo>
                <a:moveTo>
                  <a:pt x="2930" y="1091"/>
                </a:moveTo>
                <a:lnTo>
                  <a:pt x="2931" y="1092"/>
                </a:lnTo>
                <a:lnTo>
                  <a:pt x="2933" y="1092"/>
                </a:lnTo>
                <a:lnTo>
                  <a:pt x="2933" y="1092"/>
                </a:lnTo>
                <a:lnTo>
                  <a:pt x="2934" y="1092"/>
                </a:lnTo>
                <a:lnTo>
                  <a:pt x="2934" y="1092"/>
                </a:lnTo>
                <a:lnTo>
                  <a:pt x="2935" y="1092"/>
                </a:lnTo>
                <a:lnTo>
                  <a:pt x="2935" y="1092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89"/>
                </a:lnTo>
                <a:lnTo>
                  <a:pt x="2935" y="1089"/>
                </a:lnTo>
                <a:lnTo>
                  <a:pt x="2935" y="1089"/>
                </a:lnTo>
                <a:lnTo>
                  <a:pt x="2935" y="1089"/>
                </a:lnTo>
                <a:lnTo>
                  <a:pt x="2934" y="1089"/>
                </a:lnTo>
                <a:lnTo>
                  <a:pt x="2933" y="1089"/>
                </a:lnTo>
                <a:lnTo>
                  <a:pt x="2931" y="1089"/>
                </a:lnTo>
                <a:lnTo>
                  <a:pt x="2930" y="1091"/>
                </a:lnTo>
                <a:lnTo>
                  <a:pt x="2930" y="1091"/>
                </a:lnTo>
                <a:moveTo>
                  <a:pt x="2927" y="1074"/>
                </a:moveTo>
                <a:lnTo>
                  <a:pt x="2927" y="1074"/>
                </a:lnTo>
                <a:lnTo>
                  <a:pt x="2927" y="1074"/>
                </a:lnTo>
                <a:lnTo>
                  <a:pt x="2927" y="1074"/>
                </a:lnTo>
                <a:lnTo>
                  <a:pt x="2926" y="1073"/>
                </a:lnTo>
                <a:lnTo>
                  <a:pt x="2926" y="1073"/>
                </a:lnTo>
                <a:lnTo>
                  <a:pt x="2927" y="1074"/>
                </a:lnTo>
                <a:moveTo>
                  <a:pt x="2931" y="757"/>
                </a:moveTo>
                <a:lnTo>
                  <a:pt x="2931" y="758"/>
                </a:lnTo>
                <a:lnTo>
                  <a:pt x="2933" y="757"/>
                </a:lnTo>
                <a:lnTo>
                  <a:pt x="2934" y="757"/>
                </a:lnTo>
                <a:lnTo>
                  <a:pt x="2934" y="754"/>
                </a:lnTo>
                <a:lnTo>
                  <a:pt x="2934" y="754"/>
                </a:lnTo>
                <a:lnTo>
                  <a:pt x="2931" y="754"/>
                </a:lnTo>
                <a:lnTo>
                  <a:pt x="2933" y="756"/>
                </a:lnTo>
                <a:lnTo>
                  <a:pt x="2931" y="757"/>
                </a:lnTo>
                <a:lnTo>
                  <a:pt x="2931" y="757"/>
                </a:lnTo>
                <a:lnTo>
                  <a:pt x="2933" y="757"/>
                </a:lnTo>
                <a:lnTo>
                  <a:pt x="2931" y="757"/>
                </a:lnTo>
                <a:lnTo>
                  <a:pt x="2931" y="757"/>
                </a:lnTo>
                <a:moveTo>
                  <a:pt x="2937" y="778"/>
                </a:moveTo>
                <a:lnTo>
                  <a:pt x="2938" y="778"/>
                </a:lnTo>
                <a:lnTo>
                  <a:pt x="2938" y="778"/>
                </a:lnTo>
                <a:lnTo>
                  <a:pt x="2938" y="776"/>
                </a:lnTo>
                <a:lnTo>
                  <a:pt x="2937" y="776"/>
                </a:lnTo>
                <a:lnTo>
                  <a:pt x="2935" y="776"/>
                </a:lnTo>
                <a:lnTo>
                  <a:pt x="2935" y="778"/>
                </a:lnTo>
                <a:lnTo>
                  <a:pt x="2937" y="778"/>
                </a:lnTo>
                <a:moveTo>
                  <a:pt x="2934" y="1074"/>
                </a:moveTo>
                <a:lnTo>
                  <a:pt x="2934" y="1074"/>
                </a:lnTo>
                <a:lnTo>
                  <a:pt x="2934" y="1074"/>
                </a:lnTo>
                <a:lnTo>
                  <a:pt x="2935" y="1076"/>
                </a:lnTo>
                <a:lnTo>
                  <a:pt x="2937" y="1076"/>
                </a:lnTo>
                <a:lnTo>
                  <a:pt x="2937" y="1076"/>
                </a:lnTo>
                <a:lnTo>
                  <a:pt x="2937" y="1076"/>
                </a:lnTo>
                <a:lnTo>
                  <a:pt x="2938" y="1076"/>
                </a:lnTo>
                <a:lnTo>
                  <a:pt x="2938" y="1076"/>
                </a:lnTo>
                <a:lnTo>
                  <a:pt x="2938" y="1077"/>
                </a:lnTo>
                <a:lnTo>
                  <a:pt x="2940" y="1077"/>
                </a:lnTo>
                <a:lnTo>
                  <a:pt x="2941" y="1077"/>
                </a:lnTo>
                <a:lnTo>
                  <a:pt x="2941" y="1076"/>
                </a:lnTo>
                <a:lnTo>
                  <a:pt x="2940" y="1076"/>
                </a:lnTo>
                <a:lnTo>
                  <a:pt x="2940" y="1076"/>
                </a:lnTo>
                <a:lnTo>
                  <a:pt x="2940" y="1076"/>
                </a:lnTo>
                <a:lnTo>
                  <a:pt x="2938" y="1074"/>
                </a:lnTo>
                <a:lnTo>
                  <a:pt x="2938" y="1074"/>
                </a:lnTo>
                <a:lnTo>
                  <a:pt x="2938" y="1074"/>
                </a:lnTo>
                <a:lnTo>
                  <a:pt x="2938" y="1074"/>
                </a:lnTo>
                <a:lnTo>
                  <a:pt x="2940" y="1076"/>
                </a:lnTo>
                <a:lnTo>
                  <a:pt x="2941" y="1076"/>
                </a:lnTo>
                <a:lnTo>
                  <a:pt x="2941" y="1076"/>
                </a:lnTo>
                <a:lnTo>
                  <a:pt x="2941" y="1076"/>
                </a:lnTo>
                <a:lnTo>
                  <a:pt x="2942" y="1076"/>
                </a:lnTo>
                <a:lnTo>
                  <a:pt x="2944" y="1076"/>
                </a:lnTo>
                <a:lnTo>
                  <a:pt x="2944" y="1077"/>
                </a:lnTo>
                <a:lnTo>
                  <a:pt x="2944" y="1076"/>
                </a:lnTo>
                <a:lnTo>
                  <a:pt x="2945" y="1076"/>
                </a:lnTo>
                <a:lnTo>
                  <a:pt x="2944" y="1076"/>
                </a:lnTo>
                <a:lnTo>
                  <a:pt x="2944" y="1074"/>
                </a:lnTo>
                <a:lnTo>
                  <a:pt x="2944" y="1074"/>
                </a:lnTo>
                <a:lnTo>
                  <a:pt x="2941" y="1073"/>
                </a:lnTo>
                <a:lnTo>
                  <a:pt x="2941" y="1073"/>
                </a:lnTo>
                <a:lnTo>
                  <a:pt x="2940" y="1073"/>
                </a:lnTo>
                <a:lnTo>
                  <a:pt x="2938" y="1073"/>
                </a:lnTo>
                <a:lnTo>
                  <a:pt x="2937" y="1073"/>
                </a:lnTo>
                <a:lnTo>
                  <a:pt x="2937" y="1073"/>
                </a:lnTo>
                <a:lnTo>
                  <a:pt x="2937" y="1073"/>
                </a:lnTo>
                <a:lnTo>
                  <a:pt x="2935" y="1074"/>
                </a:lnTo>
                <a:lnTo>
                  <a:pt x="2935" y="1073"/>
                </a:lnTo>
                <a:lnTo>
                  <a:pt x="2934" y="1074"/>
                </a:lnTo>
                <a:moveTo>
                  <a:pt x="2912" y="1102"/>
                </a:moveTo>
                <a:lnTo>
                  <a:pt x="2912" y="1102"/>
                </a:lnTo>
                <a:lnTo>
                  <a:pt x="2912" y="1100"/>
                </a:lnTo>
                <a:lnTo>
                  <a:pt x="2912" y="1100"/>
                </a:lnTo>
                <a:lnTo>
                  <a:pt x="2911" y="1102"/>
                </a:lnTo>
                <a:lnTo>
                  <a:pt x="2912" y="1102"/>
                </a:lnTo>
                <a:moveTo>
                  <a:pt x="2941" y="775"/>
                </a:moveTo>
                <a:lnTo>
                  <a:pt x="2942" y="774"/>
                </a:lnTo>
                <a:lnTo>
                  <a:pt x="2942" y="772"/>
                </a:lnTo>
                <a:lnTo>
                  <a:pt x="2942" y="772"/>
                </a:lnTo>
                <a:lnTo>
                  <a:pt x="2942" y="772"/>
                </a:lnTo>
                <a:lnTo>
                  <a:pt x="2941" y="772"/>
                </a:lnTo>
                <a:lnTo>
                  <a:pt x="2941" y="774"/>
                </a:lnTo>
                <a:lnTo>
                  <a:pt x="2941" y="775"/>
                </a:lnTo>
                <a:lnTo>
                  <a:pt x="2940" y="776"/>
                </a:lnTo>
                <a:lnTo>
                  <a:pt x="2940" y="776"/>
                </a:lnTo>
                <a:lnTo>
                  <a:pt x="2941" y="776"/>
                </a:lnTo>
                <a:lnTo>
                  <a:pt x="2941" y="775"/>
                </a:lnTo>
                <a:moveTo>
                  <a:pt x="2924" y="800"/>
                </a:moveTo>
                <a:lnTo>
                  <a:pt x="2924" y="800"/>
                </a:lnTo>
                <a:lnTo>
                  <a:pt x="2924" y="800"/>
                </a:lnTo>
                <a:lnTo>
                  <a:pt x="2924" y="800"/>
                </a:lnTo>
                <a:lnTo>
                  <a:pt x="2926" y="801"/>
                </a:lnTo>
                <a:lnTo>
                  <a:pt x="2926" y="800"/>
                </a:lnTo>
                <a:lnTo>
                  <a:pt x="2924" y="800"/>
                </a:lnTo>
                <a:moveTo>
                  <a:pt x="2908" y="1144"/>
                </a:moveTo>
                <a:lnTo>
                  <a:pt x="2908" y="1144"/>
                </a:lnTo>
                <a:lnTo>
                  <a:pt x="2908" y="1144"/>
                </a:lnTo>
                <a:lnTo>
                  <a:pt x="2908" y="1144"/>
                </a:lnTo>
                <a:lnTo>
                  <a:pt x="2906" y="1143"/>
                </a:lnTo>
                <a:lnTo>
                  <a:pt x="2906" y="1144"/>
                </a:lnTo>
                <a:lnTo>
                  <a:pt x="2906" y="1144"/>
                </a:lnTo>
                <a:lnTo>
                  <a:pt x="2908" y="1144"/>
                </a:lnTo>
                <a:moveTo>
                  <a:pt x="2913" y="1151"/>
                </a:moveTo>
                <a:lnTo>
                  <a:pt x="2913" y="1150"/>
                </a:lnTo>
                <a:lnTo>
                  <a:pt x="2913" y="1150"/>
                </a:lnTo>
                <a:lnTo>
                  <a:pt x="2913" y="1150"/>
                </a:lnTo>
                <a:lnTo>
                  <a:pt x="2911" y="1150"/>
                </a:lnTo>
                <a:lnTo>
                  <a:pt x="2911" y="1150"/>
                </a:lnTo>
                <a:lnTo>
                  <a:pt x="2911" y="1150"/>
                </a:lnTo>
                <a:lnTo>
                  <a:pt x="2913" y="1151"/>
                </a:lnTo>
                <a:moveTo>
                  <a:pt x="2938" y="1078"/>
                </a:moveTo>
                <a:lnTo>
                  <a:pt x="2938" y="1077"/>
                </a:lnTo>
                <a:lnTo>
                  <a:pt x="2938" y="1077"/>
                </a:lnTo>
                <a:lnTo>
                  <a:pt x="2938" y="1077"/>
                </a:lnTo>
                <a:lnTo>
                  <a:pt x="2938" y="1077"/>
                </a:lnTo>
                <a:lnTo>
                  <a:pt x="2937" y="1077"/>
                </a:lnTo>
                <a:lnTo>
                  <a:pt x="2937" y="1077"/>
                </a:lnTo>
                <a:lnTo>
                  <a:pt x="2937" y="1077"/>
                </a:lnTo>
                <a:lnTo>
                  <a:pt x="2937" y="1078"/>
                </a:lnTo>
                <a:lnTo>
                  <a:pt x="2938" y="1078"/>
                </a:lnTo>
                <a:moveTo>
                  <a:pt x="2940" y="1151"/>
                </a:moveTo>
                <a:lnTo>
                  <a:pt x="2940" y="1151"/>
                </a:lnTo>
                <a:lnTo>
                  <a:pt x="2941" y="1151"/>
                </a:lnTo>
                <a:lnTo>
                  <a:pt x="2942" y="1150"/>
                </a:lnTo>
                <a:lnTo>
                  <a:pt x="2944" y="1150"/>
                </a:lnTo>
                <a:lnTo>
                  <a:pt x="2942" y="1150"/>
                </a:lnTo>
                <a:lnTo>
                  <a:pt x="2941" y="1149"/>
                </a:lnTo>
                <a:lnTo>
                  <a:pt x="2940" y="1151"/>
                </a:lnTo>
                <a:lnTo>
                  <a:pt x="2940" y="1151"/>
                </a:lnTo>
                <a:moveTo>
                  <a:pt x="2941" y="1186"/>
                </a:moveTo>
                <a:lnTo>
                  <a:pt x="2944" y="1184"/>
                </a:lnTo>
                <a:lnTo>
                  <a:pt x="2945" y="1183"/>
                </a:lnTo>
                <a:lnTo>
                  <a:pt x="2945" y="1183"/>
                </a:lnTo>
                <a:lnTo>
                  <a:pt x="2946" y="1182"/>
                </a:lnTo>
                <a:lnTo>
                  <a:pt x="2946" y="1182"/>
                </a:lnTo>
                <a:lnTo>
                  <a:pt x="2946" y="1180"/>
                </a:lnTo>
                <a:lnTo>
                  <a:pt x="2946" y="1180"/>
                </a:lnTo>
                <a:lnTo>
                  <a:pt x="2945" y="1180"/>
                </a:lnTo>
                <a:lnTo>
                  <a:pt x="2945" y="1179"/>
                </a:lnTo>
                <a:lnTo>
                  <a:pt x="2944" y="1179"/>
                </a:lnTo>
                <a:lnTo>
                  <a:pt x="2944" y="1179"/>
                </a:lnTo>
                <a:lnTo>
                  <a:pt x="2942" y="1179"/>
                </a:lnTo>
                <a:lnTo>
                  <a:pt x="2941" y="1180"/>
                </a:lnTo>
                <a:lnTo>
                  <a:pt x="2941" y="1180"/>
                </a:lnTo>
                <a:lnTo>
                  <a:pt x="2941" y="1180"/>
                </a:lnTo>
                <a:lnTo>
                  <a:pt x="2940" y="1180"/>
                </a:lnTo>
                <a:lnTo>
                  <a:pt x="2938" y="1180"/>
                </a:lnTo>
                <a:lnTo>
                  <a:pt x="2937" y="1180"/>
                </a:lnTo>
                <a:lnTo>
                  <a:pt x="2937" y="1180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80"/>
                </a:lnTo>
                <a:lnTo>
                  <a:pt x="2935" y="1182"/>
                </a:lnTo>
                <a:lnTo>
                  <a:pt x="2937" y="1183"/>
                </a:lnTo>
                <a:lnTo>
                  <a:pt x="2938" y="1184"/>
                </a:lnTo>
                <a:lnTo>
                  <a:pt x="2941" y="1186"/>
                </a:lnTo>
                <a:moveTo>
                  <a:pt x="2933" y="1184"/>
                </a:moveTo>
                <a:lnTo>
                  <a:pt x="2935" y="1184"/>
                </a:lnTo>
                <a:lnTo>
                  <a:pt x="2937" y="1184"/>
                </a:lnTo>
                <a:lnTo>
                  <a:pt x="2938" y="1184"/>
                </a:lnTo>
                <a:lnTo>
                  <a:pt x="2938" y="1184"/>
                </a:lnTo>
                <a:lnTo>
                  <a:pt x="2937" y="1184"/>
                </a:lnTo>
                <a:lnTo>
                  <a:pt x="2937" y="1183"/>
                </a:lnTo>
                <a:lnTo>
                  <a:pt x="2937" y="1183"/>
                </a:lnTo>
                <a:lnTo>
                  <a:pt x="2935" y="1183"/>
                </a:lnTo>
                <a:lnTo>
                  <a:pt x="2935" y="1182"/>
                </a:lnTo>
                <a:lnTo>
                  <a:pt x="2935" y="1180"/>
                </a:lnTo>
                <a:lnTo>
                  <a:pt x="2935" y="1180"/>
                </a:lnTo>
                <a:lnTo>
                  <a:pt x="2934" y="1180"/>
                </a:lnTo>
                <a:lnTo>
                  <a:pt x="2934" y="1180"/>
                </a:lnTo>
                <a:lnTo>
                  <a:pt x="2933" y="1182"/>
                </a:lnTo>
                <a:lnTo>
                  <a:pt x="2934" y="1182"/>
                </a:lnTo>
                <a:lnTo>
                  <a:pt x="2934" y="1183"/>
                </a:lnTo>
                <a:lnTo>
                  <a:pt x="2933" y="1183"/>
                </a:lnTo>
                <a:lnTo>
                  <a:pt x="2933" y="1183"/>
                </a:lnTo>
                <a:lnTo>
                  <a:pt x="2933" y="1184"/>
                </a:lnTo>
                <a:lnTo>
                  <a:pt x="2933" y="1184"/>
                </a:lnTo>
                <a:lnTo>
                  <a:pt x="2933" y="1184"/>
                </a:lnTo>
                <a:moveTo>
                  <a:pt x="2951" y="746"/>
                </a:moveTo>
                <a:lnTo>
                  <a:pt x="2952" y="746"/>
                </a:lnTo>
                <a:lnTo>
                  <a:pt x="2953" y="745"/>
                </a:lnTo>
                <a:lnTo>
                  <a:pt x="2955" y="745"/>
                </a:lnTo>
                <a:lnTo>
                  <a:pt x="2955" y="745"/>
                </a:lnTo>
                <a:lnTo>
                  <a:pt x="2955" y="746"/>
                </a:lnTo>
                <a:lnTo>
                  <a:pt x="2955" y="746"/>
                </a:lnTo>
                <a:lnTo>
                  <a:pt x="2956" y="746"/>
                </a:lnTo>
                <a:lnTo>
                  <a:pt x="2956" y="747"/>
                </a:lnTo>
                <a:lnTo>
                  <a:pt x="2956" y="747"/>
                </a:lnTo>
                <a:lnTo>
                  <a:pt x="2956" y="747"/>
                </a:lnTo>
                <a:lnTo>
                  <a:pt x="2956" y="749"/>
                </a:lnTo>
                <a:lnTo>
                  <a:pt x="2955" y="749"/>
                </a:lnTo>
                <a:lnTo>
                  <a:pt x="2956" y="750"/>
                </a:lnTo>
                <a:lnTo>
                  <a:pt x="2956" y="750"/>
                </a:lnTo>
                <a:lnTo>
                  <a:pt x="2956" y="750"/>
                </a:lnTo>
                <a:lnTo>
                  <a:pt x="2957" y="750"/>
                </a:lnTo>
                <a:lnTo>
                  <a:pt x="2957" y="752"/>
                </a:lnTo>
                <a:lnTo>
                  <a:pt x="2957" y="752"/>
                </a:lnTo>
                <a:lnTo>
                  <a:pt x="2959" y="752"/>
                </a:lnTo>
                <a:lnTo>
                  <a:pt x="2959" y="752"/>
                </a:lnTo>
                <a:lnTo>
                  <a:pt x="2960" y="752"/>
                </a:lnTo>
                <a:lnTo>
                  <a:pt x="2960" y="750"/>
                </a:lnTo>
                <a:lnTo>
                  <a:pt x="2960" y="749"/>
                </a:lnTo>
                <a:lnTo>
                  <a:pt x="2962" y="749"/>
                </a:lnTo>
                <a:lnTo>
                  <a:pt x="2962" y="749"/>
                </a:lnTo>
                <a:lnTo>
                  <a:pt x="2963" y="747"/>
                </a:lnTo>
                <a:lnTo>
                  <a:pt x="2963" y="746"/>
                </a:lnTo>
                <a:lnTo>
                  <a:pt x="2966" y="745"/>
                </a:lnTo>
                <a:lnTo>
                  <a:pt x="2967" y="745"/>
                </a:lnTo>
                <a:lnTo>
                  <a:pt x="2968" y="745"/>
                </a:lnTo>
                <a:lnTo>
                  <a:pt x="2970" y="745"/>
                </a:lnTo>
                <a:lnTo>
                  <a:pt x="2971" y="746"/>
                </a:lnTo>
                <a:lnTo>
                  <a:pt x="2971" y="747"/>
                </a:lnTo>
                <a:lnTo>
                  <a:pt x="2971" y="746"/>
                </a:lnTo>
                <a:lnTo>
                  <a:pt x="2973" y="745"/>
                </a:lnTo>
                <a:lnTo>
                  <a:pt x="2973" y="745"/>
                </a:lnTo>
                <a:lnTo>
                  <a:pt x="2974" y="743"/>
                </a:lnTo>
                <a:lnTo>
                  <a:pt x="2975" y="742"/>
                </a:lnTo>
                <a:lnTo>
                  <a:pt x="2977" y="740"/>
                </a:lnTo>
                <a:lnTo>
                  <a:pt x="2977" y="740"/>
                </a:lnTo>
                <a:lnTo>
                  <a:pt x="2977" y="739"/>
                </a:lnTo>
                <a:lnTo>
                  <a:pt x="2977" y="739"/>
                </a:lnTo>
                <a:lnTo>
                  <a:pt x="2975" y="739"/>
                </a:lnTo>
                <a:lnTo>
                  <a:pt x="2975" y="736"/>
                </a:lnTo>
                <a:lnTo>
                  <a:pt x="2974" y="736"/>
                </a:lnTo>
                <a:lnTo>
                  <a:pt x="2974" y="736"/>
                </a:lnTo>
                <a:lnTo>
                  <a:pt x="2973" y="735"/>
                </a:lnTo>
                <a:lnTo>
                  <a:pt x="2971" y="735"/>
                </a:lnTo>
                <a:lnTo>
                  <a:pt x="2970" y="735"/>
                </a:lnTo>
                <a:lnTo>
                  <a:pt x="2968" y="736"/>
                </a:lnTo>
                <a:lnTo>
                  <a:pt x="2967" y="736"/>
                </a:lnTo>
                <a:lnTo>
                  <a:pt x="2967" y="736"/>
                </a:lnTo>
                <a:lnTo>
                  <a:pt x="2966" y="736"/>
                </a:lnTo>
                <a:lnTo>
                  <a:pt x="2967" y="738"/>
                </a:lnTo>
                <a:lnTo>
                  <a:pt x="2966" y="738"/>
                </a:lnTo>
                <a:lnTo>
                  <a:pt x="2966" y="739"/>
                </a:lnTo>
                <a:lnTo>
                  <a:pt x="2964" y="739"/>
                </a:lnTo>
                <a:lnTo>
                  <a:pt x="2964" y="739"/>
                </a:lnTo>
                <a:lnTo>
                  <a:pt x="2963" y="739"/>
                </a:lnTo>
                <a:lnTo>
                  <a:pt x="2962" y="739"/>
                </a:lnTo>
                <a:lnTo>
                  <a:pt x="2962" y="739"/>
                </a:lnTo>
                <a:lnTo>
                  <a:pt x="2960" y="739"/>
                </a:lnTo>
                <a:lnTo>
                  <a:pt x="2960" y="738"/>
                </a:lnTo>
                <a:lnTo>
                  <a:pt x="2960" y="738"/>
                </a:lnTo>
                <a:lnTo>
                  <a:pt x="2959" y="739"/>
                </a:lnTo>
                <a:lnTo>
                  <a:pt x="2959" y="739"/>
                </a:lnTo>
                <a:lnTo>
                  <a:pt x="2957" y="740"/>
                </a:lnTo>
                <a:lnTo>
                  <a:pt x="2957" y="740"/>
                </a:lnTo>
                <a:lnTo>
                  <a:pt x="2957" y="742"/>
                </a:lnTo>
                <a:lnTo>
                  <a:pt x="2957" y="742"/>
                </a:lnTo>
                <a:lnTo>
                  <a:pt x="2956" y="743"/>
                </a:lnTo>
                <a:lnTo>
                  <a:pt x="2955" y="745"/>
                </a:lnTo>
                <a:lnTo>
                  <a:pt x="2953" y="745"/>
                </a:lnTo>
                <a:lnTo>
                  <a:pt x="2952" y="746"/>
                </a:lnTo>
                <a:lnTo>
                  <a:pt x="2951" y="746"/>
                </a:lnTo>
                <a:moveTo>
                  <a:pt x="2935" y="1081"/>
                </a:moveTo>
                <a:lnTo>
                  <a:pt x="2935" y="1081"/>
                </a:lnTo>
                <a:lnTo>
                  <a:pt x="2940" y="1081"/>
                </a:lnTo>
                <a:lnTo>
                  <a:pt x="2940" y="1081"/>
                </a:lnTo>
                <a:lnTo>
                  <a:pt x="2941" y="1080"/>
                </a:lnTo>
                <a:lnTo>
                  <a:pt x="2940" y="1080"/>
                </a:lnTo>
                <a:lnTo>
                  <a:pt x="2940" y="1081"/>
                </a:lnTo>
                <a:lnTo>
                  <a:pt x="2938" y="1081"/>
                </a:lnTo>
                <a:lnTo>
                  <a:pt x="2938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5" y="1081"/>
                </a:lnTo>
                <a:moveTo>
                  <a:pt x="2944" y="1044"/>
                </a:moveTo>
                <a:lnTo>
                  <a:pt x="2944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4" y="1044"/>
                </a:lnTo>
                <a:moveTo>
                  <a:pt x="2908" y="1073"/>
                </a:moveTo>
                <a:lnTo>
                  <a:pt x="2908" y="1071"/>
                </a:lnTo>
                <a:lnTo>
                  <a:pt x="2908" y="1071"/>
                </a:lnTo>
                <a:lnTo>
                  <a:pt x="2908" y="1071"/>
                </a:lnTo>
                <a:lnTo>
                  <a:pt x="2906" y="1073"/>
                </a:lnTo>
                <a:lnTo>
                  <a:pt x="2908" y="1073"/>
                </a:lnTo>
                <a:lnTo>
                  <a:pt x="2908" y="1073"/>
                </a:lnTo>
                <a:lnTo>
                  <a:pt x="2908" y="1073"/>
                </a:lnTo>
                <a:moveTo>
                  <a:pt x="2938" y="1084"/>
                </a:moveTo>
                <a:lnTo>
                  <a:pt x="2938" y="1084"/>
                </a:lnTo>
                <a:lnTo>
                  <a:pt x="2940" y="1085"/>
                </a:lnTo>
                <a:lnTo>
                  <a:pt x="2940" y="1085"/>
                </a:lnTo>
                <a:lnTo>
                  <a:pt x="2941" y="1085"/>
                </a:lnTo>
                <a:lnTo>
                  <a:pt x="2941" y="1085"/>
                </a:lnTo>
                <a:lnTo>
                  <a:pt x="2942" y="1084"/>
                </a:lnTo>
                <a:lnTo>
                  <a:pt x="2942" y="1082"/>
                </a:lnTo>
                <a:lnTo>
                  <a:pt x="2942" y="1081"/>
                </a:lnTo>
                <a:lnTo>
                  <a:pt x="2941" y="1081"/>
                </a:lnTo>
                <a:lnTo>
                  <a:pt x="2941" y="1081"/>
                </a:lnTo>
                <a:lnTo>
                  <a:pt x="2938" y="1082"/>
                </a:lnTo>
                <a:lnTo>
                  <a:pt x="2938" y="1082"/>
                </a:lnTo>
                <a:lnTo>
                  <a:pt x="2938" y="1082"/>
                </a:lnTo>
                <a:lnTo>
                  <a:pt x="2938" y="1084"/>
                </a:lnTo>
                <a:moveTo>
                  <a:pt x="2929" y="763"/>
                </a:moveTo>
                <a:lnTo>
                  <a:pt x="2929" y="764"/>
                </a:lnTo>
                <a:lnTo>
                  <a:pt x="2929" y="764"/>
                </a:lnTo>
                <a:lnTo>
                  <a:pt x="2930" y="763"/>
                </a:lnTo>
                <a:lnTo>
                  <a:pt x="2930" y="763"/>
                </a:lnTo>
                <a:lnTo>
                  <a:pt x="2929" y="763"/>
                </a:lnTo>
                <a:moveTo>
                  <a:pt x="2864" y="1118"/>
                </a:moveTo>
                <a:lnTo>
                  <a:pt x="2864" y="1120"/>
                </a:lnTo>
                <a:lnTo>
                  <a:pt x="2864" y="1120"/>
                </a:lnTo>
                <a:lnTo>
                  <a:pt x="2864" y="1121"/>
                </a:lnTo>
                <a:lnTo>
                  <a:pt x="2862" y="1121"/>
                </a:lnTo>
                <a:lnTo>
                  <a:pt x="2862" y="1122"/>
                </a:lnTo>
                <a:lnTo>
                  <a:pt x="2862" y="1122"/>
                </a:lnTo>
                <a:lnTo>
                  <a:pt x="2862" y="1122"/>
                </a:lnTo>
                <a:lnTo>
                  <a:pt x="2862" y="1124"/>
                </a:lnTo>
                <a:lnTo>
                  <a:pt x="2862" y="1124"/>
                </a:lnTo>
                <a:lnTo>
                  <a:pt x="2861" y="1125"/>
                </a:lnTo>
                <a:lnTo>
                  <a:pt x="2861" y="1125"/>
                </a:lnTo>
                <a:lnTo>
                  <a:pt x="2862" y="1127"/>
                </a:lnTo>
                <a:lnTo>
                  <a:pt x="2862" y="1127"/>
                </a:lnTo>
                <a:lnTo>
                  <a:pt x="2862" y="1127"/>
                </a:lnTo>
                <a:lnTo>
                  <a:pt x="2864" y="1127"/>
                </a:lnTo>
                <a:lnTo>
                  <a:pt x="2864" y="1127"/>
                </a:lnTo>
                <a:lnTo>
                  <a:pt x="2864" y="1125"/>
                </a:lnTo>
                <a:lnTo>
                  <a:pt x="2864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7" y="1124"/>
                </a:lnTo>
                <a:lnTo>
                  <a:pt x="2867" y="1124"/>
                </a:lnTo>
                <a:lnTo>
                  <a:pt x="2867" y="1122"/>
                </a:lnTo>
                <a:lnTo>
                  <a:pt x="2867" y="1122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0"/>
                </a:lnTo>
                <a:lnTo>
                  <a:pt x="2865" y="1120"/>
                </a:lnTo>
                <a:lnTo>
                  <a:pt x="2865" y="1118"/>
                </a:lnTo>
                <a:lnTo>
                  <a:pt x="2865" y="1117"/>
                </a:lnTo>
                <a:lnTo>
                  <a:pt x="2867" y="1118"/>
                </a:lnTo>
                <a:lnTo>
                  <a:pt x="2867" y="1117"/>
                </a:lnTo>
                <a:lnTo>
                  <a:pt x="2867" y="1117"/>
                </a:lnTo>
                <a:lnTo>
                  <a:pt x="2867" y="1117"/>
                </a:lnTo>
                <a:lnTo>
                  <a:pt x="2867" y="1118"/>
                </a:lnTo>
                <a:lnTo>
                  <a:pt x="2867" y="1118"/>
                </a:lnTo>
                <a:lnTo>
                  <a:pt x="2867" y="1116"/>
                </a:lnTo>
                <a:lnTo>
                  <a:pt x="2865" y="1114"/>
                </a:lnTo>
                <a:lnTo>
                  <a:pt x="2865" y="1114"/>
                </a:lnTo>
                <a:lnTo>
                  <a:pt x="2865" y="1114"/>
                </a:lnTo>
                <a:lnTo>
                  <a:pt x="2865" y="1114"/>
                </a:lnTo>
                <a:lnTo>
                  <a:pt x="2864" y="1117"/>
                </a:lnTo>
                <a:lnTo>
                  <a:pt x="2864" y="1118"/>
                </a:lnTo>
                <a:moveTo>
                  <a:pt x="2869" y="1169"/>
                </a:moveTo>
                <a:lnTo>
                  <a:pt x="2869" y="1169"/>
                </a:lnTo>
                <a:lnTo>
                  <a:pt x="2869" y="1169"/>
                </a:lnTo>
                <a:lnTo>
                  <a:pt x="2868" y="1169"/>
                </a:lnTo>
                <a:lnTo>
                  <a:pt x="2868" y="1171"/>
                </a:lnTo>
                <a:lnTo>
                  <a:pt x="2869" y="1171"/>
                </a:lnTo>
                <a:lnTo>
                  <a:pt x="2869" y="1169"/>
                </a:lnTo>
                <a:lnTo>
                  <a:pt x="2869" y="1169"/>
                </a:lnTo>
                <a:lnTo>
                  <a:pt x="2869" y="1169"/>
                </a:lnTo>
                <a:moveTo>
                  <a:pt x="2873" y="1091"/>
                </a:moveTo>
                <a:lnTo>
                  <a:pt x="2872" y="1091"/>
                </a:lnTo>
                <a:lnTo>
                  <a:pt x="2872" y="1091"/>
                </a:lnTo>
                <a:lnTo>
                  <a:pt x="2873" y="1092"/>
                </a:lnTo>
                <a:lnTo>
                  <a:pt x="2873" y="1092"/>
                </a:lnTo>
                <a:lnTo>
                  <a:pt x="2873" y="1091"/>
                </a:lnTo>
                <a:moveTo>
                  <a:pt x="2875" y="1129"/>
                </a:moveTo>
                <a:lnTo>
                  <a:pt x="2875" y="1128"/>
                </a:lnTo>
                <a:lnTo>
                  <a:pt x="2875" y="1128"/>
                </a:lnTo>
                <a:lnTo>
                  <a:pt x="2875" y="1129"/>
                </a:lnTo>
                <a:lnTo>
                  <a:pt x="2875" y="1129"/>
                </a:lnTo>
                <a:lnTo>
                  <a:pt x="2875" y="1129"/>
                </a:lnTo>
                <a:lnTo>
                  <a:pt x="2875" y="1129"/>
                </a:lnTo>
                <a:moveTo>
                  <a:pt x="2873" y="1153"/>
                </a:moveTo>
                <a:lnTo>
                  <a:pt x="2875" y="1153"/>
                </a:lnTo>
                <a:lnTo>
                  <a:pt x="2875" y="1154"/>
                </a:lnTo>
                <a:lnTo>
                  <a:pt x="2876" y="1154"/>
                </a:lnTo>
                <a:lnTo>
                  <a:pt x="2876" y="1153"/>
                </a:lnTo>
                <a:lnTo>
                  <a:pt x="2876" y="1153"/>
                </a:lnTo>
                <a:lnTo>
                  <a:pt x="2878" y="1151"/>
                </a:lnTo>
                <a:lnTo>
                  <a:pt x="2878" y="1150"/>
                </a:lnTo>
                <a:lnTo>
                  <a:pt x="2878" y="1150"/>
                </a:lnTo>
                <a:lnTo>
                  <a:pt x="2878" y="1150"/>
                </a:lnTo>
                <a:lnTo>
                  <a:pt x="2878" y="1150"/>
                </a:lnTo>
                <a:lnTo>
                  <a:pt x="2876" y="1151"/>
                </a:lnTo>
                <a:lnTo>
                  <a:pt x="2876" y="1151"/>
                </a:lnTo>
                <a:lnTo>
                  <a:pt x="2875" y="1151"/>
                </a:lnTo>
                <a:lnTo>
                  <a:pt x="2875" y="1151"/>
                </a:lnTo>
                <a:lnTo>
                  <a:pt x="2875" y="1151"/>
                </a:lnTo>
                <a:lnTo>
                  <a:pt x="2873" y="1153"/>
                </a:lnTo>
                <a:moveTo>
                  <a:pt x="2864" y="1176"/>
                </a:moveTo>
                <a:lnTo>
                  <a:pt x="2865" y="1176"/>
                </a:lnTo>
                <a:lnTo>
                  <a:pt x="2865" y="1176"/>
                </a:lnTo>
                <a:lnTo>
                  <a:pt x="2867" y="1175"/>
                </a:lnTo>
                <a:lnTo>
                  <a:pt x="2868" y="1173"/>
                </a:lnTo>
                <a:lnTo>
                  <a:pt x="2869" y="1173"/>
                </a:lnTo>
                <a:lnTo>
                  <a:pt x="2869" y="1173"/>
                </a:lnTo>
                <a:lnTo>
                  <a:pt x="2869" y="1173"/>
                </a:lnTo>
                <a:lnTo>
                  <a:pt x="2869" y="1172"/>
                </a:lnTo>
                <a:lnTo>
                  <a:pt x="2868" y="1172"/>
                </a:lnTo>
                <a:lnTo>
                  <a:pt x="2868" y="1172"/>
                </a:lnTo>
                <a:lnTo>
                  <a:pt x="2868" y="1172"/>
                </a:lnTo>
                <a:lnTo>
                  <a:pt x="2867" y="1173"/>
                </a:lnTo>
                <a:lnTo>
                  <a:pt x="2865" y="1173"/>
                </a:lnTo>
                <a:lnTo>
                  <a:pt x="2864" y="1175"/>
                </a:lnTo>
                <a:lnTo>
                  <a:pt x="2864" y="1175"/>
                </a:lnTo>
                <a:lnTo>
                  <a:pt x="2864" y="1176"/>
                </a:lnTo>
                <a:lnTo>
                  <a:pt x="2864" y="1176"/>
                </a:lnTo>
                <a:moveTo>
                  <a:pt x="2865" y="1111"/>
                </a:moveTo>
                <a:lnTo>
                  <a:pt x="2865" y="1111"/>
                </a:lnTo>
                <a:lnTo>
                  <a:pt x="2865" y="1111"/>
                </a:lnTo>
                <a:lnTo>
                  <a:pt x="2867" y="1113"/>
                </a:lnTo>
                <a:lnTo>
                  <a:pt x="2867" y="1113"/>
                </a:lnTo>
                <a:lnTo>
                  <a:pt x="2868" y="1111"/>
                </a:lnTo>
                <a:lnTo>
                  <a:pt x="2868" y="1111"/>
                </a:lnTo>
                <a:lnTo>
                  <a:pt x="2867" y="1110"/>
                </a:lnTo>
                <a:lnTo>
                  <a:pt x="2865" y="1110"/>
                </a:lnTo>
                <a:lnTo>
                  <a:pt x="2865" y="1111"/>
                </a:lnTo>
                <a:moveTo>
                  <a:pt x="2955" y="740"/>
                </a:moveTo>
                <a:lnTo>
                  <a:pt x="2955" y="740"/>
                </a:lnTo>
                <a:lnTo>
                  <a:pt x="2955" y="740"/>
                </a:lnTo>
                <a:lnTo>
                  <a:pt x="2955" y="739"/>
                </a:lnTo>
                <a:lnTo>
                  <a:pt x="2953" y="740"/>
                </a:lnTo>
                <a:lnTo>
                  <a:pt x="2953" y="739"/>
                </a:lnTo>
                <a:lnTo>
                  <a:pt x="2953" y="739"/>
                </a:lnTo>
                <a:lnTo>
                  <a:pt x="2953" y="739"/>
                </a:lnTo>
                <a:lnTo>
                  <a:pt x="2953" y="740"/>
                </a:lnTo>
                <a:lnTo>
                  <a:pt x="2953" y="740"/>
                </a:lnTo>
                <a:lnTo>
                  <a:pt x="2955" y="740"/>
                </a:lnTo>
                <a:moveTo>
                  <a:pt x="2908" y="1078"/>
                </a:moveTo>
                <a:lnTo>
                  <a:pt x="2908" y="1080"/>
                </a:lnTo>
                <a:lnTo>
                  <a:pt x="2908" y="1080"/>
                </a:lnTo>
                <a:lnTo>
                  <a:pt x="2908" y="1080"/>
                </a:lnTo>
                <a:lnTo>
                  <a:pt x="2909" y="1080"/>
                </a:lnTo>
                <a:lnTo>
                  <a:pt x="2909" y="1080"/>
                </a:lnTo>
                <a:lnTo>
                  <a:pt x="2909" y="1081"/>
                </a:lnTo>
                <a:lnTo>
                  <a:pt x="2911" y="1081"/>
                </a:lnTo>
                <a:lnTo>
                  <a:pt x="2911" y="1081"/>
                </a:lnTo>
                <a:lnTo>
                  <a:pt x="2912" y="1080"/>
                </a:lnTo>
                <a:lnTo>
                  <a:pt x="2912" y="1080"/>
                </a:lnTo>
                <a:lnTo>
                  <a:pt x="2911" y="1080"/>
                </a:lnTo>
                <a:lnTo>
                  <a:pt x="2911" y="1080"/>
                </a:lnTo>
                <a:lnTo>
                  <a:pt x="2909" y="1080"/>
                </a:lnTo>
                <a:lnTo>
                  <a:pt x="2909" y="1078"/>
                </a:lnTo>
                <a:lnTo>
                  <a:pt x="2909" y="1077"/>
                </a:lnTo>
                <a:lnTo>
                  <a:pt x="2909" y="1076"/>
                </a:lnTo>
                <a:lnTo>
                  <a:pt x="2908" y="1076"/>
                </a:lnTo>
                <a:lnTo>
                  <a:pt x="2908" y="1076"/>
                </a:lnTo>
                <a:lnTo>
                  <a:pt x="2908" y="1077"/>
                </a:lnTo>
                <a:lnTo>
                  <a:pt x="2906" y="1076"/>
                </a:lnTo>
                <a:lnTo>
                  <a:pt x="2906" y="1076"/>
                </a:lnTo>
                <a:lnTo>
                  <a:pt x="2906" y="1077"/>
                </a:lnTo>
                <a:lnTo>
                  <a:pt x="2906" y="1077"/>
                </a:lnTo>
                <a:lnTo>
                  <a:pt x="2906" y="1077"/>
                </a:lnTo>
                <a:lnTo>
                  <a:pt x="2906" y="1078"/>
                </a:lnTo>
                <a:lnTo>
                  <a:pt x="2908" y="1078"/>
                </a:lnTo>
                <a:moveTo>
                  <a:pt x="2865" y="1153"/>
                </a:moveTo>
                <a:lnTo>
                  <a:pt x="2865" y="1153"/>
                </a:lnTo>
                <a:lnTo>
                  <a:pt x="2864" y="1154"/>
                </a:lnTo>
                <a:lnTo>
                  <a:pt x="2864" y="1154"/>
                </a:lnTo>
                <a:lnTo>
                  <a:pt x="2865" y="1154"/>
                </a:lnTo>
                <a:lnTo>
                  <a:pt x="2865" y="1154"/>
                </a:lnTo>
                <a:lnTo>
                  <a:pt x="2865" y="1153"/>
                </a:lnTo>
                <a:lnTo>
                  <a:pt x="2867" y="1153"/>
                </a:lnTo>
                <a:lnTo>
                  <a:pt x="2867" y="1153"/>
                </a:lnTo>
                <a:lnTo>
                  <a:pt x="2867" y="1153"/>
                </a:lnTo>
                <a:lnTo>
                  <a:pt x="2865" y="1153"/>
                </a:lnTo>
                <a:moveTo>
                  <a:pt x="2867" y="1089"/>
                </a:moveTo>
                <a:lnTo>
                  <a:pt x="2867" y="1089"/>
                </a:lnTo>
                <a:lnTo>
                  <a:pt x="2867" y="1089"/>
                </a:lnTo>
                <a:lnTo>
                  <a:pt x="2865" y="1091"/>
                </a:lnTo>
                <a:lnTo>
                  <a:pt x="2867" y="1091"/>
                </a:lnTo>
                <a:lnTo>
                  <a:pt x="2867" y="1089"/>
                </a:lnTo>
                <a:lnTo>
                  <a:pt x="2867" y="1089"/>
                </a:lnTo>
                <a:moveTo>
                  <a:pt x="2879" y="1153"/>
                </a:moveTo>
                <a:lnTo>
                  <a:pt x="2879" y="1153"/>
                </a:lnTo>
                <a:lnTo>
                  <a:pt x="2884" y="1151"/>
                </a:lnTo>
                <a:lnTo>
                  <a:pt x="2886" y="1151"/>
                </a:lnTo>
                <a:lnTo>
                  <a:pt x="2886" y="1150"/>
                </a:lnTo>
                <a:lnTo>
                  <a:pt x="2884" y="1150"/>
                </a:lnTo>
                <a:lnTo>
                  <a:pt x="2883" y="1150"/>
                </a:lnTo>
                <a:lnTo>
                  <a:pt x="2882" y="1150"/>
                </a:lnTo>
                <a:lnTo>
                  <a:pt x="2882" y="1150"/>
                </a:lnTo>
                <a:lnTo>
                  <a:pt x="2880" y="1150"/>
                </a:lnTo>
                <a:lnTo>
                  <a:pt x="2880" y="1150"/>
                </a:lnTo>
                <a:lnTo>
                  <a:pt x="2879" y="1150"/>
                </a:lnTo>
                <a:lnTo>
                  <a:pt x="2879" y="1150"/>
                </a:lnTo>
                <a:lnTo>
                  <a:pt x="2879" y="1151"/>
                </a:lnTo>
                <a:lnTo>
                  <a:pt x="2879" y="1151"/>
                </a:lnTo>
                <a:lnTo>
                  <a:pt x="2878" y="1153"/>
                </a:lnTo>
                <a:lnTo>
                  <a:pt x="2879" y="1153"/>
                </a:lnTo>
                <a:moveTo>
                  <a:pt x="2889" y="1047"/>
                </a:moveTo>
                <a:lnTo>
                  <a:pt x="2887" y="1047"/>
                </a:lnTo>
                <a:lnTo>
                  <a:pt x="2889" y="1048"/>
                </a:lnTo>
                <a:lnTo>
                  <a:pt x="2889" y="1048"/>
                </a:lnTo>
                <a:lnTo>
                  <a:pt x="2889" y="1047"/>
                </a:lnTo>
                <a:lnTo>
                  <a:pt x="2889" y="1047"/>
                </a:lnTo>
                <a:lnTo>
                  <a:pt x="2889" y="1047"/>
                </a:lnTo>
                <a:lnTo>
                  <a:pt x="2889" y="1047"/>
                </a:lnTo>
                <a:moveTo>
                  <a:pt x="2891" y="1147"/>
                </a:moveTo>
                <a:lnTo>
                  <a:pt x="2891" y="1149"/>
                </a:lnTo>
                <a:lnTo>
                  <a:pt x="2893" y="1149"/>
                </a:lnTo>
                <a:lnTo>
                  <a:pt x="2893" y="1147"/>
                </a:lnTo>
                <a:lnTo>
                  <a:pt x="2894" y="1147"/>
                </a:lnTo>
                <a:lnTo>
                  <a:pt x="2894" y="1147"/>
                </a:lnTo>
                <a:lnTo>
                  <a:pt x="2895" y="1147"/>
                </a:lnTo>
                <a:lnTo>
                  <a:pt x="2897" y="1147"/>
                </a:lnTo>
                <a:lnTo>
                  <a:pt x="2898" y="1149"/>
                </a:lnTo>
                <a:lnTo>
                  <a:pt x="2898" y="1147"/>
                </a:lnTo>
                <a:lnTo>
                  <a:pt x="2900" y="1147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0" y="1144"/>
                </a:lnTo>
                <a:lnTo>
                  <a:pt x="2898" y="1144"/>
                </a:lnTo>
                <a:lnTo>
                  <a:pt x="2897" y="1146"/>
                </a:lnTo>
                <a:lnTo>
                  <a:pt x="2895" y="1146"/>
                </a:lnTo>
                <a:lnTo>
                  <a:pt x="2894" y="1146"/>
                </a:lnTo>
                <a:lnTo>
                  <a:pt x="2894" y="1146"/>
                </a:lnTo>
                <a:lnTo>
                  <a:pt x="2893" y="1147"/>
                </a:lnTo>
                <a:lnTo>
                  <a:pt x="2891" y="1147"/>
                </a:lnTo>
                <a:moveTo>
                  <a:pt x="2889" y="1151"/>
                </a:moveTo>
                <a:lnTo>
                  <a:pt x="2890" y="1151"/>
                </a:lnTo>
                <a:lnTo>
                  <a:pt x="2890" y="1150"/>
                </a:lnTo>
                <a:lnTo>
                  <a:pt x="2890" y="1150"/>
                </a:lnTo>
                <a:lnTo>
                  <a:pt x="2890" y="1150"/>
                </a:lnTo>
                <a:lnTo>
                  <a:pt x="2889" y="1151"/>
                </a:lnTo>
                <a:moveTo>
                  <a:pt x="2906" y="1080"/>
                </a:moveTo>
                <a:lnTo>
                  <a:pt x="2905" y="1078"/>
                </a:lnTo>
                <a:lnTo>
                  <a:pt x="2905" y="1078"/>
                </a:lnTo>
                <a:lnTo>
                  <a:pt x="2905" y="1080"/>
                </a:lnTo>
                <a:lnTo>
                  <a:pt x="2905" y="1080"/>
                </a:lnTo>
                <a:lnTo>
                  <a:pt x="2906" y="1080"/>
                </a:lnTo>
                <a:lnTo>
                  <a:pt x="2906" y="1080"/>
                </a:lnTo>
                <a:lnTo>
                  <a:pt x="2906" y="1080"/>
                </a:lnTo>
                <a:moveTo>
                  <a:pt x="2890" y="1041"/>
                </a:moveTo>
                <a:lnTo>
                  <a:pt x="2890" y="1040"/>
                </a:lnTo>
                <a:lnTo>
                  <a:pt x="2890" y="1040"/>
                </a:lnTo>
                <a:lnTo>
                  <a:pt x="2890" y="1040"/>
                </a:lnTo>
                <a:lnTo>
                  <a:pt x="2890" y="1038"/>
                </a:lnTo>
                <a:lnTo>
                  <a:pt x="2889" y="1037"/>
                </a:lnTo>
                <a:lnTo>
                  <a:pt x="2889" y="1038"/>
                </a:lnTo>
                <a:lnTo>
                  <a:pt x="2889" y="1038"/>
                </a:lnTo>
                <a:lnTo>
                  <a:pt x="2889" y="1038"/>
                </a:lnTo>
                <a:lnTo>
                  <a:pt x="2889" y="1040"/>
                </a:lnTo>
                <a:lnTo>
                  <a:pt x="2889" y="1040"/>
                </a:lnTo>
                <a:lnTo>
                  <a:pt x="2890" y="1041"/>
                </a:lnTo>
                <a:moveTo>
                  <a:pt x="2887" y="1091"/>
                </a:moveTo>
                <a:lnTo>
                  <a:pt x="2887" y="1089"/>
                </a:lnTo>
                <a:lnTo>
                  <a:pt x="2887" y="1089"/>
                </a:lnTo>
                <a:lnTo>
                  <a:pt x="2887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4" y="1089"/>
                </a:lnTo>
                <a:lnTo>
                  <a:pt x="2884" y="1089"/>
                </a:lnTo>
                <a:lnTo>
                  <a:pt x="2884" y="1089"/>
                </a:lnTo>
                <a:lnTo>
                  <a:pt x="2880" y="1088"/>
                </a:lnTo>
                <a:lnTo>
                  <a:pt x="2879" y="1088"/>
                </a:lnTo>
                <a:lnTo>
                  <a:pt x="2879" y="1088"/>
                </a:lnTo>
                <a:lnTo>
                  <a:pt x="2879" y="1089"/>
                </a:lnTo>
                <a:lnTo>
                  <a:pt x="2878" y="1091"/>
                </a:lnTo>
                <a:lnTo>
                  <a:pt x="2879" y="1092"/>
                </a:lnTo>
                <a:lnTo>
                  <a:pt x="2879" y="1092"/>
                </a:lnTo>
                <a:lnTo>
                  <a:pt x="2880" y="1092"/>
                </a:lnTo>
                <a:lnTo>
                  <a:pt x="2883" y="1091"/>
                </a:lnTo>
                <a:lnTo>
                  <a:pt x="2884" y="1091"/>
                </a:lnTo>
                <a:lnTo>
                  <a:pt x="2886" y="1091"/>
                </a:lnTo>
                <a:lnTo>
                  <a:pt x="2887" y="1091"/>
                </a:lnTo>
                <a:moveTo>
                  <a:pt x="2887" y="1091"/>
                </a:moveTo>
                <a:lnTo>
                  <a:pt x="2889" y="1091"/>
                </a:lnTo>
                <a:lnTo>
                  <a:pt x="2889" y="1091"/>
                </a:lnTo>
                <a:lnTo>
                  <a:pt x="2889" y="1091"/>
                </a:lnTo>
                <a:lnTo>
                  <a:pt x="2893" y="1091"/>
                </a:lnTo>
                <a:lnTo>
                  <a:pt x="2893" y="1091"/>
                </a:lnTo>
                <a:lnTo>
                  <a:pt x="2897" y="1091"/>
                </a:lnTo>
                <a:lnTo>
                  <a:pt x="2897" y="1089"/>
                </a:lnTo>
                <a:lnTo>
                  <a:pt x="2894" y="1089"/>
                </a:lnTo>
                <a:lnTo>
                  <a:pt x="2891" y="1089"/>
                </a:lnTo>
                <a:lnTo>
                  <a:pt x="2889" y="1089"/>
                </a:lnTo>
                <a:lnTo>
                  <a:pt x="2889" y="1089"/>
                </a:lnTo>
                <a:lnTo>
                  <a:pt x="2887" y="1091"/>
                </a:lnTo>
                <a:moveTo>
                  <a:pt x="2891" y="1007"/>
                </a:moveTo>
                <a:lnTo>
                  <a:pt x="2891" y="1005"/>
                </a:lnTo>
                <a:lnTo>
                  <a:pt x="2891" y="1005"/>
                </a:lnTo>
                <a:lnTo>
                  <a:pt x="2891" y="1005"/>
                </a:lnTo>
                <a:lnTo>
                  <a:pt x="2891" y="1007"/>
                </a:lnTo>
                <a:lnTo>
                  <a:pt x="2891" y="1008"/>
                </a:lnTo>
                <a:lnTo>
                  <a:pt x="2891" y="1007"/>
                </a:lnTo>
                <a:moveTo>
                  <a:pt x="2894" y="1096"/>
                </a:moveTo>
                <a:lnTo>
                  <a:pt x="2894" y="1095"/>
                </a:lnTo>
                <a:lnTo>
                  <a:pt x="2894" y="1093"/>
                </a:lnTo>
                <a:lnTo>
                  <a:pt x="2894" y="1092"/>
                </a:lnTo>
                <a:lnTo>
                  <a:pt x="2893" y="1091"/>
                </a:lnTo>
                <a:lnTo>
                  <a:pt x="2893" y="1091"/>
                </a:lnTo>
                <a:lnTo>
                  <a:pt x="2893" y="1092"/>
                </a:lnTo>
                <a:lnTo>
                  <a:pt x="2893" y="1092"/>
                </a:lnTo>
                <a:lnTo>
                  <a:pt x="2893" y="1093"/>
                </a:lnTo>
                <a:lnTo>
                  <a:pt x="2893" y="1093"/>
                </a:lnTo>
                <a:lnTo>
                  <a:pt x="2894" y="1096"/>
                </a:lnTo>
                <a:lnTo>
                  <a:pt x="2894" y="1096"/>
                </a:lnTo>
                <a:lnTo>
                  <a:pt x="2894" y="1096"/>
                </a:lnTo>
                <a:moveTo>
                  <a:pt x="3092" y="630"/>
                </a:moveTo>
                <a:lnTo>
                  <a:pt x="3089" y="630"/>
                </a:lnTo>
                <a:lnTo>
                  <a:pt x="3089" y="630"/>
                </a:lnTo>
                <a:lnTo>
                  <a:pt x="3089" y="632"/>
                </a:lnTo>
                <a:lnTo>
                  <a:pt x="3091" y="632"/>
                </a:lnTo>
                <a:lnTo>
                  <a:pt x="3091" y="632"/>
                </a:lnTo>
                <a:lnTo>
                  <a:pt x="3092" y="630"/>
                </a:lnTo>
                <a:lnTo>
                  <a:pt x="3092" y="630"/>
                </a:lnTo>
                <a:lnTo>
                  <a:pt x="3092" y="630"/>
                </a:lnTo>
                <a:moveTo>
                  <a:pt x="3131" y="1164"/>
                </a:moveTo>
                <a:lnTo>
                  <a:pt x="3131" y="1164"/>
                </a:lnTo>
                <a:lnTo>
                  <a:pt x="3131" y="1164"/>
                </a:lnTo>
                <a:lnTo>
                  <a:pt x="3131" y="1162"/>
                </a:lnTo>
                <a:lnTo>
                  <a:pt x="3129" y="1162"/>
                </a:lnTo>
                <a:lnTo>
                  <a:pt x="3129" y="1162"/>
                </a:lnTo>
                <a:lnTo>
                  <a:pt x="3128" y="1162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2"/>
                </a:lnTo>
                <a:lnTo>
                  <a:pt x="3127" y="1162"/>
                </a:lnTo>
                <a:lnTo>
                  <a:pt x="3127" y="1164"/>
                </a:lnTo>
                <a:lnTo>
                  <a:pt x="3127" y="1164"/>
                </a:lnTo>
                <a:lnTo>
                  <a:pt x="3128" y="1164"/>
                </a:lnTo>
                <a:lnTo>
                  <a:pt x="3128" y="1164"/>
                </a:lnTo>
                <a:lnTo>
                  <a:pt x="3129" y="1164"/>
                </a:lnTo>
                <a:lnTo>
                  <a:pt x="3131" y="1164"/>
                </a:lnTo>
                <a:lnTo>
                  <a:pt x="3131" y="1165"/>
                </a:lnTo>
                <a:lnTo>
                  <a:pt x="3131" y="1164"/>
                </a:lnTo>
                <a:moveTo>
                  <a:pt x="3125" y="1162"/>
                </a:moveTo>
                <a:lnTo>
                  <a:pt x="3125" y="1162"/>
                </a:lnTo>
                <a:lnTo>
                  <a:pt x="3125" y="1161"/>
                </a:lnTo>
                <a:lnTo>
                  <a:pt x="3125" y="1161"/>
                </a:lnTo>
                <a:lnTo>
                  <a:pt x="3125" y="1161"/>
                </a:lnTo>
                <a:lnTo>
                  <a:pt x="3124" y="1160"/>
                </a:lnTo>
                <a:lnTo>
                  <a:pt x="3124" y="1161"/>
                </a:lnTo>
                <a:lnTo>
                  <a:pt x="3122" y="1161"/>
                </a:lnTo>
                <a:lnTo>
                  <a:pt x="3125" y="1162"/>
                </a:lnTo>
                <a:lnTo>
                  <a:pt x="3125" y="1162"/>
                </a:lnTo>
                <a:moveTo>
                  <a:pt x="3131" y="1173"/>
                </a:moveTo>
                <a:lnTo>
                  <a:pt x="3131" y="1173"/>
                </a:lnTo>
                <a:lnTo>
                  <a:pt x="3131" y="1172"/>
                </a:lnTo>
                <a:lnTo>
                  <a:pt x="3129" y="1172"/>
                </a:lnTo>
                <a:lnTo>
                  <a:pt x="3129" y="1173"/>
                </a:lnTo>
                <a:lnTo>
                  <a:pt x="3129" y="1173"/>
                </a:lnTo>
                <a:lnTo>
                  <a:pt x="3131" y="1173"/>
                </a:lnTo>
                <a:moveTo>
                  <a:pt x="2868" y="1151"/>
                </a:moveTo>
                <a:lnTo>
                  <a:pt x="2868" y="1151"/>
                </a:lnTo>
                <a:lnTo>
                  <a:pt x="2867" y="1150"/>
                </a:lnTo>
                <a:lnTo>
                  <a:pt x="2867" y="1151"/>
                </a:lnTo>
                <a:lnTo>
                  <a:pt x="2867" y="1151"/>
                </a:lnTo>
                <a:lnTo>
                  <a:pt x="2865" y="1151"/>
                </a:lnTo>
                <a:lnTo>
                  <a:pt x="2865" y="1153"/>
                </a:lnTo>
                <a:lnTo>
                  <a:pt x="2868" y="1153"/>
                </a:lnTo>
                <a:lnTo>
                  <a:pt x="2868" y="1151"/>
                </a:lnTo>
                <a:moveTo>
                  <a:pt x="3084" y="634"/>
                </a:move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6"/>
                </a:lnTo>
                <a:lnTo>
                  <a:pt x="3083" y="636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4"/>
                </a:lnTo>
                <a:lnTo>
                  <a:pt x="3084" y="634"/>
                </a:lnTo>
                <a:moveTo>
                  <a:pt x="3087" y="633"/>
                </a:move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moveTo>
                  <a:pt x="3095" y="1124"/>
                </a:moveTo>
                <a:lnTo>
                  <a:pt x="3095" y="1124"/>
                </a:lnTo>
                <a:lnTo>
                  <a:pt x="3095" y="1122"/>
                </a:lnTo>
                <a:lnTo>
                  <a:pt x="3095" y="1122"/>
                </a:lnTo>
                <a:lnTo>
                  <a:pt x="3094" y="1122"/>
                </a:lnTo>
                <a:lnTo>
                  <a:pt x="3094" y="1122"/>
                </a:lnTo>
                <a:lnTo>
                  <a:pt x="3094" y="1124"/>
                </a:lnTo>
                <a:lnTo>
                  <a:pt x="3095" y="1124"/>
                </a:lnTo>
                <a:lnTo>
                  <a:pt x="3095" y="1124"/>
                </a:lnTo>
                <a:moveTo>
                  <a:pt x="3085" y="623"/>
                </a:moveTo>
                <a:lnTo>
                  <a:pt x="3085" y="623"/>
                </a:lnTo>
                <a:lnTo>
                  <a:pt x="3084" y="625"/>
                </a:lnTo>
                <a:lnTo>
                  <a:pt x="3083" y="626"/>
                </a:lnTo>
                <a:lnTo>
                  <a:pt x="3083" y="626"/>
                </a:lnTo>
                <a:lnTo>
                  <a:pt x="3081" y="627"/>
                </a:lnTo>
                <a:lnTo>
                  <a:pt x="3081" y="627"/>
                </a:lnTo>
                <a:lnTo>
                  <a:pt x="3081" y="629"/>
                </a:lnTo>
                <a:lnTo>
                  <a:pt x="3078" y="630"/>
                </a:lnTo>
                <a:lnTo>
                  <a:pt x="3078" y="630"/>
                </a:lnTo>
                <a:lnTo>
                  <a:pt x="3078" y="632"/>
                </a:lnTo>
                <a:lnTo>
                  <a:pt x="3080" y="633"/>
                </a:lnTo>
                <a:lnTo>
                  <a:pt x="3080" y="630"/>
                </a:lnTo>
                <a:lnTo>
                  <a:pt x="3081" y="629"/>
                </a:lnTo>
                <a:lnTo>
                  <a:pt x="3083" y="627"/>
                </a:lnTo>
                <a:lnTo>
                  <a:pt x="3083" y="627"/>
                </a:lnTo>
                <a:lnTo>
                  <a:pt x="3085" y="626"/>
                </a:lnTo>
                <a:lnTo>
                  <a:pt x="3085" y="625"/>
                </a:lnTo>
                <a:lnTo>
                  <a:pt x="3087" y="625"/>
                </a:lnTo>
                <a:lnTo>
                  <a:pt x="3088" y="625"/>
                </a:lnTo>
                <a:lnTo>
                  <a:pt x="3089" y="625"/>
                </a:lnTo>
                <a:lnTo>
                  <a:pt x="3089" y="623"/>
                </a:lnTo>
                <a:lnTo>
                  <a:pt x="3087" y="623"/>
                </a:lnTo>
                <a:lnTo>
                  <a:pt x="3085" y="623"/>
                </a:lnTo>
                <a:moveTo>
                  <a:pt x="3100" y="1125"/>
                </a:moveTo>
                <a:lnTo>
                  <a:pt x="3100" y="1127"/>
                </a:lnTo>
                <a:lnTo>
                  <a:pt x="3102" y="1127"/>
                </a:lnTo>
                <a:lnTo>
                  <a:pt x="3103" y="1128"/>
                </a:lnTo>
                <a:lnTo>
                  <a:pt x="3103" y="1128"/>
                </a:lnTo>
                <a:lnTo>
                  <a:pt x="3103" y="1128"/>
                </a:lnTo>
                <a:lnTo>
                  <a:pt x="3103" y="1127"/>
                </a:lnTo>
                <a:lnTo>
                  <a:pt x="3103" y="1127"/>
                </a:lnTo>
                <a:lnTo>
                  <a:pt x="3103" y="1125"/>
                </a:lnTo>
                <a:lnTo>
                  <a:pt x="3102" y="1125"/>
                </a:lnTo>
                <a:lnTo>
                  <a:pt x="3100" y="1125"/>
                </a:lnTo>
                <a:lnTo>
                  <a:pt x="3100" y="1125"/>
                </a:lnTo>
                <a:moveTo>
                  <a:pt x="3102" y="1093"/>
                </a:moveTo>
                <a:lnTo>
                  <a:pt x="3100" y="1095"/>
                </a:lnTo>
                <a:lnTo>
                  <a:pt x="3100" y="1095"/>
                </a:lnTo>
                <a:lnTo>
                  <a:pt x="3100" y="1095"/>
                </a:lnTo>
                <a:lnTo>
                  <a:pt x="3102" y="1095"/>
                </a:lnTo>
                <a:lnTo>
                  <a:pt x="3102" y="1095"/>
                </a:lnTo>
                <a:lnTo>
                  <a:pt x="3102" y="1093"/>
                </a:lnTo>
                <a:lnTo>
                  <a:pt x="3102" y="1093"/>
                </a:lnTo>
                <a:moveTo>
                  <a:pt x="3132" y="1153"/>
                </a:moveTo>
                <a:lnTo>
                  <a:pt x="3132" y="1153"/>
                </a:lnTo>
                <a:lnTo>
                  <a:pt x="3132" y="1153"/>
                </a:lnTo>
                <a:lnTo>
                  <a:pt x="3132" y="1154"/>
                </a:lnTo>
                <a:lnTo>
                  <a:pt x="3132" y="1154"/>
                </a:lnTo>
                <a:lnTo>
                  <a:pt x="3132" y="1154"/>
                </a:lnTo>
                <a:lnTo>
                  <a:pt x="3132" y="1155"/>
                </a:lnTo>
                <a:lnTo>
                  <a:pt x="3132" y="1155"/>
                </a:lnTo>
                <a:lnTo>
                  <a:pt x="3132" y="1155"/>
                </a:lnTo>
                <a:lnTo>
                  <a:pt x="3133" y="1154"/>
                </a:lnTo>
                <a:lnTo>
                  <a:pt x="3132" y="1153"/>
                </a:lnTo>
                <a:lnTo>
                  <a:pt x="3132" y="1153"/>
                </a:lnTo>
                <a:lnTo>
                  <a:pt x="3132" y="1153"/>
                </a:lnTo>
                <a:moveTo>
                  <a:pt x="2919" y="728"/>
                </a:moveTo>
                <a:lnTo>
                  <a:pt x="2919" y="729"/>
                </a:lnTo>
                <a:lnTo>
                  <a:pt x="2917" y="729"/>
                </a:lnTo>
                <a:lnTo>
                  <a:pt x="2917" y="731"/>
                </a:lnTo>
                <a:lnTo>
                  <a:pt x="2919" y="731"/>
                </a:lnTo>
                <a:lnTo>
                  <a:pt x="2920" y="731"/>
                </a:lnTo>
                <a:lnTo>
                  <a:pt x="2920" y="728"/>
                </a:lnTo>
                <a:lnTo>
                  <a:pt x="2919" y="728"/>
                </a:lnTo>
                <a:moveTo>
                  <a:pt x="2906" y="1066"/>
                </a:moveTo>
                <a:lnTo>
                  <a:pt x="2906" y="1067"/>
                </a:lnTo>
                <a:lnTo>
                  <a:pt x="2906" y="1067"/>
                </a:lnTo>
                <a:lnTo>
                  <a:pt x="2908" y="1067"/>
                </a:lnTo>
                <a:lnTo>
                  <a:pt x="2908" y="1066"/>
                </a:lnTo>
                <a:lnTo>
                  <a:pt x="2908" y="1066"/>
                </a:lnTo>
                <a:lnTo>
                  <a:pt x="2908" y="1066"/>
                </a:lnTo>
                <a:lnTo>
                  <a:pt x="2906" y="1066"/>
                </a:lnTo>
                <a:lnTo>
                  <a:pt x="2906" y="1066"/>
                </a:lnTo>
                <a:moveTo>
                  <a:pt x="2916" y="1049"/>
                </a:moveTo>
                <a:lnTo>
                  <a:pt x="2915" y="1051"/>
                </a:lnTo>
                <a:lnTo>
                  <a:pt x="2915" y="1053"/>
                </a:lnTo>
                <a:lnTo>
                  <a:pt x="2916" y="1053"/>
                </a:lnTo>
                <a:lnTo>
                  <a:pt x="2917" y="1053"/>
                </a:lnTo>
                <a:lnTo>
                  <a:pt x="2917" y="1053"/>
                </a:lnTo>
                <a:lnTo>
                  <a:pt x="2919" y="1052"/>
                </a:lnTo>
                <a:lnTo>
                  <a:pt x="2919" y="1049"/>
                </a:lnTo>
                <a:lnTo>
                  <a:pt x="2919" y="1048"/>
                </a:lnTo>
                <a:lnTo>
                  <a:pt x="2917" y="1048"/>
                </a:lnTo>
                <a:lnTo>
                  <a:pt x="2917" y="1048"/>
                </a:lnTo>
                <a:lnTo>
                  <a:pt x="2916" y="1049"/>
                </a:lnTo>
                <a:moveTo>
                  <a:pt x="2906" y="1064"/>
                </a:moveTo>
                <a:lnTo>
                  <a:pt x="2906" y="1064"/>
                </a:lnTo>
                <a:lnTo>
                  <a:pt x="2906" y="1064"/>
                </a:lnTo>
                <a:lnTo>
                  <a:pt x="2906" y="1066"/>
                </a:lnTo>
                <a:lnTo>
                  <a:pt x="2906" y="1066"/>
                </a:lnTo>
                <a:lnTo>
                  <a:pt x="2906" y="1066"/>
                </a:lnTo>
                <a:lnTo>
                  <a:pt x="2906" y="1064"/>
                </a:lnTo>
                <a:lnTo>
                  <a:pt x="2906" y="1064"/>
                </a:lnTo>
                <a:moveTo>
                  <a:pt x="2940" y="701"/>
                </a:moveTo>
                <a:lnTo>
                  <a:pt x="2940" y="702"/>
                </a:lnTo>
                <a:lnTo>
                  <a:pt x="2940" y="702"/>
                </a:lnTo>
                <a:lnTo>
                  <a:pt x="2940" y="702"/>
                </a:lnTo>
                <a:lnTo>
                  <a:pt x="2941" y="702"/>
                </a:lnTo>
                <a:lnTo>
                  <a:pt x="2941" y="701"/>
                </a:lnTo>
                <a:lnTo>
                  <a:pt x="2941" y="701"/>
                </a:lnTo>
                <a:lnTo>
                  <a:pt x="2940" y="701"/>
                </a:lnTo>
                <a:moveTo>
                  <a:pt x="2935" y="756"/>
                </a:moveTo>
                <a:lnTo>
                  <a:pt x="2935" y="756"/>
                </a:lnTo>
                <a:lnTo>
                  <a:pt x="2937" y="754"/>
                </a:lnTo>
                <a:lnTo>
                  <a:pt x="2935" y="754"/>
                </a:lnTo>
                <a:lnTo>
                  <a:pt x="2934" y="756"/>
                </a:lnTo>
                <a:lnTo>
                  <a:pt x="2934" y="756"/>
                </a:lnTo>
                <a:lnTo>
                  <a:pt x="2934" y="756"/>
                </a:lnTo>
                <a:lnTo>
                  <a:pt x="2935" y="756"/>
                </a:lnTo>
                <a:moveTo>
                  <a:pt x="2923" y="749"/>
                </a:moveTo>
                <a:lnTo>
                  <a:pt x="2923" y="749"/>
                </a:lnTo>
                <a:lnTo>
                  <a:pt x="2923" y="750"/>
                </a:lnTo>
                <a:lnTo>
                  <a:pt x="2922" y="750"/>
                </a:lnTo>
                <a:lnTo>
                  <a:pt x="2923" y="750"/>
                </a:lnTo>
                <a:lnTo>
                  <a:pt x="2923" y="752"/>
                </a:lnTo>
                <a:lnTo>
                  <a:pt x="2923" y="752"/>
                </a:lnTo>
                <a:lnTo>
                  <a:pt x="2923" y="750"/>
                </a:lnTo>
                <a:lnTo>
                  <a:pt x="2924" y="750"/>
                </a:lnTo>
                <a:lnTo>
                  <a:pt x="2924" y="750"/>
                </a:lnTo>
                <a:lnTo>
                  <a:pt x="2924" y="750"/>
                </a:lnTo>
                <a:lnTo>
                  <a:pt x="2923" y="749"/>
                </a:lnTo>
                <a:moveTo>
                  <a:pt x="2920" y="752"/>
                </a:moveTo>
                <a:lnTo>
                  <a:pt x="2920" y="752"/>
                </a:lnTo>
                <a:lnTo>
                  <a:pt x="2920" y="752"/>
                </a:lnTo>
                <a:lnTo>
                  <a:pt x="2919" y="752"/>
                </a:lnTo>
                <a:lnTo>
                  <a:pt x="2919" y="752"/>
                </a:lnTo>
                <a:lnTo>
                  <a:pt x="2919" y="753"/>
                </a:lnTo>
                <a:lnTo>
                  <a:pt x="2919" y="753"/>
                </a:lnTo>
                <a:lnTo>
                  <a:pt x="2919" y="754"/>
                </a:lnTo>
                <a:lnTo>
                  <a:pt x="2920" y="754"/>
                </a:lnTo>
                <a:lnTo>
                  <a:pt x="2920" y="753"/>
                </a:lnTo>
                <a:lnTo>
                  <a:pt x="2920" y="753"/>
                </a:lnTo>
                <a:lnTo>
                  <a:pt x="2922" y="753"/>
                </a:lnTo>
                <a:lnTo>
                  <a:pt x="2922" y="753"/>
                </a:lnTo>
                <a:lnTo>
                  <a:pt x="2920" y="752"/>
                </a:lnTo>
                <a:moveTo>
                  <a:pt x="2922" y="803"/>
                </a:moveTo>
                <a:lnTo>
                  <a:pt x="2922" y="803"/>
                </a:lnTo>
                <a:lnTo>
                  <a:pt x="2922" y="803"/>
                </a:lnTo>
                <a:lnTo>
                  <a:pt x="2922" y="804"/>
                </a:lnTo>
                <a:lnTo>
                  <a:pt x="2922" y="804"/>
                </a:lnTo>
                <a:lnTo>
                  <a:pt x="2922" y="804"/>
                </a:lnTo>
                <a:lnTo>
                  <a:pt x="2923" y="804"/>
                </a:lnTo>
                <a:lnTo>
                  <a:pt x="2922" y="804"/>
                </a:lnTo>
                <a:lnTo>
                  <a:pt x="2922" y="803"/>
                </a:lnTo>
                <a:moveTo>
                  <a:pt x="3084" y="636"/>
                </a:moveTo>
                <a:lnTo>
                  <a:pt x="3085" y="636"/>
                </a:lnTo>
                <a:lnTo>
                  <a:pt x="3085" y="634"/>
                </a:lnTo>
                <a:lnTo>
                  <a:pt x="3085" y="634"/>
                </a:lnTo>
                <a:lnTo>
                  <a:pt x="3084" y="634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6"/>
                </a:lnTo>
                <a:moveTo>
                  <a:pt x="2989" y="1088"/>
                </a:moveTo>
                <a:lnTo>
                  <a:pt x="2988" y="1088"/>
                </a:lnTo>
                <a:lnTo>
                  <a:pt x="2984" y="1088"/>
                </a:lnTo>
                <a:lnTo>
                  <a:pt x="2984" y="1088"/>
                </a:lnTo>
                <a:lnTo>
                  <a:pt x="2984" y="1088"/>
                </a:lnTo>
                <a:lnTo>
                  <a:pt x="2988" y="1089"/>
                </a:lnTo>
                <a:lnTo>
                  <a:pt x="2989" y="1089"/>
                </a:lnTo>
                <a:lnTo>
                  <a:pt x="2990" y="1091"/>
                </a:lnTo>
                <a:lnTo>
                  <a:pt x="2990" y="1091"/>
                </a:lnTo>
                <a:lnTo>
                  <a:pt x="2992" y="1091"/>
                </a:lnTo>
                <a:lnTo>
                  <a:pt x="2993" y="1091"/>
                </a:lnTo>
                <a:lnTo>
                  <a:pt x="2995" y="1091"/>
                </a:lnTo>
                <a:lnTo>
                  <a:pt x="2996" y="1091"/>
                </a:lnTo>
                <a:lnTo>
                  <a:pt x="2997" y="1089"/>
                </a:lnTo>
                <a:lnTo>
                  <a:pt x="2997" y="1089"/>
                </a:lnTo>
                <a:lnTo>
                  <a:pt x="2996" y="1089"/>
                </a:lnTo>
                <a:lnTo>
                  <a:pt x="2993" y="1089"/>
                </a:lnTo>
                <a:lnTo>
                  <a:pt x="2990" y="1088"/>
                </a:lnTo>
                <a:lnTo>
                  <a:pt x="2989" y="1088"/>
                </a:lnTo>
                <a:moveTo>
                  <a:pt x="2990" y="1082"/>
                </a:moveTo>
                <a:lnTo>
                  <a:pt x="2989" y="1081"/>
                </a:lnTo>
                <a:lnTo>
                  <a:pt x="2988" y="1080"/>
                </a:lnTo>
                <a:lnTo>
                  <a:pt x="2988" y="1080"/>
                </a:lnTo>
                <a:lnTo>
                  <a:pt x="2986" y="1080"/>
                </a:lnTo>
                <a:lnTo>
                  <a:pt x="2986" y="1080"/>
                </a:lnTo>
                <a:lnTo>
                  <a:pt x="2985" y="1080"/>
                </a:lnTo>
                <a:lnTo>
                  <a:pt x="2984" y="1078"/>
                </a:lnTo>
                <a:lnTo>
                  <a:pt x="2984" y="1080"/>
                </a:lnTo>
                <a:lnTo>
                  <a:pt x="2984" y="1080"/>
                </a:lnTo>
                <a:lnTo>
                  <a:pt x="2984" y="1080"/>
                </a:lnTo>
                <a:lnTo>
                  <a:pt x="2984" y="1080"/>
                </a:lnTo>
                <a:lnTo>
                  <a:pt x="2985" y="1080"/>
                </a:lnTo>
                <a:lnTo>
                  <a:pt x="2985" y="1081"/>
                </a:lnTo>
                <a:lnTo>
                  <a:pt x="2986" y="1081"/>
                </a:lnTo>
                <a:lnTo>
                  <a:pt x="2988" y="1082"/>
                </a:lnTo>
                <a:lnTo>
                  <a:pt x="2988" y="1084"/>
                </a:lnTo>
                <a:lnTo>
                  <a:pt x="2988" y="1084"/>
                </a:lnTo>
                <a:lnTo>
                  <a:pt x="2989" y="1084"/>
                </a:lnTo>
                <a:lnTo>
                  <a:pt x="2990" y="1084"/>
                </a:lnTo>
                <a:lnTo>
                  <a:pt x="2990" y="1084"/>
                </a:lnTo>
                <a:lnTo>
                  <a:pt x="2992" y="1084"/>
                </a:lnTo>
                <a:lnTo>
                  <a:pt x="2992" y="1082"/>
                </a:lnTo>
                <a:lnTo>
                  <a:pt x="2992" y="1082"/>
                </a:lnTo>
                <a:lnTo>
                  <a:pt x="2990" y="1082"/>
                </a:lnTo>
                <a:moveTo>
                  <a:pt x="3022" y="731"/>
                </a:moveTo>
                <a:lnTo>
                  <a:pt x="3022" y="731"/>
                </a:lnTo>
                <a:lnTo>
                  <a:pt x="3021" y="731"/>
                </a:lnTo>
                <a:lnTo>
                  <a:pt x="3021" y="731"/>
                </a:lnTo>
                <a:lnTo>
                  <a:pt x="3021" y="732"/>
                </a:lnTo>
                <a:lnTo>
                  <a:pt x="3022" y="732"/>
                </a:lnTo>
                <a:lnTo>
                  <a:pt x="3022" y="731"/>
                </a:lnTo>
                <a:moveTo>
                  <a:pt x="2973" y="1092"/>
                </a:moveTo>
                <a:lnTo>
                  <a:pt x="2973" y="1092"/>
                </a:lnTo>
                <a:lnTo>
                  <a:pt x="2973" y="1093"/>
                </a:lnTo>
                <a:lnTo>
                  <a:pt x="2974" y="1093"/>
                </a:lnTo>
                <a:lnTo>
                  <a:pt x="2974" y="1092"/>
                </a:lnTo>
                <a:lnTo>
                  <a:pt x="2974" y="1092"/>
                </a:lnTo>
                <a:lnTo>
                  <a:pt x="2974" y="1092"/>
                </a:lnTo>
                <a:lnTo>
                  <a:pt x="2973" y="1092"/>
                </a:lnTo>
                <a:moveTo>
                  <a:pt x="2956" y="738"/>
                </a:moveTo>
                <a:lnTo>
                  <a:pt x="2956" y="738"/>
                </a:lnTo>
                <a:lnTo>
                  <a:pt x="2956" y="738"/>
                </a:lnTo>
                <a:lnTo>
                  <a:pt x="2956" y="738"/>
                </a:lnTo>
                <a:lnTo>
                  <a:pt x="2956" y="738"/>
                </a:lnTo>
                <a:lnTo>
                  <a:pt x="2955" y="738"/>
                </a:lnTo>
                <a:lnTo>
                  <a:pt x="2956" y="738"/>
                </a:lnTo>
                <a:lnTo>
                  <a:pt x="2956" y="738"/>
                </a:lnTo>
                <a:moveTo>
                  <a:pt x="2973" y="735"/>
                </a:moveTo>
                <a:lnTo>
                  <a:pt x="2973" y="734"/>
                </a:lnTo>
                <a:lnTo>
                  <a:pt x="2973" y="734"/>
                </a:lnTo>
                <a:lnTo>
                  <a:pt x="2973" y="734"/>
                </a:lnTo>
                <a:lnTo>
                  <a:pt x="2974" y="734"/>
                </a:lnTo>
                <a:lnTo>
                  <a:pt x="2973" y="734"/>
                </a:lnTo>
                <a:lnTo>
                  <a:pt x="2971" y="734"/>
                </a:lnTo>
                <a:lnTo>
                  <a:pt x="2971" y="734"/>
                </a:lnTo>
                <a:lnTo>
                  <a:pt x="2973" y="734"/>
                </a:lnTo>
                <a:lnTo>
                  <a:pt x="2973" y="735"/>
                </a:lnTo>
                <a:moveTo>
                  <a:pt x="2979" y="734"/>
                </a:moveTo>
                <a:lnTo>
                  <a:pt x="2978" y="734"/>
                </a:lnTo>
                <a:lnTo>
                  <a:pt x="2978" y="734"/>
                </a:lnTo>
                <a:lnTo>
                  <a:pt x="2977" y="735"/>
                </a:lnTo>
                <a:lnTo>
                  <a:pt x="2977" y="736"/>
                </a:lnTo>
                <a:lnTo>
                  <a:pt x="2977" y="736"/>
                </a:lnTo>
                <a:lnTo>
                  <a:pt x="2977" y="736"/>
                </a:lnTo>
                <a:lnTo>
                  <a:pt x="2978" y="736"/>
                </a:lnTo>
                <a:lnTo>
                  <a:pt x="2978" y="736"/>
                </a:lnTo>
                <a:lnTo>
                  <a:pt x="2978" y="735"/>
                </a:lnTo>
                <a:lnTo>
                  <a:pt x="2979" y="734"/>
                </a:lnTo>
                <a:lnTo>
                  <a:pt x="2979" y="734"/>
                </a:lnTo>
                <a:moveTo>
                  <a:pt x="2978" y="1081"/>
                </a:moveTo>
                <a:lnTo>
                  <a:pt x="2978" y="1082"/>
                </a:lnTo>
                <a:lnTo>
                  <a:pt x="2978" y="1082"/>
                </a:lnTo>
                <a:lnTo>
                  <a:pt x="2978" y="1084"/>
                </a:lnTo>
                <a:lnTo>
                  <a:pt x="2978" y="1084"/>
                </a:lnTo>
                <a:lnTo>
                  <a:pt x="2979" y="1084"/>
                </a:lnTo>
                <a:lnTo>
                  <a:pt x="2979" y="1082"/>
                </a:lnTo>
                <a:lnTo>
                  <a:pt x="2979" y="1082"/>
                </a:lnTo>
                <a:lnTo>
                  <a:pt x="2979" y="1082"/>
                </a:lnTo>
                <a:lnTo>
                  <a:pt x="2978" y="1081"/>
                </a:lnTo>
                <a:moveTo>
                  <a:pt x="3084" y="1116"/>
                </a:moveTo>
                <a:lnTo>
                  <a:pt x="3083" y="1117"/>
                </a:lnTo>
                <a:lnTo>
                  <a:pt x="3083" y="1117"/>
                </a:lnTo>
                <a:lnTo>
                  <a:pt x="3083" y="1117"/>
                </a:lnTo>
                <a:lnTo>
                  <a:pt x="3084" y="1118"/>
                </a:lnTo>
                <a:lnTo>
                  <a:pt x="3084" y="1117"/>
                </a:lnTo>
                <a:lnTo>
                  <a:pt x="3084" y="1117"/>
                </a:lnTo>
                <a:lnTo>
                  <a:pt x="3084" y="1116"/>
                </a:lnTo>
                <a:lnTo>
                  <a:pt x="3084" y="1116"/>
                </a:lnTo>
                <a:lnTo>
                  <a:pt x="3084" y="1116"/>
                </a:lnTo>
                <a:moveTo>
                  <a:pt x="2867" y="1084"/>
                </a:moveTo>
                <a:lnTo>
                  <a:pt x="2867" y="1084"/>
                </a:lnTo>
                <a:lnTo>
                  <a:pt x="2865" y="1084"/>
                </a:lnTo>
                <a:lnTo>
                  <a:pt x="2864" y="1084"/>
                </a:lnTo>
                <a:lnTo>
                  <a:pt x="2864" y="1085"/>
                </a:lnTo>
                <a:lnTo>
                  <a:pt x="2864" y="1087"/>
                </a:lnTo>
                <a:lnTo>
                  <a:pt x="2864" y="1088"/>
                </a:lnTo>
                <a:lnTo>
                  <a:pt x="2864" y="1088"/>
                </a:lnTo>
                <a:lnTo>
                  <a:pt x="2865" y="1087"/>
                </a:lnTo>
                <a:lnTo>
                  <a:pt x="2867" y="1085"/>
                </a:lnTo>
                <a:lnTo>
                  <a:pt x="2867" y="1085"/>
                </a:lnTo>
                <a:lnTo>
                  <a:pt x="2867" y="1087"/>
                </a:lnTo>
                <a:lnTo>
                  <a:pt x="2867" y="1088"/>
                </a:lnTo>
                <a:lnTo>
                  <a:pt x="2867" y="1088"/>
                </a:lnTo>
                <a:lnTo>
                  <a:pt x="2867" y="1088"/>
                </a:lnTo>
                <a:lnTo>
                  <a:pt x="2868" y="1088"/>
                </a:lnTo>
                <a:lnTo>
                  <a:pt x="2868" y="1088"/>
                </a:lnTo>
                <a:lnTo>
                  <a:pt x="2868" y="1087"/>
                </a:lnTo>
                <a:lnTo>
                  <a:pt x="2868" y="1087"/>
                </a:lnTo>
                <a:lnTo>
                  <a:pt x="2869" y="1087"/>
                </a:lnTo>
                <a:lnTo>
                  <a:pt x="2869" y="1087"/>
                </a:lnTo>
                <a:lnTo>
                  <a:pt x="2871" y="1087"/>
                </a:lnTo>
                <a:lnTo>
                  <a:pt x="2871" y="1085"/>
                </a:lnTo>
                <a:lnTo>
                  <a:pt x="2871" y="1085"/>
                </a:lnTo>
                <a:lnTo>
                  <a:pt x="2869" y="1085"/>
                </a:lnTo>
                <a:lnTo>
                  <a:pt x="2869" y="1084"/>
                </a:lnTo>
                <a:lnTo>
                  <a:pt x="2868" y="1085"/>
                </a:lnTo>
                <a:lnTo>
                  <a:pt x="2868" y="1085"/>
                </a:lnTo>
                <a:lnTo>
                  <a:pt x="2867" y="1085"/>
                </a:lnTo>
                <a:lnTo>
                  <a:pt x="2868" y="1084"/>
                </a:lnTo>
                <a:lnTo>
                  <a:pt x="2867" y="1084"/>
                </a:lnTo>
                <a:moveTo>
                  <a:pt x="3127" y="1286"/>
                </a:move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moveTo>
                  <a:pt x="3121" y="1285"/>
                </a:moveTo>
                <a:lnTo>
                  <a:pt x="3121" y="1286"/>
                </a:lnTo>
                <a:lnTo>
                  <a:pt x="3121" y="1285"/>
                </a:lnTo>
                <a:lnTo>
                  <a:pt x="3121" y="1285"/>
                </a:lnTo>
                <a:lnTo>
                  <a:pt x="3121" y="1284"/>
                </a:lnTo>
                <a:lnTo>
                  <a:pt x="3121" y="1285"/>
                </a:lnTo>
                <a:lnTo>
                  <a:pt x="3121" y="1285"/>
                </a:lnTo>
                <a:moveTo>
                  <a:pt x="3058" y="1153"/>
                </a:moveTo>
                <a:lnTo>
                  <a:pt x="3058" y="1153"/>
                </a:lnTo>
                <a:lnTo>
                  <a:pt x="3059" y="1153"/>
                </a:lnTo>
                <a:lnTo>
                  <a:pt x="3059" y="1154"/>
                </a:lnTo>
                <a:lnTo>
                  <a:pt x="3061" y="1155"/>
                </a:lnTo>
                <a:lnTo>
                  <a:pt x="3061" y="1154"/>
                </a:lnTo>
                <a:lnTo>
                  <a:pt x="3059" y="1153"/>
                </a:lnTo>
                <a:lnTo>
                  <a:pt x="3058" y="1153"/>
                </a:lnTo>
                <a:lnTo>
                  <a:pt x="3058" y="1153"/>
                </a:lnTo>
                <a:moveTo>
                  <a:pt x="3111" y="1264"/>
                </a:moveTo>
                <a:lnTo>
                  <a:pt x="3111" y="1264"/>
                </a:lnTo>
                <a:lnTo>
                  <a:pt x="3111" y="1266"/>
                </a:lnTo>
                <a:lnTo>
                  <a:pt x="3111" y="1266"/>
                </a:lnTo>
                <a:lnTo>
                  <a:pt x="3111" y="1266"/>
                </a:lnTo>
                <a:lnTo>
                  <a:pt x="3111" y="1266"/>
                </a:lnTo>
                <a:lnTo>
                  <a:pt x="3113" y="1264"/>
                </a:lnTo>
                <a:lnTo>
                  <a:pt x="3111" y="1264"/>
                </a:lnTo>
                <a:moveTo>
                  <a:pt x="3113" y="1267"/>
                </a:moveTo>
                <a:lnTo>
                  <a:pt x="3113" y="1267"/>
                </a:lnTo>
                <a:lnTo>
                  <a:pt x="3113" y="1267"/>
                </a:lnTo>
                <a:lnTo>
                  <a:pt x="3113" y="1266"/>
                </a:lnTo>
                <a:lnTo>
                  <a:pt x="3113" y="1266"/>
                </a:lnTo>
                <a:lnTo>
                  <a:pt x="3111" y="1267"/>
                </a:lnTo>
                <a:lnTo>
                  <a:pt x="3113" y="1267"/>
                </a:lnTo>
                <a:lnTo>
                  <a:pt x="3113" y="1267"/>
                </a:lnTo>
                <a:moveTo>
                  <a:pt x="2997" y="1222"/>
                </a:moveTo>
                <a:lnTo>
                  <a:pt x="2997" y="1222"/>
                </a:lnTo>
                <a:lnTo>
                  <a:pt x="2997" y="1222"/>
                </a:lnTo>
                <a:lnTo>
                  <a:pt x="2997" y="1220"/>
                </a:lnTo>
                <a:lnTo>
                  <a:pt x="2997" y="1220"/>
                </a:lnTo>
                <a:lnTo>
                  <a:pt x="2997" y="1222"/>
                </a:lnTo>
                <a:moveTo>
                  <a:pt x="3150" y="1160"/>
                </a:moveTo>
                <a:lnTo>
                  <a:pt x="3150" y="1158"/>
                </a:lnTo>
                <a:lnTo>
                  <a:pt x="3150" y="1158"/>
                </a:lnTo>
                <a:lnTo>
                  <a:pt x="3150" y="1158"/>
                </a:lnTo>
                <a:lnTo>
                  <a:pt x="3149" y="1158"/>
                </a:lnTo>
                <a:lnTo>
                  <a:pt x="3149" y="1158"/>
                </a:lnTo>
                <a:lnTo>
                  <a:pt x="3147" y="1158"/>
                </a:lnTo>
                <a:lnTo>
                  <a:pt x="3147" y="1157"/>
                </a:lnTo>
                <a:lnTo>
                  <a:pt x="3146" y="1158"/>
                </a:lnTo>
                <a:lnTo>
                  <a:pt x="3146" y="1158"/>
                </a:lnTo>
                <a:lnTo>
                  <a:pt x="3147" y="1158"/>
                </a:lnTo>
                <a:lnTo>
                  <a:pt x="3147" y="1160"/>
                </a:lnTo>
                <a:lnTo>
                  <a:pt x="3147" y="1160"/>
                </a:lnTo>
                <a:lnTo>
                  <a:pt x="3149" y="1160"/>
                </a:lnTo>
                <a:lnTo>
                  <a:pt x="3149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moveTo>
                  <a:pt x="3133" y="1167"/>
                </a:moveTo>
                <a:lnTo>
                  <a:pt x="3133" y="1167"/>
                </a:lnTo>
                <a:lnTo>
                  <a:pt x="3132" y="1168"/>
                </a:lnTo>
                <a:lnTo>
                  <a:pt x="3132" y="1168"/>
                </a:lnTo>
                <a:lnTo>
                  <a:pt x="3132" y="1168"/>
                </a:lnTo>
                <a:lnTo>
                  <a:pt x="3132" y="1167"/>
                </a:lnTo>
                <a:lnTo>
                  <a:pt x="3131" y="1165"/>
                </a:lnTo>
                <a:lnTo>
                  <a:pt x="3129" y="1165"/>
                </a:lnTo>
                <a:lnTo>
                  <a:pt x="3129" y="1165"/>
                </a:lnTo>
                <a:lnTo>
                  <a:pt x="3129" y="1165"/>
                </a:lnTo>
                <a:lnTo>
                  <a:pt x="3131" y="1167"/>
                </a:lnTo>
                <a:lnTo>
                  <a:pt x="3131" y="1167"/>
                </a:lnTo>
                <a:lnTo>
                  <a:pt x="3131" y="1168"/>
                </a:lnTo>
                <a:lnTo>
                  <a:pt x="3131" y="1168"/>
                </a:lnTo>
                <a:lnTo>
                  <a:pt x="3133" y="1169"/>
                </a:lnTo>
                <a:lnTo>
                  <a:pt x="3133" y="1169"/>
                </a:lnTo>
                <a:lnTo>
                  <a:pt x="3135" y="1167"/>
                </a:lnTo>
                <a:lnTo>
                  <a:pt x="3133" y="1167"/>
                </a:lnTo>
                <a:moveTo>
                  <a:pt x="3128" y="1171"/>
                </a:moveTo>
                <a:lnTo>
                  <a:pt x="3128" y="1171"/>
                </a:lnTo>
                <a:lnTo>
                  <a:pt x="3131" y="1169"/>
                </a:lnTo>
                <a:lnTo>
                  <a:pt x="3128" y="1169"/>
                </a:lnTo>
                <a:lnTo>
                  <a:pt x="3127" y="1169"/>
                </a:lnTo>
                <a:lnTo>
                  <a:pt x="3125" y="1169"/>
                </a:lnTo>
                <a:lnTo>
                  <a:pt x="3125" y="1169"/>
                </a:lnTo>
                <a:lnTo>
                  <a:pt x="3124" y="1169"/>
                </a:lnTo>
                <a:lnTo>
                  <a:pt x="3122" y="1168"/>
                </a:lnTo>
                <a:lnTo>
                  <a:pt x="3121" y="1168"/>
                </a:lnTo>
                <a:lnTo>
                  <a:pt x="3121" y="1168"/>
                </a:lnTo>
                <a:lnTo>
                  <a:pt x="3121" y="1168"/>
                </a:lnTo>
                <a:lnTo>
                  <a:pt x="3120" y="1167"/>
                </a:lnTo>
                <a:lnTo>
                  <a:pt x="3120" y="1167"/>
                </a:lnTo>
                <a:lnTo>
                  <a:pt x="3120" y="1165"/>
                </a:lnTo>
                <a:lnTo>
                  <a:pt x="3121" y="1165"/>
                </a:lnTo>
                <a:lnTo>
                  <a:pt x="3121" y="1165"/>
                </a:lnTo>
                <a:lnTo>
                  <a:pt x="3122" y="1165"/>
                </a:lnTo>
                <a:lnTo>
                  <a:pt x="3122" y="1164"/>
                </a:lnTo>
                <a:lnTo>
                  <a:pt x="3121" y="1164"/>
                </a:lnTo>
                <a:lnTo>
                  <a:pt x="3121" y="1164"/>
                </a:lnTo>
                <a:lnTo>
                  <a:pt x="3120" y="1164"/>
                </a:lnTo>
                <a:lnTo>
                  <a:pt x="3117" y="1164"/>
                </a:lnTo>
                <a:lnTo>
                  <a:pt x="3117" y="1164"/>
                </a:lnTo>
                <a:lnTo>
                  <a:pt x="3116" y="1162"/>
                </a:lnTo>
                <a:lnTo>
                  <a:pt x="3114" y="1162"/>
                </a:lnTo>
                <a:lnTo>
                  <a:pt x="3114" y="1161"/>
                </a:lnTo>
                <a:lnTo>
                  <a:pt x="3116" y="1160"/>
                </a:lnTo>
                <a:lnTo>
                  <a:pt x="3114" y="1158"/>
                </a:lnTo>
                <a:lnTo>
                  <a:pt x="3114" y="1158"/>
                </a:lnTo>
                <a:lnTo>
                  <a:pt x="3114" y="1158"/>
                </a:lnTo>
                <a:lnTo>
                  <a:pt x="3113" y="1158"/>
                </a:lnTo>
                <a:lnTo>
                  <a:pt x="3110" y="1158"/>
                </a:lnTo>
                <a:lnTo>
                  <a:pt x="3110" y="1158"/>
                </a:lnTo>
                <a:lnTo>
                  <a:pt x="3109" y="1158"/>
                </a:lnTo>
                <a:lnTo>
                  <a:pt x="3107" y="1157"/>
                </a:lnTo>
                <a:lnTo>
                  <a:pt x="3107" y="1155"/>
                </a:lnTo>
                <a:lnTo>
                  <a:pt x="3107" y="1154"/>
                </a:lnTo>
                <a:lnTo>
                  <a:pt x="3106" y="1154"/>
                </a:lnTo>
                <a:lnTo>
                  <a:pt x="3105" y="1153"/>
                </a:lnTo>
                <a:lnTo>
                  <a:pt x="3105" y="1153"/>
                </a:lnTo>
                <a:lnTo>
                  <a:pt x="3105" y="1151"/>
                </a:lnTo>
                <a:lnTo>
                  <a:pt x="3105" y="1150"/>
                </a:lnTo>
                <a:lnTo>
                  <a:pt x="3105" y="1150"/>
                </a:lnTo>
                <a:lnTo>
                  <a:pt x="3102" y="1149"/>
                </a:lnTo>
                <a:lnTo>
                  <a:pt x="3102" y="1147"/>
                </a:lnTo>
                <a:lnTo>
                  <a:pt x="3100" y="1147"/>
                </a:lnTo>
                <a:lnTo>
                  <a:pt x="3099" y="1146"/>
                </a:lnTo>
                <a:lnTo>
                  <a:pt x="3098" y="1144"/>
                </a:lnTo>
                <a:lnTo>
                  <a:pt x="3096" y="1144"/>
                </a:lnTo>
                <a:lnTo>
                  <a:pt x="3096" y="1143"/>
                </a:lnTo>
                <a:lnTo>
                  <a:pt x="3095" y="1143"/>
                </a:lnTo>
                <a:lnTo>
                  <a:pt x="3095" y="1140"/>
                </a:lnTo>
                <a:lnTo>
                  <a:pt x="3094" y="1138"/>
                </a:lnTo>
                <a:lnTo>
                  <a:pt x="3094" y="1138"/>
                </a:lnTo>
                <a:lnTo>
                  <a:pt x="3094" y="1138"/>
                </a:lnTo>
                <a:lnTo>
                  <a:pt x="3095" y="1136"/>
                </a:lnTo>
                <a:lnTo>
                  <a:pt x="3096" y="1136"/>
                </a:lnTo>
                <a:lnTo>
                  <a:pt x="3100" y="1136"/>
                </a:lnTo>
                <a:lnTo>
                  <a:pt x="3102" y="1136"/>
                </a:lnTo>
                <a:lnTo>
                  <a:pt x="3102" y="1136"/>
                </a:lnTo>
                <a:lnTo>
                  <a:pt x="3102" y="1135"/>
                </a:lnTo>
                <a:lnTo>
                  <a:pt x="3102" y="1133"/>
                </a:lnTo>
                <a:lnTo>
                  <a:pt x="3100" y="1132"/>
                </a:lnTo>
                <a:lnTo>
                  <a:pt x="3100" y="1132"/>
                </a:lnTo>
                <a:lnTo>
                  <a:pt x="3100" y="1132"/>
                </a:lnTo>
                <a:lnTo>
                  <a:pt x="3099" y="1131"/>
                </a:lnTo>
                <a:lnTo>
                  <a:pt x="3099" y="1129"/>
                </a:lnTo>
                <a:lnTo>
                  <a:pt x="3099" y="1129"/>
                </a:lnTo>
                <a:lnTo>
                  <a:pt x="3098" y="1129"/>
                </a:lnTo>
                <a:lnTo>
                  <a:pt x="3098" y="1129"/>
                </a:lnTo>
                <a:lnTo>
                  <a:pt x="3096" y="1129"/>
                </a:lnTo>
                <a:lnTo>
                  <a:pt x="3095" y="1129"/>
                </a:lnTo>
                <a:lnTo>
                  <a:pt x="3094" y="1129"/>
                </a:lnTo>
                <a:lnTo>
                  <a:pt x="3088" y="1125"/>
                </a:lnTo>
                <a:lnTo>
                  <a:pt x="3085" y="1125"/>
                </a:lnTo>
                <a:lnTo>
                  <a:pt x="3084" y="1125"/>
                </a:lnTo>
                <a:lnTo>
                  <a:pt x="3083" y="1124"/>
                </a:lnTo>
                <a:lnTo>
                  <a:pt x="3081" y="1124"/>
                </a:lnTo>
                <a:lnTo>
                  <a:pt x="3083" y="1121"/>
                </a:lnTo>
                <a:lnTo>
                  <a:pt x="3083" y="1118"/>
                </a:lnTo>
                <a:lnTo>
                  <a:pt x="3081" y="1118"/>
                </a:lnTo>
                <a:lnTo>
                  <a:pt x="3077" y="1114"/>
                </a:lnTo>
                <a:lnTo>
                  <a:pt x="3077" y="1114"/>
                </a:lnTo>
                <a:lnTo>
                  <a:pt x="3076" y="1114"/>
                </a:lnTo>
                <a:lnTo>
                  <a:pt x="3074" y="1113"/>
                </a:lnTo>
                <a:lnTo>
                  <a:pt x="3074" y="1113"/>
                </a:lnTo>
                <a:lnTo>
                  <a:pt x="3073" y="1111"/>
                </a:lnTo>
                <a:lnTo>
                  <a:pt x="3072" y="1111"/>
                </a:lnTo>
                <a:lnTo>
                  <a:pt x="3072" y="1110"/>
                </a:lnTo>
                <a:lnTo>
                  <a:pt x="3070" y="1110"/>
                </a:lnTo>
                <a:lnTo>
                  <a:pt x="3070" y="1109"/>
                </a:lnTo>
                <a:lnTo>
                  <a:pt x="3069" y="1109"/>
                </a:lnTo>
                <a:lnTo>
                  <a:pt x="3069" y="1109"/>
                </a:lnTo>
                <a:lnTo>
                  <a:pt x="3069" y="1109"/>
                </a:lnTo>
                <a:lnTo>
                  <a:pt x="3067" y="1109"/>
                </a:lnTo>
                <a:lnTo>
                  <a:pt x="3066" y="1109"/>
                </a:lnTo>
                <a:lnTo>
                  <a:pt x="3066" y="1109"/>
                </a:lnTo>
                <a:lnTo>
                  <a:pt x="3065" y="1109"/>
                </a:lnTo>
                <a:lnTo>
                  <a:pt x="3063" y="1107"/>
                </a:lnTo>
                <a:lnTo>
                  <a:pt x="3063" y="1107"/>
                </a:lnTo>
                <a:lnTo>
                  <a:pt x="3062" y="1106"/>
                </a:lnTo>
                <a:lnTo>
                  <a:pt x="3061" y="1104"/>
                </a:lnTo>
                <a:lnTo>
                  <a:pt x="3059" y="1104"/>
                </a:lnTo>
                <a:lnTo>
                  <a:pt x="3056" y="1104"/>
                </a:lnTo>
                <a:lnTo>
                  <a:pt x="3055" y="1104"/>
                </a:lnTo>
                <a:lnTo>
                  <a:pt x="3055" y="1104"/>
                </a:lnTo>
                <a:lnTo>
                  <a:pt x="3051" y="1103"/>
                </a:lnTo>
                <a:lnTo>
                  <a:pt x="3048" y="1102"/>
                </a:lnTo>
                <a:lnTo>
                  <a:pt x="3045" y="1100"/>
                </a:lnTo>
                <a:lnTo>
                  <a:pt x="3045" y="1100"/>
                </a:lnTo>
                <a:lnTo>
                  <a:pt x="3045" y="1100"/>
                </a:lnTo>
                <a:lnTo>
                  <a:pt x="3044" y="1100"/>
                </a:lnTo>
                <a:lnTo>
                  <a:pt x="3043" y="1099"/>
                </a:lnTo>
                <a:lnTo>
                  <a:pt x="3039" y="1098"/>
                </a:lnTo>
                <a:lnTo>
                  <a:pt x="3037" y="1098"/>
                </a:lnTo>
                <a:lnTo>
                  <a:pt x="3034" y="1098"/>
                </a:lnTo>
                <a:lnTo>
                  <a:pt x="3034" y="1096"/>
                </a:lnTo>
                <a:lnTo>
                  <a:pt x="3033" y="1096"/>
                </a:lnTo>
                <a:lnTo>
                  <a:pt x="3033" y="1096"/>
                </a:lnTo>
                <a:lnTo>
                  <a:pt x="3030" y="1096"/>
                </a:lnTo>
                <a:lnTo>
                  <a:pt x="3029" y="1095"/>
                </a:lnTo>
                <a:lnTo>
                  <a:pt x="3029" y="1095"/>
                </a:lnTo>
                <a:lnTo>
                  <a:pt x="3029" y="1095"/>
                </a:lnTo>
                <a:lnTo>
                  <a:pt x="3026" y="1095"/>
                </a:lnTo>
                <a:lnTo>
                  <a:pt x="3025" y="1095"/>
                </a:lnTo>
                <a:lnTo>
                  <a:pt x="3022" y="1093"/>
                </a:lnTo>
                <a:lnTo>
                  <a:pt x="3019" y="1092"/>
                </a:lnTo>
                <a:lnTo>
                  <a:pt x="3019" y="1092"/>
                </a:lnTo>
                <a:lnTo>
                  <a:pt x="3018" y="1092"/>
                </a:lnTo>
                <a:lnTo>
                  <a:pt x="3017" y="1091"/>
                </a:lnTo>
                <a:lnTo>
                  <a:pt x="3015" y="1091"/>
                </a:lnTo>
                <a:lnTo>
                  <a:pt x="3015" y="1091"/>
                </a:lnTo>
                <a:lnTo>
                  <a:pt x="3014" y="1089"/>
                </a:lnTo>
                <a:lnTo>
                  <a:pt x="3008" y="1088"/>
                </a:lnTo>
                <a:lnTo>
                  <a:pt x="3008" y="1088"/>
                </a:lnTo>
                <a:lnTo>
                  <a:pt x="3007" y="1087"/>
                </a:lnTo>
                <a:lnTo>
                  <a:pt x="3006" y="1087"/>
                </a:lnTo>
                <a:lnTo>
                  <a:pt x="3004" y="1088"/>
                </a:lnTo>
                <a:lnTo>
                  <a:pt x="3001" y="1089"/>
                </a:lnTo>
                <a:lnTo>
                  <a:pt x="3000" y="1089"/>
                </a:lnTo>
                <a:lnTo>
                  <a:pt x="3000" y="1091"/>
                </a:lnTo>
                <a:lnTo>
                  <a:pt x="3000" y="1091"/>
                </a:lnTo>
                <a:lnTo>
                  <a:pt x="3000" y="1091"/>
                </a:lnTo>
                <a:lnTo>
                  <a:pt x="3000" y="1092"/>
                </a:lnTo>
                <a:lnTo>
                  <a:pt x="2999" y="1092"/>
                </a:lnTo>
                <a:lnTo>
                  <a:pt x="2997" y="1093"/>
                </a:lnTo>
                <a:lnTo>
                  <a:pt x="2995" y="1093"/>
                </a:lnTo>
                <a:lnTo>
                  <a:pt x="2993" y="1095"/>
                </a:lnTo>
                <a:lnTo>
                  <a:pt x="2992" y="1095"/>
                </a:lnTo>
                <a:lnTo>
                  <a:pt x="2992" y="1096"/>
                </a:lnTo>
                <a:lnTo>
                  <a:pt x="2992" y="1096"/>
                </a:lnTo>
                <a:lnTo>
                  <a:pt x="2992" y="1098"/>
                </a:lnTo>
                <a:lnTo>
                  <a:pt x="2989" y="1099"/>
                </a:lnTo>
                <a:lnTo>
                  <a:pt x="2989" y="1099"/>
                </a:lnTo>
                <a:lnTo>
                  <a:pt x="2988" y="1100"/>
                </a:lnTo>
                <a:lnTo>
                  <a:pt x="2988" y="1100"/>
                </a:lnTo>
                <a:lnTo>
                  <a:pt x="2985" y="1103"/>
                </a:lnTo>
                <a:lnTo>
                  <a:pt x="2985" y="1103"/>
                </a:lnTo>
                <a:lnTo>
                  <a:pt x="2984" y="1104"/>
                </a:lnTo>
                <a:lnTo>
                  <a:pt x="2984" y="1104"/>
                </a:lnTo>
                <a:lnTo>
                  <a:pt x="2982" y="1104"/>
                </a:lnTo>
                <a:lnTo>
                  <a:pt x="2981" y="1104"/>
                </a:lnTo>
                <a:lnTo>
                  <a:pt x="2979" y="1104"/>
                </a:lnTo>
                <a:lnTo>
                  <a:pt x="2978" y="1103"/>
                </a:lnTo>
                <a:lnTo>
                  <a:pt x="2978" y="1103"/>
                </a:lnTo>
                <a:lnTo>
                  <a:pt x="2978" y="1102"/>
                </a:lnTo>
                <a:lnTo>
                  <a:pt x="2978" y="1100"/>
                </a:lnTo>
                <a:lnTo>
                  <a:pt x="2978" y="1100"/>
                </a:lnTo>
                <a:lnTo>
                  <a:pt x="2977" y="1100"/>
                </a:lnTo>
                <a:lnTo>
                  <a:pt x="2977" y="1100"/>
                </a:lnTo>
                <a:lnTo>
                  <a:pt x="2977" y="1098"/>
                </a:lnTo>
                <a:lnTo>
                  <a:pt x="2975" y="1098"/>
                </a:lnTo>
                <a:lnTo>
                  <a:pt x="2975" y="1096"/>
                </a:lnTo>
                <a:lnTo>
                  <a:pt x="2975" y="1096"/>
                </a:lnTo>
                <a:lnTo>
                  <a:pt x="2975" y="1096"/>
                </a:lnTo>
                <a:lnTo>
                  <a:pt x="2974" y="1098"/>
                </a:lnTo>
                <a:lnTo>
                  <a:pt x="2974" y="1099"/>
                </a:lnTo>
                <a:lnTo>
                  <a:pt x="2974" y="1099"/>
                </a:lnTo>
                <a:lnTo>
                  <a:pt x="2974" y="1098"/>
                </a:lnTo>
                <a:lnTo>
                  <a:pt x="2971" y="1095"/>
                </a:lnTo>
                <a:lnTo>
                  <a:pt x="2971" y="1093"/>
                </a:lnTo>
                <a:lnTo>
                  <a:pt x="2971" y="1092"/>
                </a:lnTo>
                <a:lnTo>
                  <a:pt x="2971" y="1091"/>
                </a:lnTo>
                <a:lnTo>
                  <a:pt x="2971" y="1091"/>
                </a:lnTo>
                <a:lnTo>
                  <a:pt x="2971" y="1089"/>
                </a:lnTo>
                <a:lnTo>
                  <a:pt x="2971" y="1088"/>
                </a:lnTo>
                <a:lnTo>
                  <a:pt x="2973" y="1087"/>
                </a:lnTo>
                <a:lnTo>
                  <a:pt x="2973" y="1087"/>
                </a:lnTo>
                <a:lnTo>
                  <a:pt x="2973" y="1085"/>
                </a:lnTo>
                <a:lnTo>
                  <a:pt x="2973" y="1085"/>
                </a:lnTo>
                <a:lnTo>
                  <a:pt x="2971" y="1084"/>
                </a:lnTo>
                <a:lnTo>
                  <a:pt x="2971" y="1084"/>
                </a:lnTo>
                <a:lnTo>
                  <a:pt x="2971" y="1082"/>
                </a:lnTo>
                <a:lnTo>
                  <a:pt x="2971" y="1081"/>
                </a:lnTo>
                <a:lnTo>
                  <a:pt x="2971" y="1081"/>
                </a:lnTo>
                <a:lnTo>
                  <a:pt x="2970" y="1080"/>
                </a:lnTo>
                <a:lnTo>
                  <a:pt x="2970" y="1080"/>
                </a:lnTo>
                <a:lnTo>
                  <a:pt x="2968" y="1080"/>
                </a:lnTo>
                <a:lnTo>
                  <a:pt x="2967" y="1080"/>
                </a:lnTo>
                <a:lnTo>
                  <a:pt x="2964" y="1080"/>
                </a:lnTo>
                <a:lnTo>
                  <a:pt x="2963" y="1078"/>
                </a:lnTo>
                <a:lnTo>
                  <a:pt x="2962" y="1077"/>
                </a:lnTo>
                <a:lnTo>
                  <a:pt x="2959" y="1077"/>
                </a:lnTo>
                <a:lnTo>
                  <a:pt x="2957" y="1076"/>
                </a:lnTo>
                <a:lnTo>
                  <a:pt x="2956" y="1076"/>
                </a:lnTo>
                <a:lnTo>
                  <a:pt x="2955" y="1076"/>
                </a:lnTo>
                <a:lnTo>
                  <a:pt x="2952" y="1077"/>
                </a:lnTo>
                <a:lnTo>
                  <a:pt x="2952" y="1077"/>
                </a:lnTo>
                <a:lnTo>
                  <a:pt x="2952" y="1078"/>
                </a:lnTo>
                <a:lnTo>
                  <a:pt x="2951" y="1078"/>
                </a:lnTo>
                <a:lnTo>
                  <a:pt x="2949" y="1078"/>
                </a:lnTo>
                <a:lnTo>
                  <a:pt x="2949" y="1080"/>
                </a:lnTo>
                <a:lnTo>
                  <a:pt x="2945" y="1080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2"/>
                </a:lnTo>
                <a:lnTo>
                  <a:pt x="2944" y="1084"/>
                </a:lnTo>
                <a:lnTo>
                  <a:pt x="2942" y="1084"/>
                </a:lnTo>
                <a:lnTo>
                  <a:pt x="2942" y="1085"/>
                </a:lnTo>
                <a:lnTo>
                  <a:pt x="2942" y="1085"/>
                </a:lnTo>
                <a:lnTo>
                  <a:pt x="2941" y="1085"/>
                </a:lnTo>
                <a:lnTo>
                  <a:pt x="2941" y="1087"/>
                </a:lnTo>
                <a:lnTo>
                  <a:pt x="2942" y="1087"/>
                </a:lnTo>
                <a:lnTo>
                  <a:pt x="2942" y="1087"/>
                </a:lnTo>
                <a:lnTo>
                  <a:pt x="2944" y="1087"/>
                </a:lnTo>
                <a:lnTo>
                  <a:pt x="2944" y="1087"/>
                </a:lnTo>
                <a:lnTo>
                  <a:pt x="2944" y="1087"/>
                </a:lnTo>
                <a:lnTo>
                  <a:pt x="2948" y="1088"/>
                </a:lnTo>
                <a:lnTo>
                  <a:pt x="2949" y="1088"/>
                </a:lnTo>
                <a:lnTo>
                  <a:pt x="2951" y="1088"/>
                </a:lnTo>
                <a:lnTo>
                  <a:pt x="2951" y="1089"/>
                </a:lnTo>
                <a:lnTo>
                  <a:pt x="2951" y="1091"/>
                </a:lnTo>
                <a:lnTo>
                  <a:pt x="2951" y="1092"/>
                </a:lnTo>
                <a:lnTo>
                  <a:pt x="2952" y="1092"/>
                </a:lnTo>
                <a:lnTo>
                  <a:pt x="2952" y="1092"/>
                </a:lnTo>
                <a:lnTo>
                  <a:pt x="2953" y="1093"/>
                </a:lnTo>
                <a:lnTo>
                  <a:pt x="2953" y="1093"/>
                </a:lnTo>
                <a:lnTo>
                  <a:pt x="2955" y="1093"/>
                </a:lnTo>
                <a:lnTo>
                  <a:pt x="2956" y="1093"/>
                </a:lnTo>
                <a:lnTo>
                  <a:pt x="2957" y="1093"/>
                </a:lnTo>
                <a:lnTo>
                  <a:pt x="2959" y="1095"/>
                </a:lnTo>
                <a:lnTo>
                  <a:pt x="2960" y="1095"/>
                </a:lnTo>
                <a:lnTo>
                  <a:pt x="2963" y="1093"/>
                </a:lnTo>
                <a:lnTo>
                  <a:pt x="2964" y="1093"/>
                </a:lnTo>
                <a:lnTo>
                  <a:pt x="2964" y="1093"/>
                </a:lnTo>
                <a:lnTo>
                  <a:pt x="2967" y="1093"/>
                </a:lnTo>
                <a:lnTo>
                  <a:pt x="2968" y="1092"/>
                </a:lnTo>
                <a:lnTo>
                  <a:pt x="2968" y="1093"/>
                </a:lnTo>
                <a:lnTo>
                  <a:pt x="2968" y="1093"/>
                </a:lnTo>
                <a:lnTo>
                  <a:pt x="2968" y="1093"/>
                </a:lnTo>
                <a:lnTo>
                  <a:pt x="2968" y="1095"/>
                </a:lnTo>
                <a:lnTo>
                  <a:pt x="2968" y="1095"/>
                </a:lnTo>
                <a:lnTo>
                  <a:pt x="2968" y="1095"/>
                </a:lnTo>
                <a:lnTo>
                  <a:pt x="2968" y="1096"/>
                </a:lnTo>
                <a:lnTo>
                  <a:pt x="2968" y="1096"/>
                </a:lnTo>
                <a:lnTo>
                  <a:pt x="2967" y="1096"/>
                </a:lnTo>
                <a:lnTo>
                  <a:pt x="2967" y="1096"/>
                </a:lnTo>
                <a:lnTo>
                  <a:pt x="2967" y="1098"/>
                </a:lnTo>
                <a:lnTo>
                  <a:pt x="2967" y="1098"/>
                </a:lnTo>
                <a:lnTo>
                  <a:pt x="2966" y="1096"/>
                </a:lnTo>
                <a:lnTo>
                  <a:pt x="2966" y="1096"/>
                </a:lnTo>
                <a:lnTo>
                  <a:pt x="2964" y="1096"/>
                </a:lnTo>
                <a:lnTo>
                  <a:pt x="2963" y="1096"/>
                </a:lnTo>
                <a:lnTo>
                  <a:pt x="2962" y="1096"/>
                </a:lnTo>
                <a:lnTo>
                  <a:pt x="2962" y="1096"/>
                </a:lnTo>
                <a:lnTo>
                  <a:pt x="2960" y="1096"/>
                </a:lnTo>
                <a:lnTo>
                  <a:pt x="2959" y="1098"/>
                </a:lnTo>
                <a:lnTo>
                  <a:pt x="2957" y="1099"/>
                </a:lnTo>
                <a:lnTo>
                  <a:pt x="2957" y="1099"/>
                </a:lnTo>
                <a:lnTo>
                  <a:pt x="2956" y="1099"/>
                </a:lnTo>
                <a:lnTo>
                  <a:pt x="2953" y="1098"/>
                </a:lnTo>
                <a:lnTo>
                  <a:pt x="2953" y="1098"/>
                </a:lnTo>
                <a:lnTo>
                  <a:pt x="2952" y="1099"/>
                </a:lnTo>
                <a:lnTo>
                  <a:pt x="2951" y="1099"/>
                </a:lnTo>
                <a:lnTo>
                  <a:pt x="2951" y="1100"/>
                </a:lnTo>
                <a:lnTo>
                  <a:pt x="2952" y="1100"/>
                </a:lnTo>
                <a:lnTo>
                  <a:pt x="2952" y="1100"/>
                </a:lnTo>
                <a:lnTo>
                  <a:pt x="2953" y="1100"/>
                </a:lnTo>
                <a:lnTo>
                  <a:pt x="2955" y="1100"/>
                </a:lnTo>
                <a:lnTo>
                  <a:pt x="2956" y="1102"/>
                </a:lnTo>
                <a:lnTo>
                  <a:pt x="2957" y="1104"/>
                </a:lnTo>
                <a:lnTo>
                  <a:pt x="2959" y="1104"/>
                </a:lnTo>
                <a:lnTo>
                  <a:pt x="2959" y="1106"/>
                </a:lnTo>
                <a:lnTo>
                  <a:pt x="2957" y="1107"/>
                </a:lnTo>
                <a:lnTo>
                  <a:pt x="2959" y="1109"/>
                </a:lnTo>
                <a:lnTo>
                  <a:pt x="2959" y="1110"/>
                </a:lnTo>
                <a:lnTo>
                  <a:pt x="2959" y="1110"/>
                </a:lnTo>
                <a:lnTo>
                  <a:pt x="2960" y="1111"/>
                </a:lnTo>
                <a:lnTo>
                  <a:pt x="2960" y="1111"/>
                </a:lnTo>
                <a:lnTo>
                  <a:pt x="2962" y="1111"/>
                </a:lnTo>
                <a:lnTo>
                  <a:pt x="2962" y="1111"/>
                </a:lnTo>
                <a:lnTo>
                  <a:pt x="2963" y="1111"/>
                </a:lnTo>
                <a:lnTo>
                  <a:pt x="2964" y="1110"/>
                </a:lnTo>
                <a:lnTo>
                  <a:pt x="2964" y="1109"/>
                </a:lnTo>
                <a:lnTo>
                  <a:pt x="2964" y="1109"/>
                </a:lnTo>
                <a:lnTo>
                  <a:pt x="2964" y="1109"/>
                </a:lnTo>
                <a:lnTo>
                  <a:pt x="2966" y="1107"/>
                </a:lnTo>
                <a:lnTo>
                  <a:pt x="2966" y="1106"/>
                </a:lnTo>
                <a:lnTo>
                  <a:pt x="2966" y="1104"/>
                </a:lnTo>
                <a:lnTo>
                  <a:pt x="2966" y="1104"/>
                </a:lnTo>
                <a:lnTo>
                  <a:pt x="2967" y="1104"/>
                </a:lnTo>
                <a:lnTo>
                  <a:pt x="2967" y="1103"/>
                </a:lnTo>
                <a:lnTo>
                  <a:pt x="2967" y="1102"/>
                </a:lnTo>
                <a:lnTo>
                  <a:pt x="2967" y="1102"/>
                </a:lnTo>
                <a:lnTo>
                  <a:pt x="2967" y="1102"/>
                </a:lnTo>
                <a:lnTo>
                  <a:pt x="2968" y="1102"/>
                </a:lnTo>
                <a:lnTo>
                  <a:pt x="2968" y="1103"/>
                </a:lnTo>
                <a:lnTo>
                  <a:pt x="2967" y="1103"/>
                </a:lnTo>
                <a:lnTo>
                  <a:pt x="2967" y="1104"/>
                </a:lnTo>
                <a:lnTo>
                  <a:pt x="2967" y="1106"/>
                </a:lnTo>
                <a:lnTo>
                  <a:pt x="2967" y="1106"/>
                </a:lnTo>
                <a:lnTo>
                  <a:pt x="2968" y="1107"/>
                </a:lnTo>
                <a:lnTo>
                  <a:pt x="2968" y="1107"/>
                </a:lnTo>
                <a:lnTo>
                  <a:pt x="2968" y="1107"/>
                </a:lnTo>
                <a:lnTo>
                  <a:pt x="2970" y="1109"/>
                </a:lnTo>
                <a:lnTo>
                  <a:pt x="2970" y="1109"/>
                </a:lnTo>
                <a:lnTo>
                  <a:pt x="2970" y="1109"/>
                </a:lnTo>
                <a:lnTo>
                  <a:pt x="2971" y="1109"/>
                </a:lnTo>
                <a:lnTo>
                  <a:pt x="2971" y="1109"/>
                </a:lnTo>
                <a:lnTo>
                  <a:pt x="2971" y="1109"/>
                </a:lnTo>
                <a:lnTo>
                  <a:pt x="2971" y="1110"/>
                </a:lnTo>
                <a:lnTo>
                  <a:pt x="2973" y="1110"/>
                </a:lnTo>
                <a:lnTo>
                  <a:pt x="2974" y="1110"/>
                </a:lnTo>
                <a:lnTo>
                  <a:pt x="2974" y="1110"/>
                </a:lnTo>
                <a:lnTo>
                  <a:pt x="2975" y="1110"/>
                </a:lnTo>
                <a:lnTo>
                  <a:pt x="2975" y="1110"/>
                </a:lnTo>
                <a:lnTo>
                  <a:pt x="2977" y="1110"/>
                </a:lnTo>
                <a:lnTo>
                  <a:pt x="2977" y="1110"/>
                </a:lnTo>
                <a:lnTo>
                  <a:pt x="2978" y="1110"/>
                </a:lnTo>
                <a:lnTo>
                  <a:pt x="2977" y="1110"/>
                </a:lnTo>
                <a:lnTo>
                  <a:pt x="2977" y="1110"/>
                </a:lnTo>
                <a:lnTo>
                  <a:pt x="2977" y="1111"/>
                </a:lnTo>
                <a:lnTo>
                  <a:pt x="2977" y="1113"/>
                </a:lnTo>
                <a:lnTo>
                  <a:pt x="2981" y="1114"/>
                </a:lnTo>
                <a:lnTo>
                  <a:pt x="2982" y="1114"/>
                </a:lnTo>
                <a:lnTo>
                  <a:pt x="2982" y="1114"/>
                </a:lnTo>
                <a:lnTo>
                  <a:pt x="2984" y="1114"/>
                </a:lnTo>
                <a:lnTo>
                  <a:pt x="2986" y="1116"/>
                </a:lnTo>
                <a:lnTo>
                  <a:pt x="2989" y="1116"/>
                </a:lnTo>
                <a:lnTo>
                  <a:pt x="2990" y="1116"/>
                </a:lnTo>
                <a:lnTo>
                  <a:pt x="2990" y="1117"/>
                </a:lnTo>
                <a:lnTo>
                  <a:pt x="2993" y="1117"/>
                </a:lnTo>
                <a:lnTo>
                  <a:pt x="2995" y="1118"/>
                </a:lnTo>
                <a:lnTo>
                  <a:pt x="2997" y="1118"/>
                </a:lnTo>
                <a:lnTo>
                  <a:pt x="2997" y="1120"/>
                </a:lnTo>
                <a:lnTo>
                  <a:pt x="2999" y="1120"/>
                </a:lnTo>
                <a:lnTo>
                  <a:pt x="2999" y="1120"/>
                </a:lnTo>
                <a:lnTo>
                  <a:pt x="2999" y="1120"/>
                </a:lnTo>
                <a:lnTo>
                  <a:pt x="3000" y="1120"/>
                </a:lnTo>
                <a:lnTo>
                  <a:pt x="3000" y="1120"/>
                </a:lnTo>
                <a:lnTo>
                  <a:pt x="3000" y="1120"/>
                </a:lnTo>
                <a:lnTo>
                  <a:pt x="3001" y="1120"/>
                </a:lnTo>
                <a:lnTo>
                  <a:pt x="3001" y="1120"/>
                </a:lnTo>
                <a:lnTo>
                  <a:pt x="3006" y="1122"/>
                </a:lnTo>
                <a:lnTo>
                  <a:pt x="3006" y="1122"/>
                </a:lnTo>
                <a:lnTo>
                  <a:pt x="3007" y="1124"/>
                </a:lnTo>
                <a:lnTo>
                  <a:pt x="3007" y="1124"/>
                </a:lnTo>
                <a:lnTo>
                  <a:pt x="3007" y="1124"/>
                </a:lnTo>
                <a:lnTo>
                  <a:pt x="3008" y="1124"/>
                </a:lnTo>
                <a:lnTo>
                  <a:pt x="3008" y="1124"/>
                </a:lnTo>
                <a:lnTo>
                  <a:pt x="3008" y="1125"/>
                </a:lnTo>
                <a:lnTo>
                  <a:pt x="3008" y="1127"/>
                </a:lnTo>
                <a:lnTo>
                  <a:pt x="3008" y="1127"/>
                </a:lnTo>
                <a:lnTo>
                  <a:pt x="3008" y="1127"/>
                </a:lnTo>
                <a:lnTo>
                  <a:pt x="3010" y="1127"/>
                </a:lnTo>
                <a:lnTo>
                  <a:pt x="3010" y="1127"/>
                </a:lnTo>
                <a:lnTo>
                  <a:pt x="3010" y="1127"/>
                </a:lnTo>
                <a:lnTo>
                  <a:pt x="3011" y="1127"/>
                </a:lnTo>
                <a:lnTo>
                  <a:pt x="3010" y="1127"/>
                </a:lnTo>
                <a:lnTo>
                  <a:pt x="3010" y="1128"/>
                </a:lnTo>
                <a:lnTo>
                  <a:pt x="3011" y="1128"/>
                </a:lnTo>
                <a:lnTo>
                  <a:pt x="3011" y="1128"/>
                </a:lnTo>
                <a:lnTo>
                  <a:pt x="3011" y="1128"/>
                </a:lnTo>
                <a:lnTo>
                  <a:pt x="3011" y="1129"/>
                </a:lnTo>
                <a:lnTo>
                  <a:pt x="3011" y="1131"/>
                </a:lnTo>
                <a:lnTo>
                  <a:pt x="3012" y="1132"/>
                </a:lnTo>
                <a:lnTo>
                  <a:pt x="3012" y="1133"/>
                </a:lnTo>
                <a:lnTo>
                  <a:pt x="3014" y="1135"/>
                </a:lnTo>
                <a:lnTo>
                  <a:pt x="3015" y="1135"/>
                </a:lnTo>
                <a:lnTo>
                  <a:pt x="3015" y="1136"/>
                </a:lnTo>
                <a:lnTo>
                  <a:pt x="3015" y="1138"/>
                </a:lnTo>
                <a:lnTo>
                  <a:pt x="3017" y="1138"/>
                </a:lnTo>
                <a:lnTo>
                  <a:pt x="3014" y="1138"/>
                </a:lnTo>
                <a:lnTo>
                  <a:pt x="3014" y="1138"/>
                </a:lnTo>
                <a:lnTo>
                  <a:pt x="3014" y="1139"/>
                </a:lnTo>
                <a:lnTo>
                  <a:pt x="3015" y="1139"/>
                </a:lnTo>
                <a:lnTo>
                  <a:pt x="3017" y="1140"/>
                </a:lnTo>
                <a:lnTo>
                  <a:pt x="3018" y="1140"/>
                </a:lnTo>
                <a:lnTo>
                  <a:pt x="3018" y="1140"/>
                </a:lnTo>
                <a:lnTo>
                  <a:pt x="3019" y="1140"/>
                </a:lnTo>
                <a:lnTo>
                  <a:pt x="3018" y="1142"/>
                </a:lnTo>
                <a:lnTo>
                  <a:pt x="3018" y="1142"/>
                </a:lnTo>
                <a:lnTo>
                  <a:pt x="3017" y="1140"/>
                </a:lnTo>
                <a:lnTo>
                  <a:pt x="3017" y="1140"/>
                </a:lnTo>
                <a:lnTo>
                  <a:pt x="3015" y="1140"/>
                </a:lnTo>
                <a:lnTo>
                  <a:pt x="3015" y="1142"/>
                </a:lnTo>
                <a:lnTo>
                  <a:pt x="3015" y="1142"/>
                </a:lnTo>
                <a:lnTo>
                  <a:pt x="3017" y="1142"/>
                </a:lnTo>
                <a:lnTo>
                  <a:pt x="3017" y="1143"/>
                </a:lnTo>
                <a:lnTo>
                  <a:pt x="3017" y="1143"/>
                </a:lnTo>
                <a:lnTo>
                  <a:pt x="3017" y="1143"/>
                </a:lnTo>
                <a:lnTo>
                  <a:pt x="3018" y="1144"/>
                </a:lnTo>
                <a:lnTo>
                  <a:pt x="3018" y="1144"/>
                </a:lnTo>
                <a:lnTo>
                  <a:pt x="3018" y="1144"/>
                </a:lnTo>
                <a:lnTo>
                  <a:pt x="3018" y="1146"/>
                </a:lnTo>
                <a:lnTo>
                  <a:pt x="3018" y="1147"/>
                </a:lnTo>
                <a:lnTo>
                  <a:pt x="3017" y="1147"/>
                </a:lnTo>
                <a:lnTo>
                  <a:pt x="3017" y="1149"/>
                </a:lnTo>
                <a:lnTo>
                  <a:pt x="3017" y="1149"/>
                </a:lnTo>
                <a:lnTo>
                  <a:pt x="3017" y="1150"/>
                </a:lnTo>
                <a:lnTo>
                  <a:pt x="3017" y="1150"/>
                </a:lnTo>
                <a:lnTo>
                  <a:pt x="3017" y="1150"/>
                </a:lnTo>
                <a:lnTo>
                  <a:pt x="3017" y="1151"/>
                </a:lnTo>
                <a:lnTo>
                  <a:pt x="3018" y="1150"/>
                </a:lnTo>
                <a:lnTo>
                  <a:pt x="3019" y="1149"/>
                </a:lnTo>
                <a:lnTo>
                  <a:pt x="3019" y="1149"/>
                </a:lnTo>
                <a:lnTo>
                  <a:pt x="3019" y="1149"/>
                </a:lnTo>
                <a:lnTo>
                  <a:pt x="3021" y="1150"/>
                </a:lnTo>
                <a:lnTo>
                  <a:pt x="3021" y="1150"/>
                </a:lnTo>
                <a:lnTo>
                  <a:pt x="3021" y="1150"/>
                </a:lnTo>
                <a:lnTo>
                  <a:pt x="3022" y="1150"/>
                </a:lnTo>
                <a:lnTo>
                  <a:pt x="3023" y="1150"/>
                </a:lnTo>
                <a:lnTo>
                  <a:pt x="3025" y="1150"/>
                </a:lnTo>
                <a:lnTo>
                  <a:pt x="3026" y="1150"/>
                </a:lnTo>
                <a:lnTo>
                  <a:pt x="3028" y="1149"/>
                </a:lnTo>
                <a:lnTo>
                  <a:pt x="3028" y="1147"/>
                </a:lnTo>
                <a:lnTo>
                  <a:pt x="3028" y="1149"/>
                </a:lnTo>
                <a:lnTo>
                  <a:pt x="3026" y="1150"/>
                </a:lnTo>
                <a:lnTo>
                  <a:pt x="3026" y="1150"/>
                </a:lnTo>
                <a:lnTo>
                  <a:pt x="3028" y="1150"/>
                </a:lnTo>
                <a:lnTo>
                  <a:pt x="3028" y="1151"/>
                </a:lnTo>
                <a:lnTo>
                  <a:pt x="3032" y="1154"/>
                </a:lnTo>
                <a:lnTo>
                  <a:pt x="3033" y="1155"/>
                </a:lnTo>
                <a:lnTo>
                  <a:pt x="3033" y="1157"/>
                </a:lnTo>
                <a:lnTo>
                  <a:pt x="3034" y="1158"/>
                </a:lnTo>
                <a:lnTo>
                  <a:pt x="3036" y="1158"/>
                </a:lnTo>
                <a:lnTo>
                  <a:pt x="3037" y="1160"/>
                </a:lnTo>
                <a:lnTo>
                  <a:pt x="3039" y="1160"/>
                </a:lnTo>
                <a:lnTo>
                  <a:pt x="3039" y="1160"/>
                </a:lnTo>
                <a:lnTo>
                  <a:pt x="3040" y="1160"/>
                </a:lnTo>
                <a:lnTo>
                  <a:pt x="3041" y="1160"/>
                </a:lnTo>
                <a:lnTo>
                  <a:pt x="3043" y="1160"/>
                </a:lnTo>
                <a:lnTo>
                  <a:pt x="3043" y="1160"/>
                </a:lnTo>
                <a:lnTo>
                  <a:pt x="3045" y="1160"/>
                </a:lnTo>
                <a:lnTo>
                  <a:pt x="3048" y="1160"/>
                </a:lnTo>
                <a:lnTo>
                  <a:pt x="3048" y="1160"/>
                </a:lnTo>
                <a:lnTo>
                  <a:pt x="3050" y="1160"/>
                </a:lnTo>
                <a:lnTo>
                  <a:pt x="3050" y="1160"/>
                </a:lnTo>
                <a:lnTo>
                  <a:pt x="3051" y="1161"/>
                </a:lnTo>
                <a:lnTo>
                  <a:pt x="3052" y="1161"/>
                </a:lnTo>
                <a:lnTo>
                  <a:pt x="3054" y="1160"/>
                </a:lnTo>
                <a:lnTo>
                  <a:pt x="3056" y="1158"/>
                </a:lnTo>
                <a:lnTo>
                  <a:pt x="3058" y="1158"/>
                </a:lnTo>
                <a:lnTo>
                  <a:pt x="3059" y="1157"/>
                </a:lnTo>
                <a:lnTo>
                  <a:pt x="3059" y="1157"/>
                </a:lnTo>
                <a:lnTo>
                  <a:pt x="3059" y="1155"/>
                </a:lnTo>
                <a:lnTo>
                  <a:pt x="3059" y="1155"/>
                </a:lnTo>
                <a:lnTo>
                  <a:pt x="3058" y="1154"/>
                </a:lnTo>
                <a:lnTo>
                  <a:pt x="3058" y="1154"/>
                </a:lnTo>
                <a:lnTo>
                  <a:pt x="3056" y="1153"/>
                </a:lnTo>
                <a:lnTo>
                  <a:pt x="3056" y="1153"/>
                </a:lnTo>
                <a:lnTo>
                  <a:pt x="3055" y="1153"/>
                </a:lnTo>
                <a:lnTo>
                  <a:pt x="3054" y="1151"/>
                </a:lnTo>
                <a:lnTo>
                  <a:pt x="3051" y="1151"/>
                </a:lnTo>
                <a:lnTo>
                  <a:pt x="3051" y="1151"/>
                </a:lnTo>
                <a:lnTo>
                  <a:pt x="3050" y="1151"/>
                </a:lnTo>
                <a:lnTo>
                  <a:pt x="3050" y="1151"/>
                </a:lnTo>
                <a:lnTo>
                  <a:pt x="3050" y="1150"/>
                </a:lnTo>
                <a:lnTo>
                  <a:pt x="3048" y="1150"/>
                </a:lnTo>
                <a:lnTo>
                  <a:pt x="3048" y="1150"/>
                </a:lnTo>
                <a:lnTo>
                  <a:pt x="3050" y="1150"/>
                </a:lnTo>
                <a:lnTo>
                  <a:pt x="3050" y="1150"/>
                </a:lnTo>
                <a:lnTo>
                  <a:pt x="3050" y="1151"/>
                </a:lnTo>
                <a:lnTo>
                  <a:pt x="3050" y="1151"/>
                </a:lnTo>
                <a:lnTo>
                  <a:pt x="3051" y="1151"/>
                </a:lnTo>
                <a:lnTo>
                  <a:pt x="3052" y="1151"/>
                </a:lnTo>
                <a:lnTo>
                  <a:pt x="3052" y="1151"/>
                </a:lnTo>
                <a:lnTo>
                  <a:pt x="3054" y="1151"/>
                </a:lnTo>
                <a:lnTo>
                  <a:pt x="3055" y="1151"/>
                </a:lnTo>
                <a:lnTo>
                  <a:pt x="3056" y="1151"/>
                </a:lnTo>
                <a:lnTo>
                  <a:pt x="3058" y="1151"/>
                </a:lnTo>
                <a:lnTo>
                  <a:pt x="3059" y="1151"/>
                </a:lnTo>
                <a:lnTo>
                  <a:pt x="3062" y="1150"/>
                </a:lnTo>
                <a:lnTo>
                  <a:pt x="3061" y="1150"/>
                </a:lnTo>
                <a:lnTo>
                  <a:pt x="3061" y="1149"/>
                </a:lnTo>
                <a:lnTo>
                  <a:pt x="3061" y="1149"/>
                </a:lnTo>
                <a:lnTo>
                  <a:pt x="3061" y="1149"/>
                </a:lnTo>
                <a:lnTo>
                  <a:pt x="3062" y="1149"/>
                </a:lnTo>
                <a:lnTo>
                  <a:pt x="3063" y="1149"/>
                </a:lnTo>
                <a:lnTo>
                  <a:pt x="3063" y="1149"/>
                </a:lnTo>
                <a:lnTo>
                  <a:pt x="3063" y="1149"/>
                </a:lnTo>
                <a:lnTo>
                  <a:pt x="3063" y="1147"/>
                </a:lnTo>
                <a:lnTo>
                  <a:pt x="3063" y="1149"/>
                </a:lnTo>
                <a:lnTo>
                  <a:pt x="3065" y="1147"/>
                </a:lnTo>
                <a:lnTo>
                  <a:pt x="3062" y="1144"/>
                </a:lnTo>
                <a:lnTo>
                  <a:pt x="3062" y="1143"/>
                </a:lnTo>
                <a:lnTo>
                  <a:pt x="3062" y="1143"/>
                </a:lnTo>
                <a:lnTo>
                  <a:pt x="3063" y="1144"/>
                </a:lnTo>
                <a:lnTo>
                  <a:pt x="3063" y="1144"/>
                </a:lnTo>
                <a:lnTo>
                  <a:pt x="3063" y="1146"/>
                </a:lnTo>
                <a:lnTo>
                  <a:pt x="3065" y="1146"/>
                </a:lnTo>
                <a:lnTo>
                  <a:pt x="3066" y="1146"/>
                </a:lnTo>
                <a:lnTo>
                  <a:pt x="3067" y="1146"/>
                </a:lnTo>
                <a:lnTo>
                  <a:pt x="3067" y="1146"/>
                </a:lnTo>
                <a:lnTo>
                  <a:pt x="3067" y="1146"/>
                </a:lnTo>
                <a:lnTo>
                  <a:pt x="3069" y="1146"/>
                </a:lnTo>
                <a:lnTo>
                  <a:pt x="3069" y="1146"/>
                </a:lnTo>
                <a:lnTo>
                  <a:pt x="3069" y="1146"/>
                </a:lnTo>
                <a:lnTo>
                  <a:pt x="3069" y="1144"/>
                </a:lnTo>
                <a:lnTo>
                  <a:pt x="3070" y="1144"/>
                </a:lnTo>
                <a:lnTo>
                  <a:pt x="3070" y="1144"/>
                </a:lnTo>
                <a:lnTo>
                  <a:pt x="3072" y="1144"/>
                </a:lnTo>
                <a:lnTo>
                  <a:pt x="3073" y="1144"/>
                </a:lnTo>
                <a:lnTo>
                  <a:pt x="3073" y="1144"/>
                </a:lnTo>
                <a:lnTo>
                  <a:pt x="3073" y="1146"/>
                </a:lnTo>
                <a:lnTo>
                  <a:pt x="3074" y="1146"/>
                </a:lnTo>
                <a:lnTo>
                  <a:pt x="3074" y="1146"/>
                </a:lnTo>
                <a:lnTo>
                  <a:pt x="3076" y="1147"/>
                </a:lnTo>
                <a:lnTo>
                  <a:pt x="3076" y="1147"/>
                </a:lnTo>
                <a:lnTo>
                  <a:pt x="3077" y="1147"/>
                </a:lnTo>
                <a:lnTo>
                  <a:pt x="3078" y="1147"/>
                </a:lnTo>
                <a:lnTo>
                  <a:pt x="3080" y="1147"/>
                </a:lnTo>
                <a:lnTo>
                  <a:pt x="3081" y="1149"/>
                </a:lnTo>
                <a:lnTo>
                  <a:pt x="3081" y="1149"/>
                </a:lnTo>
                <a:lnTo>
                  <a:pt x="3083" y="1149"/>
                </a:lnTo>
                <a:lnTo>
                  <a:pt x="3084" y="1149"/>
                </a:lnTo>
                <a:lnTo>
                  <a:pt x="3085" y="1150"/>
                </a:lnTo>
                <a:lnTo>
                  <a:pt x="3085" y="1150"/>
                </a:lnTo>
                <a:lnTo>
                  <a:pt x="3085" y="1150"/>
                </a:lnTo>
                <a:lnTo>
                  <a:pt x="3085" y="1151"/>
                </a:lnTo>
                <a:lnTo>
                  <a:pt x="3087" y="1151"/>
                </a:lnTo>
                <a:lnTo>
                  <a:pt x="3087" y="1153"/>
                </a:lnTo>
                <a:lnTo>
                  <a:pt x="3088" y="1154"/>
                </a:lnTo>
                <a:lnTo>
                  <a:pt x="3089" y="1155"/>
                </a:lnTo>
                <a:lnTo>
                  <a:pt x="3089" y="1157"/>
                </a:lnTo>
                <a:lnTo>
                  <a:pt x="3091" y="1158"/>
                </a:lnTo>
                <a:lnTo>
                  <a:pt x="3092" y="1158"/>
                </a:lnTo>
                <a:lnTo>
                  <a:pt x="3092" y="1158"/>
                </a:lnTo>
                <a:lnTo>
                  <a:pt x="3094" y="1158"/>
                </a:lnTo>
                <a:lnTo>
                  <a:pt x="3092" y="1160"/>
                </a:lnTo>
                <a:lnTo>
                  <a:pt x="3092" y="1160"/>
                </a:lnTo>
                <a:lnTo>
                  <a:pt x="3094" y="1161"/>
                </a:lnTo>
                <a:lnTo>
                  <a:pt x="3094" y="1162"/>
                </a:lnTo>
                <a:lnTo>
                  <a:pt x="3096" y="1164"/>
                </a:lnTo>
                <a:lnTo>
                  <a:pt x="3098" y="1164"/>
                </a:lnTo>
                <a:lnTo>
                  <a:pt x="3098" y="1165"/>
                </a:lnTo>
                <a:lnTo>
                  <a:pt x="3099" y="1167"/>
                </a:lnTo>
                <a:lnTo>
                  <a:pt x="3099" y="1167"/>
                </a:lnTo>
                <a:lnTo>
                  <a:pt x="3100" y="1168"/>
                </a:lnTo>
                <a:lnTo>
                  <a:pt x="3100" y="1168"/>
                </a:lnTo>
                <a:lnTo>
                  <a:pt x="3102" y="1168"/>
                </a:lnTo>
                <a:lnTo>
                  <a:pt x="3103" y="1169"/>
                </a:lnTo>
                <a:lnTo>
                  <a:pt x="3105" y="1169"/>
                </a:lnTo>
                <a:lnTo>
                  <a:pt x="3105" y="1168"/>
                </a:lnTo>
                <a:lnTo>
                  <a:pt x="3106" y="1169"/>
                </a:lnTo>
                <a:lnTo>
                  <a:pt x="3106" y="1169"/>
                </a:lnTo>
                <a:lnTo>
                  <a:pt x="3107" y="1169"/>
                </a:lnTo>
                <a:lnTo>
                  <a:pt x="3109" y="1169"/>
                </a:lnTo>
                <a:lnTo>
                  <a:pt x="3109" y="1169"/>
                </a:lnTo>
                <a:lnTo>
                  <a:pt x="3110" y="1169"/>
                </a:lnTo>
                <a:lnTo>
                  <a:pt x="3111" y="1169"/>
                </a:lnTo>
                <a:lnTo>
                  <a:pt x="3111" y="1169"/>
                </a:lnTo>
                <a:lnTo>
                  <a:pt x="3116" y="1171"/>
                </a:lnTo>
                <a:lnTo>
                  <a:pt x="3118" y="1171"/>
                </a:lnTo>
                <a:lnTo>
                  <a:pt x="3118" y="1171"/>
                </a:lnTo>
                <a:lnTo>
                  <a:pt x="3120" y="1171"/>
                </a:lnTo>
                <a:lnTo>
                  <a:pt x="3121" y="1171"/>
                </a:lnTo>
                <a:lnTo>
                  <a:pt x="3121" y="1172"/>
                </a:lnTo>
                <a:lnTo>
                  <a:pt x="3122" y="1172"/>
                </a:lnTo>
                <a:lnTo>
                  <a:pt x="3122" y="1173"/>
                </a:lnTo>
                <a:lnTo>
                  <a:pt x="3124" y="1173"/>
                </a:lnTo>
                <a:lnTo>
                  <a:pt x="3125" y="1173"/>
                </a:lnTo>
                <a:lnTo>
                  <a:pt x="3127" y="1173"/>
                </a:lnTo>
                <a:lnTo>
                  <a:pt x="3127" y="1173"/>
                </a:lnTo>
                <a:lnTo>
                  <a:pt x="3128" y="1173"/>
                </a:lnTo>
                <a:lnTo>
                  <a:pt x="3128" y="1172"/>
                </a:lnTo>
                <a:lnTo>
                  <a:pt x="3128" y="1172"/>
                </a:lnTo>
                <a:lnTo>
                  <a:pt x="3127" y="1172"/>
                </a:lnTo>
                <a:lnTo>
                  <a:pt x="3127" y="1171"/>
                </a:lnTo>
                <a:lnTo>
                  <a:pt x="3127" y="1171"/>
                </a:lnTo>
                <a:lnTo>
                  <a:pt x="3128" y="1171"/>
                </a:lnTo>
                <a:moveTo>
                  <a:pt x="3061" y="1153"/>
                </a:moveTo>
                <a:lnTo>
                  <a:pt x="3061" y="1153"/>
                </a:lnTo>
                <a:lnTo>
                  <a:pt x="3061" y="1153"/>
                </a:lnTo>
                <a:lnTo>
                  <a:pt x="3061" y="1151"/>
                </a:lnTo>
                <a:lnTo>
                  <a:pt x="3058" y="1151"/>
                </a:lnTo>
                <a:lnTo>
                  <a:pt x="3059" y="1153"/>
                </a:lnTo>
                <a:lnTo>
                  <a:pt x="3061" y="1153"/>
                </a:lnTo>
                <a:lnTo>
                  <a:pt x="3061" y="1153"/>
                </a:lnTo>
                <a:moveTo>
                  <a:pt x="3022" y="1235"/>
                </a:moveTo>
                <a:lnTo>
                  <a:pt x="3021" y="1235"/>
                </a:lnTo>
                <a:lnTo>
                  <a:pt x="3022" y="1235"/>
                </a:lnTo>
                <a:lnTo>
                  <a:pt x="3022" y="1235"/>
                </a:lnTo>
                <a:lnTo>
                  <a:pt x="3023" y="1235"/>
                </a:lnTo>
                <a:lnTo>
                  <a:pt x="3022" y="1235"/>
                </a:lnTo>
                <a:lnTo>
                  <a:pt x="3022" y="1234"/>
                </a:lnTo>
                <a:lnTo>
                  <a:pt x="3022" y="1235"/>
                </a:lnTo>
                <a:moveTo>
                  <a:pt x="3014" y="1151"/>
                </a:moveTo>
                <a:lnTo>
                  <a:pt x="3017" y="1153"/>
                </a:lnTo>
                <a:lnTo>
                  <a:pt x="3017" y="1153"/>
                </a:lnTo>
                <a:lnTo>
                  <a:pt x="3017" y="1151"/>
                </a:lnTo>
                <a:lnTo>
                  <a:pt x="3015" y="1150"/>
                </a:lnTo>
                <a:lnTo>
                  <a:pt x="3015" y="1150"/>
                </a:lnTo>
                <a:lnTo>
                  <a:pt x="3014" y="1150"/>
                </a:lnTo>
                <a:lnTo>
                  <a:pt x="3014" y="1151"/>
                </a:lnTo>
                <a:lnTo>
                  <a:pt x="3014" y="1151"/>
                </a:lnTo>
                <a:lnTo>
                  <a:pt x="3014" y="1151"/>
                </a:lnTo>
                <a:lnTo>
                  <a:pt x="3014" y="1151"/>
                </a:lnTo>
                <a:moveTo>
                  <a:pt x="3017" y="1147"/>
                </a:moveTo>
                <a:lnTo>
                  <a:pt x="3018" y="1146"/>
                </a:lnTo>
                <a:lnTo>
                  <a:pt x="3017" y="1144"/>
                </a:lnTo>
                <a:lnTo>
                  <a:pt x="3017" y="1143"/>
                </a:lnTo>
                <a:lnTo>
                  <a:pt x="3015" y="1143"/>
                </a:lnTo>
                <a:lnTo>
                  <a:pt x="3015" y="1143"/>
                </a:lnTo>
                <a:lnTo>
                  <a:pt x="3012" y="1143"/>
                </a:lnTo>
                <a:lnTo>
                  <a:pt x="3011" y="1143"/>
                </a:lnTo>
                <a:lnTo>
                  <a:pt x="3010" y="1143"/>
                </a:lnTo>
                <a:lnTo>
                  <a:pt x="3008" y="1144"/>
                </a:lnTo>
                <a:lnTo>
                  <a:pt x="3008" y="1144"/>
                </a:lnTo>
                <a:lnTo>
                  <a:pt x="3007" y="1147"/>
                </a:lnTo>
                <a:lnTo>
                  <a:pt x="3006" y="1151"/>
                </a:lnTo>
                <a:lnTo>
                  <a:pt x="3004" y="1153"/>
                </a:lnTo>
                <a:lnTo>
                  <a:pt x="3006" y="1153"/>
                </a:lnTo>
                <a:lnTo>
                  <a:pt x="3007" y="1151"/>
                </a:lnTo>
                <a:lnTo>
                  <a:pt x="3008" y="1151"/>
                </a:lnTo>
                <a:lnTo>
                  <a:pt x="3011" y="1153"/>
                </a:lnTo>
                <a:lnTo>
                  <a:pt x="3012" y="1151"/>
                </a:lnTo>
                <a:lnTo>
                  <a:pt x="3014" y="1150"/>
                </a:lnTo>
                <a:lnTo>
                  <a:pt x="3015" y="1149"/>
                </a:lnTo>
                <a:lnTo>
                  <a:pt x="3017" y="1147"/>
                </a:lnTo>
                <a:moveTo>
                  <a:pt x="2997" y="1208"/>
                </a:moveTo>
                <a:lnTo>
                  <a:pt x="2997" y="1208"/>
                </a:lnTo>
                <a:lnTo>
                  <a:pt x="2997" y="1208"/>
                </a:lnTo>
                <a:lnTo>
                  <a:pt x="2997" y="1208"/>
                </a:lnTo>
                <a:lnTo>
                  <a:pt x="2996" y="1208"/>
                </a:lnTo>
                <a:lnTo>
                  <a:pt x="2996" y="1206"/>
                </a:lnTo>
                <a:lnTo>
                  <a:pt x="2996" y="1206"/>
                </a:lnTo>
                <a:lnTo>
                  <a:pt x="2996" y="1205"/>
                </a:lnTo>
                <a:lnTo>
                  <a:pt x="2997" y="1205"/>
                </a:lnTo>
                <a:lnTo>
                  <a:pt x="2997" y="1205"/>
                </a:lnTo>
                <a:lnTo>
                  <a:pt x="2997" y="1204"/>
                </a:lnTo>
                <a:lnTo>
                  <a:pt x="2997" y="1204"/>
                </a:lnTo>
                <a:lnTo>
                  <a:pt x="2997" y="1204"/>
                </a:lnTo>
                <a:lnTo>
                  <a:pt x="2997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2"/>
                </a:lnTo>
                <a:lnTo>
                  <a:pt x="2995" y="1202"/>
                </a:lnTo>
                <a:lnTo>
                  <a:pt x="2995" y="1202"/>
                </a:lnTo>
                <a:lnTo>
                  <a:pt x="2995" y="1204"/>
                </a:lnTo>
                <a:lnTo>
                  <a:pt x="2993" y="1204"/>
                </a:lnTo>
                <a:lnTo>
                  <a:pt x="2993" y="1206"/>
                </a:lnTo>
                <a:lnTo>
                  <a:pt x="2993" y="1206"/>
                </a:lnTo>
                <a:lnTo>
                  <a:pt x="2993" y="1208"/>
                </a:lnTo>
                <a:lnTo>
                  <a:pt x="2992" y="1208"/>
                </a:lnTo>
                <a:lnTo>
                  <a:pt x="2992" y="1208"/>
                </a:lnTo>
                <a:lnTo>
                  <a:pt x="2993" y="1208"/>
                </a:lnTo>
                <a:lnTo>
                  <a:pt x="2995" y="1208"/>
                </a:lnTo>
                <a:lnTo>
                  <a:pt x="2996" y="1208"/>
                </a:lnTo>
                <a:lnTo>
                  <a:pt x="2997" y="1208"/>
                </a:lnTo>
                <a:lnTo>
                  <a:pt x="2997" y="1208"/>
                </a:lnTo>
                <a:moveTo>
                  <a:pt x="3153" y="1314"/>
                </a:moveTo>
                <a:lnTo>
                  <a:pt x="3151" y="1315"/>
                </a:lnTo>
                <a:lnTo>
                  <a:pt x="3151" y="1317"/>
                </a:lnTo>
                <a:lnTo>
                  <a:pt x="3151" y="1317"/>
                </a:lnTo>
                <a:lnTo>
                  <a:pt x="3150" y="1318"/>
                </a:lnTo>
                <a:lnTo>
                  <a:pt x="3150" y="1320"/>
                </a:lnTo>
                <a:lnTo>
                  <a:pt x="3150" y="1321"/>
                </a:lnTo>
                <a:lnTo>
                  <a:pt x="3151" y="1321"/>
                </a:lnTo>
                <a:lnTo>
                  <a:pt x="3151" y="1321"/>
                </a:lnTo>
                <a:lnTo>
                  <a:pt x="3151" y="1321"/>
                </a:lnTo>
                <a:lnTo>
                  <a:pt x="3151" y="1318"/>
                </a:lnTo>
                <a:lnTo>
                  <a:pt x="3154" y="1314"/>
                </a:lnTo>
                <a:lnTo>
                  <a:pt x="3154" y="1314"/>
                </a:lnTo>
                <a:lnTo>
                  <a:pt x="3153" y="1313"/>
                </a:lnTo>
                <a:lnTo>
                  <a:pt x="3153" y="1311"/>
                </a:lnTo>
                <a:lnTo>
                  <a:pt x="3153" y="1311"/>
                </a:lnTo>
                <a:lnTo>
                  <a:pt x="3153" y="1311"/>
                </a:lnTo>
                <a:lnTo>
                  <a:pt x="3153" y="1311"/>
                </a:lnTo>
                <a:lnTo>
                  <a:pt x="3151" y="1311"/>
                </a:lnTo>
                <a:lnTo>
                  <a:pt x="3153" y="1311"/>
                </a:lnTo>
                <a:lnTo>
                  <a:pt x="3153" y="1313"/>
                </a:lnTo>
                <a:lnTo>
                  <a:pt x="3153" y="1314"/>
                </a:lnTo>
                <a:lnTo>
                  <a:pt x="3153" y="1314"/>
                </a:lnTo>
                <a:moveTo>
                  <a:pt x="3023" y="1229"/>
                </a:moveTo>
                <a:lnTo>
                  <a:pt x="3023" y="1229"/>
                </a:lnTo>
                <a:lnTo>
                  <a:pt x="3022" y="1230"/>
                </a:lnTo>
                <a:lnTo>
                  <a:pt x="3021" y="1230"/>
                </a:lnTo>
                <a:lnTo>
                  <a:pt x="3019" y="1230"/>
                </a:lnTo>
                <a:lnTo>
                  <a:pt x="3019" y="1231"/>
                </a:lnTo>
                <a:lnTo>
                  <a:pt x="3019" y="1231"/>
                </a:lnTo>
                <a:lnTo>
                  <a:pt x="3019" y="1233"/>
                </a:lnTo>
                <a:lnTo>
                  <a:pt x="3019" y="1231"/>
                </a:lnTo>
                <a:lnTo>
                  <a:pt x="3021" y="1231"/>
                </a:lnTo>
                <a:lnTo>
                  <a:pt x="3021" y="1231"/>
                </a:lnTo>
                <a:lnTo>
                  <a:pt x="3021" y="1231"/>
                </a:lnTo>
                <a:lnTo>
                  <a:pt x="3022" y="1231"/>
                </a:lnTo>
                <a:lnTo>
                  <a:pt x="3022" y="1230"/>
                </a:lnTo>
                <a:lnTo>
                  <a:pt x="3022" y="1230"/>
                </a:lnTo>
                <a:lnTo>
                  <a:pt x="3023" y="1230"/>
                </a:lnTo>
                <a:lnTo>
                  <a:pt x="3023" y="1229"/>
                </a:lnTo>
                <a:moveTo>
                  <a:pt x="3048" y="1169"/>
                </a:moveTo>
                <a:lnTo>
                  <a:pt x="3048" y="1168"/>
                </a:lnTo>
                <a:lnTo>
                  <a:pt x="3047" y="1168"/>
                </a:lnTo>
                <a:lnTo>
                  <a:pt x="3047" y="1168"/>
                </a:lnTo>
                <a:lnTo>
                  <a:pt x="3047" y="1169"/>
                </a:lnTo>
                <a:lnTo>
                  <a:pt x="3048" y="1169"/>
                </a:lnTo>
                <a:moveTo>
                  <a:pt x="3048" y="1175"/>
                </a:moveTo>
                <a:lnTo>
                  <a:pt x="3048" y="1175"/>
                </a:lnTo>
                <a:lnTo>
                  <a:pt x="3048" y="1173"/>
                </a:lnTo>
                <a:lnTo>
                  <a:pt x="3047" y="1173"/>
                </a:lnTo>
                <a:lnTo>
                  <a:pt x="3047" y="1173"/>
                </a:lnTo>
                <a:lnTo>
                  <a:pt x="3047" y="1175"/>
                </a:lnTo>
                <a:lnTo>
                  <a:pt x="3048" y="1175"/>
                </a:lnTo>
                <a:moveTo>
                  <a:pt x="3050" y="1169"/>
                </a:move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50" y="1169"/>
                </a:lnTo>
                <a:moveTo>
                  <a:pt x="3133" y="1299"/>
                </a:moveTo>
                <a:lnTo>
                  <a:pt x="3133" y="1299"/>
                </a:lnTo>
                <a:lnTo>
                  <a:pt x="3133" y="1299"/>
                </a:lnTo>
                <a:lnTo>
                  <a:pt x="3132" y="1299"/>
                </a:lnTo>
                <a:lnTo>
                  <a:pt x="3132" y="1299"/>
                </a:lnTo>
                <a:lnTo>
                  <a:pt x="3133" y="1302"/>
                </a:lnTo>
                <a:lnTo>
                  <a:pt x="3133" y="1302"/>
                </a:lnTo>
                <a:lnTo>
                  <a:pt x="3133" y="1302"/>
                </a:lnTo>
                <a:lnTo>
                  <a:pt x="3135" y="1300"/>
                </a:lnTo>
                <a:lnTo>
                  <a:pt x="3133" y="1300"/>
                </a:lnTo>
                <a:lnTo>
                  <a:pt x="3133" y="1300"/>
                </a:lnTo>
                <a:lnTo>
                  <a:pt x="3133" y="1299"/>
                </a:lnTo>
                <a:lnTo>
                  <a:pt x="3133" y="1299"/>
                </a:lnTo>
                <a:moveTo>
                  <a:pt x="3099" y="616"/>
                </a:moveTo>
                <a:lnTo>
                  <a:pt x="3099" y="616"/>
                </a:lnTo>
                <a:lnTo>
                  <a:pt x="3098" y="618"/>
                </a:lnTo>
                <a:lnTo>
                  <a:pt x="3096" y="619"/>
                </a:lnTo>
                <a:lnTo>
                  <a:pt x="3095" y="619"/>
                </a:lnTo>
                <a:lnTo>
                  <a:pt x="3095" y="621"/>
                </a:lnTo>
                <a:lnTo>
                  <a:pt x="3094" y="622"/>
                </a:lnTo>
                <a:lnTo>
                  <a:pt x="3092" y="622"/>
                </a:lnTo>
                <a:lnTo>
                  <a:pt x="3092" y="623"/>
                </a:lnTo>
                <a:lnTo>
                  <a:pt x="3095" y="622"/>
                </a:lnTo>
                <a:lnTo>
                  <a:pt x="3095" y="622"/>
                </a:lnTo>
                <a:lnTo>
                  <a:pt x="3096" y="621"/>
                </a:lnTo>
                <a:lnTo>
                  <a:pt x="3099" y="619"/>
                </a:lnTo>
                <a:lnTo>
                  <a:pt x="3099" y="618"/>
                </a:lnTo>
                <a:lnTo>
                  <a:pt x="3099" y="618"/>
                </a:lnTo>
                <a:lnTo>
                  <a:pt x="3099" y="618"/>
                </a:lnTo>
                <a:lnTo>
                  <a:pt x="3100" y="618"/>
                </a:lnTo>
                <a:lnTo>
                  <a:pt x="3102" y="616"/>
                </a:lnTo>
                <a:lnTo>
                  <a:pt x="3103" y="616"/>
                </a:lnTo>
                <a:lnTo>
                  <a:pt x="3106" y="614"/>
                </a:lnTo>
                <a:lnTo>
                  <a:pt x="3107" y="614"/>
                </a:lnTo>
                <a:lnTo>
                  <a:pt x="3109" y="614"/>
                </a:lnTo>
                <a:lnTo>
                  <a:pt x="3110" y="614"/>
                </a:lnTo>
                <a:lnTo>
                  <a:pt x="3111" y="612"/>
                </a:lnTo>
                <a:lnTo>
                  <a:pt x="3110" y="612"/>
                </a:lnTo>
                <a:lnTo>
                  <a:pt x="3111" y="611"/>
                </a:lnTo>
                <a:lnTo>
                  <a:pt x="3111" y="611"/>
                </a:lnTo>
                <a:lnTo>
                  <a:pt x="3110" y="611"/>
                </a:lnTo>
                <a:lnTo>
                  <a:pt x="3110" y="611"/>
                </a:lnTo>
                <a:lnTo>
                  <a:pt x="3110" y="611"/>
                </a:lnTo>
                <a:lnTo>
                  <a:pt x="3109" y="611"/>
                </a:lnTo>
                <a:lnTo>
                  <a:pt x="3106" y="614"/>
                </a:lnTo>
                <a:lnTo>
                  <a:pt x="3105" y="614"/>
                </a:lnTo>
                <a:lnTo>
                  <a:pt x="3103" y="614"/>
                </a:lnTo>
                <a:lnTo>
                  <a:pt x="3103" y="612"/>
                </a:lnTo>
                <a:lnTo>
                  <a:pt x="3102" y="612"/>
                </a:lnTo>
                <a:lnTo>
                  <a:pt x="3102" y="614"/>
                </a:lnTo>
                <a:lnTo>
                  <a:pt x="3102" y="614"/>
                </a:lnTo>
                <a:lnTo>
                  <a:pt x="3100" y="615"/>
                </a:lnTo>
                <a:lnTo>
                  <a:pt x="3099" y="616"/>
                </a:lnTo>
                <a:moveTo>
                  <a:pt x="3044" y="525"/>
                </a:moveTo>
                <a:lnTo>
                  <a:pt x="3044" y="527"/>
                </a:lnTo>
                <a:lnTo>
                  <a:pt x="3043" y="527"/>
                </a:lnTo>
                <a:lnTo>
                  <a:pt x="3043" y="528"/>
                </a:lnTo>
                <a:lnTo>
                  <a:pt x="3043" y="532"/>
                </a:lnTo>
                <a:lnTo>
                  <a:pt x="3043" y="534"/>
                </a:lnTo>
                <a:lnTo>
                  <a:pt x="3044" y="535"/>
                </a:lnTo>
                <a:lnTo>
                  <a:pt x="3044" y="535"/>
                </a:lnTo>
                <a:lnTo>
                  <a:pt x="3043" y="535"/>
                </a:lnTo>
                <a:lnTo>
                  <a:pt x="3044" y="536"/>
                </a:lnTo>
                <a:lnTo>
                  <a:pt x="3044" y="536"/>
                </a:lnTo>
                <a:lnTo>
                  <a:pt x="3045" y="538"/>
                </a:lnTo>
                <a:lnTo>
                  <a:pt x="3047" y="539"/>
                </a:lnTo>
                <a:lnTo>
                  <a:pt x="3048" y="542"/>
                </a:lnTo>
                <a:lnTo>
                  <a:pt x="3048" y="545"/>
                </a:lnTo>
                <a:lnTo>
                  <a:pt x="3047" y="546"/>
                </a:lnTo>
                <a:lnTo>
                  <a:pt x="3047" y="547"/>
                </a:lnTo>
                <a:lnTo>
                  <a:pt x="3047" y="549"/>
                </a:lnTo>
                <a:lnTo>
                  <a:pt x="3047" y="550"/>
                </a:lnTo>
                <a:lnTo>
                  <a:pt x="3047" y="553"/>
                </a:lnTo>
                <a:lnTo>
                  <a:pt x="3047" y="554"/>
                </a:lnTo>
                <a:lnTo>
                  <a:pt x="3047" y="563"/>
                </a:lnTo>
                <a:lnTo>
                  <a:pt x="3047" y="564"/>
                </a:lnTo>
                <a:lnTo>
                  <a:pt x="3047" y="565"/>
                </a:lnTo>
                <a:lnTo>
                  <a:pt x="3045" y="568"/>
                </a:lnTo>
                <a:lnTo>
                  <a:pt x="3045" y="570"/>
                </a:lnTo>
                <a:lnTo>
                  <a:pt x="3044" y="572"/>
                </a:lnTo>
                <a:lnTo>
                  <a:pt x="3044" y="572"/>
                </a:lnTo>
                <a:lnTo>
                  <a:pt x="3045" y="574"/>
                </a:lnTo>
                <a:lnTo>
                  <a:pt x="3047" y="575"/>
                </a:lnTo>
                <a:lnTo>
                  <a:pt x="3047" y="578"/>
                </a:lnTo>
                <a:lnTo>
                  <a:pt x="3048" y="581"/>
                </a:lnTo>
                <a:lnTo>
                  <a:pt x="3047" y="582"/>
                </a:lnTo>
                <a:lnTo>
                  <a:pt x="3047" y="583"/>
                </a:lnTo>
                <a:lnTo>
                  <a:pt x="3045" y="585"/>
                </a:lnTo>
                <a:lnTo>
                  <a:pt x="3045" y="586"/>
                </a:lnTo>
                <a:lnTo>
                  <a:pt x="3045" y="587"/>
                </a:lnTo>
                <a:lnTo>
                  <a:pt x="3045" y="589"/>
                </a:lnTo>
                <a:lnTo>
                  <a:pt x="3045" y="590"/>
                </a:lnTo>
                <a:lnTo>
                  <a:pt x="3047" y="592"/>
                </a:lnTo>
                <a:lnTo>
                  <a:pt x="3045" y="593"/>
                </a:lnTo>
                <a:lnTo>
                  <a:pt x="3044" y="597"/>
                </a:lnTo>
                <a:lnTo>
                  <a:pt x="3044" y="600"/>
                </a:lnTo>
                <a:lnTo>
                  <a:pt x="3045" y="603"/>
                </a:lnTo>
                <a:lnTo>
                  <a:pt x="3045" y="604"/>
                </a:lnTo>
                <a:lnTo>
                  <a:pt x="3045" y="605"/>
                </a:lnTo>
                <a:lnTo>
                  <a:pt x="3045" y="605"/>
                </a:lnTo>
                <a:lnTo>
                  <a:pt x="3047" y="607"/>
                </a:lnTo>
                <a:lnTo>
                  <a:pt x="3047" y="605"/>
                </a:lnTo>
                <a:lnTo>
                  <a:pt x="3048" y="604"/>
                </a:lnTo>
                <a:lnTo>
                  <a:pt x="3048" y="601"/>
                </a:lnTo>
                <a:lnTo>
                  <a:pt x="3050" y="600"/>
                </a:lnTo>
                <a:lnTo>
                  <a:pt x="3050" y="598"/>
                </a:lnTo>
                <a:lnTo>
                  <a:pt x="3051" y="597"/>
                </a:lnTo>
                <a:lnTo>
                  <a:pt x="3051" y="597"/>
                </a:lnTo>
                <a:lnTo>
                  <a:pt x="3052" y="597"/>
                </a:lnTo>
                <a:lnTo>
                  <a:pt x="3052" y="597"/>
                </a:lnTo>
                <a:lnTo>
                  <a:pt x="3054" y="597"/>
                </a:lnTo>
                <a:lnTo>
                  <a:pt x="3054" y="597"/>
                </a:lnTo>
                <a:lnTo>
                  <a:pt x="3054" y="598"/>
                </a:lnTo>
                <a:lnTo>
                  <a:pt x="3056" y="598"/>
                </a:lnTo>
                <a:lnTo>
                  <a:pt x="3058" y="598"/>
                </a:lnTo>
                <a:lnTo>
                  <a:pt x="3059" y="600"/>
                </a:lnTo>
                <a:lnTo>
                  <a:pt x="3059" y="601"/>
                </a:lnTo>
                <a:lnTo>
                  <a:pt x="3059" y="603"/>
                </a:lnTo>
                <a:lnTo>
                  <a:pt x="3059" y="605"/>
                </a:lnTo>
                <a:lnTo>
                  <a:pt x="3059" y="604"/>
                </a:lnTo>
                <a:lnTo>
                  <a:pt x="3061" y="604"/>
                </a:lnTo>
                <a:lnTo>
                  <a:pt x="3061" y="603"/>
                </a:lnTo>
                <a:lnTo>
                  <a:pt x="3061" y="603"/>
                </a:lnTo>
                <a:lnTo>
                  <a:pt x="3061" y="601"/>
                </a:lnTo>
                <a:lnTo>
                  <a:pt x="3061" y="600"/>
                </a:lnTo>
                <a:lnTo>
                  <a:pt x="3061" y="598"/>
                </a:lnTo>
                <a:lnTo>
                  <a:pt x="3061" y="596"/>
                </a:lnTo>
                <a:lnTo>
                  <a:pt x="3059" y="596"/>
                </a:lnTo>
                <a:lnTo>
                  <a:pt x="3059" y="596"/>
                </a:lnTo>
                <a:lnTo>
                  <a:pt x="3058" y="596"/>
                </a:lnTo>
                <a:lnTo>
                  <a:pt x="3058" y="596"/>
                </a:lnTo>
                <a:lnTo>
                  <a:pt x="3056" y="596"/>
                </a:lnTo>
                <a:lnTo>
                  <a:pt x="3056" y="593"/>
                </a:lnTo>
                <a:lnTo>
                  <a:pt x="3055" y="590"/>
                </a:lnTo>
                <a:lnTo>
                  <a:pt x="3055" y="589"/>
                </a:lnTo>
                <a:lnTo>
                  <a:pt x="3055" y="589"/>
                </a:lnTo>
                <a:lnTo>
                  <a:pt x="3054" y="589"/>
                </a:lnTo>
                <a:lnTo>
                  <a:pt x="3054" y="589"/>
                </a:lnTo>
                <a:lnTo>
                  <a:pt x="3054" y="587"/>
                </a:lnTo>
                <a:lnTo>
                  <a:pt x="3052" y="587"/>
                </a:lnTo>
                <a:lnTo>
                  <a:pt x="3051" y="585"/>
                </a:lnTo>
                <a:lnTo>
                  <a:pt x="3051" y="585"/>
                </a:lnTo>
                <a:lnTo>
                  <a:pt x="3051" y="583"/>
                </a:lnTo>
                <a:lnTo>
                  <a:pt x="3051" y="581"/>
                </a:lnTo>
                <a:lnTo>
                  <a:pt x="3052" y="578"/>
                </a:lnTo>
                <a:lnTo>
                  <a:pt x="3055" y="570"/>
                </a:lnTo>
                <a:lnTo>
                  <a:pt x="3055" y="568"/>
                </a:lnTo>
                <a:lnTo>
                  <a:pt x="3056" y="567"/>
                </a:lnTo>
                <a:lnTo>
                  <a:pt x="3058" y="565"/>
                </a:lnTo>
                <a:lnTo>
                  <a:pt x="3059" y="565"/>
                </a:lnTo>
                <a:lnTo>
                  <a:pt x="3062" y="565"/>
                </a:lnTo>
                <a:lnTo>
                  <a:pt x="3063" y="565"/>
                </a:lnTo>
                <a:lnTo>
                  <a:pt x="3065" y="565"/>
                </a:lnTo>
                <a:lnTo>
                  <a:pt x="3066" y="567"/>
                </a:lnTo>
                <a:lnTo>
                  <a:pt x="3066" y="567"/>
                </a:lnTo>
                <a:lnTo>
                  <a:pt x="3067" y="568"/>
                </a:lnTo>
                <a:lnTo>
                  <a:pt x="3069" y="570"/>
                </a:lnTo>
                <a:lnTo>
                  <a:pt x="3070" y="571"/>
                </a:lnTo>
                <a:lnTo>
                  <a:pt x="3070" y="571"/>
                </a:lnTo>
                <a:lnTo>
                  <a:pt x="3072" y="574"/>
                </a:lnTo>
                <a:lnTo>
                  <a:pt x="3072" y="574"/>
                </a:lnTo>
                <a:lnTo>
                  <a:pt x="3072" y="571"/>
                </a:lnTo>
                <a:lnTo>
                  <a:pt x="3072" y="571"/>
                </a:lnTo>
                <a:lnTo>
                  <a:pt x="3070" y="570"/>
                </a:lnTo>
                <a:lnTo>
                  <a:pt x="3069" y="568"/>
                </a:lnTo>
                <a:lnTo>
                  <a:pt x="3069" y="567"/>
                </a:lnTo>
                <a:lnTo>
                  <a:pt x="3067" y="565"/>
                </a:lnTo>
                <a:lnTo>
                  <a:pt x="3067" y="564"/>
                </a:lnTo>
                <a:lnTo>
                  <a:pt x="3067" y="563"/>
                </a:lnTo>
                <a:lnTo>
                  <a:pt x="3066" y="561"/>
                </a:lnTo>
                <a:lnTo>
                  <a:pt x="3066" y="558"/>
                </a:lnTo>
                <a:lnTo>
                  <a:pt x="3063" y="553"/>
                </a:lnTo>
                <a:lnTo>
                  <a:pt x="3062" y="550"/>
                </a:lnTo>
                <a:lnTo>
                  <a:pt x="3061" y="542"/>
                </a:lnTo>
                <a:lnTo>
                  <a:pt x="3061" y="541"/>
                </a:lnTo>
                <a:lnTo>
                  <a:pt x="3061" y="541"/>
                </a:lnTo>
                <a:lnTo>
                  <a:pt x="3059" y="539"/>
                </a:lnTo>
                <a:lnTo>
                  <a:pt x="3059" y="539"/>
                </a:lnTo>
                <a:lnTo>
                  <a:pt x="3059" y="538"/>
                </a:lnTo>
                <a:lnTo>
                  <a:pt x="3058" y="538"/>
                </a:lnTo>
                <a:lnTo>
                  <a:pt x="3058" y="536"/>
                </a:lnTo>
                <a:lnTo>
                  <a:pt x="3058" y="535"/>
                </a:lnTo>
                <a:lnTo>
                  <a:pt x="3058" y="534"/>
                </a:lnTo>
                <a:lnTo>
                  <a:pt x="3058" y="532"/>
                </a:lnTo>
                <a:lnTo>
                  <a:pt x="3056" y="531"/>
                </a:lnTo>
                <a:lnTo>
                  <a:pt x="3056" y="528"/>
                </a:lnTo>
                <a:lnTo>
                  <a:pt x="3058" y="527"/>
                </a:lnTo>
                <a:lnTo>
                  <a:pt x="3058" y="525"/>
                </a:lnTo>
                <a:lnTo>
                  <a:pt x="3058" y="525"/>
                </a:lnTo>
                <a:lnTo>
                  <a:pt x="3059" y="524"/>
                </a:lnTo>
                <a:lnTo>
                  <a:pt x="3059" y="523"/>
                </a:lnTo>
                <a:lnTo>
                  <a:pt x="3059" y="520"/>
                </a:lnTo>
                <a:lnTo>
                  <a:pt x="3058" y="517"/>
                </a:lnTo>
                <a:lnTo>
                  <a:pt x="3058" y="517"/>
                </a:lnTo>
                <a:lnTo>
                  <a:pt x="3058" y="516"/>
                </a:lnTo>
                <a:lnTo>
                  <a:pt x="3056" y="513"/>
                </a:lnTo>
                <a:lnTo>
                  <a:pt x="3055" y="509"/>
                </a:lnTo>
                <a:lnTo>
                  <a:pt x="3055" y="509"/>
                </a:lnTo>
                <a:lnTo>
                  <a:pt x="3055" y="507"/>
                </a:lnTo>
                <a:lnTo>
                  <a:pt x="3055" y="507"/>
                </a:lnTo>
                <a:lnTo>
                  <a:pt x="3055" y="506"/>
                </a:lnTo>
                <a:lnTo>
                  <a:pt x="3055" y="505"/>
                </a:lnTo>
                <a:lnTo>
                  <a:pt x="3055" y="505"/>
                </a:lnTo>
                <a:lnTo>
                  <a:pt x="3054" y="502"/>
                </a:lnTo>
                <a:lnTo>
                  <a:pt x="3052" y="501"/>
                </a:lnTo>
                <a:lnTo>
                  <a:pt x="3052" y="502"/>
                </a:lnTo>
                <a:lnTo>
                  <a:pt x="3052" y="502"/>
                </a:lnTo>
                <a:lnTo>
                  <a:pt x="3051" y="503"/>
                </a:lnTo>
                <a:lnTo>
                  <a:pt x="3050" y="503"/>
                </a:lnTo>
                <a:lnTo>
                  <a:pt x="3051" y="505"/>
                </a:lnTo>
                <a:lnTo>
                  <a:pt x="3052" y="507"/>
                </a:lnTo>
                <a:lnTo>
                  <a:pt x="3052" y="507"/>
                </a:lnTo>
                <a:lnTo>
                  <a:pt x="3052" y="509"/>
                </a:lnTo>
                <a:lnTo>
                  <a:pt x="3052" y="510"/>
                </a:lnTo>
                <a:lnTo>
                  <a:pt x="3052" y="510"/>
                </a:lnTo>
                <a:lnTo>
                  <a:pt x="3052" y="510"/>
                </a:lnTo>
                <a:lnTo>
                  <a:pt x="3051" y="510"/>
                </a:lnTo>
                <a:lnTo>
                  <a:pt x="3051" y="512"/>
                </a:lnTo>
                <a:lnTo>
                  <a:pt x="3051" y="513"/>
                </a:lnTo>
                <a:lnTo>
                  <a:pt x="3051" y="513"/>
                </a:lnTo>
                <a:lnTo>
                  <a:pt x="3050" y="514"/>
                </a:lnTo>
                <a:lnTo>
                  <a:pt x="3050" y="514"/>
                </a:lnTo>
                <a:lnTo>
                  <a:pt x="3050" y="514"/>
                </a:lnTo>
                <a:lnTo>
                  <a:pt x="3048" y="513"/>
                </a:lnTo>
                <a:lnTo>
                  <a:pt x="3047" y="513"/>
                </a:lnTo>
                <a:lnTo>
                  <a:pt x="3045" y="513"/>
                </a:lnTo>
                <a:lnTo>
                  <a:pt x="3044" y="514"/>
                </a:lnTo>
                <a:lnTo>
                  <a:pt x="3044" y="514"/>
                </a:lnTo>
                <a:lnTo>
                  <a:pt x="3044" y="517"/>
                </a:lnTo>
                <a:lnTo>
                  <a:pt x="3044" y="519"/>
                </a:lnTo>
                <a:lnTo>
                  <a:pt x="3044" y="521"/>
                </a:lnTo>
                <a:lnTo>
                  <a:pt x="3044" y="525"/>
                </a:lnTo>
                <a:moveTo>
                  <a:pt x="3089" y="1093"/>
                </a:moveTo>
                <a:lnTo>
                  <a:pt x="3089" y="1093"/>
                </a:lnTo>
                <a:lnTo>
                  <a:pt x="3089" y="1093"/>
                </a:lnTo>
                <a:lnTo>
                  <a:pt x="3089" y="1093"/>
                </a:lnTo>
                <a:lnTo>
                  <a:pt x="3091" y="1093"/>
                </a:lnTo>
                <a:lnTo>
                  <a:pt x="3091" y="1093"/>
                </a:lnTo>
                <a:lnTo>
                  <a:pt x="3092" y="1093"/>
                </a:lnTo>
                <a:lnTo>
                  <a:pt x="3094" y="1093"/>
                </a:lnTo>
                <a:lnTo>
                  <a:pt x="3095" y="1093"/>
                </a:lnTo>
                <a:lnTo>
                  <a:pt x="3095" y="1093"/>
                </a:lnTo>
                <a:lnTo>
                  <a:pt x="3096" y="1092"/>
                </a:lnTo>
                <a:lnTo>
                  <a:pt x="3096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4" y="1091"/>
                </a:lnTo>
                <a:lnTo>
                  <a:pt x="3092" y="1091"/>
                </a:lnTo>
                <a:lnTo>
                  <a:pt x="3091" y="1092"/>
                </a:lnTo>
                <a:lnTo>
                  <a:pt x="3091" y="1091"/>
                </a:lnTo>
                <a:lnTo>
                  <a:pt x="3089" y="1092"/>
                </a:lnTo>
                <a:lnTo>
                  <a:pt x="3089" y="1092"/>
                </a:lnTo>
                <a:lnTo>
                  <a:pt x="3089" y="1093"/>
                </a:lnTo>
                <a:lnTo>
                  <a:pt x="3089" y="1093"/>
                </a:lnTo>
                <a:moveTo>
                  <a:pt x="3128" y="439"/>
                </a:moveTo>
                <a:lnTo>
                  <a:pt x="3129" y="439"/>
                </a:lnTo>
                <a:lnTo>
                  <a:pt x="3129" y="437"/>
                </a:lnTo>
                <a:lnTo>
                  <a:pt x="3128" y="437"/>
                </a:lnTo>
                <a:lnTo>
                  <a:pt x="3128" y="439"/>
                </a:lnTo>
                <a:lnTo>
                  <a:pt x="3127" y="439"/>
                </a:lnTo>
                <a:lnTo>
                  <a:pt x="3127" y="439"/>
                </a:lnTo>
                <a:lnTo>
                  <a:pt x="3127" y="440"/>
                </a:lnTo>
                <a:lnTo>
                  <a:pt x="3128" y="439"/>
                </a:lnTo>
                <a:moveTo>
                  <a:pt x="3124" y="1095"/>
                </a:moveTo>
                <a:lnTo>
                  <a:pt x="3122" y="1095"/>
                </a:lnTo>
                <a:lnTo>
                  <a:pt x="3121" y="1096"/>
                </a:lnTo>
                <a:lnTo>
                  <a:pt x="3122" y="1096"/>
                </a:lnTo>
                <a:lnTo>
                  <a:pt x="3122" y="1096"/>
                </a:lnTo>
                <a:lnTo>
                  <a:pt x="3122" y="1098"/>
                </a:lnTo>
                <a:lnTo>
                  <a:pt x="3124" y="1098"/>
                </a:lnTo>
                <a:lnTo>
                  <a:pt x="3124" y="1098"/>
                </a:lnTo>
                <a:lnTo>
                  <a:pt x="3127" y="1098"/>
                </a:lnTo>
                <a:lnTo>
                  <a:pt x="3127" y="1098"/>
                </a:lnTo>
                <a:lnTo>
                  <a:pt x="3127" y="1096"/>
                </a:lnTo>
                <a:lnTo>
                  <a:pt x="3127" y="1096"/>
                </a:lnTo>
                <a:lnTo>
                  <a:pt x="3127" y="1096"/>
                </a:lnTo>
                <a:lnTo>
                  <a:pt x="3124" y="1095"/>
                </a:lnTo>
                <a:moveTo>
                  <a:pt x="3125" y="603"/>
                </a:moveTo>
                <a:lnTo>
                  <a:pt x="3121" y="605"/>
                </a:lnTo>
                <a:lnTo>
                  <a:pt x="3120" y="607"/>
                </a:lnTo>
                <a:lnTo>
                  <a:pt x="3118" y="607"/>
                </a:lnTo>
                <a:lnTo>
                  <a:pt x="3117" y="610"/>
                </a:lnTo>
                <a:lnTo>
                  <a:pt x="3117" y="610"/>
                </a:lnTo>
                <a:lnTo>
                  <a:pt x="3120" y="610"/>
                </a:lnTo>
                <a:lnTo>
                  <a:pt x="3121" y="608"/>
                </a:lnTo>
                <a:lnTo>
                  <a:pt x="3121" y="607"/>
                </a:lnTo>
                <a:lnTo>
                  <a:pt x="3122" y="607"/>
                </a:lnTo>
                <a:lnTo>
                  <a:pt x="3124" y="605"/>
                </a:lnTo>
                <a:lnTo>
                  <a:pt x="3124" y="605"/>
                </a:lnTo>
                <a:lnTo>
                  <a:pt x="3127" y="603"/>
                </a:lnTo>
                <a:lnTo>
                  <a:pt x="3125" y="603"/>
                </a:lnTo>
                <a:lnTo>
                  <a:pt x="3125" y="603"/>
                </a:lnTo>
                <a:moveTo>
                  <a:pt x="3030" y="641"/>
                </a:moveTo>
                <a:lnTo>
                  <a:pt x="3029" y="643"/>
                </a:lnTo>
                <a:lnTo>
                  <a:pt x="3028" y="643"/>
                </a:lnTo>
                <a:lnTo>
                  <a:pt x="3028" y="644"/>
                </a:lnTo>
                <a:lnTo>
                  <a:pt x="3026" y="644"/>
                </a:lnTo>
                <a:lnTo>
                  <a:pt x="3026" y="644"/>
                </a:lnTo>
                <a:lnTo>
                  <a:pt x="3026" y="645"/>
                </a:lnTo>
                <a:lnTo>
                  <a:pt x="3025" y="647"/>
                </a:lnTo>
                <a:lnTo>
                  <a:pt x="3025" y="647"/>
                </a:lnTo>
                <a:lnTo>
                  <a:pt x="3025" y="648"/>
                </a:lnTo>
                <a:lnTo>
                  <a:pt x="3026" y="649"/>
                </a:lnTo>
                <a:lnTo>
                  <a:pt x="3028" y="651"/>
                </a:lnTo>
                <a:lnTo>
                  <a:pt x="3028" y="651"/>
                </a:lnTo>
                <a:lnTo>
                  <a:pt x="3028" y="652"/>
                </a:lnTo>
                <a:lnTo>
                  <a:pt x="3028" y="654"/>
                </a:lnTo>
                <a:lnTo>
                  <a:pt x="3028" y="655"/>
                </a:lnTo>
                <a:lnTo>
                  <a:pt x="3026" y="656"/>
                </a:lnTo>
                <a:lnTo>
                  <a:pt x="3028" y="656"/>
                </a:lnTo>
                <a:lnTo>
                  <a:pt x="3028" y="658"/>
                </a:lnTo>
                <a:lnTo>
                  <a:pt x="3028" y="658"/>
                </a:lnTo>
                <a:lnTo>
                  <a:pt x="3029" y="658"/>
                </a:lnTo>
                <a:lnTo>
                  <a:pt x="3029" y="658"/>
                </a:lnTo>
                <a:lnTo>
                  <a:pt x="3030" y="656"/>
                </a:lnTo>
                <a:lnTo>
                  <a:pt x="3032" y="656"/>
                </a:lnTo>
                <a:lnTo>
                  <a:pt x="3032" y="655"/>
                </a:lnTo>
                <a:lnTo>
                  <a:pt x="3033" y="654"/>
                </a:lnTo>
                <a:lnTo>
                  <a:pt x="3033" y="654"/>
                </a:lnTo>
                <a:lnTo>
                  <a:pt x="3034" y="654"/>
                </a:lnTo>
                <a:lnTo>
                  <a:pt x="3036" y="654"/>
                </a:lnTo>
                <a:lnTo>
                  <a:pt x="3036" y="654"/>
                </a:lnTo>
                <a:lnTo>
                  <a:pt x="3037" y="654"/>
                </a:lnTo>
                <a:lnTo>
                  <a:pt x="3037" y="654"/>
                </a:lnTo>
                <a:lnTo>
                  <a:pt x="3037" y="654"/>
                </a:lnTo>
                <a:lnTo>
                  <a:pt x="3036" y="652"/>
                </a:lnTo>
                <a:lnTo>
                  <a:pt x="3034" y="649"/>
                </a:lnTo>
                <a:lnTo>
                  <a:pt x="3033" y="649"/>
                </a:lnTo>
                <a:lnTo>
                  <a:pt x="3033" y="649"/>
                </a:lnTo>
                <a:lnTo>
                  <a:pt x="3032" y="649"/>
                </a:lnTo>
                <a:lnTo>
                  <a:pt x="3030" y="649"/>
                </a:lnTo>
                <a:lnTo>
                  <a:pt x="3030" y="648"/>
                </a:lnTo>
                <a:lnTo>
                  <a:pt x="3030" y="648"/>
                </a:lnTo>
                <a:lnTo>
                  <a:pt x="3030" y="647"/>
                </a:lnTo>
                <a:lnTo>
                  <a:pt x="3030" y="647"/>
                </a:lnTo>
                <a:lnTo>
                  <a:pt x="3030" y="645"/>
                </a:lnTo>
                <a:lnTo>
                  <a:pt x="3032" y="645"/>
                </a:lnTo>
                <a:lnTo>
                  <a:pt x="3032" y="645"/>
                </a:lnTo>
                <a:lnTo>
                  <a:pt x="3033" y="645"/>
                </a:lnTo>
                <a:lnTo>
                  <a:pt x="3033" y="645"/>
                </a:lnTo>
                <a:lnTo>
                  <a:pt x="3034" y="645"/>
                </a:lnTo>
                <a:lnTo>
                  <a:pt x="3036" y="647"/>
                </a:lnTo>
                <a:lnTo>
                  <a:pt x="3036" y="648"/>
                </a:lnTo>
                <a:lnTo>
                  <a:pt x="3040" y="645"/>
                </a:lnTo>
                <a:lnTo>
                  <a:pt x="3044" y="645"/>
                </a:lnTo>
                <a:lnTo>
                  <a:pt x="3047" y="645"/>
                </a:lnTo>
                <a:lnTo>
                  <a:pt x="3051" y="648"/>
                </a:lnTo>
                <a:lnTo>
                  <a:pt x="3055" y="649"/>
                </a:lnTo>
                <a:lnTo>
                  <a:pt x="3056" y="651"/>
                </a:lnTo>
                <a:lnTo>
                  <a:pt x="3058" y="651"/>
                </a:lnTo>
                <a:lnTo>
                  <a:pt x="3058" y="651"/>
                </a:lnTo>
                <a:lnTo>
                  <a:pt x="3058" y="651"/>
                </a:lnTo>
                <a:lnTo>
                  <a:pt x="3059" y="649"/>
                </a:lnTo>
                <a:lnTo>
                  <a:pt x="3059" y="649"/>
                </a:lnTo>
                <a:lnTo>
                  <a:pt x="3059" y="648"/>
                </a:lnTo>
                <a:lnTo>
                  <a:pt x="3059" y="647"/>
                </a:lnTo>
                <a:lnTo>
                  <a:pt x="3061" y="644"/>
                </a:lnTo>
                <a:lnTo>
                  <a:pt x="3063" y="643"/>
                </a:lnTo>
                <a:lnTo>
                  <a:pt x="3065" y="641"/>
                </a:lnTo>
                <a:lnTo>
                  <a:pt x="3067" y="640"/>
                </a:lnTo>
                <a:lnTo>
                  <a:pt x="3067" y="640"/>
                </a:lnTo>
                <a:lnTo>
                  <a:pt x="3070" y="641"/>
                </a:lnTo>
                <a:lnTo>
                  <a:pt x="3072" y="641"/>
                </a:lnTo>
                <a:lnTo>
                  <a:pt x="3073" y="640"/>
                </a:lnTo>
                <a:lnTo>
                  <a:pt x="3074" y="640"/>
                </a:lnTo>
                <a:lnTo>
                  <a:pt x="3074" y="640"/>
                </a:lnTo>
                <a:lnTo>
                  <a:pt x="3076" y="638"/>
                </a:lnTo>
                <a:lnTo>
                  <a:pt x="3077" y="638"/>
                </a:lnTo>
                <a:lnTo>
                  <a:pt x="3077" y="638"/>
                </a:lnTo>
                <a:lnTo>
                  <a:pt x="3078" y="638"/>
                </a:lnTo>
                <a:lnTo>
                  <a:pt x="3080" y="638"/>
                </a:lnTo>
                <a:lnTo>
                  <a:pt x="3080" y="637"/>
                </a:lnTo>
                <a:lnTo>
                  <a:pt x="3080" y="637"/>
                </a:lnTo>
                <a:lnTo>
                  <a:pt x="3081" y="636"/>
                </a:lnTo>
                <a:lnTo>
                  <a:pt x="3083" y="636"/>
                </a:lnTo>
                <a:lnTo>
                  <a:pt x="3081" y="636"/>
                </a:lnTo>
                <a:lnTo>
                  <a:pt x="3081" y="636"/>
                </a:lnTo>
                <a:lnTo>
                  <a:pt x="3080" y="636"/>
                </a:lnTo>
                <a:lnTo>
                  <a:pt x="3078" y="637"/>
                </a:lnTo>
                <a:lnTo>
                  <a:pt x="3078" y="637"/>
                </a:lnTo>
                <a:lnTo>
                  <a:pt x="3077" y="637"/>
                </a:lnTo>
                <a:lnTo>
                  <a:pt x="3077" y="634"/>
                </a:lnTo>
                <a:lnTo>
                  <a:pt x="3077" y="633"/>
                </a:lnTo>
                <a:lnTo>
                  <a:pt x="3076" y="633"/>
                </a:lnTo>
                <a:lnTo>
                  <a:pt x="3076" y="632"/>
                </a:lnTo>
                <a:lnTo>
                  <a:pt x="3076" y="630"/>
                </a:lnTo>
                <a:lnTo>
                  <a:pt x="3077" y="627"/>
                </a:lnTo>
                <a:lnTo>
                  <a:pt x="3078" y="626"/>
                </a:lnTo>
                <a:lnTo>
                  <a:pt x="3078" y="625"/>
                </a:lnTo>
                <a:lnTo>
                  <a:pt x="3078" y="625"/>
                </a:lnTo>
                <a:lnTo>
                  <a:pt x="3077" y="625"/>
                </a:lnTo>
                <a:lnTo>
                  <a:pt x="3076" y="626"/>
                </a:lnTo>
                <a:lnTo>
                  <a:pt x="3073" y="629"/>
                </a:lnTo>
                <a:lnTo>
                  <a:pt x="3073" y="629"/>
                </a:lnTo>
                <a:lnTo>
                  <a:pt x="3072" y="629"/>
                </a:lnTo>
                <a:lnTo>
                  <a:pt x="3070" y="629"/>
                </a:lnTo>
                <a:lnTo>
                  <a:pt x="3070" y="629"/>
                </a:lnTo>
                <a:lnTo>
                  <a:pt x="3066" y="627"/>
                </a:lnTo>
                <a:lnTo>
                  <a:pt x="3065" y="627"/>
                </a:lnTo>
                <a:lnTo>
                  <a:pt x="3065" y="627"/>
                </a:lnTo>
                <a:lnTo>
                  <a:pt x="3063" y="627"/>
                </a:lnTo>
                <a:lnTo>
                  <a:pt x="3063" y="627"/>
                </a:lnTo>
                <a:lnTo>
                  <a:pt x="3062" y="626"/>
                </a:lnTo>
                <a:lnTo>
                  <a:pt x="3061" y="625"/>
                </a:lnTo>
                <a:lnTo>
                  <a:pt x="3058" y="623"/>
                </a:lnTo>
                <a:lnTo>
                  <a:pt x="3056" y="622"/>
                </a:lnTo>
                <a:lnTo>
                  <a:pt x="3054" y="621"/>
                </a:lnTo>
                <a:lnTo>
                  <a:pt x="3052" y="619"/>
                </a:lnTo>
                <a:lnTo>
                  <a:pt x="3050" y="615"/>
                </a:lnTo>
                <a:lnTo>
                  <a:pt x="3048" y="614"/>
                </a:lnTo>
                <a:lnTo>
                  <a:pt x="3045" y="612"/>
                </a:lnTo>
                <a:lnTo>
                  <a:pt x="3045" y="611"/>
                </a:lnTo>
                <a:lnTo>
                  <a:pt x="3045" y="611"/>
                </a:lnTo>
                <a:lnTo>
                  <a:pt x="3045" y="611"/>
                </a:lnTo>
                <a:lnTo>
                  <a:pt x="3044" y="612"/>
                </a:lnTo>
                <a:lnTo>
                  <a:pt x="3044" y="612"/>
                </a:lnTo>
                <a:lnTo>
                  <a:pt x="3043" y="612"/>
                </a:lnTo>
                <a:lnTo>
                  <a:pt x="3043" y="612"/>
                </a:lnTo>
                <a:lnTo>
                  <a:pt x="3043" y="612"/>
                </a:lnTo>
                <a:lnTo>
                  <a:pt x="3043" y="614"/>
                </a:lnTo>
                <a:lnTo>
                  <a:pt x="3041" y="615"/>
                </a:lnTo>
                <a:lnTo>
                  <a:pt x="3043" y="616"/>
                </a:lnTo>
                <a:lnTo>
                  <a:pt x="3043" y="618"/>
                </a:lnTo>
                <a:lnTo>
                  <a:pt x="3044" y="621"/>
                </a:lnTo>
                <a:lnTo>
                  <a:pt x="3044" y="623"/>
                </a:lnTo>
                <a:lnTo>
                  <a:pt x="3043" y="625"/>
                </a:lnTo>
                <a:lnTo>
                  <a:pt x="3043" y="626"/>
                </a:lnTo>
                <a:lnTo>
                  <a:pt x="3043" y="629"/>
                </a:lnTo>
                <a:lnTo>
                  <a:pt x="3043" y="629"/>
                </a:lnTo>
                <a:lnTo>
                  <a:pt x="3041" y="632"/>
                </a:lnTo>
                <a:lnTo>
                  <a:pt x="3040" y="633"/>
                </a:lnTo>
                <a:lnTo>
                  <a:pt x="3040" y="634"/>
                </a:lnTo>
                <a:lnTo>
                  <a:pt x="3040" y="636"/>
                </a:lnTo>
                <a:lnTo>
                  <a:pt x="3040" y="637"/>
                </a:lnTo>
                <a:lnTo>
                  <a:pt x="3039" y="637"/>
                </a:lnTo>
                <a:lnTo>
                  <a:pt x="3039" y="638"/>
                </a:lnTo>
                <a:lnTo>
                  <a:pt x="3037" y="638"/>
                </a:lnTo>
                <a:lnTo>
                  <a:pt x="3036" y="637"/>
                </a:lnTo>
                <a:lnTo>
                  <a:pt x="3034" y="637"/>
                </a:lnTo>
                <a:lnTo>
                  <a:pt x="3034" y="637"/>
                </a:lnTo>
                <a:lnTo>
                  <a:pt x="3033" y="636"/>
                </a:lnTo>
                <a:lnTo>
                  <a:pt x="3032" y="636"/>
                </a:lnTo>
                <a:lnTo>
                  <a:pt x="3030" y="637"/>
                </a:lnTo>
                <a:lnTo>
                  <a:pt x="3030" y="637"/>
                </a:lnTo>
                <a:lnTo>
                  <a:pt x="3030" y="638"/>
                </a:lnTo>
                <a:lnTo>
                  <a:pt x="3032" y="640"/>
                </a:lnTo>
                <a:lnTo>
                  <a:pt x="3032" y="640"/>
                </a:lnTo>
                <a:lnTo>
                  <a:pt x="3030" y="641"/>
                </a:lnTo>
                <a:moveTo>
                  <a:pt x="3022" y="651"/>
                </a:moveTo>
                <a:lnTo>
                  <a:pt x="3022" y="651"/>
                </a:lnTo>
                <a:lnTo>
                  <a:pt x="3022" y="648"/>
                </a:lnTo>
                <a:lnTo>
                  <a:pt x="3022" y="648"/>
                </a:lnTo>
                <a:lnTo>
                  <a:pt x="3022" y="649"/>
                </a:lnTo>
                <a:lnTo>
                  <a:pt x="3021" y="649"/>
                </a:lnTo>
                <a:lnTo>
                  <a:pt x="3022" y="651"/>
                </a:lnTo>
                <a:lnTo>
                  <a:pt x="3022" y="651"/>
                </a:lnTo>
                <a:lnTo>
                  <a:pt x="3022" y="651"/>
                </a:lnTo>
                <a:moveTo>
                  <a:pt x="3037" y="612"/>
                </a:moveTo>
                <a:lnTo>
                  <a:pt x="3037" y="612"/>
                </a:lnTo>
                <a:lnTo>
                  <a:pt x="3037" y="612"/>
                </a:lnTo>
                <a:lnTo>
                  <a:pt x="3036" y="611"/>
                </a:lnTo>
                <a:lnTo>
                  <a:pt x="3036" y="611"/>
                </a:lnTo>
                <a:lnTo>
                  <a:pt x="3036" y="612"/>
                </a:lnTo>
                <a:lnTo>
                  <a:pt x="3037" y="614"/>
                </a:lnTo>
                <a:lnTo>
                  <a:pt x="3037" y="612"/>
                </a:lnTo>
                <a:moveTo>
                  <a:pt x="3151" y="585"/>
                </a:moveTo>
                <a:lnTo>
                  <a:pt x="3151" y="583"/>
                </a:lnTo>
                <a:lnTo>
                  <a:pt x="3151" y="583"/>
                </a:lnTo>
                <a:lnTo>
                  <a:pt x="3150" y="585"/>
                </a:lnTo>
                <a:lnTo>
                  <a:pt x="3150" y="585"/>
                </a:lnTo>
                <a:lnTo>
                  <a:pt x="3151" y="585"/>
                </a:lnTo>
                <a:lnTo>
                  <a:pt x="3151" y="585"/>
                </a:lnTo>
                <a:moveTo>
                  <a:pt x="3039" y="615"/>
                </a:moveTo>
                <a:lnTo>
                  <a:pt x="3039" y="615"/>
                </a:lnTo>
                <a:lnTo>
                  <a:pt x="3040" y="615"/>
                </a:lnTo>
                <a:lnTo>
                  <a:pt x="3040" y="615"/>
                </a:lnTo>
                <a:lnTo>
                  <a:pt x="3039" y="614"/>
                </a:lnTo>
                <a:lnTo>
                  <a:pt x="3039" y="614"/>
                </a:lnTo>
                <a:lnTo>
                  <a:pt x="3037" y="615"/>
                </a:lnTo>
                <a:lnTo>
                  <a:pt x="3037" y="615"/>
                </a:lnTo>
                <a:lnTo>
                  <a:pt x="3039" y="615"/>
                </a:lnTo>
                <a:moveTo>
                  <a:pt x="3142" y="1099"/>
                </a:moveTo>
                <a:lnTo>
                  <a:pt x="3140" y="1099"/>
                </a:lnTo>
                <a:lnTo>
                  <a:pt x="3140" y="1099"/>
                </a:lnTo>
                <a:lnTo>
                  <a:pt x="3140" y="1099"/>
                </a:lnTo>
                <a:lnTo>
                  <a:pt x="3140" y="1099"/>
                </a:lnTo>
                <a:lnTo>
                  <a:pt x="3142" y="1099"/>
                </a:lnTo>
                <a:lnTo>
                  <a:pt x="3142" y="1099"/>
                </a:lnTo>
                <a:moveTo>
                  <a:pt x="3143" y="592"/>
                </a:moveTo>
                <a:lnTo>
                  <a:pt x="3143" y="592"/>
                </a:lnTo>
                <a:lnTo>
                  <a:pt x="3142" y="593"/>
                </a:lnTo>
                <a:lnTo>
                  <a:pt x="3140" y="594"/>
                </a:lnTo>
                <a:lnTo>
                  <a:pt x="3139" y="594"/>
                </a:lnTo>
                <a:lnTo>
                  <a:pt x="3139" y="596"/>
                </a:lnTo>
                <a:lnTo>
                  <a:pt x="3139" y="596"/>
                </a:lnTo>
                <a:lnTo>
                  <a:pt x="3139" y="596"/>
                </a:lnTo>
                <a:lnTo>
                  <a:pt x="3142" y="594"/>
                </a:lnTo>
                <a:lnTo>
                  <a:pt x="3143" y="592"/>
                </a:lnTo>
                <a:lnTo>
                  <a:pt x="3143" y="592"/>
                </a:lnTo>
                <a:moveTo>
                  <a:pt x="3147" y="1102"/>
                </a:moveTo>
                <a:lnTo>
                  <a:pt x="3147" y="1102"/>
                </a:lnTo>
                <a:lnTo>
                  <a:pt x="3146" y="1102"/>
                </a:lnTo>
                <a:lnTo>
                  <a:pt x="3146" y="1102"/>
                </a:lnTo>
                <a:lnTo>
                  <a:pt x="3147" y="1103"/>
                </a:lnTo>
                <a:lnTo>
                  <a:pt x="3147" y="1103"/>
                </a:lnTo>
                <a:lnTo>
                  <a:pt x="3147" y="1102"/>
                </a:lnTo>
                <a:moveTo>
                  <a:pt x="3118" y="1085"/>
                </a:moveTo>
                <a:lnTo>
                  <a:pt x="3118" y="1087"/>
                </a:lnTo>
                <a:lnTo>
                  <a:pt x="3118" y="1087"/>
                </a:lnTo>
                <a:lnTo>
                  <a:pt x="3118" y="1088"/>
                </a:lnTo>
                <a:lnTo>
                  <a:pt x="3120" y="1088"/>
                </a:lnTo>
                <a:lnTo>
                  <a:pt x="3120" y="1088"/>
                </a:lnTo>
                <a:lnTo>
                  <a:pt x="3120" y="1088"/>
                </a:lnTo>
                <a:lnTo>
                  <a:pt x="3120" y="1087"/>
                </a:lnTo>
                <a:lnTo>
                  <a:pt x="3118" y="1085"/>
                </a:lnTo>
                <a:lnTo>
                  <a:pt x="3118" y="1085"/>
                </a:lnTo>
                <a:moveTo>
                  <a:pt x="3129" y="1099"/>
                </a:moveTo>
                <a:lnTo>
                  <a:pt x="3131" y="1099"/>
                </a:lnTo>
                <a:lnTo>
                  <a:pt x="3131" y="1099"/>
                </a:lnTo>
                <a:lnTo>
                  <a:pt x="3132" y="1099"/>
                </a:lnTo>
                <a:lnTo>
                  <a:pt x="3135" y="1102"/>
                </a:lnTo>
                <a:lnTo>
                  <a:pt x="3136" y="1102"/>
                </a:lnTo>
                <a:lnTo>
                  <a:pt x="3138" y="1103"/>
                </a:lnTo>
                <a:lnTo>
                  <a:pt x="3139" y="1104"/>
                </a:lnTo>
                <a:lnTo>
                  <a:pt x="3140" y="1104"/>
                </a:lnTo>
                <a:lnTo>
                  <a:pt x="3140" y="1106"/>
                </a:lnTo>
                <a:lnTo>
                  <a:pt x="3142" y="1106"/>
                </a:lnTo>
                <a:lnTo>
                  <a:pt x="3142" y="1106"/>
                </a:lnTo>
                <a:lnTo>
                  <a:pt x="3143" y="1106"/>
                </a:lnTo>
                <a:lnTo>
                  <a:pt x="3143" y="1106"/>
                </a:lnTo>
                <a:lnTo>
                  <a:pt x="3144" y="1107"/>
                </a:lnTo>
                <a:lnTo>
                  <a:pt x="3147" y="1110"/>
                </a:lnTo>
                <a:lnTo>
                  <a:pt x="3147" y="1111"/>
                </a:lnTo>
                <a:lnTo>
                  <a:pt x="3147" y="1113"/>
                </a:lnTo>
                <a:lnTo>
                  <a:pt x="3147" y="1114"/>
                </a:lnTo>
                <a:lnTo>
                  <a:pt x="3147" y="1114"/>
                </a:lnTo>
                <a:lnTo>
                  <a:pt x="3147" y="1116"/>
                </a:lnTo>
                <a:lnTo>
                  <a:pt x="3149" y="1117"/>
                </a:lnTo>
                <a:lnTo>
                  <a:pt x="3149" y="1117"/>
                </a:lnTo>
                <a:lnTo>
                  <a:pt x="3149" y="1118"/>
                </a:lnTo>
                <a:lnTo>
                  <a:pt x="3150" y="1118"/>
                </a:lnTo>
                <a:lnTo>
                  <a:pt x="3150" y="1118"/>
                </a:lnTo>
                <a:lnTo>
                  <a:pt x="3151" y="1117"/>
                </a:lnTo>
                <a:lnTo>
                  <a:pt x="3151" y="1116"/>
                </a:lnTo>
                <a:lnTo>
                  <a:pt x="3151" y="1116"/>
                </a:lnTo>
                <a:lnTo>
                  <a:pt x="3151" y="1114"/>
                </a:lnTo>
                <a:lnTo>
                  <a:pt x="3151" y="1114"/>
                </a:lnTo>
                <a:lnTo>
                  <a:pt x="3151" y="1113"/>
                </a:lnTo>
                <a:lnTo>
                  <a:pt x="3151" y="1111"/>
                </a:lnTo>
                <a:lnTo>
                  <a:pt x="3144" y="1106"/>
                </a:lnTo>
                <a:lnTo>
                  <a:pt x="3144" y="1106"/>
                </a:lnTo>
                <a:lnTo>
                  <a:pt x="3143" y="1104"/>
                </a:lnTo>
                <a:lnTo>
                  <a:pt x="3142" y="1103"/>
                </a:lnTo>
                <a:lnTo>
                  <a:pt x="3142" y="1103"/>
                </a:lnTo>
                <a:lnTo>
                  <a:pt x="3139" y="1103"/>
                </a:lnTo>
                <a:lnTo>
                  <a:pt x="3138" y="1102"/>
                </a:lnTo>
                <a:lnTo>
                  <a:pt x="3138" y="1102"/>
                </a:lnTo>
                <a:lnTo>
                  <a:pt x="3136" y="1100"/>
                </a:lnTo>
                <a:lnTo>
                  <a:pt x="3135" y="1100"/>
                </a:lnTo>
                <a:lnTo>
                  <a:pt x="3133" y="1100"/>
                </a:lnTo>
                <a:lnTo>
                  <a:pt x="3133" y="1099"/>
                </a:lnTo>
                <a:lnTo>
                  <a:pt x="3132" y="1098"/>
                </a:lnTo>
                <a:lnTo>
                  <a:pt x="3129" y="1098"/>
                </a:lnTo>
                <a:lnTo>
                  <a:pt x="3129" y="1098"/>
                </a:lnTo>
                <a:lnTo>
                  <a:pt x="3129" y="1099"/>
                </a:lnTo>
                <a:lnTo>
                  <a:pt x="3129" y="1099"/>
                </a:lnTo>
                <a:moveTo>
                  <a:pt x="3114" y="1125"/>
                </a:moveTo>
                <a:lnTo>
                  <a:pt x="3114" y="1125"/>
                </a:lnTo>
                <a:lnTo>
                  <a:pt x="3113" y="1125"/>
                </a:lnTo>
                <a:lnTo>
                  <a:pt x="3110" y="1125"/>
                </a:lnTo>
                <a:lnTo>
                  <a:pt x="3110" y="1125"/>
                </a:lnTo>
                <a:lnTo>
                  <a:pt x="3109" y="1125"/>
                </a:lnTo>
                <a:lnTo>
                  <a:pt x="3109" y="1125"/>
                </a:lnTo>
                <a:lnTo>
                  <a:pt x="3109" y="1125"/>
                </a:lnTo>
                <a:lnTo>
                  <a:pt x="3107" y="1124"/>
                </a:lnTo>
                <a:lnTo>
                  <a:pt x="3106" y="1125"/>
                </a:lnTo>
                <a:lnTo>
                  <a:pt x="3106" y="1127"/>
                </a:lnTo>
                <a:lnTo>
                  <a:pt x="3107" y="1127"/>
                </a:lnTo>
                <a:lnTo>
                  <a:pt x="3107" y="1128"/>
                </a:lnTo>
                <a:lnTo>
                  <a:pt x="3109" y="1128"/>
                </a:lnTo>
                <a:lnTo>
                  <a:pt x="3110" y="1128"/>
                </a:lnTo>
                <a:lnTo>
                  <a:pt x="3110" y="1129"/>
                </a:lnTo>
                <a:lnTo>
                  <a:pt x="3113" y="1131"/>
                </a:lnTo>
                <a:lnTo>
                  <a:pt x="3114" y="1131"/>
                </a:lnTo>
                <a:lnTo>
                  <a:pt x="3116" y="1131"/>
                </a:lnTo>
                <a:lnTo>
                  <a:pt x="3116" y="1131"/>
                </a:lnTo>
                <a:lnTo>
                  <a:pt x="3117" y="1131"/>
                </a:lnTo>
                <a:lnTo>
                  <a:pt x="3118" y="1132"/>
                </a:lnTo>
                <a:lnTo>
                  <a:pt x="3118" y="1132"/>
                </a:lnTo>
                <a:lnTo>
                  <a:pt x="3120" y="1132"/>
                </a:lnTo>
                <a:lnTo>
                  <a:pt x="3121" y="1132"/>
                </a:lnTo>
                <a:lnTo>
                  <a:pt x="3124" y="1132"/>
                </a:lnTo>
                <a:lnTo>
                  <a:pt x="3127" y="1132"/>
                </a:lnTo>
                <a:lnTo>
                  <a:pt x="3127" y="1132"/>
                </a:lnTo>
                <a:lnTo>
                  <a:pt x="3128" y="1131"/>
                </a:lnTo>
                <a:lnTo>
                  <a:pt x="3129" y="1131"/>
                </a:lnTo>
                <a:lnTo>
                  <a:pt x="3129" y="1131"/>
                </a:lnTo>
                <a:lnTo>
                  <a:pt x="3129" y="1131"/>
                </a:lnTo>
                <a:lnTo>
                  <a:pt x="3131" y="1129"/>
                </a:lnTo>
                <a:lnTo>
                  <a:pt x="3132" y="1129"/>
                </a:lnTo>
                <a:lnTo>
                  <a:pt x="3132" y="1129"/>
                </a:lnTo>
                <a:lnTo>
                  <a:pt x="3133" y="1129"/>
                </a:lnTo>
                <a:lnTo>
                  <a:pt x="3135" y="1128"/>
                </a:lnTo>
                <a:lnTo>
                  <a:pt x="3136" y="1127"/>
                </a:lnTo>
                <a:lnTo>
                  <a:pt x="3136" y="1127"/>
                </a:lnTo>
                <a:lnTo>
                  <a:pt x="3136" y="1127"/>
                </a:lnTo>
                <a:lnTo>
                  <a:pt x="3136" y="1125"/>
                </a:lnTo>
                <a:lnTo>
                  <a:pt x="3136" y="1125"/>
                </a:lnTo>
                <a:lnTo>
                  <a:pt x="3138" y="1125"/>
                </a:lnTo>
                <a:lnTo>
                  <a:pt x="3140" y="1125"/>
                </a:lnTo>
                <a:lnTo>
                  <a:pt x="3140" y="1125"/>
                </a:lnTo>
                <a:lnTo>
                  <a:pt x="3142" y="1124"/>
                </a:lnTo>
                <a:lnTo>
                  <a:pt x="3142" y="1124"/>
                </a:lnTo>
                <a:lnTo>
                  <a:pt x="3142" y="1122"/>
                </a:lnTo>
                <a:lnTo>
                  <a:pt x="3140" y="1121"/>
                </a:lnTo>
                <a:lnTo>
                  <a:pt x="3140" y="1121"/>
                </a:lnTo>
                <a:lnTo>
                  <a:pt x="3142" y="1120"/>
                </a:lnTo>
                <a:lnTo>
                  <a:pt x="3143" y="1120"/>
                </a:lnTo>
                <a:lnTo>
                  <a:pt x="3143" y="1120"/>
                </a:lnTo>
                <a:lnTo>
                  <a:pt x="3143" y="1120"/>
                </a:lnTo>
                <a:lnTo>
                  <a:pt x="3144" y="1118"/>
                </a:lnTo>
                <a:lnTo>
                  <a:pt x="3144" y="1117"/>
                </a:lnTo>
                <a:lnTo>
                  <a:pt x="3144" y="1117"/>
                </a:lnTo>
                <a:lnTo>
                  <a:pt x="3144" y="1116"/>
                </a:lnTo>
                <a:lnTo>
                  <a:pt x="3144" y="1116"/>
                </a:lnTo>
                <a:lnTo>
                  <a:pt x="3144" y="1114"/>
                </a:lnTo>
                <a:lnTo>
                  <a:pt x="3144" y="1114"/>
                </a:lnTo>
                <a:lnTo>
                  <a:pt x="3143" y="1113"/>
                </a:lnTo>
                <a:lnTo>
                  <a:pt x="3142" y="1113"/>
                </a:lnTo>
                <a:lnTo>
                  <a:pt x="3140" y="1114"/>
                </a:lnTo>
                <a:lnTo>
                  <a:pt x="3140" y="1113"/>
                </a:lnTo>
                <a:lnTo>
                  <a:pt x="3140" y="1113"/>
                </a:lnTo>
                <a:lnTo>
                  <a:pt x="3139" y="1113"/>
                </a:lnTo>
                <a:lnTo>
                  <a:pt x="3138" y="1113"/>
                </a:lnTo>
                <a:lnTo>
                  <a:pt x="3138" y="1113"/>
                </a:lnTo>
                <a:lnTo>
                  <a:pt x="3136" y="1113"/>
                </a:lnTo>
                <a:lnTo>
                  <a:pt x="3136" y="1113"/>
                </a:lnTo>
                <a:lnTo>
                  <a:pt x="3136" y="1114"/>
                </a:lnTo>
                <a:lnTo>
                  <a:pt x="3138" y="1117"/>
                </a:lnTo>
                <a:lnTo>
                  <a:pt x="3138" y="1118"/>
                </a:lnTo>
                <a:lnTo>
                  <a:pt x="3138" y="1118"/>
                </a:lnTo>
                <a:lnTo>
                  <a:pt x="3138" y="1120"/>
                </a:lnTo>
                <a:lnTo>
                  <a:pt x="3136" y="1120"/>
                </a:lnTo>
                <a:lnTo>
                  <a:pt x="3135" y="1120"/>
                </a:lnTo>
                <a:lnTo>
                  <a:pt x="3135" y="1120"/>
                </a:lnTo>
                <a:lnTo>
                  <a:pt x="3133" y="1121"/>
                </a:lnTo>
                <a:lnTo>
                  <a:pt x="3132" y="1122"/>
                </a:lnTo>
                <a:lnTo>
                  <a:pt x="3132" y="1122"/>
                </a:lnTo>
                <a:lnTo>
                  <a:pt x="3131" y="1124"/>
                </a:lnTo>
                <a:lnTo>
                  <a:pt x="3131" y="1124"/>
                </a:lnTo>
                <a:lnTo>
                  <a:pt x="3129" y="1124"/>
                </a:lnTo>
                <a:lnTo>
                  <a:pt x="3129" y="1124"/>
                </a:lnTo>
                <a:lnTo>
                  <a:pt x="3129" y="1125"/>
                </a:lnTo>
                <a:lnTo>
                  <a:pt x="3128" y="1125"/>
                </a:lnTo>
                <a:lnTo>
                  <a:pt x="3127" y="1124"/>
                </a:lnTo>
                <a:lnTo>
                  <a:pt x="3125" y="1124"/>
                </a:lnTo>
                <a:lnTo>
                  <a:pt x="3125" y="1125"/>
                </a:lnTo>
                <a:lnTo>
                  <a:pt x="3124" y="1125"/>
                </a:lnTo>
                <a:lnTo>
                  <a:pt x="3122" y="1124"/>
                </a:lnTo>
                <a:lnTo>
                  <a:pt x="3122" y="1122"/>
                </a:lnTo>
                <a:lnTo>
                  <a:pt x="3122" y="1122"/>
                </a:lnTo>
                <a:lnTo>
                  <a:pt x="3122" y="1121"/>
                </a:lnTo>
                <a:lnTo>
                  <a:pt x="3124" y="1121"/>
                </a:lnTo>
                <a:lnTo>
                  <a:pt x="3124" y="1120"/>
                </a:lnTo>
                <a:lnTo>
                  <a:pt x="3122" y="1120"/>
                </a:lnTo>
                <a:lnTo>
                  <a:pt x="3122" y="1120"/>
                </a:lnTo>
                <a:lnTo>
                  <a:pt x="3122" y="1121"/>
                </a:lnTo>
                <a:lnTo>
                  <a:pt x="3121" y="1124"/>
                </a:lnTo>
                <a:lnTo>
                  <a:pt x="3121" y="1125"/>
                </a:lnTo>
                <a:lnTo>
                  <a:pt x="3118" y="1125"/>
                </a:lnTo>
                <a:lnTo>
                  <a:pt x="3118" y="1125"/>
                </a:lnTo>
                <a:lnTo>
                  <a:pt x="3117" y="1125"/>
                </a:lnTo>
                <a:lnTo>
                  <a:pt x="3116" y="1125"/>
                </a:lnTo>
                <a:lnTo>
                  <a:pt x="3114" y="1125"/>
                </a:lnTo>
                <a:moveTo>
                  <a:pt x="3142" y="1100"/>
                </a:moveTo>
                <a:lnTo>
                  <a:pt x="3142" y="1100"/>
                </a:lnTo>
                <a:lnTo>
                  <a:pt x="3142" y="1100"/>
                </a:lnTo>
                <a:lnTo>
                  <a:pt x="3142" y="1100"/>
                </a:lnTo>
                <a:lnTo>
                  <a:pt x="3140" y="1099"/>
                </a:lnTo>
                <a:lnTo>
                  <a:pt x="3140" y="1100"/>
                </a:lnTo>
                <a:lnTo>
                  <a:pt x="3140" y="1100"/>
                </a:lnTo>
                <a:lnTo>
                  <a:pt x="3142" y="1100"/>
                </a:lnTo>
                <a:moveTo>
                  <a:pt x="2977" y="1135"/>
                </a:moveTo>
                <a:lnTo>
                  <a:pt x="2977" y="1133"/>
                </a:lnTo>
                <a:lnTo>
                  <a:pt x="2975" y="1133"/>
                </a:lnTo>
                <a:lnTo>
                  <a:pt x="2977" y="1135"/>
                </a:lnTo>
                <a:lnTo>
                  <a:pt x="2977" y="1135"/>
                </a:lnTo>
                <a:lnTo>
                  <a:pt x="2977" y="1135"/>
                </a:lnTo>
                <a:moveTo>
                  <a:pt x="2857" y="1155"/>
                </a:moveTo>
                <a:lnTo>
                  <a:pt x="2858" y="1155"/>
                </a:lnTo>
                <a:lnTo>
                  <a:pt x="2860" y="1155"/>
                </a:lnTo>
                <a:lnTo>
                  <a:pt x="2860" y="1155"/>
                </a:lnTo>
                <a:lnTo>
                  <a:pt x="2861" y="1155"/>
                </a:lnTo>
                <a:lnTo>
                  <a:pt x="2862" y="1154"/>
                </a:lnTo>
                <a:lnTo>
                  <a:pt x="2862" y="1154"/>
                </a:lnTo>
                <a:lnTo>
                  <a:pt x="2864" y="1154"/>
                </a:lnTo>
                <a:lnTo>
                  <a:pt x="2864" y="1154"/>
                </a:lnTo>
                <a:lnTo>
                  <a:pt x="2864" y="1153"/>
                </a:lnTo>
                <a:lnTo>
                  <a:pt x="2864" y="1153"/>
                </a:lnTo>
                <a:lnTo>
                  <a:pt x="2864" y="1151"/>
                </a:lnTo>
                <a:lnTo>
                  <a:pt x="2865" y="1151"/>
                </a:lnTo>
                <a:lnTo>
                  <a:pt x="2865" y="1151"/>
                </a:lnTo>
                <a:lnTo>
                  <a:pt x="2865" y="1150"/>
                </a:lnTo>
                <a:lnTo>
                  <a:pt x="2864" y="1150"/>
                </a:lnTo>
                <a:lnTo>
                  <a:pt x="2864" y="1149"/>
                </a:lnTo>
                <a:lnTo>
                  <a:pt x="2864" y="1150"/>
                </a:lnTo>
                <a:lnTo>
                  <a:pt x="2862" y="1150"/>
                </a:lnTo>
                <a:lnTo>
                  <a:pt x="2864" y="1150"/>
                </a:lnTo>
                <a:lnTo>
                  <a:pt x="2864" y="1151"/>
                </a:lnTo>
                <a:lnTo>
                  <a:pt x="2862" y="1151"/>
                </a:lnTo>
                <a:lnTo>
                  <a:pt x="2861" y="1153"/>
                </a:lnTo>
                <a:lnTo>
                  <a:pt x="2861" y="1153"/>
                </a:lnTo>
                <a:lnTo>
                  <a:pt x="2861" y="1153"/>
                </a:lnTo>
                <a:lnTo>
                  <a:pt x="2860" y="1153"/>
                </a:lnTo>
                <a:lnTo>
                  <a:pt x="2860" y="1154"/>
                </a:lnTo>
                <a:lnTo>
                  <a:pt x="2860" y="1154"/>
                </a:lnTo>
                <a:lnTo>
                  <a:pt x="2858" y="1154"/>
                </a:lnTo>
                <a:lnTo>
                  <a:pt x="2858" y="1154"/>
                </a:lnTo>
                <a:lnTo>
                  <a:pt x="2857" y="1153"/>
                </a:lnTo>
                <a:lnTo>
                  <a:pt x="2856" y="1153"/>
                </a:lnTo>
                <a:lnTo>
                  <a:pt x="2856" y="1153"/>
                </a:lnTo>
                <a:lnTo>
                  <a:pt x="2854" y="1153"/>
                </a:lnTo>
                <a:lnTo>
                  <a:pt x="2854" y="1153"/>
                </a:lnTo>
                <a:lnTo>
                  <a:pt x="2853" y="1153"/>
                </a:lnTo>
                <a:lnTo>
                  <a:pt x="2853" y="1153"/>
                </a:lnTo>
                <a:lnTo>
                  <a:pt x="2851" y="1153"/>
                </a:lnTo>
                <a:lnTo>
                  <a:pt x="2851" y="1154"/>
                </a:lnTo>
                <a:lnTo>
                  <a:pt x="2851" y="1154"/>
                </a:lnTo>
                <a:lnTo>
                  <a:pt x="2850" y="1154"/>
                </a:lnTo>
                <a:lnTo>
                  <a:pt x="2850" y="1154"/>
                </a:lnTo>
                <a:lnTo>
                  <a:pt x="2849" y="1153"/>
                </a:lnTo>
                <a:lnTo>
                  <a:pt x="2847" y="1153"/>
                </a:lnTo>
                <a:lnTo>
                  <a:pt x="2846" y="1151"/>
                </a:lnTo>
                <a:lnTo>
                  <a:pt x="2845" y="1151"/>
                </a:lnTo>
                <a:lnTo>
                  <a:pt x="2843" y="1151"/>
                </a:lnTo>
                <a:lnTo>
                  <a:pt x="2843" y="1151"/>
                </a:lnTo>
                <a:lnTo>
                  <a:pt x="2842" y="1151"/>
                </a:lnTo>
                <a:lnTo>
                  <a:pt x="2842" y="1151"/>
                </a:lnTo>
                <a:lnTo>
                  <a:pt x="2842" y="1151"/>
                </a:lnTo>
                <a:lnTo>
                  <a:pt x="2840" y="1151"/>
                </a:lnTo>
                <a:lnTo>
                  <a:pt x="2840" y="1151"/>
                </a:lnTo>
                <a:lnTo>
                  <a:pt x="2839" y="1151"/>
                </a:lnTo>
                <a:lnTo>
                  <a:pt x="2838" y="1151"/>
                </a:lnTo>
                <a:lnTo>
                  <a:pt x="2836" y="1153"/>
                </a:lnTo>
                <a:lnTo>
                  <a:pt x="2836" y="1153"/>
                </a:lnTo>
                <a:lnTo>
                  <a:pt x="2835" y="1153"/>
                </a:lnTo>
                <a:lnTo>
                  <a:pt x="2835" y="1153"/>
                </a:lnTo>
                <a:lnTo>
                  <a:pt x="2835" y="1153"/>
                </a:lnTo>
                <a:lnTo>
                  <a:pt x="2835" y="1154"/>
                </a:lnTo>
                <a:lnTo>
                  <a:pt x="2835" y="1154"/>
                </a:lnTo>
                <a:lnTo>
                  <a:pt x="2835" y="1155"/>
                </a:lnTo>
                <a:lnTo>
                  <a:pt x="2835" y="1155"/>
                </a:lnTo>
                <a:lnTo>
                  <a:pt x="2835" y="1155"/>
                </a:lnTo>
                <a:lnTo>
                  <a:pt x="2836" y="1157"/>
                </a:lnTo>
                <a:lnTo>
                  <a:pt x="2836" y="1155"/>
                </a:lnTo>
                <a:lnTo>
                  <a:pt x="2838" y="1155"/>
                </a:lnTo>
                <a:lnTo>
                  <a:pt x="2839" y="1157"/>
                </a:lnTo>
                <a:lnTo>
                  <a:pt x="2842" y="1155"/>
                </a:lnTo>
                <a:lnTo>
                  <a:pt x="2845" y="1157"/>
                </a:lnTo>
                <a:lnTo>
                  <a:pt x="2846" y="1157"/>
                </a:lnTo>
                <a:lnTo>
                  <a:pt x="2846" y="1157"/>
                </a:lnTo>
                <a:lnTo>
                  <a:pt x="2847" y="1157"/>
                </a:lnTo>
                <a:lnTo>
                  <a:pt x="2847" y="1157"/>
                </a:lnTo>
                <a:lnTo>
                  <a:pt x="2847" y="1157"/>
                </a:lnTo>
                <a:lnTo>
                  <a:pt x="2849" y="1157"/>
                </a:lnTo>
                <a:lnTo>
                  <a:pt x="2850" y="1155"/>
                </a:lnTo>
                <a:lnTo>
                  <a:pt x="2851" y="1155"/>
                </a:lnTo>
                <a:lnTo>
                  <a:pt x="2851" y="1157"/>
                </a:lnTo>
                <a:lnTo>
                  <a:pt x="2851" y="1157"/>
                </a:lnTo>
                <a:lnTo>
                  <a:pt x="2853" y="1157"/>
                </a:lnTo>
                <a:lnTo>
                  <a:pt x="2853" y="1157"/>
                </a:lnTo>
                <a:lnTo>
                  <a:pt x="2854" y="1157"/>
                </a:lnTo>
                <a:lnTo>
                  <a:pt x="2857" y="1155"/>
                </a:lnTo>
                <a:lnTo>
                  <a:pt x="2857" y="1155"/>
                </a:lnTo>
                <a:moveTo>
                  <a:pt x="2880" y="1218"/>
                </a:moveTo>
                <a:lnTo>
                  <a:pt x="2879" y="1218"/>
                </a:lnTo>
                <a:lnTo>
                  <a:pt x="2879" y="1218"/>
                </a:lnTo>
                <a:lnTo>
                  <a:pt x="2879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8"/>
                </a:lnTo>
                <a:moveTo>
                  <a:pt x="2871" y="1153"/>
                </a:moveTo>
                <a:lnTo>
                  <a:pt x="2872" y="1153"/>
                </a:lnTo>
                <a:lnTo>
                  <a:pt x="2872" y="1151"/>
                </a:lnTo>
                <a:lnTo>
                  <a:pt x="2873" y="1151"/>
                </a:lnTo>
                <a:lnTo>
                  <a:pt x="2873" y="1150"/>
                </a:lnTo>
                <a:lnTo>
                  <a:pt x="2873" y="1150"/>
                </a:lnTo>
                <a:lnTo>
                  <a:pt x="2872" y="1150"/>
                </a:lnTo>
                <a:lnTo>
                  <a:pt x="2871" y="1151"/>
                </a:lnTo>
                <a:lnTo>
                  <a:pt x="2871" y="1151"/>
                </a:lnTo>
                <a:lnTo>
                  <a:pt x="2871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8" y="1153"/>
                </a:lnTo>
                <a:lnTo>
                  <a:pt x="2868" y="1154"/>
                </a:lnTo>
                <a:lnTo>
                  <a:pt x="2868" y="1154"/>
                </a:lnTo>
                <a:lnTo>
                  <a:pt x="2868" y="1154"/>
                </a:lnTo>
                <a:lnTo>
                  <a:pt x="2869" y="1154"/>
                </a:lnTo>
                <a:lnTo>
                  <a:pt x="2869" y="1154"/>
                </a:lnTo>
                <a:lnTo>
                  <a:pt x="2869" y="1154"/>
                </a:lnTo>
                <a:lnTo>
                  <a:pt x="2871" y="1154"/>
                </a:lnTo>
                <a:lnTo>
                  <a:pt x="2871" y="1154"/>
                </a:lnTo>
                <a:lnTo>
                  <a:pt x="2871" y="1153"/>
                </a:lnTo>
                <a:lnTo>
                  <a:pt x="2871" y="1153"/>
                </a:lnTo>
                <a:lnTo>
                  <a:pt x="2871" y="1153"/>
                </a:lnTo>
                <a:lnTo>
                  <a:pt x="2871" y="1153"/>
                </a:lnTo>
                <a:moveTo>
                  <a:pt x="2813" y="1151"/>
                </a:moveTo>
                <a:lnTo>
                  <a:pt x="2813" y="1151"/>
                </a:lnTo>
                <a:lnTo>
                  <a:pt x="2814" y="1150"/>
                </a:lnTo>
                <a:lnTo>
                  <a:pt x="2814" y="1150"/>
                </a:lnTo>
                <a:lnTo>
                  <a:pt x="2813" y="1150"/>
                </a:lnTo>
                <a:lnTo>
                  <a:pt x="2813" y="1150"/>
                </a:lnTo>
                <a:lnTo>
                  <a:pt x="2813" y="1150"/>
                </a:lnTo>
                <a:lnTo>
                  <a:pt x="2813" y="1151"/>
                </a:lnTo>
                <a:lnTo>
                  <a:pt x="2813" y="1151"/>
                </a:lnTo>
                <a:lnTo>
                  <a:pt x="2813" y="1151"/>
                </a:lnTo>
                <a:moveTo>
                  <a:pt x="2827" y="1155"/>
                </a:moveTo>
                <a:lnTo>
                  <a:pt x="2827" y="1155"/>
                </a:lnTo>
                <a:lnTo>
                  <a:pt x="2827" y="1155"/>
                </a:lnTo>
                <a:lnTo>
                  <a:pt x="2827" y="1155"/>
                </a:lnTo>
                <a:lnTo>
                  <a:pt x="2828" y="1155"/>
                </a:lnTo>
                <a:lnTo>
                  <a:pt x="2828" y="1155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3"/>
                </a:lnTo>
                <a:lnTo>
                  <a:pt x="2827" y="1151"/>
                </a:lnTo>
                <a:lnTo>
                  <a:pt x="2827" y="1151"/>
                </a:lnTo>
                <a:lnTo>
                  <a:pt x="2825" y="1151"/>
                </a:lnTo>
                <a:lnTo>
                  <a:pt x="2825" y="1151"/>
                </a:lnTo>
                <a:lnTo>
                  <a:pt x="2825" y="1151"/>
                </a:lnTo>
                <a:lnTo>
                  <a:pt x="2824" y="1153"/>
                </a:lnTo>
                <a:lnTo>
                  <a:pt x="2824" y="1153"/>
                </a:lnTo>
                <a:lnTo>
                  <a:pt x="2824" y="1151"/>
                </a:lnTo>
                <a:lnTo>
                  <a:pt x="2824" y="1151"/>
                </a:lnTo>
                <a:lnTo>
                  <a:pt x="2823" y="1151"/>
                </a:lnTo>
                <a:lnTo>
                  <a:pt x="2823" y="1151"/>
                </a:lnTo>
                <a:lnTo>
                  <a:pt x="2821" y="1151"/>
                </a:lnTo>
                <a:lnTo>
                  <a:pt x="2821" y="1151"/>
                </a:lnTo>
                <a:lnTo>
                  <a:pt x="2820" y="1151"/>
                </a:lnTo>
                <a:lnTo>
                  <a:pt x="2820" y="1151"/>
                </a:lnTo>
                <a:lnTo>
                  <a:pt x="2820" y="1151"/>
                </a:lnTo>
                <a:lnTo>
                  <a:pt x="2818" y="1150"/>
                </a:lnTo>
                <a:lnTo>
                  <a:pt x="2818" y="1150"/>
                </a:lnTo>
                <a:lnTo>
                  <a:pt x="2817" y="1149"/>
                </a:lnTo>
                <a:lnTo>
                  <a:pt x="2817" y="1150"/>
                </a:lnTo>
                <a:lnTo>
                  <a:pt x="2816" y="1150"/>
                </a:lnTo>
                <a:lnTo>
                  <a:pt x="2816" y="1150"/>
                </a:lnTo>
                <a:lnTo>
                  <a:pt x="2816" y="1151"/>
                </a:lnTo>
                <a:lnTo>
                  <a:pt x="2816" y="1151"/>
                </a:lnTo>
                <a:lnTo>
                  <a:pt x="2817" y="1153"/>
                </a:lnTo>
                <a:lnTo>
                  <a:pt x="2818" y="1153"/>
                </a:lnTo>
                <a:lnTo>
                  <a:pt x="2818" y="1153"/>
                </a:lnTo>
                <a:lnTo>
                  <a:pt x="2818" y="1153"/>
                </a:lnTo>
                <a:lnTo>
                  <a:pt x="2820" y="1153"/>
                </a:lnTo>
                <a:lnTo>
                  <a:pt x="2820" y="1154"/>
                </a:lnTo>
                <a:lnTo>
                  <a:pt x="2820" y="1154"/>
                </a:lnTo>
                <a:lnTo>
                  <a:pt x="2818" y="1154"/>
                </a:lnTo>
                <a:lnTo>
                  <a:pt x="2817" y="1155"/>
                </a:lnTo>
                <a:lnTo>
                  <a:pt x="2817" y="1155"/>
                </a:lnTo>
                <a:lnTo>
                  <a:pt x="2816" y="1155"/>
                </a:lnTo>
                <a:lnTo>
                  <a:pt x="2814" y="1154"/>
                </a:lnTo>
                <a:lnTo>
                  <a:pt x="2814" y="1154"/>
                </a:lnTo>
                <a:lnTo>
                  <a:pt x="2814" y="1154"/>
                </a:lnTo>
                <a:lnTo>
                  <a:pt x="2814" y="1153"/>
                </a:lnTo>
                <a:lnTo>
                  <a:pt x="2813" y="1153"/>
                </a:lnTo>
                <a:lnTo>
                  <a:pt x="2813" y="1153"/>
                </a:lnTo>
                <a:lnTo>
                  <a:pt x="2812" y="1153"/>
                </a:lnTo>
                <a:lnTo>
                  <a:pt x="2810" y="1151"/>
                </a:lnTo>
                <a:lnTo>
                  <a:pt x="2810" y="1151"/>
                </a:lnTo>
                <a:lnTo>
                  <a:pt x="2809" y="1153"/>
                </a:lnTo>
                <a:lnTo>
                  <a:pt x="2807" y="1153"/>
                </a:lnTo>
                <a:lnTo>
                  <a:pt x="2807" y="1153"/>
                </a:lnTo>
                <a:lnTo>
                  <a:pt x="2806" y="1154"/>
                </a:lnTo>
                <a:lnTo>
                  <a:pt x="2806" y="1154"/>
                </a:lnTo>
                <a:lnTo>
                  <a:pt x="2806" y="1154"/>
                </a:lnTo>
                <a:lnTo>
                  <a:pt x="2806" y="1155"/>
                </a:lnTo>
                <a:lnTo>
                  <a:pt x="2806" y="1157"/>
                </a:lnTo>
                <a:lnTo>
                  <a:pt x="2806" y="1157"/>
                </a:lnTo>
                <a:lnTo>
                  <a:pt x="2806" y="1158"/>
                </a:lnTo>
                <a:lnTo>
                  <a:pt x="2807" y="1158"/>
                </a:lnTo>
                <a:lnTo>
                  <a:pt x="2807" y="1158"/>
                </a:lnTo>
                <a:lnTo>
                  <a:pt x="2809" y="1158"/>
                </a:lnTo>
                <a:lnTo>
                  <a:pt x="2810" y="1158"/>
                </a:lnTo>
                <a:lnTo>
                  <a:pt x="2810" y="1158"/>
                </a:lnTo>
                <a:lnTo>
                  <a:pt x="2810" y="1158"/>
                </a:lnTo>
                <a:lnTo>
                  <a:pt x="2812" y="1158"/>
                </a:lnTo>
                <a:lnTo>
                  <a:pt x="2812" y="1158"/>
                </a:lnTo>
                <a:lnTo>
                  <a:pt x="2813" y="1158"/>
                </a:lnTo>
                <a:lnTo>
                  <a:pt x="2816" y="1157"/>
                </a:lnTo>
                <a:lnTo>
                  <a:pt x="2816" y="1157"/>
                </a:lnTo>
                <a:lnTo>
                  <a:pt x="2816" y="1157"/>
                </a:lnTo>
                <a:lnTo>
                  <a:pt x="2818" y="1157"/>
                </a:lnTo>
                <a:lnTo>
                  <a:pt x="2818" y="1157"/>
                </a:lnTo>
                <a:lnTo>
                  <a:pt x="2820" y="1157"/>
                </a:lnTo>
                <a:lnTo>
                  <a:pt x="2820" y="1155"/>
                </a:lnTo>
                <a:lnTo>
                  <a:pt x="2821" y="1154"/>
                </a:lnTo>
                <a:lnTo>
                  <a:pt x="2821" y="1155"/>
                </a:lnTo>
                <a:lnTo>
                  <a:pt x="2821" y="1155"/>
                </a:lnTo>
                <a:lnTo>
                  <a:pt x="2821" y="1157"/>
                </a:lnTo>
                <a:lnTo>
                  <a:pt x="2823" y="1157"/>
                </a:lnTo>
                <a:lnTo>
                  <a:pt x="2824" y="1155"/>
                </a:lnTo>
                <a:lnTo>
                  <a:pt x="2824" y="1155"/>
                </a:lnTo>
                <a:lnTo>
                  <a:pt x="2825" y="1157"/>
                </a:lnTo>
                <a:lnTo>
                  <a:pt x="2825" y="1157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7" y="1155"/>
                </a:lnTo>
                <a:moveTo>
                  <a:pt x="2993" y="1222"/>
                </a:moveTo>
                <a:lnTo>
                  <a:pt x="2993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5" y="1220"/>
                </a:lnTo>
                <a:lnTo>
                  <a:pt x="2995" y="1220"/>
                </a:lnTo>
                <a:lnTo>
                  <a:pt x="2993" y="1220"/>
                </a:lnTo>
                <a:lnTo>
                  <a:pt x="2993" y="1222"/>
                </a:lnTo>
                <a:moveTo>
                  <a:pt x="2908" y="1103"/>
                </a:moveTo>
                <a:lnTo>
                  <a:pt x="2908" y="1103"/>
                </a:lnTo>
                <a:lnTo>
                  <a:pt x="2908" y="1104"/>
                </a:lnTo>
                <a:lnTo>
                  <a:pt x="2909" y="1104"/>
                </a:lnTo>
                <a:lnTo>
                  <a:pt x="2909" y="1104"/>
                </a:lnTo>
                <a:lnTo>
                  <a:pt x="2908" y="1103"/>
                </a:lnTo>
                <a:lnTo>
                  <a:pt x="2908" y="1103"/>
                </a:lnTo>
                <a:moveTo>
                  <a:pt x="2912" y="1088"/>
                </a:moveTo>
                <a:lnTo>
                  <a:pt x="2913" y="1089"/>
                </a:lnTo>
                <a:lnTo>
                  <a:pt x="2913" y="1089"/>
                </a:lnTo>
                <a:lnTo>
                  <a:pt x="2915" y="1088"/>
                </a:lnTo>
                <a:lnTo>
                  <a:pt x="2915" y="1088"/>
                </a:lnTo>
                <a:lnTo>
                  <a:pt x="2913" y="1087"/>
                </a:lnTo>
                <a:lnTo>
                  <a:pt x="2912" y="1087"/>
                </a:lnTo>
                <a:lnTo>
                  <a:pt x="2911" y="1085"/>
                </a:lnTo>
                <a:lnTo>
                  <a:pt x="2909" y="1085"/>
                </a:lnTo>
                <a:lnTo>
                  <a:pt x="2909" y="1085"/>
                </a:lnTo>
                <a:lnTo>
                  <a:pt x="2908" y="1087"/>
                </a:lnTo>
                <a:lnTo>
                  <a:pt x="2906" y="1088"/>
                </a:lnTo>
                <a:lnTo>
                  <a:pt x="2906" y="1088"/>
                </a:lnTo>
                <a:lnTo>
                  <a:pt x="2908" y="1089"/>
                </a:lnTo>
                <a:lnTo>
                  <a:pt x="2909" y="1089"/>
                </a:lnTo>
                <a:lnTo>
                  <a:pt x="2911" y="1089"/>
                </a:lnTo>
                <a:lnTo>
                  <a:pt x="2912" y="1088"/>
                </a:lnTo>
                <a:moveTo>
                  <a:pt x="2889" y="1161"/>
                </a:moveTo>
                <a:lnTo>
                  <a:pt x="2891" y="1160"/>
                </a:lnTo>
                <a:lnTo>
                  <a:pt x="2893" y="1160"/>
                </a:lnTo>
                <a:lnTo>
                  <a:pt x="2893" y="1160"/>
                </a:lnTo>
                <a:lnTo>
                  <a:pt x="2893" y="1160"/>
                </a:lnTo>
                <a:lnTo>
                  <a:pt x="2894" y="1158"/>
                </a:lnTo>
                <a:lnTo>
                  <a:pt x="2895" y="1158"/>
                </a:lnTo>
                <a:lnTo>
                  <a:pt x="2897" y="1158"/>
                </a:lnTo>
                <a:lnTo>
                  <a:pt x="2897" y="1157"/>
                </a:lnTo>
                <a:lnTo>
                  <a:pt x="2898" y="1157"/>
                </a:lnTo>
                <a:lnTo>
                  <a:pt x="2900" y="1157"/>
                </a:lnTo>
                <a:lnTo>
                  <a:pt x="2900" y="1155"/>
                </a:lnTo>
                <a:lnTo>
                  <a:pt x="2901" y="1155"/>
                </a:lnTo>
                <a:lnTo>
                  <a:pt x="2902" y="1155"/>
                </a:lnTo>
                <a:lnTo>
                  <a:pt x="2904" y="1154"/>
                </a:lnTo>
                <a:lnTo>
                  <a:pt x="2906" y="1153"/>
                </a:lnTo>
                <a:lnTo>
                  <a:pt x="2905" y="1153"/>
                </a:lnTo>
                <a:lnTo>
                  <a:pt x="2905" y="1151"/>
                </a:lnTo>
                <a:lnTo>
                  <a:pt x="2904" y="1151"/>
                </a:lnTo>
                <a:lnTo>
                  <a:pt x="2902" y="1151"/>
                </a:lnTo>
                <a:lnTo>
                  <a:pt x="2902" y="1151"/>
                </a:lnTo>
                <a:lnTo>
                  <a:pt x="2902" y="1151"/>
                </a:lnTo>
                <a:lnTo>
                  <a:pt x="2901" y="1153"/>
                </a:lnTo>
                <a:lnTo>
                  <a:pt x="2900" y="1153"/>
                </a:lnTo>
                <a:lnTo>
                  <a:pt x="2898" y="1153"/>
                </a:lnTo>
                <a:lnTo>
                  <a:pt x="2895" y="1153"/>
                </a:lnTo>
                <a:lnTo>
                  <a:pt x="2893" y="1153"/>
                </a:lnTo>
                <a:lnTo>
                  <a:pt x="2891" y="1153"/>
                </a:lnTo>
                <a:lnTo>
                  <a:pt x="2887" y="1154"/>
                </a:lnTo>
                <a:lnTo>
                  <a:pt x="2887" y="1154"/>
                </a:lnTo>
                <a:lnTo>
                  <a:pt x="2886" y="1154"/>
                </a:lnTo>
                <a:lnTo>
                  <a:pt x="2886" y="1155"/>
                </a:lnTo>
                <a:lnTo>
                  <a:pt x="2884" y="1157"/>
                </a:lnTo>
                <a:lnTo>
                  <a:pt x="2883" y="1158"/>
                </a:lnTo>
                <a:lnTo>
                  <a:pt x="2882" y="1158"/>
                </a:lnTo>
                <a:lnTo>
                  <a:pt x="2880" y="1160"/>
                </a:lnTo>
                <a:lnTo>
                  <a:pt x="2880" y="1160"/>
                </a:lnTo>
                <a:lnTo>
                  <a:pt x="2876" y="1161"/>
                </a:lnTo>
                <a:lnTo>
                  <a:pt x="2875" y="1161"/>
                </a:lnTo>
                <a:lnTo>
                  <a:pt x="2873" y="1162"/>
                </a:lnTo>
                <a:lnTo>
                  <a:pt x="2872" y="1164"/>
                </a:lnTo>
                <a:lnTo>
                  <a:pt x="2872" y="1165"/>
                </a:lnTo>
                <a:lnTo>
                  <a:pt x="2871" y="1167"/>
                </a:lnTo>
                <a:lnTo>
                  <a:pt x="2871" y="1167"/>
                </a:lnTo>
                <a:lnTo>
                  <a:pt x="2871" y="1168"/>
                </a:lnTo>
                <a:lnTo>
                  <a:pt x="2872" y="1168"/>
                </a:lnTo>
                <a:lnTo>
                  <a:pt x="2872" y="1169"/>
                </a:lnTo>
                <a:lnTo>
                  <a:pt x="2871" y="1169"/>
                </a:lnTo>
                <a:lnTo>
                  <a:pt x="2871" y="1169"/>
                </a:lnTo>
                <a:lnTo>
                  <a:pt x="2871" y="1171"/>
                </a:lnTo>
                <a:lnTo>
                  <a:pt x="2871" y="1171"/>
                </a:lnTo>
                <a:lnTo>
                  <a:pt x="2872" y="1171"/>
                </a:lnTo>
                <a:lnTo>
                  <a:pt x="2873" y="1171"/>
                </a:lnTo>
                <a:lnTo>
                  <a:pt x="2875" y="1171"/>
                </a:lnTo>
                <a:lnTo>
                  <a:pt x="2876" y="1169"/>
                </a:lnTo>
                <a:lnTo>
                  <a:pt x="2878" y="1169"/>
                </a:lnTo>
                <a:lnTo>
                  <a:pt x="2879" y="1169"/>
                </a:lnTo>
                <a:lnTo>
                  <a:pt x="2879" y="1168"/>
                </a:lnTo>
                <a:lnTo>
                  <a:pt x="2880" y="1168"/>
                </a:lnTo>
                <a:lnTo>
                  <a:pt x="2882" y="1167"/>
                </a:lnTo>
                <a:lnTo>
                  <a:pt x="2883" y="1165"/>
                </a:lnTo>
                <a:lnTo>
                  <a:pt x="2884" y="1164"/>
                </a:lnTo>
                <a:lnTo>
                  <a:pt x="2884" y="1164"/>
                </a:lnTo>
                <a:lnTo>
                  <a:pt x="2886" y="1162"/>
                </a:lnTo>
                <a:lnTo>
                  <a:pt x="2889" y="1161"/>
                </a:lnTo>
                <a:moveTo>
                  <a:pt x="2886" y="1211"/>
                </a:moveTo>
                <a:lnTo>
                  <a:pt x="2886" y="1211"/>
                </a:lnTo>
                <a:lnTo>
                  <a:pt x="2884" y="1212"/>
                </a:lnTo>
                <a:lnTo>
                  <a:pt x="2886" y="1212"/>
                </a:lnTo>
                <a:lnTo>
                  <a:pt x="2886" y="1211"/>
                </a:lnTo>
                <a:lnTo>
                  <a:pt x="2886" y="1211"/>
                </a:lnTo>
                <a:lnTo>
                  <a:pt x="2886" y="1211"/>
                </a:lnTo>
                <a:lnTo>
                  <a:pt x="2886" y="1211"/>
                </a:lnTo>
                <a:moveTo>
                  <a:pt x="2828" y="1150"/>
                </a:move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7" y="1150"/>
                </a:lnTo>
                <a:lnTo>
                  <a:pt x="2828" y="1151"/>
                </a:lnTo>
                <a:lnTo>
                  <a:pt x="2828" y="1150"/>
                </a:lnTo>
                <a:lnTo>
                  <a:pt x="2828" y="1150"/>
                </a:lnTo>
                <a:moveTo>
                  <a:pt x="2858" y="1122"/>
                </a:moveTo>
                <a:lnTo>
                  <a:pt x="2858" y="1124"/>
                </a:lnTo>
                <a:lnTo>
                  <a:pt x="2860" y="1124"/>
                </a:lnTo>
                <a:lnTo>
                  <a:pt x="2860" y="1124"/>
                </a:lnTo>
                <a:lnTo>
                  <a:pt x="2860" y="1124"/>
                </a:lnTo>
                <a:lnTo>
                  <a:pt x="2861" y="1124"/>
                </a:lnTo>
                <a:lnTo>
                  <a:pt x="2861" y="1124"/>
                </a:lnTo>
                <a:lnTo>
                  <a:pt x="2861" y="1124"/>
                </a:lnTo>
                <a:lnTo>
                  <a:pt x="2862" y="1122"/>
                </a:lnTo>
                <a:lnTo>
                  <a:pt x="2861" y="1121"/>
                </a:lnTo>
                <a:lnTo>
                  <a:pt x="2862" y="1120"/>
                </a:lnTo>
                <a:lnTo>
                  <a:pt x="2862" y="1117"/>
                </a:lnTo>
                <a:lnTo>
                  <a:pt x="2862" y="1117"/>
                </a:lnTo>
                <a:lnTo>
                  <a:pt x="2862" y="1117"/>
                </a:lnTo>
                <a:lnTo>
                  <a:pt x="2861" y="1117"/>
                </a:lnTo>
                <a:lnTo>
                  <a:pt x="2860" y="1118"/>
                </a:lnTo>
                <a:lnTo>
                  <a:pt x="2858" y="1118"/>
                </a:lnTo>
                <a:lnTo>
                  <a:pt x="2860" y="1120"/>
                </a:lnTo>
                <a:lnTo>
                  <a:pt x="2860" y="1121"/>
                </a:lnTo>
                <a:lnTo>
                  <a:pt x="2858" y="1121"/>
                </a:lnTo>
                <a:lnTo>
                  <a:pt x="2858" y="1122"/>
                </a:lnTo>
                <a:moveTo>
                  <a:pt x="3011" y="698"/>
                </a:moveTo>
                <a:lnTo>
                  <a:pt x="3010" y="698"/>
                </a:lnTo>
                <a:lnTo>
                  <a:pt x="3010" y="698"/>
                </a:lnTo>
                <a:lnTo>
                  <a:pt x="3011" y="698"/>
                </a:lnTo>
                <a:lnTo>
                  <a:pt x="3012" y="696"/>
                </a:lnTo>
                <a:lnTo>
                  <a:pt x="3014" y="695"/>
                </a:lnTo>
                <a:lnTo>
                  <a:pt x="3012" y="695"/>
                </a:lnTo>
                <a:lnTo>
                  <a:pt x="3012" y="695"/>
                </a:lnTo>
                <a:lnTo>
                  <a:pt x="3012" y="694"/>
                </a:lnTo>
                <a:lnTo>
                  <a:pt x="3012" y="692"/>
                </a:lnTo>
                <a:lnTo>
                  <a:pt x="3012" y="692"/>
                </a:lnTo>
                <a:lnTo>
                  <a:pt x="3011" y="694"/>
                </a:lnTo>
                <a:lnTo>
                  <a:pt x="3010" y="695"/>
                </a:lnTo>
                <a:lnTo>
                  <a:pt x="3010" y="696"/>
                </a:lnTo>
                <a:lnTo>
                  <a:pt x="3011" y="696"/>
                </a:lnTo>
                <a:lnTo>
                  <a:pt x="3011" y="696"/>
                </a:lnTo>
                <a:lnTo>
                  <a:pt x="3011" y="696"/>
                </a:lnTo>
                <a:lnTo>
                  <a:pt x="3011" y="698"/>
                </a:lnTo>
                <a:moveTo>
                  <a:pt x="2854" y="1122"/>
                </a:moveTo>
                <a:lnTo>
                  <a:pt x="2854" y="1122"/>
                </a:lnTo>
                <a:lnTo>
                  <a:pt x="2854" y="1124"/>
                </a:lnTo>
                <a:lnTo>
                  <a:pt x="2856" y="1124"/>
                </a:lnTo>
                <a:lnTo>
                  <a:pt x="2856" y="1124"/>
                </a:lnTo>
                <a:lnTo>
                  <a:pt x="2856" y="1122"/>
                </a:lnTo>
                <a:lnTo>
                  <a:pt x="2856" y="1121"/>
                </a:lnTo>
                <a:lnTo>
                  <a:pt x="2856" y="1121"/>
                </a:lnTo>
                <a:lnTo>
                  <a:pt x="2856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2"/>
                </a:lnTo>
                <a:moveTo>
                  <a:pt x="2871" y="1088"/>
                </a:moveTo>
                <a:lnTo>
                  <a:pt x="2871" y="1087"/>
                </a:lnTo>
                <a:lnTo>
                  <a:pt x="2871" y="1087"/>
                </a:lnTo>
                <a:lnTo>
                  <a:pt x="2869" y="1087"/>
                </a:lnTo>
                <a:lnTo>
                  <a:pt x="2869" y="1088"/>
                </a:lnTo>
                <a:lnTo>
                  <a:pt x="2871" y="1089"/>
                </a:lnTo>
                <a:lnTo>
                  <a:pt x="2871" y="1089"/>
                </a:lnTo>
                <a:lnTo>
                  <a:pt x="2871" y="1088"/>
                </a:lnTo>
                <a:lnTo>
                  <a:pt x="2871" y="1088"/>
                </a:lnTo>
                <a:lnTo>
                  <a:pt x="2871" y="1088"/>
                </a:lnTo>
                <a:moveTo>
                  <a:pt x="2827" y="1164"/>
                </a:moveTo>
                <a:lnTo>
                  <a:pt x="2828" y="1164"/>
                </a:lnTo>
                <a:lnTo>
                  <a:pt x="2828" y="1165"/>
                </a:lnTo>
                <a:lnTo>
                  <a:pt x="2831" y="1165"/>
                </a:lnTo>
                <a:lnTo>
                  <a:pt x="2831" y="1165"/>
                </a:lnTo>
                <a:lnTo>
                  <a:pt x="2832" y="1165"/>
                </a:lnTo>
                <a:lnTo>
                  <a:pt x="2832" y="1165"/>
                </a:lnTo>
                <a:lnTo>
                  <a:pt x="2835" y="1167"/>
                </a:lnTo>
                <a:lnTo>
                  <a:pt x="2836" y="1167"/>
                </a:lnTo>
                <a:lnTo>
                  <a:pt x="2836" y="1168"/>
                </a:lnTo>
                <a:lnTo>
                  <a:pt x="2838" y="1169"/>
                </a:lnTo>
                <a:lnTo>
                  <a:pt x="2838" y="1169"/>
                </a:lnTo>
                <a:lnTo>
                  <a:pt x="2839" y="1169"/>
                </a:lnTo>
                <a:lnTo>
                  <a:pt x="2840" y="1169"/>
                </a:lnTo>
                <a:lnTo>
                  <a:pt x="2840" y="1171"/>
                </a:lnTo>
                <a:lnTo>
                  <a:pt x="2842" y="1169"/>
                </a:lnTo>
                <a:lnTo>
                  <a:pt x="2843" y="1169"/>
                </a:lnTo>
                <a:lnTo>
                  <a:pt x="2843" y="1169"/>
                </a:lnTo>
                <a:lnTo>
                  <a:pt x="2845" y="1168"/>
                </a:lnTo>
                <a:lnTo>
                  <a:pt x="2845" y="1168"/>
                </a:lnTo>
                <a:lnTo>
                  <a:pt x="2845" y="1167"/>
                </a:lnTo>
                <a:lnTo>
                  <a:pt x="2843" y="1167"/>
                </a:lnTo>
                <a:lnTo>
                  <a:pt x="2843" y="1165"/>
                </a:lnTo>
                <a:lnTo>
                  <a:pt x="2842" y="1165"/>
                </a:lnTo>
                <a:lnTo>
                  <a:pt x="2842" y="1164"/>
                </a:lnTo>
                <a:lnTo>
                  <a:pt x="2840" y="1164"/>
                </a:lnTo>
                <a:lnTo>
                  <a:pt x="2840" y="1164"/>
                </a:lnTo>
                <a:lnTo>
                  <a:pt x="2839" y="1164"/>
                </a:lnTo>
                <a:lnTo>
                  <a:pt x="2839" y="1164"/>
                </a:lnTo>
                <a:lnTo>
                  <a:pt x="2839" y="1162"/>
                </a:lnTo>
                <a:lnTo>
                  <a:pt x="2839" y="1162"/>
                </a:lnTo>
                <a:lnTo>
                  <a:pt x="2838" y="1162"/>
                </a:lnTo>
                <a:lnTo>
                  <a:pt x="2836" y="1161"/>
                </a:lnTo>
                <a:lnTo>
                  <a:pt x="2836" y="1161"/>
                </a:lnTo>
                <a:lnTo>
                  <a:pt x="2836" y="1161"/>
                </a:lnTo>
                <a:lnTo>
                  <a:pt x="2835" y="1161"/>
                </a:lnTo>
                <a:lnTo>
                  <a:pt x="2835" y="1161"/>
                </a:lnTo>
                <a:lnTo>
                  <a:pt x="2834" y="1161"/>
                </a:lnTo>
                <a:lnTo>
                  <a:pt x="2831" y="1161"/>
                </a:lnTo>
                <a:lnTo>
                  <a:pt x="2829" y="1161"/>
                </a:lnTo>
                <a:lnTo>
                  <a:pt x="2829" y="1161"/>
                </a:lnTo>
                <a:lnTo>
                  <a:pt x="2828" y="1162"/>
                </a:lnTo>
                <a:lnTo>
                  <a:pt x="2827" y="1162"/>
                </a:lnTo>
                <a:lnTo>
                  <a:pt x="2827" y="1162"/>
                </a:lnTo>
                <a:lnTo>
                  <a:pt x="2827" y="1164"/>
                </a:lnTo>
                <a:lnTo>
                  <a:pt x="2827" y="1164"/>
                </a:lnTo>
                <a:moveTo>
                  <a:pt x="2832" y="1154"/>
                </a:moveTo>
                <a:lnTo>
                  <a:pt x="2832" y="1154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1" y="1153"/>
                </a:lnTo>
                <a:lnTo>
                  <a:pt x="2831" y="1153"/>
                </a:lnTo>
                <a:lnTo>
                  <a:pt x="2831" y="1154"/>
                </a:lnTo>
                <a:lnTo>
                  <a:pt x="2831" y="1154"/>
                </a:lnTo>
                <a:lnTo>
                  <a:pt x="2831" y="1154"/>
                </a:lnTo>
                <a:lnTo>
                  <a:pt x="2831" y="1155"/>
                </a:lnTo>
                <a:lnTo>
                  <a:pt x="2831" y="1155"/>
                </a:lnTo>
                <a:lnTo>
                  <a:pt x="2832" y="1155"/>
                </a:lnTo>
                <a:lnTo>
                  <a:pt x="2831" y="1154"/>
                </a:lnTo>
                <a:lnTo>
                  <a:pt x="2832" y="1154"/>
                </a:lnTo>
                <a:lnTo>
                  <a:pt x="2832" y="1154"/>
                </a:lnTo>
                <a:moveTo>
                  <a:pt x="2845" y="1140"/>
                </a:moveTo>
                <a:lnTo>
                  <a:pt x="2845" y="1139"/>
                </a:lnTo>
                <a:lnTo>
                  <a:pt x="2843" y="1139"/>
                </a:lnTo>
                <a:lnTo>
                  <a:pt x="2843" y="1139"/>
                </a:lnTo>
                <a:lnTo>
                  <a:pt x="2843" y="1140"/>
                </a:lnTo>
                <a:lnTo>
                  <a:pt x="2843" y="1140"/>
                </a:lnTo>
                <a:lnTo>
                  <a:pt x="2845" y="1140"/>
                </a:lnTo>
                <a:moveTo>
                  <a:pt x="2915" y="1109"/>
                </a:moveTo>
                <a:lnTo>
                  <a:pt x="2915" y="1107"/>
                </a:lnTo>
                <a:lnTo>
                  <a:pt x="2915" y="1107"/>
                </a:lnTo>
                <a:lnTo>
                  <a:pt x="2915" y="1107"/>
                </a:lnTo>
                <a:lnTo>
                  <a:pt x="2916" y="1107"/>
                </a:lnTo>
                <a:lnTo>
                  <a:pt x="2916" y="1106"/>
                </a:lnTo>
                <a:lnTo>
                  <a:pt x="2916" y="1106"/>
                </a:lnTo>
                <a:lnTo>
                  <a:pt x="2915" y="1106"/>
                </a:lnTo>
                <a:lnTo>
                  <a:pt x="2913" y="1107"/>
                </a:lnTo>
                <a:lnTo>
                  <a:pt x="2913" y="1107"/>
                </a:lnTo>
                <a:lnTo>
                  <a:pt x="2912" y="1107"/>
                </a:lnTo>
                <a:lnTo>
                  <a:pt x="2912" y="1107"/>
                </a:lnTo>
                <a:lnTo>
                  <a:pt x="2912" y="1109"/>
                </a:lnTo>
                <a:lnTo>
                  <a:pt x="2912" y="1109"/>
                </a:lnTo>
                <a:lnTo>
                  <a:pt x="2913" y="1107"/>
                </a:lnTo>
                <a:lnTo>
                  <a:pt x="2913" y="1107"/>
                </a:lnTo>
                <a:lnTo>
                  <a:pt x="2915" y="1107"/>
                </a:lnTo>
                <a:lnTo>
                  <a:pt x="2915" y="1107"/>
                </a:lnTo>
                <a:lnTo>
                  <a:pt x="2915" y="1109"/>
                </a:lnTo>
                <a:lnTo>
                  <a:pt x="2915" y="1109"/>
                </a:lnTo>
                <a:moveTo>
                  <a:pt x="2840" y="1132"/>
                </a:moveTo>
                <a:lnTo>
                  <a:pt x="2840" y="1133"/>
                </a:lnTo>
                <a:lnTo>
                  <a:pt x="2842" y="1133"/>
                </a:lnTo>
                <a:lnTo>
                  <a:pt x="2842" y="1132"/>
                </a:lnTo>
                <a:lnTo>
                  <a:pt x="2842" y="1129"/>
                </a:lnTo>
                <a:lnTo>
                  <a:pt x="2842" y="1128"/>
                </a:lnTo>
                <a:lnTo>
                  <a:pt x="2842" y="1128"/>
                </a:lnTo>
                <a:lnTo>
                  <a:pt x="2840" y="1128"/>
                </a:lnTo>
                <a:lnTo>
                  <a:pt x="2840" y="1131"/>
                </a:lnTo>
                <a:lnTo>
                  <a:pt x="2840" y="1131"/>
                </a:lnTo>
                <a:lnTo>
                  <a:pt x="2840" y="1132"/>
                </a:lnTo>
                <a:moveTo>
                  <a:pt x="2854" y="1172"/>
                </a:moveTo>
                <a:lnTo>
                  <a:pt x="2853" y="1172"/>
                </a:lnTo>
                <a:lnTo>
                  <a:pt x="2853" y="1173"/>
                </a:lnTo>
                <a:lnTo>
                  <a:pt x="2854" y="1173"/>
                </a:lnTo>
                <a:lnTo>
                  <a:pt x="2854" y="1173"/>
                </a:lnTo>
                <a:lnTo>
                  <a:pt x="2856" y="1172"/>
                </a:lnTo>
                <a:lnTo>
                  <a:pt x="2856" y="1172"/>
                </a:lnTo>
                <a:lnTo>
                  <a:pt x="2856" y="1172"/>
                </a:lnTo>
                <a:lnTo>
                  <a:pt x="2854" y="1172"/>
                </a:lnTo>
                <a:lnTo>
                  <a:pt x="2854" y="1172"/>
                </a:lnTo>
                <a:moveTo>
                  <a:pt x="2977" y="1131"/>
                </a:moveTo>
                <a:lnTo>
                  <a:pt x="2977" y="1131"/>
                </a:lnTo>
                <a:lnTo>
                  <a:pt x="2977" y="1129"/>
                </a:lnTo>
                <a:lnTo>
                  <a:pt x="2977" y="1129"/>
                </a:lnTo>
                <a:lnTo>
                  <a:pt x="2977" y="1128"/>
                </a:lnTo>
                <a:lnTo>
                  <a:pt x="2977" y="1128"/>
                </a:lnTo>
                <a:lnTo>
                  <a:pt x="2977" y="1127"/>
                </a:lnTo>
                <a:lnTo>
                  <a:pt x="2977" y="1127"/>
                </a:lnTo>
                <a:lnTo>
                  <a:pt x="2977" y="1125"/>
                </a:lnTo>
                <a:lnTo>
                  <a:pt x="2977" y="1125"/>
                </a:lnTo>
                <a:lnTo>
                  <a:pt x="2977" y="1125"/>
                </a:lnTo>
                <a:lnTo>
                  <a:pt x="2977" y="1125"/>
                </a:lnTo>
                <a:lnTo>
                  <a:pt x="2975" y="1124"/>
                </a:lnTo>
                <a:lnTo>
                  <a:pt x="2975" y="1124"/>
                </a:lnTo>
                <a:lnTo>
                  <a:pt x="2975" y="1124"/>
                </a:lnTo>
                <a:lnTo>
                  <a:pt x="2974" y="1125"/>
                </a:lnTo>
                <a:lnTo>
                  <a:pt x="2974" y="1125"/>
                </a:lnTo>
                <a:lnTo>
                  <a:pt x="2973" y="1127"/>
                </a:lnTo>
                <a:lnTo>
                  <a:pt x="2973" y="1127"/>
                </a:lnTo>
                <a:lnTo>
                  <a:pt x="2971" y="1127"/>
                </a:lnTo>
                <a:lnTo>
                  <a:pt x="2973" y="1127"/>
                </a:lnTo>
                <a:lnTo>
                  <a:pt x="2973" y="1128"/>
                </a:lnTo>
                <a:lnTo>
                  <a:pt x="2973" y="1129"/>
                </a:lnTo>
                <a:lnTo>
                  <a:pt x="2973" y="1129"/>
                </a:lnTo>
                <a:lnTo>
                  <a:pt x="2973" y="1129"/>
                </a:lnTo>
                <a:lnTo>
                  <a:pt x="2971" y="1129"/>
                </a:lnTo>
                <a:lnTo>
                  <a:pt x="2971" y="1131"/>
                </a:lnTo>
                <a:lnTo>
                  <a:pt x="2971" y="1131"/>
                </a:lnTo>
                <a:lnTo>
                  <a:pt x="2973" y="1131"/>
                </a:lnTo>
                <a:lnTo>
                  <a:pt x="2973" y="1131"/>
                </a:lnTo>
                <a:lnTo>
                  <a:pt x="2973" y="1132"/>
                </a:lnTo>
                <a:lnTo>
                  <a:pt x="2974" y="1132"/>
                </a:lnTo>
                <a:lnTo>
                  <a:pt x="2975" y="1133"/>
                </a:lnTo>
                <a:lnTo>
                  <a:pt x="2977" y="1132"/>
                </a:lnTo>
                <a:lnTo>
                  <a:pt x="2977" y="1132"/>
                </a:lnTo>
                <a:lnTo>
                  <a:pt x="2977" y="1132"/>
                </a:lnTo>
                <a:lnTo>
                  <a:pt x="2977" y="1131"/>
                </a:lnTo>
                <a:lnTo>
                  <a:pt x="2977" y="1131"/>
                </a:lnTo>
                <a:moveTo>
                  <a:pt x="2975" y="1136"/>
                </a:moveTo>
                <a:lnTo>
                  <a:pt x="2977" y="1136"/>
                </a:lnTo>
                <a:lnTo>
                  <a:pt x="2977" y="1136"/>
                </a:lnTo>
                <a:lnTo>
                  <a:pt x="2977" y="1136"/>
                </a:lnTo>
                <a:lnTo>
                  <a:pt x="2977" y="1135"/>
                </a:lnTo>
                <a:lnTo>
                  <a:pt x="2977" y="1135"/>
                </a:lnTo>
                <a:lnTo>
                  <a:pt x="2977" y="1136"/>
                </a:lnTo>
                <a:lnTo>
                  <a:pt x="2975" y="1136"/>
                </a:lnTo>
                <a:lnTo>
                  <a:pt x="2975" y="1136"/>
                </a:lnTo>
                <a:moveTo>
                  <a:pt x="2960" y="1125"/>
                </a:moveTo>
                <a:lnTo>
                  <a:pt x="2960" y="1127"/>
                </a:lnTo>
                <a:lnTo>
                  <a:pt x="2960" y="1128"/>
                </a:lnTo>
                <a:lnTo>
                  <a:pt x="2959" y="1129"/>
                </a:lnTo>
                <a:lnTo>
                  <a:pt x="2960" y="1128"/>
                </a:lnTo>
                <a:lnTo>
                  <a:pt x="2960" y="1127"/>
                </a:lnTo>
                <a:lnTo>
                  <a:pt x="2962" y="1125"/>
                </a:lnTo>
                <a:lnTo>
                  <a:pt x="2962" y="1124"/>
                </a:lnTo>
                <a:lnTo>
                  <a:pt x="2962" y="1122"/>
                </a:lnTo>
                <a:lnTo>
                  <a:pt x="2962" y="1122"/>
                </a:lnTo>
                <a:lnTo>
                  <a:pt x="2960" y="1125"/>
                </a:lnTo>
                <a:moveTo>
                  <a:pt x="2920" y="1107"/>
                </a:moveTo>
                <a:lnTo>
                  <a:pt x="2920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7"/>
                </a:lnTo>
                <a:lnTo>
                  <a:pt x="2919" y="1107"/>
                </a:lnTo>
                <a:lnTo>
                  <a:pt x="2919" y="1107"/>
                </a:lnTo>
                <a:lnTo>
                  <a:pt x="2920" y="1107"/>
                </a:lnTo>
                <a:moveTo>
                  <a:pt x="2964" y="1113"/>
                </a:moveTo>
                <a:lnTo>
                  <a:pt x="2963" y="1111"/>
                </a:lnTo>
                <a:lnTo>
                  <a:pt x="2963" y="1113"/>
                </a:lnTo>
                <a:lnTo>
                  <a:pt x="2966" y="1113"/>
                </a:lnTo>
                <a:lnTo>
                  <a:pt x="2966" y="1113"/>
                </a:lnTo>
                <a:lnTo>
                  <a:pt x="2966" y="1113"/>
                </a:lnTo>
                <a:lnTo>
                  <a:pt x="2964" y="1113"/>
                </a:lnTo>
                <a:moveTo>
                  <a:pt x="2871" y="1122"/>
                </a:moveTo>
                <a:lnTo>
                  <a:pt x="2871" y="1122"/>
                </a:lnTo>
                <a:lnTo>
                  <a:pt x="2871" y="1122"/>
                </a:lnTo>
                <a:lnTo>
                  <a:pt x="2871" y="1124"/>
                </a:lnTo>
                <a:lnTo>
                  <a:pt x="2871" y="1124"/>
                </a:lnTo>
                <a:lnTo>
                  <a:pt x="2871" y="1122"/>
                </a:lnTo>
                <a:lnTo>
                  <a:pt x="2871" y="1122"/>
                </a:lnTo>
                <a:lnTo>
                  <a:pt x="2871" y="1122"/>
                </a:lnTo>
                <a:moveTo>
                  <a:pt x="2978" y="1133"/>
                </a:moveTo>
                <a:lnTo>
                  <a:pt x="2978" y="1133"/>
                </a:lnTo>
                <a:lnTo>
                  <a:pt x="2978" y="1133"/>
                </a:lnTo>
                <a:lnTo>
                  <a:pt x="2978" y="1132"/>
                </a:lnTo>
                <a:lnTo>
                  <a:pt x="2978" y="1132"/>
                </a:lnTo>
                <a:lnTo>
                  <a:pt x="2978" y="1132"/>
                </a:lnTo>
                <a:lnTo>
                  <a:pt x="2978" y="1133"/>
                </a:lnTo>
                <a:moveTo>
                  <a:pt x="2996" y="1179"/>
                </a:moveTo>
                <a:lnTo>
                  <a:pt x="2996" y="1179"/>
                </a:lnTo>
                <a:lnTo>
                  <a:pt x="2995" y="1179"/>
                </a:lnTo>
                <a:lnTo>
                  <a:pt x="2995" y="1180"/>
                </a:lnTo>
                <a:lnTo>
                  <a:pt x="2993" y="1180"/>
                </a:lnTo>
                <a:lnTo>
                  <a:pt x="2995" y="1182"/>
                </a:lnTo>
                <a:lnTo>
                  <a:pt x="2995" y="1180"/>
                </a:lnTo>
                <a:lnTo>
                  <a:pt x="2996" y="1179"/>
                </a:lnTo>
                <a:lnTo>
                  <a:pt x="2996" y="1178"/>
                </a:lnTo>
                <a:lnTo>
                  <a:pt x="2996" y="1178"/>
                </a:lnTo>
                <a:lnTo>
                  <a:pt x="2996" y="1178"/>
                </a:lnTo>
                <a:lnTo>
                  <a:pt x="2996" y="1179"/>
                </a:lnTo>
                <a:moveTo>
                  <a:pt x="2999" y="1223"/>
                </a:moveTo>
                <a:lnTo>
                  <a:pt x="2999" y="1223"/>
                </a:lnTo>
                <a:lnTo>
                  <a:pt x="2999" y="1223"/>
                </a:lnTo>
                <a:lnTo>
                  <a:pt x="2999" y="1223"/>
                </a:lnTo>
                <a:lnTo>
                  <a:pt x="2999" y="1222"/>
                </a:lnTo>
                <a:lnTo>
                  <a:pt x="2999" y="1222"/>
                </a:lnTo>
                <a:lnTo>
                  <a:pt x="2999" y="1222"/>
                </a:lnTo>
                <a:lnTo>
                  <a:pt x="2999" y="1222"/>
                </a:lnTo>
                <a:lnTo>
                  <a:pt x="2997" y="1222"/>
                </a:lnTo>
                <a:lnTo>
                  <a:pt x="2999" y="1223"/>
                </a:lnTo>
                <a:lnTo>
                  <a:pt x="2999" y="1223"/>
                </a:lnTo>
                <a:moveTo>
                  <a:pt x="2990" y="1183"/>
                </a:moveTo>
                <a:lnTo>
                  <a:pt x="2992" y="1183"/>
                </a:lnTo>
                <a:lnTo>
                  <a:pt x="2992" y="1183"/>
                </a:lnTo>
                <a:lnTo>
                  <a:pt x="2993" y="1182"/>
                </a:lnTo>
                <a:lnTo>
                  <a:pt x="2993" y="1182"/>
                </a:lnTo>
                <a:lnTo>
                  <a:pt x="2993" y="1182"/>
                </a:lnTo>
                <a:lnTo>
                  <a:pt x="2992" y="1183"/>
                </a:lnTo>
                <a:lnTo>
                  <a:pt x="2990" y="1183"/>
                </a:lnTo>
                <a:moveTo>
                  <a:pt x="2971" y="1133"/>
                </a:moveTo>
                <a:lnTo>
                  <a:pt x="2971" y="1133"/>
                </a:lnTo>
                <a:lnTo>
                  <a:pt x="2970" y="1136"/>
                </a:lnTo>
                <a:lnTo>
                  <a:pt x="2971" y="1138"/>
                </a:lnTo>
                <a:lnTo>
                  <a:pt x="2971" y="1138"/>
                </a:lnTo>
                <a:lnTo>
                  <a:pt x="2973" y="1138"/>
                </a:lnTo>
                <a:lnTo>
                  <a:pt x="2973" y="1138"/>
                </a:lnTo>
                <a:lnTo>
                  <a:pt x="2974" y="1136"/>
                </a:lnTo>
                <a:lnTo>
                  <a:pt x="2975" y="1135"/>
                </a:lnTo>
                <a:lnTo>
                  <a:pt x="2975" y="1135"/>
                </a:lnTo>
                <a:lnTo>
                  <a:pt x="2975" y="1133"/>
                </a:lnTo>
                <a:lnTo>
                  <a:pt x="2974" y="1133"/>
                </a:lnTo>
                <a:lnTo>
                  <a:pt x="2973" y="1132"/>
                </a:lnTo>
                <a:lnTo>
                  <a:pt x="2973" y="1132"/>
                </a:lnTo>
                <a:lnTo>
                  <a:pt x="2971" y="1131"/>
                </a:lnTo>
                <a:lnTo>
                  <a:pt x="2971" y="1131"/>
                </a:lnTo>
                <a:lnTo>
                  <a:pt x="2971" y="1132"/>
                </a:lnTo>
                <a:lnTo>
                  <a:pt x="2971" y="1133"/>
                </a:lnTo>
                <a:lnTo>
                  <a:pt x="2971" y="1133"/>
                </a:lnTo>
                <a:lnTo>
                  <a:pt x="2971" y="1133"/>
                </a:lnTo>
                <a:lnTo>
                  <a:pt x="2971" y="1133"/>
                </a:lnTo>
                <a:moveTo>
                  <a:pt x="2931" y="1104"/>
                </a:moveTo>
                <a:lnTo>
                  <a:pt x="2931" y="1106"/>
                </a:lnTo>
                <a:lnTo>
                  <a:pt x="2933" y="1106"/>
                </a:lnTo>
                <a:lnTo>
                  <a:pt x="2934" y="1106"/>
                </a:lnTo>
                <a:lnTo>
                  <a:pt x="2935" y="1107"/>
                </a:lnTo>
                <a:lnTo>
                  <a:pt x="2937" y="1109"/>
                </a:lnTo>
                <a:lnTo>
                  <a:pt x="2940" y="1109"/>
                </a:lnTo>
                <a:lnTo>
                  <a:pt x="2940" y="1106"/>
                </a:lnTo>
                <a:lnTo>
                  <a:pt x="2940" y="1106"/>
                </a:lnTo>
                <a:lnTo>
                  <a:pt x="2940" y="1104"/>
                </a:lnTo>
                <a:lnTo>
                  <a:pt x="2938" y="1104"/>
                </a:lnTo>
                <a:lnTo>
                  <a:pt x="2938" y="1104"/>
                </a:lnTo>
                <a:lnTo>
                  <a:pt x="2938" y="1104"/>
                </a:lnTo>
                <a:lnTo>
                  <a:pt x="2938" y="1103"/>
                </a:lnTo>
                <a:lnTo>
                  <a:pt x="2937" y="1102"/>
                </a:lnTo>
                <a:lnTo>
                  <a:pt x="2935" y="1100"/>
                </a:lnTo>
                <a:lnTo>
                  <a:pt x="2934" y="1100"/>
                </a:lnTo>
                <a:lnTo>
                  <a:pt x="2933" y="1100"/>
                </a:lnTo>
                <a:lnTo>
                  <a:pt x="2931" y="1100"/>
                </a:lnTo>
                <a:lnTo>
                  <a:pt x="2930" y="1100"/>
                </a:lnTo>
                <a:lnTo>
                  <a:pt x="2929" y="1099"/>
                </a:lnTo>
                <a:lnTo>
                  <a:pt x="2927" y="1099"/>
                </a:lnTo>
                <a:lnTo>
                  <a:pt x="2927" y="1099"/>
                </a:lnTo>
                <a:lnTo>
                  <a:pt x="2926" y="1099"/>
                </a:lnTo>
                <a:lnTo>
                  <a:pt x="2926" y="1099"/>
                </a:lnTo>
                <a:lnTo>
                  <a:pt x="2924" y="1100"/>
                </a:lnTo>
                <a:lnTo>
                  <a:pt x="2924" y="1100"/>
                </a:lnTo>
                <a:lnTo>
                  <a:pt x="2923" y="1100"/>
                </a:lnTo>
                <a:lnTo>
                  <a:pt x="2923" y="1100"/>
                </a:lnTo>
                <a:lnTo>
                  <a:pt x="2923" y="1099"/>
                </a:lnTo>
                <a:lnTo>
                  <a:pt x="2922" y="1099"/>
                </a:lnTo>
                <a:lnTo>
                  <a:pt x="2922" y="1099"/>
                </a:lnTo>
                <a:lnTo>
                  <a:pt x="2920" y="1100"/>
                </a:lnTo>
                <a:lnTo>
                  <a:pt x="2917" y="1099"/>
                </a:lnTo>
                <a:lnTo>
                  <a:pt x="2915" y="1100"/>
                </a:lnTo>
                <a:lnTo>
                  <a:pt x="2913" y="1100"/>
                </a:lnTo>
                <a:lnTo>
                  <a:pt x="2912" y="1103"/>
                </a:lnTo>
                <a:lnTo>
                  <a:pt x="2912" y="1103"/>
                </a:lnTo>
                <a:lnTo>
                  <a:pt x="2912" y="1104"/>
                </a:lnTo>
                <a:lnTo>
                  <a:pt x="2912" y="1104"/>
                </a:lnTo>
                <a:lnTo>
                  <a:pt x="2912" y="1106"/>
                </a:lnTo>
                <a:lnTo>
                  <a:pt x="2912" y="1106"/>
                </a:lnTo>
                <a:lnTo>
                  <a:pt x="2912" y="1106"/>
                </a:lnTo>
                <a:lnTo>
                  <a:pt x="2913" y="1104"/>
                </a:lnTo>
                <a:lnTo>
                  <a:pt x="2913" y="1104"/>
                </a:lnTo>
                <a:lnTo>
                  <a:pt x="2913" y="1103"/>
                </a:lnTo>
                <a:lnTo>
                  <a:pt x="2913" y="1103"/>
                </a:lnTo>
                <a:lnTo>
                  <a:pt x="2913" y="1103"/>
                </a:lnTo>
                <a:lnTo>
                  <a:pt x="2915" y="1103"/>
                </a:lnTo>
                <a:lnTo>
                  <a:pt x="2915" y="1103"/>
                </a:lnTo>
                <a:lnTo>
                  <a:pt x="2915" y="1103"/>
                </a:lnTo>
                <a:lnTo>
                  <a:pt x="2916" y="1104"/>
                </a:lnTo>
                <a:lnTo>
                  <a:pt x="2917" y="1106"/>
                </a:lnTo>
                <a:lnTo>
                  <a:pt x="2917" y="1106"/>
                </a:lnTo>
                <a:lnTo>
                  <a:pt x="2919" y="1104"/>
                </a:lnTo>
                <a:lnTo>
                  <a:pt x="2919" y="1104"/>
                </a:lnTo>
                <a:lnTo>
                  <a:pt x="2920" y="1104"/>
                </a:lnTo>
                <a:lnTo>
                  <a:pt x="2920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4"/>
                </a:lnTo>
                <a:lnTo>
                  <a:pt x="2922" y="1104"/>
                </a:lnTo>
                <a:lnTo>
                  <a:pt x="2923" y="1104"/>
                </a:lnTo>
                <a:lnTo>
                  <a:pt x="2924" y="1104"/>
                </a:lnTo>
                <a:lnTo>
                  <a:pt x="2926" y="1104"/>
                </a:lnTo>
                <a:lnTo>
                  <a:pt x="2927" y="1106"/>
                </a:lnTo>
                <a:lnTo>
                  <a:pt x="2927" y="1104"/>
                </a:lnTo>
                <a:lnTo>
                  <a:pt x="2927" y="1104"/>
                </a:lnTo>
                <a:lnTo>
                  <a:pt x="2927" y="1104"/>
                </a:lnTo>
                <a:lnTo>
                  <a:pt x="2927" y="1104"/>
                </a:lnTo>
                <a:lnTo>
                  <a:pt x="2929" y="1104"/>
                </a:lnTo>
                <a:lnTo>
                  <a:pt x="2930" y="1104"/>
                </a:lnTo>
                <a:lnTo>
                  <a:pt x="2931" y="1104"/>
                </a:lnTo>
                <a:moveTo>
                  <a:pt x="2957" y="1128"/>
                </a:moveTo>
                <a:lnTo>
                  <a:pt x="2957" y="1128"/>
                </a:lnTo>
                <a:lnTo>
                  <a:pt x="2957" y="1129"/>
                </a:lnTo>
                <a:lnTo>
                  <a:pt x="2959" y="1128"/>
                </a:lnTo>
                <a:lnTo>
                  <a:pt x="2959" y="1128"/>
                </a:lnTo>
                <a:lnTo>
                  <a:pt x="2957" y="1127"/>
                </a:lnTo>
                <a:lnTo>
                  <a:pt x="2957" y="1127"/>
                </a:lnTo>
                <a:lnTo>
                  <a:pt x="2957" y="1125"/>
                </a:lnTo>
                <a:lnTo>
                  <a:pt x="2957" y="1125"/>
                </a:lnTo>
                <a:lnTo>
                  <a:pt x="2957" y="1127"/>
                </a:lnTo>
                <a:lnTo>
                  <a:pt x="2957" y="1128"/>
                </a:lnTo>
                <a:lnTo>
                  <a:pt x="2957" y="1128"/>
                </a:lnTo>
                <a:moveTo>
                  <a:pt x="2919" y="1140"/>
                </a:moveTo>
                <a:lnTo>
                  <a:pt x="2919" y="1139"/>
                </a:lnTo>
                <a:lnTo>
                  <a:pt x="2919" y="1140"/>
                </a:lnTo>
                <a:lnTo>
                  <a:pt x="2917" y="1140"/>
                </a:lnTo>
                <a:lnTo>
                  <a:pt x="2917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moveTo>
                  <a:pt x="2917" y="1106"/>
                </a:moveTo>
                <a:lnTo>
                  <a:pt x="2917" y="1106"/>
                </a:lnTo>
                <a:lnTo>
                  <a:pt x="2916" y="1107"/>
                </a:lnTo>
                <a:lnTo>
                  <a:pt x="2917" y="1107"/>
                </a:lnTo>
                <a:lnTo>
                  <a:pt x="2917" y="1106"/>
                </a:lnTo>
                <a:lnTo>
                  <a:pt x="2917" y="1106"/>
                </a:lnTo>
                <a:moveTo>
                  <a:pt x="2929" y="1146"/>
                </a:moveTo>
                <a:lnTo>
                  <a:pt x="2929" y="1147"/>
                </a:lnTo>
                <a:lnTo>
                  <a:pt x="2929" y="1147"/>
                </a:lnTo>
                <a:lnTo>
                  <a:pt x="2929" y="1149"/>
                </a:lnTo>
                <a:lnTo>
                  <a:pt x="2930" y="1149"/>
                </a:lnTo>
                <a:lnTo>
                  <a:pt x="2930" y="1149"/>
                </a:lnTo>
                <a:lnTo>
                  <a:pt x="2930" y="1147"/>
                </a:lnTo>
                <a:lnTo>
                  <a:pt x="2930" y="1147"/>
                </a:lnTo>
                <a:lnTo>
                  <a:pt x="2929" y="1146"/>
                </a:lnTo>
                <a:lnTo>
                  <a:pt x="2929" y="1146"/>
                </a:lnTo>
                <a:moveTo>
                  <a:pt x="2948" y="1140"/>
                </a:moveTo>
                <a:lnTo>
                  <a:pt x="2949" y="1140"/>
                </a:lnTo>
                <a:lnTo>
                  <a:pt x="2949" y="1140"/>
                </a:lnTo>
                <a:lnTo>
                  <a:pt x="2949" y="1140"/>
                </a:lnTo>
                <a:lnTo>
                  <a:pt x="2951" y="1142"/>
                </a:lnTo>
                <a:lnTo>
                  <a:pt x="2951" y="1142"/>
                </a:lnTo>
                <a:lnTo>
                  <a:pt x="2951" y="1140"/>
                </a:lnTo>
                <a:lnTo>
                  <a:pt x="2951" y="1140"/>
                </a:lnTo>
                <a:lnTo>
                  <a:pt x="2948" y="1140"/>
                </a:lnTo>
                <a:moveTo>
                  <a:pt x="2948" y="1140"/>
                </a:moveTo>
                <a:lnTo>
                  <a:pt x="2948" y="1140"/>
                </a:lnTo>
                <a:lnTo>
                  <a:pt x="2946" y="1140"/>
                </a:lnTo>
                <a:lnTo>
                  <a:pt x="2946" y="1140"/>
                </a:lnTo>
                <a:lnTo>
                  <a:pt x="2946" y="1140"/>
                </a:lnTo>
                <a:lnTo>
                  <a:pt x="2946" y="1142"/>
                </a:lnTo>
                <a:lnTo>
                  <a:pt x="2945" y="1142"/>
                </a:lnTo>
                <a:lnTo>
                  <a:pt x="2945" y="1142"/>
                </a:lnTo>
                <a:lnTo>
                  <a:pt x="2945" y="1143"/>
                </a:lnTo>
                <a:lnTo>
                  <a:pt x="2944" y="1143"/>
                </a:lnTo>
                <a:lnTo>
                  <a:pt x="2944" y="1143"/>
                </a:lnTo>
                <a:lnTo>
                  <a:pt x="2944" y="1144"/>
                </a:lnTo>
                <a:lnTo>
                  <a:pt x="2944" y="1146"/>
                </a:lnTo>
                <a:lnTo>
                  <a:pt x="2942" y="1146"/>
                </a:lnTo>
                <a:lnTo>
                  <a:pt x="2942" y="1146"/>
                </a:lnTo>
                <a:lnTo>
                  <a:pt x="2942" y="1147"/>
                </a:lnTo>
                <a:lnTo>
                  <a:pt x="2942" y="1147"/>
                </a:lnTo>
                <a:lnTo>
                  <a:pt x="2942" y="1149"/>
                </a:lnTo>
                <a:lnTo>
                  <a:pt x="2944" y="1149"/>
                </a:lnTo>
                <a:lnTo>
                  <a:pt x="2944" y="1149"/>
                </a:lnTo>
                <a:lnTo>
                  <a:pt x="2945" y="1149"/>
                </a:lnTo>
                <a:lnTo>
                  <a:pt x="2945" y="1149"/>
                </a:lnTo>
                <a:lnTo>
                  <a:pt x="2945" y="1147"/>
                </a:lnTo>
                <a:lnTo>
                  <a:pt x="2945" y="1147"/>
                </a:lnTo>
                <a:lnTo>
                  <a:pt x="2946" y="1146"/>
                </a:lnTo>
                <a:lnTo>
                  <a:pt x="2946" y="1146"/>
                </a:lnTo>
                <a:lnTo>
                  <a:pt x="2946" y="1146"/>
                </a:lnTo>
                <a:lnTo>
                  <a:pt x="2948" y="1144"/>
                </a:lnTo>
                <a:lnTo>
                  <a:pt x="2948" y="1143"/>
                </a:lnTo>
                <a:lnTo>
                  <a:pt x="2948" y="1142"/>
                </a:lnTo>
                <a:lnTo>
                  <a:pt x="2948" y="1140"/>
                </a:lnTo>
                <a:lnTo>
                  <a:pt x="2948" y="1140"/>
                </a:lnTo>
                <a:moveTo>
                  <a:pt x="2956" y="1180"/>
                </a:moveTo>
                <a:lnTo>
                  <a:pt x="2956" y="1180"/>
                </a:lnTo>
                <a:lnTo>
                  <a:pt x="2957" y="1179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6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9"/>
                </a:lnTo>
                <a:lnTo>
                  <a:pt x="2956" y="1180"/>
                </a:lnTo>
                <a:moveTo>
                  <a:pt x="3505" y="334"/>
                </a:moveTo>
                <a:lnTo>
                  <a:pt x="3504" y="334"/>
                </a:lnTo>
                <a:lnTo>
                  <a:pt x="3499" y="334"/>
                </a:lnTo>
                <a:lnTo>
                  <a:pt x="3501" y="334"/>
                </a:lnTo>
                <a:lnTo>
                  <a:pt x="3501" y="332"/>
                </a:lnTo>
                <a:lnTo>
                  <a:pt x="3499" y="332"/>
                </a:lnTo>
                <a:lnTo>
                  <a:pt x="3499" y="332"/>
                </a:lnTo>
                <a:lnTo>
                  <a:pt x="3499" y="332"/>
                </a:lnTo>
                <a:lnTo>
                  <a:pt x="3498" y="332"/>
                </a:lnTo>
                <a:lnTo>
                  <a:pt x="3497" y="332"/>
                </a:lnTo>
                <a:lnTo>
                  <a:pt x="3497" y="332"/>
                </a:lnTo>
                <a:lnTo>
                  <a:pt x="3498" y="331"/>
                </a:lnTo>
                <a:lnTo>
                  <a:pt x="3498" y="331"/>
                </a:lnTo>
                <a:lnTo>
                  <a:pt x="3497" y="331"/>
                </a:lnTo>
                <a:lnTo>
                  <a:pt x="3494" y="328"/>
                </a:lnTo>
                <a:lnTo>
                  <a:pt x="3491" y="327"/>
                </a:lnTo>
                <a:lnTo>
                  <a:pt x="3490" y="325"/>
                </a:lnTo>
                <a:lnTo>
                  <a:pt x="3487" y="324"/>
                </a:lnTo>
                <a:lnTo>
                  <a:pt x="3486" y="321"/>
                </a:lnTo>
                <a:lnTo>
                  <a:pt x="3483" y="321"/>
                </a:lnTo>
                <a:lnTo>
                  <a:pt x="3480" y="321"/>
                </a:lnTo>
                <a:lnTo>
                  <a:pt x="3479" y="321"/>
                </a:lnTo>
                <a:lnTo>
                  <a:pt x="3477" y="320"/>
                </a:lnTo>
                <a:lnTo>
                  <a:pt x="3473" y="320"/>
                </a:lnTo>
                <a:lnTo>
                  <a:pt x="3473" y="320"/>
                </a:lnTo>
                <a:lnTo>
                  <a:pt x="3477" y="321"/>
                </a:lnTo>
                <a:lnTo>
                  <a:pt x="3479" y="321"/>
                </a:lnTo>
                <a:lnTo>
                  <a:pt x="3479" y="321"/>
                </a:lnTo>
                <a:lnTo>
                  <a:pt x="3477" y="321"/>
                </a:lnTo>
                <a:lnTo>
                  <a:pt x="3475" y="321"/>
                </a:lnTo>
                <a:lnTo>
                  <a:pt x="3473" y="321"/>
                </a:lnTo>
                <a:lnTo>
                  <a:pt x="3472" y="321"/>
                </a:lnTo>
                <a:lnTo>
                  <a:pt x="3472" y="321"/>
                </a:lnTo>
                <a:lnTo>
                  <a:pt x="3472" y="321"/>
                </a:lnTo>
                <a:lnTo>
                  <a:pt x="3472" y="323"/>
                </a:lnTo>
                <a:lnTo>
                  <a:pt x="3472" y="323"/>
                </a:lnTo>
                <a:lnTo>
                  <a:pt x="3472" y="323"/>
                </a:lnTo>
                <a:lnTo>
                  <a:pt x="3471" y="323"/>
                </a:lnTo>
                <a:lnTo>
                  <a:pt x="3471" y="323"/>
                </a:lnTo>
                <a:lnTo>
                  <a:pt x="3471" y="321"/>
                </a:lnTo>
                <a:lnTo>
                  <a:pt x="3472" y="320"/>
                </a:lnTo>
                <a:lnTo>
                  <a:pt x="3472" y="320"/>
                </a:lnTo>
                <a:lnTo>
                  <a:pt x="3472" y="320"/>
                </a:lnTo>
                <a:lnTo>
                  <a:pt x="3469" y="319"/>
                </a:lnTo>
                <a:lnTo>
                  <a:pt x="3468" y="319"/>
                </a:lnTo>
                <a:lnTo>
                  <a:pt x="3468" y="319"/>
                </a:lnTo>
                <a:lnTo>
                  <a:pt x="3465" y="319"/>
                </a:lnTo>
                <a:lnTo>
                  <a:pt x="3460" y="319"/>
                </a:lnTo>
                <a:lnTo>
                  <a:pt x="3460" y="320"/>
                </a:lnTo>
                <a:lnTo>
                  <a:pt x="3460" y="320"/>
                </a:lnTo>
                <a:lnTo>
                  <a:pt x="3460" y="320"/>
                </a:lnTo>
                <a:lnTo>
                  <a:pt x="3460" y="320"/>
                </a:lnTo>
                <a:lnTo>
                  <a:pt x="3461" y="320"/>
                </a:lnTo>
                <a:lnTo>
                  <a:pt x="3462" y="321"/>
                </a:lnTo>
                <a:lnTo>
                  <a:pt x="3462" y="321"/>
                </a:lnTo>
                <a:lnTo>
                  <a:pt x="3464" y="321"/>
                </a:lnTo>
                <a:lnTo>
                  <a:pt x="3464" y="323"/>
                </a:lnTo>
                <a:lnTo>
                  <a:pt x="3464" y="324"/>
                </a:lnTo>
                <a:lnTo>
                  <a:pt x="3464" y="324"/>
                </a:lnTo>
                <a:lnTo>
                  <a:pt x="3464" y="325"/>
                </a:lnTo>
                <a:lnTo>
                  <a:pt x="3464" y="327"/>
                </a:lnTo>
                <a:lnTo>
                  <a:pt x="3462" y="327"/>
                </a:lnTo>
                <a:lnTo>
                  <a:pt x="3462" y="327"/>
                </a:lnTo>
                <a:lnTo>
                  <a:pt x="3464" y="328"/>
                </a:lnTo>
                <a:lnTo>
                  <a:pt x="3465" y="328"/>
                </a:lnTo>
                <a:lnTo>
                  <a:pt x="3466" y="328"/>
                </a:lnTo>
                <a:lnTo>
                  <a:pt x="3466" y="330"/>
                </a:lnTo>
                <a:lnTo>
                  <a:pt x="3466" y="331"/>
                </a:lnTo>
                <a:lnTo>
                  <a:pt x="3465" y="332"/>
                </a:lnTo>
                <a:lnTo>
                  <a:pt x="3465" y="332"/>
                </a:lnTo>
                <a:lnTo>
                  <a:pt x="3465" y="332"/>
                </a:lnTo>
                <a:lnTo>
                  <a:pt x="3464" y="332"/>
                </a:lnTo>
                <a:lnTo>
                  <a:pt x="3464" y="332"/>
                </a:lnTo>
                <a:lnTo>
                  <a:pt x="3464" y="331"/>
                </a:lnTo>
                <a:lnTo>
                  <a:pt x="3464" y="330"/>
                </a:lnTo>
                <a:lnTo>
                  <a:pt x="3462" y="330"/>
                </a:lnTo>
                <a:lnTo>
                  <a:pt x="3462" y="330"/>
                </a:lnTo>
                <a:lnTo>
                  <a:pt x="3461" y="331"/>
                </a:lnTo>
                <a:lnTo>
                  <a:pt x="3461" y="331"/>
                </a:lnTo>
                <a:lnTo>
                  <a:pt x="3461" y="331"/>
                </a:lnTo>
                <a:lnTo>
                  <a:pt x="3460" y="330"/>
                </a:lnTo>
                <a:lnTo>
                  <a:pt x="3460" y="328"/>
                </a:lnTo>
                <a:lnTo>
                  <a:pt x="3460" y="328"/>
                </a:lnTo>
                <a:lnTo>
                  <a:pt x="3458" y="327"/>
                </a:lnTo>
                <a:lnTo>
                  <a:pt x="3458" y="327"/>
                </a:lnTo>
                <a:lnTo>
                  <a:pt x="3457" y="327"/>
                </a:lnTo>
                <a:lnTo>
                  <a:pt x="3455" y="327"/>
                </a:lnTo>
                <a:lnTo>
                  <a:pt x="3455" y="325"/>
                </a:lnTo>
                <a:lnTo>
                  <a:pt x="3457" y="324"/>
                </a:lnTo>
                <a:lnTo>
                  <a:pt x="3457" y="323"/>
                </a:lnTo>
                <a:lnTo>
                  <a:pt x="3457" y="321"/>
                </a:lnTo>
                <a:lnTo>
                  <a:pt x="3455" y="321"/>
                </a:lnTo>
                <a:lnTo>
                  <a:pt x="3455" y="320"/>
                </a:lnTo>
                <a:lnTo>
                  <a:pt x="3455" y="317"/>
                </a:lnTo>
                <a:lnTo>
                  <a:pt x="3455" y="317"/>
                </a:lnTo>
                <a:lnTo>
                  <a:pt x="3457" y="316"/>
                </a:lnTo>
                <a:lnTo>
                  <a:pt x="3455" y="314"/>
                </a:lnTo>
                <a:lnTo>
                  <a:pt x="3455" y="314"/>
                </a:lnTo>
                <a:lnTo>
                  <a:pt x="3454" y="314"/>
                </a:lnTo>
                <a:lnTo>
                  <a:pt x="3454" y="314"/>
                </a:lnTo>
                <a:lnTo>
                  <a:pt x="3453" y="314"/>
                </a:lnTo>
                <a:lnTo>
                  <a:pt x="3451" y="314"/>
                </a:lnTo>
                <a:lnTo>
                  <a:pt x="3453" y="313"/>
                </a:lnTo>
                <a:lnTo>
                  <a:pt x="3453" y="313"/>
                </a:lnTo>
                <a:lnTo>
                  <a:pt x="3453" y="312"/>
                </a:lnTo>
                <a:lnTo>
                  <a:pt x="3451" y="312"/>
                </a:lnTo>
                <a:lnTo>
                  <a:pt x="3451" y="310"/>
                </a:lnTo>
                <a:lnTo>
                  <a:pt x="3436" y="303"/>
                </a:lnTo>
                <a:lnTo>
                  <a:pt x="3435" y="302"/>
                </a:lnTo>
                <a:lnTo>
                  <a:pt x="3433" y="301"/>
                </a:lnTo>
                <a:lnTo>
                  <a:pt x="3432" y="301"/>
                </a:lnTo>
                <a:lnTo>
                  <a:pt x="3431" y="301"/>
                </a:lnTo>
                <a:lnTo>
                  <a:pt x="3431" y="301"/>
                </a:lnTo>
                <a:lnTo>
                  <a:pt x="3429" y="301"/>
                </a:lnTo>
                <a:lnTo>
                  <a:pt x="3431" y="301"/>
                </a:lnTo>
                <a:lnTo>
                  <a:pt x="3431" y="299"/>
                </a:lnTo>
                <a:lnTo>
                  <a:pt x="3429" y="299"/>
                </a:lnTo>
                <a:lnTo>
                  <a:pt x="3424" y="297"/>
                </a:lnTo>
                <a:lnTo>
                  <a:pt x="3422" y="295"/>
                </a:lnTo>
                <a:lnTo>
                  <a:pt x="3424" y="297"/>
                </a:lnTo>
                <a:lnTo>
                  <a:pt x="3428" y="299"/>
                </a:lnTo>
                <a:lnTo>
                  <a:pt x="3428" y="299"/>
                </a:lnTo>
                <a:lnTo>
                  <a:pt x="3427" y="301"/>
                </a:lnTo>
                <a:lnTo>
                  <a:pt x="3425" y="301"/>
                </a:lnTo>
                <a:lnTo>
                  <a:pt x="3427" y="299"/>
                </a:lnTo>
                <a:lnTo>
                  <a:pt x="3425" y="298"/>
                </a:lnTo>
                <a:lnTo>
                  <a:pt x="3425" y="298"/>
                </a:lnTo>
                <a:lnTo>
                  <a:pt x="3424" y="297"/>
                </a:lnTo>
                <a:lnTo>
                  <a:pt x="3422" y="297"/>
                </a:lnTo>
                <a:lnTo>
                  <a:pt x="3420" y="297"/>
                </a:lnTo>
                <a:lnTo>
                  <a:pt x="3420" y="295"/>
                </a:lnTo>
                <a:lnTo>
                  <a:pt x="3420" y="294"/>
                </a:lnTo>
                <a:lnTo>
                  <a:pt x="3421" y="295"/>
                </a:lnTo>
                <a:lnTo>
                  <a:pt x="3421" y="295"/>
                </a:lnTo>
                <a:lnTo>
                  <a:pt x="3420" y="294"/>
                </a:lnTo>
                <a:lnTo>
                  <a:pt x="3418" y="292"/>
                </a:lnTo>
                <a:lnTo>
                  <a:pt x="3414" y="291"/>
                </a:lnTo>
                <a:lnTo>
                  <a:pt x="3413" y="291"/>
                </a:lnTo>
                <a:lnTo>
                  <a:pt x="3413" y="290"/>
                </a:lnTo>
                <a:lnTo>
                  <a:pt x="3411" y="290"/>
                </a:lnTo>
                <a:lnTo>
                  <a:pt x="3411" y="290"/>
                </a:lnTo>
                <a:lnTo>
                  <a:pt x="3409" y="290"/>
                </a:lnTo>
                <a:lnTo>
                  <a:pt x="3407" y="288"/>
                </a:lnTo>
                <a:lnTo>
                  <a:pt x="3407" y="288"/>
                </a:lnTo>
                <a:lnTo>
                  <a:pt x="3406" y="288"/>
                </a:lnTo>
                <a:lnTo>
                  <a:pt x="3400" y="284"/>
                </a:lnTo>
                <a:lnTo>
                  <a:pt x="3398" y="283"/>
                </a:lnTo>
                <a:lnTo>
                  <a:pt x="3398" y="283"/>
                </a:lnTo>
                <a:lnTo>
                  <a:pt x="3398" y="283"/>
                </a:lnTo>
                <a:lnTo>
                  <a:pt x="3396" y="281"/>
                </a:lnTo>
                <a:lnTo>
                  <a:pt x="3392" y="281"/>
                </a:lnTo>
                <a:lnTo>
                  <a:pt x="3388" y="280"/>
                </a:lnTo>
                <a:lnTo>
                  <a:pt x="3382" y="279"/>
                </a:lnTo>
                <a:lnTo>
                  <a:pt x="3378" y="277"/>
                </a:lnTo>
                <a:lnTo>
                  <a:pt x="3373" y="276"/>
                </a:lnTo>
                <a:lnTo>
                  <a:pt x="3370" y="274"/>
                </a:lnTo>
                <a:lnTo>
                  <a:pt x="3369" y="273"/>
                </a:lnTo>
                <a:lnTo>
                  <a:pt x="3367" y="273"/>
                </a:lnTo>
                <a:lnTo>
                  <a:pt x="3363" y="274"/>
                </a:lnTo>
                <a:lnTo>
                  <a:pt x="3358" y="274"/>
                </a:lnTo>
                <a:lnTo>
                  <a:pt x="3354" y="273"/>
                </a:lnTo>
                <a:lnTo>
                  <a:pt x="3349" y="273"/>
                </a:lnTo>
                <a:lnTo>
                  <a:pt x="3348" y="273"/>
                </a:lnTo>
                <a:lnTo>
                  <a:pt x="3345" y="273"/>
                </a:lnTo>
                <a:lnTo>
                  <a:pt x="3344" y="273"/>
                </a:lnTo>
                <a:lnTo>
                  <a:pt x="3344" y="274"/>
                </a:lnTo>
                <a:lnTo>
                  <a:pt x="3341" y="274"/>
                </a:lnTo>
                <a:lnTo>
                  <a:pt x="3340" y="273"/>
                </a:lnTo>
                <a:lnTo>
                  <a:pt x="3337" y="272"/>
                </a:lnTo>
                <a:lnTo>
                  <a:pt x="3332" y="272"/>
                </a:lnTo>
                <a:lnTo>
                  <a:pt x="3325" y="270"/>
                </a:lnTo>
                <a:lnTo>
                  <a:pt x="3321" y="270"/>
                </a:lnTo>
                <a:lnTo>
                  <a:pt x="3316" y="270"/>
                </a:lnTo>
                <a:lnTo>
                  <a:pt x="3318" y="273"/>
                </a:lnTo>
                <a:lnTo>
                  <a:pt x="3316" y="274"/>
                </a:lnTo>
                <a:lnTo>
                  <a:pt x="3315" y="276"/>
                </a:lnTo>
                <a:lnTo>
                  <a:pt x="3314" y="277"/>
                </a:lnTo>
                <a:lnTo>
                  <a:pt x="3314" y="277"/>
                </a:lnTo>
                <a:lnTo>
                  <a:pt x="3318" y="279"/>
                </a:lnTo>
                <a:lnTo>
                  <a:pt x="3319" y="281"/>
                </a:lnTo>
                <a:lnTo>
                  <a:pt x="3321" y="284"/>
                </a:lnTo>
                <a:lnTo>
                  <a:pt x="3322" y="286"/>
                </a:lnTo>
                <a:lnTo>
                  <a:pt x="3322" y="287"/>
                </a:lnTo>
                <a:lnTo>
                  <a:pt x="3318" y="291"/>
                </a:lnTo>
                <a:lnTo>
                  <a:pt x="3312" y="291"/>
                </a:lnTo>
                <a:lnTo>
                  <a:pt x="3308" y="292"/>
                </a:lnTo>
                <a:lnTo>
                  <a:pt x="3307" y="290"/>
                </a:lnTo>
                <a:lnTo>
                  <a:pt x="3305" y="287"/>
                </a:lnTo>
                <a:lnTo>
                  <a:pt x="3303" y="286"/>
                </a:lnTo>
                <a:lnTo>
                  <a:pt x="3299" y="284"/>
                </a:lnTo>
                <a:lnTo>
                  <a:pt x="3297" y="284"/>
                </a:lnTo>
                <a:lnTo>
                  <a:pt x="3296" y="284"/>
                </a:lnTo>
                <a:lnTo>
                  <a:pt x="3296" y="281"/>
                </a:lnTo>
                <a:lnTo>
                  <a:pt x="3294" y="279"/>
                </a:lnTo>
                <a:lnTo>
                  <a:pt x="3293" y="277"/>
                </a:lnTo>
                <a:lnTo>
                  <a:pt x="3293" y="277"/>
                </a:lnTo>
                <a:lnTo>
                  <a:pt x="3292" y="276"/>
                </a:lnTo>
                <a:lnTo>
                  <a:pt x="3290" y="276"/>
                </a:lnTo>
                <a:lnTo>
                  <a:pt x="3285" y="279"/>
                </a:lnTo>
                <a:lnTo>
                  <a:pt x="3282" y="280"/>
                </a:lnTo>
                <a:lnTo>
                  <a:pt x="3282" y="280"/>
                </a:lnTo>
                <a:lnTo>
                  <a:pt x="3274" y="279"/>
                </a:lnTo>
                <a:lnTo>
                  <a:pt x="3272" y="279"/>
                </a:lnTo>
                <a:lnTo>
                  <a:pt x="3260" y="279"/>
                </a:lnTo>
                <a:lnTo>
                  <a:pt x="3257" y="276"/>
                </a:lnTo>
                <a:lnTo>
                  <a:pt x="3255" y="276"/>
                </a:lnTo>
                <a:lnTo>
                  <a:pt x="3252" y="276"/>
                </a:lnTo>
                <a:lnTo>
                  <a:pt x="3250" y="277"/>
                </a:lnTo>
                <a:lnTo>
                  <a:pt x="3248" y="276"/>
                </a:lnTo>
                <a:lnTo>
                  <a:pt x="3245" y="277"/>
                </a:lnTo>
                <a:lnTo>
                  <a:pt x="3239" y="277"/>
                </a:lnTo>
                <a:lnTo>
                  <a:pt x="3238" y="279"/>
                </a:lnTo>
                <a:lnTo>
                  <a:pt x="3235" y="279"/>
                </a:lnTo>
                <a:lnTo>
                  <a:pt x="3231" y="281"/>
                </a:lnTo>
                <a:lnTo>
                  <a:pt x="3231" y="283"/>
                </a:lnTo>
                <a:lnTo>
                  <a:pt x="3231" y="286"/>
                </a:lnTo>
                <a:lnTo>
                  <a:pt x="3233" y="287"/>
                </a:lnTo>
                <a:lnTo>
                  <a:pt x="3233" y="290"/>
                </a:lnTo>
                <a:lnTo>
                  <a:pt x="3231" y="291"/>
                </a:lnTo>
                <a:lnTo>
                  <a:pt x="3230" y="291"/>
                </a:lnTo>
                <a:lnTo>
                  <a:pt x="3228" y="294"/>
                </a:lnTo>
                <a:lnTo>
                  <a:pt x="3227" y="295"/>
                </a:lnTo>
                <a:lnTo>
                  <a:pt x="3226" y="295"/>
                </a:lnTo>
                <a:lnTo>
                  <a:pt x="3227" y="295"/>
                </a:lnTo>
                <a:lnTo>
                  <a:pt x="3228" y="294"/>
                </a:lnTo>
                <a:lnTo>
                  <a:pt x="3230" y="290"/>
                </a:lnTo>
                <a:lnTo>
                  <a:pt x="3230" y="288"/>
                </a:lnTo>
                <a:lnTo>
                  <a:pt x="3228" y="288"/>
                </a:lnTo>
                <a:lnTo>
                  <a:pt x="3227" y="287"/>
                </a:lnTo>
                <a:lnTo>
                  <a:pt x="3227" y="283"/>
                </a:lnTo>
                <a:lnTo>
                  <a:pt x="3226" y="280"/>
                </a:lnTo>
                <a:lnTo>
                  <a:pt x="3226" y="279"/>
                </a:lnTo>
                <a:lnTo>
                  <a:pt x="3224" y="277"/>
                </a:lnTo>
                <a:lnTo>
                  <a:pt x="3219" y="276"/>
                </a:lnTo>
                <a:lnTo>
                  <a:pt x="3216" y="274"/>
                </a:lnTo>
                <a:lnTo>
                  <a:pt x="3215" y="273"/>
                </a:lnTo>
                <a:lnTo>
                  <a:pt x="3216" y="272"/>
                </a:lnTo>
                <a:lnTo>
                  <a:pt x="3216" y="270"/>
                </a:lnTo>
                <a:lnTo>
                  <a:pt x="3216" y="269"/>
                </a:lnTo>
                <a:lnTo>
                  <a:pt x="3217" y="268"/>
                </a:lnTo>
                <a:lnTo>
                  <a:pt x="3217" y="266"/>
                </a:lnTo>
                <a:lnTo>
                  <a:pt x="3217" y="265"/>
                </a:lnTo>
                <a:lnTo>
                  <a:pt x="3216" y="263"/>
                </a:lnTo>
                <a:lnTo>
                  <a:pt x="3215" y="261"/>
                </a:lnTo>
                <a:lnTo>
                  <a:pt x="3215" y="261"/>
                </a:lnTo>
                <a:lnTo>
                  <a:pt x="3211" y="258"/>
                </a:lnTo>
                <a:lnTo>
                  <a:pt x="3205" y="255"/>
                </a:lnTo>
                <a:lnTo>
                  <a:pt x="3198" y="254"/>
                </a:lnTo>
                <a:lnTo>
                  <a:pt x="3193" y="254"/>
                </a:lnTo>
                <a:lnTo>
                  <a:pt x="3186" y="252"/>
                </a:lnTo>
                <a:lnTo>
                  <a:pt x="3178" y="252"/>
                </a:lnTo>
                <a:lnTo>
                  <a:pt x="3175" y="254"/>
                </a:lnTo>
                <a:lnTo>
                  <a:pt x="3169" y="254"/>
                </a:lnTo>
                <a:lnTo>
                  <a:pt x="3164" y="255"/>
                </a:lnTo>
                <a:lnTo>
                  <a:pt x="3158" y="257"/>
                </a:lnTo>
                <a:lnTo>
                  <a:pt x="3155" y="257"/>
                </a:lnTo>
                <a:lnTo>
                  <a:pt x="3149" y="258"/>
                </a:lnTo>
                <a:lnTo>
                  <a:pt x="3146" y="258"/>
                </a:lnTo>
                <a:lnTo>
                  <a:pt x="3139" y="255"/>
                </a:lnTo>
                <a:lnTo>
                  <a:pt x="3140" y="254"/>
                </a:lnTo>
                <a:lnTo>
                  <a:pt x="3142" y="254"/>
                </a:lnTo>
                <a:lnTo>
                  <a:pt x="3139" y="251"/>
                </a:lnTo>
                <a:lnTo>
                  <a:pt x="3138" y="250"/>
                </a:lnTo>
                <a:lnTo>
                  <a:pt x="3133" y="248"/>
                </a:lnTo>
                <a:lnTo>
                  <a:pt x="3131" y="248"/>
                </a:lnTo>
                <a:lnTo>
                  <a:pt x="3129" y="248"/>
                </a:lnTo>
                <a:lnTo>
                  <a:pt x="3124" y="250"/>
                </a:lnTo>
                <a:lnTo>
                  <a:pt x="3122" y="251"/>
                </a:lnTo>
                <a:lnTo>
                  <a:pt x="3125" y="248"/>
                </a:lnTo>
                <a:lnTo>
                  <a:pt x="3127" y="248"/>
                </a:lnTo>
                <a:lnTo>
                  <a:pt x="3128" y="247"/>
                </a:lnTo>
                <a:lnTo>
                  <a:pt x="3128" y="246"/>
                </a:lnTo>
                <a:lnTo>
                  <a:pt x="3128" y="246"/>
                </a:lnTo>
                <a:lnTo>
                  <a:pt x="3122" y="246"/>
                </a:lnTo>
                <a:lnTo>
                  <a:pt x="3122" y="246"/>
                </a:lnTo>
                <a:lnTo>
                  <a:pt x="3121" y="244"/>
                </a:lnTo>
                <a:lnTo>
                  <a:pt x="3121" y="244"/>
                </a:lnTo>
                <a:lnTo>
                  <a:pt x="3117" y="243"/>
                </a:lnTo>
                <a:lnTo>
                  <a:pt x="3114" y="243"/>
                </a:lnTo>
                <a:lnTo>
                  <a:pt x="3113" y="243"/>
                </a:lnTo>
                <a:lnTo>
                  <a:pt x="3111" y="241"/>
                </a:lnTo>
                <a:lnTo>
                  <a:pt x="3111" y="241"/>
                </a:lnTo>
                <a:lnTo>
                  <a:pt x="3113" y="241"/>
                </a:lnTo>
                <a:lnTo>
                  <a:pt x="3113" y="240"/>
                </a:lnTo>
                <a:lnTo>
                  <a:pt x="3116" y="240"/>
                </a:lnTo>
                <a:lnTo>
                  <a:pt x="3121" y="240"/>
                </a:lnTo>
                <a:lnTo>
                  <a:pt x="3122" y="239"/>
                </a:lnTo>
                <a:lnTo>
                  <a:pt x="3122" y="237"/>
                </a:lnTo>
                <a:lnTo>
                  <a:pt x="3121" y="237"/>
                </a:lnTo>
                <a:lnTo>
                  <a:pt x="3120" y="236"/>
                </a:lnTo>
                <a:lnTo>
                  <a:pt x="3117" y="234"/>
                </a:lnTo>
                <a:lnTo>
                  <a:pt x="3113" y="233"/>
                </a:lnTo>
                <a:lnTo>
                  <a:pt x="3107" y="232"/>
                </a:lnTo>
                <a:lnTo>
                  <a:pt x="3098" y="230"/>
                </a:lnTo>
                <a:lnTo>
                  <a:pt x="3096" y="232"/>
                </a:lnTo>
                <a:lnTo>
                  <a:pt x="3095" y="232"/>
                </a:lnTo>
                <a:lnTo>
                  <a:pt x="3092" y="233"/>
                </a:lnTo>
                <a:lnTo>
                  <a:pt x="3088" y="239"/>
                </a:lnTo>
                <a:lnTo>
                  <a:pt x="3085" y="240"/>
                </a:lnTo>
                <a:lnTo>
                  <a:pt x="3083" y="241"/>
                </a:lnTo>
                <a:lnTo>
                  <a:pt x="3076" y="243"/>
                </a:lnTo>
                <a:lnTo>
                  <a:pt x="3076" y="243"/>
                </a:lnTo>
                <a:lnTo>
                  <a:pt x="3074" y="241"/>
                </a:lnTo>
                <a:lnTo>
                  <a:pt x="3074" y="240"/>
                </a:lnTo>
                <a:lnTo>
                  <a:pt x="3076" y="240"/>
                </a:lnTo>
                <a:lnTo>
                  <a:pt x="3076" y="240"/>
                </a:lnTo>
                <a:lnTo>
                  <a:pt x="3074" y="239"/>
                </a:lnTo>
                <a:lnTo>
                  <a:pt x="3076" y="239"/>
                </a:lnTo>
                <a:lnTo>
                  <a:pt x="3076" y="239"/>
                </a:lnTo>
                <a:lnTo>
                  <a:pt x="3077" y="239"/>
                </a:lnTo>
                <a:lnTo>
                  <a:pt x="3078" y="239"/>
                </a:lnTo>
                <a:lnTo>
                  <a:pt x="3081" y="239"/>
                </a:lnTo>
                <a:lnTo>
                  <a:pt x="3081" y="237"/>
                </a:lnTo>
                <a:lnTo>
                  <a:pt x="3081" y="236"/>
                </a:lnTo>
                <a:lnTo>
                  <a:pt x="3081" y="234"/>
                </a:lnTo>
                <a:lnTo>
                  <a:pt x="3081" y="233"/>
                </a:lnTo>
                <a:lnTo>
                  <a:pt x="3081" y="233"/>
                </a:lnTo>
                <a:lnTo>
                  <a:pt x="3083" y="233"/>
                </a:lnTo>
                <a:lnTo>
                  <a:pt x="3084" y="234"/>
                </a:lnTo>
                <a:lnTo>
                  <a:pt x="3085" y="234"/>
                </a:lnTo>
                <a:lnTo>
                  <a:pt x="3087" y="234"/>
                </a:lnTo>
                <a:lnTo>
                  <a:pt x="3084" y="239"/>
                </a:lnTo>
                <a:lnTo>
                  <a:pt x="3085" y="239"/>
                </a:lnTo>
                <a:lnTo>
                  <a:pt x="3088" y="236"/>
                </a:lnTo>
                <a:lnTo>
                  <a:pt x="3089" y="234"/>
                </a:lnTo>
                <a:lnTo>
                  <a:pt x="3092" y="233"/>
                </a:lnTo>
                <a:lnTo>
                  <a:pt x="3092" y="232"/>
                </a:lnTo>
                <a:lnTo>
                  <a:pt x="3089" y="232"/>
                </a:lnTo>
                <a:lnTo>
                  <a:pt x="3074" y="233"/>
                </a:lnTo>
                <a:lnTo>
                  <a:pt x="3069" y="234"/>
                </a:lnTo>
                <a:lnTo>
                  <a:pt x="3067" y="233"/>
                </a:lnTo>
                <a:lnTo>
                  <a:pt x="3066" y="233"/>
                </a:lnTo>
                <a:lnTo>
                  <a:pt x="3069" y="232"/>
                </a:lnTo>
                <a:lnTo>
                  <a:pt x="3070" y="232"/>
                </a:lnTo>
                <a:lnTo>
                  <a:pt x="3073" y="230"/>
                </a:lnTo>
                <a:lnTo>
                  <a:pt x="3073" y="230"/>
                </a:lnTo>
                <a:lnTo>
                  <a:pt x="3077" y="230"/>
                </a:lnTo>
                <a:lnTo>
                  <a:pt x="3078" y="230"/>
                </a:lnTo>
                <a:lnTo>
                  <a:pt x="3087" y="230"/>
                </a:lnTo>
                <a:lnTo>
                  <a:pt x="3087" y="229"/>
                </a:lnTo>
                <a:lnTo>
                  <a:pt x="3085" y="229"/>
                </a:lnTo>
                <a:lnTo>
                  <a:pt x="3081" y="228"/>
                </a:lnTo>
                <a:lnTo>
                  <a:pt x="3078" y="228"/>
                </a:lnTo>
                <a:lnTo>
                  <a:pt x="3076" y="228"/>
                </a:lnTo>
                <a:lnTo>
                  <a:pt x="3070" y="226"/>
                </a:lnTo>
                <a:lnTo>
                  <a:pt x="3067" y="226"/>
                </a:lnTo>
                <a:lnTo>
                  <a:pt x="3062" y="225"/>
                </a:lnTo>
                <a:lnTo>
                  <a:pt x="3061" y="225"/>
                </a:lnTo>
                <a:lnTo>
                  <a:pt x="3047" y="225"/>
                </a:lnTo>
                <a:lnTo>
                  <a:pt x="3041" y="223"/>
                </a:lnTo>
                <a:lnTo>
                  <a:pt x="3040" y="222"/>
                </a:lnTo>
                <a:lnTo>
                  <a:pt x="3034" y="221"/>
                </a:lnTo>
                <a:lnTo>
                  <a:pt x="3033" y="221"/>
                </a:lnTo>
                <a:lnTo>
                  <a:pt x="3033" y="222"/>
                </a:lnTo>
                <a:lnTo>
                  <a:pt x="3033" y="222"/>
                </a:lnTo>
                <a:lnTo>
                  <a:pt x="3036" y="225"/>
                </a:lnTo>
                <a:lnTo>
                  <a:pt x="3036" y="226"/>
                </a:lnTo>
                <a:lnTo>
                  <a:pt x="3037" y="226"/>
                </a:lnTo>
                <a:lnTo>
                  <a:pt x="3033" y="228"/>
                </a:lnTo>
                <a:lnTo>
                  <a:pt x="3032" y="229"/>
                </a:lnTo>
                <a:lnTo>
                  <a:pt x="3023" y="228"/>
                </a:lnTo>
                <a:lnTo>
                  <a:pt x="3022" y="229"/>
                </a:lnTo>
                <a:lnTo>
                  <a:pt x="3019" y="232"/>
                </a:lnTo>
                <a:lnTo>
                  <a:pt x="3019" y="232"/>
                </a:lnTo>
                <a:lnTo>
                  <a:pt x="3019" y="234"/>
                </a:lnTo>
                <a:lnTo>
                  <a:pt x="3022" y="234"/>
                </a:lnTo>
                <a:lnTo>
                  <a:pt x="3022" y="233"/>
                </a:lnTo>
                <a:lnTo>
                  <a:pt x="3023" y="233"/>
                </a:lnTo>
                <a:lnTo>
                  <a:pt x="3028" y="233"/>
                </a:lnTo>
                <a:lnTo>
                  <a:pt x="3029" y="233"/>
                </a:lnTo>
                <a:lnTo>
                  <a:pt x="3028" y="234"/>
                </a:lnTo>
                <a:lnTo>
                  <a:pt x="3025" y="234"/>
                </a:lnTo>
                <a:lnTo>
                  <a:pt x="3023" y="237"/>
                </a:lnTo>
                <a:lnTo>
                  <a:pt x="3021" y="237"/>
                </a:lnTo>
                <a:lnTo>
                  <a:pt x="3022" y="239"/>
                </a:lnTo>
                <a:lnTo>
                  <a:pt x="3025" y="239"/>
                </a:lnTo>
                <a:lnTo>
                  <a:pt x="3023" y="243"/>
                </a:lnTo>
                <a:lnTo>
                  <a:pt x="3026" y="244"/>
                </a:lnTo>
                <a:lnTo>
                  <a:pt x="3026" y="246"/>
                </a:lnTo>
                <a:lnTo>
                  <a:pt x="3023" y="246"/>
                </a:lnTo>
                <a:lnTo>
                  <a:pt x="3021" y="247"/>
                </a:lnTo>
                <a:lnTo>
                  <a:pt x="3019" y="247"/>
                </a:lnTo>
                <a:lnTo>
                  <a:pt x="3018" y="244"/>
                </a:lnTo>
                <a:lnTo>
                  <a:pt x="3015" y="244"/>
                </a:lnTo>
                <a:lnTo>
                  <a:pt x="3014" y="243"/>
                </a:lnTo>
                <a:lnTo>
                  <a:pt x="3012" y="244"/>
                </a:lnTo>
                <a:lnTo>
                  <a:pt x="3011" y="244"/>
                </a:lnTo>
                <a:lnTo>
                  <a:pt x="3010" y="244"/>
                </a:lnTo>
                <a:lnTo>
                  <a:pt x="3010" y="244"/>
                </a:lnTo>
                <a:lnTo>
                  <a:pt x="3008" y="246"/>
                </a:lnTo>
                <a:lnTo>
                  <a:pt x="3008" y="247"/>
                </a:lnTo>
                <a:lnTo>
                  <a:pt x="3007" y="247"/>
                </a:lnTo>
                <a:lnTo>
                  <a:pt x="3007" y="248"/>
                </a:lnTo>
                <a:lnTo>
                  <a:pt x="3008" y="248"/>
                </a:lnTo>
                <a:lnTo>
                  <a:pt x="3008" y="248"/>
                </a:lnTo>
                <a:lnTo>
                  <a:pt x="3011" y="248"/>
                </a:lnTo>
                <a:lnTo>
                  <a:pt x="3008" y="250"/>
                </a:lnTo>
                <a:lnTo>
                  <a:pt x="3008" y="250"/>
                </a:lnTo>
                <a:lnTo>
                  <a:pt x="3008" y="250"/>
                </a:lnTo>
                <a:lnTo>
                  <a:pt x="3007" y="251"/>
                </a:lnTo>
                <a:lnTo>
                  <a:pt x="3007" y="251"/>
                </a:lnTo>
                <a:lnTo>
                  <a:pt x="3008" y="251"/>
                </a:lnTo>
                <a:lnTo>
                  <a:pt x="3008" y="252"/>
                </a:lnTo>
                <a:lnTo>
                  <a:pt x="3007" y="252"/>
                </a:lnTo>
                <a:lnTo>
                  <a:pt x="3006" y="251"/>
                </a:lnTo>
                <a:lnTo>
                  <a:pt x="3004" y="251"/>
                </a:lnTo>
                <a:lnTo>
                  <a:pt x="3003" y="250"/>
                </a:lnTo>
                <a:lnTo>
                  <a:pt x="3001" y="248"/>
                </a:lnTo>
                <a:lnTo>
                  <a:pt x="3000" y="247"/>
                </a:lnTo>
                <a:lnTo>
                  <a:pt x="2993" y="244"/>
                </a:lnTo>
                <a:lnTo>
                  <a:pt x="2989" y="244"/>
                </a:lnTo>
                <a:lnTo>
                  <a:pt x="2988" y="244"/>
                </a:lnTo>
                <a:lnTo>
                  <a:pt x="2985" y="244"/>
                </a:lnTo>
                <a:lnTo>
                  <a:pt x="2982" y="246"/>
                </a:lnTo>
                <a:lnTo>
                  <a:pt x="2979" y="246"/>
                </a:lnTo>
                <a:lnTo>
                  <a:pt x="2978" y="247"/>
                </a:lnTo>
                <a:lnTo>
                  <a:pt x="2977" y="248"/>
                </a:lnTo>
                <a:lnTo>
                  <a:pt x="2971" y="248"/>
                </a:lnTo>
                <a:lnTo>
                  <a:pt x="2967" y="247"/>
                </a:lnTo>
                <a:lnTo>
                  <a:pt x="2964" y="246"/>
                </a:lnTo>
                <a:lnTo>
                  <a:pt x="2962" y="244"/>
                </a:lnTo>
                <a:lnTo>
                  <a:pt x="2959" y="241"/>
                </a:lnTo>
                <a:lnTo>
                  <a:pt x="2959" y="241"/>
                </a:lnTo>
                <a:lnTo>
                  <a:pt x="2959" y="240"/>
                </a:lnTo>
                <a:lnTo>
                  <a:pt x="2957" y="239"/>
                </a:lnTo>
                <a:lnTo>
                  <a:pt x="2957" y="239"/>
                </a:lnTo>
                <a:lnTo>
                  <a:pt x="2956" y="239"/>
                </a:lnTo>
                <a:lnTo>
                  <a:pt x="2953" y="241"/>
                </a:lnTo>
                <a:lnTo>
                  <a:pt x="2953" y="243"/>
                </a:lnTo>
                <a:lnTo>
                  <a:pt x="2952" y="246"/>
                </a:lnTo>
                <a:lnTo>
                  <a:pt x="2951" y="248"/>
                </a:lnTo>
                <a:lnTo>
                  <a:pt x="2951" y="250"/>
                </a:lnTo>
                <a:lnTo>
                  <a:pt x="2951" y="250"/>
                </a:lnTo>
                <a:lnTo>
                  <a:pt x="2951" y="251"/>
                </a:lnTo>
                <a:lnTo>
                  <a:pt x="2949" y="252"/>
                </a:lnTo>
                <a:lnTo>
                  <a:pt x="2946" y="257"/>
                </a:lnTo>
                <a:lnTo>
                  <a:pt x="2945" y="258"/>
                </a:lnTo>
                <a:lnTo>
                  <a:pt x="2944" y="258"/>
                </a:lnTo>
                <a:lnTo>
                  <a:pt x="2942" y="259"/>
                </a:lnTo>
                <a:lnTo>
                  <a:pt x="2941" y="259"/>
                </a:lnTo>
                <a:lnTo>
                  <a:pt x="2941" y="258"/>
                </a:lnTo>
                <a:lnTo>
                  <a:pt x="2940" y="255"/>
                </a:lnTo>
                <a:lnTo>
                  <a:pt x="2940" y="255"/>
                </a:lnTo>
                <a:lnTo>
                  <a:pt x="2938" y="257"/>
                </a:lnTo>
                <a:lnTo>
                  <a:pt x="2937" y="257"/>
                </a:lnTo>
                <a:lnTo>
                  <a:pt x="2934" y="255"/>
                </a:lnTo>
                <a:lnTo>
                  <a:pt x="2933" y="254"/>
                </a:lnTo>
                <a:lnTo>
                  <a:pt x="2930" y="252"/>
                </a:lnTo>
                <a:lnTo>
                  <a:pt x="2926" y="247"/>
                </a:lnTo>
                <a:lnTo>
                  <a:pt x="2924" y="246"/>
                </a:lnTo>
                <a:lnTo>
                  <a:pt x="2923" y="244"/>
                </a:lnTo>
                <a:lnTo>
                  <a:pt x="2922" y="244"/>
                </a:lnTo>
                <a:lnTo>
                  <a:pt x="2920" y="243"/>
                </a:lnTo>
                <a:lnTo>
                  <a:pt x="2922" y="243"/>
                </a:lnTo>
                <a:lnTo>
                  <a:pt x="2924" y="241"/>
                </a:lnTo>
                <a:lnTo>
                  <a:pt x="2927" y="241"/>
                </a:lnTo>
                <a:lnTo>
                  <a:pt x="2924" y="240"/>
                </a:lnTo>
                <a:lnTo>
                  <a:pt x="2924" y="239"/>
                </a:lnTo>
                <a:lnTo>
                  <a:pt x="2923" y="237"/>
                </a:lnTo>
                <a:lnTo>
                  <a:pt x="2924" y="239"/>
                </a:lnTo>
                <a:lnTo>
                  <a:pt x="2923" y="240"/>
                </a:lnTo>
                <a:lnTo>
                  <a:pt x="2923" y="241"/>
                </a:lnTo>
                <a:lnTo>
                  <a:pt x="2922" y="241"/>
                </a:lnTo>
                <a:lnTo>
                  <a:pt x="2916" y="236"/>
                </a:lnTo>
                <a:lnTo>
                  <a:pt x="2913" y="233"/>
                </a:lnTo>
                <a:lnTo>
                  <a:pt x="2911" y="232"/>
                </a:lnTo>
                <a:lnTo>
                  <a:pt x="2911" y="230"/>
                </a:lnTo>
                <a:lnTo>
                  <a:pt x="2911" y="229"/>
                </a:lnTo>
                <a:lnTo>
                  <a:pt x="2915" y="232"/>
                </a:lnTo>
                <a:lnTo>
                  <a:pt x="2917" y="233"/>
                </a:lnTo>
                <a:lnTo>
                  <a:pt x="2922" y="236"/>
                </a:lnTo>
                <a:lnTo>
                  <a:pt x="2924" y="236"/>
                </a:lnTo>
                <a:lnTo>
                  <a:pt x="2926" y="234"/>
                </a:lnTo>
                <a:lnTo>
                  <a:pt x="2926" y="232"/>
                </a:lnTo>
                <a:lnTo>
                  <a:pt x="2924" y="229"/>
                </a:lnTo>
                <a:lnTo>
                  <a:pt x="2923" y="229"/>
                </a:lnTo>
                <a:lnTo>
                  <a:pt x="2917" y="228"/>
                </a:lnTo>
                <a:lnTo>
                  <a:pt x="2916" y="228"/>
                </a:lnTo>
                <a:lnTo>
                  <a:pt x="2917" y="228"/>
                </a:lnTo>
                <a:lnTo>
                  <a:pt x="2919" y="228"/>
                </a:lnTo>
                <a:lnTo>
                  <a:pt x="2920" y="226"/>
                </a:lnTo>
                <a:lnTo>
                  <a:pt x="2923" y="225"/>
                </a:lnTo>
                <a:lnTo>
                  <a:pt x="2924" y="225"/>
                </a:lnTo>
                <a:lnTo>
                  <a:pt x="2924" y="223"/>
                </a:lnTo>
                <a:lnTo>
                  <a:pt x="2923" y="222"/>
                </a:lnTo>
                <a:lnTo>
                  <a:pt x="2919" y="221"/>
                </a:lnTo>
                <a:lnTo>
                  <a:pt x="2919" y="221"/>
                </a:lnTo>
                <a:lnTo>
                  <a:pt x="2920" y="221"/>
                </a:lnTo>
                <a:lnTo>
                  <a:pt x="2920" y="219"/>
                </a:lnTo>
                <a:lnTo>
                  <a:pt x="2923" y="218"/>
                </a:lnTo>
                <a:lnTo>
                  <a:pt x="2923" y="217"/>
                </a:lnTo>
                <a:lnTo>
                  <a:pt x="2923" y="218"/>
                </a:lnTo>
                <a:lnTo>
                  <a:pt x="2922" y="217"/>
                </a:lnTo>
                <a:lnTo>
                  <a:pt x="2922" y="217"/>
                </a:lnTo>
                <a:lnTo>
                  <a:pt x="2922" y="215"/>
                </a:lnTo>
                <a:lnTo>
                  <a:pt x="2920" y="215"/>
                </a:lnTo>
                <a:lnTo>
                  <a:pt x="2919" y="214"/>
                </a:lnTo>
                <a:lnTo>
                  <a:pt x="2915" y="214"/>
                </a:lnTo>
                <a:lnTo>
                  <a:pt x="2915" y="214"/>
                </a:lnTo>
                <a:lnTo>
                  <a:pt x="2916" y="214"/>
                </a:lnTo>
                <a:lnTo>
                  <a:pt x="2915" y="212"/>
                </a:lnTo>
                <a:lnTo>
                  <a:pt x="2913" y="212"/>
                </a:lnTo>
                <a:lnTo>
                  <a:pt x="2913" y="211"/>
                </a:lnTo>
                <a:lnTo>
                  <a:pt x="2912" y="211"/>
                </a:lnTo>
                <a:lnTo>
                  <a:pt x="2911" y="211"/>
                </a:lnTo>
                <a:lnTo>
                  <a:pt x="2904" y="210"/>
                </a:lnTo>
                <a:lnTo>
                  <a:pt x="2902" y="210"/>
                </a:lnTo>
                <a:lnTo>
                  <a:pt x="2902" y="211"/>
                </a:lnTo>
                <a:lnTo>
                  <a:pt x="2900" y="214"/>
                </a:lnTo>
                <a:lnTo>
                  <a:pt x="2897" y="212"/>
                </a:lnTo>
                <a:lnTo>
                  <a:pt x="2897" y="212"/>
                </a:lnTo>
                <a:lnTo>
                  <a:pt x="2897" y="211"/>
                </a:lnTo>
                <a:lnTo>
                  <a:pt x="2897" y="211"/>
                </a:lnTo>
                <a:lnTo>
                  <a:pt x="2897" y="210"/>
                </a:lnTo>
                <a:lnTo>
                  <a:pt x="2897" y="210"/>
                </a:lnTo>
                <a:lnTo>
                  <a:pt x="2895" y="210"/>
                </a:lnTo>
                <a:lnTo>
                  <a:pt x="2894" y="210"/>
                </a:lnTo>
                <a:lnTo>
                  <a:pt x="2893" y="210"/>
                </a:lnTo>
                <a:lnTo>
                  <a:pt x="2891" y="211"/>
                </a:lnTo>
                <a:lnTo>
                  <a:pt x="2890" y="211"/>
                </a:lnTo>
                <a:lnTo>
                  <a:pt x="2890" y="210"/>
                </a:lnTo>
                <a:lnTo>
                  <a:pt x="2882" y="207"/>
                </a:lnTo>
                <a:lnTo>
                  <a:pt x="2880" y="206"/>
                </a:lnTo>
                <a:lnTo>
                  <a:pt x="2879" y="206"/>
                </a:lnTo>
                <a:lnTo>
                  <a:pt x="2875" y="207"/>
                </a:lnTo>
                <a:lnTo>
                  <a:pt x="2873" y="207"/>
                </a:lnTo>
                <a:lnTo>
                  <a:pt x="2872" y="208"/>
                </a:lnTo>
                <a:lnTo>
                  <a:pt x="2869" y="207"/>
                </a:lnTo>
                <a:lnTo>
                  <a:pt x="2869" y="208"/>
                </a:lnTo>
                <a:lnTo>
                  <a:pt x="2868" y="210"/>
                </a:lnTo>
                <a:lnTo>
                  <a:pt x="2868" y="211"/>
                </a:lnTo>
                <a:lnTo>
                  <a:pt x="2868" y="212"/>
                </a:lnTo>
                <a:lnTo>
                  <a:pt x="2869" y="212"/>
                </a:lnTo>
                <a:lnTo>
                  <a:pt x="2869" y="214"/>
                </a:lnTo>
                <a:lnTo>
                  <a:pt x="2871" y="215"/>
                </a:lnTo>
                <a:lnTo>
                  <a:pt x="2871" y="217"/>
                </a:lnTo>
                <a:lnTo>
                  <a:pt x="2871" y="217"/>
                </a:lnTo>
                <a:lnTo>
                  <a:pt x="2869" y="217"/>
                </a:lnTo>
                <a:lnTo>
                  <a:pt x="2869" y="218"/>
                </a:lnTo>
                <a:lnTo>
                  <a:pt x="2868" y="219"/>
                </a:lnTo>
                <a:lnTo>
                  <a:pt x="2867" y="221"/>
                </a:lnTo>
                <a:lnTo>
                  <a:pt x="2865" y="219"/>
                </a:lnTo>
                <a:lnTo>
                  <a:pt x="2861" y="219"/>
                </a:lnTo>
                <a:lnTo>
                  <a:pt x="2861" y="219"/>
                </a:lnTo>
                <a:lnTo>
                  <a:pt x="2861" y="219"/>
                </a:lnTo>
                <a:lnTo>
                  <a:pt x="2862" y="221"/>
                </a:lnTo>
                <a:lnTo>
                  <a:pt x="2862" y="221"/>
                </a:lnTo>
                <a:lnTo>
                  <a:pt x="2862" y="221"/>
                </a:lnTo>
                <a:lnTo>
                  <a:pt x="2861" y="222"/>
                </a:lnTo>
                <a:lnTo>
                  <a:pt x="2858" y="221"/>
                </a:lnTo>
                <a:lnTo>
                  <a:pt x="2856" y="221"/>
                </a:lnTo>
                <a:lnTo>
                  <a:pt x="2854" y="219"/>
                </a:lnTo>
                <a:lnTo>
                  <a:pt x="2853" y="219"/>
                </a:lnTo>
                <a:lnTo>
                  <a:pt x="2850" y="219"/>
                </a:lnTo>
                <a:lnTo>
                  <a:pt x="2846" y="221"/>
                </a:lnTo>
                <a:lnTo>
                  <a:pt x="2842" y="219"/>
                </a:lnTo>
                <a:lnTo>
                  <a:pt x="2836" y="219"/>
                </a:lnTo>
                <a:lnTo>
                  <a:pt x="2835" y="219"/>
                </a:lnTo>
                <a:lnTo>
                  <a:pt x="2831" y="218"/>
                </a:lnTo>
                <a:lnTo>
                  <a:pt x="2827" y="217"/>
                </a:lnTo>
                <a:lnTo>
                  <a:pt x="2821" y="215"/>
                </a:lnTo>
                <a:lnTo>
                  <a:pt x="2821" y="212"/>
                </a:lnTo>
                <a:lnTo>
                  <a:pt x="2823" y="211"/>
                </a:lnTo>
                <a:lnTo>
                  <a:pt x="2825" y="211"/>
                </a:lnTo>
                <a:lnTo>
                  <a:pt x="2827" y="211"/>
                </a:lnTo>
                <a:lnTo>
                  <a:pt x="2827" y="210"/>
                </a:lnTo>
                <a:lnTo>
                  <a:pt x="2825" y="210"/>
                </a:lnTo>
                <a:lnTo>
                  <a:pt x="2823" y="208"/>
                </a:lnTo>
                <a:lnTo>
                  <a:pt x="2812" y="208"/>
                </a:lnTo>
                <a:lnTo>
                  <a:pt x="2803" y="207"/>
                </a:lnTo>
                <a:lnTo>
                  <a:pt x="2792" y="207"/>
                </a:lnTo>
                <a:lnTo>
                  <a:pt x="2787" y="208"/>
                </a:lnTo>
                <a:lnTo>
                  <a:pt x="2780" y="208"/>
                </a:lnTo>
                <a:lnTo>
                  <a:pt x="2779" y="210"/>
                </a:lnTo>
                <a:lnTo>
                  <a:pt x="2774" y="210"/>
                </a:lnTo>
                <a:lnTo>
                  <a:pt x="2776" y="211"/>
                </a:lnTo>
                <a:lnTo>
                  <a:pt x="2777" y="212"/>
                </a:lnTo>
                <a:lnTo>
                  <a:pt x="2777" y="212"/>
                </a:lnTo>
                <a:lnTo>
                  <a:pt x="2779" y="212"/>
                </a:lnTo>
                <a:lnTo>
                  <a:pt x="2779" y="214"/>
                </a:lnTo>
                <a:lnTo>
                  <a:pt x="2777" y="214"/>
                </a:lnTo>
                <a:lnTo>
                  <a:pt x="2776" y="214"/>
                </a:lnTo>
                <a:lnTo>
                  <a:pt x="2776" y="215"/>
                </a:lnTo>
                <a:lnTo>
                  <a:pt x="2776" y="217"/>
                </a:lnTo>
                <a:lnTo>
                  <a:pt x="2776" y="218"/>
                </a:lnTo>
                <a:lnTo>
                  <a:pt x="2774" y="221"/>
                </a:lnTo>
                <a:lnTo>
                  <a:pt x="2773" y="222"/>
                </a:lnTo>
                <a:lnTo>
                  <a:pt x="2772" y="222"/>
                </a:lnTo>
                <a:lnTo>
                  <a:pt x="2773" y="223"/>
                </a:lnTo>
                <a:lnTo>
                  <a:pt x="2774" y="225"/>
                </a:lnTo>
                <a:lnTo>
                  <a:pt x="2776" y="225"/>
                </a:lnTo>
                <a:lnTo>
                  <a:pt x="2777" y="225"/>
                </a:lnTo>
                <a:lnTo>
                  <a:pt x="2776" y="226"/>
                </a:lnTo>
                <a:lnTo>
                  <a:pt x="2773" y="225"/>
                </a:lnTo>
                <a:lnTo>
                  <a:pt x="2772" y="223"/>
                </a:lnTo>
                <a:lnTo>
                  <a:pt x="2772" y="223"/>
                </a:lnTo>
                <a:lnTo>
                  <a:pt x="2772" y="222"/>
                </a:lnTo>
                <a:lnTo>
                  <a:pt x="2773" y="221"/>
                </a:lnTo>
                <a:lnTo>
                  <a:pt x="2773" y="221"/>
                </a:lnTo>
                <a:lnTo>
                  <a:pt x="2774" y="218"/>
                </a:lnTo>
                <a:lnTo>
                  <a:pt x="2774" y="217"/>
                </a:lnTo>
                <a:lnTo>
                  <a:pt x="2774" y="212"/>
                </a:lnTo>
                <a:lnTo>
                  <a:pt x="2773" y="212"/>
                </a:lnTo>
                <a:lnTo>
                  <a:pt x="2772" y="211"/>
                </a:lnTo>
                <a:lnTo>
                  <a:pt x="2773" y="208"/>
                </a:lnTo>
                <a:lnTo>
                  <a:pt x="2774" y="207"/>
                </a:lnTo>
                <a:lnTo>
                  <a:pt x="2773" y="207"/>
                </a:lnTo>
                <a:lnTo>
                  <a:pt x="2772" y="204"/>
                </a:lnTo>
                <a:lnTo>
                  <a:pt x="2770" y="203"/>
                </a:lnTo>
                <a:lnTo>
                  <a:pt x="2769" y="201"/>
                </a:lnTo>
                <a:lnTo>
                  <a:pt x="2769" y="201"/>
                </a:lnTo>
                <a:lnTo>
                  <a:pt x="2769" y="204"/>
                </a:lnTo>
                <a:lnTo>
                  <a:pt x="2769" y="206"/>
                </a:lnTo>
                <a:lnTo>
                  <a:pt x="2768" y="206"/>
                </a:lnTo>
                <a:lnTo>
                  <a:pt x="2765" y="207"/>
                </a:lnTo>
                <a:lnTo>
                  <a:pt x="2762" y="207"/>
                </a:lnTo>
                <a:lnTo>
                  <a:pt x="2759" y="206"/>
                </a:lnTo>
                <a:lnTo>
                  <a:pt x="2755" y="204"/>
                </a:lnTo>
                <a:lnTo>
                  <a:pt x="2754" y="203"/>
                </a:lnTo>
                <a:lnTo>
                  <a:pt x="2754" y="201"/>
                </a:lnTo>
                <a:lnTo>
                  <a:pt x="2755" y="201"/>
                </a:lnTo>
                <a:lnTo>
                  <a:pt x="2757" y="200"/>
                </a:lnTo>
                <a:lnTo>
                  <a:pt x="2754" y="200"/>
                </a:lnTo>
                <a:lnTo>
                  <a:pt x="2752" y="200"/>
                </a:lnTo>
                <a:lnTo>
                  <a:pt x="2751" y="203"/>
                </a:lnTo>
                <a:lnTo>
                  <a:pt x="2750" y="201"/>
                </a:lnTo>
                <a:lnTo>
                  <a:pt x="2744" y="200"/>
                </a:lnTo>
                <a:lnTo>
                  <a:pt x="2743" y="201"/>
                </a:lnTo>
                <a:lnTo>
                  <a:pt x="2740" y="203"/>
                </a:lnTo>
                <a:lnTo>
                  <a:pt x="2740" y="203"/>
                </a:lnTo>
                <a:lnTo>
                  <a:pt x="2739" y="204"/>
                </a:lnTo>
                <a:lnTo>
                  <a:pt x="2739" y="206"/>
                </a:lnTo>
                <a:lnTo>
                  <a:pt x="2739" y="206"/>
                </a:lnTo>
                <a:lnTo>
                  <a:pt x="2743" y="207"/>
                </a:lnTo>
                <a:lnTo>
                  <a:pt x="2746" y="206"/>
                </a:lnTo>
                <a:lnTo>
                  <a:pt x="2748" y="206"/>
                </a:lnTo>
                <a:lnTo>
                  <a:pt x="2750" y="206"/>
                </a:lnTo>
                <a:lnTo>
                  <a:pt x="2750" y="206"/>
                </a:lnTo>
                <a:lnTo>
                  <a:pt x="2748" y="207"/>
                </a:lnTo>
                <a:lnTo>
                  <a:pt x="2746" y="208"/>
                </a:lnTo>
                <a:lnTo>
                  <a:pt x="2740" y="211"/>
                </a:lnTo>
                <a:lnTo>
                  <a:pt x="2739" y="211"/>
                </a:lnTo>
                <a:lnTo>
                  <a:pt x="2735" y="211"/>
                </a:lnTo>
                <a:lnTo>
                  <a:pt x="2733" y="212"/>
                </a:lnTo>
                <a:lnTo>
                  <a:pt x="2733" y="212"/>
                </a:lnTo>
                <a:lnTo>
                  <a:pt x="2728" y="214"/>
                </a:lnTo>
                <a:lnTo>
                  <a:pt x="2726" y="214"/>
                </a:lnTo>
                <a:lnTo>
                  <a:pt x="2725" y="214"/>
                </a:lnTo>
                <a:lnTo>
                  <a:pt x="2724" y="215"/>
                </a:lnTo>
                <a:lnTo>
                  <a:pt x="2722" y="215"/>
                </a:lnTo>
                <a:lnTo>
                  <a:pt x="2721" y="217"/>
                </a:lnTo>
                <a:lnTo>
                  <a:pt x="2717" y="217"/>
                </a:lnTo>
                <a:lnTo>
                  <a:pt x="2714" y="217"/>
                </a:lnTo>
                <a:lnTo>
                  <a:pt x="2708" y="217"/>
                </a:lnTo>
                <a:lnTo>
                  <a:pt x="2707" y="218"/>
                </a:lnTo>
                <a:lnTo>
                  <a:pt x="2706" y="218"/>
                </a:lnTo>
                <a:lnTo>
                  <a:pt x="2706" y="219"/>
                </a:lnTo>
                <a:lnTo>
                  <a:pt x="2704" y="221"/>
                </a:lnTo>
                <a:lnTo>
                  <a:pt x="2700" y="222"/>
                </a:lnTo>
                <a:lnTo>
                  <a:pt x="2697" y="223"/>
                </a:lnTo>
                <a:lnTo>
                  <a:pt x="2696" y="223"/>
                </a:lnTo>
                <a:lnTo>
                  <a:pt x="2697" y="222"/>
                </a:lnTo>
                <a:lnTo>
                  <a:pt x="2700" y="219"/>
                </a:lnTo>
                <a:lnTo>
                  <a:pt x="2706" y="214"/>
                </a:lnTo>
                <a:lnTo>
                  <a:pt x="2710" y="214"/>
                </a:lnTo>
                <a:lnTo>
                  <a:pt x="2711" y="212"/>
                </a:lnTo>
                <a:lnTo>
                  <a:pt x="2715" y="208"/>
                </a:lnTo>
                <a:lnTo>
                  <a:pt x="2715" y="208"/>
                </a:lnTo>
                <a:lnTo>
                  <a:pt x="2721" y="208"/>
                </a:lnTo>
                <a:lnTo>
                  <a:pt x="2725" y="207"/>
                </a:lnTo>
                <a:lnTo>
                  <a:pt x="2733" y="200"/>
                </a:lnTo>
                <a:lnTo>
                  <a:pt x="2737" y="200"/>
                </a:lnTo>
                <a:lnTo>
                  <a:pt x="2740" y="197"/>
                </a:lnTo>
                <a:lnTo>
                  <a:pt x="2740" y="197"/>
                </a:lnTo>
                <a:lnTo>
                  <a:pt x="2740" y="196"/>
                </a:lnTo>
                <a:lnTo>
                  <a:pt x="2740" y="196"/>
                </a:lnTo>
                <a:lnTo>
                  <a:pt x="2740" y="195"/>
                </a:lnTo>
                <a:lnTo>
                  <a:pt x="2744" y="195"/>
                </a:lnTo>
                <a:lnTo>
                  <a:pt x="2746" y="192"/>
                </a:lnTo>
                <a:lnTo>
                  <a:pt x="2750" y="190"/>
                </a:lnTo>
                <a:lnTo>
                  <a:pt x="2754" y="189"/>
                </a:lnTo>
                <a:lnTo>
                  <a:pt x="2759" y="188"/>
                </a:lnTo>
                <a:lnTo>
                  <a:pt x="2762" y="185"/>
                </a:lnTo>
                <a:lnTo>
                  <a:pt x="2769" y="182"/>
                </a:lnTo>
                <a:lnTo>
                  <a:pt x="2776" y="177"/>
                </a:lnTo>
                <a:lnTo>
                  <a:pt x="2777" y="174"/>
                </a:lnTo>
                <a:lnTo>
                  <a:pt x="2776" y="172"/>
                </a:lnTo>
                <a:lnTo>
                  <a:pt x="2773" y="172"/>
                </a:lnTo>
                <a:lnTo>
                  <a:pt x="2773" y="171"/>
                </a:lnTo>
                <a:lnTo>
                  <a:pt x="2772" y="171"/>
                </a:lnTo>
                <a:lnTo>
                  <a:pt x="2770" y="171"/>
                </a:lnTo>
                <a:lnTo>
                  <a:pt x="2768" y="168"/>
                </a:lnTo>
                <a:lnTo>
                  <a:pt x="2765" y="167"/>
                </a:lnTo>
                <a:lnTo>
                  <a:pt x="2765" y="167"/>
                </a:lnTo>
                <a:lnTo>
                  <a:pt x="2765" y="166"/>
                </a:lnTo>
                <a:lnTo>
                  <a:pt x="2766" y="167"/>
                </a:lnTo>
                <a:lnTo>
                  <a:pt x="2772" y="170"/>
                </a:lnTo>
                <a:lnTo>
                  <a:pt x="2774" y="170"/>
                </a:lnTo>
                <a:lnTo>
                  <a:pt x="2774" y="170"/>
                </a:lnTo>
                <a:lnTo>
                  <a:pt x="2774" y="171"/>
                </a:lnTo>
                <a:lnTo>
                  <a:pt x="2774" y="171"/>
                </a:lnTo>
                <a:lnTo>
                  <a:pt x="2776" y="171"/>
                </a:lnTo>
                <a:lnTo>
                  <a:pt x="2776" y="171"/>
                </a:lnTo>
                <a:lnTo>
                  <a:pt x="2777" y="168"/>
                </a:lnTo>
                <a:lnTo>
                  <a:pt x="2779" y="166"/>
                </a:lnTo>
                <a:lnTo>
                  <a:pt x="2779" y="164"/>
                </a:lnTo>
                <a:lnTo>
                  <a:pt x="2776" y="166"/>
                </a:lnTo>
                <a:lnTo>
                  <a:pt x="2774" y="161"/>
                </a:lnTo>
                <a:lnTo>
                  <a:pt x="2773" y="160"/>
                </a:lnTo>
                <a:lnTo>
                  <a:pt x="2773" y="159"/>
                </a:lnTo>
                <a:lnTo>
                  <a:pt x="2770" y="159"/>
                </a:lnTo>
                <a:lnTo>
                  <a:pt x="2770" y="159"/>
                </a:lnTo>
                <a:lnTo>
                  <a:pt x="2770" y="159"/>
                </a:lnTo>
                <a:lnTo>
                  <a:pt x="2772" y="160"/>
                </a:lnTo>
                <a:lnTo>
                  <a:pt x="2770" y="160"/>
                </a:lnTo>
                <a:lnTo>
                  <a:pt x="2770" y="161"/>
                </a:lnTo>
                <a:lnTo>
                  <a:pt x="2769" y="161"/>
                </a:lnTo>
                <a:lnTo>
                  <a:pt x="2766" y="163"/>
                </a:lnTo>
                <a:lnTo>
                  <a:pt x="2768" y="161"/>
                </a:lnTo>
                <a:lnTo>
                  <a:pt x="2768" y="160"/>
                </a:lnTo>
                <a:lnTo>
                  <a:pt x="2768" y="160"/>
                </a:lnTo>
                <a:lnTo>
                  <a:pt x="2768" y="159"/>
                </a:lnTo>
                <a:lnTo>
                  <a:pt x="2766" y="156"/>
                </a:lnTo>
                <a:lnTo>
                  <a:pt x="2765" y="156"/>
                </a:lnTo>
                <a:lnTo>
                  <a:pt x="2763" y="155"/>
                </a:lnTo>
                <a:lnTo>
                  <a:pt x="2762" y="155"/>
                </a:lnTo>
                <a:lnTo>
                  <a:pt x="2761" y="156"/>
                </a:lnTo>
                <a:lnTo>
                  <a:pt x="2761" y="155"/>
                </a:lnTo>
                <a:lnTo>
                  <a:pt x="2762" y="155"/>
                </a:lnTo>
                <a:lnTo>
                  <a:pt x="2761" y="152"/>
                </a:lnTo>
                <a:lnTo>
                  <a:pt x="2758" y="152"/>
                </a:lnTo>
                <a:lnTo>
                  <a:pt x="2757" y="152"/>
                </a:lnTo>
                <a:lnTo>
                  <a:pt x="2755" y="150"/>
                </a:lnTo>
                <a:lnTo>
                  <a:pt x="2752" y="149"/>
                </a:lnTo>
                <a:lnTo>
                  <a:pt x="2746" y="149"/>
                </a:lnTo>
                <a:lnTo>
                  <a:pt x="2741" y="149"/>
                </a:lnTo>
                <a:lnTo>
                  <a:pt x="2736" y="149"/>
                </a:lnTo>
                <a:lnTo>
                  <a:pt x="2729" y="149"/>
                </a:lnTo>
                <a:lnTo>
                  <a:pt x="2726" y="149"/>
                </a:lnTo>
                <a:lnTo>
                  <a:pt x="2725" y="149"/>
                </a:lnTo>
                <a:lnTo>
                  <a:pt x="2722" y="149"/>
                </a:lnTo>
                <a:lnTo>
                  <a:pt x="2722" y="150"/>
                </a:lnTo>
                <a:lnTo>
                  <a:pt x="2722" y="152"/>
                </a:lnTo>
                <a:lnTo>
                  <a:pt x="2719" y="153"/>
                </a:lnTo>
                <a:lnTo>
                  <a:pt x="2719" y="153"/>
                </a:lnTo>
                <a:lnTo>
                  <a:pt x="2714" y="153"/>
                </a:lnTo>
                <a:lnTo>
                  <a:pt x="2711" y="155"/>
                </a:lnTo>
                <a:lnTo>
                  <a:pt x="2710" y="153"/>
                </a:lnTo>
                <a:lnTo>
                  <a:pt x="2707" y="153"/>
                </a:lnTo>
                <a:lnTo>
                  <a:pt x="2707" y="152"/>
                </a:lnTo>
                <a:lnTo>
                  <a:pt x="2708" y="152"/>
                </a:lnTo>
                <a:lnTo>
                  <a:pt x="2710" y="152"/>
                </a:lnTo>
                <a:lnTo>
                  <a:pt x="2713" y="149"/>
                </a:lnTo>
                <a:lnTo>
                  <a:pt x="2715" y="148"/>
                </a:lnTo>
                <a:lnTo>
                  <a:pt x="2717" y="145"/>
                </a:lnTo>
                <a:lnTo>
                  <a:pt x="2715" y="144"/>
                </a:lnTo>
                <a:lnTo>
                  <a:pt x="2713" y="144"/>
                </a:lnTo>
                <a:lnTo>
                  <a:pt x="2711" y="144"/>
                </a:lnTo>
                <a:lnTo>
                  <a:pt x="2710" y="144"/>
                </a:lnTo>
                <a:lnTo>
                  <a:pt x="2707" y="142"/>
                </a:lnTo>
                <a:lnTo>
                  <a:pt x="2704" y="142"/>
                </a:lnTo>
                <a:lnTo>
                  <a:pt x="2702" y="144"/>
                </a:lnTo>
                <a:lnTo>
                  <a:pt x="2700" y="144"/>
                </a:lnTo>
                <a:lnTo>
                  <a:pt x="2700" y="142"/>
                </a:lnTo>
                <a:lnTo>
                  <a:pt x="2697" y="142"/>
                </a:lnTo>
                <a:lnTo>
                  <a:pt x="2686" y="142"/>
                </a:lnTo>
                <a:lnTo>
                  <a:pt x="2688" y="141"/>
                </a:lnTo>
                <a:lnTo>
                  <a:pt x="2693" y="141"/>
                </a:lnTo>
                <a:lnTo>
                  <a:pt x="2697" y="139"/>
                </a:lnTo>
                <a:lnTo>
                  <a:pt x="2702" y="137"/>
                </a:lnTo>
                <a:lnTo>
                  <a:pt x="2704" y="135"/>
                </a:lnTo>
                <a:lnTo>
                  <a:pt x="2703" y="135"/>
                </a:lnTo>
                <a:lnTo>
                  <a:pt x="2703" y="134"/>
                </a:lnTo>
                <a:lnTo>
                  <a:pt x="2700" y="132"/>
                </a:lnTo>
                <a:lnTo>
                  <a:pt x="2697" y="132"/>
                </a:lnTo>
                <a:lnTo>
                  <a:pt x="2693" y="131"/>
                </a:lnTo>
                <a:lnTo>
                  <a:pt x="2692" y="131"/>
                </a:lnTo>
                <a:lnTo>
                  <a:pt x="2686" y="128"/>
                </a:lnTo>
                <a:lnTo>
                  <a:pt x="2685" y="128"/>
                </a:lnTo>
                <a:lnTo>
                  <a:pt x="2681" y="131"/>
                </a:lnTo>
                <a:lnTo>
                  <a:pt x="2678" y="131"/>
                </a:lnTo>
                <a:lnTo>
                  <a:pt x="2677" y="131"/>
                </a:lnTo>
                <a:lnTo>
                  <a:pt x="2671" y="134"/>
                </a:lnTo>
                <a:lnTo>
                  <a:pt x="2660" y="139"/>
                </a:lnTo>
                <a:lnTo>
                  <a:pt x="2659" y="142"/>
                </a:lnTo>
                <a:lnTo>
                  <a:pt x="2657" y="144"/>
                </a:lnTo>
                <a:lnTo>
                  <a:pt x="2656" y="144"/>
                </a:lnTo>
                <a:lnTo>
                  <a:pt x="2655" y="146"/>
                </a:lnTo>
                <a:lnTo>
                  <a:pt x="2655" y="148"/>
                </a:lnTo>
                <a:lnTo>
                  <a:pt x="2656" y="148"/>
                </a:lnTo>
                <a:lnTo>
                  <a:pt x="2657" y="149"/>
                </a:lnTo>
                <a:lnTo>
                  <a:pt x="2656" y="152"/>
                </a:lnTo>
                <a:lnTo>
                  <a:pt x="2655" y="152"/>
                </a:lnTo>
                <a:lnTo>
                  <a:pt x="2656" y="153"/>
                </a:lnTo>
                <a:lnTo>
                  <a:pt x="2657" y="153"/>
                </a:lnTo>
                <a:lnTo>
                  <a:pt x="2663" y="153"/>
                </a:lnTo>
                <a:lnTo>
                  <a:pt x="2662" y="155"/>
                </a:lnTo>
                <a:lnTo>
                  <a:pt x="2659" y="155"/>
                </a:lnTo>
                <a:lnTo>
                  <a:pt x="2656" y="155"/>
                </a:lnTo>
                <a:lnTo>
                  <a:pt x="2655" y="153"/>
                </a:lnTo>
                <a:lnTo>
                  <a:pt x="2649" y="155"/>
                </a:lnTo>
                <a:lnTo>
                  <a:pt x="2646" y="153"/>
                </a:lnTo>
                <a:lnTo>
                  <a:pt x="2642" y="155"/>
                </a:lnTo>
                <a:lnTo>
                  <a:pt x="2635" y="153"/>
                </a:lnTo>
                <a:lnTo>
                  <a:pt x="2635" y="155"/>
                </a:lnTo>
                <a:lnTo>
                  <a:pt x="2637" y="155"/>
                </a:lnTo>
                <a:lnTo>
                  <a:pt x="2638" y="156"/>
                </a:lnTo>
                <a:lnTo>
                  <a:pt x="2641" y="157"/>
                </a:lnTo>
                <a:lnTo>
                  <a:pt x="2642" y="159"/>
                </a:lnTo>
                <a:lnTo>
                  <a:pt x="2645" y="160"/>
                </a:lnTo>
                <a:lnTo>
                  <a:pt x="2645" y="164"/>
                </a:lnTo>
                <a:lnTo>
                  <a:pt x="2644" y="166"/>
                </a:lnTo>
                <a:lnTo>
                  <a:pt x="2642" y="167"/>
                </a:lnTo>
                <a:lnTo>
                  <a:pt x="2642" y="167"/>
                </a:lnTo>
                <a:lnTo>
                  <a:pt x="2641" y="167"/>
                </a:lnTo>
                <a:lnTo>
                  <a:pt x="2642" y="166"/>
                </a:lnTo>
                <a:lnTo>
                  <a:pt x="2644" y="164"/>
                </a:lnTo>
                <a:lnTo>
                  <a:pt x="2644" y="163"/>
                </a:lnTo>
                <a:lnTo>
                  <a:pt x="2644" y="161"/>
                </a:lnTo>
                <a:lnTo>
                  <a:pt x="2642" y="161"/>
                </a:lnTo>
                <a:lnTo>
                  <a:pt x="2642" y="161"/>
                </a:lnTo>
                <a:lnTo>
                  <a:pt x="2638" y="160"/>
                </a:lnTo>
                <a:lnTo>
                  <a:pt x="2637" y="159"/>
                </a:lnTo>
                <a:lnTo>
                  <a:pt x="2634" y="159"/>
                </a:lnTo>
                <a:lnTo>
                  <a:pt x="2634" y="159"/>
                </a:lnTo>
                <a:lnTo>
                  <a:pt x="2630" y="160"/>
                </a:lnTo>
                <a:lnTo>
                  <a:pt x="2629" y="160"/>
                </a:lnTo>
                <a:lnTo>
                  <a:pt x="2627" y="160"/>
                </a:lnTo>
                <a:lnTo>
                  <a:pt x="2627" y="161"/>
                </a:lnTo>
                <a:lnTo>
                  <a:pt x="2624" y="161"/>
                </a:lnTo>
                <a:lnTo>
                  <a:pt x="2624" y="163"/>
                </a:lnTo>
                <a:lnTo>
                  <a:pt x="2623" y="164"/>
                </a:lnTo>
                <a:lnTo>
                  <a:pt x="2622" y="163"/>
                </a:lnTo>
                <a:lnTo>
                  <a:pt x="2620" y="163"/>
                </a:lnTo>
                <a:lnTo>
                  <a:pt x="2616" y="164"/>
                </a:lnTo>
                <a:lnTo>
                  <a:pt x="2613" y="166"/>
                </a:lnTo>
                <a:lnTo>
                  <a:pt x="2613" y="164"/>
                </a:lnTo>
                <a:lnTo>
                  <a:pt x="2613" y="163"/>
                </a:lnTo>
                <a:lnTo>
                  <a:pt x="2613" y="163"/>
                </a:lnTo>
                <a:lnTo>
                  <a:pt x="2608" y="164"/>
                </a:lnTo>
                <a:lnTo>
                  <a:pt x="2607" y="166"/>
                </a:lnTo>
                <a:lnTo>
                  <a:pt x="2605" y="166"/>
                </a:lnTo>
                <a:lnTo>
                  <a:pt x="2608" y="163"/>
                </a:lnTo>
                <a:lnTo>
                  <a:pt x="2609" y="161"/>
                </a:lnTo>
                <a:lnTo>
                  <a:pt x="2608" y="161"/>
                </a:lnTo>
                <a:lnTo>
                  <a:pt x="2604" y="160"/>
                </a:lnTo>
                <a:lnTo>
                  <a:pt x="2602" y="160"/>
                </a:lnTo>
                <a:lnTo>
                  <a:pt x="2600" y="161"/>
                </a:lnTo>
                <a:lnTo>
                  <a:pt x="2594" y="160"/>
                </a:lnTo>
                <a:lnTo>
                  <a:pt x="2594" y="161"/>
                </a:lnTo>
                <a:lnTo>
                  <a:pt x="2593" y="161"/>
                </a:lnTo>
                <a:lnTo>
                  <a:pt x="2590" y="161"/>
                </a:lnTo>
                <a:lnTo>
                  <a:pt x="2587" y="161"/>
                </a:lnTo>
                <a:lnTo>
                  <a:pt x="2586" y="163"/>
                </a:lnTo>
                <a:lnTo>
                  <a:pt x="2583" y="161"/>
                </a:lnTo>
                <a:lnTo>
                  <a:pt x="2582" y="161"/>
                </a:lnTo>
                <a:lnTo>
                  <a:pt x="2580" y="163"/>
                </a:lnTo>
                <a:lnTo>
                  <a:pt x="2579" y="161"/>
                </a:lnTo>
                <a:lnTo>
                  <a:pt x="2579" y="164"/>
                </a:lnTo>
                <a:lnTo>
                  <a:pt x="2579" y="166"/>
                </a:lnTo>
                <a:lnTo>
                  <a:pt x="2579" y="166"/>
                </a:lnTo>
                <a:lnTo>
                  <a:pt x="2580" y="166"/>
                </a:lnTo>
                <a:lnTo>
                  <a:pt x="2580" y="164"/>
                </a:lnTo>
                <a:lnTo>
                  <a:pt x="2582" y="164"/>
                </a:lnTo>
                <a:lnTo>
                  <a:pt x="2583" y="166"/>
                </a:lnTo>
                <a:lnTo>
                  <a:pt x="2585" y="164"/>
                </a:lnTo>
                <a:lnTo>
                  <a:pt x="2586" y="164"/>
                </a:lnTo>
                <a:lnTo>
                  <a:pt x="2586" y="164"/>
                </a:lnTo>
                <a:lnTo>
                  <a:pt x="2591" y="164"/>
                </a:lnTo>
                <a:lnTo>
                  <a:pt x="2590" y="166"/>
                </a:lnTo>
                <a:lnTo>
                  <a:pt x="2585" y="166"/>
                </a:lnTo>
                <a:lnTo>
                  <a:pt x="2576" y="167"/>
                </a:lnTo>
                <a:lnTo>
                  <a:pt x="2574" y="168"/>
                </a:lnTo>
                <a:lnTo>
                  <a:pt x="2569" y="168"/>
                </a:lnTo>
                <a:lnTo>
                  <a:pt x="2565" y="170"/>
                </a:lnTo>
                <a:lnTo>
                  <a:pt x="2561" y="170"/>
                </a:lnTo>
                <a:lnTo>
                  <a:pt x="2553" y="171"/>
                </a:lnTo>
                <a:lnTo>
                  <a:pt x="2547" y="174"/>
                </a:lnTo>
                <a:lnTo>
                  <a:pt x="2545" y="174"/>
                </a:lnTo>
                <a:lnTo>
                  <a:pt x="2539" y="175"/>
                </a:lnTo>
                <a:lnTo>
                  <a:pt x="2536" y="177"/>
                </a:lnTo>
                <a:lnTo>
                  <a:pt x="2530" y="179"/>
                </a:lnTo>
                <a:lnTo>
                  <a:pt x="2524" y="179"/>
                </a:lnTo>
                <a:lnTo>
                  <a:pt x="2523" y="179"/>
                </a:lnTo>
                <a:lnTo>
                  <a:pt x="2523" y="181"/>
                </a:lnTo>
                <a:lnTo>
                  <a:pt x="2523" y="181"/>
                </a:lnTo>
                <a:lnTo>
                  <a:pt x="2524" y="181"/>
                </a:lnTo>
                <a:lnTo>
                  <a:pt x="2525" y="181"/>
                </a:lnTo>
                <a:lnTo>
                  <a:pt x="2527" y="182"/>
                </a:lnTo>
                <a:lnTo>
                  <a:pt x="2527" y="183"/>
                </a:lnTo>
                <a:lnTo>
                  <a:pt x="2523" y="186"/>
                </a:lnTo>
                <a:lnTo>
                  <a:pt x="2521" y="188"/>
                </a:lnTo>
                <a:lnTo>
                  <a:pt x="2520" y="189"/>
                </a:lnTo>
                <a:lnTo>
                  <a:pt x="2516" y="186"/>
                </a:lnTo>
                <a:lnTo>
                  <a:pt x="2514" y="186"/>
                </a:lnTo>
                <a:lnTo>
                  <a:pt x="2514" y="188"/>
                </a:lnTo>
                <a:lnTo>
                  <a:pt x="2512" y="188"/>
                </a:lnTo>
                <a:lnTo>
                  <a:pt x="2512" y="189"/>
                </a:lnTo>
                <a:lnTo>
                  <a:pt x="2514" y="189"/>
                </a:lnTo>
                <a:lnTo>
                  <a:pt x="2517" y="190"/>
                </a:lnTo>
                <a:lnTo>
                  <a:pt x="2520" y="192"/>
                </a:lnTo>
                <a:lnTo>
                  <a:pt x="2521" y="193"/>
                </a:lnTo>
                <a:lnTo>
                  <a:pt x="2524" y="193"/>
                </a:lnTo>
                <a:lnTo>
                  <a:pt x="2525" y="195"/>
                </a:lnTo>
                <a:lnTo>
                  <a:pt x="2521" y="195"/>
                </a:lnTo>
                <a:lnTo>
                  <a:pt x="2520" y="193"/>
                </a:lnTo>
                <a:lnTo>
                  <a:pt x="2519" y="193"/>
                </a:lnTo>
                <a:lnTo>
                  <a:pt x="2517" y="193"/>
                </a:lnTo>
                <a:lnTo>
                  <a:pt x="2514" y="193"/>
                </a:lnTo>
                <a:lnTo>
                  <a:pt x="2513" y="195"/>
                </a:lnTo>
                <a:lnTo>
                  <a:pt x="2514" y="196"/>
                </a:lnTo>
                <a:lnTo>
                  <a:pt x="2519" y="196"/>
                </a:lnTo>
                <a:lnTo>
                  <a:pt x="2520" y="197"/>
                </a:lnTo>
                <a:lnTo>
                  <a:pt x="2525" y="203"/>
                </a:lnTo>
                <a:lnTo>
                  <a:pt x="2525" y="204"/>
                </a:lnTo>
                <a:lnTo>
                  <a:pt x="2528" y="204"/>
                </a:lnTo>
                <a:lnTo>
                  <a:pt x="2528" y="204"/>
                </a:lnTo>
                <a:lnTo>
                  <a:pt x="2527" y="206"/>
                </a:lnTo>
                <a:lnTo>
                  <a:pt x="2525" y="207"/>
                </a:lnTo>
                <a:lnTo>
                  <a:pt x="2524" y="208"/>
                </a:lnTo>
                <a:lnTo>
                  <a:pt x="2517" y="208"/>
                </a:lnTo>
                <a:lnTo>
                  <a:pt x="2514" y="210"/>
                </a:lnTo>
                <a:lnTo>
                  <a:pt x="2514" y="210"/>
                </a:lnTo>
                <a:lnTo>
                  <a:pt x="2513" y="211"/>
                </a:lnTo>
                <a:lnTo>
                  <a:pt x="2513" y="211"/>
                </a:lnTo>
                <a:lnTo>
                  <a:pt x="2513" y="212"/>
                </a:lnTo>
                <a:lnTo>
                  <a:pt x="2513" y="212"/>
                </a:lnTo>
                <a:lnTo>
                  <a:pt x="2514" y="214"/>
                </a:lnTo>
                <a:lnTo>
                  <a:pt x="2520" y="217"/>
                </a:lnTo>
                <a:lnTo>
                  <a:pt x="2520" y="218"/>
                </a:lnTo>
                <a:lnTo>
                  <a:pt x="2519" y="217"/>
                </a:lnTo>
                <a:lnTo>
                  <a:pt x="2516" y="215"/>
                </a:lnTo>
                <a:lnTo>
                  <a:pt x="2514" y="214"/>
                </a:lnTo>
                <a:lnTo>
                  <a:pt x="2512" y="214"/>
                </a:lnTo>
                <a:lnTo>
                  <a:pt x="2512" y="212"/>
                </a:lnTo>
                <a:lnTo>
                  <a:pt x="2512" y="211"/>
                </a:lnTo>
                <a:lnTo>
                  <a:pt x="2512" y="211"/>
                </a:lnTo>
                <a:lnTo>
                  <a:pt x="2512" y="210"/>
                </a:lnTo>
                <a:lnTo>
                  <a:pt x="2514" y="208"/>
                </a:lnTo>
                <a:lnTo>
                  <a:pt x="2517" y="208"/>
                </a:lnTo>
                <a:lnTo>
                  <a:pt x="2520" y="206"/>
                </a:lnTo>
                <a:lnTo>
                  <a:pt x="2523" y="204"/>
                </a:lnTo>
                <a:lnTo>
                  <a:pt x="2523" y="204"/>
                </a:lnTo>
                <a:lnTo>
                  <a:pt x="2521" y="203"/>
                </a:lnTo>
                <a:lnTo>
                  <a:pt x="2519" y="203"/>
                </a:lnTo>
                <a:lnTo>
                  <a:pt x="2513" y="204"/>
                </a:lnTo>
                <a:lnTo>
                  <a:pt x="2509" y="204"/>
                </a:lnTo>
                <a:lnTo>
                  <a:pt x="2508" y="206"/>
                </a:lnTo>
                <a:lnTo>
                  <a:pt x="2506" y="206"/>
                </a:lnTo>
                <a:lnTo>
                  <a:pt x="2505" y="206"/>
                </a:lnTo>
                <a:lnTo>
                  <a:pt x="2501" y="206"/>
                </a:lnTo>
                <a:lnTo>
                  <a:pt x="2498" y="206"/>
                </a:lnTo>
                <a:lnTo>
                  <a:pt x="2491" y="207"/>
                </a:lnTo>
                <a:lnTo>
                  <a:pt x="2490" y="207"/>
                </a:lnTo>
                <a:lnTo>
                  <a:pt x="2473" y="207"/>
                </a:lnTo>
                <a:lnTo>
                  <a:pt x="2470" y="207"/>
                </a:lnTo>
                <a:lnTo>
                  <a:pt x="2462" y="208"/>
                </a:lnTo>
                <a:lnTo>
                  <a:pt x="2462" y="210"/>
                </a:lnTo>
                <a:lnTo>
                  <a:pt x="2462" y="211"/>
                </a:lnTo>
                <a:lnTo>
                  <a:pt x="2461" y="211"/>
                </a:lnTo>
                <a:lnTo>
                  <a:pt x="2459" y="212"/>
                </a:lnTo>
                <a:lnTo>
                  <a:pt x="2461" y="214"/>
                </a:lnTo>
                <a:lnTo>
                  <a:pt x="2461" y="215"/>
                </a:lnTo>
                <a:lnTo>
                  <a:pt x="2461" y="217"/>
                </a:lnTo>
                <a:lnTo>
                  <a:pt x="2461" y="218"/>
                </a:lnTo>
                <a:lnTo>
                  <a:pt x="2462" y="218"/>
                </a:lnTo>
                <a:lnTo>
                  <a:pt x="2464" y="219"/>
                </a:lnTo>
                <a:lnTo>
                  <a:pt x="2464" y="221"/>
                </a:lnTo>
                <a:lnTo>
                  <a:pt x="2464" y="222"/>
                </a:lnTo>
                <a:lnTo>
                  <a:pt x="2462" y="223"/>
                </a:lnTo>
                <a:lnTo>
                  <a:pt x="2462" y="225"/>
                </a:lnTo>
                <a:lnTo>
                  <a:pt x="2464" y="226"/>
                </a:lnTo>
                <a:lnTo>
                  <a:pt x="2464" y="228"/>
                </a:lnTo>
                <a:lnTo>
                  <a:pt x="2464" y="229"/>
                </a:lnTo>
                <a:lnTo>
                  <a:pt x="2466" y="230"/>
                </a:lnTo>
                <a:lnTo>
                  <a:pt x="2469" y="230"/>
                </a:lnTo>
                <a:lnTo>
                  <a:pt x="2472" y="230"/>
                </a:lnTo>
                <a:lnTo>
                  <a:pt x="2473" y="232"/>
                </a:lnTo>
                <a:lnTo>
                  <a:pt x="2476" y="232"/>
                </a:lnTo>
                <a:lnTo>
                  <a:pt x="2477" y="233"/>
                </a:lnTo>
                <a:lnTo>
                  <a:pt x="2477" y="233"/>
                </a:lnTo>
                <a:lnTo>
                  <a:pt x="2477" y="234"/>
                </a:lnTo>
                <a:lnTo>
                  <a:pt x="2479" y="236"/>
                </a:lnTo>
                <a:lnTo>
                  <a:pt x="2481" y="239"/>
                </a:lnTo>
                <a:lnTo>
                  <a:pt x="2483" y="239"/>
                </a:lnTo>
                <a:lnTo>
                  <a:pt x="2487" y="239"/>
                </a:lnTo>
                <a:lnTo>
                  <a:pt x="2488" y="240"/>
                </a:lnTo>
                <a:lnTo>
                  <a:pt x="2490" y="243"/>
                </a:lnTo>
                <a:lnTo>
                  <a:pt x="2490" y="243"/>
                </a:lnTo>
                <a:lnTo>
                  <a:pt x="2490" y="244"/>
                </a:lnTo>
                <a:lnTo>
                  <a:pt x="2490" y="246"/>
                </a:lnTo>
                <a:lnTo>
                  <a:pt x="2490" y="246"/>
                </a:lnTo>
                <a:lnTo>
                  <a:pt x="2490" y="247"/>
                </a:lnTo>
                <a:lnTo>
                  <a:pt x="2487" y="250"/>
                </a:lnTo>
                <a:lnTo>
                  <a:pt x="2486" y="252"/>
                </a:lnTo>
                <a:lnTo>
                  <a:pt x="2488" y="255"/>
                </a:lnTo>
                <a:lnTo>
                  <a:pt x="2490" y="258"/>
                </a:lnTo>
                <a:lnTo>
                  <a:pt x="2491" y="261"/>
                </a:lnTo>
                <a:lnTo>
                  <a:pt x="2492" y="262"/>
                </a:lnTo>
                <a:lnTo>
                  <a:pt x="2491" y="263"/>
                </a:lnTo>
                <a:lnTo>
                  <a:pt x="2491" y="265"/>
                </a:lnTo>
                <a:lnTo>
                  <a:pt x="2490" y="266"/>
                </a:lnTo>
                <a:lnTo>
                  <a:pt x="2487" y="266"/>
                </a:lnTo>
                <a:lnTo>
                  <a:pt x="2486" y="266"/>
                </a:lnTo>
                <a:lnTo>
                  <a:pt x="2486" y="268"/>
                </a:lnTo>
                <a:lnTo>
                  <a:pt x="2486" y="269"/>
                </a:lnTo>
                <a:lnTo>
                  <a:pt x="2486" y="270"/>
                </a:lnTo>
                <a:lnTo>
                  <a:pt x="2486" y="270"/>
                </a:lnTo>
                <a:lnTo>
                  <a:pt x="2484" y="270"/>
                </a:lnTo>
                <a:lnTo>
                  <a:pt x="2483" y="270"/>
                </a:lnTo>
                <a:lnTo>
                  <a:pt x="2483" y="269"/>
                </a:lnTo>
                <a:lnTo>
                  <a:pt x="2481" y="268"/>
                </a:lnTo>
                <a:lnTo>
                  <a:pt x="2483" y="266"/>
                </a:lnTo>
                <a:lnTo>
                  <a:pt x="2484" y="265"/>
                </a:lnTo>
                <a:lnTo>
                  <a:pt x="2486" y="262"/>
                </a:lnTo>
                <a:lnTo>
                  <a:pt x="2486" y="259"/>
                </a:lnTo>
                <a:lnTo>
                  <a:pt x="2486" y="258"/>
                </a:lnTo>
                <a:lnTo>
                  <a:pt x="2484" y="257"/>
                </a:lnTo>
                <a:lnTo>
                  <a:pt x="2484" y="255"/>
                </a:lnTo>
                <a:lnTo>
                  <a:pt x="2483" y="255"/>
                </a:lnTo>
                <a:lnTo>
                  <a:pt x="2481" y="257"/>
                </a:lnTo>
                <a:lnTo>
                  <a:pt x="2480" y="259"/>
                </a:lnTo>
                <a:lnTo>
                  <a:pt x="2477" y="262"/>
                </a:lnTo>
                <a:lnTo>
                  <a:pt x="2477" y="263"/>
                </a:lnTo>
                <a:lnTo>
                  <a:pt x="2477" y="265"/>
                </a:lnTo>
                <a:lnTo>
                  <a:pt x="2477" y="265"/>
                </a:lnTo>
                <a:lnTo>
                  <a:pt x="2477" y="263"/>
                </a:lnTo>
                <a:lnTo>
                  <a:pt x="2477" y="261"/>
                </a:lnTo>
                <a:lnTo>
                  <a:pt x="2477" y="259"/>
                </a:lnTo>
                <a:lnTo>
                  <a:pt x="2479" y="258"/>
                </a:lnTo>
                <a:lnTo>
                  <a:pt x="2479" y="257"/>
                </a:lnTo>
                <a:lnTo>
                  <a:pt x="2477" y="255"/>
                </a:lnTo>
                <a:lnTo>
                  <a:pt x="2477" y="254"/>
                </a:lnTo>
                <a:lnTo>
                  <a:pt x="2477" y="252"/>
                </a:lnTo>
                <a:lnTo>
                  <a:pt x="2479" y="250"/>
                </a:lnTo>
                <a:lnTo>
                  <a:pt x="2480" y="250"/>
                </a:lnTo>
                <a:lnTo>
                  <a:pt x="2484" y="247"/>
                </a:lnTo>
                <a:lnTo>
                  <a:pt x="2484" y="247"/>
                </a:lnTo>
                <a:lnTo>
                  <a:pt x="2486" y="244"/>
                </a:lnTo>
                <a:lnTo>
                  <a:pt x="2487" y="244"/>
                </a:lnTo>
                <a:lnTo>
                  <a:pt x="2487" y="243"/>
                </a:lnTo>
                <a:lnTo>
                  <a:pt x="2486" y="241"/>
                </a:lnTo>
                <a:lnTo>
                  <a:pt x="2484" y="241"/>
                </a:lnTo>
                <a:lnTo>
                  <a:pt x="2483" y="241"/>
                </a:lnTo>
                <a:lnTo>
                  <a:pt x="2480" y="241"/>
                </a:lnTo>
                <a:lnTo>
                  <a:pt x="2476" y="243"/>
                </a:lnTo>
                <a:lnTo>
                  <a:pt x="2472" y="241"/>
                </a:lnTo>
                <a:lnTo>
                  <a:pt x="2470" y="241"/>
                </a:lnTo>
                <a:lnTo>
                  <a:pt x="2465" y="237"/>
                </a:lnTo>
                <a:lnTo>
                  <a:pt x="2464" y="236"/>
                </a:lnTo>
                <a:lnTo>
                  <a:pt x="2464" y="236"/>
                </a:lnTo>
                <a:lnTo>
                  <a:pt x="2464" y="236"/>
                </a:lnTo>
                <a:lnTo>
                  <a:pt x="2461" y="234"/>
                </a:lnTo>
                <a:lnTo>
                  <a:pt x="2455" y="233"/>
                </a:lnTo>
                <a:lnTo>
                  <a:pt x="2451" y="230"/>
                </a:lnTo>
                <a:lnTo>
                  <a:pt x="2442" y="230"/>
                </a:lnTo>
                <a:lnTo>
                  <a:pt x="2439" y="230"/>
                </a:lnTo>
                <a:lnTo>
                  <a:pt x="2437" y="232"/>
                </a:lnTo>
                <a:lnTo>
                  <a:pt x="2435" y="233"/>
                </a:lnTo>
                <a:lnTo>
                  <a:pt x="2433" y="233"/>
                </a:lnTo>
                <a:lnTo>
                  <a:pt x="2432" y="233"/>
                </a:lnTo>
                <a:lnTo>
                  <a:pt x="2432" y="234"/>
                </a:lnTo>
                <a:lnTo>
                  <a:pt x="2432" y="234"/>
                </a:lnTo>
                <a:lnTo>
                  <a:pt x="2432" y="236"/>
                </a:lnTo>
                <a:lnTo>
                  <a:pt x="2435" y="234"/>
                </a:lnTo>
                <a:lnTo>
                  <a:pt x="2437" y="236"/>
                </a:lnTo>
                <a:lnTo>
                  <a:pt x="2439" y="236"/>
                </a:lnTo>
                <a:lnTo>
                  <a:pt x="2439" y="237"/>
                </a:lnTo>
                <a:lnTo>
                  <a:pt x="2439" y="239"/>
                </a:lnTo>
                <a:lnTo>
                  <a:pt x="2435" y="240"/>
                </a:lnTo>
                <a:lnTo>
                  <a:pt x="2433" y="240"/>
                </a:lnTo>
                <a:lnTo>
                  <a:pt x="2428" y="237"/>
                </a:lnTo>
                <a:lnTo>
                  <a:pt x="2426" y="236"/>
                </a:lnTo>
                <a:lnTo>
                  <a:pt x="2422" y="237"/>
                </a:lnTo>
                <a:lnTo>
                  <a:pt x="2419" y="239"/>
                </a:lnTo>
                <a:lnTo>
                  <a:pt x="2418" y="239"/>
                </a:lnTo>
                <a:lnTo>
                  <a:pt x="2419" y="240"/>
                </a:lnTo>
                <a:lnTo>
                  <a:pt x="2421" y="243"/>
                </a:lnTo>
                <a:lnTo>
                  <a:pt x="2421" y="244"/>
                </a:lnTo>
                <a:lnTo>
                  <a:pt x="2422" y="246"/>
                </a:lnTo>
                <a:lnTo>
                  <a:pt x="2426" y="247"/>
                </a:lnTo>
                <a:lnTo>
                  <a:pt x="2429" y="247"/>
                </a:lnTo>
                <a:lnTo>
                  <a:pt x="2432" y="250"/>
                </a:lnTo>
                <a:lnTo>
                  <a:pt x="2435" y="250"/>
                </a:lnTo>
                <a:lnTo>
                  <a:pt x="2436" y="248"/>
                </a:lnTo>
                <a:lnTo>
                  <a:pt x="2439" y="250"/>
                </a:lnTo>
                <a:lnTo>
                  <a:pt x="2442" y="252"/>
                </a:lnTo>
                <a:lnTo>
                  <a:pt x="2442" y="254"/>
                </a:lnTo>
                <a:lnTo>
                  <a:pt x="2443" y="255"/>
                </a:lnTo>
                <a:lnTo>
                  <a:pt x="2444" y="255"/>
                </a:lnTo>
                <a:lnTo>
                  <a:pt x="2444" y="255"/>
                </a:lnTo>
                <a:lnTo>
                  <a:pt x="2446" y="255"/>
                </a:lnTo>
                <a:lnTo>
                  <a:pt x="2447" y="254"/>
                </a:lnTo>
                <a:lnTo>
                  <a:pt x="2447" y="255"/>
                </a:lnTo>
                <a:lnTo>
                  <a:pt x="2446" y="255"/>
                </a:lnTo>
                <a:lnTo>
                  <a:pt x="2442" y="257"/>
                </a:lnTo>
                <a:lnTo>
                  <a:pt x="2440" y="255"/>
                </a:lnTo>
                <a:lnTo>
                  <a:pt x="2437" y="255"/>
                </a:lnTo>
                <a:lnTo>
                  <a:pt x="2433" y="251"/>
                </a:lnTo>
                <a:lnTo>
                  <a:pt x="2428" y="251"/>
                </a:lnTo>
                <a:lnTo>
                  <a:pt x="2426" y="252"/>
                </a:lnTo>
                <a:lnTo>
                  <a:pt x="2425" y="251"/>
                </a:lnTo>
                <a:lnTo>
                  <a:pt x="2419" y="251"/>
                </a:lnTo>
                <a:lnTo>
                  <a:pt x="2415" y="250"/>
                </a:lnTo>
                <a:lnTo>
                  <a:pt x="2411" y="248"/>
                </a:lnTo>
                <a:lnTo>
                  <a:pt x="2411" y="248"/>
                </a:lnTo>
                <a:lnTo>
                  <a:pt x="2411" y="247"/>
                </a:lnTo>
                <a:lnTo>
                  <a:pt x="2413" y="246"/>
                </a:lnTo>
                <a:lnTo>
                  <a:pt x="2413" y="246"/>
                </a:lnTo>
                <a:lnTo>
                  <a:pt x="2414" y="243"/>
                </a:lnTo>
                <a:lnTo>
                  <a:pt x="2411" y="240"/>
                </a:lnTo>
                <a:lnTo>
                  <a:pt x="2411" y="237"/>
                </a:lnTo>
                <a:lnTo>
                  <a:pt x="2413" y="237"/>
                </a:lnTo>
                <a:lnTo>
                  <a:pt x="2414" y="234"/>
                </a:lnTo>
                <a:lnTo>
                  <a:pt x="2415" y="233"/>
                </a:lnTo>
                <a:lnTo>
                  <a:pt x="2415" y="233"/>
                </a:lnTo>
                <a:lnTo>
                  <a:pt x="2415" y="232"/>
                </a:lnTo>
                <a:lnTo>
                  <a:pt x="2415" y="230"/>
                </a:lnTo>
                <a:lnTo>
                  <a:pt x="2415" y="230"/>
                </a:lnTo>
                <a:lnTo>
                  <a:pt x="2414" y="229"/>
                </a:lnTo>
                <a:lnTo>
                  <a:pt x="2414" y="228"/>
                </a:lnTo>
                <a:lnTo>
                  <a:pt x="2414" y="226"/>
                </a:lnTo>
                <a:lnTo>
                  <a:pt x="2413" y="225"/>
                </a:lnTo>
                <a:lnTo>
                  <a:pt x="2413" y="223"/>
                </a:lnTo>
                <a:lnTo>
                  <a:pt x="2410" y="222"/>
                </a:lnTo>
                <a:lnTo>
                  <a:pt x="2408" y="222"/>
                </a:lnTo>
                <a:lnTo>
                  <a:pt x="2407" y="222"/>
                </a:lnTo>
                <a:lnTo>
                  <a:pt x="2407" y="222"/>
                </a:lnTo>
                <a:lnTo>
                  <a:pt x="2407" y="225"/>
                </a:lnTo>
                <a:lnTo>
                  <a:pt x="2408" y="226"/>
                </a:lnTo>
                <a:lnTo>
                  <a:pt x="2410" y="228"/>
                </a:lnTo>
                <a:lnTo>
                  <a:pt x="2410" y="229"/>
                </a:lnTo>
                <a:lnTo>
                  <a:pt x="2410" y="232"/>
                </a:lnTo>
                <a:lnTo>
                  <a:pt x="2408" y="233"/>
                </a:lnTo>
                <a:lnTo>
                  <a:pt x="2408" y="234"/>
                </a:lnTo>
                <a:lnTo>
                  <a:pt x="2407" y="236"/>
                </a:lnTo>
                <a:lnTo>
                  <a:pt x="2404" y="237"/>
                </a:lnTo>
                <a:lnTo>
                  <a:pt x="2402" y="237"/>
                </a:lnTo>
                <a:lnTo>
                  <a:pt x="2399" y="239"/>
                </a:lnTo>
                <a:lnTo>
                  <a:pt x="2396" y="240"/>
                </a:lnTo>
                <a:lnTo>
                  <a:pt x="2391" y="247"/>
                </a:lnTo>
                <a:lnTo>
                  <a:pt x="2391" y="248"/>
                </a:lnTo>
                <a:lnTo>
                  <a:pt x="2393" y="248"/>
                </a:lnTo>
                <a:lnTo>
                  <a:pt x="2395" y="250"/>
                </a:lnTo>
                <a:lnTo>
                  <a:pt x="2395" y="251"/>
                </a:lnTo>
                <a:lnTo>
                  <a:pt x="2396" y="254"/>
                </a:lnTo>
                <a:lnTo>
                  <a:pt x="2402" y="261"/>
                </a:lnTo>
                <a:lnTo>
                  <a:pt x="2403" y="262"/>
                </a:lnTo>
                <a:lnTo>
                  <a:pt x="2402" y="263"/>
                </a:lnTo>
                <a:lnTo>
                  <a:pt x="2399" y="268"/>
                </a:lnTo>
                <a:lnTo>
                  <a:pt x="2397" y="269"/>
                </a:lnTo>
                <a:lnTo>
                  <a:pt x="2395" y="274"/>
                </a:lnTo>
                <a:lnTo>
                  <a:pt x="2395" y="276"/>
                </a:lnTo>
                <a:lnTo>
                  <a:pt x="2396" y="279"/>
                </a:lnTo>
                <a:lnTo>
                  <a:pt x="2397" y="280"/>
                </a:lnTo>
                <a:lnTo>
                  <a:pt x="2397" y="281"/>
                </a:lnTo>
                <a:lnTo>
                  <a:pt x="2397" y="286"/>
                </a:lnTo>
                <a:lnTo>
                  <a:pt x="2397" y="286"/>
                </a:lnTo>
                <a:lnTo>
                  <a:pt x="2399" y="287"/>
                </a:lnTo>
                <a:lnTo>
                  <a:pt x="2403" y="286"/>
                </a:lnTo>
                <a:lnTo>
                  <a:pt x="2407" y="287"/>
                </a:lnTo>
                <a:lnTo>
                  <a:pt x="2408" y="287"/>
                </a:lnTo>
                <a:lnTo>
                  <a:pt x="2413" y="284"/>
                </a:lnTo>
                <a:lnTo>
                  <a:pt x="2414" y="284"/>
                </a:lnTo>
                <a:lnTo>
                  <a:pt x="2418" y="284"/>
                </a:lnTo>
                <a:lnTo>
                  <a:pt x="2424" y="287"/>
                </a:lnTo>
                <a:lnTo>
                  <a:pt x="2430" y="288"/>
                </a:lnTo>
                <a:lnTo>
                  <a:pt x="2432" y="290"/>
                </a:lnTo>
                <a:lnTo>
                  <a:pt x="2433" y="290"/>
                </a:lnTo>
                <a:lnTo>
                  <a:pt x="2435" y="294"/>
                </a:lnTo>
                <a:lnTo>
                  <a:pt x="2436" y="297"/>
                </a:lnTo>
                <a:lnTo>
                  <a:pt x="2437" y="298"/>
                </a:lnTo>
                <a:lnTo>
                  <a:pt x="2437" y="301"/>
                </a:lnTo>
                <a:lnTo>
                  <a:pt x="2436" y="301"/>
                </a:lnTo>
                <a:lnTo>
                  <a:pt x="2435" y="301"/>
                </a:lnTo>
                <a:lnTo>
                  <a:pt x="2435" y="302"/>
                </a:lnTo>
                <a:lnTo>
                  <a:pt x="2433" y="305"/>
                </a:lnTo>
                <a:lnTo>
                  <a:pt x="2433" y="306"/>
                </a:lnTo>
                <a:lnTo>
                  <a:pt x="2433" y="309"/>
                </a:lnTo>
                <a:lnTo>
                  <a:pt x="2439" y="310"/>
                </a:lnTo>
                <a:lnTo>
                  <a:pt x="2443" y="310"/>
                </a:lnTo>
                <a:lnTo>
                  <a:pt x="2446" y="310"/>
                </a:lnTo>
                <a:lnTo>
                  <a:pt x="2446" y="310"/>
                </a:lnTo>
                <a:lnTo>
                  <a:pt x="2446" y="312"/>
                </a:lnTo>
                <a:lnTo>
                  <a:pt x="2443" y="312"/>
                </a:lnTo>
                <a:lnTo>
                  <a:pt x="2437" y="312"/>
                </a:lnTo>
                <a:lnTo>
                  <a:pt x="2435" y="312"/>
                </a:lnTo>
                <a:lnTo>
                  <a:pt x="2435" y="312"/>
                </a:lnTo>
                <a:lnTo>
                  <a:pt x="2433" y="310"/>
                </a:lnTo>
                <a:lnTo>
                  <a:pt x="2432" y="309"/>
                </a:lnTo>
                <a:lnTo>
                  <a:pt x="2430" y="309"/>
                </a:lnTo>
                <a:lnTo>
                  <a:pt x="2429" y="308"/>
                </a:lnTo>
                <a:lnTo>
                  <a:pt x="2430" y="306"/>
                </a:lnTo>
                <a:lnTo>
                  <a:pt x="2430" y="299"/>
                </a:lnTo>
                <a:lnTo>
                  <a:pt x="2430" y="297"/>
                </a:lnTo>
                <a:lnTo>
                  <a:pt x="2429" y="295"/>
                </a:lnTo>
                <a:lnTo>
                  <a:pt x="2425" y="292"/>
                </a:lnTo>
                <a:lnTo>
                  <a:pt x="2424" y="290"/>
                </a:lnTo>
                <a:lnTo>
                  <a:pt x="2422" y="288"/>
                </a:lnTo>
                <a:lnTo>
                  <a:pt x="2421" y="288"/>
                </a:lnTo>
                <a:lnTo>
                  <a:pt x="2419" y="288"/>
                </a:lnTo>
                <a:lnTo>
                  <a:pt x="2414" y="290"/>
                </a:lnTo>
                <a:lnTo>
                  <a:pt x="2410" y="291"/>
                </a:lnTo>
                <a:lnTo>
                  <a:pt x="2404" y="292"/>
                </a:lnTo>
                <a:lnTo>
                  <a:pt x="2404" y="294"/>
                </a:lnTo>
                <a:lnTo>
                  <a:pt x="2403" y="298"/>
                </a:lnTo>
                <a:lnTo>
                  <a:pt x="2404" y="299"/>
                </a:lnTo>
                <a:lnTo>
                  <a:pt x="2406" y="301"/>
                </a:lnTo>
                <a:lnTo>
                  <a:pt x="2406" y="303"/>
                </a:lnTo>
                <a:lnTo>
                  <a:pt x="2407" y="305"/>
                </a:lnTo>
                <a:lnTo>
                  <a:pt x="2407" y="306"/>
                </a:lnTo>
                <a:lnTo>
                  <a:pt x="2407" y="309"/>
                </a:lnTo>
                <a:lnTo>
                  <a:pt x="2406" y="309"/>
                </a:lnTo>
                <a:lnTo>
                  <a:pt x="2400" y="314"/>
                </a:lnTo>
                <a:lnTo>
                  <a:pt x="2399" y="316"/>
                </a:lnTo>
                <a:lnTo>
                  <a:pt x="2397" y="320"/>
                </a:lnTo>
                <a:lnTo>
                  <a:pt x="2397" y="321"/>
                </a:lnTo>
                <a:lnTo>
                  <a:pt x="2395" y="323"/>
                </a:lnTo>
                <a:lnTo>
                  <a:pt x="2393" y="324"/>
                </a:lnTo>
                <a:lnTo>
                  <a:pt x="2384" y="328"/>
                </a:lnTo>
                <a:lnTo>
                  <a:pt x="2384" y="328"/>
                </a:lnTo>
                <a:lnTo>
                  <a:pt x="2384" y="331"/>
                </a:lnTo>
                <a:lnTo>
                  <a:pt x="2381" y="332"/>
                </a:lnTo>
                <a:lnTo>
                  <a:pt x="2380" y="332"/>
                </a:lnTo>
                <a:lnTo>
                  <a:pt x="2375" y="331"/>
                </a:lnTo>
                <a:lnTo>
                  <a:pt x="2374" y="331"/>
                </a:lnTo>
                <a:lnTo>
                  <a:pt x="2371" y="331"/>
                </a:lnTo>
                <a:lnTo>
                  <a:pt x="2364" y="331"/>
                </a:lnTo>
                <a:lnTo>
                  <a:pt x="2360" y="330"/>
                </a:lnTo>
                <a:lnTo>
                  <a:pt x="2358" y="328"/>
                </a:lnTo>
                <a:lnTo>
                  <a:pt x="2355" y="328"/>
                </a:lnTo>
                <a:lnTo>
                  <a:pt x="2353" y="327"/>
                </a:lnTo>
                <a:lnTo>
                  <a:pt x="2353" y="327"/>
                </a:lnTo>
                <a:lnTo>
                  <a:pt x="2352" y="325"/>
                </a:lnTo>
                <a:lnTo>
                  <a:pt x="2352" y="324"/>
                </a:lnTo>
                <a:lnTo>
                  <a:pt x="2352" y="324"/>
                </a:lnTo>
                <a:lnTo>
                  <a:pt x="2352" y="324"/>
                </a:lnTo>
                <a:lnTo>
                  <a:pt x="2353" y="323"/>
                </a:lnTo>
                <a:lnTo>
                  <a:pt x="2359" y="324"/>
                </a:lnTo>
                <a:lnTo>
                  <a:pt x="2360" y="323"/>
                </a:lnTo>
                <a:lnTo>
                  <a:pt x="2360" y="323"/>
                </a:lnTo>
                <a:lnTo>
                  <a:pt x="2362" y="324"/>
                </a:lnTo>
                <a:lnTo>
                  <a:pt x="2363" y="325"/>
                </a:lnTo>
                <a:lnTo>
                  <a:pt x="2366" y="325"/>
                </a:lnTo>
                <a:lnTo>
                  <a:pt x="2367" y="324"/>
                </a:lnTo>
                <a:lnTo>
                  <a:pt x="2367" y="324"/>
                </a:lnTo>
                <a:lnTo>
                  <a:pt x="2367" y="324"/>
                </a:lnTo>
                <a:lnTo>
                  <a:pt x="2366" y="325"/>
                </a:lnTo>
                <a:lnTo>
                  <a:pt x="2366" y="325"/>
                </a:lnTo>
                <a:lnTo>
                  <a:pt x="2364" y="327"/>
                </a:lnTo>
                <a:lnTo>
                  <a:pt x="2364" y="327"/>
                </a:lnTo>
                <a:lnTo>
                  <a:pt x="2366" y="328"/>
                </a:lnTo>
                <a:lnTo>
                  <a:pt x="2369" y="328"/>
                </a:lnTo>
                <a:lnTo>
                  <a:pt x="2370" y="328"/>
                </a:lnTo>
                <a:lnTo>
                  <a:pt x="2371" y="327"/>
                </a:lnTo>
                <a:lnTo>
                  <a:pt x="2374" y="325"/>
                </a:lnTo>
                <a:lnTo>
                  <a:pt x="2375" y="325"/>
                </a:lnTo>
                <a:lnTo>
                  <a:pt x="2375" y="324"/>
                </a:lnTo>
                <a:lnTo>
                  <a:pt x="2375" y="323"/>
                </a:lnTo>
                <a:lnTo>
                  <a:pt x="2374" y="321"/>
                </a:lnTo>
                <a:lnTo>
                  <a:pt x="2377" y="321"/>
                </a:lnTo>
                <a:lnTo>
                  <a:pt x="2378" y="320"/>
                </a:lnTo>
                <a:lnTo>
                  <a:pt x="2385" y="312"/>
                </a:lnTo>
                <a:lnTo>
                  <a:pt x="2389" y="309"/>
                </a:lnTo>
                <a:lnTo>
                  <a:pt x="2391" y="309"/>
                </a:lnTo>
                <a:lnTo>
                  <a:pt x="2391" y="306"/>
                </a:lnTo>
                <a:lnTo>
                  <a:pt x="2391" y="305"/>
                </a:lnTo>
                <a:lnTo>
                  <a:pt x="2391" y="303"/>
                </a:lnTo>
                <a:lnTo>
                  <a:pt x="2391" y="302"/>
                </a:lnTo>
                <a:lnTo>
                  <a:pt x="2392" y="299"/>
                </a:lnTo>
                <a:lnTo>
                  <a:pt x="2393" y="298"/>
                </a:lnTo>
                <a:lnTo>
                  <a:pt x="2395" y="297"/>
                </a:lnTo>
                <a:lnTo>
                  <a:pt x="2395" y="297"/>
                </a:lnTo>
                <a:lnTo>
                  <a:pt x="2395" y="295"/>
                </a:lnTo>
                <a:lnTo>
                  <a:pt x="2392" y="292"/>
                </a:lnTo>
                <a:lnTo>
                  <a:pt x="2388" y="291"/>
                </a:lnTo>
                <a:lnTo>
                  <a:pt x="2386" y="290"/>
                </a:lnTo>
                <a:lnTo>
                  <a:pt x="2385" y="288"/>
                </a:lnTo>
                <a:lnTo>
                  <a:pt x="2385" y="287"/>
                </a:lnTo>
                <a:lnTo>
                  <a:pt x="2385" y="286"/>
                </a:lnTo>
                <a:lnTo>
                  <a:pt x="2385" y="281"/>
                </a:lnTo>
                <a:lnTo>
                  <a:pt x="2386" y="280"/>
                </a:lnTo>
                <a:lnTo>
                  <a:pt x="2386" y="274"/>
                </a:lnTo>
                <a:lnTo>
                  <a:pt x="2385" y="269"/>
                </a:lnTo>
                <a:lnTo>
                  <a:pt x="2385" y="266"/>
                </a:lnTo>
                <a:lnTo>
                  <a:pt x="2385" y="266"/>
                </a:lnTo>
                <a:lnTo>
                  <a:pt x="2386" y="265"/>
                </a:lnTo>
                <a:lnTo>
                  <a:pt x="2386" y="263"/>
                </a:lnTo>
                <a:lnTo>
                  <a:pt x="2386" y="258"/>
                </a:lnTo>
                <a:lnTo>
                  <a:pt x="2386" y="255"/>
                </a:lnTo>
                <a:lnTo>
                  <a:pt x="2385" y="252"/>
                </a:lnTo>
                <a:lnTo>
                  <a:pt x="2381" y="250"/>
                </a:lnTo>
                <a:lnTo>
                  <a:pt x="2378" y="247"/>
                </a:lnTo>
                <a:lnTo>
                  <a:pt x="2380" y="246"/>
                </a:lnTo>
                <a:lnTo>
                  <a:pt x="2380" y="246"/>
                </a:lnTo>
                <a:lnTo>
                  <a:pt x="2381" y="244"/>
                </a:lnTo>
                <a:lnTo>
                  <a:pt x="2382" y="243"/>
                </a:lnTo>
                <a:lnTo>
                  <a:pt x="2384" y="240"/>
                </a:lnTo>
                <a:lnTo>
                  <a:pt x="2385" y="237"/>
                </a:lnTo>
                <a:lnTo>
                  <a:pt x="2386" y="236"/>
                </a:lnTo>
                <a:lnTo>
                  <a:pt x="2388" y="230"/>
                </a:lnTo>
                <a:lnTo>
                  <a:pt x="2388" y="229"/>
                </a:lnTo>
                <a:lnTo>
                  <a:pt x="2388" y="225"/>
                </a:lnTo>
                <a:lnTo>
                  <a:pt x="2386" y="223"/>
                </a:lnTo>
                <a:lnTo>
                  <a:pt x="2384" y="223"/>
                </a:lnTo>
                <a:lnTo>
                  <a:pt x="2381" y="222"/>
                </a:lnTo>
                <a:lnTo>
                  <a:pt x="2380" y="222"/>
                </a:lnTo>
                <a:lnTo>
                  <a:pt x="2377" y="221"/>
                </a:lnTo>
                <a:lnTo>
                  <a:pt x="2375" y="221"/>
                </a:lnTo>
                <a:lnTo>
                  <a:pt x="2367" y="221"/>
                </a:lnTo>
                <a:lnTo>
                  <a:pt x="2363" y="221"/>
                </a:lnTo>
                <a:lnTo>
                  <a:pt x="2360" y="221"/>
                </a:lnTo>
                <a:lnTo>
                  <a:pt x="2359" y="221"/>
                </a:lnTo>
                <a:lnTo>
                  <a:pt x="2358" y="221"/>
                </a:lnTo>
                <a:lnTo>
                  <a:pt x="2358" y="221"/>
                </a:lnTo>
                <a:lnTo>
                  <a:pt x="2359" y="219"/>
                </a:lnTo>
                <a:lnTo>
                  <a:pt x="2358" y="219"/>
                </a:lnTo>
                <a:lnTo>
                  <a:pt x="2358" y="219"/>
                </a:lnTo>
                <a:lnTo>
                  <a:pt x="2355" y="221"/>
                </a:lnTo>
                <a:lnTo>
                  <a:pt x="2352" y="225"/>
                </a:lnTo>
                <a:lnTo>
                  <a:pt x="2349" y="230"/>
                </a:lnTo>
                <a:lnTo>
                  <a:pt x="2348" y="237"/>
                </a:lnTo>
                <a:lnTo>
                  <a:pt x="2347" y="240"/>
                </a:lnTo>
                <a:lnTo>
                  <a:pt x="2345" y="243"/>
                </a:lnTo>
                <a:lnTo>
                  <a:pt x="2341" y="246"/>
                </a:lnTo>
                <a:lnTo>
                  <a:pt x="2338" y="247"/>
                </a:lnTo>
                <a:lnTo>
                  <a:pt x="2336" y="248"/>
                </a:lnTo>
                <a:lnTo>
                  <a:pt x="2331" y="250"/>
                </a:lnTo>
                <a:lnTo>
                  <a:pt x="2330" y="252"/>
                </a:lnTo>
                <a:lnTo>
                  <a:pt x="2329" y="252"/>
                </a:lnTo>
                <a:lnTo>
                  <a:pt x="2330" y="254"/>
                </a:lnTo>
                <a:lnTo>
                  <a:pt x="2331" y="254"/>
                </a:lnTo>
                <a:lnTo>
                  <a:pt x="2330" y="255"/>
                </a:lnTo>
                <a:lnTo>
                  <a:pt x="2329" y="257"/>
                </a:lnTo>
                <a:lnTo>
                  <a:pt x="2330" y="257"/>
                </a:lnTo>
                <a:lnTo>
                  <a:pt x="2330" y="258"/>
                </a:lnTo>
                <a:lnTo>
                  <a:pt x="2331" y="258"/>
                </a:lnTo>
                <a:lnTo>
                  <a:pt x="2334" y="258"/>
                </a:lnTo>
                <a:lnTo>
                  <a:pt x="2334" y="258"/>
                </a:lnTo>
                <a:lnTo>
                  <a:pt x="2336" y="259"/>
                </a:lnTo>
                <a:lnTo>
                  <a:pt x="2334" y="263"/>
                </a:lnTo>
                <a:lnTo>
                  <a:pt x="2334" y="266"/>
                </a:lnTo>
                <a:lnTo>
                  <a:pt x="2334" y="268"/>
                </a:lnTo>
                <a:lnTo>
                  <a:pt x="2334" y="269"/>
                </a:lnTo>
                <a:lnTo>
                  <a:pt x="2334" y="270"/>
                </a:lnTo>
                <a:lnTo>
                  <a:pt x="2334" y="270"/>
                </a:lnTo>
                <a:lnTo>
                  <a:pt x="2333" y="272"/>
                </a:lnTo>
                <a:lnTo>
                  <a:pt x="2331" y="272"/>
                </a:lnTo>
                <a:lnTo>
                  <a:pt x="2331" y="274"/>
                </a:lnTo>
                <a:lnTo>
                  <a:pt x="2330" y="276"/>
                </a:lnTo>
                <a:lnTo>
                  <a:pt x="2330" y="277"/>
                </a:lnTo>
                <a:lnTo>
                  <a:pt x="2331" y="279"/>
                </a:lnTo>
                <a:lnTo>
                  <a:pt x="2331" y="279"/>
                </a:lnTo>
                <a:lnTo>
                  <a:pt x="2331" y="279"/>
                </a:lnTo>
                <a:lnTo>
                  <a:pt x="2333" y="277"/>
                </a:lnTo>
                <a:lnTo>
                  <a:pt x="2333" y="277"/>
                </a:lnTo>
                <a:lnTo>
                  <a:pt x="2338" y="279"/>
                </a:lnTo>
                <a:lnTo>
                  <a:pt x="2340" y="280"/>
                </a:lnTo>
                <a:lnTo>
                  <a:pt x="2342" y="280"/>
                </a:lnTo>
                <a:lnTo>
                  <a:pt x="2342" y="281"/>
                </a:lnTo>
                <a:lnTo>
                  <a:pt x="2344" y="284"/>
                </a:lnTo>
                <a:lnTo>
                  <a:pt x="2345" y="287"/>
                </a:lnTo>
                <a:lnTo>
                  <a:pt x="2347" y="288"/>
                </a:lnTo>
                <a:lnTo>
                  <a:pt x="2348" y="290"/>
                </a:lnTo>
                <a:lnTo>
                  <a:pt x="2349" y="290"/>
                </a:lnTo>
                <a:lnTo>
                  <a:pt x="2351" y="290"/>
                </a:lnTo>
                <a:lnTo>
                  <a:pt x="2353" y="290"/>
                </a:lnTo>
                <a:lnTo>
                  <a:pt x="2352" y="291"/>
                </a:lnTo>
                <a:lnTo>
                  <a:pt x="2349" y="295"/>
                </a:lnTo>
                <a:lnTo>
                  <a:pt x="2347" y="299"/>
                </a:lnTo>
                <a:lnTo>
                  <a:pt x="2345" y="299"/>
                </a:lnTo>
                <a:lnTo>
                  <a:pt x="2344" y="298"/>
                </a:lnTo>
                <a:lnTo>
                  <a:pt x="2340" y="297"/>
                </a:lnTo>
                <a:lnTo>
                  <a:pt x="2338" y="295"/>
                </a:lnTo>
                <a:lnTo>
                  <a:pt x="2334" y="292"/>
                </a:lnTo>
                <a:lnTo>
                  <a:pt x="2333" y="290"/>
                </a:lnTo>
                <a:lnTo>
                  <a:pt x="2330" y="290"/>
                </a:lnTo>
                <a:lnTo>
                  <a:pt x="2327" y="290"/>
                </a:lnTo>
                <a:lnTo>
                  <a:pt x="2323" y="288"/>
                </a:lnTo>
                <a:lnTo>
                  <a:pt x="2322" y="287"/>
                </a:lnTo>
                <a:lnTo>
                  <a:pt x="2320" y="286"/>
                </a:lnTo>
                <a:lnTo>
                  <a:pt x="2319" y="286"/>
                </a:lnTo>
                <a:lnTo>
                  <a:pt x="2316" y="286"/>
                </a:lnTo>
                <a:lnTo>
                  <a:pt x="2314" y="284"/>
                </a:lnTo>
                <a:lnTo>
                  <a:pt x="2312" y="284"/>
                </a:lnTo>
                <a:lnTo>
                  <a:pt x="2312" y="283"/>
                </a:lnTo>
                <a:lnTo>
                  <a:pt x="2309" y="281"/>
                </a:lnTo>
                <a:lnTo>
                  <a:pt x="2305" y="280"/>
                </a:lnTo>
                <a:lnTo>
                  <a:pt x="2298" y="277"/>
                </a:lnTo>
                <a:lnTo>
                  <a:pt x="2292" y="276"/>
                </a:lnTo>
                <a:lnTo>
                  <a:pt x="2283" y="276"/>
                </a:lnTo>
                <a:lnTo>
                  <a:pt x="2275" y="274"/>
                </a:lnTo>
                <a:lnTo>
                  <a:pt x="2275" y="274"/>
                </a:lnTo>
                <a:lnTo>
                  <a:pt x="2274" y="274"/>
                </a:lnTo>
                <a:lnTo>
                  <a:pt x="2271" y="277"/>
                </a:lnTo>
                <a:lnTo>
                  <a:pt x="2268" y="277"/>
                </a:lnTo>
                <a:lnTo>
                  <a:pt x="2268" y="279"/>
                </a:lnTo>
                <a:lnTo>
                  <a:pt x="2270" y="280"/>
                </a:lnTo>
                <a:lnTo>
                  <a:pt x="2272" y="287"/>
                </a:lnTo>
                <a:lnTo>
                  <a:pt x="2274" y="286"/>
                </a:lnTo>
                <a:lnTo>
                  <a:pt x="2275" y="288"/>
                </a:lnTo>
                <a:lnTo>
                  <a:pt x="2274" y="290"/>
                </a:lnTo>
                <a:lnTo>
                  <a:pt x="2272" y="292"/>
                </a:lnTo>
                <a:lnTo>
                  <a:pt x="2271" y="292"/>
                </a:lnTo>
                <a:lnTo>
                  <a:pt x="2268" y="294"/>
                </a:lnTo>
                <a:lnTo>
                  <a:pt x="2265" y="292"/>
                </a:lnTo>
                <a:lnTo>
                  <a:pt x="2264" y="295"/>
                </a:lnTo>
                <a:lnTo>
                  <a:pt x="2265" y="297"/>
                </a:lnTo>
                <a:lnTo>
                  <a:pt x="2265" y="297"/>
                </a:lnTo>
                <a:lnTo>
                  <a:pt x="2265" y="298"/>
                </a:lnTo>
                <a:lnTo>
                  <a:pt x="2264" y="298"/>
                </a:lnTo>
                <a:lnTo>
                  <a:pt x="2264" y="298"/>
                </a:lnTo>
                <a:lnTo>
                  <a:pt x="2263" y="299"/>
                </a:lnTo>
                <a:lnTo>
                  <a:pt x="2263" y="299"/>
                </a:lnTo>
                <a:lnTo>
                  <a:pt x="2260" y="298"/>
                </a:lnTo>
                <a:lnTo>
                  <a:pt x="2257" y="298"/>
                </a:lnTo>
                <a:lnTo>
                  <a:pt x="2257" y="295"/>
                </a:lnTo>
                <a:lnTo>
                  <a:pt x="2259" y="294"/>
                </a:lnTo>
                <a:lnTo>
                  <a:pt x="2260" y="292"/>
                </a:lnTo>
                <a:lnTo>
                  <a:pt x="2260" y="292"/>
                </a:lnTo>
                <a:lnTo>
                  <a:pt x="2259" y="291"/>
                </a:lnTo>
                <a:lnTo>
                  <a:pt x="2257" y="290"/>
                </a:lnTo>
                <a:lnTo>
                  <a:pt x="2257" y="288"/>
                </a:lnTo>
                <a:lnTo>
                  <a:pt x="2257" y="288"/>
                </a:lnTo>
                <a:lnTo>
                  <a:pt x="2256" y="288"/>
                </a:lnTo>
                <a:lnTo>
                  <a:pt x="2250" y="290"/>
                </a:lnTo>
                <a:lnTo>
                  <a:pt x="2249" y="291"/>
                </a:lnTo>
                <a:lnTo>
                  <a:pt x="2249" y="290"/>
                </a:lnTo>
                <a:lnTo>
                  <a:pt x="2242" y="294"/>
                </a:lnTo>
                <a:lnTo>
                  <a:pt x="2239" y="295"/>
                </a:lnTo>
                <a:lnTo>
                  <a:pt x="2237" y="295"/>
                </a:lnTo>
                <a:lnTo>
                  <a:pt x="2234" y="295"/>
                </a:lnTo>
                <a:lnTo>
                  <a:pt x="2231" y="294"/>
                </a:lnTo>
                <a:lnTo>
                  <a:pt x="2228" y="294"/>
                </a:lnTo>
                <a:lnTo>
                  <a:pt x="2227" y="294"/>
                </a:lnTo>
                <a:lnTo>
                  <a:pt x="2224" y="295"/>
                </a:lnTo>
                <a:lnTo>
                  <a:pt x="2223" y="295"/>
                </a:lnTo>
                <a:lnTo>
                  <a:pt x="2220" y="297"/>
                </a:lnTo>
                <a:lnTo>
                  <a:pt x="2217" y="298"/>
                </a:lnTo>
                <a:lnTo>
                  <a:pt x="2217" y="301"/>
                </a:lnTo>
                <a:lnTo>
                  <a:pt x="2216" y="302"/>
                </a:lnTo>
                <a:lnTo>
                  <a:pt x="2215" y="301"/>
                </a:lnTo>
                <a:lnTo>
                  <a:pt x="2213" y="299"/>
                </a:lnTo>
                <a:lnTo>
                  <a:pt x="2213" y="301"/>
                </a:lnTo>
                <a:lnTo>
                  <a:pt x="2212" y="301"/>
                </a:lnTo>
                <a:lnTo>
                  <a:pt x="2210" y="301"/>
                </a:lnTo>
                <a:lnTo>
                  <a:pt x="2209" y="301"/>
                </a:lnTo>
                <a:lnTo>
                  <a:pt x="2208" y="301"/>
                </a:lnTo>
                <a:lnTo>
                  <a:pt x="2205" y="301"/>
                </a:lnTo>
                <a:lnTo>
                  <a:pt x="2204" y="301"/>
                </a:lnTo>
                <a:lnTo>
                  <a:pt x="2202" y="301"/>
                </a:lnTo>
                <a:lnTo>
                  <a:pt x="2202" y="299"/>
                </a:lnTo>
                <a:lnTo>
                  <a:pt x="2202" y="299"/>
                </a:lnTo>
                <a:lnTo>
                  <a:pt x="2205" y="299"/>
                </a:lnTo>
                <a:lnTo>
                  <a:pt x="2206" y="298"/>
                </a:lnTo>
                <a:lnTo>
                  <a:pt x="2208" y="298"/>
                </a:lnTo>
                <a:lnTo>
                  <a:pt x="2208" y="298"/>
                </a:lnTo>
                <a:lnTo>
                  <a:pt x="2208" y="297"/>
                </a:lnTo>
                <a:lnTo>
                  <a:pt x="2206" y="294"/>
                </a:lnTo>
                <a:lnTo>
                  <a:pt x="2208" y="292"/>
                </a:lnTo>
                <a:lnTo>
                  <a:pt x="2208" y="291"/>
                </a:lnTo>
                <a:lnTo>
                  <a:pt x="2208" y="291"/>
                </a:lnTo>
                <a:lnTo>
                  <a:pt x="2209" y="291"/>
                </a:lnTo>
                <a:lnTo>
                  <a:pt x="2208" y="291"/>
                </a:lnTo>
                <a:lnTo>
                  <a:pt x="2208" y="290"/>
                </a:lnTo>
                <a:lnTo>
                  <a:pt x="2208" y="290"/>
                </a:lnTo>
                <a:lnTo>
                  <a:pt x="2208" y="290"/>
                </a:lnTo>
                <a:lnTo>
                  <a:pt x="2213" y="288"/>
                </a:lnTo>
                <a:lnTo>
                  <a:pt x="2213" y="288"/>
                </a:lnTo>
                <a:lnTo>
                  <a:pt x="2210" y="288"/>
                </a:lnTo>
                <a:lnTo>
                  <a:pt x="2208" y="288"/>
                </a:lnTo>
                <a:lnTo>
                  <a:pt x="2204" y="290"/>
                </a:lnTo>
                <a:lnTo>
                  <a:pt x="2197" y="292"/>
                </a:lnTo>
                <a:lnTo>
                  <a:pt x="2193" y="295"/>
                </a:lnTo>
                <a:lnTo>
                  <a:pt x="2194" y="295"/>
                </a:lnTo>
                <a:lnTo>
                  <a:pt x="2195" y="295"/>
                </a:lnTo>
                <a:lnTo>
                  <a:pt x="2197" y="297"/>
                </a:lnTo>
                <a:lnTo>
                  <a:pt x="2197" y="297"/>
                </a:lnTo>
                <a:lnTo>
                  <a:pt x="2197" y="298"/>
                </a:lnTo>
                <a:lnTo>
                  <a:pt x="2194" y="298"/>
                </a:lnTo>
                <a:lnTo>
                  <a:pt x="2194" y="299"/>
                </a:lnTo>
                <a:lnTo>
                  <a:pt x="2193" y="299"/>
                </a:lnTo>
                <a:lnTo>
                  <a:pt x="2193" y="299"/>
                </a:lnTo>
                <a:lnTo>
                  <a:pt x="2191" y="298"/>
                </a:lnTo>
                <a:lnTo>
                  <a:pt x="2193" y="298"/>
                </a:lnTo>
                <a:lnTo>
                  <a:pt x="2193" y="297"/>
                </a:lnTo>
                <a:lnTo>
                  <a:pt x="2191" y="297"/>
                </a:lnTo>
                <a:lnTo>
                  <a:pt x="2190" y="295"/>
                </a:lnTo>
                <a:lnTo>
                  <a:pt x="2190" y="295"/>
                </a:lnTo>
                <a:lnTo>
                  <a:pt x="2186" y="297"/>
                </a:lnTo>
                <a:lnTo>
                  <a:pt x="2183" y="298"/>
                </a:lnTo>
                <a:lnTo>
                  <a:pt x="2181" y="299"/>
                </a:lnTo>
                <a:lnTo>
                  <a:pt x="2179" y="299"/>
                </a:lnTo>
                <a:lnTo>
                  <a:pt x="2177" y="299"/>
                </a:lnTo>
                <a:lnTo>
                  <a:pt x="2175" y="301"/>
                </a:lnTo>
                <a:lnTo>
                  <a:pt x="2173" y="302"/>
                </a:lnTo>
                <a:lnTo>
                  <a:pt x="2170" y="303"/>
                </a:lnTo>
                <a:lnTo>
                  <a:pt x="2162" y="306"/>
                </a:lnTo>
                <a:lnTo>
                  <a:pt x="2161" y="308"/>
                </a:lnTo>
                <a:lnTo>
                  <a:pt x="2159" y="306"/>
                </a:lnTo>
                <a:lnTo>
                  <a:pt x="2159" y="306"/>
                </a:lnTo>
                <a:lnTo>
                  <a:pt x="2158" y="306"/>
                </a:lnTo>
                <a:lnTo>
                  <a:pt x="2159" y="308"/>
                </a:lnTo>
                <a:lnTo>
                  <a:pt x="2159" y="309"/>
                </a:lnTo>
                <a:lnTo>
                  <a:pt x="2159" y="310"/>
                </a:lnTo>
                <a:lnTo>
                  <a:pt x="2158" y="309"/>
                </a:lnTo>
                <a:lnTo>
                  <a:pt x="2154" y="310"/>
                </a:lnTo>
                <a:lnTo>
                  <a:pt x="2151" y="312"/>
                </a:lnTo>
                <a:lnTo>
                  <a:pt x="2151" y="313"/>
                </a:lnTo>
                <a:lnTo>
                  <a:pt x="2151" y="313"/>
                </a:lnTo>
                <a:lnTo>
                  <a:pt x="2150" y="314"/>
                </a:lnTo>
                <a:lnTo>
                  <a:pt x="2150" y="316"/>
                </a:lnTo>
                <a:lnTo>
                  <a:pt x="2148" y="320"/>
                </a:lnTo>
                <a:lnTo>
                  <a:pt x="2148" y="321"/>
                </a:lnTo>
                <a:lnTo>
                  <a:pt x="2147" y="321"/>
                </a:lnTo>
                <a:lnTo>
                  <a:pt x="2139" y="324"/>
                </a:lnTo>
                <a:lnTo>
                  <a:pt x="2137" y="324"/>
                </a:lnTo>
                <a:lnTo>
                  <a:pt x="2137" y="324"/>
                </a:lnTo>
                <a:lnTo>
                  <a:pt x="2137" y="324"/>
                </a:lnTo>
                <a:lnTo>
                  <a:pt x="2136" y="323"/>
                </a:lnTo>
                <a:lnTo>
                  <a:pt x="2133" y="323"/>
                </a:lnTo>
                <a:lnTo>
                  <a:pt x="2132" y="323"/>
                </a:lnTo>
                <a:lnTo>
                  <a:pt x="2132" y="323"/>
                </a:lnTo>
                <a:lnTo>
                  <a:pt x="2131" y="321"/>
                </a:lnTo>
                <a:lnTo>
                  <a:pt x="2129" y="317"/>
                </a:lnTo>
                <a:lnTo>
                  <a:pt x="2125" y="316"/>
                </a:lnTo>
                <a:lnTo>
                  <a:pt x="2122" y="314"/>
                </a:lnTo>
                <a:lnTo>
                  <a:pt x="2122" y="314"/>
                </a:lnTo>
                <a:lnTo>
                  <a:pt x="2122" y="313"/>
                </a:lnTo>
                <a:lnTo>
                  <a:pt x="2126" y="310"/>
                </a:lnTo>
                <a:lnTo>
                  <a:pt x="2128" y="309"/>
                </a:lnTo>
                <a:lnTo>
                  <a:pt x="2135" y="308"/>
                </a:lnTo>
                <a:lnTo>
                  <a:pt x="2137" y="308"/>
                </a:lnTo>
                <a:lnTo>
                  <a:pt x="2139" y="308"/>
                </a:lnTo>
                <a:lnTo>
                  <a:pt x="2139" y="305"/>
                </a:lnTo>
                <a:lnTo>
                  <a:pt x="2137" y="302"/>
                </a:lnTo>
                <a:lnTo>
                  <a:pt x="2135" y="299"/>
                </a:lnTo>
                <a:lnTo>
                  <a:pt x="2132" y="297"/>
                </a:lnTo>
                <a:lnTo>
                  <a:pt x="2128" y="295"/>
                </a:lnTo>
                <a:lnTo>
                  <a:pt x="2124" y="295"/>
                </a:lnTo>
                <a:lnTo>
                  <a:pt x="2115" y="295"/>
                </a:lnTo>
                <a:lnTo>
                  <a:pt x="2114" y="295"/>
                </a:lnTo>
                <a:lnTo>
                  <a:pt x="2109" y="294"/>
                </a:lnTo>
                <a:lnTo>
                  <a:pt x="2109" y="294"/>
                </a:lnTo>
                <a:lnTo>
                  <a:pt x="2107" y="294"/>
                </a:lnTo>
                <a:lnTo>
                  <a:pt x="2107" y="294"/>
                </a:lnTo>
                <a:lnTo>
                  <a:pt x="2109" y="295"/>
                </a:lnTo>
                <a:lnTo>
                  <a:pt x="2115" y="299"/>
                </a:lnTo>
                <a:lnTo>
                  <a:pt x="2115" y="301"/>
                </a:lnTo>
                <a:lnTo>
                  <a:pt x="2115" y="302"/>
                </a:lnTo>
                <a:lnTo>
                  <a:pt x="2115" y="303"/>
                </a:lnTo>
                <a:lnTo>
                  <a:pt x="2115" y="303"/>
                </a:lnTo>
                <a:lnTo>
                  <a:pt x="2115" y="305"/>
                </a:lnTo>
                <a:lnTo>
                  <a:pt x="2114" y="310"/>
                </a:lnTo>
                <a:lnTo>
                  <a:pt x="2113" y="313"/>
                </a:lnTo>
                <a:lnTo>
                  <a:pt x="2111" y="316"/>
                </a:lnTo>
                <a:lnTo>
                  <a:pt x="2111" y="317"/>
                </a:lnTo>
                <a:lnTo>
                  <a:pt x="2113" y="317"/>
                </a:lnTo>
                <a:lnTo>
                  <a:pt x="2114" y="319"/>
                </a:lnTo>
                <a:lnTo>
                  <a:pt x="2117" y="319"/>
                </a:lnTo>
                <a:lnTo>
                  <a:pt x="2118" y="320"/>
                </a:lnTo>
                <a:lnTo>
                  <a:pt x="2118" y="321"/>
                </a:lnTo>
                <a:lnTo>
                  <a:pt x="2118" y="324"/>
                </a:lnTo>
                <a:lnTo>
                  <a:pt x="2118" y="325"/>
                </a:lnTo>
                <a:lnTo>
                  <a:pt x="2117" y="328"/>
                </a:lnTo>
                <a:lnTo>
                  <a:pt x="2115" y="330"/>
                </a:lnTo>
                <a:lnTo>
                  <a:pt x="2114" y="332"/>
                </a:lnTo>
                <a:lnTo>
                  <a:pt x="2115" y="335"/>
                </a:lnTo>
                <a:lnTo>
                  <a:pt x="2115" y="335"/>
                </a:lnTo>
                <a:lnTo>
                  <a:pt x="2114" y="337"/>
                </a:lnTo>
                <a:lnTo>
                  <a:pt x="2114" y="335"/>
                </a:lnTo>
                <a:lnTo>
                  <a:pt x="2113" y="335"/>
                </a:lnTo>
                <a:lnTo>
                  <a:pt x="2113" y="334"/>
                </a:lnTo>
                <a:lnTo>
                  <a:pt x="2111" y="334"/>
                </a:lnTo>
                <a:lnTo>
                  <a:pt x="2110" y="334"/>
                </a:lnTo>
                <a:lnTo>
                  <a:pt x="2110" y="335"/>
                </a:lnTo>
                <a:lnTo>
                  <a:pt x="2110" y="334"/>
                </a:lnTo>
                <a:lnTo>
                  <a:pt x="2110" y="332"/>
                </a:lnTo>
                <a:lnTo>
                  <a:pt x="2110" y="332"/>
                </a:lnTo>
                <a:lnTo>
                  <a:pt x="2110" y="331"/>
                </a:lnTo>
                <a:lnTo>
                  <a:pt x="2106" y="330"/>
                </a:lnTo>
                <a:lnTo>
                  <a:pt x="2104" y="330"/>
                </a:lnTo>
                <a:lnTo>
                  <a:pt x="2103" y="330"/>
                </a:lnTo>
                <a:lnTo>
                  <a:pt x="2100" y="330"/>
                </a:lnTo>
                <a:lnTo>
                  <a:pt x="2099" y="328"/>
                </a:lnTo>
                <a:lnTo>
                  <a:pt x="2098" y="328"/>
                </a:lnTo>
                <a:lnTo>
                  <a:pt x="2096" y="328"/>
                </a:lnTo>
                <a:lnTo>
                  <a:pt x="2096" y="330"/>
                </a:lnTo>
                <a:lnTo>
                  <a:pt x="2092" y="332"/>
                </a:lnTo>
                <a:lnTo>
                  <a:pt x="2089" y="335"/>
                </a:lnTo>
                <a:lnTo>
                  <a:pt x="2087" y="337"/>
                </a:lnTo>
                <a:lnTo>
                  <a:pt x="2082" y="337"/>
                </a:lnTo>
                <a:lnTo>
                  <a:pt x="2082" y="337"/>
                </a:lnTo>
                <a:lnTo>
                  <a:pt x="2081" y="339"/>
                </a:lnTo>
                <a:lnTo>
                  <a:pt x="2078" y="341"/>
                </a:lnTo>
                <a:lnTo>
                  <a:pt x="2074" y="342"/>
                </a:lnTo>
                <a:lnTo>
                  <a:pt x="2074" y="343"/>
                </a:lnTo>
                <a:lnTo>
                  <a:pt x="2073" y="345"/>
                </a:lnTo>
                <a:lnTo>
                  <a:pt x="2074" y="346"/>
                </a:lnTo>
                <a:lnTo>
                  <a:pt x="2074" y="348"/>
                </a:lnTo>
                <a:lnTo>
                  <a:pt x="2077" y="350"/>
                </a:lnTo>
                <a:lnTo>
                  <a:pt x="2078" y="352"/>
                </a:lnTo>
                <a:lnTo>
                  <a:pt x="2080" y="353"/>
                </a:lnTo>
                <a:lnTo>
                  <a:pt x="2080" y="356"/>
                </a:lnTo>
                <a:lnTo>
                  <a:pt x="2080" y="356"/>
                </a:lnTo>
                <a:lnTo>
                  <a:pt x="2078" y="356"/>
                </a:lnTo>
                <a:lnTo>
                  <a:pt x="2077" y="356"/>
                </a:lnTo>
                <a:lnTo>
                  <a:pt x="2074" y="357"/>
                </a:lnTo>
                <a:lnTo>
                  <a:pt x="2074" y="357"/>
                </a:lnTo>
                <a:lnTo>
                  <a:pt x="2073" y="359"/>
                </a:lnTo>
                <a:lnTo>
                  <a:pt x="2071" y="359"/>
                </a:lnTo>
                <a:lnTo>
                  <a:pt x="2067" y="356"/>
                </a:lnTo>
                <a:lnTo>
                  <a:pt x="2063" y="356"/>
                </a:lnTo>
                <a:lnTo>
                  <a:pt x="2062" y="354"/>
                </a:lnTo>
                <a:lnTo>
                  <a:pt x="2060" y="354"/>
                </a:lnTo>
                <a:lnTo>
                  <a:pt x="2060" y="354"/>
                </a:lnTo>
                <a:lnTo>
                  <a:pt x="2059" y="354"/>
                </a:lnTo>
                <a:lnTo>
                  <a:pt x="2058" y="354"/>
                </a:lnTo>
                <a:lnTo>
                  <a:pt x="2056" y="354"/>
                </a:lnTo>
                <a:lnTo>
                  <a:pt x="2052" y="350"/>
                </a:lnTo>
                <a:lnTo>
                  <a:pt x="2048" y="349"/>
                </a:lnTo>
                <a:lnTo>
                  <a:pt x="2048" y="349"/>
                </a:lnTo>
                <a:lnTo>
                  <a:pt x="2047" y="349"/>
                </a:lnTo>
                <a:lnTo>
                  <a:pt x="2045" y="352"/>
                </a:lnTo>
                <a:lnTo>
                  <a:pt x="2044" y="353"/>
                </a:lnTo>
                <a:lnTo>
                  <a:pt x="2043" y="353"/>
                </a:lnTo>
                <a:lnTo>
                  <a:pt x="2043" y="354"/>
                </a:lnTo>
                <a:lnTo>
                  <a:pt x="2043" y="354"/>
                </a:lnTo>
                <a:lnTo>
                  <a:pt x="2044" y="356"/>
                </a:lnTo>
                <a:lnTo>
                  <a:pt x="2045" y="357"/>
                </a:lnTo>
                <a:lnTo>
                  <a:pt x="2048" y="360"/>
                </a:lnTo>
                <a:lnTo>
                  <a:pt x="2049" y="361"/>
                </a:lnTo>
                <a:lnTo>
                  <a:pt x="2049" y="361"/>
                </a:lnTo>
                <a:lnTo>
                  <a:pt x="2051" y="361"/>
                </a:lnTo>
                <a:lnTo>
                  <a:pt x="2054" y="361"/>
                </a:lnTo>
                <a:lnTo>
                  <a:pt x="2055" y="361"/>
                </a:lnTo>
                <a:lnTo>
                  <a:pt x="2056" y="363"/>
                </a:lnTo>
                <a:lnTo>
                  <a:pt x="2056" y="364"/>
                </a:lnTo>
                <a:lnTo>
                  <a:pt x="2058" y="365"/>
                </a:lnTo>
                <a:lnTo>
                  <a:pt x="2058" y="367"/>
                </a:lnTo>
                <a:lnTo>
                  <a:pt x="2056" y="368"/>
                </a:lnTo>
                <a:lnTo>
                  <a:pt x="2054" y="368"/>
                </a:lnTo>
                <a:lnTo>
                  <a:pt x="2051" y="370"/>
                </a:lnTo>
                <a:lnTo>
                  <a:pt x="2051" y="370"/>
                </a:lnTo>
                <a:lnTo>
                  <a:pt x="2047" y="368"/>
                </a:lnTo>
                <a:lnTo>
                  <a:pt x="2044" y="368"/>
                </a:lnTo>
                <a:lnTo>
                  <a:pt x="2041" y="367"/>
                </a:lnTo>
                <a:lnTo>
                  <a:pt x="2041" y="367"/>
                </a:lnTo>
                <a:lnTo>
                  <a:pt x="2038" y="364"/>
                </a:lnTo>
                <a:lnTo>
                  <a:pt x="2036" y="363"/>
                </a:lnTo>
                <a:lnTo>
                  <a:pt x="2034" y="361"/>
                </a:lnTo>
                <a:lnTo>
                  <a:pt x="2033" y="361"/>
                </a:lnTo>
                <a:lnTo>
                  <a:pt x="2032" y="361"/>
                </a:lnTo>
                <a:lnTo>
                  <a:pt x="2029" y="360"/>
                </a:lnTo>
                <a:lnTo>
                  <a:pt x="2027" y="359"/>
                </a:lnTo>
                <a:lnTo>
                  <a:pt x="2027" y="356"/>
                </a:lnTo>
                <a:lnTo>
                  <a:pt x="2027" y="356"/>
                </a:lnTo>
                <a:lnTo>
                  <a:pt x="2027" y="356"/>
                </a:lnTo>
                <a:lnTo>
                  <a:pt x="2026" y="354"/>
                </a:lnTo>
                <a:lnTo>
                  <a:pt x="2026" y="353"/>
                </a:lnTo>
                <a:lnTo>
                  <a:pt x="2026" y="352"/>
                </a:lnTo>
                <a:lnTo>
                  <a:pt x="2025" y="349"/>
                </a:lnTo>
                <a:lnTo>
                  <a:pt x="2023" y="348"/>
                </a:lnTo>
                <a:lnTo>
                  <a:pt x="2022" y="346"/>
                </a:lnTo>
                <a:lnTo>
                  <a:pt x="2023" y="345"/>
                </a:lnTo>
                <a:lnTo>
                  <a:pt x="2025" y="343"/>
                </a:lnTo>
                <a:lnTo>
                  <a:pt x="2026" y="342"/>
                </a:lnTo>
                <a:lnTo>
                  <a:pt x="2026" y="341"/>
                </a:lnTo>
                <a:lnTo>
                  <a:pt x="2026" y="341"/>
                </a:lnTo>
                <a:lnTo>
                  <a:pt x="2026" y="339"/>
                </a:lnTo>
                <a:lnTo>
                  <a:pt x="2026" y="338"/>
                </a:lnTo>
                <a:lnTo>
                  <a:pt x="2025" y="337"/>
                </a:lnTo>
                <a:lnTo>
                  <a:pt x="2022" y="334"/>
                </a:lnTo>
                <a:lnTo>
                  <a:pt x="2019" y="332"/>
                </a:lnTo>
                <a:lnTo>
                  <a:pt x="2015" y="331"/>
                </a:lnTo>
                <a:lnTo>
                  <a:pt x="2014" y="331"/>
                </a:lnTo>
                <a:lnTo>
                  <a:pt x="2012" y="331"/>
                </a:lnTo>
                <a:lnTo>
                  <a:pt x="2014" y="331"/>
                </a:lnTo>
                <a:lnTo>
                  <a:pt x="2015" y="331"/>
                </a:lnTo>
                <a:lnTo>
                  <a:pt x="2015" y="330"/>
                </a:lnTo>
                <a:lnTo>
                  <a:pt x="2014" y="330"/>
                </a:lnTo>
                <a:lnTo>
                  <a:pt x="2014" y="328"/>
                </a:lnTo>
                <a:lnTo>
                  <a:pt x="2011" y="328"/>
                </a:lnTo>
                <a:lnTo>
                  <a:pt x="2011" y="327"/>
                </a:lnTo>
                <a:lnTo>
                  <a:pt x="2011" y="327"/>
                </a:lnTo>
                <a:lnTo>
                  <a:pt x="2011" y="325"/>
                </a:lnTo>
                <a:lnTo>
                  <a:pt x="2008" y="325"/>
                </a:lnTo>
                <a:lnTo>
                  <a:pt x="2008" y="325"/>
                </a:lnTo>
                <a:lnTo>
                  <a:pt x="2008" y="324"/>
                </a:lnTo>
                <a:lnTo>
                  <a:pt x="2007" y="323"/>
                </a:lnTo>
                <a:lnTo>
                  <a:pt x="2004" y="321"/>
                </a:lnTo>
                <a:lnTo>
                  <a:pt x="2004" y="320"/>
                </a:lnTo>
                <a:lnTo>
                  <a:pt x="2003" y="320"/>
                </a:lnTo>
                <a:lnTo>
                  <a:pt x="2001" y="319"/>
                </a:lnTo>
                <a:lnTo>
                  <a:pt x="2000" y="319"/>
                </a:lnTo>
                <a:lnTo>
                  <a:pt x="1999" y="319"/>
                </a:lnTo>
                <a:lnTo>
                  <a:pt x="2004" y="319"/>
                </a:lnTo>
                <a:lnTo>
                  <a:pt x="2008" y="319"/>
                </a:lnTo>
                <a:lnTo>
                  <a:pt x="2008" y="320"/>
                </a:lnTo>
                <a:lnTo>
                  <a:pt x="2008" y="320"/>
                </a:lnTo>
                <a:lnTo>
                  <a:pt x="2010" y="323"/>
                </a:lnTo>
                <a:lnTo>
                  <a:pt x="2011" y="323"/>
                </a:lnTo>
                <a:lnTo>
                  <a:pt x="2014" y="324"/>
                </a:lnTo>
                <a:lnTo>
                  <a:pt x="2014" y="324"/>
                </a:lnTo>
                <a:lnTo>
                  <a:pt x="2015" y="324"/>
                </a:lnTo>
                <a:lnTo>
                  <a:pt x="2016" y="324"/>
                </a:lnTo>
                <a:lnTo>
                  <a:pt x="2018" y="325"/>
                </a:lnTo>
                <a:lnTo>
                  <a:pt x="2021" y="325"/>
                </a:lnTo>
                <a:lnTo>
                  <a:pt x="2023" y="327"/>
                </a:lnTo>
                <a:lnTo>
                  <a:pt x="2023" y="327"/>
                </a:lnTo>
                <a:lnTo>
                  <a:pt x="2022" y="327"/>
                </a:lnTo>
                <a:lnTo>
                  <a:pt x="2023" y="328"/>
                </a:lnTo>
                <a:lnTo>
                  <a:pt x="2025" y="328"/>
                </a:lnTo>
                <a:lnTo>
                  <a:pt x="2026" y="327"/>
                </a:lnTo>
                <a:lnTo>
                  <a:pt x="2032" y="330"/>
                </a:lnTo>
                <a:lnTo>
                  <a:pt x="2033" y="330"/>
                </a:lnTo>
                <a:lnTo>
                  <a:pt x="2041" y="332"/>
                </a:lnTo>
                <a:lnTo>
                  <a:pt x="2045" y="332"/>
                </a:lnTo>
                <a:lnTo>
                  <a:pt x="2047" y="332"/>
                </a:lnTo>
                <a:lnTo>
                  <a:pt x="2049" y="332"/>
                </a:lnTo>
                <a:lnTo>
                  <a:pt x="2054" y="334"/>
                </a:lnTo>
                <a:lnTo>
                  <a:pt x="2056" y="335"/>
                </a:lnTo>
                <a:lnTo>
                  <a:pt x="2060" y="335"/>
                </a:lnTo>
                <a:lnTo>
                  <a:pt x="2063" y="335"/>
                </a:lnTo>
                <a:lnTo>
                  <a:pt x="2069" y="334"/>
                </a:lnTo>
                <a:lnTo>
                  <a:pt x="2077" y="332"/>
                </a:lnTo>
                <a:lnTo>
                  <a:pt x="2081" y="330"/>
                </a:lnTo>
                <a:lnTo>
                  <a:pt x="2087" y="324"/>
                </a:lnTo>
                <a:lnTo>
                  <a:pt x="2088" y="321"/>
                </a:lnTo>
                <a:lnTo>
                  <a:pt x="2088" y="319"/>
                </a:lnTo>
                <a:lnTo>
                  <a:pt x="2089" y="317"/>
                </a:lnTo>
                <a:lnTo>
                  <a:pt x="2088" y="317"/>
                </a:lnTo>
                <a:lnTo>
                  <a:pt x="2087" y="316"/>
                </a:lnTo>
                <a:lnTo>
                  <a:pt x="2087" y="314"/>
                </a:lnTo>
                <a:lnTo>
                  <a:pt x="2085" y="313"/>
                </a:lnTo>
                <a:lnTo>
                  <a:pt x="2085" y="309"/>
                </a:lnTo>
                <a:lnTo>
                  <a:pt x="2082" y="309"/>
                </a:lnTo>
                <a:lnTo>
                  <a:pt x="2082" y="309"/>
                </a:lnTo>
                <a:lnTo>
                  <a:pt x="2081" y="308"/>
                </a:lnTo>
                <a:lnTo>
                  <a:pt x="2080" y="308"/>
                </a:lnTo>
                <a:lnTo>
                  <a:pt x="2078" y="306"/>
                </a:lnTo>
                <a:lnTo>
                  <a:pt x="2076" y="305"/>
                </a:lnTo>
                <a:lnTo>
                  <a:pt x="2074" y="303"/>
                </a:lnTo>
                <a:lnTo>
                  <a:pt x="2074" y="302"/>
                </a:lnTo>
                <a:lnTo>
                  <a:pt x="2073" y="302"/>
                </a:lnTo>
                <a:lnTo>
                  <a:pt x="2074" y="303"/>
                </a:lnTo>
                <a:lnTo>
                  <a:pt x="2074" y="303"/>
                </a:lnTo>
                <a:lnTo>
                  <a:pt x="2071" y="303"/>
                </a:lnTo>
                <a:lnTo>
                  <a:pt x="2065" y="299"/>
                </a:lnTo>
                <a:lnTo>
                  <a:pt x="2063" y="299"/>
                </a:lnTo>
                <a:lnTo>
                  <a:pt x="2063" y="299"/>
                </a:lnTo>
                <a:lnTo>
                  <a:pt x="2060" y="299"/>
                </a:lnTo>
                <a:lnTo>
                  <a:pt x="2060" y="298"/>
                </a:lnTo>
                <a:lnTo>
                  <a:pt x="2054" y="294"/>
                </a:lnTo>
                <a:lnTo>
                  <a:pt x="2044" y="288"/>
                </a:lnTo>
                <a:lnTo>
                  <a:pt x="2036" y="286"/>
                </a:lnTo>
                <a:lnTo>
                  <a:pt x="2032" y="284"/>
                </a:lnTo>
                <a:lnTo>
                  <a:pt x="2030" y="284"/>
                </a:lnTo>
                <a:lnTo>
                  <a:pt x="2030" y="284"/>
                </a:lnTo>
                <a:lnTo>
                  <a:pt x="2029" y="284"/>
                </a:lnTo>
                <a:lnTo>
                  <a:pt x="2027" y="284"/>
                </a:lnTo>
                <a:lnTo>
                  <a:pt x="2022" y="283"/>
                </a:lnTo>
                <a:lnTo>
                  <a:pt x="2021" y="283"/>
                </a:lnTo>
                <a:lnTo>
                  <a:pt x="2015" y="283"/>
                </a:lnTo>
                <a:lnTo>
                  <a:pt x="2015" y="283"/>
                </a:lnTo>
                <a:lnTo>
                  <a:pt x="2014" y="286"/>
                </a:lnTo>
                <a:lnTo>
                  <a:pt x="2012" y="287"/>
                </a:lnTo>
                <a:lnTo>
                  <a:pt x="2011" y="287"/>
                </a:lnTo>
                <a:lnTo>
                  <a:pt x="2011" y="287"/>
                </a:lnTo>
                <a:lnTo>
                  <a:pt x="2012" y="286"/>
                </a:lnTo>
                <a:lnTo>
                  <a:pt x="2014" y="284"/>
                </a:lnTo>
                <a:lnTo>
                  <a:pt x="2014" y="283"/>
                </a:lnTo>
                <a:lnTo>
                  <a:pt x="2014" y="281"/>
                </a:lnTo>
                <a:lnTo>
                  <a:pt x="2014" y="281"/>
                </a:lnTo>
                <a:lnTo>
                  <a:pt x="2012" y="281"/>
                </a:lnTo>
                <a:lnTo>
                  <a:pt x="2011" y="281"/>
                </a:lnTo>
                <a:lnTo>
                  <a:pt x="2010" y="283"/>
                </a:lnTo>
                <a:lnTo>
                  <a:pt x="2008" y="281"/>
                </a:lnTo>
                <a:lnTo>
                  <a:pt x="2010" y="281"/>
                </a:lnTo>
                <a:lnTo>
                  <a:pt x="2010" y="280"/>
                </a:lnTo>
                <a:lnTo>
                  <a:pt x="2008" y="280"/>
                </a:lnTo>
                <a:lnTo>
                  <a:pt x="2005" y="280"/>
                </a:lnTo>
                <a:lnTo>
                  <a:pt x="2003" y="280"/>
                </a:lnTo>
                <a:lnTo>
                  <a:pt x="2003" y="279"/>
                </a:lnTo>
                <a:lnTo>
                  <a:pt x="2001" y="279"/>
                </a:lnTo>
                <a:lnTo>
                  <a:pt x="2000" y="277"/>
                </a:lnTo>
                <a:lnTo>
                  <a:pt x="2001" y="277"/>
                </a:lnTo>
                <a:lnTo>
                  <a:pt x="2007" y="279"/>
                </a:lnTo>
                <a:lnTo>
                  <a:pt x="2008" y="279"/>
                </a:lnTo>
                <a:lnTo>
                  <a:pt x="2010" y="277"/>
                </a:lnTo>
                <a:lnTo>
                  <a:pt x="2010" y="277"/>
                </a:lnTo>
                <a:lnTo>
                  <a:pt x="2010" y="276"/>
                </a:lnTo>
                <a:lnTo>
                  <a:pt x="2008" y="276"/>
                </a:lnTo>
                <a:lnTo>
                  <a:pt x="2005" y="274"/>
                </a:lnTo>
                <a:lnTo>
                  <a:pt x="2004" y="273"/>
                </a:lnTo>
                <a:lnTo>
                  <a:pt x="2000" y="272"/>
                </a:lnTo>
                <a:lnTo>
                  <a:pt x="2000" y="273"/>
                </a:lnTo>
                <a:lnTo>
                  <a:pt x="2000" y="274"/>
                </a:lnTo>
                <a:lnTo>
                  <a:pt x="2000" y="274"/>
                </a:lnTo>
                <a:lnTo>
                  <a:pt x="1999" y="274"/>
                </a:lnTo>
                <a:lnTo>
                  <a:pt x="1997" y="274"/>
                </a:lnTo>
                <a:lnTo>
                  <a:pt x="1996" y="276"/>
                </a:lnTo>
                <a:lnTo>
                  <a:pt x="1996" y="277"/>
                </a:lnTo>
                <a:lnTo>
                  <a:pt x="1994" y="277"/>
                </a:lnTo>
                <a:lnTo>
                  <a:pt x="1990" y="276"/>
                </a:lnTo>
                <a:lnTo>
                  <a:pt x="1989" y="276"/>
                </a:lnTo>
                <a:lnTo>
                  <a:pt x="1988" y="274"/>
                </a:lnTo>
                <a:lnTo>
                  <a:pt x="1986" y="274"/>
                </a:lnTo>
                <a:lnTo>
                  <a:pt x="1985" y="274"/>
                </a:lnTo>
                <a:lnTo>
                  <a:pt x="1985" y="276"/>
                </a:lnTo>
                <a:lnTo>
                  <a:pt x="1985" y="276"/>
                </a:lnTo>
                <a:lnTo>
                  <a:pt x="1983" y="274"/>
                </a:lnTo>
                <a:lnTo>
                  <a:pt x="1983" y="274"/>
                </a:lnTo>
                <a:lnTo>
                  <a:pt x="1982" y="274"/>
                </a:lnTo>
                <a:lnTo>
                  <a:pt x="1982" y="276"/>
                </a:lnTo>
                <a:lnTo>
                  <a:pt x="1982" y="276"/>
                </a:lnTo>
                <a:lnTo>
                  <a:pt x="1981" y="276"/>
                </a:lnTo>
                <a:lnTo>
                  <a:pt x="1979" y="276"/>
                </a:lnTo>
                <a:lnTo>
                  <a:pt x="1978" y="276"/>
                </a:lnTo>
                <a:lnTo>
                  <a:pt x="1977" y="276"/>
                </a:lnTo>
                <a:lnTo>
                  <a:pt x="1977" y="274"/>
                </a:lnTo>
                <a:lnTo>
                  <a:pt x="1977" y="273"/>
                </a:lnTo>
                <a:lnTo>
                  <a:pt x="1978" y="273"/>
                </a:lnTo>
                <a:lnTo>
                  <a:pt x="1977" y="272"/>
                </a:lnTo>
                <a:lnTo>
                  <a:pt x="1970" y="270"/>
                </a:lnTo>
                <a:lnTo>
                  <a:pt x="1970" y="269"/>
                </a:lnTo>
                <a:lnTo>
                  <a:pt x="1979" y="270"/>
                </a:lnTo>
                <a:lnTo>
                  <a:pt x="1983" y="269"/>
                </a:lnTo>
                <a:lnTo>
                  <a:pt x="1985" y="268"/>
                </a:lnTo>
                <a:lnTo>
                  <a:pt x="1989" y="266"/>
                </a:lnTo>
                <a:lnTo>
                  <a:pt x="1990" y="266"/>
                </a:lnTo>
                <a:lnTo>
                  <a:pt x="1989" y="265"/>
                </a:lnTo>
                <a:lnTo>
                  <a:pt x="1986" y="262"/>
                </a:lnTo>
                <a:lnTo>
                  <a:pt x="1985" y="262"/>
                </a:lnTo>
                <a:lnTo>
                  <a:pt x="1982" y="262"/>
                </a:lnTo>
                <a:lnTo>
                  <a:pt x="1982" y="262"/>
                </a:lnTo>
                <a:lnTo>
                  <a:pt x="1983" y="261"/>
                </a:lnTo>
                <a:lnTo>
                  <a:pt x="1981" y="259"/>
                </a:lnTo>
                <a:lnTo>
                  <a:pt x="1981" y="259"/>
                </a:lnTo>
                <a:lnTo>
                  <a:pt x="1979" y="261"/>
                </a:lnTo>
                <a:lnTo>
                  <a:pt x="1978" y="261"/>
                </a:lnTo>
                <a:lnTo>
                  <a:pt x="1978" y="261"/>
                </a:lnTo>
                <a:lnTo>
                  <a:pt x="1977" y="259"/>
                </a:lnTo>
                <a:lnTo>
                  <a:pt x="1975" y="259"/>
                </a:lnTo>
                <a:lnTo>
                  <a:pt x="1974" y="258"/>
                </a:lnTo>
                <a:lnTo>
                  <a:pt x="1974" y="258"/>
                </a:lnTo>
                <a:lnTo>
                  <a:pt x="1972" y="257"/>
                </a:lnTo>
                <a:lnTo>
                  <a:pt x="1970" y="257"/>
                </a:lnTo>
                <a:lnTo>
                  <a:pt x="1968" y="257"/>
                </a:lnTo>
                <a:lnTo>
                  <a:pt x="1967" y="258"/>
                </a:lnTo>
                <a:lnTo>
                  <a:pt x="1966" y="261"/>
                </a:lnTo>
                <a:lnTo>
                  <a:pt x="1966" y="263"/>
                </a:lnTo>
                <a:lnTo>
                  <a:pt x="1964" y="263"/>
                </a:lnTo>
                <a:lnTo>
                  <a:pt x="1964" y="265"/>
                </a:lnTo>
                <a:lnTo>
                  <a:pt x="1963" y="268"/>
                </a:lnTo>
                <a:lnTo>
                  <a:pt x="1963" y="266"/>
                </a:lnTo>
                <a:lnTo>
                  <a:pt x="1963" y="265"/>
                </a:lnTo>
                <a:lnTo>
                  <a:pt x="1963" y="263"/>
                </a:lnTo>
                <a:lnTo>
                  <a:pt x="1964" y="262"/>
                </a:lnTo>
                <a:lnTo>
                  <a:pt x="1964" y="261"/>
                </a:lnTo>
                <a:lnTo>
                  <a:pt x="1964" y="259"/>
                </a:lnTo>
                <a:lnTo>
                  <a:pt x="1961" y="261"/>
                </a:lnTo>
                <a:lnTo>
                  <a:pt x="1960" y="259"/>
                </a:lnTo>
                <a:lnTo>
                  <a:pt x="1961" y="259"/>
                </a:lnTo>
                <a:lnTo>
                  <a:pt x="1964" y="258"/>
                </a:lnTo>
                <a:lnTo>
                  <a:pt x="1964" y="258"/>
                </a:lnTo>
                <a:lnTo>
                  <a:pt x="1966" y="257"/>
                </a:lnTo>
                <a:lnTo>
                  <a:pt x="1966" y="255"/>
                </a:lnTo>
                <a:lnTo>
                  <a:pt x="1963" y="254"/>
                </a:lnTo>
                <a:lnTo>
                  <a:pt x="1960" y="254"/>
                </a:lnTo>
                <a:lnTo>
                  <a:pt x="1959" y="252"/>
                </a:lnTo>
                <a:lnTo>
                  <a:pt x="1957" y="252"/>
                </a:lnTo>
                <a:lnTo>
                  <a:pt x="1956" y="255"/>
                </a:lnTo>
                <a:lnTo>
                  <a:pt x="1955" y="255"/>
                </a:lnTo>
                <a:lnTo>
                  <a:pt x="1955" y="257"/>
                </a:lnTo>
                <a:lnTo>
                  <a:pt x="1957" y="258"/>
                </a:lnTo>
                <a:lnTo>
                  <a:pt x="1957" y="258"/>
                </a:lnTo>
                <a:lnTo>
                  <a:pt x="1955" y="258"/>
                </a:lnTo>
                <a:lnTo>
                  <a:pt x="1953" y="259"/>
                </a:lnTo>
                <a:lnTo>
                  <a:pt x="1953" y="259"/>
                </a:lnTo>
                <a:lnTo>
                  <a:pt x="1953" y="261"/>
                </a:lnTo>
                <a:lnTo>
                  <a:pt x="1952" y="263"/>
                </a:lnTo>
                <a:lnTo>
                  <a:pt x="1949" y="265"/>
                </a:lnTo>
                <a:lnTo>
                  <a:pt x="1948" y="265"/>
                </a:lnTo>
                <a:lnTo>
                  <a:pt x="1948" y="263"/>
                </a:lnTo>
                <a:lnTo>
                  <a:pt x="1948" y="263"/>
                </a:lnTo>
                <a:lnTo>
                  <a:pt x="1949" y="262"/>
                </a:lnTo>
                <a:lnTo>
                  <a:pt x="1949" y="261"/>
                </a:lnTo>
                <a:lnTo>
                  <a:pt x="1948" y="261"/>
                </a:lnTo>
                <a:lnTo>
                  <a:pt x="1949" y="259"/>
                </a:lnTo>
                <a:lnTo>
                  <a:pt x="1949" y="257"/>
                </a:lnTo>
                <a:lnTo>
                  <a:pt x="1949" y="255"/>
                </a:lnTo>
                <a:lnTo>
                  <a:pt x="1948" y="257"/>
                </a:lnTo>
                <a:lnTo>
                  <a:pt x="1945" y="258"/>
                </a:lnTo>
                <a:lnTo>
                  <a:pt x="1942" y="261"/>
                </a:lnTo>
                <a:lnTo>
                  <a:pt x="1938" y="266"/>
                </a:lnTo>
                <a:lnTo>
                  <a:pt x="1937" y="268"/>
                </a:lnTo>
                <a:lnTo>
                  <a:pt x="1935" y="269"/>
                </a:lnTo>
                <a:lnTo>
                  <a:pt x="1934" y="270"/>
                </a:lnTo>
                <a:lnTo>
                  <a:pt x="1932" y="269"/>
                </a:lnTo>
                <a:lnTo>
                  <a:pt x="1932" y="268"/>
                </a:lnTo>
                <a:lnTo>
                  <a:pt x="1934" y="266"/>
                </a:lnTo>
                <a:lnTo>
                  <a:pt x="1935" y="263"/>
                </a:lnTo>
                <a:lnTo>
                  <a:pt x="1935" y="262"/>
                </a:lnTo>
                <a:lnTo>
                  <a:pt x="1938" y="261"/>
                </a:lnTo>
                <a:lnTo>
                  <a:pt x="1939" y="258"/>
                </a:lnTo>
                <a:lnTo>
                  <a:pt x="1941" y="258"/>
                </a:lnTo>
                <a:lnTo>
                  <a:pt x="1941" y="257"/>
                </a:lnTo>
                <a:lnTo>
                  <a:pt x="1939" y="257"/>
                </a:lnTo>
                <a:lnTo>
                  <a:pt x="1939" y="257"/>
                </a:lnTo>
                <a:lnTo>
                  <a:pt x="1938" y="257"/>
                </a:lnTo>
                <a:lnTo>
                  <a:pt x="1937" y="257"/>
                </a:lnTo>
                <a:lnTo>
                  <a:pt x="1937" y="257"/>
                </a:lnTo>
                <a:lnTo>
                  <a:pt x="1937" y="257"/>
                </a:lnTo>
                <a:lnTo>
                  <a:pt x="1935" y="257"/>
                </a:lnTo>
                <a:lnTo>
                  <a:pt x="1935" y="257"/>
                </a:lnTo>
                <a:lnTo>
                  <a:pt x="1934" y="255"/>
                </a:lnTo>
                <a:lnTo>
                  <a:pt x="1931" y="255"/>
                </a:lnTo>
                <a:lnTo>
                  <a:pt x="1931" y="254"/>
                </a:lnTo>
                <a:lnTo>
                  <a:pt x="1930" y="254"/>
                </a:lnTo>
                <a:lnTo>
                  <a:pt x="1928" y="257"/>
                </a:lnTo>
                <a:lnTo>
                  <a:pt x="1926" y="258"/>
                </a:lnTo>
                <a:lnTo>
                  <a:pt x="1926" y="258"/>
                </a:lnTo>
                <a:lnTo>
                  <a:pt x="1927" y="259"/>
                </a:lnTo>
                <a:lnTo>
                  <a:pt x="1927" y="259"/>
                </a:lnTo>
                <a:lnTo>
                  <a:pt x="1927" y="259"/>
                </a:lnTo>
                <a:lnTo>
                  <a:pt x="1926" y="261"/>
                </a:lnTo>
                <a:lnTo>
                  <a:pt x="1924" y="263"/>
                </a:lnTo>
                <a:lnTo>
                  <a:pt x="1923" y="263"/>
                </a:lnTo>
                <a:lnTo>
                  <a:pt x="1920" y="265"/>
                </a:lnTo>
                <a:lnTo>
                  <a:pt x="1917" y="268"/>
                </a:lnTo>
                <a:lnTo>
                  <a:pt x="1917" y="268"/>
                </a:lnTo>
                <a:lnTo>
                  <a:pt x="1917" y="270"/>
                </a:lnTo>
                <a:lnTo>
                  <a:pt x="1917" y="270"/>
                </a:lnTo>
                <a:lnTo>
                  <a:pt x="1917" y="272"/>
                </a:lnTo>
                <a:lnTo>
                  <a:pt x="1917" y="272"/>
                </a:lnTo>
                <a:lnTo>
                  <a:pt x="1916" y="272"/>
                </a:lnTo>
                <a:lnTo>
                  <a:pt x="1916" y="270"/>
                </a:lnTo>
                <a:lnTo>
                  <a:pt x="1915" y="270"/>
                </a:lnTo>
                <a:lnTo>
                  <a:pt x="1913" y="268"/>
                </a:lnTo>
                <a:lnTo>
                  <a:pt x="1913" y="266"/>
                </a:lnTo>
                <a:lnTo>
                  <a:pt x="1913" y="266"/>
                </a:lnTo>
                <a:lnTo>
                  <a:pt x="1910" y="265"/>
                </a:lnTo>
                <a:lnTo>
                  <a:pt x="1909" y="266"/>
                </a:lnTo>
                <a:lnTo>
                  <a:pt x="1908" y="266"/>
                </a:lnTo>
                <a:lnTo>
                  <a:pt x="1908" y="268"/>
                </a:lnTo>
                <a:lnTo>
                  <a:pt x="1906" y="266"/>
                </a:lnTo>
                <a:lnTo>
                  <a:pt x="1905" y="266"/>
                </a:lnTo>
                <a:lnTo>
                  <a:pt x="1905" y="266"/>
                </a:lnTo>
                <a:lnTo>
                  <a:pt x="1902" y="268"/>
                </a:lnTo>
                <a:lnTo>
                  <a:pt x="1899" y="268"/>
                </a:lnTo>
                <a:lnTo>
                  <a:pt x="1898" y="268"/>
                </a:lnTo>
                <a:lnTo>
                  <a:pt x="1898" y="268"/>
                </a:lnTo>
                <a:lnTo>
                  <a:pt x="1899" y="269"/>
                </a:lnTo>
                <a:lnTo>
                  <a:pt x="1901" y="270"/>
                </a:lnTo>
                <a:lnTo>
                  <a:pt x="1902" y="270"/>
                </a:lnTo>
                <a:lnTo>
                  <a:pt x="1904" y="272"/>
                </a:lnTo>
                <a:lnTo>
                  <a:pt x="1904" y="274"/>
                </a:lnTo>
                <a:lnTo>
                  <a:pt x="1904" y="274"/>
                </a:lnTo>
                <a:lnTo>
                  <a:pt x="1902" y="273"/>
                </a:lnTo>
                <a:lnTo>
                  <a:pt x="1901" y="273"/>
                </a:lnTo>
                <a:lnTo>
                  <a:pt x="1899" y="272"/>
                </a:lnTo>
                <a:lnTo>
                  <a:pt x="1898" y="272"/>
                </a:lnTo>
                <a:lnTo>
                  <a:pt x="1897" y="273"/>
                </a:lnTo>
                <a:lnTo>
                  <a:pt x="1895" y="273"/>
                </a:lnTo>
                <a:lnTo>
                  <a:pt x="1895" y="273"/>
                </a:lnTo>
                <a:lnTo>
                  <a:pt x="1894" y="273"/>
                </a:lnTo>
                <a:lnTo>
                  <a:pt x="1891" y="273"/>
                </a:lnTo>
                <a:lnTo>
                  <a:pt x="1891" y="274"/>
                </a:lnTo>
                <a:lnTo>
                  <a:pt x="1891" y="277"/>
                </a:lnTo>
                <a:lnTo>
                  <a:pt x="1891" y="277"/>
                </a:lnTo>
                <a:lnTo>
                  <a:pt x="1891" y="279"/>
                </a:lnTo>
                <a:lnTo>
                  <a:pt x="1893" y="280"/>
                </a:lnTo>
                <a:lnTo>
                  <a:pt x="1893" y="280"/>
                </a:lnTo>
                <a:lnTo>
                  <a:pt x="1890" y="279"/>
                </a:lnTo>
                <a:lnTo>
                  <a:pt x="1887" y="283"/>
                </a:lnTo>
                <a:lnTo>
                  <a:pt x="1887" y="283"/>
                </a:lnTo>
                <a:lnTo>
                  <a:pt x="1886" y="283"/>
                </a:lnTo>
                <a:lnTo>
                  <a:pt x="1886" y="283"/>
                </a:lnTo>
                <a:lnTo>
                  <a:pt x="1888" y="280"/>
                </a:lnTo>
                <a:lnTo>
                  <a:pt x="1888" y="279"/>
                </a:lnTo>
                <a:lnTo>
                  <a:pt x="1888" y="277"/>
                </a:lnTo>
                <a:lnTo>
                  <a:pt x="1890" y="273"/>
                </a:lnTo>
                <a:lnTo>
                  <a:pt x="1888" y="273"/>
                </a:lnTo>
                <a:lnTo>
                  <a:pt x="1888" y="273"/>
                </a:lnTo>
                <a:lnTo>
                  <a:pt x="1887" y="273"/>
                </a:lnTo>
                <a:lnTo>
                  <a:pt x="1887" y="273"/>
                </a:lnTo>
                <a:lnTo>
                  <a:pt x="1886" y="273"/>
                </a:lnTo>
                <a:lnTo>
                  <a:pt x="1886" y="274"/>
                </a:lnTo>
                <a:lnTo>
                  <a:pt x="1884" y="276"/>
                </a:lnTo>
                <a:lnTo>
                  <a:pt x="1883" y="280"/>
                </a:lnTo>
                <a:lnTo>
                  <a:pt x="1882" y="281"/>
                </a:lnTo>
                <a:lnTo>
                  <a:pt x="1882" y="280"/>
                </a:lnTo>
                <a:lnTo>
                  <a:pt x="1883" y="279"/>
                </a:lnTo>
                <a:lnTo>
                  <a:pt x="1883" y="276"/>
                </a:lnTo>
                <a:lnTo>
                  <a:pt x="1883" y="274"/>
                </a:lnTo>
                <a:lnTo>
                  <a:pt x="1877" y="276"/>
                </a:lnTo>
                <a:lnTo>
                  <a:pt x="1876" y="277"/>
                </a:lnTo>
                <a:lnTo>
                  <a:pt x="1876" y="277"/>
                </a:lnTo>
                <a:lnTo>
                  <a:pt x="1876" y="279"/>
                </a:lnTo>
                <a:lnTo>
                  <a:pt x="1876" y="279"/>
                </a:lnTo>
                <a:lnTo>
                  <a:pt x="1875" y="280"/>
                </a:lnTo>
                <a:lnTo>
                  <a:pt x="1873" y="280"/>
                </a:lnTo>
                <a:lnTo>
                  <a:pt x="1873" y="280"/>
                </a:lnTo>
                <a:lnTo>
                  <a:pt x="1872" y="280"/>
                </a:lnTo>
                <a:lnTo>
                  <a:pt x="1872" y="281"/>
                </a:lnTo>
                <a:lnTo>
                  <a:pt x="1873" y="281"/>
                </a:lnTo>
                <a:lnTo>
                  <a:pt x="1875" y="283"/>
                </a:lnTo>
                <a:lnTo>
                  <a:pt x="1875" y="283"/>
                </a:lnTo>
                <a:lnTo>
                  <a:pt x="1872" y="283"/>
                </a:lnTo>
                <a:lnTo>
                  <a:pt x="1871" y="283"/>
                </a:lnTo>
                <a:lnTo>
                  <a:pt x="1871" y="281"/>
                </a:lnTo>
                <a:lnTo>
                  <a:pt x="1869" y="280"/>
                </a:lnTo>
                <a:lnTo>
                  <a:pt x="1869" y="280"/>
                </a:lnTo>
                <a:lnTo>
                  <a:pt x="1868" y="281"/>
                </a:lnTo>
                <a:lnTo>
                  <a:pt x="1868" y="283"/>
                </a:lnTo>
                <a:lnTo>
                  <a:pt x="1868" y="284"/>
                </a:lnTo>
                <a:lnTo>
                  <a:pt x="1868" y="286"/>
                </a:lnTo>
                <a:lnTo>
                  <a:pt x="1868" y="286"/>
                </a:lnTo>
                <a:lnTo>
                  <a:pt x="1864" y="287"/>
                </a:lnTo>
                <a:lnTo>
                  <a:pt x="1862" y="288"/>
                </a:lnTo>
                <a:lnTo>
                  <a:pt x="1861" y="290"/>
                </a:lnTo>
                <a:lnTo>
                  <a:pt x="1861" y="291"/>
                </a:lnTo>
                <a:lnTo>
                  <a:pt x="1858" y="294"/>
                </a:lnTo>
                <a:lnTo>
                  <a:pt x="1855" y="294"/>
                </a:lnTo>
                <a:lnTo>
                  <a:pt x="1854" y="294"/>
                </a:lnTo>
                <a:lnTo>
                  <a:pt x="1853" y="295"/>
                </a:lnTo>
                <a:lnTo>
                  <a:pt x="1853" y="297"/>
                </a:lnTo>
                <a:lnTo>
                  <a:pt x="1853" y="297"/>
                </a:lnTo>
                <a:lnTo>
                  <a:pt x="1853" y="297"/>
                </a:lnTo>
                <a:lnTo>
                  <a:pt x="1858" y="297"/>
                </a:lnTo>
                <a:lnTo>
                  <a:pt x="1861" y="297"/>
                </a:lnTo>
                <a:lnTo>
                  <a:pt x="1861" y="297"/>
                </a:lnTo>
                <a:lnTo>
                  <a:pt x="1862" y="297"/>
                </a:lnTo>
                <a:lnTo>
                  <a:pt x="1862" y="298"/>
                </a:lnTo>
                <a:lnTo>
                  <a:pt x="1862" y="298"/>
                </a:lnTo>
                <a:lnTo>
                  <a:pt x="1861" y="298"/>
                </a:lnTo>
                <a:lnTo>
                  <a:pt x="1860" y="298"/>
                </a:lnTo>
                <a:lnTo>
                  <a:pt x="1858" y="299"/>
                </a:lnTo>
                <a:lnTo>
                  <a:pt x="1857" y="299"/>
                </a:lnTo>
                <a:lnTo>
                  <a:pt x="1855" y="299"/>
                </a:lnTo>
                <a:lnTo>
                  <a:pt x="1853" y="298"/>
                </a:lnTo>
                <a:lnTo>
                  <a:pt x="1851" y="298"/>
                </a:lnTo>
                <a:lnTo>
                  <a:pt x="1850" y="299"/>
                </a:lnTo>
                <a:lnTo>
                  <a:pt x="1849" y="301"/>
                </a:lnTo>
                <a:lnTo>
                  <a:pt x="1850" y="302"/>
                </a:lnTo>
                <a:lnTo>
                  <a:pt x="1850" y="303"/>
                </a:lnTo>
                <a:lnTo>
                  <a:pt x="1851" y="303"/>
                </a:lnTo>
                <a:lnTo>
                  <a:pt x="1851" y="303"/>
                </a:lnTo>
                <a:lnTo>
                  <a:pt x="1850" y="303"/>
                </a:lnTo>
                <a:lnTo>
                  <a:pt x="1850" y="305"/>
                </a:lnTo>
                <a:lnTo>
                  <a:pt x="1850" y="306"/>
                </a:lnTo>
                <a:lnTo>
                  <a:pt x="1850" y="306"/>
                </a:lnTo>
                <a:lnTo>
                  <a:pt x="1849" y="305"/>
                </a:lnTo>
                <a:lnTo>
                  <a:pt x="1849" y="301"/>
                </a:lnTo>
                <a:lnTo>
                  <a:pt x="1847" y="301"/>
                </a:lnTo>
                <a:lnTo>
                  <a:pt x="1847" y="301"/>
                </a:lnTo>
                <a:lnTo>
                  <a:pt x="1846" y="302"/>
                </a:lnTo>
                <a:lnTo>
                  <a:pt x="1844" y="302"/>
                </a:lnTo>
                <a:lnTo>
                  <a:pt x="1843" y="303"/>
                </a:lnTo>
                <a:lnTo>
                  <a:pt x="1840" y="303"/>
                </a:lnTo>
                <a:lnTo>
                  <a:pt x="1840" y="303"/>
                </a:lnTo>
                <a:lnTo>
                  <a:pt x="1842" y="305"/>
                </a:lnTo>
                <a:lnTo>
                  <a:pt x="1843" y="305"/>
                </a:lnTo>
                <a:lnTo>
                  <a:pt x="1844" y="305"/>
                </a:lnTo>
                <a:lnTo>
                  <a:pt x="1843" y="306"/>
                </a:lnTo>
                <a:lnTo>
                  <a:pt x="1842" y="306"/>
                </a:lnTo>
                <a:lnTo>
                  <a:pt x="1840" y="305"/>
                </a:lnTo>
                <a:lnTo>
                  <a:pt x="1839" y="305"/>
                </a:lnTo>
                <a:lnTo>
                  <a:pt x="1839" y="305"/>
                </a:lnTo>
                <a:lnTo>
                  <a:pt x="1836" y="308"/>
                </a:lnTo>
                <a:lnTo>
                  <a:pt x="1836" y="309"/>
                </a:lnTo>
                <a:lnTo>
                  <a:pt x="1836" y="310"/>
                </a:lnTo>
                <a:lnTo>
                  <a:pt x="1836" y="310"/>
                </a:lnTo>
                <a:lnTo>
                  <a:pt x="1839" y="310"/>
                </a:lnTo>
                <a:lnTo>
                  <a:pt x="1840" y="309"/>
                </a:lnTo>
                <a:lnTo>
                  <a:pt x="1842" y="309"/>
                </a:lnTo>
                <a:lnTo>
                  <a:pt x="1840" y="309"/>
                </a:lnTo>
                <a:lnTo>
                  <a:pt x="1840" y="310"/>
                </a:lnTo>
                <a:lnTo>
                  <a:pt x="1840" y="312"/>
                </a:lnTo>
                <a:lnTo>
                  <a:pt x="1842" y="312"/>
                </a:lnTo>
                <a:lnTo>
                  <a:pt x="1843" y="313"/>
                </a:lnTo>
                <a:lnTo>
                  <a:pt x="1844" y="312"/>
                </a:lnTo>
                <a:lnTo>
                  <a:pt x="1844" y="312"/>
                </a:lnTo>
                <a:lnTo>
                  <a:pt x="1843" y="313"/>
                </a:lnTo>
                <a:lnTo>
                  <a:pt x="1843" y="314"/>
                </a:lnTo>
                <a:lnTo>
                  <a:pt x="1843" y="314"/>
                </a:lnTo>
                <a:lnTo>
                  <a:pt x="1842" y="313"/>
                </a:lnTo>
                <a:lnTo>
                  <a:pt x="1842" y="313"/>
                </a:lnTo>
                <a:lnTo>
                  <a:pt x="1840" y="313"/>
                </a:lnTo>
                <a:lnTo>
                  <a:pt x="1839" y="312"/>
                </a:lnTo>
                <a:lnTo>
                  <a:pt x="1838" y="312"/>
                </a:lnTo>
                <a:lnTo>
                  <a:pt x="1836" y="313"/>
                </a:lnTo>
                <a:lnTo>
                  <a:pt x="1833" y="314"/>
                </a:lnTo>
                <a:lnTo>
                  <a:pt x="1833" y="316"/>
                </a:lnTo>
                <a:lnTo>
                  <a:pt x="1832" y="316"/>
                </a:lnTo>
                <a:lnTo>
                  <a:pt x="1832" y="316"/>
                </a:lnTo>
                <a:lnTo>
                  <a:pt x="1833" y="317"/>
                </a:lnTo>
                <a:lnTo>
                  <a:pt x="1833" y="316"/>
                </a:lnTo>
                <a:lnTo>
                  <a:pt x="1836" y="316"/>
                </a:lnTo>
                <a:lnTo>
                  <a:pt x="1840" y="317"/>
                </a:lnTo>
                <a:lnTo>
                  <a:pt x="1842" y="317"/>
                </a:lnTo>
                <a:lnTo>
                  <a:pt x="1842" y="317"/>
                </a:lnTo>
                <a:lnTo>
                  <a:pt x="1836" y="317"/>
                </a:lnTo>
                <a:lnTo>
                  <a:pt x="1833" y="317"/>
                </a:lnTo>
                <a:lnTo>
                  <a:pt x="1833" y="319"/>
                </a:lnTo>
                <a:lnTo>
                  <a:pt x="1832" y="319"/>
                </a:lnTo>
                <a:lnTo>
                  <a:pt x="1831" y="319"/>
                </a:lnTo>
                <a:lnTo>
                  <a:pt x="1829" y="319"/>
                </a:lnTo>
                <a:lnTo>
                  <a:pt x="1828" y="320"/>
                </a:lnTo>
                <a:lnTo>
                  <a:pt x="1828" y="321"/>
                </a:lnTo>
                <a:lnTo>
                  <a:pt x="1827" y="321"/>
                </a:lnTo>
                <a:lnTo>
                  <a:pt x="1825" y="321"/>
                </a:lnTo>
                <a:lnTo>
                  <a:pt x="1825" y="323"/>
                </a:lnTo>
                <a:lnTo>
                  <a:pt x="1825" y="323"/>
                </a:lnTo>
                <a:lnTo>
                  <a:pt x="1828" y="324"/>
                </a:lnTo>
                <a:lnTo>
                  <a:pt x="1828" y="324"/>
                </a:lnTo>
                <a:lnTo>
                  <a:pt x="1827" y="324"/>
                </a:lnTo>
                <a:lnTo>
                  <a:pt x="1825" y="324"/>
                </a:lnTo>
                <a:lnTo>
                  <a:pt x="1824" y="324"/>
                </a:lnTo>
                <a:lnTo>
                  <a:pt x="1824" y="325"/>
                </a:lnTo>
                <a:lnTo>
                  <a:pt x="1822" y="325"/>
                </a:lnTo>
                <a:lnTo>
                  <a:pt x="1821" y="327"/>
                </a:lnTo>
                <a:lnTo>
                  <a:pt x="1821" y="328"/>
                </a:lnTo>
                <a:lnTo>
                  <a:pt x="1820" y="328"/>
                </a:lnTo>
                <a:lnTo>
                  <a:pt x="1820" y="330"/>
                </a:lnTo>
                <a:lnTo>
                  <a:pt x="1820" y="332"/>
                </a:lnTo>
                <a:lnTo>
                  <a:pt x="1822" y="332"/>
                </a:lnTo>
                <a:lnTo>
                  <a:pt x="1822" y="332"/>
                </a:lnTo>
                <a:lnTo>
                  <a:pt x="1824" y="332"/>
                </a:lnTo>
                <a:lnTo>
                  <a:pt x="1825" y="332"/>
                </a:lnTo>
                <a:lnTo>
                  <a:pt x="1828" y="331"/>
                </a:lnTo>
                <a:lnTo>
                  <a:pt x="1829" y="332"/>
                </a:lnTo>
                <a:lnTo>
                  <a:pt x="1828" y="332"/>
                </a:lnTo>
                <a:lnTo>
                  <a:pt x="1827" y="332"/>
                </a:lnTo>
                <a:lnTo>
                  <a:pt x="1825" y="334"/>
                </a:lnTo>
                <a:lnTo>
                  <a:pt x="1822" y="334"/>
                </a:lnTo>
                <a:lnTo>
                  <a:pt x="1817" y="335"/>
                </a:lnTo>
                <a:lnTo>
                  <a:pt x="1817" y="335"/>
                </a:lnTo>
                <a:lnTo>
                  <a:pt x="1818" y="337"/>
                </a:lnTo>
                <a:lnTo>
                  <a:pt x="1820" y="337"/>
                </a:lnTo>
                <a:lnTo>
                  <a:pt x="1818" y="338"/>
                </a:lnTo>
                <a:lnTo>
                  <a:pt x="1817" y="337"/>
                </a:lnTo>
                <a:lnTo>
                  <a:pt x="1816" y="338"/>
                </a:lnTo>
                <a:lnTo>
                  <a:pt x="1816" y="339"/>
                </a:lnTo>
                <a:lnTo>
                  <a:pt x="1813" y="342"/>
                </a:lnTo>
                <a:lnTo>
                  <a:pt x="1811" y="343"/>
                </a:lnTo>
                <a:lnTo>
                  <a:pt x="1811" y="345"/>
                </a:lnTo>
                <a:lnTo>
                  <a:pt x="1810" y="346"/>
                </a:lnTo>
                <a:lnTo>
                  <a:pt x="1810" y="348"/>
                </a:lnTo>
                <a:lnTo>
                  <a:pt x="1811" y="348"/>
                </a:lnTo>
                <a:lnTo>
                  <a:pt x="1811" y="348"/>
                </a:lnTo>
                <a:lnTo>
                  <a:pt x="1813" y="348"/>
                </a:lnTo>
                <a:lnTo>
                  <a:pt x="1813" y="349"/>
                </a:lnTo>
                <a:lnTo>
                  <a:pt x="1813" y="349"/>
                </a:lnTo>
                <a:lnTo>
                  <a:pt x="1814" y="349"/>
                </a:lnTo>
                <a:lnTo>
                  <a:pt x="1816" y="348"/>
                </a:lnTo>
                <a:lnTo>
                  <a:pt x="1817" y="348"/>
                </a:lnTo>
                <a:lnTo>
                  <a:pt x="1818" y="346"/>
                </a:lnTo>
                <a:lnTo>
                  <a:pt x="1817" y="349"/>
                </a:lnTo>
                <a:lnTo>
                  <a:pt x="1814" y="350"/>
                </a:lnTo>
                <a:lnTo>
                  <a:pt x="1813" y="350"/>
                </a:lnTo>
                <a:lnTo>
                  <a:pt x="1811" y="350"/>
                </a:lnTo>
                <a:lnTo>
                  <a:pt x="1811" y="349"/>
                </a:lnTo>
                <a:lnTo>
                  <a:pt x="1805" y="352"/>
                </a:lnTo>
                <a:lnTo>
                  <a:pt x="1803" y="353"/>
                </a:lnTo>
                <a:lnTo>
                  <a:pt x="1803" y="354"/>
                </a:lnTo>
                <a:lnTo>
                  <a:pt x="1803" y="356"/>
                </a:lnTo>
                <a:lnTo>
                  <a:pt x="1803" y="356"/>
                </a:lnTo>
                <a:lnTo>
                  <a:pt x="1805" y="354"/>
                </a:lnTo>
                <a:lnTo>
                  <a:pt x="1806" y="354"/>
                </a:lnTo>
                <a:lnTo>
                  <a:pt x="1805" y="356"/>
                </a:lnTo>
                <a:lnTo>
                  <a:pt x="1803" y="357"/>
                </a:lnTo>
                <a:lnTo>
                  <a:pt x="1802" y="357"/>
                </a:lnTo>
                <a:lnTo>
                  <a:pt x="1800" y="357"/>
                </a:lnTo>
                <a:lnTo>
                  <a:pt x="1799" y="359"/>
                </a:lnTo>
                <a:lnTo>
                  <a:pt x="1798" y="360"/>
                </a:lnTo>
                <a:lnTo>
                  <a:pt x="1796" y="361"/>
                </a:lnTo>
                <a:lnTo>
                  <a:pt x="1792" y="364"/>
                </a:lnTo>
                <a:lnTo>
                  <a:pt x="1791" y="365"/>
                </a:lnTo>
                <a:lnTo>
                  <a:pt x="1789" y="367"/>
                </a:lnTo>
                <a:lnTo>
                  <a:pt x="1789" y="368"/>
                </a:lnTo>
                <a:lnTo>
                  <a:pt x="1788" y="370"/>
                </a:lnTo>
                <a:lnTo>
                  <a:pt x="1787" y="370"/>
                </a:lnTo>
                <a:lnTo>
                  <a:pt x="1787" y="371"/>
                </a:lnTo>
                <a:lnTo>
                  <a:pt x="1787" y="372"/>
                </a:lnTo>
                <a:lnTo>
                  <a:pt x="1787" y="371"/>
                </a:lnTo>
                <a:lnTo>
                  <a:pt x="1788" y="371"/>
                </a:lnTo>
                <a:lnTo>
                  <a:pt x="1789" y="372"/>
                </a:lnTo>
                <a:lnTo>
                  <a:pt x="1789" y="374"/>
                </a:lnTo>
                <a:lnTo>
                  <a:pt x="1789" y="374"/>
                </a:lnTo>
                <a:lnTo>
                  <a:pt x="1791" y="374"/>
                </a:lnTo>
                <a:lnTo>
                  <a:pt x="1794" y="374"/>
                </a:lnTo>
                <a:lnTo>
                  <a:pt x="1799" y="371"/>
                </a:lnTo>
                <a:lnTo>
                  <a:pt x="1800" y="370"/>
                </a:lnTo>
                <a:lnTo>
                  <a:pt x="1799" y="368"/>
                </a:lnTo>
                <a:lnTo>
                  <a:pt x="1799" y="368"/>
                </a:lnTo>
                <a:lnTo>
                  <a:pt x="1800" y="367"/>
                </a:lnTo>
                <a:lnTo>
                  <a:pt x="1802" y="367"/>
                </a:lnTo>
                <a:lnTo>
                  <a:pt x="1803" y="367"/>
                </a:lnTo>
                <a:lnTo>
                  <a:pt x="1805" y="367"/>
                </a:lnTo>
                <a:lnTo>
                  <a:pt x="1805" y="367"/>
                </a:lnTo>
                <a:lnTo>
                  <a:pt x="1803" y="368"/>
                </a:lnTo>
                <a:lnTo>
                  <a:pt x="1802" y="368"/>
                </a:lnTo>
                <a:lnTo>
                  <a:pt x="1802" y="370"/>
                </a:lnTo>
                <a:lnTo>
                  <a:pt x="1803" y="370"/>
                </a:lnTo>
                <a:lnTo>
                  <a:pt x="1803" y="370"/>
                </a:lnTo>
                <a:lnTo>
                  <a:pt x="1803" y="370"/>
                </a:lnTo>
                <a:lnTo>
                  <a:pt x="1802" y="371"/>
                </a:lnTo>
                <a:lnTo>
                  <a:pt x="1800" y="371"/>
                </a:lnTo>
                <a:lnTo>
                  <a:pt x="1799" y="371"/>
                </a:lnTo>
                <a:lnTo>
                  <a:pt x="1798" y="372"/>
                </a:lnTo>
                <a:lnTo>
                  <a:pt x="1798" y="372"/>
                </a:lnTo>
                <a:lnTo>
                  <a:pt x="1796" y="374"/>
                </a:lnTo>
                <a:lnTo>
                  <a:pt x="1798" y="374"/>
                </a:lnTo>
                <a:lnTo>
                  <a:pt x="1798" y="375"/>
                </a:lnTo>
                <a:lnTo>
                  <a:pt x="1798" y="375"/>
                </a:lnTo>
                <a:lnTo>
                  <a:pt x="1796" y="375"/>
                </a:lnTo>
                <a:lnTo>
                  <a:pt x="1794" y="375"/>
                </a:lnTo>
                <a:lnTo>
                  <a:pt x="1792" y="375"/>
                </a:lnTo>
                <a:lnTo>
                  <a:pt x="1791" y="375"/>
                </a:lnTo>
                <a:lnTo>
                  <a:pt x="1791" y="377"/>
                </a:lnTo>
                <a:lnTo>
                  <a:pt x="1791" y="377"/>
                </a:lnTo>
                <a:lnTo>
                  <a:pt x="1789" y="375"/>
                </a:lnTo>
                <a:lnTo>
                  <a:pt x="1789" y="375"/>
                </a:lnTo>
                <a:lnTo>
                  <a:pt x="1789" y="374"/>
                </a:lnTo>
                <a:lnTo>
                  <a:pt x="1788" y="372"/>
                </a:lnTo>
                <a:lnTo>
                  <a:pt x="1787" y="372"/>
                </a:lnTo>
                <a:lnTo>
                  <a:pt x="1785" y="374"/>
                </a:lnTo>
                <a:lnTo>
                  <a:pt x="1784" y="374"/>
                </a:lnTo>
                <a:lnTo>
                  <a:pt x="1783" y="375"/>
                </a:lnTo>
                <a:lnTo>
                  <a:pt x="1781" y="375"/>
                </a:lnTo>
                <a:lnTo>
                  <a:pt x="1781" y="375"/>
                </a:lnTo>
                <a:lnTo>
                  <a:pt x="1783" y="374"/>
                </a:lnTo>
                <a:lnTo>
                  <a:pt x="1783" y="374"/>
                </a:lnTo>
                <a:lnTo>
                  <a:pt x="1780" y="372"/>
                </a:lnTo>
                <a:lnTo>
                  <a:pt x="1778" y="372"/>
                </a:lnTo>
                <a:lnTo>
                  <a:pt x="1777" y="374"/>
                </a:lnTo>
                <a:lnTo>
                  <a:pt x="1776" y="374"/>
                </a:lnTo>
                <a:lnTo>
                  <a:pt x="1774" y="375"/>
                </a:lnTo>
                <a:lnTo>
                  <a:pt x="1776" y="375"/>
                </a:lnTo>
                <a:lnTo>
                  <a:pt x="1776" y="375"/>
                </a:lnTo>
                <a:lnTo>
                  <a:pt x="1777" y="375"/>
                </a:lnTo>
                <a:lnTo>
                  <a:pt x="1777" y="377"/>
                </a:lnTo>
                <a:lnTo>
                  <a:pt x="1777" y="377"/>
                </a:lnTo>
                <a:lnTo>
                  <a:pt x="1777" y="378"/>
                </a:lnTo>
                <a:lnTo>
                  <a:pt x="1774" y="378"/>
                </a:lnTo>
                <a:lnTo>
                  <a:pt x="1773" y="378"/>
                </a:lnTo>
                <a:lnTo>
                  <a:pt x="1773" y="379"/>
                </a:lnTo>
                <a:lnTo>
                  <a:pt x="1773" y="381"/>
                </a:lnTo>
                <a:lnTo>
                  <a:pt x="1774" y="382"/>
                </a:lnTo>
                <a:lnTo>
                  <a:pt x="1777" y="383"/>
                </a:lnTo>
                <a:lnTo>
                  <a:pt x="1777" y="385"/>
                </a:lnTo>
                <a:lnTo>
                  <a:pt x="1774" y="382"/>
                </a:lnTo>
                <a:lnTo>
                  <a:pt x="1773" y="382"/>
                </a:lnTo>
                <a:lnTo>
                  <a:pt x="1773" y="381"/>
                </a:lnTo>
                <a:lnTo>
                  <a:pt x="1770" y="381"/>
                </a:lnTo>
                <a:lnTo>
                  <a:pt x="1769" y="381"/>
                </a:lnTo>
                <a:lnTo>
                  <a:pt x="1767" y="381"/>
                </a:lnTo>
                <a:lnTo>
                  <a:pt x="1767" y="381"/>
                </a:lnTo>
                <a:lnTo>
                  <a:pt x="1766" y="382"/>
                </a:lnTo>
                <a:lnTo>
                  <a:pt x="1762" y="382"/>
                </a:lnTo>
                <a:lnTo>
                  <a:pt x="1762" y="383"/>
                </a:lnTo>
                <a:lnTo>
                  <a:pt x="1761" y="383"/>
                </a:lnTo>
                <a:lnTo>
                  <a:pt x="1759" y="385"/>
                </a:lnTo>
                <a:lnTo>
                  <a:pt x="1759" y="386"/>
                </a:lnTo>
                <a:lnTo>
                  <a:pt x="1759" y="386"/>
                </a:lnTo>
                <a:lnTo>
                  <a:pt x="1762" y="386"/>
                </a:lnTo>
                <a:lnTo>
                  <a:pt x="1763" y="386"/>
                </a:lnTo>
                <a:lnTo>
                  <a:pt x="1765" y="386"/>
                </a:lnTo>
                <a:lnTo>
                  <a:pt x="1766" y="386"/>
                </a:lnTo>
                <a:lnTo>
                  <a:pt x="1772" y="385"/>
                </a:lnTo>
                <a:lnTo>
                  <a:pt x="1773" y="386"/>
                </a:lnTo>
                <a:lnTo>
                  <a:pt x="1770" y="386"/>
                </a:lnTo>
                <a:lnTo>
                  <a:pt x="1767" y="388"/>
                </a:lnTo>
                <a:lnTo>
                  <a:pt x="1767" y="388"/>
                </a:lnTo>
                <a:lnTo>
                  <a:pt x="1767" y="388"/>
                </a:lnTo>
                <a:lnTo>
                  <a:pt x="1769" y="388"/>
                </a:lnTo>
                <a:lnTo>
                  <a:pt x="1767" y="389"/>
                </a:lnTo>
                <a:lnTo>
                  <a:pt x="1767" y="389"/>
                </a:lnTo>
                <a:lnTo>
                  <a:pt x="1766" y="389"/>
                </a:lnTo>
                <a:lnTo>
                  <a:pt x="1765" y="388"/>
                </a:lnTo>
                <a:lnTo>
                  <a:pt x="1762" y="388"/>
                </a:lnTo>
                <a:lnTo>
                  <a:pt x="1759" y="388"/>
                </a:lnTo>
                <a:lnTo>
                  <a:pt x="1758" y="388"/>
                </a:lnTo>
                <a:lnTo>
                  <a:pt x="1756" y="388"/>
                </a:lnTo>
                <a:lnTo>
                  <a:pt x="1755" y="388"/>
                </a:lnTo>
                <a:lnTo>
                  <a:pt x="1755" y="388"/>
                </a:lnTo>
                <a:lnTo>
                  <a:pt x="1755" y="389"/>
                </a:lnTo>
                <a:lnTo>
                  <a:pt x="1754" y="390"/>
                </a:lnTo>
                <a:lnTo>
                  <a:pt x="1754" y="390"/>
                </a:lnTo>
                <a:lnTo>
                  <a:pt x="1754" y="390"/>
                </a:lnTo>
                <a:lnTo>
                  <a:pt x="1755" y="390"/>
                </a:lnTo>
                <a:lnTo>
                  <a:pt x="1756" y="390"/>
                </a:lnTo>
                <a:lnTo>
                  <a:pt x="1759" y="390"/>
                </a:lnTo>
                <a:lnTo>
                  <a:pt x="1758" y="390"/>
                </a:lnTo>
                <a:lnTo>
                  <a:pt x="1758" y="390"/>
                </a:lnTo>
                <a:lnTo>
                  <a:pt x="1754" y="392"/>
                </a:lnTo>
                <a:lnTo>
                  <a:pt x="1754" y="392"/>
                </a:lnTo>
                <a:lnTo>
                  <a:pt x="1752" y="392"/>
                </a:lnTo>
                <a:lnTo>
                  <a:pt x="1752" y="390"/>
                </a:lnTo>
                <a:lnTo>
                  <a:pt x="1751" y="390"/>
                </a:lnTo>
                <a:lnTo>
                  <a:pt x="1751" y="392"/>
                </a:lnTo>
                <a:lnTo>
                  <a:pt x="1750" y="392"/>
                </a:lnTo>
                <a:lnTo>
                  <a:pt x="1748" y="392"/>
                </a:lnTo>
                <a:lnTo>
                  <a:pt x="1747" y="393"/>
                </a:lnTo>
                <a:lnTo>
                  <a:pt x="1747" y="393"/>
                </a:lnTo>
                <a:lnTo>
                  <a:pt x="1747" y="394"/>
                </a:lnTo>
                <a:lnTo>
                  <a:pt x="1745" y="394"/>
                </a:lnTo>
                <a:lnTo>
                  <a:pt x="1745" y="394"/>
                </a:lnTo>
                <a:lnTo>
                  <a:pt x="1744" y="394"/>
                </a:lnTo>
                <a:lnTo>
                  <a:pt x="1744" y="396"/>
                </a:lnTo>
                <a:lnTo>
                  <a:pt x="1744" y="397"/>
                </a:lnTo>
                <a:lnTo>
                  <a:pt x="1745" y="397"/>
                </a:lnTo>
                <a:lnTo>
                  <a:pt x="1747" y="397"/>
                </a:lnTo>
                <a:lnTo>
                  <a:pt x="1750" y="397"/>
                </a:lnTo>
                <a:lnTo>
                  <a:pt x="1754" y="399"/>
                </a:lnTo>
                <a:lnTo>
                  <a:pt x="1756" y="399"/>
                </a:lnTo>
                <a:lnTo>
                  <a:pt x="1759" y="399"/>
                </a:lnTo>
                <a:lnTo>
                  <a:pt x="1759" y="399"/>
                </a:lnTo>
                <a:lnTo>
                  <a:pt x="1756" y="400"/>
                </a:lnTo>
                <a:lnTo>
                  <a:pt x="1752" y="400"/>
                </a:lnTo>
                <a:lnTo>
                  <a:pt x="1751" y="399"/>
                </a:lnTo>
                <a:lnTo>
                  <a:pt x="1747" y="399"/>
                </a:lnTo>
                <a:lnTo>
                  <a:pt x="1744" y="399"/>
                </a:lnTo>
                <a:lnTo>
                  <a:pt x="1743" y="399"/>
                </a:lnTo>
                <a:lnTo>
                  <a:pt x="1743" y="399"/>
                </a:lnTo>
                <a:lnTo>
                  <a:pt x="1741" y="400"/>
                </a:lnTo>
                <a:lnTo>
                  <a:pt x="1743" y="401"/>
                </a:lnTo>
                <a:lnTo>
                  <a:pt x="1743" y="401"/>
                </a:lnTo>
                <a:lnTo>
                  <a:pt x="1744" y="403"/>
                </a:lnTo>
                <a:lnTo>
                  <a:pt x="1744" y="403"/>
                </a:lnTo>
                <a:lnTo>
                  <a:pt x="1745" y="404"/>
                </a:lnTo>
                <a:lnTo>
                  <a:pt x="1745" y="404"/>
                </a:lnTo>
                <a:lnTo>
                  <a:pt x="1745" y="404"/>
                </a:lnTo>
                <a:lnTo>
                  <a:pt x="1744" y="404"/>
                </a:lnTo>
                <a:lnTo>
                  <a:pt x="1743" y="405"/>
                </a:lnTo>
                <a:lnTo>
                  <a:pt x="1743" y="405"/>
                </a:lnTo>
                <a:lnTo>
                  <a:pt x="1743" y="408"/>
                </a:lnTo>
                <a:lnTo>
                  <a:pt x="1744" y="408"/>
                </a:lnTo>
                <a:lnTo>
                  <a:pt x="1745" y="410"/>
                </a:lnTo>
                <a:lnTo>
                  <a:pt x="1747" y="410"/>
                </a:lnTo>
                <a:lnTo>
                  <a:pt x="1750" y="410"/>
                </a:lnTo>
                <a:lnTo>
                  <a:pt x="1754" y="408"/>
                </a:lnTo>
                <a:lnTo>
                  <a:pt x="1756" y="410"/>
                </a:lnTo>
                <a:lnTo>
                  <a:pt x="1756" y="410"/>
                </a:lnTo>
                <a:lnTo>
                  <a:pt x="1758" y="408"/>
                </a:lnTo>
                <a:lnTo>
                  <a:pt x="1758" y="407"/>
                </a:lnTo>
                <a:lnTo>
                  <a:pt x="1758" y="407"/>
                </a:lnTo>
                <a:lnTo>
                  <a:pt x="1758" y="408"/>
                </a:lnTo>
                <a:lnTo>
                  <a:pt x="1759" y="408"/>
                </a:lnTo>
                <a:lnTo>
                  <a:pt x="1761" y="408"/>
                </a:lnTo>
                <a:lnTo>
                  <a:pt x="1762" y="408"/>
                </a:lnTo>
                <a:lnTo>
                  <a:pt x="1763" y="408"/>
                </a:lnTo>
                <a:lnTo>
                  <a:pt x="1765" y="408"/>
                </a:lnTo>
                <a:lnTo>
                  <a:pt x="1765" y="408"/>
                </a:lnTo>
                <a:lnTo>
                  <a:pt x="1765" y="407"/>
                </a:lnTo>
                <a:lnTo>
                  <a:pt x="1765" y="405"/>
                </a:lnTo>
                <a:lnTo>
                  <a:pt x="1766" y="405"/>
                </a:lnTo>
                <a:lnTo>
                  <a:pt x="1766" y="405"/>
                </a:lnTo>
                <a:lnTo>
                  <a:pt x="1765" y="407"/>
                </a:lnTo>
                <a:lnTo>
                  <a:pt x="1766" y="408"/>
                </a:lnTo>
                <a:lnTo>
                  <a:pt x="1767" y="408"/>
                </a:lnTo>
                <a:lnTo>
                  <a:pt x="1767" y="408"/>
                </a:lnTo>
                <a:lnTo>
                  <a:pt x="1762" y="410"/>
                </a:lnTo>
                <a:lnTo>
                  <a:pt x="1762" y="411"/>
                </a:lnTo>
                <a:lnTo>
                  <a:pt x="1762" y="411"/>
                </a:lnTo>
                <a:lnTo>
                  <a:pt x="1762" y="412"/>
                </a:lnTo>
                <a:lnTo>
                  <a:pt x="1762" y="411"/>
                </a:lnTo>
                <a:lnTo>
                  <a:pt x="1762" y="411"/>
                </a:lnTo>
                <a:lnTo>
                  <a:pt x="1761" y="410"/>
                </a:lnTo>
                <a:lnTo>
                  <a:pt x="1759" y="410"/>
                </a:lnTo>
                <a:lnTo>
                  <a:pt x="1758" y="410"/>
                </a:lnTo>
                <a:lnTo>
                  <a:pt x="1756" y="410"/>
                </a:lnTo>
                <a:lnTo>
                  <a:pt x="1755" y="410"/>
                </a:lnTo>
                <a:lnTo>
                  <a:pt x="1752" y="410"/>
                </a:lnTo>
                <a:lnTo>
                  <a:pt x="1748" y="411"/>
                </a:lnTo>
                <a:lnTo>
                  <a:pt x="1745" y="411"/>
                </a:lnTo>
                <a:lnTo>
                  <a:pt x="1744" y="411"/>
                </a:lnTo>
                <a:lnTo>
                  <a:pt x="1744" y="410"/>
                </a:lnTo>
                <a:lnTo>
                  <a:pt x="1743" y="411"/>
                </a:lnTo>
                <a:lnTo>
                  <a:pt x="1743" y="412"/>
                </a:lnTo>
                <a:lnTo>
                  <a:pt x="1743" y="414"/>
                </a:lnTo>
                <a:lnTo>
                  <a:pt x="1743" y="415"/>
                </a:lnTo>
                <a:lnTo>
                  <a:pt x="1744" y="416"/>
                </a:lnTo>
                <a:lnTo>
                  <a:pt x="1745" y="418"/>
                </a:lnTo>
                <a:lnTo>
                  <a:pt x="1747" y="416"/>
                </a:lnTo>
                <a:lnTo>
                  <a:pt x="1748" y="415"/>
                </a:lnTo>
                <a:lnTo>
                  <a:pt x="1750" y="415"/>
                </a:lnTo>
                <a:lnTo>
                  <a:pt x="1748" y="416"/>
                </a:lnTo>
                <a:lnTo>
                  <a:pt x="1744" y="418"/>
                </a:lnTo>
                <a:lnTo>
                  <a:pt x="1744" y="419"/>
                </a:lnTo>
                <a:lnTo>
                  <a:pt x="1744" y="421"/>
                </a:lnTo>
                <a:lnTo>
                  <a:pt x="1745" y="422"/>
                </a:lnTo>
                <a:lnTo>
                  <a:pt x="1747" y="423"/>
                </a:lnTo>
                <a:lnTo>
                  <a:pt x="1748" y="423"/>
                </a:lnTo>
                <a:lnTo>
                  <a:pt x="1750" y="423"/>
                </a:lnTo>
                <a:lnTo>
                  <a:pt x="1750" y="423"/>
                </a:lnTo>
                <a:lnTo>
                  <a:pt x="1748" y="425"/>
                </a:lnTo>
                <a:lnTo>
                  <a:pt x="1747" y="425"/>
                </a:lnTo>
                <a:lnTo>
                  <a:pt x="1745" y="425"/>
                </a:lnTo>
                <a:lnTo>
                  <a:pt x="1745" y="425"/>
                </a:lnTo>
                <a:lnTo>
                  <a:pt x="1744" y="425"/>
                </a:lnTo>
                <a:lnTo>
                  <a:pt x="1745" y="426"/>
                </a:lnTo>
                <a:lnTo>
                  <a:pt x="1744" y="426"/>
                </a:lnTo>
                <a:lnTo>
                  <a:pt x="1744" y="428"/>
                </a:lnTo>
                <a:lnTo>
                  <a:pt x="1744" y="429"/>
                </a:lnTo>
                <a:lnTo>
                  <a:pt x="1744" y="430"/>
                </a:lnTo>
                <a:lnTo>
                  <a:pt x="1744" y="430"/>
                </a:lnTo>
                <a:lnTo>
                  <a:pt x="1744" y="430"/>
                </a:lnTo>
                <a:lnTo>
                  <a:pt x="1745" y="430"/>
                </a:lnTo>
                <a:lnTo>
                  <a:pt x="1745" y="429"/>
                </a:lnTo>
                <a:lnTo>
                  <a:pt x="1747" y="429"/>
                </a:lnTo>
                <a:lnTo>
                  <a:pt x="1748" y="428"/>
                </a:lnTo>
                <a:lnTo>
                  <a:pt x="1748" y="426"/>
                </a:lnTo>
                <a:lnTo>
                  <a:pt x="1750" y="425"/>
                </a:lnTo>
                <a:lnTo>
                  <a:pt x="1751" y="425"/>
                </a:lnTo>
                <a:lnTo>
                  <a:pt x="1751" y="425"/>
                </a:lnTo>
                <a:lnTo>
                  <a:pt x="1751" y="423"/>
                </a:lnTo>
                <a:lnTo>
                  <a:pt x="1752" y="422"/>
                </a:lnTo>
                <a:lnTo>
                  <a:pt x="1754" y="421"/>
                </a:lnTo>
                <a:lnTo>
                  <a:pt x="1754" y="421"/>
                </a:lnTo>
                <a:lnTo>
                  <a:pt x="1755" y="419"/>
                </a:lnTo>
                <a:lnTo>
                  <a:pt x="1761" y="418"/>
                </a:lnTo>
                <a:lnTo>
                  <a:pt x="1762" y="418"/>
                </a:lnTo>
                <a:lnTo>
                  <a:pt x="1762" y="419"/>
                </a:lnTo>
                <a:lnTo>
                  <a:pt x="1759" y="419"/>
                </a:lnTo>
                <a:lnTo>
                  <a:pt x="1759" y="419"/>
                </a:lnTo>
                <a:lnTo>
                  <a:pt x="1759" y="421"/>
                </a:lnTo>
                <a:lnTo>
                  <a:pt x="1758" y="423"/>
                </a:lnTo>
                <a:lnTo>
                  <a:pt x="1758" y="422"/>
                </a:lnTo>
                <a:lnTo>
                  <a:pt x="1758" y="421"/>
                </a:lnTo>
                <a:lnTo>
                  <a:pt x="1758" y="419"/>
                </a:lnTo>
                <a:lnTo>
                  <a:pt x="1755" y="421"/>
                </a:lnTo>
                <a:lnTo>
                  <a:pt x="1754" y="422"/>
                </a:lnTo>
                <a:lnTo>
                  <a:pt x="1754" y="423"/>
                </a:lnTo>
                <a:lnTo>
                  <a:pt x="1754" y="423"/>
                </a:lnTo>
                <a:lnTo>
                  <a:pt x="1754" y="425"/>
                </a:lnTo>
                <a:lnTo>
                  <a:pt x="1752" y="425"/>
                </a:lnTo>
                <a:lnTo>
                  <a:pt x="1751" y="426"/>
                </a:lnTo>
                <a:lnTo>
                  <a:pt x="1750" y="428"/>
                </a:lnTo>
                <a:lnTo>
                  <a:pt x="1750" y="428"/>
                </a:lnTo>
                <a:lnTo>
                  <a:pt x="1751" y="429"/>
                </a:lnTo>
                <a:lnTo>
                  <a:pt x="1752" y="428"/>
                </a:lnTo>
                <a:lnTo>
                  <a:pt x="1752" y="428"/>
                </a:lnTo>
                <a:lnTo>
                  <a:pt x="1754" y="428"/>
                </a:lnTo>
                <a:lnTo>
                  <a:pt x="1755" y="428"/>
                </a:lnTo>
                <a:lnTo>
                  <a:pt x="1752" y="429"/>
                </a:lnTo>
                <a:lnTo>
                  <a:pt x="1751" y="429"/>
                </a:lnTo>
                <a:lnTo>
                  <a:pt x="1750" y="430"/>
                </a:lnTo>
                <a:lnTo>
                  <a:pt x="1748" y="430"/>
                </a:lnTo>
                <a:lnTo>
                  <a:pt x="1748" y="429"/>
                </a:lnTo>
                <a:lnTo>
                  <a:pt x="1747" y="429"/>
                </a:lnTo>
                <a:lnTo>
                  <a:pt x="1747" y="430"/>
                </a:lnTo>
                <a:lnTo>
                  <a:pt x="1745" y="430"/>
                </a:lnTo>
                <a:lnTo>
                  <a:pt x="1745" y="432"/>
                </a:lnTo>
                <a:lnTo>
                  <a:pt x="1744" y="433"/>
                </a:lnTo>
                <a:lnTo>
                  <a:pt x="1744" y="436"/>
                </a:lnTo>
                <a:lnTo>
                  <a:pt x="1744" y="437"/>
                </a:lnTo>
                <a:lnTo>
                  <a:pt x="1747" y="437"/>
                </a:lnTo>
                <a:lnTo>
                  <a:pt x="1747" y="437"/>
                </a:lnTo>
                <a:lnTo>
                  <a:pt x="1748" y="436"/>
                </a:lnTo>
                <a:lnTo>
                  <a:pt x="1750" y="434"/>
                </a:lnTo>
                <a:lnTo>
                  <a:pt x="1750" y="434"/>
                </a:lnTo>
                <a:lnTo>
                  <a:pt x="1751" y="434"/>
                </a:lnTo>
                <a:lnTo>
                  <a:pt x="1752" y="433"/>
                </a:lnTo>
                <a:lnTo>
                  <a:pt x="1754" y="433"/>
                </a:lnTo>
                <a:lnTo>
                  <a:pt x="1755" y="432"/>
                </a:lnTo>
                <a:lnTo>
                  <a:pt x="1756" y="432"/>
                </a:lnTo>
                <a:lnTo>
                  <a:pt x="1756" y="432"/>
                </a:lnTo>
                <a:lnTo>
                  <a:pt x="1755" y="432"/>
                </a:lnTo>
                <a:lnTo>
                  <a:pt x="1754" y="433"/>
                </a:lnTo>
                <a:lnTo>
                  <a:pt x="1752" y="434"/>
                </a:lnTo>
                <a:lnTo>
                  <a:pt x="1752" y="436"/>
                </a:lnTo>
                <a:lnTo>
                  <a:pt x="1752" y="436"/>
                </a:lnTo>
                <a:lnTo>
                  <a:pt x="1752" y="437"/>
                </a:lnTo>
                <a:lnTo>
                  <a:pt x="1752" y="437"/>
                </a:lnTo>
                <a:lnTo>
                  <a:pt x="1751" y="439"/>
                </a:lnTo>
                <a:lnTo>
                  <a:pt x="1751" y="439"/>
                </a:lnTo>
                <a:lnTo>
                  <a:pt x="1752" y="440"/>
                </a:lnTo>
                <a:lnTo>
                  <a:pt x="1754" y="440"/>
                </a:lnTo>
                <a:lnTo>
                  <a:pt x="1755" y="439"/>
                </a:lnTo>
                <a:lnTo>
                  <a:pt x="1756" y="440"/>
                </a:lnTo>
                <a:lnTo>
                  <a:pt x="1755" y="440"/>
                </a:lnTo>
                <a:lnTo>
                  <a:pt x="1754" y="441"/>
                </a:lnTo>
                <a:lnTo>
                  <a:pt x="1754" y="441"/>
                </a:lnTo>
                <a:lnTo>
                  <a:pt x="1751" y="440"/>
                </a:lnTo>
                <a:lnTo>
                  <a:pt x="1748" y="439"/>
                </a:lnTo>
                <a:lnTo>
                  <a:pt x="1748" y="440"/>
                </a:lnTo>
                <a:lnTo>
                  <a:pt x="1748" y="441"/>
                </a:lnTo>
                <a:lnTo>
                  <a:pt x="1748" y="443"/>
                </a:lnTo>
                <a:lnTo>
                  <a:pt x="1748" y="444"/>
                </a:lnTo>
                <a:lnTo>
                  <a:pt x="1750" y="445"/>
                </a:lnTo>
                <a:lnTo>
                  <a:pt x="1752" y="447"/>
                </a:lnTo>
                <a:lnTo>
                  <a:pt x="1752" y="448"/>
                </a:lnTo>
                <a:lnTo>
                  <a:pt x="1756" y="450"/>
                </a:lnTo>
                <a:lnTo>
                  <a:pt x="1756" y="450"/>
                </a:lnTo>
                <a:lnTo>
                  <a:pt x="1758" y="450"/>
                </a:lnTo>
                <a:lnTo>
                  <a:pt x="1759" y="450"/>
                </a:lnTo>
                <a:lnTo>
                  <a:pt x="1759" y="450"/>
                </a:lnTo>
                <a:lnTo>
                  <a:pt x="1759" y="450"/>
                </a:lnTo>
                <a:lnTo>
                  <a:pt x="1758" y="451"/>
                </a:lnTo>
                <a:lnTo>
                  <a:pt x="1758" y="451"/>
                </a:lnTo>
                <a:lnTo>
                  <a:pt x="1758" y="452"/>
                </a:lnTo>
                <a:lnTo>
                  <a:pt x="1759" y="452"/>
                </a:lnTo>
                <a:lnTo>
                  <a:pt x="1759" y="452"/>
                </a:lnTo>
                <a:lnTo>
                  <a:pt x="1759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2"/>
                </a:lnTo>
                <a:lnTo>
                  <a:pt x="1761" y="452"/>
                </a:lnTo>
                <a:lnTo>
                  <a:pt x="1762" y="452"/>
                </a:lnTo>
                <a:lnTo>
                  <a:pt x="1763" y="452"/>
                </a:lnTo>
                <a:lnTo>
                  <a:pt x="1766" y="452"/>
                </a:lnTo>
                <a:lnTo>
                  <a:pt x="1770" y="452"/>
                </a:lnTo>
                <a:lnTo>
                  <a:pt x="1772" y="451"/>
                </a:lnTo>
                <a:lnTo>
                  <a:pt x="1773" y="451"/>
                </a:lnTo>
                <a:lnTo>
                  <a:pt x="1774" y="450"/>
                </a:lnTo>
                <a:lnTo>
                  <a:pt x="1776" y="450"/>
                </a:lnTo>
                <a:lnTo>
                  <a:pt x="1780" y="445"/>
                </a:lnTo>
                <a:lnTo>
                  <a:pt x="1783" y="444"/>
                </a:lnTo>
                <a:lnTo>
                  <a:pt x="1783" y="444"/>
                </a:lnTo>
                <a:lnTo>
                  <a:pt x="1783" y="443"/>
                </a:lnTo>
                <a:lnTo>
                  <a:pt x="1784" y="443"/>
                </a:lnTo>
                <a:lnTo>
                  <a:pt x="1785" y="443"/>
                </a:lnTo>
                <a:lnTo>
                  <a:pt x="1784" y="441"/>
                </a:lnTo>
                <a:lnTo>
                  <a:pt x="1787" y="440"/>
                </a:lnTo>
                <a:lnTo>
                  <a:pt x="1787" y="440"/>
                </a:lnTo>
                <a:lnTo>
                  <a:pt x="1787" y="440"/>
                </a:lnTo>
                <a:lnTo>
                  <a:pt x="1788" y="440"/>
                </a:lnTo>
                <a:lnTo>
                  <a:pt x="1787" y="439"/>
                </a:lnTo>
                <a:lnTo>
                  <a:pt x="1787" y="437"/>
                </a:lnTo>
                <a:lnTo>
                  <a:pt x="1787" y="437"/>
                </a:lnTo>
                <a:lnTo>
                  <a:pt x="1788" y="439"/>
                </a:lnTo>
                <a:lnTo>
                  <a:pt x="1789" y="440"/>
                </a:lnTo>
                <a:lnTo>
                  <a:pt x="1789" y="440"/>
                </a:lnTo>
                <a:lnTo>
                  <a:pt x="1791" y="439"/>
                </a:lnTo>
                <a:lnTo>
                  <a:pt x="1792" y="440"/>
                </a:lnTo>
                <a:lnTo>
                  <a:pt x="1792" y="439"/>
                </a:lnTo>
                <a:lnTo>
                  <a:pt x="1792" y="439"/>
                </a:lnTo>
                <a:lnTo>
                  <a:pt x="1795" y="436"/>
                </a:lnTo>
                <a:lnTo>
                  <a:pt x="1795" y="434"/>
                </a:lnTo>
                <a:lnTo>
                  <a:pt x="1795" y="433"/>
                </a:lnTo>
                <a:lnTo>
                  <a:pt x="1795" y="433"/>
                </a:lnTo>
                <a:lnTo>
                  <a:pt x="1794" y="432"/>
                </a:lnTo>
                <a:lnTo>
                  <a:pt x="1795" y="432"/>
                </a:lnTo>
                <a:lnTo>
                  <a:pt x="1796" y="432"/>
                </a:lnTo>
                <a:lnTo>
                  <a:pt x="1795" y="430"/>
                </a:lnTo>
                <a:lnTo>
                  <a:pt x="1796" y="429"/>
                </a:lnTo>
                <a:lnTo>
                  <a:pt x="1796" y="430"/>
                </a:lnTo>
                <a:lnTo>
                  <a:pt x="1796" y="432"/>
                </a:lnTo>
                <a:lnTo>
                  <a:pt x="1796" y="433"/>
                </a:lnTo>
                <a:lnTo>
                  <a:pt x="1796" y="434"/>
                </a:lnTo>
                <a:lnTo>
                  <a:pt x="1798" y="436"/>
                </a:lnTo>
                <a:lnTo>
                  <a:pt x="1798" y="437"/>
                </a:lnTo>
                <a:lnTo>
                  <a:pt x="1799" y="437"/>
                </a:lnTo>
                <a:lnTo>
                  <a:pt x="1800" y="437"/>
                </a:lnTo>
                <a:lnTo>
                  <a:pt x="1800" y="437"/>
                </a:lnTo>
                <a:lnTo>
                  <a:pt x="1802" y="437"/>
                </a:lnTo>
                <a:lnTo>
                  <a:pt x="1803" y="439"/>
                </a:lnTo>
                <a:lnTo>
                  <a:pt x="1803" y="439"/>
                </a:lnTo>
                <a:lnTo>
                  <a:pt x="1803" y="439"/>
                </a:lnTo>
                <a:lnTo>
                  <a:pt x="1803" y="439"/>
                </a:lnTo>
                <a:lnTo>
                  <a:pt x="1802" y="439"/>
                </a:lnTo>
                <a:lnTo>
                  <a:pt x="1802" y="439"/>
                </a:lnTo>
                <a:lnTo>
                  <a:pt x="1802" y="440"/>
                </a:lnTo>
                <a:lnTo>
                  <a:pt x="1802" y="440"/>
                </a:lnTo>
                <a:lnTo>
                  <a:pt x="1802" y="441"/>
                </a:lnTo>
                <a:lnTo>
                  <a:pt x="1802" y="444"/>
                </a:lnTo>
                <a:lnTo>
                  <a:pt x="1802" y="447"/>
                </a:lnTo>
                <a:lnTo>
                  <a:pt x="1802" y="447"/>
                </a:lnTo>
                <a:lnTo>
                  <a:pt x="1802" y="448"/>
                </a:lnTo>
                <a:lnTo>
                  <a:pt x="1803" y="448"/>
                </a:lnTo>
                <a:lnTo>
                  <a:pt x="1805" y="448"/>
                </a:lnTo>
                <a:lnTo>
                  <a:pt x="1805" y="451"/>
                </a:lnTo>
                <a:lnTo>
                  <a:pt x="1805" y="454"/>
                </a:lnTo>
                <a:lnTo>
                  <a:pt x="1806" y="454"/>
                </a:lnTo>
                <a:lnTo>
                  <a:pt x="1807" y="456"/>
                </a:lnTo>
                <a:lnTo>
                  <a:pt x="1807" y="456"/>
                </a:lnTo>
                <a:lnTo>
                  <a:pt x="1809" y="458"/>
                </a:lnTo>
                <a:lnTo>
                  <a:pt x="1809" y="458"/>
                </a:lnTo>
                <a:lnTo>
                  <a:pt x="1809" y="459"/>
                </a:lnTo>
                <a:lnTo>
                  <a:pt x="1809" y="461"/>
                </a:lnTo>
                <a:lnTo>
                  <a:pt x="1810" y="461"/>
                </a:lnTo>
                <a:lnTo>
                  <a:pt x="1811" y="463"/>
                </a:lnTo>
                <a:lnTo>
                  <a:pt x="1813" y="468"/>
                </a:lnTo>
                <a:lnTo>
                  <a:pt x="1814" y="469"/>
                </a:lnTo>
                <a:lnTo>
                  <a:pt x="1816" y="472"/>
                </a:lnTo>
                <a:lnTo>
                  <a:pt x="1817" y="472"/>
                </a:lnTo>
                <a:lnTo>
                  <a:pt x="1818" y="472"/>
                </a:lnTo>
                <a:lnTo>
                  <a:pt x="1818" y="473"/>
                </a:lnTo>
                <a:lnTo>
                  <a:pt x="1817" y="474"/>
                </a:lnTo>
                <a:lnTo>
                  <a:pt x="1817" y="474"/>
                </a:lnTo>
                <a:lnTo>
                  <a:pt x="1816" y="474"/>
                </a:lnTo>
                <a:lnTo>
                  <a:pt x="1816" y="474"/>
                </a:lnTo>
                <a:lnTo>
                  <a:pt x="1817" y="476"/>
                </a:lnTo>
                <a:lnTo>
                  <a:pt x="1817" y="477"/>
                </a:lnTo>
                <a:lnTo>
                  <a:pt x="1817" y="477"/>
                </a:lnTo>
                <a:lnTo>
                  <a:pt x="1816" y="477"/>
                </a:lnTo>
                <a:lnTo>
                  <a:pt x="1814" y="476"/>
                </a:lnTo>
                <a:lnTo>
                  <a:pt x="1814" y="476"/>
                </a:lnTo>
                <a:lnTo>
                  <a:pt x="1814" y="477"/>
                </a:lnTo>
                <a:lnTo>
                  <a:pt x="1816" y="479"/>
                </a:lnTo>
                <a:lnTo>
                  <a:pt x="1817" y="481"/>
                </a:lnTo>
                <a:lnTo>
                  <a:pt x="1818" y="483"/>
                </a:lnTo>
                <a:lnTo>
                  <a:pt x="1818" y="484"/>
                </a:lnTo>
                <a:lnTo>
                  <a:pt x="1818" y="484"/>
                </a:lnTo>
                <a:lnTo>
                  <a:pt x="1818" y="485"/>
                </a:lnTo>
                <a:lnTo>
                  <a:pt x="1818" y="487"/>
                </a:lnTo>
                <a:lnTo>
                  <a:pt x="1818" y="487"/>
                </a:lnTo>
                <a:lnTo>
                  <a:pt x="1818" y="488"/>
                </a:lnTo>
                <a:lnTo>
                  <a:pt x="1822" y="488"/>
                </a:lnTo>
                <a:lnTo>
                  <a:pt x="1827" y="488"/>
                </a:lnTo>
                <a:lnTo>
                  <a:pt x="1829" y="488"/>
                </a:lnTo>
                <a:lnTo>
                  <a:pt x="1831" y="488"/>
                </a:lnTo>
                <a:lnTo>
                  <a:pt x="1832" y="487"/>
                </a:lnTo>
                <a:lnTo>
                  <a:pt x="1831" y="485"/>
                </a:lnTo>
                <a:lnTo>
                  <a:pt x="1831" y="484"/>
                </a:lnTo>
                <a:lnTo>
                  <a:pt x="1831" y="483"/>
                </a:lnTo>
                <a:lnTo>
                  <a:pt x="1831" y="481"/>
                </a:lnTo>
                <a:lnTo>
                  <a:pt x="1832" y="480"/>
                </a:lnTo>
                <a:lnTo>
                  <a:pt x="1833" y="480"/>
                </a:lnTo>
                <a:lnTo>
                  <a:pt x="1833" y="480"/>
                </a:lnTo>
                <a:lnTo>
                  <a:pt x="1835" y="480"/>
                </a:lnTo>
                <a:lnTo>
                  <a:pt x="1836" y="480"/>
                </a:lnTo>
                <a:lnTo>
                  <a:pt x="1835" y="479"/>
                </a:lnTo>
                <a:lnTo>
                  <a:pt x="1836" y="479"/>
                </a:lnTo>
                <a:lnTo>
                  <a:pt x="1839" y="479"/>
                </a:lnTo>
                <a:lnTo>
                  <a:pt x="1842" y="479"/>
                </a:lnTo>
                <a:lnTo>
                  <a:pt x="1843" y="477"/>
                </a:lnTo>
                <a:lnTo>
                  <a:pt x="1844" y="477"/>
                </a:lnTo>
                <a:lnTo>
                  <a:pt x="1844" y="479"/>
                </a:lnTo>
                <a:lnTo>
                  <a:pt x="1846" y="479"/>
                </a:lnTo>
                <a:lnTo>
                  <a:pt x="1847" y="479"/>
                </a:lnTo>
                <a:lnTo>
                  <a:pt x="1847" y="477"/>
                </a:lnTo>
                <a:lnTo>
                  <a:pt x="1849" y="473"/>
                </a:lnTo>
                <a:lnTo>
                  <a:pt x="1850" y="472"/>
                </a:lnTo>
                <a:lnTo>
                  <a:pt x="1851" y="470"/>
                </a:lnTo>
                <a:lnTo>
                  <a:pt x="1851" y="469"/>
                </a:lnTo>
                <a:lnTo>
                  <a:pt x="1851" y="468"/>
                </a:lnTo>
                <a:lnTo>
                  <a:pt x="1853" y="466"/>
                </a:lnTo>
                <a:lnTo>
                  <a:pt x="1853" y="465"/>
                </a:lnTo>
                <a:lnTo>
                  <a:pt x="1851" y="465"/>
                </a:lnTo>
                <a:lnTo>
                  <a:pt x="1851" y="463"/>
                </a:lnTo>
                <a:lnTo>
                  <a:pt x="1854" y="461"/>
                </a:lnTo>
                <a:lnTo>
                  <a:pt x="1854" y="461"/>
                </a:lnTo>
                <a:lnTo>
                  <a:pt x="1853" y="459"/>
                </a:lnTo>
                <a:lnTo>
                  <a:pt x="1853" y="458"/>
                </a:lnTo>
                <a:lnTo>
                  <a:pt x="1853" y="456"/>
                </a:lnTo>
                <a:lnTo>
                  <a:pt x="1853" y="455"/>
                </a:lnTo>
                <a:lnTo>
                  <a:pt x="1853" y="454"/>
                </a:lnTo>
                <a:lnTo>
                  <a:pt x="1854" y="454"/>
                </a:lnTo>
                <a:lnTo>
                  <a:pt x="1854" y="451"/>
                </a:lnTo>
                <a:lnTo>
                  <a:pt x="1854" y="450"/>
                </a:lnTo>
                <a:lnTo>
                  <a:pt x="1854" y="450"/>
                </a:lnTo>
                <a:lnTo>
                  <a:pt x="1854" y="447"/>
                </a:lnTo>
                <a:lnTo>
                  <a:pt x="1855" y="447"/>
                </a:lnTo>
                <a:lnTo>
                  <a:pt x="1857" y="447"/>
                </a:lnTo>
                <a:lnTo>
                  <a:pt x="1855" y="445"/>
                </a:lnTo>
                <a:lnTo>
                  <a:pt x="1854" y="445"/>
                </a:lnTo>
                <a:lnTo>
                  <a:pt x="1851" y="444"/>
                </a:lnTo>
                <a:lnTo>
                  <a:pt x="1851" y="445"/>
                </a:lnTo>
                <a:lnTo>
                  <a:pt x="1850" y="444"/>
                </a:lnTo>
                <a:lnTo>
                  <a:pt x="1850" y="444"/>
                </a:lnTo>
                <a:lnTo>
                  <a:pt x="1850" y="444"/>
                </a:lnTo>
                <a:lnTo>
                  <a:pt x="1854" y="444"/>
                </a:lnTo>
                <a:lnTo>
                  <a:pt x="1857" y="444"/>
                </a:lnTo>
                <a:lnTo>
                  <a:pt x="1858" y="444"/>
                </a:lnTo>
                <a:lnTo>
                  <a:pt x="1860" y="443"/>
                </a:lnTo>
                <a:lnTo>
                  <a:pt x="1861" y="441"/>
                </a:lnTo>
                <a:lnTo>
                  <a:pt x="1864" y="440"/>
                </a:lnTo>
                <a:lnTo>
                  <a:pt x="1864" y="440"/>
                </a:lnTo>
                <a:lnTo>
                  <a:pt x="1865" y="440"/>
                </a:lnTo>
                <a:lnTo>
                  <a:pt x="1866" y="440"/>
                </a:lnTo>
                <a:lnTo>
                  <a:pt x="1868" y="439"/>
                </a:lnTo>
                <a:lnTo>
                  <a:pt x="1869" y="439"/>
                </a:lnTo>
                <a:lnTo>
                  <a:pt x="1869" y="437"/>
                </a:lnTo>
                <a:lnTo>
                  <a:pt x="1871" y="437"/>
                </a:lnTo>
                <a:lnTo>
                  <a:pt x="1871" y="436"/>
                </a:lnTo>
                <a:lnTo>
                  <a:pt x="1871" y="436"/>
                </a:lnTo>
                <a:lnTo>
                  <a:pt x="1872" y="434"/>
                </a:lnTo>
                <a:lnTo>
                  <a:pt x="1872" y="434"/>
                </a:lnTo>
                <a:lnTo>
                  <a:pt x="1872" y="433"/>
                </a:lnTo>
                <a:lnTo>
                  <a:pt x="1871" y="434"/>
                </a:lnTo>
                <a:lnTo>
                  <a:pt x="1871" y="434"/>
                </a:lnTo>
                <a:lnTo>
                  <a:pt x="1869" y="434"/>
                </a:lnTo>
                <a:lnTo>
                  <a:pt x="1869" y="434"/>
                </a:lnTo>
                <a:lnTo>
                  <a:pt x="1868" y="434"/>
                </a:lnTo>
                <a:lnTo>
                  <a:pt x="1868" y="434"/>
                </a:lnTo>
                <a:lnTo>
                  <a:pt x="1866" y="434"/>
                </a:lnTo>
                <a:lnTo>
                  <a:pt x="1866" y="434"/>
                </a:lnTo>
                <a:lnTo>
                  <a:pt x="1868" y="433"/>
                </a:lnTo>
                <a:lnTo>
                  <a:pt x="1868" y="433"/>
                </a:lnTo>
                <a:lnTo>
                  <a:pt x="1869" y="433"/>
                </a:lnTo>
                <a:lnTo>
                  <a:pt x="1869" y="433"/>
                </a:lnTo>
                <a:lnTo>
                  <a:pt x="1871" y="433"/>
                </a:lnTo>
                <a:lnTo>
                  <a:pt x="1872" y="432"/>
                </a:lnTo>
                <a:lnTo>
                  <a:pt x="1872" y="432"/>
                </a:lnTo>
                <a:lnTo>
                  <a:pt x="1873" y="430"/>
                </a:lnTo>
                <a:lnTo>
                  <a:pt x="1875" y="429"/>
                </a:lnTo>
                <a:lnTo>
                  <a:pt x="1876" y="429"/>
                </a:lnTo>
                <a:lnTo>
                  <a:pt x="1876" y="428"/>
                </a:lnTo>
                <a:lnTo>
                  <a:pt x="1875" y="426"/>
                </a:lnTo>
                <a:lnTo>
                  <a:pt x="1875" y="426"/>
                </a:lnTo>
                <a:lnTo>
                  <a:pt x="1875" y="425"/>
                </a:lnTo>
                <a:lnTo>
                  <a:pt x="1873" y="425"/>
                </a:lnTo>
                <a:lnTo>
                  <a:pt x="1872" y="423"/>
                </a:lnTo>
                <a:lnTo>
                  <a:pt x="1872" y="423"/>
                </a:lnTo>
                <a:lnTo>
                  <a:pt x="1872" y="422"/>
                </a:lnTo>
                <a:lnTo>
                  <a:pt x="1871" y="421"/>
                </a:lnTo>
                <a:lnTo>
                  <a:pt x="1869" y="421"/>
                </a:lnTo>
                <a:lnTo>
                  <a:pt x="1868" y="419"/>
                </a:lnTo>
                <a:lnTo>
                  <a:pt x="1866" y="418"/>
                </a:lnTo>
                <a:lnTo>
                  <a:pt x="1866" y="416"/>
                </a:lnTo>
                <a:lnTo>
                  <a:pt x="1865" y="416"/>
                </a:lnTo>
                <a:lnTo>
                  <a:pt x="1864" y="418"/>
                </a:lnTo>
                <a:lnTo>
                  <a:pt x="1864" y="418"/>
                </a:lnTo>
                <a:lnTo>
                  <a:pt x="1862" y="416"/>
                </a:lnTo>
                <a:lnTo>
                  <a:pt x="1862" y="416"/>
                </a:lnTo>
                <a:lnTo>
                  <a:pt x="1862" y="416"/>
                </a:lnTo>
                <a:lnTo>
                  <a:pt x="1861" y="416"/>
                </a:lnTo>
                <a:lnTo>
                  <a:pt x="1861" y="416"/>
                </a:lnTo>
                <a:lnTo>
                  <a:pt x="1860" y="415"/>
                </a:lnTo>
                <a:lnTo>
                  <a:pt x="1860" y="415"/>
                </a:lnTo>
                <a:lnTo>
                  <a:pt x="1860" y="414"/>
                </a:lnTo>
                <a:lnTo>
                  <a:pt x="1858" y="412"/>
                </a:lnTo>
                <a:lnTo>
                  <a:pt x="1860" y="411"/>
                </a:lnTo>
                <a:lnTo>
                  <a:pt x="1858" y="410"/>
                </a:lnTo>
                <a:lnTo>
                  <a:pt x="1858" y="408"/>
                </a:lnTo>
                <a:lnTo>
                  <a:pt x="1858" y="407"/>
                </a:lnTo>
                <a:lnTo>
                  <a:pt x="1858" y="407"/>
                </a:lnTo>
                <a:lnTo>
                  <a:pt x="1858" y="405"/>
                </a:lnTo>
                <a:lnTo>
                  <a:pt x="1858" y="405"/>
                </a:lnTo>
                <a:lnTo>
                  <a:pt x="1858" y="404"/>
                </a:lnTo>
                <a:lnTo>
                  <a:pt x="1858" y="404"/>
                </a:lnTo>
                <a:lnTo>
                  <a:pt x="1858" y="403"/>
                </a:lnTo>
                <a:lnTo>
                  <a:pt x="1860" y="401"/>
                </a:lnTo>
                <a:lnTo>
                  <a:pt x="1858" y="401"/>
                </a:lnTo>
                <a:lnTo>
                  <a:pt x="1860" y="401"/>
                </a:lnTo>
                <a:lnTo>
                  <a:pt x="1861" y="401"/>
                </a:lnTo>
                <a:lnTo>
                  <a:pt x="1861" y="400"/>
                </a:lnTo>
                <a:lnTo>
                  <a:pt x="1861" y="400"/>
                </a:lnTo>
                <a:lnTo>
                  <a:pt x="1861" y="399"/>
                </a:lnTo>
                <a:lnTo>
                  <a:pt x="1861" y="397"/>
                </a:lnTo>
                <a:lnTo>
                  <a:pt x="1861" y="396"/>
                </a:lnTo>
                <a:lnTo>
                  <a:pt x="1862" y="394"/>
                </a:lnTo>
                <a:lnTo>
                  <a:pt x="1862" y="393"/>
                </a:lnTo>
                <a:lnTo>
                  <a:pt x="1862" y="393"/>
                </a:lnTo>
                <a:lnTo>
                  <a:pt x="1862" y="393"/>
                </a:lnTo>
                <a:lnTo>
                  <a:pt x="1861" y="392"/>
                </a:lnTo>
                <a:lnTo>
                  <a:pt x="1861" y="390"/>
                </a:lnTo>
                <a:lnTo>
                  <a:pt x="1861" y="390"/>
                </a:lnTo>
                <a:lnTo>
                  <a:pt x="1861" y="389"/>
                </a:lnTo>
                <a:lnTo>
                  <a:pt x="1862" y="390"/>
                </a:lnTo>
                <a:lnTo>
                  <a:pt x="1862" y="390"/>
                </a:lnTo>
                <a:lnTo>
                  <a:pt x="1864" y="390"/>
                </a:lnTo>
                <a:lnTo>
                  <a:pt x="1864" y="389"/>
                </a:lnTo>
                <a:lnTo>
                  <a:pt x="1865" y="389"/>
                </a:lnTo>
                <a:lnTo>
                  <a:pt x="1866" y="389"/>
                </a:lnTo>
                <a:lnTo>
                  <a:pt x="1866" y="388"/>
                </a:lnTo>
                <a:lnTo>
                  <a:pt x="1866" y="388"/>
                </a:lnTo>
                <a:lnTo>
                  <a:pt x="1866" y="388"/>
                </a:lnTo>
                <a:lnTo>
                  <a:pt x="1865" y="388"/>
                </a:lnTo>
                <a:lnTo>
                  <a:pt x="1866" y="386"/>
                </a:lnTo>
                <a:lnTo>
                  <a:pt x="1866" y="386"/>
                </a:lnTo>
                <a:lnTo>
                  <a:pt x="1866" y="385"/>
                </a:lnTo>
                <a:lnTo>
                  <a:pt x="1865" y="385"/>
                </a:lnTo>
                <a:lnTo>
                  <a:pt x="1865" y="383"/>
                </a:lnTo>
                <a:lnTo>
                  <a:pt x="1865" y="383"/>
                </a:lnTo>
                <a:lnTo>
                  <a:pt x="1866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9" y="385"/>
                </a:lnTo>
                <a:lnTo>
                  <a:pt x="1871" y="383"/>
                </a:lnTo>
                <a:lnTo>
                  <a:pt x="1871" y="383"/>
                </a:lnTo>
                <a:lnTo>
                  <a:pt x="1871" y="382"/>
                </a:lnTo>
                <a:lnTo>
                  <a:pt x="1871" y="382"/>
                </a:lnTo>
                <a:lnTo>
                  <a:pt x="1869" y="382"/>
                </a:lnTo>
                <a:lnTo>
                  <a:pt x="1869" y="382"/>
                </a:lnTo>
                <a:lnTo>
                  <a:pt x="1871" y="382"/>
                </a:lnTo>
                <a:lnTo>
                  <a:pt x="1872" y="381"/>
                </a:lnTo>
                <a:lnTo>
                  <a:pt x="1872" y="381"/>
                </a:lnTo>
                <a:lnTo>
                  <a:pt x="1872" y="379"/>
                </a:lnTo>
                <a:lnTo>
                  <a:pt x="1873" y="379"/>
                </a:lnTo>
                <a:lnTo>
                  <a:pt x="1873" y="379"/>
                </a:lnTo>
                <a:lnTo>
                  <a:pt x="1875" y="379"/>
                </a:lnTo>
                <a:lnTo>
                  <a:pt x="1875" y="379"/>
                </a:lnTo>
                <a:lnTo>
                  <a:pt x="1875" y="379"/>
                </a:lnTo>
                <a:lnTo>
                  <a:pt x="1873" y="378"/>
                </a:lnTo>
                <a:lnTo>
                  <a:pt x="1875" y="378"/>
                </a:lnTo>
                <a:lnTo>
                  <a:pt x="1876" y="378"/>
                </a:lnTo>
                <a:lnTo>
                  <a:pt x="1879" y="377"/>
                </a:lnTo>
                <a:lnTo>
                  <a:pt x="1879" y="375"/>
                </a:lnTo>
                <a:lnTo>
                  <a:pt x="1879" y="375"/>
                </a:lnTo>
                <a:lnTo>
                  <a:pt x="1880" y="375"/>
                </a:lnTo>
                <a:lnTo>
                  <a:pt x="1880" y="375"/>
                </a:lnTo>
                <a:lnTo>
                  <a:pt x="1880" y="375"/>
                </a:lnTo>
                <a:lnTo>
                  <a:pt x="1882" y="375"/>
                </a:lnTo>
                <a:lnTo>
                  <a:pt x="1882" y="375"/>
                </a:lnTo>
                <a:lnTo>
                  <a:pt x="1883" y="375"/>
                </a:lnTo>
                <a:lnTo>
                  <a:pt x="1883" y="374"/>
                </a:lnTo>
                <a:lnTo>
                  <a:pt x="1884" y="372"/>
                </a:lnTo>
                <a:lnTo>
                  <a:pt x="1887" y="372"/>
                </a:lnTo>
                <a:lnTo>
                  <a:pt x="1888" y="371"/>
                </a:lnTo>
                <a:lnTo>
                  <a:pt x="1890" y="371"/>
                </a:lnTo>
                <a:lnTo>
                  <a:pt x="1893" y="370"/>
                </a:lnTo>
                <a:lnTo>
                  <a:pt x="1893" y="370"/>
                </a:lnTo>
                <a:lnTo>
                  <a:pt x="1895" y="364"/>
                </a:lnTo>
                <a:lnTo>
                  <a:pt x="1898" y="363"/>
                </a:lnTo>
                <a:lnTo>
                  <a:pt x="1899" y="361"/>
                </a:lnTo>
                <a:lnTo>
                  <a:pt x="1899" y="361"/>
                </a:lnTo>
                <a:lnTo>
                  <a:pt x="1899" y="360"/>
                </a:lnTo>
                <a:lnTo>
                  <a:pt x="1898" y="359"/>
                </a:lnTo>
                <a:lnTo>
                  <a:pt x="1898" y="357"/>
                </a:lnTo>
                <a:lnTo>
                  <a:pt x="1898" y="356"/>
                </a:lnTo>
                <a:lnTo>
                  <a:pt x="1897" y="356"/>
                </a:lnTo>
                <a:lnTo>
                  <a:pt x="1897" y="354"/>
                </a:lnTo>
                <a:lnTo>
                  <a:pt x="1897" y="354"/>
                </a:lnTo>
                <a:lnTo>
                  <a:pt x="1898" y="353"/>
                </a:lnTo>
                <a:lnTo>
                  <a:pt x="1899" y="352"/>
                </a:lnTo>
                <a:lnTo>
                  <a:pt x="1901" y="350"/>
                </a:lnTo>
                <a:lnTo>
                  <a:pt x="1901" y="349"/>
                </a:lnTo>
                <a:lnTo>
                  <a:pt x="1901" y="349"/>
                </a:lnTo>
                <a:lnTo>
                  <a:pt x="1899" y="348"/>
                </a:lnTo>
                <a:lnTo>
                  <a:pt x="1899" y="348"/>
                </a:lnTo>
                <a:lnTo>
                  <a:pt x="1899" y="348"/>
                </a:lnTo>
                <a:lnTo>
                  <a:pt x="1899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6"/>
                </a:lnTo>
                <a:lnTo>
                  <a:pt x="1899" y="346"/>
                </a:lnTo>
                <a:lnTo>
                  <a:pt x="1899" y="346"/>
                </a:lnTo>
                <a:lnTo>
                  <a:pt x="1901" y="346"/>
                </a:lnTo>
                <a:lnTo>
                  <a:pt x="1901" y="346"/>
                </a:lnTo>
                <a:lnTo>
                  <a:pt x="1904" y="345"/>
                </a:lnTo>
                <a:lnTo>
                  <a:pt x="1904" y="345"/>
                </a:lnTo>
                <a:lnTo>
                  <a:pt x="1904" y="345"/>
                </a:lnTo>
                <a:lnTo>
                  <a:pt x="1904" y="343"/>
                </a:lnTo>
                <a:lnTo>
                  <a:pt x="1904" y="343"/>
                </a:lnTo>
                <a:lnTo>
                  <a:pt x="1905" y="343"/>
                </a:lnTo>
                <a:lnTo>
                  <a:pt x="1906" y="343"/>
                </a:lnTo>
                <a:lnTo>
                  <a:pt x="1906" y="343"/>
                </a:lnTo>
                <a:lnTo>
                  <a:pt x="1905" y="343"/>
                </a:lnTo>
                <a:lnTo>
                  <a:pt x="1905" y="342"/>
                </a:lnTo>
                <a:lnTo>
                  <a:pt x="1906" y="342"/>
                </a:lnTo>
                <a:lnTo>
                  <a:pt x="1908" y="342"/>
                </a:lnTo>
                <a:lnTo>
                  <a:pt x="1908" y="341"/>
                </a:lnTo>
                <a:lnTo>
                  <a:pt x="1908" y="341"/>
                </a:lnTo>
                <a:lnTo>
                  <a:pt x="1908" y="339"/>
                </a:lnTo>
                <a:lnTo>
                  <a:pt x="1908" y="339"/>
                </a:lnTo>
                <a:lnTo>
                  <a:pt x="1908" y="338"/>
                </a:lnTo>
                <a:lnTo>
                  <a:pt x="1909" y="339"/>
                </a:lnTo>
                <a:lnTo>
                  <a:pt x="1909" y="339"/>
                </a:lnTo>
                <a:lnTo>
                  <a:pt x="1910" y="339"/>
                </a:lnTo>
                <a:lnTo>
                  <a:pt x="1912" y="338"/>
                </a:lnTo>
                <a:lnTo>
                  <a:pt x="1913" y="339"/>
                </a:lnTo>
                <a:lnTo>
                  <a:pt x="1915" y="341"/>
                </a:lnTo>
                <a:lnTo>
                  <a:pt x="1916" y="341"/>
                </a:lnTo>
                <a:lnTo>
                  <a:pt x="1916" y="339"/>
                </a:lnTo>
                <a:lnTo>
                  <a:pt x="1917" y="339"/>
                </a:lnTo>
                <a:lnTo>
                  <a:pt x="1920" y="339"/>
                </a:lnTo>
                <a:lnTo>
                  <a:pt x="1920" y="339"/>
                </a:lnTo>
                <a:lnTo>
                  <a:pt x="1923" y="339"/>
                </a:lnTo>
                <a:lnTo>
                  <a:pt x="1926" y="339"/>
                </a:lnTo>
                <a:lnTo>
                  <a:pt x="1926" y="339"/>
                </a:lnTo>
                <a:lnTo>
                  <a:pt x="1927" y="339"/>
                </a:lnTo>
                <a:lnTo>
                  <a:pt x="1928" y="339"/>
                </a:lnTo>
                <a:lnTo>
                  <a:pt x="1930" y="339"/>
                </a:lnTo>
                <a:lnTo>
                  <a:pt x="1930" y="339"/>
                </a:lnTo>
                <a:lnTo>
                  <a:pt x="1930" y="339"/>
                </a:lnTo>
                <a:lnTo>
                  <a:pt x="1930" y="341"/>
                </a:lnTo>
                <a:lnTo>
                  <a:pt x="1930" y="342"/>
                </a:lnTo>
                <a:lnTo>
                  <a:pt x="1931" y="342"/>
                </a:lnTo>
                <a:lnTo>
                  <a:pt x="1931" y="342"/>
                </a:lnTo>
                <a:lnTo>
                  <a:pt x="1935" y="343"/>
                </a:lnTo>
                <a:lnTo>
                  <a:pt x="1937" y="345"/>
                </a:lnTo>
                <a:lnTo>
                  <a:pt x="1937" y="346"/>
                </a:lnTo>
                <a:lnTo>
                  <a:pt x="1935" y="348"/>
                </a:lnTo>
                <a:lnTo>
                  <a:pt x="1935" y="350"/>
                </a:lnTo>
                <a:lnTo>
                  <a:pt x="1937" y="350"/>
                </a:lnTo>
                <a:lnTo>
                  <a:pt x="1937" y="350"/>
                </a:lnTo>
                <a:lnTo>
                  <a:pt x="1937" y="352"/>
                </a:lnTo>
                <a:lnTo>
                  <a:pt x="1935" y="352"/>
                </a:lnTo>
                <a:lnTo>
                  <a:pt x="1935" y="353"/>
                </a:lnTo>
                <a:lnTo>
                  <a:pt x="1935" y="353"/>
                </a:lnTo>
                <a:lnTo>
                  <a:pt x="1935" y="354"/>
                </a:lnTo>
                <a:lnTo>
                  <a:pt x="1935" y="354"/>
                </a:lnTo>
                <a:lnTo>
                  <a:pt x="1934" y="354"/>
                </a:lnTo>
                <a:lnTo>
                  <a:pt x="1932" y="353"/>
                </a:lnTo>
                <a:lnTo>
                  <a:pt x="1931" y="354"/>
                </a:lnTo>
                <a:lnTo>
                  <a:pt x="1930" y="354"/>
                </a:lnTo>
                <a:lnTo>
                  <a:pt x="1928" y="354"/>
                </a:lnTo>
                <a:lnTo>
                  <a:pt x="1928" y="356"/>
                </a:lnTo>
                <a:lnTo>
                  <a:pt x="1928" y="357"/>
                </a:lnTo>
                <a:lnTo>
                  <a:pt x="1926" y="360"/>
                </a:lnTo>
                <a:lnTo>
                  <a:pt x="1924" y="361"/>
                </a:lnTo>
                <a:lnTo>
                  <a:pt x="1923" y="363"/>
                </a:lnTo>
                <a:lnTo>
                  <a:pt x="1923" y="363"/>
                </a:lnTo>
                <a:lnTo>
                  <a:pt x="1920" y="365"/>
                </a:lnTo>
                <a:lnTo>
                  <a:pt x="1920" y="367"/>
                </a:lnTo>
                <a:lnTo>
                  <a:pt x="1919" y="367"/>
                </a:lnTo>
                <a:lnTo>
                  <a:pt x="1916" y="368"/>
                </a:lnTo>
                <a:lnTo>
                  <a:pt x="1915" y="370"/>
                </a:lnTo>
                <a:lnTo>
                  <a:pt x="1915" y="370"/>
                </a:lnTo>
                <a:lnTo>
                  <a:pt x="1912" y="372"/>
                </a:lnTo>
                <a:lnTo>
                  <a:pt x="1909" y="372"/>
                </a:lnTo>
                <a:lnTo>
                  <a:pt x="1909" y="374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6" y="375"/>
                </a:lnTo>
                <a:lnTo>
                  <a:pt x="1908" y="377"/>
                </a:lnTo>
                <a:lnTo>
                  <a:pt x="1908" y="377"/>
                </a:lnTo>
                <a:lnTo>
                  <a:pt x="1908" y="378"/>
                </a:lnTo>
                <a:lnTo>
                  <a:pt x="1905" y="378"/>
                </a:lnTo>
                <a:lnTo>
                  <a:pt x="1904" y="379"/>
                </a:lnTo>
                <a:lnTo>
                  <a:pt x="1902" y="378"/>
                </a:lnTo>
                <a:lnTo>
                  <a:pt x="1901" y="379"/>
                </a:lnTo>
                <a:lnTo>
                  <a:pt x="1901" y="379"/>
                </a:lnTo>
                <a:lnTo>
                  <a:pt x="1901" y="381"/>
                </a:lnTo>
                <a:lnTo>
                  <a:pt x="1901" y="382"/>
                </a:lnTo>
                <a:lnTo>
                  <a:pt x="1899" y="382"/>
                </a:lnTo>
                <a:lnTo>
                  <a:pt x="1899" y="383"/>
                </a:lnTo>
                <a:lnTo>
                  <a:pt x="1897" y="385"/>
                </a:lnTo>
                <a:lnTo>
                  <a:pt x="1897" y="386"/>
                </a:lnTo>
                <a:lnTo>
                  <a:pt x="1897" y="386"/>
                </a:lnTo>
                <a:lnTo>
                  <a:pt x="1895" y="388"/>
                </a:lnTo>
                <a:lnTo>
                  <a:pt x="1897" y="389"/>
                </a:lnTo>
                <a:lnTo>
                  <a:pt x="1897" y="390"/>
                </a:lnTo>
                <a:lnTo>
                  <a:pt x="1898" y="392"/>
                </a:lnTo>
                <a:lnTo>
                  <a:pt x="1898" y="393"/>
                </a:lnTo>
                <a:lnTo>
                  <a:pt x="1898" y="393"/>
                </a:lnTo>
                <a:lnTo>
                  <a:pt x="1898" y="394"/>
                </a:lnTo>
                <a:lnTo>
                  <a:pt x="1898" y="397"/>
                </a:lnTo>
                <a:lnTo>
                  <a:pt x="1898" y="399"/>
                </a:lnTo>
                <a:lnTo>
                  <a:pt x="1899" y="400"/>
                </a:lnTo>
                <a:lnTo>
                  <a:pt x="1901" y="401"/>
                </a:lnTo>
                <a:lnTo>
                  <a:pt x="1901" y="401"/>
                </a:lnTo>
                <a:lnTo>
                  <a:pt x="1901" y="403"/>
                </a:lnTo>
                <a:lnTo>
                  <a:pt x="1901" y="403"/>
                </a:lnTo>
                <a:lnTo>
                  <a:pt x="1901" y="403"/>
                </a:lnTo>
                <a:lnTo>
                  <a:pt x="1899" y="403"/>
                </a:lnTo>
                <a:lnTo>
                  <a:pt x="1899" y="403"/>
                </a:lnTo>
                <a:lnTo>
                  <a:pt x="1899" y="404"/>
                </a:lnTo>
                <a:lnTo>
                  <a:pt x="1901" y="404"/>
                </a:lnTo>
                <a:lnTo>
                  <a:pt x="1901" y="404"/>
                </a:lnTo>
                <a:lnTo>
                  <a:pt x="1899" y="404"/>
                </a:lnTo>
                <a:lnTo>
                  <a:pt x="1899" y="404"/>
                </a:lnTo>
                <a:lnTo>
                  <a:pt x="1899" y="405"/>
                </a:lnTo>
                <a:lnTo>
                  <a:pt x="1899" y="407"/>
                </a:lnTo>
                <a:lnTo>
                  <a:pt x="1899" y="408"/>
                </a:lnTo>
                <a:lnTo>
                  <a:pt x="1899" y="410"/>
                </a:lnTo>
                <a:lnTo>
                  <a:pt x="1898" y="411"/>
                </a:lnTo>
                <a:lnTo>
                  <a:pt x="1898" y="411"/>
                </a:lnTo>
                <a:lnTo>
                  <a:pt x="1898" y="414"/>
                </a:lnTo>
                <a:lnTo>
                  <a:pt x="1899" y="415"/>
                </a:lnTo>
                <a:lnTo>
                  <a:pt x="1899" y="415"/>
                </a:lnTo>
                <a:lnTo>
                  <a:pt x="1899" y="416"/>
                </a:lnTo>
                <a:lnTo>
                  <a:pt x="1899" y="416"/>
                </a:lnTo>
                <a:lnTo>
                  <a:pt x="1899" y="418"/>
                </a:lnTo>
                <a:lnTo>
                  <a:pt x="1901" y="418"/>
                </a:lnTo>
                <a:lnTo>
                  <a:pt x="1902" y="416"/>
                </a:lnTo>
                <a:lnTo>
                  <a:pt x="1902" y="416"/>
                </a:lnTo>
                <a:lnTo>
                  <a:pt x="1904" y="418"/>
                </a:lnTo>
                <a:lnTo>
                  <a:pt x="1904" y="418"/>
                </a:lnTo>
                <a:lnTo>
                  <a:pt x="1906" y="419"/>
                </a:lnTo>
                <a:lnTo>
                  <a:pt x="1909" y="421"/>
                </a:lnTo>
                <a:lnTo>
                  <a:pt x="1910" y="421"/>
                </a:lnTo>
                <a:lnTo>
                  <a:pt x="1910" y="421"/>
                </a:lnTo>
                <a:lnTo>
                  <a:pt x="1910" y="421"/>
                </a:lnTo>
                <a:lnTo>
                  <a:pt x="1909" y="422"/>
                </a:lnTo>
                <a:lnTo>
                  <a:pt x="1909" y="422"/>
                </a:lnTo>
                <a:lnTo>
                  <a:pt x="1910" y="422"/>
                </a:lnTo>
                <a:lnTo>
                  <a:pt x="1910" y="422"/>
                </a:lnTo>
                <a:lnTo>
                  <a:pt x="1910" y="422"/>
                </a:lnTo>
                <a:lnTo>
                  <a:pt x="1909" y="422"/>
                </a:lnTo>
                <a:lnTo>
                  <a:pt x="1909" y="422"/>
                </a:lnTo>
                <a:lnTo>
                  <a:pt x="1909" y="423"/>
                </a:lnTo>
                <a:lnTo>
                  <a:pt x="1909" y="423"/>
                </a:lnTo>
                <a:lnTo>
                  <a:pt x="1909" y="425"/>
                </a:lnTo>
                <a:lnTo>
                  <a:pt x="1909" y="425"/>
                </a:lnTo>
                <a:lnTo>
                  <a:pt x="1909" y="425"/>
                </a:lnTo>
                <a:lnTo>
                  <a:pt x="1910" y="425"/>
                </a:lnTo>
                <a:lnTo>
                  <a:pt x="1910" y="425"/>
                </a:lnTo>
                <a:lnTo>
                  <a:pt x="1912" y="425"/>
                </a:lnTo>
                <a:lnTo>
                  <a:pt x="1912" y="425"/>
                </a:lnTo>
                <a:lnTo>
                  <a:pt x="1912" y="423"/>
                </a:lnTo>
                <a:lnTo>
                  <a:pt x="1913" y="423"/>
                </a:lnTo>
                <a:lnTo>
                  <a:pt x="1913" y="422"/>
                </a:lnTo>
                <a:lnTo>
                  <a:pt x="1913" y="422"/>
                </a:lnTo>
                <a:lnTo>
                  <a:pt x="1915" y="423"/>
                </a:lnTo>
                <a:lnTo>
                  <a:pt x="1915" y="425"/>
                </a:lnTo>
                <a:lnTo>
                  <a:pt x="1916" y="425"/>
                </a:lnTo>
                <a:lnTo>
                  <a:pt x="1916" y="425"/>
                </a:lnTo>
                <a:lnTo>
                  <a:pt x="1916" y="426"/>
                </a:lnTo>
                <a:lnTo>
                  <a:pt x="1915" y="426"/>
                </a:lnTo>
                <a:lnTo>
                  <a:pt x="1915" y="428"/>
                </a:lnTo>
                <a:lnTo>
                  <a:pt x="1913" y="428"/>
                </a:lnTo>
                <a:lnTo>
                  <a:pt x="1915" y="428"/>
                </a:lnTo>
                <a:lnTo>
                  <a:pt x="1916" y="428"/>
                </a:lnTo>
                <a:lnTo>
                  <a:pt x="1917" y="426"/>
                </a:lnTo>
                <a:lnTo>
                  <a:pt x="1919" y="426"/>
                </a:lnTo>
                <a:lnTo>
                  <a:pt x="1920" y="426"/>
                </a:lnTo>
                <a:lnTo>
                  <a:pt x="1921" y="426"/>
                </a:lnTo>
                <a:lnTo>
                  <a:pt x="1924" y="425"/>
                </a:lnTo>
                <a:lnTo>
                  <a:pt x="1927" y="425"/>
                </a:lnTo>
                <a:lnTo>
                  <a:pt x="1928" y="425"/>
                </a:lnTo>
                <a:lnTo>
                  <a:pt x="1928" y="425"/>
                </a:lnTo>
                <a:lnTo>
                  <a:pt x="1930" y="423"/>
                </a:lnTo>
                <a:lnTo>
                  <a:pt x="1931" y="423"/>
                </a:lnTo>
                <a:lnTo>
                  <a:pt x="1932" y="423"/>
                </a:lnTo>
                <a:lnTo>
                  <a:pt x="1934" y="422"/>
                </a:lnTo>
                <a:lnTo>
                  <a:pt x="1935" y="422"/>
                </a:lnTo>
                <a:lnTo>
                  <a:pt x="1938" y="422"/>
                </a:lnTo>
                <a:lnTo>
                  <a:pt x="1938" y="421"/>
                </a:lnTo>
                <a:lnTo>
                  <a:pt x="1939" y="421"/>
                </a:lnTo>
                <a:lnTo>
                  <a:pt x="1939" y="422"/>
                </a:lnTo>
                <a:lnTo>
                  <a:pt x="1941" y="422"/>
                </a:lnTo>
                <a:lnTo>
                  <a:pt x="1941" y="421"/>
                </a:lnTo>
                <a:lnTo>
                  <a:pt x="1942" y="421"/>
                </a:lnTo>
                <a:lnTo>
                  <a:pt x="1944" y="421"/>
                </a:lnTo>
                <a:lnTo>
                  <a:pt x="1944" y="421"/>
                </a:lnTo>
                <a:lnTo>
                  <a:pt x="1942" y="419"/>
                </a:lnTo>
                <a:lnTo>
                  <a:pt x="1942" y="419"/>
                </a:lnTo>
                <a:lnTo>
                  <a:pt x="1944" y="419"/>
                </a:lnTo>
                <a:lnTo>
                  <a:pt x="1945" y="419"/>
                </a:lnTo>
                <a:lnTo>
                  <a:pt x="1946" y="419"/>
                </a:lnTo>
                <a:lnTo>
                  <a:pt x="1946" y="419"/>
                </a:lnTo>
                <a:lnTo>
                  <a:pt x="1948" y="418"/>
                </a:lnTo>
                <a:lnTo>
                  <a:pt x="1948" y="416"/>
                </a:lnTo>
                <a:lnTo>
                  <a:pt x="1949" y="416"/>
                </a:lnTo>
                <a:lnTo>
                  <a:pt x="1948" y="416"/>
                </a:lnTo>
                <a:lnTo>
                  <a:pt x="1948" y="418"/>
                </a:lnTo>
                <a:lnTo>
                  <a:pt x="1948" y="419"/>
                </a:lnTo>
                <a:lnTo>
                  <a:pt x="1948" y="419"/>
                </a:lnTo>
                <a:lnTo>
                  <a:pt x="1949" y="419"/>
                </a:lnTo>
                <a:lnTo>
                  <a:pt x="1949" y="419"/>
                </a:lnTo>
                <a:lnTo>
                  <a:pt x="1952" y="419"/>
                </a:lnTo>
                <a:lnTo>
                  <a:pt x="1953" y="418"/>
                </a:lnTo>
                <a:lnTo>
                  <a:pt x="1955" y="418"/>
                </a:lnTo>
                <a:lnTo>
                  <a:pt x="1955" y="418"/>
                </a:lnTo>
                <a:lnTo>
                  <a:pt x="1956" y="419"/>
                </a:lnTo>
                <a:lnTo>
                  <a:pt x="1957" y="418"/>
                </a:lnTo>
                <a:lnTo>
                  <a:pt x="1959" y="418"/>
                </a:lnTo>
                <a:lnTo>
                  <a:pt x="1959" y="418"/>
                </a:lnTo>
                <a:lnTo>
                  <a:pt x="1960" y="418"/>
                </a:lnTo>
                <a:lnTo>
                  <a:pt x="1963" y="418"/>
                </a:lnTo>
                <a:lnTo>
                  <a:pt x="1967" y="415"/>
                </a:lnTo>
                <a:lnTo>
                  <a:pt x="1967" y="416"/>
                </a:lnTo>
                <a:lnTo>
                  <a:pt x="1968" y="416"/>
                </a:lnTo>
                <a:lnTo>
                  <a:pt x="1968" y="418"/>
                </a:lnTo>
                <a:lnTo>
                  <a:pt x="1967" y="418"/>
                </a:lnTo>
                <a:lnTo>
                  <a:pt x="1967" y="418"/>
                </a:lnTo>
                <a:lnTo>
                  <a:pt x="1967" y="418"/>
                </a:lnTo>
                <a:lnTo>
                  <a:pt x="1968" y="421"/>
                </a:lnTo>
                <a:lnTo>
                  <a:pt x="1970" y="421"/>
                </a:lnTo>
                <a:lnTo>
                  <a:pt x="1972" y="422"/>
                </a:lnTo>
                <a:lnTo>
                  <a:pt x="1975" y="423"/>
                </a:lnTo>
                <a:lnTo>
                  <a:pt x="1977" y="422"/>
                </a:lnTo>
                <a:lnTo>
                  <a:pt x="1978" y="422"/>
                </a:lnTo>
                <a:lnTo>
                  <a:pt x="1979" y="423"/>
                </a:lnTo>
                <a:lnTo>
                  <a:pt x="1981" y="425"/>
                </a:lnTo>
                <a:lnTo>
                  <a:pt x="1981" y="425"/>
                </a:lnTo>
                <a:lnTo>
                  <a:pt x="1982" y="426"/>
                </a:lnTo>
                <a:lnTo>
                  <a:pt x="1982" y="426"/>
                </a:lnTo>
                <a:lnTo>
                  <a:pt x="1982" y="428"/>
                </a:lnTo>
                <a:lnTo>
                  <a:pt x="1978" y="426"/>
                </a:lnTo>
                <a:lnTo>
                  <a:pt x="1972" y="425"/>
                </a:lnTo>
                <a:lnTo>
                  <a:pt x="1972" y="426"/>
                </a:lnTo>
                <a:lnTo>
                  <a:pt x="1971" y="426"/>
                </a:lnTo>
                <a:lnTo>
                  <a:pt x="1971" y="428"/>
                </a:lnTo>
                <a:lnTo>
                  <a:pt x="1971" y="428"/>
                </a:lnTo>
                <a:lnTo>
                  <a:pt x="1970" y="428"/>
                </a:lnTo>
                <a:lnTo>
                  <a:pt x="1968" y="428"/>
                </a:lnTo>
                <a:lnTo>
                  <a:pt x="1967" y="428"/>
                </a:lnTo>
                <a:lnTo>
                  <a:pt x="1967" y="428"/>
                </a:lnTo>
                <a:lnTo>
                  <a:pt x="1966" y="428"/>
                </a:lnTo>
                <a:lnTo>
                  <a:pt x="1966" y="429"/>
                </a:lnTo>
                <a:lnTo>
                  <a:pt x="1964" y="430"/>
                </a:lnTo>
                <a:lnTo>
                  <a:pt x="1964" y="429"/>
                </a:lnTo>
                <a:lnTo>
                  <a:pt x="1963" y="429"/>
                </a:lnTo>
                <a:lnTo>
                  <a:pt x="1963" y="429"/>
                </a:lnTo>
                <a:lnTo>
                  <a:pt x="1961" y="429"/>
                </a:lnTo>
                <a:lnTo>
                  <a:pt x="1961" y="430"/>
                </a:lnTo>
                <a:lnTo>
                  <a:pt x="1963" y="432"/>
                </a:lnTo>
                <a:lnTo>
                  <a:pt x="1961" y="433"/>
                </a:lnTo>
                <a:lnTo>
                  <a:pt x="1961" y="433"/>
                </a:lnTo>
                <a:lnTo>
                  <a:pt x="1960" y="433"/>
                </a:lnTo>
                <a:lnTo>
                  <a:pt x="1956" y="433"/>
                </a:lnTo>
                <a:lnTo>
                  <a:pt x="1952" y="433"/>
                </a:lnTo>
                <a:lnTo>
                  <a:pt x="1950" y="433"/>
                </a:lnTo>
                <a:lnTo>
                  <a:pt x="1949" y="432"/>
                </a:lnTo>
                <a:lnTo>
                  <a:pt x="1948" y="432"/>
                </a:lnTo>
                <a:lnTo>
                  <a:pt x="1941" y="430"/>
                </a:lnTo>
                <a:lnTo>
                  <a:pt x="1939" y="430"/>
                </a:lnTo>
                <a:lnTo>
                  <a:pt x="1938" y="430"/>
                </a:lnTo>
                <a:lnTo>
                  <a:pt x="1938" y="432"/>
                </a:lnTo>
                <a:lnTo>
                  <a:pt x="1938" y="432"/>
                </a:lnTo>
                <a:lnTo>
                  <a:pt x="1937" y="432"/>
                </a:lnTo>
                <a:lnTo>
                  <a:pt x="1932" y="432"/>
                </a:lnTo>
                <a:lnTo>
                  <a:pt x="1930" y="433"/>
                </a:lnTo>
                <a:lnTo>
                  <a:pt x="1927" y="433"/>
                </a:lnTo>
                <a:lnTo>
                  <a:pt x="1926" y="434"/>
                </a:lnTo>
                <a:lnTo>
                  <a:pt x="1924" y="434"/>
                </a:lnTo>
                <a:lnTo>
                  <a:pt x="1924" y="436"/>
                </a:lnTo>
                <a:lnTo>
                  <a:pt x="1921" y="436"/>
                </a:lnTo>
                <a:lnTo>
                  <a:pt x="1920" y="436"/>
                </a:lnTo>
                <a:lnTo>
                  <a:pt x="1919" y="437"/>
                </a:lnTo>
                <a:lnTo>
                  <a:pt x="1919" y="439"/>
                </a:lnTo>
                <a:lnTo>
                  <a:pt x="1919" y="439"/>
                </a:lnTo>
                <a:lnTo>
                  <a:pt x="1919" y="439"/>
                </a:lnTo>
                <a:lnTo>
                  <a:pt x="1919" y="440"/>
                </a:lnTo>
                <a:lnTo>
                  <a:pt x="1919" y="440"/>
                </a:lnTo>
                <a:lnTo>
                  <a:pt x="1919" y="440"/>
                </a:lnTo>
                <a:lnTo>
                  <a:pt x="1919" y="441"/>
                </a:lnTo>
                <a:lnTo>
                  <a:pt x="1919" y="443"/>
                </a:lnTo>
                <a:lnTo>
                  <a:pt x="1919" y="443"/>
                </a:lnTo>
                <a:lnTo>
                  <a:pt x="1920" y="443"/>
                </a:lnTo>
                <a:lnTo>
                  <a:pt x="1920" y="443"/>
                </a:lnTo>
                <a:lnTo>
                  <a:pt x="1919" y="443"/>
                </a:lnTo>
                <a:lnTo>
                  <a:pt x="1919" y="444"/>
                </a:lnTo>
                <a:lnTo>
                  <a:pt x="1919" y="445"/>
                </a:lnTo>
                <a:lnTo>
                  <a:pt x="1920" y="447"/>
                </a:lnTo>
                <a:lnTo>
                  <a:pt x="1920" y="447"/>
                </a:lnTo>
                <a:lnTo>
                  <a:pt x="1921" y="448"/>
                </a:lnTo>
                <a:lnTo>
                  <a:pt x="1924" y="450"/>
                </a:lnTo>
                <a:lnTo>
                  <a:pt x="1924" y="450"/>
                </a:lnTo>
                <a:lnTo>
                  <a:pt x="1926" y="450"/>
                </a:lnTo>
                <a:lnTo>
                  <a:pt x="1926" y="448"/>
                </a:lnTo>
                <a:lnTo>
                  <a:pt x="1927" y="448"/>
                </a:lnTo>
                <a:lnTo>
                  <a:pt x="1927" y="448"/>
                </a:lnTo>
                <a:lnTo>
                  <a:pt x="1928" y="448"/>
                </a:lnTo>
                <a:lnTo>
                  <a:pt x="1928" y="450"/>
                </a:lnTo>
                <a:lnTo>
                  <a:pt x="1928" y="450"/>
                </a:lnTo>
                <a:lnTo>
                  <a:pt x="1928" y="450"/>
                </a:lnTo>
                <a:lnTo>
                  <a:pt x="1928" y="452"/>
                </a:lnTo>
                <a:lnTo>
                  <a:pt x="1927" y="455"/>
                </a:lnTo>
                <a:lnTo>
                  <a:pt x="1927" y="455"/>
                </a:lnTo>
                <a:lnTo>
                  <a:pt x="1927" y="456"/>
                </a:lnTo>
                <a:lnTo>
                  <a:pt x="1927" y="458"/>
                </a:lnTo>
                <a:lnTo>
                  <a:pt x="1927" y="462"/>
                </a:lnTo>
                <a:lnTo>
                  <a:pt x="1927" y="463"/>
                </a:lnTo>
                <a:lnTo>
                  <a:pt x="1926" y="465"/>
                </a:lnTo>
                <a:lnTo>
                  <a:pt x="1924" y="466"/>
                </a:lnTo>
                <a:lnTo>
                  <a:pt x="1923" y="466"/>
                </a:lnTo>
                <a:lnTo>
                  <a:pt x="1920" y="468"/>
                </a:lnTo>
                <a:lnTo>
                  <a:pt x="1917" y="466"/>
                </a:lnTo>
                <a:lnTo>
                  <a:pt x="1916" y="462"/>
                </a:lnTo>
                <a:lnTo>
                  <a:pt x="1915" y="462"/>
                </a:lnTo>
                <a:lnTo>
                  <a:pt x="1910" y="459"/>
                </a:lnTo>
                <a:lnTo>
                  <a:pt x="1910" y="458"/>
                </a:lnTo>
                <a:lnTo>
                  <a:pt x="1909" y="456"/>
                </a:lnTo>
                <a:lnTo>
                  <a:pt x="1906" y="458"/>
                </a:lnTo>
                <a:lnTo>
                  <a:pt x="1904" y="459"/>
                </a:lnTo>
                <a:lnTo>
                  <a:pt x="1902" y="459"/>
                </a:lnTo>
                <a:lnTo>
                  <a:pt x="1899" y="462"/>
                </a:lnTo>
                <a:lnTo>
                  <a:pt x="1899" y="463"/>
                </a:lnTo>
                <a:lnTo>
                  <a:pt x="1899" y="465"/>
                </a:lnTo>
                <a:lnTo>
                  <a:pt x="1898" y="466"/>
                </a:lnTo>
                <a:lnTo>
                  <a:pt x="1898" y="468"/>
                </a:lnTo>
                <a:lnTo>
                  <a:pt x="1895" y="469"/>
                </a:lnTo>
                <a:lnTo>
                  <a:pt x="1895" y="472"/>
                </a:lnTo>
                <a:lnTo>
                  <a:pt x="1895" y="477"/>
                </a:lnTo>
                <a:lnTo>
                  <a:pt x="1895" y="480"/>
                </a:lnTo>
                <a:lnTo>
                  <a:pt x="1895" y="480"/>
                </a:lnTo>
                <a:lnTo>
                  <a:pt x="1895" y="483"/>
                </a:lnTo>
                <a:lnTo>
                  <a:pt x="1897" y="485"/>
                </a:lnTo>
                <a:lnTo>
                  <a:pt x="1897" y="487"/>
                </a:lnTo>
                <a:lnTo>
                  <a:pt x="1897" y="488"/>
                </a:lnTo>
                <a:lnTo>
                  <a:pt x="1897" y="490"/>
                </a:lnTo>
                <a:lnTo>
                  <a:pt x="1897" y="492"/>
                </a:lnTo>
                <a:lnTo>
                  <a:pt x="1897" y="494"/>
                </a:lnTo>
                <a:lnTo>
                  <a:pt x="1895" y="495"/>
                </a:lnTo>
                <a:lnTo>
                  <a:pt x="1894" y="495"/>
                </a:lnTo>
                <a:lnTo>
                  <a:pt x="1893" y="494"/>
                </a:lnTo>
                <a:lnTo>
                  <a:pt x="1893" y="494"/>
                </a:lnTo>
                <a:lnTo>
                  <a:pt x="1891" y="494"/>
                </a:lnTo>
                <a:lnTo>
                  <a:pt x="1894" y="491"/>
                </a:lnTo>
                <a:lnTo>
                  <a:pt x="1895" y="488"/>
                </a:lnTo>
                <a:lnTo>
                  <a:pt x="1895" y="487"/>
                </a:lnTo>
                <a:lnTo>
                  <a:pt x="1897" y="485"/>
                </a:lnTo>
                <a:lnTo>
                  <a:pt x="1897" y="485"/>
                </a:lnTo>
                <a:lnTo>
                  <a:pt x="1895" y="485"/>
                </a:lnTo>
                <a:lnTo>
                  <a:pt x="1895" y="487"/>
                </a:lnTo>
                <a:lnTo>
                  <a:pt x="1895" y="488"/>
                </a:lnTo>
                <a:lnTo>
                  <a:pt x="1894" y="490"/>
                </a:lnTo>
                <a:lnTo>
                  <a:pt x="1894" y="491"/>
                </a:lnTo>
                <a:lnTo>
                  <a:pt x="1893" y="492"/>
                </a:lnTo>
                <a:lnTo>
                  <a:pt x="1890" y="494"/>
                </a:lnTo>
                <a:lnTo>
                  <a:pt x="1890" y="494"/>
                </a:lnTo>
                <a:lnTo>
                  <a:pt x="1887" y="494"/>
                </a:lnTo>
                <a:lnTo>
                  <a:pt x="1886" y="495"/>
                </a:lnTo>
                <a:lnTo>
                  <a:pt x="1886" y="495"/>
                </a:lnTo>
                <a:lnTo>
                  <a:pt x="1884" y="496"/>
                </a:lnTo>
                <a:lnTo>
                  <a:pt x="1884" y="498"/>
                </a:lnTo>
                <a:lnTo>
                  <a:pt x="1883" y="499"/>
                </a:lnTo>
                <a:lnTo>
                  <a:pt x="1882" y="501"/>
                </a:lnTo>
                <a:lnTo>
                  <a:pt x="1882" y="501"/>
                </a:lnTo>
                <a:lnTo>
                  <a:pt x="1880" y="502"/>
                </a:lnTo>
                <a:lnTo>
                  <a:pt x="1876" y="502"/>
                </a:lnTo>
                <a:lnTo>
                  <a:pt x="1875" y="502"/>
                </a:lnTo>
                <a:lnTo>
                  <a:pt x="1873" y="501"/>
                </a:lnTo>
                <a:lnTo>
                  <a:pt x="1872" y="499"/>
                </a:lnTo>
                <a:lnTo>
                  <a:pt x="1871" y="496"/>
                </a:lnTo>
                <a:lnTo>
                  <a:pt x="1871" y="496"/>
                </a:lnTo>
                <a:lnTo>
                  <a:pt x="1873" y="498"/>
                </a:lnTo>
                <a:lnTo>
                  <a:pt x="1875" y="498"/>
                </a:lnTo>
                <a:lnTo>
                  <a:pt x="1873" y="498"/>
                </a:lnTo>
                <a:lnTo>
                  <a:pt x="1872" y="496"/>
                </a:lnTo>
                <a:lnTo>
                  <a:pt x="1869" y="495"/>
                </a:lnTo>
                <a:lnTo>
                  <a:pt x="1868" y="495"/>
                </a:lnTo>
                <a:lnTo>
                  <a:pt x="1865" y="496"/>
                </a:lnTo>
                <a:lnTo>
                  <a:pt x="1860" y="496"/>
                </a:lnTo>
                <a:lnTo>
                  <a:pt x="1857" y="498"/>
                </a:lnTo>
                <a:lnTo>
                  <a:pt x="1855" y="499"/>
                </a:lnTo>
                <a:lnTo>
                  <a:pt x="1853" y="499"/>
                </a:lnTo>
                <a:lnTo>
                  <a:pt x="1851" y="501"/>
                </a:lnTo>
                <a:lnTo>
                  <a:pt x="1850" y="502"/>
                </a:lnTo>
                <a:lnTo>
                  <a:pt x="1850" y="502"/>
                </a:lnTo>
                <a:lnTo>
                  <a:pt x="1849" y="502"/>
                </a:lnTo>
                <a:lnTo>
                  <a:pt x="1847" y="503"/>
                </a:lnTo>
                <a:lnTo>
                  <a:pt x="1846" y="503"/>
                </a:lnTo>
                <a:lnTo>
                  <a:pt x="1840" y="505"/>
                </a:lnTo>
                <a:lnTo>
                  <a:pt x="1835" y="506"/>
                </a:lnTo>
                <a:lnTo>
                  <a:pt x="1832" y="507"/>
                </a:lnTo>
                <a:lnTo>
                  <a:pt x="1831" y="507"/>
                </a:lnTo>
                <a:lnTo>
                  <a:pt x="1831" y="507"/>
                </a:lnTo>
                <a:lnTo>
                  <a:pt x="1829" y="506"/>
                </a:lnTo>
                <a:lnTo>
                  <a:pt x="1827" y="505"/>
                </a:lnTo>
                <a:lnTo>
                  <a:pt x="1827" y="505"/>
                </a:lnTo>
                <a:lnTo>
                  <a:pt x="1827" y="506"/>
                </a:lnTo>
                <a:lnTo>
                  <a:pt x="1827" y="506"/>
                </a:lnTo>
                <a:lnTo>
                  <a:pt x="1828" y="506"/>
                </a:lnTo>
                <a:lnTo>
                  <a:pt x="1828" y="507"/>
                </a:lnTo>
                <a:lnTo>
                  <a:pt x="1828" y="507"/>
                </a:lnTo>
                <a:lnTo>
                  <a:pt x="1829" y="509"/>
                </a:lnTo>
                <a:lnTo>
                  <a:pt x="1831" y="507"/>
                </a:lnTo>
                <a:lnTo>
                  <a:pt x="1832" y="509"/>
                </a:lnTo>
                <a:lnTo>
                  <a:pt x="1833" y="509"/>
                </a:lnTo>
                <a:lnTo>
                  <a:pt x="1833" y="510"/>
                </a:lnTo>
                <a:lnTo>
                  <a:pt x="1833" y="510"/>
                </a:lnTo>
                <a:lnTo>
                  <a:pt x="1833" y="510"/>
                </a:lnTo>
                <a:lnTo>
                  <a:pt x="1833" y="512"/>
                </a:lnTo>
                <a:lnTo>
                  <a:pt x="1833" y="510"/>
                </a:lnTo>
                <a:lnTo>
                  <a:pt x="1831" y="510"/>
                </a:lnTo>
                <a:lnTo>
                  <a:pt x="1829" y="509"/>
                </a:lnTo>
                <a:lnTo>
                  <a:pt x="1828" y="509"/>
                </a:lnTo>
                <a:lnTo>
                  <a:pt x="1827" y="509"/>
                </a:lnTo>
                <a:lnTo>
                  <a:pt x="1827" y="506"/>
                </a:lnTo>
                <a:lnTo>
                  <a:pt x="1825" y="505"/>
                </a:lnTo>
                <a:lnTo>
                  <a:pt x="1824" y="505"/>
                </a:lnTo>
                <a:lnTo>
                  <a:pt x="1820" y="503"/>
                </a:lnTo>
                <a:lnTo>
                  <a:pt x="1820" y="501"/>
                </a:lnTo>
                <a:lnTo>
                  <a:pt x="1818" y="501"/>
                </a:lnTo>
                <a:lnTo>
                  <a:pt x="1817" y="501"/>
                </a:lnTo>
                <a:lnTo>
                  <a:pt x="1814" y="501"/>
                </a:lnTo>
                <a:lnTo>
                  <a:pt x="1813" y="502"/>
                </a:lnTo>
                <a:lnTo>
                  <a:pt x="1813" y="503"/>
                </a:lnTo>
                <a:lnTo>
                  <a:pt x="1811" y="503"/>
                </a:lnTo>
                <a:lnTo>
                  <a:pt x="1810" y="505"/>
                </a:lnTo>
                <a:lnTo>
                  <a:pt x="1807" y="505"/>
                </a:lnTo>
                <a:lnTo>
                  <a:pt x="1806" y="505"/>
                </a:lnTo>
                <a:lnTo>
                  <a:pt x="1805" y="507"/>
                </a:lnTo>
                <a:lnTo>
                  <a:pt x="1803" y="507"/>
                </a:lnTo>
                <a:lnTo>
                  <a:pt x="1800" y="506"/>
                </a:lnTo>
                <a:lnTo>
                  <a:pt x="1799" y="506"/>
                </a:lnTo>
                <a:lnTo>
                  <a:pt x="1799" y="506"/>
                </a:lnTo>
                <a:lnTo>
                  <a:pt x="1798" y="506"/>
                </a:lnTo>
                <a:lnTo>
                  <a:pt x="1800" y="505"/>
                </a:lnTo>
                <a:lnTo>
                  <a:pt x="1800" y="503"/>
                </a:lnTo>
                <a:lnTo>
                  <a:pt x="1800" y="502"/>
                </a:lnTo>
                <a:lnTo>
                  <a:pt x="1799" y="502"/>
                </a:lnTo>
                <a:lnTo>
                  <a:pt x="1798" y="502"/>
                </a:lnTo>
                <a:lnTo>
                  <a:pt x="1794" y="501"/>
                </a:lnTo>
                <a:lnTo>
                  <a:pt x="1792" y="501"/>
                </a:lnTo>
                <a:lnTo>
                  <a:pt x="1792" y="501"/>
                </a:lnTo>
                <a:lnTo>
                  <a:pt x="1792" y="501"/>
                </a:lnTo>
                <a:lnTo>
                  <a:pt x="1789" y="501"/>
                </a:lnTo>
                <a:lnTo>
                  <a:pt x="1789" y="499"/>
                </a:lnTo>
                <a:lnTo>
                  <a:pt x="1791" y="499"/>
                </a:lnTo>
                <a:lnTo>
                  <a:pt x="1791" y="498"/>
                </a:lnTo>
                <a:lnTo>
                  <a:pt x="1789" y="496"/>
                </a:lnTo>
                <a:lnTo>
                  <a:pt x="1789" y="496"/>
                </a:lnTo>
                <a:lnTo>
                  <a:pt x="1788" y="496"/>
                </a:lnTo>
                <a:lnTo>
                  <a:pt x="1788" y="494"/>
                </a:lnTo>
                <a:lnTo>
                  <a:pt x="1788" y="494"/>
                </a:lnTo>
                <a:lnTo>
                  <a:pt x="1788" y="494"/>
                </a:lnTo>
                <a:lnTo>
                  <a:pt x="1787" y="494"/>
                </a:lnTo>
                <a:lnTo>
                  <a:pt x="1787" y="492"/>
                </a:lnTo>
                <a:lnTo>
                  <a:pt x="1785" y="492"/>
                </a:lnTo>
                <a:lnTo>
                  <a:pt x="1785" y="492"/>
                </a:lnTo>
                <a:lnTo>
                  <a:pt x="1787" y="491"/>
                </a:lnTo>
                <a:lnTo>
                  <a:pt x="1787" y="490"/>
                </a:lnTo>
                <a:lnTo>
                  <a:pt x="1787" y="488"/>
                </a:lnTo>
                <a:lnTo>
                  <a:pt x="1787" y="488"/>
                </a:lnTo>
                <a:lnTo>
                  <a:pt x="1787" y="487"/>
                </a:lnTo>
                <a:lnTo>
                  <a:pt x="1787" y="485"/>
                </a:lnTo>
                <a:lnTo>
                  <a:pt x="1788" y="485"/>
                </a:lnTo>
                <a:lnTo>
                  <a:pt x="1788" y="485"/>
                </a:lnTo>
                <a:lnTo>
                  <a:pt x="1789" y="484"/>
                </a:lnTo>
                <a:lnTo>
                  <a:pt x="1791" y="484"/>
                </a:lnTo>
                <a:lnTo>
                  <a:pt x="1791" y="483"/>
                </a:lnTo>
                <a:lnTo>
                  <a:pt x="1789" y="483"/>
                </a:lnTo>
                <a:lnTo>
                  <a:pt x="1789" y="483"/>
                </a:lnTo>
                <a:lnTo>
                  <a:pt x="1791" y="481"/>
                </a:lnTo>
                <a:lnTo>
                  <a:pt x="1791" y="481"/>
                </a:lnTo>
                <a:lnTo>
                  <a:pt x="1792" y="483"/>
                </a:lnTo>
                <a:lnTo>
                  <a:pt x="1792" y="481"/>
                </a:lnTo>
                <a:lnTo>
                  <a:pt x="1792" y="480"/>
                </a:lnTo>
                <a:lnTo>
                  <a:pt x="1794" y="477"/>
                </a:lnTo>
                <a:lnTo>
                  <a:pt x="1794" y="477"/>
                </a:lnTo>
                <a:lnTo>
                  <a:pt x="1795" y="477"/>
                </a:lnTo>
                <a:lnTo>
                  <a:pt x="1795" y="477"/>
                </a:lnTo>
                <a:lnTo>
                  <a:pt x="1796" y="477"/>
                </a:lnTo>
                <a:lnTo>
                  <a:pt x="1798" y="477"/>
                </a:lnTo>
                <a:lnTo>
                  <a:pt x="1799" y="476"/>
                </a:lnTo>
                <a:lnTo>
                  <a:pt x="1799" y="476"/>
                </a:lnTo>
                <a:lnTo>
                  <a:pt x="1799" y="474"/>
                </a:lnTo>
                <a:lnTo>
                  <a:pt x="1799" y="473"/>
                </a:lnTo>
                <a:lnTo>
                  <a:pt x="1799" y="473"/>
                </a:lnTo>
                <a:lnTo>
                  <a:pt x="1795" y="473"/>
                </a:lnTo>
                <a:lnTo>
                  <a:pt x="1794" y="473"/>
                </a:lnTo>
                <a:lnTo>
                  <a:pt x="1794" y="472"/>
                </a:lnTo>
                <a:lnTo>
                  <a:pt x="1794" y="470"/>
                </a:lnTo>
                <a:lnTo>
                  <a:pt x="1794" y="469"/>
                </a:lnTo>
                <a:lnTo>
                  <a:pt x="1794" y="466"/>
                </a:lnTo>
                <a:lnTo>
                  <a:pt x="1794" y="466"/>
                </a:lnTo>
                <a:lnTo>
                  <a:pt x="1795" y="465"/>
                </a:lnTo>
                <a:lnTo>
                  <a:pt x="1795" y="463"/>
                </a:lnTo>
                <a:lnTo>
                  <a:pt x="1795" y="462"/>
                </a:lnTo>
                <a:lnTo>
                  <a:pt x="1795" y="461"/>
                </a:lnTo>
                <a:lnTo>
                  <a:pt x="1795" y="459"/>
                </a:lnTo>
                <a:lnTo>
                  <a:pt x="1795" y="458"/>
                </a:lnTo>
                <a:lnTo>
                  <a:pt x="1795" y="458"/>
                </a:lnTo>
                <a:lnTo>
                  <a:pt x="1796" y="456"/>
                </a:lnTo>
                <a:lnTo>
                  <a:pt x="1795" y="456"/>
                </a:lnTo>
                <a:lnTo>
                  <a:pt x="1792" y="458"/>
                </a:lnTo>
                <a:lnTo>
                  <a:pt x="1789" y="459"/>
                </a:lnTo>
                <a:lnTo>
                  <a:pt x="1788" y="461"/>
                </a:lnTo>
                <a:lnTo>
                  <a:pt x="1787" y="463"/>
                </a:lnTo>
                <a:lnTo>
                  <a:pt x="1785" y="465"/>
                </a:lnTo>
                <a:lnTo>
                  <a:pt x="1784" y="465"/>
                </a:lnTo>
                <a:lnTo>
                  <a:pt x="1781" y="465"/>
                </a:lnTo>
                <a:lnTo>
                  <a:pt x="1780" y="465"/>
                </a:lnTo>
                <a:lnTo>
                  <a:pt x="1778" y="465"/>
                </a:lnTo>
                <a:lnTo>
                  <a:pt x="1777" y="465"/>
                </a:lnTo>
                <a:lnTo>
                  <a:pt x="1776" y="468"/>
                </a:lnTo>
                <a:lnTo>
                  <a:pt x="1774" y="469"/>
                </a:lnTo>
                <a:lnTo>
                  <a:pt x="1774" y="469"/>
                </a:lnTo>
                <a:lnTo>
                  <a:pt x="1774" y="470"/>
                </a:lnTo>
                <a:lnTo>
                  <a:pt x="1774" y="470"/>
                </a:lnTo>
                <a:lnTo>
                  <a:pt x="1776" y="472"/>
                </a:lnTo>
                <a:lnTo>
                  <a:pt x="1777" y="470"/>
                </a:lnTo>
                <a:lnTo>
                  <a:pt x="1778" y="470"/>
                </a:lnTo>
                <a:lnTo>
                  <a:pt x="1780" y="469"/>
                </a:lnTo>
                <a:lnTo>
                  <a:pt x="1781" y="466"/>
                </a:lnTo>
                <a:lnTo>
                  <a:pt x="1783" y="466"/>
                </a:lnTo>
                <a:lnTo>
                  <a:pt x="1784" y="466"/>
                </a:lnTo>
                <a:lnTo>
                  <a:pt x="1783" y="469"/>
                </a:lnTo>
                <a:lnTo>
                  <a:pt x="1783" y="470"/>
                </a:lnTo>
                <a:lnTo>
                  <a:pt x="1783" y="470"/>
                </a:lnTo>
                <a:lnTo>
                  <a:pt x="1781" y="469"/>
                </a:lnTo>
                <a:lnTo>
                  <a:pt x="1781" y="470"/>
                </a:lnTo>
                <a:lnTo>
                  <a:pt x="1780" y="470"/>
                </a:lnTo>
                <a:lnTo>
                  <a:pt x="1778" y="472"/>
                </a:lnTo>
                <a:lnTo>
                  <a:pt x="1778" y="473"/>
                </a:lnTo>
                <a:lnTo>
                  <a:pt x="1778" y="473"/>
                </a:lnTo>
                <a:lnTo>
                  <a:pt x="1777" y="473"/>
                </a:lnTo>
                <a:lnTo>
                  <a:pt x="1777" y="473"/>
                </a:lnTo>
                <a:lnTo>
                  <a:pt x="1776" y="473"/>
                </a:lnTo>
                <a:lnTo>
                  <a:pt x="1774" y="472"/>
                </a:lnTo>
                <a:lnTo>
                  <a:pt x="1773" y="472"/>
                </a:lnTo>
                <a:lnTo>
                  <a:pt x="1773" y="472"/>
                </a:lnTo>
                <a:lnTo>
                  <a:pt x="1773" y="476"/>
                </a:lnTo>
                <a:lnTo>
                  <a:pt x="1773" y="479"/>
                </a:lnTo>
                <a:lnTo>
                  <a:pt x="1773" y="480"/>
                </a:lnTo>
                <a:lnTo>
                  <a:pt x="1773" y="481"/>
                </a:lnTo>
                <a:lnTo>
                  <a:pt x="1773" y="485"/>
                </a:lnTo>
                <a:lnTo>
                  <a:pt x="1774" y="487"/>
                </a:lnTo>
                <a:lnTo>
                  <a:pt x="1777" y="488"/>
                </a:lnTo>
                <a:lnTo>
                  <a:pt x="1777" y="490"/>
                </a:lnTo>
                <a:lnTo>
                  <a:pt x="1777" y="491"/>
                </a:lnTo>
                <a:lnTo>
                  <a:pt x="1777" y="491"/>
                </a:lnTo>
                <a:lnTo>
                  <a:pt x="1777" y="492"/>
                </a:lnTo>
                <a:lnTo>
                  <a:pt x="1777" y="494"/>
                </a:lnTo>
                <a:lnTo>
                  <a:pt x="1778" y="496"/>
                </a:lnTo>
                <a:lnTo>
                  <a:pt x="1778" y="498"/>
                </a:lnTo>
                <a:lnTo>
                  <a:pt x="1780" y="499"/>
                </a:lnTo>
                <a:lnTo>
                  <a:pt x="1780" y="499"/>
                </a:lnTo>
                <a:lnTo>
                  <a:pt x="1780" y="501"/>
                </a:lnTo>
                <a:lnTo>
                  <a:pt x="1780" y="501"/>
                </a:lnTo>
                <a:lnTo>
                  <a:pt x="1777" y="501"/>
                </a:lnTo>
                <a:lnTo>
                  <a:pt x="1777" y="502"/>
                </a:lnTo>
                <a:lnTo>
                  <a:pt x="1777" y="502"/>
                </a:lnTo>
                <a:lnTo>
                  <a:pt x="1778" y="502"/>
                </a:lnTo>
                <a:lnTo>
                  <a:pt x="1778" y="502"/>
                </a:lnTo>
                <a:lnTo>
                  <a:pt x="1780" y="502"/>
                </a:lnTo>
                <a:lnTo>
                  <a:pt x="1780" y="503"/>
                </a:lnTo>
                <a:lnTo>
                  <a:pt x="1780" y="506"/>
                </a:lnTo>
                <a:lnTo>
                  <a:pt x="1780" y="507"/>
                </a:lnTo>
                <a:lnTo>
                  <a:pt x="1781" y="507"/>
                </a:lnTo>
                <a:lnTo>
                  <a:pt x="1781" y="507"/>
                </a:lnTo>
                <a:lnTo>
                  <a:pt x="1783" y="507"/>
                </a:lnTo>
                <a:lnTo>
                  <a:pt x="1784" y="509"/>
                </a:lnTo>
                <a:lnTo>
                  <a:pt x="1787" y="512"/>
                </a:lnTo>
                <a:lnTo>
                  <a:pt x="1788" y="512"/>
                </a:lnTo>
                <a:lnTo>
                  <a:pt x="1787" y="512"/>
                </a:lnTo>
                <a:lnTo>
                  <a:pt x="1787" y="512"/>
                </a:lnTo>
                <a:lnTo>
                  <a:pt x="1784" y="509"/>
                </a:lnTo>
                <a:lnTo>
                  <a:pt x="1783" y="509"/>
                </a:lnTo>
                <a:lnTo>
                  <a:pt x="1780" y="509"/>
                </a:lnTo>
                <a:lnTo>
                  <a:pt x="1777" y="507"/>
                </a:lnTo>
                <a:lnTo>
                  <a:pt x="1777" y="509"/>
                </a:lnTo>
                <a:lnTo>
                  <a:pt x="1777" y="509"/>
                </a:lnTo>
                <a:lnTo>
                  <a:pt x="1776" y="510"/>
                </a:lnTo>
                <a:lnTo>
                  <a:pt x="1777" y="512"/>
                </a:lnTo>
                <a:lnTo>
                  <a:pt x="1776" y="514"/>
                </a:lnTo>
                <a:lnTo>
                  <a:pt x="1776" y="513"/>
                </a:lnTo>
                <a:lnTo>
                  <a:pt x="1776" y="512"/>
                </a:lnTo>
                <a:lnTo>
                  <a:pt x="1774" y="512"/>
                </a:lnTo>
                <a:lnTo>
                  <a:pt x="1774" y="512"/>
                </a:lnTo>
                <a:lnTo>
                  <a:pt x="1774" y="513"/>
                </a:lnTo>
                <a:lnTo>
                  <a:pt x="1774" y="513"/>
                </a:lnTo>
                <a:lnTo>
                  <a:pt x="1773" y="514"/>
                </a:lnTo>
                <a:lnTo>
                  <a:pt x="1773" y="513"/>
                </a:lnTo>
                <a:lnTo>
                  <a:pt x="1773" y="512"/>
                </a:lnTo>
                <a:lnTo>
                  <a:pt x="1772" y="510"/>
                </a:lnTo>
                <a:lnTo>
                  <a:pt x="1767" y="510"/>
                </a:lnTo>
                <a:lnTo>
                  <a:pt x="1765" y="510"/>
                </a:lnTo>
                <a:lnTo>
                  <a:pt x="1763" y="510"/>
                </a:lnTo>
                <a:lnTo>
                  <a:pt x="1763" y="512"/>
                </a:lnTo>
                <a:lnTo>
                  <a:pt x="1762" y="513"/>
                </a:lnTo>
                <a:lnTo>
                  <a:pt x="1762" y="514"/>
                </a:lnTo>
                <a:lnTo>
                  <a:pt x="1763" y="516"/>
                </a:lnTo>
                <a:lnTo>
                  <a:pt x="1763" y="516"/>
                </a:lnTo>
                <a:lnTo>
                  <a:pt x="1762" y="516"/>
                </a:lnTo>
                <a:lnTo>
                  <a:pt x="1762" y="516"/>
                </a:lnTo>
                <a:lnTo>
                  <a:pt x="1761" y="514"/>
                </a:lnTo>
                <a:lnTo>
                  <a:pt x="1761" y="513"/>
                </a:lnTo>
                <a:lnTo>
                  <a:pt x="1758" y="514"/>
                </a:lnTo>
                <a:lnTo>
                  <a:pt x="1755" y="514"/>
                </a:lnTo>
                <a:lnTo>
                  <a:pt x="1752" y="514"/>
                </a:lnTo>
                <a:lnTo>
                  <a:pt x="1751" y="514"/>
                </a:lnTo>
                <a:lnTo>
                  <a:pt x="1748" y="516"/>
                </a:lnTo>
                <a:lnTo>
                  <a:pt x="1747" y="517"/>
                </a:lnTo>
                <a:lnTo>
                  <a:pt x="1747" y="519"/>
                </a:lnTo>
                <a:lnTo>
                  <a:pt x="1744" y="520"/>
                </a:lnTo>
                <a:lnTo>
                  <a:pt x="1741" y="520"/>
                </a:lnTo>
                <a:lnTo>
                  <a:pt x="1741" y="520"/>
                </a:lnTo>
                <a:lnTo>
                  <a:pt x="1741" y="520"/>
                </a:lnTo>
                <a:lnTo>
                  <a:pt x="1740" y="521"/>
                </a:lnTo>
                <a:lnTo>
                  <a:pt x="1740" y="521"/>
                </a:lnTo>
                <a:lnTo>
                  <a:pt x="1739" y="527"/>
                </a:lnTo>
                <a:lnTo>
                  <a:pt x="1739" y="528"/>
                </a:lnTo>
                <a:lnTo>
                  <a:pt x="1737" y="530"/>
                </a:lnTo>
                <a:lnTo>
                  <a:pt x="1736" y="531"/>
                </a:lnTo>
                <a:lnTo>
                  <a:pt x="1734" y="532"/>
                </a:lnTo>
                <a:lnTo>
                  <a:pt x="1734" y="532"/>
                </a:lnTo>
                <a:lnTo>
                  <a:pt x="1733" y="532"/>
                </a:lnTo>
                <a:lnTo>
                  <a:pt x="1733" y="534"/>
                </a:lnTo>
                <a:lnTo>
                  <a:pt x="1733" y="535"/>
                </a:lnTo>
                <a:lnTo>
                  <a:pt x="1734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3" y="536"/>
                </a:lnTo>
                <a:lnTo>
                  <a:pt x="1734" y="538"/>
                </a:lnTo>
                <a:lnTo>
                  <a:pt x="1734" y="538"/>
                </a:lnTo>
                <a:lnTo>
                  <a:pt x="1736" y="538"/>
                </a:lnTo>
                <a:lnTo>
                  <a:pt x="1736" y="539"/>
                </a:lnTo>
                <a:lnTo>
                  <a:pt x="1736" y="539"/>
                </a:lnTo>
                <a:lnTo>
                  <a:pt x="1734" y="539"/>
                </a:lnTo>
                <a:lnTo>
                  <a:pt x="1732" y="538"/>
                </a:lnTo>
                <a:lnTo>
                  <a:pt x="1730" y="536"/>
                </a:lnTo>
                <a:lnTo>
                  <a:pt x="1729" y="538"/>
                </a:lnTo>
                <a:lnTo>
                  <a:pt x="1729" y="538"/>
                </a:lnTo>
                <a:lnTo>
                  <a:pt x="1728" y="538"/>
                </a:lnTo>
                <a:lnTo>
                  <a:pt x="1729" y="538"/>
                </a:lnTo>
                <a:lnTo>
                  <a:pt x="1729" y="539"/>
                </a:lnTo>
                <a:lnTo>
                  <a:pt x="1730" y="539"/>
                </a:lnTo>
                <a:lnTo>
                  <a:pt x="1732" y="539"/>
                </a:lnTo>
                <a:lnTo>
                  <a:pt x="1733" y="539"/>
                </a:lnTo>
                <a:lnTo>
                  <a:pt x="1734" y="539"/>
                </a:lnTo>
                <a:lnTo>
                  <a:pt x="1736" y="539"/>
                </a:lnTo>
                <a:lnTo>
                  <a:pt x="1734" y="541"/>
                </a:lnTo>
                <a:lnTo>
                  <a:pt x="1733" y="539"/>
                </a:lnTo>
                <a:lnTo>
                  <a:pt x="1732" y="541"/>
                </a:lnTo>
                <a:lnTo>
                  <a:pt x="1730" y="541"/>
                </a:lnTo>
                <a:lnTo>
                  <a:pt x="1729" y="539"/>
                </a:lnTo>
                <a:lnTo>
                  <a:pt x="1728" y="539"/>
                </a:lnTo>
                <a:lnTo>
                  <a:pt x="1728" y="539"/>
                </a:lnTo>
                <a:lnTo>
                  <a:pt x="1726" y="541"/>
                </a:lnTo>
                <a:lnTo>
                  <a:pt x="1723" y="541"/>
                </a:lnTo>
                <a:lnTo>
                  <a:pt x="1718" y="543"/>
                </a:lnTo>
                <a:lnTo>
                  <a:pt x="1714" y="545"/>
                </a:lnTo>
                <a:lnTo>
                  <a:pt x="1712" y="545"/>
                </a:lnTo>
                <a:lnTo>
                  <a:pt x="1711" y="546"/>
                </a:lnTo>
                <a:lnTo>
                  <a:pt x="1711" y="546"/>
                </a:lnTo>
                <a:lnTo>
                  <a:pt x="1710" y="547"/>
                </a:lnTo>
                <a:lnTo>
                  <a:pt x="1710" y="553"/>
                </a:lnTo>
                <a:lnTo>
                  <a:pt x="1711" y="554"/>
                </a:lnTo>
                <a:lnTo>
                  <a:pt x="1710" y="554"/>
                </a:lnTo>
                <a:lnTo>
                  <a:pt x="1710" y="554"/>
                </a:lnTo>
                <a:lnTo>
                  <a:pt x="1708" y="556"/>
                </a:lnTo>
                <a:lnTo>
                  <a:pt x="1707" y="557"/>
                </a:lnTo>
                <a:lnTo>
                  <a:pt x="1704" y="558"/>
                </a:lnTo>
                <a:lnTo>
                  <a:pt x="1701" y="558"/>
                </a:lnTo>
                <a:lnTo>
                  <a:pt x="1697" y="561"/>
                </a:lnTo>
                <a:lnTo>
                  <a:pt x="1696" y="561"/>
                </a:lnTo>
                <a:lnTo>
                  <a:pt x="1696" y="563"/>
                </a:lnTo>
                <a:lnTo>
                  <a:pt x="1696" y="563"/>
                </a:lnTo>
                <a:lnTo>
                  <a:pt x="1697" y="564"/>
                </a:lnTo>
                <a:lnTo>
                  <a:pt x="1700" y="564"/>
                </a:lnTo>
                <a:lnTo>
                  <a:pt x="1699" y="564"/>
                </a:lnTo>
                <a:lnTo>
                  <a:pt x="1696" y="564"/>
                </a:lnTo>
                <a:lnTo>
                  <a:pt x="1695" y="565"/>
                </a:lnTo>
                <a:lnTo>
                  <a:pt x="1693" y="565"/>
                </a:lnTo>
                <a:lnTo>
                  <a:pt x="1690" y="565"/>
                </a:lnTo>
                <a:lnTo>
                  <a:pt x="1688" y="565"/>
                </a:lnTo>
                <a:lnTo>
                  <a:pt x="1686" y="564"/>
                </a:lnTo>
                <a:lnTo>
                  <a:pt x="1685" y="564"/>
                </a:lnTo>
                <a:lnTo>
                  <a:pt x="1683" y="564"/>
                </a:lnTo>
                <a:lnTo>
                  <a:pt x="1683" y="563"/>
                </a:lnTo>
                <a:lnTo>
                  <a:pt x="1683" y="561"/>
                </a:lnTo>
                <a:lnTo>
                  <a:pt x="1683" y="561"/>
                </a:lnTo>
                <a:lnTo>
                  <a:pt x="1682" y="560"/>
                </a:lnTo>
                <a:lnTo>
                  <a:pt x="1681" y="561"/>
                </a:lnTo>
                <a:lnTo>
                  <a:pt x="1679" y="561"/>
                </a:lnTo>
                <a:lnTo>
                  <a:pt x="1678" y="561"/>
                </a:lnTo>
                <a:lnTo>
                  <a:pt x="1678" y="561"/>
                </a:lnTo>
                <a:lnTo>
                  <a:pt x="1678" y="561"/>
                </a:lnTo>
                <a:lnTo>
                  <a:pt x="1678" y="563"/>
                </a:lnTo>
                <a:lnTo>
                  <a:pt x="1679" y="565"/>
                </a:lnTo>
                <a:lnTo>
                  <a:pt x="1681" y="567"/>
                </a:lnTo>
                <a:lnTo>
                  <a:pt x="1681" y="571"/>
                </a:lnTo>
                <a:lnTo>
                  <a:pt x="1681" y="572"/>
                </a:lnTo>
                <a:lnTo>
                  <a:pt x="1682" y="574"/>
                </a:lnTo>
                <a:lnTo>
                  <a:pt x="1682" y="574"/>
                </a:lnTo>
                <a:lnTo>
                  <a:pt x="1678" y="574"/>
                </a:lnTo>
                <a:lnTo>
                  <a:pt x="1678" y="574"/>
                </a:lnTo>
                <a:lnTo>
                  <a:pt x="1677" y="572"/>
                </a:lnTo>
                <a:lnTo>
                  <a:pt x="1677" y="574"/>
                </a:lnTo>
                <a:lnTo>
                  <a:pt x="1677" y="574"/>
                </a:lnTo>
                <a:lnTo>
                  <a:pt x="1675" y="574"/>
                </a:lnTo>
                <a:lnTo>
                  <a:pt x="1672" y="574"/>
                </a:lnTo>
                <a:lnTo>
                  <a:pt x="1670" y="575"/>
                </a:lnTo>
                <a:lnTo>
                  <a:pt x="1668" y="574"/>
                </a:lnTo>
                <a:lnTo>
                  <a:pt x="1667" y="572"/>
                </a:lnTo>
                <a:lnTo>
                  <a:pt x="1664" y="571"/>
                </a:lnTo>
                <a:lnTo>
                  <a:pt x="1663" y="571"/>
                </a:lnTo>
                <a:lnTo>
                  <a:pt x="1661" y="572"/>
                </a:lnTo>
                <a:lnTo>
                  <a:pt x="1660" y="572"/>
                </a:lnTo>
                <a:lnTo>
                  <a:pt x="1659" y="572"/>
                </a:lnTo>
                <a:lnTo>
                  <a:pt x="1656" y="572"/>
                </a:lnTo>
                <a:lnTo>
                  <a:pt x="1652" y="574"/>
                </a:lnTo>
                <a:lnTo>
                  <a:pt x="1650" y="575"/>
                </a:lnTo>
                <a:lnTo>
                  <a:pt x="1650" y="576"/>
                </a:lnTo>
                <a:lnTo>
                  <a:pt x="1650" y="576"/>
                </a:lnTo>
                <a:lnTo>
                  <a:pt x="1650" y="576"/>
                </a:lnTo>
                <a:lnTo>
                  <a:pt x="1652" y="576"/>
                </a:lnTo>
                <a:lnTo>
                  <a:pt x="1652" y="576"/>
                </a:lnTo>
                <a:lnTo>
                  <a:pt x="1653" y="576"/>
                </a:lnTo>
                <a:lnTo>
                  <a:pt x="1653" y="576"/>
                </a:lnTo>
                <a:lnTo>
                  <a:pt x="1655" y="576"/>
                </a:lnTo>
                <a:lnTo>
                  <a:pt x="1655" y="578"/>
                </a:lnTo>
                <a:lnTo>
                  <a:pt x="1653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9"/>
                </a:lnTo>
                <a:lnTo>
                  <a:pt x="1653" y="579"/>
                </a:lnTo>
                <a:lnTo>
                  <a:pt x="1655" y="579"/>
                </a:lnTo>
                <a:lnTo>
                  <a:pt x="1653" y="579"/>
                </a:lnTo>
                <a:lnTo>
                  <a:pt x="1652" y="581"/>
                </a:lnTo>
                <a:lnTo>
                  <a:pt x="1652" y="581"/>
                </a:lnTo>
                <a:lnTo>
                  <a:pt x="1650" y="581"/>
                </a:lnTo>
                <a:lnTo>
                  <a:pt x="1653" y="582"/>
                </a:lnTo>
                <a:lnTo>
                  <a:pt x="1653" y="583"/>
                </a:lnTo>
                <a:lnTo>
                  <a:pt x="1655" y="583"/>
                </a:lnTo>
                <a:lnTo>
                  <a:pt x="1655" y="583"/>
                </a:lnTo>
                <a:lnTo>
                  <a:pt x="1656" y="583"/>
                </a:lnTo>
                <a:lnTo>
                  <a:pt x="1659" y="583"/>
                </a:lnTo>
                <a:lnTo>
                  <a:pt x="1661" y="585"/>
                </a:lnTo>
                <a:lnTo>
                  <a:pt x="1663" y="585"/>
                </a:lnTo>
                <a:lnTo>
                  <a:pt x="1663" y="585"/>
                </a:lnTo>
                <a:lnTo>
                  <a:pt x="1664" y="585"/>
                </a:lnTo>
                <a:lnTo>
                  <a:pt x="1664" y="585"/>
                </a:lnTo>
                <a:lnTo>
                  <a:pt x="1664" y="585"/>
                </a:lnTo>
                <a:lnTo>
                  <a:pt x="1666" y="585"/>
                </a:lnTo>
                <a:lnTo>
                  <a:pt x="1666" y="586"/>
                </a:lnTo>
                <a:lnTo>
                  <a:pt x="1667" y="586"/>
                </a:lnTo>
                <a:lnTo>
                  <a:pt x="1668" y="586"/>
                </a:lnTo>
                <a:lnTo>
                  <a:pt x="1668" y="586"/>
                </a:lnTo>
                <a:lnTo>
                  <a:pt x="1670" y="586"/>
                </a:lnTo>
                <a:lnTo>
                  <a:pt x="1668" y="587"/>
                </a:lnTo>
                <a:lnTo>
                  <a:pt x="1668" y="587"/>
                </a:lnTo>
                <a:lnTo>
                  <a:pt x="1670" y="587"/>
                </a:lnTo>
                <a:lnTo>
                  <a:pt x="1671" y="587"/>
                </a:lnTo>
                <a:lnTo>
                  <a:pt x="1671" y="587"/>
                </a:lnTo>
                <a:lnTo>
                  <a:pt x="1672" y="587"/>
                </a:lnTo>
                <a:lnTo>
                  <a:pt x="1671" y="589"/>
                </a:lnTo>
                <a:lnTo>
                  <a:pt x="1671" y="589"/>
                </a:lnTo>
                <a:lnTo>
                  <a:pt x="1671" y="590"/>
                </a:lnTo>
                <a:lnTo>
                  <a:pt x="1672" y="590"/>
                </a:lnTo>
                <a:lnTo>
                  <a:pt x="1672" y="590"/>
                </a:lnTo>
                <a:lnTo>
                  <a:pt x="1677" y="590"/>
                </a:lnTo>
                <a:lnTo>
                  <a:pt x="1678" y="590"/>
                </a:lnTo>
                <a:lnTo>
                  <a:pt x="1678" y="590"/>
                </a:lnTo>
                <a:lnTo>
                  <a:pt x="1677" y="590"/>
                </a:lnTo>
                <a:lnTo>
                  <a:pt x="1677" y="590"/>
                </a:lnTo>
                <a:lnTo>
                  <a:pt x="1675" y="590"/>
                </a:lnTo>
                <a:lnTo>
                  <a:pt x="1675" y="590"/>
                </a:lnTo>
                <a:lnTo>
                  <a:pt x="1674" y="592"/>
                </a:lnTo>
                <a:lnTo>
                  <a:pt x="1675" y="592"/>
                </a:lnTo>
                <a:lnTo>
                  <a:pt x="1675" y="592"/>
                </a:lnTo>
                <a:lnTo>
                  <a:pt x="1677" y="593"/>
                </a:lnTo>
                <a:lnTo>
                  <a:pt x="1675" y="594"/>
                </a:lnTo>
                <a:lnTo>
                  <a:pt x="1675" y="594"/>
                </a:lnTo>
                <a:lnTo>
                  <a:pt x="1675" y="596"/>
                </a:lnTo>
                <a:lnTo>
                  <a:pt x="1677" y="597"/>
                </a:lnTo>
                <a:lnTo>
                  <a:pt x="1678" y="598"/>
                </a:lnTo>
                <a:lnTo>
                  <a:pt x="1682" y="601"/>
                </a:lnTo>
                <a:lnTo>
                  <a:pt x="1682" y="601"/>
                </a:lnTo>
                <a:lnTo>
                  <a:pt x="1683" y="601"/>
                </a:lnTo>
                <a:lnTo>
                  <a:pt x="1685" y="601"/>
                </a:lnTo>
                <a:lnTo>
                  <a:pt x="1685" y="603"/>
                </a:lnTo>
                <a:lnTo>
                  <a:pt x="1685" y="603"/>
                </a:lnTo>
                <a:lnTo>
                  <a:pt x="1685" y="605"/>
                </a:lnTo>
                <a:lnTo>
                  <a:pt x="1685" y="607"/>
                </a:lnTo>
                <a:lnTo>
                  <a:pt x="1685" y="608"/>
                </a:lnTo>
                <a:lnTo>
                  <a:pt x="1685" y="608"/>
                </a:lnTo>
                <a:lnTo>
                  <a:pt x="1685" y="608"/>
                </a:lnTo>
                <a:lnTo>
                  <a:pt x="1683" y="608"/>
                </a:lnTo>
                <a:lnTo>
                  <a:pt x="1683" y="608"/>
                </a:lnTo>
                <a:lnTo>
                  <a:pt x="1683" y="608"/>
                </a:lnTo>
                <a:lnTo>
                  <a:pt x="1686" y="611"/>
                </a:lnTo>
                <a:lnTo>
                  <a:pt x="1688" y="611"/>
                </a:lnTo>
                <a:lnTo>
                  <a:pt x="1688" y="612"/>
                </a:lnTo>
                <a:lnTo>
                  <a:pt x="1689" y="616"/>
                </a:lnTo>
                <a:lnTo>
                  <a:pt x="1690" y="616"/>
                </a:lnTo>
                <a:lnTo>
                  <a:pt x="1690" y="616"/>
                </a:lnTo>
                <a:lnTo>
                  <a:pt x="1689" y="616"/>
                </a:lnTo>
                <a:lnTo>
                  <a:pt x="1689" y="616"/>
                </a:lnTo>
                <a:lnTo>
                  <a:pt x="1688" y="614"/>
                </a:lnTo>
                <a:lnTo>
                  <a:pt x="1688" y="612"/>
                </a:lnTo>
                <a:lnTo>
                  <a:pt x="1686" y="611"/>
                </a:lnTo>
                <a:lnTo>
                  <a:pt x="1685" y="611"/>
                </a:lnTo>
                <a:lnTo>
                  <a:pt x="1685" y="612"/>
                </a:lnTo>
                <a:lnTo>
                  <a:pt x="1683" y="615"/>
                </a:lnTo>
                <a:lnTo>
                  <a:pt x="1683" y="621"/>
                </a:lnTo>
                <a:lnTo>
                  <a:pt x="1683" y="621"/>
                </a:lnTo>
                <a:lnTo>
                  <a:pt x="1683" y="621"/>
                </a:lnTo>
                <a:lnTo>
                  <a:pt x="1685" y="619"/>
                </a:lnTo>
                <a:lnTo>
                  <a:pt x="1685" y="621"/>
                </a:lnTo>
                <a:lnTo>
                  <a:pt x="1683" y="621"/>
                </a:lnTo>
                <a:lnTo>
                  <a:pt x="1683" y="622"/>
                </a:lnTo>
                <a:lnTo>
                  <a:pt x="1682" y="629"/>
                </a:lnTo>
                <a:lnTo>
                  <a:pt x="1681" y="633"/>
                </a:lnTo>
                <a:lnTo>
                  <a:pt x="1679" y="634"/>
                </a:lnTo>
                <a:lnTo>
                  <a:pt x="1678" y="636"/>
                </a:lnTo>
                <a:lnTo>
                  <a:pt x="1678" y="636"/>
                </a:lnTo>
                <a:lnTo>
                  <a:pt x="1677" y="636"/>
                </a:lnTo>
                <a:lnTo>
                  <a:pt x="1674" y="636"/>
                </a:lnTo>
                <a:lnTo>
                  <a:pt x="1672" y="636"/>
                </a:lnTo>
                <a:lnTo>
                  <a:pt x="1671" y="636"/>
                </a:lnTo>
                <a:lnTo>
                  <a:pt x="1668" y="634"/>
                </a:lnTo>
                <a:lnTo>
                  <a:pt x="1667" y="634"/>
                </a:lnTo>
                <a:lnTo>
                  <a:pt x="1666" y="636"/>
                </a:lnTo>
                <a:lnTo>
                  <a:pt x="1663" y="634"/>
                </a:lnTo>
                <a:lnTo>
                  <a:pt x="1661" y="634"/>
                </a:lnTo>
                <a:lnTo>
                  <a:pt x="1661" y="634"/>
                </a:lnTo>
                <a:lnTo>
                  <a:pt x="1659" y="634"/>
                </a:lnTo>
                <a:lnTo>
                  <a:pt x="1659" y="634"/>
                </a:lnTo>
                <a:lnTo>
                  <a:pt x="1657" y="634"/>
                </a:lnTo>
                <a:lnTo>
                  <a:pt x="1655" y="636"/>
                </a:lnTo>
                <a:lnTo>
                  <a:pt x="1652" y="636"/>
                </a:lnTo>
                <a:lnTo>
                  <a:pt x="1646" y="634"/>
                </a:lnTo>
                <a:lnTo>
                  <a:pt x="1645" y="633"/>
                </a:lnTo>
                <a:lnTo>
                  <a:pt x="1641" y="633"/>
                </a:lnTo>
                <a:lnTo>
                  <a:pt x="1639" y="633"/>
                </a:lnTo>
                <a:lnTo>
                  <a:pt x="1638" y="633"/>
                </a:lnTo>
                <a:lnTo>
                  <a:pt x="1637" y="633"/>
                </a:lnTo>
                <a:lnTo>
                  <a:pt x="1634" y="633"/>
                </a:lnTo>
                <a:lnTo>
                  <a:pt x="1633" y="633"/>
                </a:lnTo>
                <a:lnTo>
                  <a:pt x="1630" y="633"/>
                </a:lnTo>
                <a:lnTo>
                  <a:pt x="1628" y="633"/>
                </a:lnTo>
                <a:lnTo>
                  <a:pt x="1626" y="633"/>
                </a:lnTo>
                <a:lnTo>
                  <a:pt x="1624" y="632"/>
                </a:lnTo>
                <a:lnTo>
                  <a:pt x="1624" y="632"/>
                </a:lnTo>
                <a:lnTo>
                  <a:pt x="1623" y="632"/>
                </a:lnTo>
                <a:lnTo>
                  <a:pt x="1622" y="632"/>
                </a:lnTo>
                <a:lnTo>
                  <a:pt x="1620" y="632"/>
                </a:lnTo>
                <a:lnTo>
                  <a:pt x="1619" y="632"/>
                </a:lnTo>
                <a:lnTo>
                  <a:pt x="1617" y="633"/>
                </a:lnTo>
                <a:lnTo>
                  <a:pt x="1616" y="633"/>
                </a:lnTo>
                <a:lnTo>
                  <a:pt x="1616" y="634"/>
                </a:lnTo>
                <a:lnTo>
                  <a:pt x="1616" y="634"/>
                </a:lnTo>
                <a:lnTo>
                  <a:pt x="1617" y="634"/>
                </a:lnTo>
                <a:lnTo>
                  <a:pt x="1616" y="636"/>
                </a:lnTo>
                <a:lnTo>
                  <a:pt x="1615" y="636"/>
                </a:lnTo>
                <a:lnTo>
                  <a:pt x="1615" y="636"/>
                </a:lnTo>
                <a:lnTo>
                  <a:pt x="1613" y="636"/>
                </a:lnTo>
                <a:lnTo>
                  <a:pt x="1611" y="636"/>
                </a:lnTo>
                <a:lnTo>
                  <a:pt x="1609" y="637"/>
                </a:lnTo>
                <a:lnTo>
                  <a:pt x="1609" y="637"/>
                </a:lnTo>
                <a:lnTo>
                  <a:pt x="1608" y="638"/>
                </a:lnTo>
                <a:lnTo>
                  <a:pt x="1608" y="640"/>
                </a:lnTo>
                <a:lnTo>
                  <a:pt x="1608" y="640"/>
                </a:lnTo>
                <a:lnTo>
                  <a:pt x="1608" y="641"/>
                </a:lnTo>
                <a:lnTo>
                  <a:pt x="1608" y="641"/>
                </a:lnTo>
                <a:lnTo>
                  <a:pt x="1609" y="643"/>
                </a:lnTo>
                <a:lnTo>
                  <a:pt x="1611" y="643"/>
                </a:lnTo>
                <a:lnTo>
                  <a:pt x="1611" y="643"/>
                </a:lnTo>
                <a:lnTo>
                  <a:pt x="1609" y="644"/>
                </a:lnTo>
                <a:lnTo>
                  <a:pt x="1609" y="644"/>
                </a:lnTo>
                <a:lnTo>
                  <a:pt x="1609" y="645"/>
                </a:lnTo>
                <a:lnTo>
                  <a:pt x="1612" y="644"/>
                </a:lnTo>
                <a:lnTo>
                  <a:pt x="1612" y="644"/>
                </a:lnTo>
                <a:lnTo>
                  <a:pt x="1612" y="645"/>
                </a:lnTo>
                <a:lnTo>
                  <a:pt x="1612" y="645"/>
                </a:lnTo>
                <a:lnTo>
                  <a:pt x="1612" y="647"/>
                </a:lnTo>
                <a:lnTo>
                  <a:pt x="1612" y="647"/>
                </a:lnTo>
                <a:lnTo>
                  <a:pt x="1612" y="647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9"/>
                </a:lnTo>
                <a:lnTo>
                  <a:pt x="1611" y="649"/>
                </a:lnTo>
                <a:lnTo>
                  <a:pt x="1611" y="652"/>
                </a:lnTo>
                <a:lnTo>
                  <a:pt x="1611" y="652"/>
                </a:lnTo>
                <a:lnTo>
                  <a:pt x="1612" y="652"/>
                </a:lnTo>
                <a:lnTo>
                  <a:pt x="1611" y="654"/>
                </a:lnTo>
                <a:lnTo>
                  <a:pt x="1611" y="654"/>
                </a:lnTo>
                <a:lnTo>
                  <a:pt x="1611" y="655"/>
                </a:lnTo>
                <a:lnTo>
                  <a:pt x="1612" y="655"/>
                </a:lnTo>
                <a:lnTo>
                  <a:pt x="1612" y="655"/>
                </a:lnTo>
                <a:lnTo>
                  <a:pt x="1612" y="656"/>
                </a:lnTo>
                <a:lnTo>
                  <a:pt x="1612" y="659"/>
                </a:lnTo>
                <a:lnTo>
                  <a:pt x="1613" y="661"/>
                </a:lnTo>
                <a:lnTo>
                  <a:pt x="1613" y="662"/>
                </a:lnTo>
                <a:lnTo>
                  <a:pt x="1613" y="662"/>
                </a:lnTo>
                <a:lnTo>
                  <a:pt x="1613" y="663"/>
                </a:lnTo>
                <a:lnTo>
                  <a:pt x="1612" y="666"/>
                </a:lnTo>
                <a:lnTo>
                  <a:pt x="1612" y="666"/>
                </a:lnTo>
                <a:lnTo>
                  <a:pt x="1612" y="667"/>
                </a:lnTo>
                <a:lnTo>
                  <a:pt x="1611" y="672"/>
                </a:lnTo>
                <a:lnTo>
                  <a:pt x="1611" y="672"/>
                </a:lnTo>
                <a:lnTo>
                  <a:pt x="1611" y="672"/>
                </a:lnTo>
                <a:lnTo>
                  <a:pt x="1611" y="673"/>
                </a:lnTo>
                <a:lnTo>
                  <a:pt x="1609" y="676"/>
                </a:lnTo>
                <a:lnTo>
                  <a:pt x="1608" y="678"/>
                </a:lnTo>
                <a:lnTo>
                  <a:pt x="1608" y="680"/>
                </a:lnTo>
                <a:lnTo>
                  <a:pt x="1606" y="681"/>
                </a:lnTo>
                <a:lnTo>
                  <a:pt x="1606" y="681"/>
                </a:lnTo>
                <a:lnTo>
                  <a:pt x="1606" y="681"/>
                </a:lnTo>
                <a:lnTo>
                  <a:pt x="1606" y="683"/>
                </a:lnTo>
                <a:lnTo>
                  <a:pt x="1605" y="684"/>
                </a:lnTo>
                <a:lnTo>
                  <a:pt x="1605" y="685"/>
                </a:lnTo>
                <a:lnTo>
                  <a:pt x="1605" y="687"/>
                </a:lnTo>
                <a:lnTo>
                  <a:pt x="1605" y="687"/>
                </a:lnTo>
                <a:lnTo>
                  <a:pt x="1605" y="688"/>
                </a:lnTo>
                <a:lnTo>
                  <a:pt x="1605" y="688"/>
                </a:lnTo>
                <a:lnTo>
                  <a:pt x="1606" y="688"/>
                </a:lnTo>
                <a:lnTo>
                  <a:pt x="1608" y="688"/>
                </a:lnTo>
                <a:lnTo>
                  <a:pt x="1608" y="688"/>
                </a:lnTo>
                <a:lnTo>
                  <a:pt x="1609" y="687"/>
                </a:lnTo>
                <a:lnTo>
                  <a:pt x="1611" y="685"/>
                </a:lnTo>
                <a:lnTo>
                  <a:pt x="1611" y="684"/>
                </a:lnTo>
                <a:lnTo>
                  <a:pt x="1612" y="684"/>
                </a:lnTo>
                <a:lnTo>
                  <a:pt x="1611" y="685"/>
                </a:lnTo>
                <a:lnTo>
                  <a:pt x="1609" y="685"/>
                </a:lnTo>
                <a:lnTo>
                  <a:pt x="1609" y="687"/>
                </a:lnTo>
                <a:lnTo>
                  <a:pt x="1609" y="688"/>
                </a:lnTo>
                <a:lnTo>
                  <a:pt x="1609" y="688"/>
                </a:lnTo>
                <a:lnTo>
                  <a:pt x="1608" y="688"/>
                </a:lnTo>
                <a:lnTo>
                  <a:pt x="1608" y="688"/>
                </a:lnTo>
                <a:lnTo>
                  <a:pt x="1608" y="689"/>
                </a:lnTo>
                <a:lnTo>
                  <a:pt x="1608" y="691"/>
                </a:lnTo>
                <a:lnTo>
                  <a:pt x="1608" y="691"/>
                </a:lnTo>
                <a:lnTo>
                  <a:pt x="1609" y="691"/>
                </a:lnTo>
                <a:lnTo>
                  <a:pt x="1611" y="691"/>
                </a:lnTo>
                <a:lnTo>
                  <a:pt x="1611" y="691"/>
                </a:lnTo>
                <a:lnTo>
                  <a:pt x="1612" y="691"/>
                </a:lnTo>
                <a:lnTo>
                  <a:pt x="1612" y="691"/>
                </a:lnTo>
                <a:lnTo>
                  <a:pt x="1613" y="691"/>
                </a:lnTo>
                <a:lnTo>
                  <a:pt x="1611" y="691"/>
                </a:lnTo>
                <a:lnTo>
                  <a:pt x="1612" y="692"/>
                </a:lnTo>
                <a:lnTo>
                  <a:pt x="1612" y="694"/>
                </a:lnTo>
                <a:lnTo>
                  <a:pt x="1611" y="696"/>
                </a:lnTo>
                <a:lnTo>
                  <a:pt x="1612" y="698"/>
                </a:lnTo>
                <a:lnTo>
                  <a:pt x="1612" y="699"/>
                </a:lnTo>
                <a:lnTo>
                  <a:pt x="1612" y="701"/>
                </a:lnTo>
                <a:lnTo>
                  <a:pt x="1612" y="702"/>
                </a:lnTo>
                <a:lnTo>
                  <a:pt x="1611" y="705"/>
                </a:lnTo>
                <a:lnTo>
                  <a:pt x="1609" y="706"/>
                </a:lnTo>
                <a:lnTo>
                  <a:pt x="1611" y="706"/>
                </a:lnTo>
                <a:lnTo>
                  <a:pt x="1611" y="706"/>
                </a:lnTo>
                <a:lnTo>
                  <a:pt x="1612" y="706"/>
                </a:lnTo>
                <a:lnTo>
                  <a:pt x="1613" y="706"/>
                </a:lnTo>
                <a:lnTo>
                  <a:pt x="1615" y="706"/>
                </a:lnTo>
                <a:lnTo>
                  <a:pt x="1617" y="706"/>
                </a:lnTo>
                <a:lnTo>
                  <a:pt x="1620" y="707"/>
                </a:lnTo>
                <a:lnTo>
                  <a:pt x="1620" y="707"/>
                </a:lnTo>
                <a:lnTo>
                  <a:pt x="1624" y="705"/>
                </a:lnTo>
                <a:lnTo>
                  <a:pt x="1624" y="705"/>
                </a:lnTo>
                <a:lnTo>
                  <a:pt x="1627" y="705"/>
                </a:lnTo>
                <a:lnTo>
                  <a:pt x="1628" y="705"/>
                </a:lnTo>
                <a:lnTo>
                  <a:pt x="1630" y="705"/>
                </a:lnTo>
                <a:lnTo>
                  <a:pt x="1630" y="703"/>
                </a:lnTo>
                <a:lnTo>
                  <a:pt x="1630" y="705"/>
                </a:lnTo>
                <a:lnTo>
                  <a:pt x="1630" y="705"/>
                </a:lnTo>
                <a:lnTo>
                  <a:pt x="1634" y="707"/>
                </a:lnTo>
                <a:lnTo>
                  <a:pt x="1634" y="709"/>
                </a:lnTo>
                <a:lnTo>
                  <a:pt x="1635" y="707"/>
                </a:lnTo>
                <a:lnTo>
                  <a:pt x="1637" y="707"/>
                </a:lnTo>
                <a:lnTo>
                  <a:pt x="1635" y="707"/>
                </a:lnTo>
                <a:lnTo>
                  <a:pt x="1635" y="709"/>
                </a:lnTo>
                <a:lnTo>
                  <a:pt x="1634" y="710"/>
                </a:lnTo>
                <a:lnTo>
                  <a:pt x="1634" y="710"/>
                </a:lnTo>
                <a:lnTo>
                  <a:pt x="1635" y="712"/>
                </a:lnTo>
                <a:lnTo>
                  <a:pt x="1635" y="712"/>
                </a:lnTo>
                <a:lnTo>
                  <a:pt x="1635" y="712"/>
                </a:lnTo>
                <a:lnTo>
                  <a:pt x="1635" y="713"/>
                </a:lnTo>
                <a:lnTo>
                  <a:pt x="1637" y="714"/>
                </a:lnTo>
                <a:lnTo>
                  <a:pt x="1638" y="716"/>
                </a:lnTo>
                <a:lnTo>
                  <a:pt x="1638" y="716"/>
                </a:lnTo>
                <a:lnTo>
                  <a:pt x="1639" y="717"/>
                </a:lnTo>
                <a:lnTo>
                  <a:pt x="1642" y="717"/>
                </a:lnTo>
                <a:lnTo>
                  <a:pt x="1642" y="717"/>
                </a:lnTo>
                <a:lnTo>
                  <a:pt x="1644" y="717"/>
                </a:lnTo>
                <a:lnTo>
                  <a:pt x="1644" y="716"/>
                </a:lnTo>
                <a:lnTo>
                  <a:pt x="1644" y="716"/>
                </a:lnTo>
                <a:lnTo>
                  <a:pt x="1644" y="716"/>
                </a:lnTo>
                <a:lnTo>
                  <a:pt x="1644" y="716"/>
                </a:lnTo>
                <a:lnTo>
                  <a:pt x="1645" y="716"/>
                </a:lnTo>
                <a:lnTo>
                  <a:pt x="1645" y="713"/>
                </a:lnTo>
                <a:lnTo>
                  <a:pt x="1646" y="713"/>
                </a:lnTo>
                <a:lnTo>
                  <a:pt x="1648" y="712"/>
                </a:lnTo>
                <a:lnTo>
                  <a:pt x="1650" y="712"/>
                </a:lnTo>
                <a:lnTo>
                  <a:pt x="1652" y="710"/>
                </a:lnTo>
                <a:lnTo>
                  <a:pt x="1653" y="710"/>
                </a:lnTo>
                <a:lnTo>
                  <a:pt x="1653" y="710"/>
                </a:lnTo>
                <a:lnTo>
                  <a:pt x="1659" y="709"/>
                </a:lnTo>
                <a:lnTo>
                  <a:pt x="1661" y="710"/>
                </a:lnTo>
                <a:lnTo>
                  <a:pt x="1663" y="710"/>
                </a:lnTo>
                <a:lnTo>
                  <a:pt x="1664" y="709"/>
                </a:lnTo>
                <a:lnTo>
                  <a:pt x="1666" y="709"/>
                </a:lnTo>
                <a:lnTo>
                  <a:pt x="1667" y="710"/>
                </a:lnTo>
                <a:lnTo>
                  <a:pt x="1668" y="710"/>
                </a:lnTo>
                <a:lnTo>
                  <a:pt x="1670" y="710"/>
                </a:lnTo>
                <a:lnTo>
                  <a:pt x="1671" y="709"/>
                </a:lnTo>
                <a:lnTo>
                  <a:pt x="1672" y="709"/>
                </a:lnTo>
                <a:lnTo>
                  <a:pt x="1674" y="709"/>
                </a:lnTo>
                <a:lnTo>
                  <a:pt x="1674" y="710"/>
                </a:lnTo>
                <a:lnTo>
                  <a:pt x="1675" y="709"/>
                </a:lnTo>
                <a:lnTo>
                  <a:pt x="1677" y="707"/>
                </a:lnTo>
                <a:lnTo>
                  <a:pt x="1678" y="705"/>
                </a:lnTo>
                <a:lnTo>
                  <a:pt x="1679" y="702"/>
                </a:lnTo>
                <a:lnTo>
                  <a:pt x="1682" y="701"/>
                </a:lnTo>
                <a:lnTo>
                  <a:pt x="1686" y="701"/>
                </a:lnTo>
                <a:lnTo>
                  <a:pt x="1688" y="701"/>
                </a:lnTo>
                <a:lnTo>
                  <a:pt x="1688" y="701"/>
                </a:lnTo>
                <a:lnTo>
                  <a:pt x="1689" y="701"/>
                </a:lnTo>
                <a:lnTo>
                  <a:pt x="1688" y="699"/>
                </a:lnTo>
                <a:lnTo>
                  <a:pt x="1688" y="698"/>
                </a:lnTo>
                <a:lnTo>
                  <a:pt x="1688" y="698"/>
                </a:lnTo>
                <a:lnTo>
                  <a:pt x="1688" y="698"/>
                </a:lnTo>
                <a:lnTo>
                  <a:pt x="1689" y="696"/>
                </a:lnTo>
                <a:lnTo>
                  <a:pt x="1689" y="694"/>
                </a:lnTo>
                <a:lnTo>
                  <a:pt x="1690" y="694"/>
                </a:lnTo>
                <a:lnTo>
                  <a:pt x="1690" y="692"/>
                </a:lnTo>
                <a:lnTo>
                  <a:pt x="1692" y="691"/>
                </a:lnTo>
                <a:lnTo>
                  <a:pt x="1695" y="689"/>
                </a:lnTo>
                <a:lnTo>
                  <a:pt x="1696" y="688"/>
                </a:lnTo>
                <a:lnTo>
                  <a:pt x="1697" y="688"/>
                </a:lnTo>
                <a:lnTo>
                  <a:pt x="1697" y="687"/>
                </a:lnTo>
                <a:lnTo>
                  <a:pt x="1695" y="687"/>
                </a:lnTo>
                <a:lnTo>
                  <a:pt x="1695" y="685"/>
                </a:lnTo>
                <a:lnTo>
                  <a:pt x="1693" y="684"/>
                </a:lnTo>
                <a:lnTo>
                  <a:pt x="1692" y="680"/>
                </a:lnTo>
                <a:lnTo>
                  <a:pt x="1692" y="680"/>
                </a:lnTo>
                <a:lnTo>
                  <a:pt x="1695" y="676"/>
                </a:lnTo>
                <a:lnTo>
                  <a:pt x="1696" y="674"/>
                </a:lnTo>
                <a:lnTo>
                  <a:pt x="1697" y="673"/>
                </a:lnTo>
                <a:lnTo>
                  <a:pt x="1699" y="670"/>
                </a:lnTo>
                <a:lnTo>
                  <a:pt x="1701" y="667"/>
                </a:lnTo>
                <a:lnTo>
                  <a:pt x="1701" y="667"/>
                </a:lnTo>
                <a:lnTo>
                  <a:pt x="1701" y="667"/>
                </a:lnTo>
                <a:lnTo>
                  <a:pt x="1703" y="667"/>
                </a:lnTo>
                <a:lnTo>
                  <a:pt x="1703" y="666"/>
                </a:lnTo>
                <a:lnTo>
                  <a:pt x="1704" y="666"/>
                </a:lnTo>
                <a:lnTo>
                  <a:pt x="1703" y="665"/>
                </a:lnTo>
                <a:lnTo>
                  <a:pt x="1701" y="665"/>
                </a:lnTo>
                <a:lnTo>
                  <a:pt x="1703" y="663"/>
                </a:lnTo>
                <a:lnTo>
                  <a:pt x="1706" y="662"/>
                </a:lnTo>
                <a:lnTo>
                  <a:pt x="1707" y="662"/>
                </a:lnTo>
                <a:lnTo>
                  <a:pt x="1710" y="661"/>
                </a:lnTo>
                <a:lnTo>
                  <a:pt x="1715" y="659"/>
                </a:lnTo>
                <a:lnTo>
                  <a:pt x="1715" y="659"/>
                </a:lnTo>
                <a:lnTo>
                  <a:pt x="1718" y="658"/>
                </a:lnTo>
                <a:lnTo>
                  <a:pt x="1723" y="654"/>
                </a:lnTo>
                <a:lnTo>
                  <a:pt x="1725" y="652"/>
                </a:lnTo>
                <a:lnTo>
                  <a:pt x="1726" y="652"/>
                </a:lnTo>
                <a:lnTo>
                  <a:pt x="1726" y="651"/>
                </a:lnTo>
                <a:lnTo>
                  <a:pt x="1726" y="649"/>
                </a:lnTo>
                <a:lnTo>
                  <a:pt x="1726" y="649"/>
                </a:lnTo>
                <a:lnTo>
                  <a:pt x="1725" y="649"/>
                </a:lnTo>
                <a:lnTo>
                  <a:pt x="1725" y="648"/>
                </a:lnTo>
                <a:lnTo>
                  <a:pt x="1726" y="648"/>
                </a:lnTo>
                <a:lnTo>
                  <a:pt x="1726" y="648"/>
                </a:lnTo>
                <a:lnTo>
                  <a:pt x="1726" y="648"/>
                </a:lnTo>
                <a:lnTo>
                  <a:pt x="1726" y="647"/>
                </a:lnTo>
                <a:lnTo>
                  <a:pt x="1726" y="647"/>
                </a:lnTo>
                <a:lnTo>
                  <a:pt x="1726" y="647"/>
                </a:lnTo>
                <a:lnTo>
                  <a:pt x="1725" y="644"/>
                </a:lnTo>
                <a:lnTo>
                  <a:pt x="1725" y="641"/>
                </a:lnTo>
                <a:lnTo>
                  <a:pt x="1725" y="641"/>
                </a:lnTo>
                <a:lnTo>
                  <a:pt x="1725" y="638"/>
                </a:lnTo>
                <a:lnTo>
                  <a:pt x="1726" y="637"/>
                </a:lnTo>
                <a:lnTo>
                  <a:pt x="1732" y="634"/>
                </a:lnTo>
                <a:lnTo>
                  <a:pt x="1732" y="634"/>
                </a:lnTo>
                <a:lnTo>
                  <a:pt x="1733" y="633"/>
                </a:lnTo>
                <a:lnTo>
                  <a:pt x="1734" y="633"/>
                </a:lnTo>
                <a:lnTo>
                  <a:pt x="1734" y="633"/>
                </a:lnTo>
                <a:lnTo>
                  <a:pt x="1734" y="633"/>
                </a:lnTo>
                <a:lnTo>
                  <a:pt x="1734" y="634"/>
                </a:lnTo>
                <a:lnTo>
                  <a:pt x="1736" y="634"/>
                </a:lnTo>
                <a:lnTo>
                  <a:pt x="1737" y="634"/>
                </a:lnTo>
                <a:lnTo>
                  <a:pt x="1737" y="634"/>
                </a:lnTo>
                <a:lnTo>
                  <a:pt x="1740" y="636"/>
                </a:lnTo>
                <a:lnTo>
                  <a:pt x="1740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3" y="636"/>
                </a:lnTo>
                <a:lnTo>
                  <a:pt x="1743" y="636"/>
                </a:lnTo>
                <a:lnTo>
                  <a:pt x="1744" y="634"/>
                </a:lnTo>
                <a:lnTo>
                  <a:pt x="1744" y="636"/>
                </a:lnTo>
                <a:lnTo>
                  <a:pt x="1744" y="636"/>
                </a:lnTo>
                <a:lnTo>
                  <a:pt x="1744" y="636"/>
                </a:lnTo>
                <a:lnTo>
                  <a:pt x="1744" y="636"/>
                </a:lnTo>
                <a:lnTo>
                  <a:pt x="1745" y="636"/>
                </a:lnTo>
                <a:lnTo>
                  <a:pt x="1747" y="637"/>
                </a:lnTo>
                <a:lnTo>
                  <a:pt x="1750" y="638"/>
                </a:lnTo>
                <a:lnTo>
                  <a:pt x="1751" y="638"/>
                </a:lnTo>
                <a:lnTo>
                  <a:pt x="1752" y="638"/>
                </a:lnTo>
                <a:lnTo>
                  <a:pt x="1754" y="638"/>
                </a:lnTo>
                <a:lnTo>
                  <a:pt x="1755" y="638"/>
                </a:lnTo>
                <a:lnTo>
                  <a:pt x="1756" y="638"/>
                </a:lnTo>
                <a:lnTo>
                  <a:pt x="1758" y="637"/>
                </a:lnTo>
                <a:lnTo>
                  <a:pt x="1759" y="637"/>
                </a:lnTo>
                <a:lnTo>
                  <a:pt x="1759" y="636"/>
                </a:lnTo>
                <a:lnTo>
                  <a:pt x="1759" y="636"/>
                </a:lnTo>
                <a:lnTo>
                  <a:pt x="1761" y="634"/>
                </a:lnTo>
                <a:lnTo>
                  <a:pt x="1763" y="633"/>
                </a:lnTo>
                <a:lnTo>
                  <a:pt x="1765" y="632"/>
                </a:lnTo>
                <a:lnTo>
                  <a:pt x="1766" y="632"/>
                </a:lnTo>
                <a:lnTo>
                  <a:pt x="1769" y="630"/>
                </a:lnTo>
                <a:lnTo>
                  <a:pt x="1772" y="630"/>
                </a:lnTo>
                <a:lnTo>
                  <a:pt x="1772" y="629"/>
                </a:lnTo>
                <a:lnTo>
                  <a:pt x="1774" y="627"/>
                </a:lnTo>
                <a:lnTo>
                  <a:pt x="1777" y="625"/>
                </a:lnTo>
                <a:lnTo>
                  <a:pt x="1778" y="623"/>
                </a:lnTo>
                <a:lnTo>
                  <a:pt x="1780" y="623"/>
                </a:lnTo>
                <a:lnTo>
                  <a:pt x="1783" y="625"/>
                </a:lnTo>
                <a:lnTo>
                  <a:pt x="1784" y="625"/>
                </a:lnTo>
                <a:lnTo>
                  <a:pt x="1788" y="627"/>
                </a:lnTo>
                <a:lnTo>
                  <a:pt x="1791" y="629"/>
                </a:lnTo>
                <a:lnTo>
                  <a:pt x="1792" y="629"/>
                </a:lnTo>
                <a:lnTo>
                  <a:pt x="1792" y="630"/>
                </a:lnTo>
                <a:lnTo>
                  <a:pt x="1794" y="634"/>
                </a:lnTo>
                <a:lnTo>
                  <a:pt x="1795" y="636"/>
                </a:lnTo>
                <a:lnTo>
                  <a:pt x="1795" y="637"/>
                </a:lnTo>
                <a:lnTo>
                  <a:pt x="1795" y="638"/>
                </a:lnTo>
                <a:lnTo>
                  <a:pt x="1795" y="640"/>
                </a:lnTo>
                <a:lnTo>
                  <a:pt x="1795" y="640"/>
                </a:lnTo>
                <a:lnTo>
                  <a:pt x="1796" y="640"/>
                </a:lnTo>
                <a:lnTo>
                  <a:pt x="1796" y="640"/>
                </a:lnTo>
                <a:lnTo>
                  <a:pt x="1798" y="641"/>
                </a:lnTo>
                <a:lnTo>
                  <a:pt x="1798" y="641"/>
                </a:lnTo>
                <a:lnTo>
                  <a:pt x="1798" y="641"/>
                </a:lnTo>
                <a:lnTo>
                  <a:pt x="1798" y="643"/>
                </a:lnTo>
                <a:lnTo>
                  <a:pt x="1799" y="643"/>
                </a:lnTo>
                <a:lnTo>
                  <a:pt x="1802" y="645"/>
                </a:lnTo>
                <a:lnTo>
                  <a:pt x="1802" y="647"/>
                </a:lnTo>
                <a:lnTo>
                  <a:pt x="1802" y="647"/>
                </a:lnTo>
                <a:lnTo>
                  <a:pt x="1800" y="647"/>
                </a:lnTo>
                <a:lnTo>
                  <a:pt x="1802" y="647"/>
                </a:lnTo>
                <a:lnTo>
                  <a:pt x="1802" y="647"/>
                </a:lnTo>
                <a:lnTo>
                  <a:pt x="1802" y="647"/>
                </a:lnTo>
                <a:lnTo>
                  <a:pt x="1803" y="647"/>
                </a:lnTo>
                <a:lnTo>
                  <a:pt x="1805" y="647"/>
                </a:lnTo>
                <a:lnTo>
                  <a:pt x="1806" y="648"/>
                </a:lnTo>
                <a:lnTo>
                  <a:pt x="1807" y="651"/>
                </a:lnTo>
                <a:lnTo>
                  <a:pt x="1810" y="652"/>
                </a:lnTo>
                <a:lnTo>
                  <a:pt x="1811" y="654"/>
                </a:lnTo>
                <a:lnTo>
                  <a:pt x="1816" y="658"/>
                </a:lnTo>
                <a:lnTo>
                  <a:pt x="1817" y="658"/>
                </a:lnTo>
                <a:lnTo>
                  <a:pt x="1820" y="659"/>
                </a:lnTo>
                <a:lnTo>
                  <a:pt x="1820" y="659"/>
                </a:lnTo>
                <a:lnTo>
                  <a:pt x="1820" y="661"/>
                </a:lnTo>
                <a:lnTo>
                  <a:pt x="1821" y="659"/>
                </a:lnTo>
                <a:lnTo>
                  <a:pt x="1821" y="659"/>
                </a:lnTo>
                <a:lnTo>
                  <a:pt x="1822" y="659"/>
                </a:lnTo>
                <a:lnTo>
                  <a:pt x="1824" y="661"/>
                </a:lnTo>
                <a:lnTo>
                  <a:pt x="1825" y="659"/>
                </a:lnTo>
                <a:lnTo>
                  <a:pt x="1827" y="661"/>
                </a:lnTo>
                <a:lnTo>
                  <a:pt x="1827" y="661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31" y="665"/>
                </a:lnTo>
                <a:lnTo>
                  <a:pt x="1832" y="665"/>
                </a:lnTo>
                <a:lnTo>
                  <a:pt x="1833" y="666"/>
                </a:lnTo>
                <a:lnTo>
                  <a:pt x="1832" y="667"/>
                </a:lnTo>
                <a:lnTo>
                  <a:pt x="1832" y="667"/>
                </a:lnTo>
                <a:lnTo>
                  <a:pt x="1833" y="667"/>
                </a:lnTo>
                <a:lnTo>
                  <a:pt x="1833" y="667"/>
                </a:lnTo>
                <a:lnTo>
                  <a:pt x="1835" y="666"/>
                </a:lnTo>
                <a:lnTo>
                  <a:pt x="1836" y="666"/>
                </a:lnTo>
                <a:lnTo>
                  <a:pt x="1836" y="667"/>
                </a:lnTo>
                <a:lnTo>
                  <a:pt x="1838" y="667"/>
                </a:lnTo>
                <a:lnTo>
                  <a:pt x="1838" y="669"/>
                </a:lnTo>
                <a:lnTo>
                  <a:pt x="1838" y="670"/>
                </a:lnTo>
                <a:lnTo>
                  <a:pt x="1838" y="670"/>
                </a:lnTo>
                <a:lnTo>
                  <a:pt x="1838" y="670"/>
                </a:lnTo>
                <a:lnTo>
                  <a:pt x="1838" y="672"/>
                </a:lnTo>
                <a:lnTo>
                  <a:pt x="1840" y="673"/>
                </a:lnTo>
                <a:lnTo>
                  <a:pt x="1842" y="673"/>
                </a:lnTo>
                <a:lnTo>
                  <a:pt x="1843" y="673"/>
                </a:lnTo>
                <a:lnTo>
                  <a:pt x="1844" y="674"/>
                </a:lnTo>
                <a:lnTo>
                  <a:pt x="1846" y="676"/>
                </a:lnTo>
                <a:lnTo>
                  <a:pt x="1846" y="678"/>
                </a:lnTo>
                <a:lnTo>
                  <a:pt x="1847" y="681"/>
                </a:lnTo>
                <a:lnTo>
                  <a:pt x="1849" y="684"/>
                </a:lnTo>
                <a:lnTo>
                  <a:pt x="1849" y="684"/>
                </a:lnTo>
                <a:lnTo>
                  <a:pt x="1850" y="685"/>
                </a:lnTo>
                <a:lnTo>
                  <a:pt x="1850" y="688"/>
                </a:lnTo>
                <a:lnTo>
                  <a:pt x="1849" y="688"/>
                </a:lnTo>
                <a:lnTo>
                  <a:pt x="1847" y="688"/>
                </a:lnTo>
                <a:lnTo>
                  <a:pt x="1847" y="688"/>
                </a:lnTo>
                <a:lnTo>
                  <a:pt x="1846" y="689"/>
                </a:lnTo>
                <a:lnTo>
                  <a:pt x="1847" y="691"/>
                </a:lnTo>
                <a:lnTo>
                  <a:pt x="1846" y="692"/>
                </a:lnTo>
                <a:lnTo>
                  <a:pt x="1844" y="694"/>
                </a:lnTo>
                <a:lnTo>
                  <a:pt x="1844" y="694"/>
                </a:lnTo>
                <a:lnTo>
                  <a:pt x="1844" y="695"/>
                </a:lnTo>
                <a:lnTo>
                  <a:pt x="1844" y="696"/>
                </a:lnTo>
                <a:lnTo>
                  <a:pt x="1849" y="696"/>
                </a:lnTo>
                <a:lnTo>
                  <a:pt x="1849" y="695"/>
                </a:lnTo>
                <a:lnTo>
                  <a:pt x="1849" y="695"/>
                </a:lnTo>
                <a:lnTo>
                  <a:pt x="1850" y="694"/>
                </a:lnTo>
                <a:lnTo>
                  <a:pt x="1853" y="691"/>
                </a:lnTo>
                <a:lnTo>
                  <a:pt x="1853" y="691"/>
                </a:lnTo>
                <a:lnTo>
                  <a:pt x="1853" y="688"/>
                </a:lnTo>
                <a:lnTo>
                  <a:pt x="1853" y="687"/>
                </a:lnTo>
                <a:lnTo>
                  <a:pt x="1854" y="687"/>
                </a:lnTo>
                <a:lnTo>
                  <a:pt x="1857" y="685"/>
                </a:lnTo>
                <a:lnTo>
                  <a:pt x="1858" y="685"/>
                </a:lnTo>
                <a:lnTo>
                  <a:pt x="1858" y="685"/>
                </a:lnTo>
                <a:lnTo>
                  <a:pt x="1858" y="684"/>
                </a:lnTo>
                <a:lnTo>
                  <a:pt x="1858" y="681"/>
                </a:lnTo>
                <a:lnTo>
                  <a:pt x="1857" y="680"/>
                </a:lnTo>
                <a:lnTo>
                  <a:pt x="1855" y="678"/>
                </a:lnTo>
                <a:lnTo>
                  <a:pt x="1853" y="678"/>
                </a:lnTo>
                <a:lnTo>
                  <a:pt x="1853" y="677"/>
                </a:lnTo>
                <a:lnTo>
                  <a:pt x="1853" y="676"/>
                </a:lnTo>
                <a:lnTo>
                  <a:pt x="1854" y="673"/>
                </a:lnTo>
                <a:lnTo>
                  <a:pt x="1855" y="670"/>
                </a:lnTo>
                <a:lnTo>
                  <a:pt x="1857" y="669"/>
                </a:lnTo>
                <a:lnTo>
                  <a:pt x="1857" y="667"/>
                </a:lnTo>
                <a:lnTo>
                  <a:pt x="1858" y="669"/>
                </a:lnTo>
                <a:lnTo>
                  <a:pt x="1860" y="669"/>
                </a:lnTo>
                <a:lnTo>
                  <a:pt x="1860" y="669"/>
                </a:lnTo>
                <a:lnTo>
                  <a:pt x="1860" y="669"/>
                </a:lnTo>
                <a:lnTo>
                  <a:pt x="1861" y="670"/>
                </a:lnTo>
                <a:lnTo>
                  <a:pt x="1861" y="670"/>
                </a:lnTo>
                <a:lnTo>
                  <a:pt x="1865" y="670"/>
                </a:lnTo>
                <a:lnTo>
                  <a:pt x="1868" y="674"/>
                </a:lnTo>
                <a:lnTo>
                  <a:pt x="1869" y="676"/>
                </a:lnTo>
                <a:lnTo>
                  <a:pt x="1869" y="676"/>
                </a:lnTo>
                <a:lnTo>
                  <a:pt x="1871" y="674"/>
                </a:lnTo>
                <a:lnTo>
                  <a:pt x="1871" y="674"/>
                </a:lnTo>
                <a:lnTo>
                  <a:pt x="1871" y="673"/>
                </a:lnTo>
                <a:lnTo>
                  <a:pt x="1871" y="672"/>
                </a:lnTo>
                <a:lnTo>
                  <a:pt x="1869" y="670"/>
                </a:lnTo>
                <a:lnTo>
                  <a:pt x="1866" y="667"/>
                </a:lnTo>
                <a:lnTo>
                  <a:pt x="1866" y="666"/>
                </a:lnTo>
                <a:lnTo>
                  <a:pt x="1861" y="665"/>
                </a:lnTo>
                <a:lnTo>
                  <a:pt x="1860" y="663"/>
                </a:lnTo>
                <a:lnTo>
                  <a:pt x="1858" y="662"/>
                </a:lnTo>
                <a:lnTo>
                  <a:pt x="1853" y="661"/>
                </a:lnTo>
                <a:lnTo>
                  <a:pt x="1847" y="658"/>
                </a:lnTo>
                <a:lnTo>
                  <a:pt x="1846" y="656"/>
                </a:lnTo>
                <a:lnTo>
                  <a:pt x="1847" y="655"/>
                </a:lnTo>
                <a:lnTo>
                  <a:pt x="1847" y="655"/>
                </a:lnTo>
                <a:lnTo>
                  <a:pt x="1849" y="654"/>
                </a:lnTo>
                <a:lnTo>
                  <a:pt x="1849" y="654"/>
                </a:lnTo>
                <a:lnTo>
                  <a:pt x="1849" y="652"/>
                </a:lnTo>
                <a:lnTo>
                  <a:pt x="1849" y="652"/>
                </a:lnTo>
                <a:lnTo>
                  <a:pt x="1847" y="652"/>
                </a:lnTo>
                <a:lnTo>
                  <a:pt x="1842" y="652"/>
                </a:lnTo>
                <a:lnTo>
                  <a:pt x="1839" y="652"/>
                </a:lnTo>
                <a:lnTo>
                  <a:pt x="1836" y="651"/>
                </a:lnTo>
                <a:lnTo>
                  <a:pt x="1833" y="648"/>
                </a:lnTo>
                <a:lnTo>
                  <a:pt x="1831" y="645"/>
                </a:lnTo>
                <a:lnTo>
                  <a:pt x="1828" y="644"/>
                </a:lnTo>
                <a:lnTo>
                  <a:pt x="1828" y="641"/>
                </a:lnTo>
                <a:lnTo>
                  <a:pt x="1827" y="638"/>
                </a:lnTo>
                <a:lnTo>
                  <a:pt x="1825" y="636"/>
                </a:lnTo>
                <a:lnTo>
                  <a:pt x="1824" y="633"/>
                </a:lnTo>
                <a:lnTo>
                  <a:pt x="1824" y="633"/>
                </a:lnTo>
                <a:lnTo>
                  <a:pt x="1821" y="632"/>
                </a:lnTo>
                <a:lnTo>
                  <a:pt x="1818" y="629"/>
                </a:lnTo>
                <a:lnTo>
                  <a:pt x="1816" y="629"/>
                </a:lnTo>
                <a:lnTo>
                  <a:pt x="1814" y="627"/>
                </a:lnTo>
                <a:lnTo>
                  <a:pt x="1813" y="626"/>
                </a:lnTo>
                <a:lnTo>
                  <a:pt x="1813" y="623"/>
                </a:lnTo>
                <a:lnTo>
                  <a:pt x="1811" y="621"/>
                </a:lnTo>
                <a:lnTo>
                  <a:pt x="1811" y="619"/>
                </a:lnTo>
                <a:lnTo>
                  <a:pt x="1813" y="619"/>
                </a:lnTo>
                <a:lnTo>
                  <a:pt x="1813" y="619"/>
                </a:lnTo>
                <a:lnTo>
                  <a:pt x="1814" y="619"/>
                </a:lnTo>
                <a:lnTo>
                  <a:pt x="1814" y="618"/>
                </a:lnTo>
                <a:lnTo>
                  <a:pt x="1814" y="618"/>
                </a:lnTo>
                <a:lnTo>
                  <a:pt x="1813" y="616"/>
                </a:lnTo>
                <a:lnTo>
                  <a:pt x="1811" y="615"/>
                </a:lnTo>
                <a:lnTo>
                  <a:pt x="1811" y="614"/>
                </a:lnTo>
                <a:lnTo>
                  <a:pt x="1811" y="612"/>
                </a:lnTo>
                <a:lnTo>
                  <a:pt x="1811" y="612"/>
                </a:lnTo>
                <a:lnTo>
                  <a:pt x="1813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6" y="611"/>
                </a:lnTo>
                <a:lnTo>
                  <a:pt x="1817" y="611"/>
                </a:lnTo>
                <a:lnTo>
                  <a:pt x="1818" y="610"/>
                </a:lnTo>
                <a:lnTo>
                  <a:pt x="1820" y="610"/>
                </a:lnTo>
                <a:lnTo>
                  <a:pt x="1820" y="608"/>
                </a:lnTo>
                <a:lnTo>
                  <a:pt x="1821" y="608"/>
                </a:lnTo>
                <a:lnTo>
                  <a:pt x="1821" y="608"/>
                </a:lnTo>
                <a:lnTo>
                  <a:pt x="1824" y="608"/>
                </a:lnTo>
                <a:lnTo>
                  <a:pt x="1824" y="608"/>
                </a:lnTo>
                <a:lnTo>
                  <a:pt x="1825" y="608"/>
                </a:lnTo>
                <a:lnTo>
                  <a:pt x="1827" y="610"/>
                </a:lnTo>
                <a:lnTo>
                  <a:pt x="1825" y="610"/>
                </a:lnTo>
                <a:lnTo>
                  <a:pt x="1825" y="611"/>
                </a:lnTo>
                <a:lnTo>
                  <a:pt x="1824" y="611"/>
                </a:lnTo>
                <a:lnTo>
                  <a:pt x="1824" y="611"/>
                </a:lnTo>
                <a:lnTo>
                  <a:pt x="1825" y="614"/>
                </a:lnTo>
                <a:lnTo>
                  <a:pt x="1825" y="615"/>
                </a:lnTo>
                <a:lnTo>
                  <a:pt x="1825" y="615"/>
                </a:lnTo>
                <a:lnTo>
                  <a:pt x="1827" y="616"/>
                </a:lnTo>
                <a:lnTo>
                  <a:pt x="1827" y="619"/>
                </a:lnTo>
                <a:lnTo>
                  <a:pt x="1828" y="619"/>
                </a:lnTo>
                <a:lnTo>
                  <a:pt x="1828" y="619"/>
                </a:lnTo>
                <a:lnTo>
                  <a:pt x="1829" y="618"/>
                </a:lnTo>
                <a:lnTo>
                  <a:pt x="1829" y="616"/>
                </a:lnTo>
                <a:lnTo>
                  <a:pt x="1831" y="615"/>
                </a:lnTo>
                <a:lnTo>
                  <a:pt x="1831" y="614"/>
                </a:lnTo>
                <a:lnTo>
                  <a:pt x="1832" y="612"/>
                </a:lnTo>
                <a:lnTo>
                  <a:pt x="1832" y="612"/>
                </a:lnTo>
                <a:lnTo>
                  <a:pt x="1833" y="614"/>
                </a:lnTo>
                <a:lnTo>
                  <a:pt x="1835" y="614"/>
                </a:lnTo>
                <a:lnTo>
                  <a:pt x="1836" y="616"/>
                </a:lnTo>
                <a:lnTo>
                  <a:pt x="1838" y="618"/>
                </a:lnTo>
                <a:lnTo>
                  <a:pt x="1836" y="619"/>
                </a:lnTo>
                <a:lnTo>
                  <a:pt x="1838" y="621"/>
                </a:lnTo>
                <a:lnTo>
                  <a:pt x="1838" y="622"/>
                </a:lnTo>
                <a:lnTo>
                  <a:pt x="1840" y="625"/>
                </a:lnTo>
                <a:lnTo>
                  <a:pt x="1842" y="625"/>
                </a:lnTo>
                <a:lnTo>
                  <a:pt x="1843" y="625"/>
                </a:lnTo>
                <a:lnTo>
                  <a:pt x="1842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39" y="626"/>
                </a:lnTo>
                <a:lnTo>
                  <a:pt x="1840" y="626"/>
                </a:lnTo>
                <a:lnTo>
                  <a:pt x="1843" y="630"/>
                </a:lnTo>
                <a:lnTo>
                  <a:pt x="1844" y="630"/>
                </a:lnTo>
                <a:lnTo>
                  <a:pt x="1846" y="632"/>
                </a:lnTo>
                <a:lnTo>
                  <a:pt x="1847" y="633"/>
                </a:lnTo>
                <a:lnTo>
                  <a:pt x="1847" y="633"/>
                </a:lnTo>
                <a:lnTo>
                  <a:pt x="1847" y="633"/>
                </a:lnTo>
                <a:lnTo>
                  <a:pt x="1847" y="634"/>
                </a:lnTo>
                <a:lnTo>
                  <a:pt x="1847" y="634"/>
                </a:lnTo>
                <a:lnTo>
                  <a:pt x="1849" y="634"/>
                </a:lnTo>
                <a:lnTo>
                  <a:pt x="1850" y="634"/>
                </a:lnTo>
                <a:lnTo>
                  <a:pt x="1851" y="634"/>
                </a:lnTo>
                <a:lnTo>
                  <a:pt x="1853" y="634"/>
                </a:lnTo>
                <a:lnTo>
                  <a:pt x="1855" y="636"/>
                </a:lnTo>
                <a:lnTo>
                  <a:pt x="1858" y="637"/>
                </a:lnTo>
                <a:lnTo>
                  <a:pt x="1860" y="638"/>
                </a:lnTo>
                <a:lnTo>
                  <a:pt x="1862" y="640"/>
                </a:lnTo>
                <a:lnTo>
                  <a:pt x="1862" y="641"/>
                </a:lnTo>
                <a:lnTo>
                  <a:pt x="1864" y="641"/>
                </a:lnTo>
                <a:lnTo>
                  <a:pt x="1864" y="641"/>
                </a:lnTo>
                <a:lnTo>
                  <a:pt x="1860" y="640"/>
                </a:lnTo>
                <a:lnTo>
                  <a:pt x="1858" y="640"/>
                </a:lnTo>
                <a:lnTo>
                  <a:pt x="1857" y="640"/>
                </a:lnTo>
                <a:lnTo>
                  <a:pt x="1860" y="640"/>
                </a:lnTo>
                <a:lnTo>
                  <a:pt x="1862" y="641"/>
                </a:lnTo>
                <a:lnTo>
                  <a:pt x="1865" y="643"/>
                </a:lnTo>
                <a:lnTo>
                  <a:pt x="1868" y="644"/>
                </a:lnTo>
                <a:lnTo>
                  <a:pt x="1869" y="645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5" y="648"/>
                </a:lnTo>
                <a:lnTo>
                  <a:pt x="1877" y="651"/>
                </a:lnTo>
                <a:lnTo>
                  <a:pt x="1877" y="652"/>
                </a:lnTo>
                <a:lnTo>
                  <a:pt x="1879" y="652"/>
                </a:lnTo>
                <a:lnTo>
                  <a:pt x="1880" y="654"/>
                </a:lnTo>
                <a:lnTo>
                  <a:pt x="1882" y="654"/>
                </a:lnTo>
                <a:lnTo>
                  <a:pt x="1882" y="655"/>
                </a:lnTo>
                <a:lnTo>
                  <a:pt x="1882" y="656"/>
                </a:lnTo>
                <a:lnTo>
                  <a:pt x="1880" y="656"/>
                </a:lnTo>
                <a:lnTo>
                  <a:pt x="1880" y="658"/>
                </a:lnTo>
                <a:lnTo>
                  <a:pt x="1880" y="659"/>
                </a:lnTo>
                <a:lnTo>
                  <a:pt x="1880" y="661"/>
                </a:lnTo>
                <a:lnTo>
                  <a:pt x="1880" y="662"/>
                </a:lnTo>
                <a:lnTo>
                  <a:pt x="1880" y="663"/>
                </a:lnTo>
                <a:lnTo>
                  <a:pt x="1880" y="665"/>
                </a:lnTo>
                <a:lnTo>
                  <a:pt x="1879" y="666"/>
                </a:lnTo>
                <a:lnTo>
                  <a:pt x="1879" y="667"/>
                </a:lnTo>
                <a:lnTo>
                  <a:pt x="1880" y="669"/>
                </a:lnTo>
                <a:lnTo>
                  <a:pt x="1880" y="669"/>
                </a:lnTo>
                <a:lnTo>
                  <a:pt x="1880" y="670"/>
                </a:lnTo>
                <a:lnTo>
                  <a:pt x="1880" y="669"/>
                </a:lnTo>
                <a:lnTo>
                  <a:pt x="1879" y="669"/>
                </a:lnTo>
                <a:lnTo>
                  <a:pt x="1879" y="669"/>
                </a:lnTo>
                <a:lnTo>
                  <a:pt x="1879" y="670"/>
                </a:lnTo>
                <a:lnTo>
                  <a:pt x="1880" y="670"/>
                </a:lnTo>
                <a:lnTo>
                  <a:pt x="1880" y="672"/>
                </a:lnTo>
                <a:lnTo>
                  <a:pt x="1884" y="673"/>
                </a:lnTo>
                <a:lnTo>
                  <a:pt x="1886" y="676"/>
                </a:lnTo>
                <a:lnTo>
                  <a:pt x="1886" y="676"/>
                </a:lnTo>
                <a:lnTo>
                  <a:pt x="1886" y="677"/>
                </a:lnTo>
                <a:lnTo>
                  <a:pt x="1887" y="678"/>
                </a:lnTo>
                <a:lnTo>
                  <a:pt x="1887" y="678"/>
                </a:lnTo>
                <a:lnTo>
                  <a:pt x="1888" y="681"/>
                </a:lnTo>
                <a:lnTo>
                  <a:pt x="1890" y="683"/>
                </a:lnTo>
                <a:lnTo>
                  <a:pt x="1891" y="683"/>
                </a:lnTo>
                <a:lnTo>
                  <a:pt x="1893" y="684"/>
                </a:lnTo>
                <a:lnTo>
                  <a:pt x="1893" y="684"/>
                </a:lnTo>
                <a:lnTo>
                  <a:pt x="1893" y="685"/>
                </a:lnTo>
                <a:lnTo>
                  <a:pt x="1894" y="684"/>
                </a:lnTo>
                <a:lnTo>
                  <a:pt x="1895" y="684"/>
                </a:lnTo>
                <a:lnTo>
                  <a:pt x="1895" y="684"/>
                </a:lnTo>
                <a:lnTo>
                  <a:pt x="1897" y="684"/>
                </a:lnTo>
                <a:lnTo>
                  <a:pt x="1897" y="685"/>
                </a:lnTo>
                <a:lnTo>
                  <a:pt x="1897" y="685"/>
                </a:lnTo>
                <a:lnTo>
                  <a:pt x="1897" y="685"/>
                </a:lnTo>
                <a:lnTo>
                  <a:pt x="1895" y="687"/>
                </a:lnTo>
                <a:lnTo>
                  <a:pt x="1894" y="685"/>
                </a:lnTo>
                <a:lnTo>
                  <a:pt x="1893" y="685"/>
                </a:lnTo>
                <a:lnTo>
                  <a:pt x="1893" y="687"/>
                </a:lnTo>
                <a:lnTo>
                  <a:pt x="1893" y="687"/>
                </a:lnTo>
                <a:lnTo>
                  <a:pt x="1894" y="687"/>
                </a:lnTo>
                <a:lnTo>
                  <a:pt x="1895" y="688"/>
                </a:lnTo>
                <a:lnTo>
                  <a:pt x="1895" y="691"/>
                </a:lnTo>
                <a:lnTo>
                  <a:pt x="1897" y="692"/>
                </a:lnTo>
                <a:lnTo>
                  <a:pt x="1897" y="692"/>
                </a:lnTo>
                <a:lnTo>
                  <a:pt x="1898" y="692"/>
                </a:lnTo>
                <a:lnTo>
                  <a:pt x="1898" y="691"/>
                </a:lnTo>
                <a:lnTo>
                  <a:pt x="1898" y="691"/>
                </a:lnTo>
                <a:lnTo>
                  <a:pt x="1898" y="691"/>
                </a:lnTo>
                <a:lnTo>
                  <a:pt x="1898" y="691"/>
                </a:lnTo>
                <a:lnTo>
                  <a:pt x="1899" y="692"/>
                </a:lnTo>
                <a:lnTo>
                  <a:pt x="1901" y="692"/>
                </a:lnTo>
                <a:lnTo>
                  <a:pt x="1901" y="692"/>
                </a:lnTo>
                <a:lnTo>
                  <a:pt x="1902" y="692"/>
                </a:lnTo>
                <a:lnTo>
                  <a:pt x="1902" y="692"/>
                </a:lnTo>
                <a:lnTo>
                  <a:pt x="1904" y="691"/>
                </a:lnTo>
                <a:lnTo>
                  <a:pt x="1906" y="692"/>
                </a:lnTo>
                <a:lnTo>
                  <a:pt x="1908" y="692"/>
                </a:lnTo>
                <a:lnTo>
                  <a:pt x="1908" y="692"/>
                </a:lnTo>
                <a:lnTo>
                  <a:pt x="1909" y="691"/>
                </a:lnTo>
                <a:lnTo>
                  <a:pt x="1910" y="692"/>
                </a:lnTo>
                <a:lnTo>
                  <a:pt x="1912" y="692"/>
                </a:lnTo>
                <a:lnTo>
                  <a:pt x="1912" y="694"/>
                </a:lnTo>
                <a:lnTo>
                  <a:pt x="1912" y="694"/>
                </a:lnTo>
                <a:lnTo>
                  <a:pt x="1913" y="694"/>
                </a:lnTo>
                <a:lnTo>
                  <a:pt x="1915" y="694"/>
                </a:lnTo>
                <a:lnTo>
                  <a:pt x="1915" y="694"/>
                </a:lnTo>
                <a:lnTo>
                  <a:pt x="1915" y="694"/>
                </a:lnTo>
                <a:lnTo>
                  <a:pt x="1916" y="694"/>
                </a:lnTo>
                <a:lnTo>
                  <a:pt x="1916" y="695"/>
                </a:lnTo>
                <a:lnTo>
                  <a:pt x="1916" y="695"/>
                </a:lnTo>
                <a:lnTo>
                  <a:pt x="1915" y="695"/>
                </a:lnTo>
                <a:lnTo>
                  <a:pt x="1913" y="695"/>
                </a:lnTo>
                <a:lnTo>
                  <a:pt x="1913" y="695"/>
                </a:lnTo>
                <a:lnTo>
                  <a:pt x="1913" y="696"/>
                </a:lnTo>
                <a:lnTo>
                  <a:pt x="1913" y="696"/>
                </a:lnTo>
                <a:lnTo>
                  <a:pt x="1913" y="696"/>
                </a:lnTo>
                <a:lnTo>
                  <a:pt x="1912" y="696"/>
                </a:lnTo>
                <a:lnTo>
                  <a:pt x="1912" y="695"/>
                </a:lnTo>
                <a:lnTo>
                  <a:pt x="1909" y="695"/>
                </a:lnTo>
                <a:lnTo>
                  <a:pt x="1906" y="694"/>
                </a:lnTo>
                <a:lnTo>
                  <a:pt x="1904" y="692"/>
                </a:lnTo>
                <a:lnTo>
                  <a:pt x="1902" y="692"/>
                </a:lnTo>
                <a:lnTo>
                  <a:pt x="1902" y="692"/>
                </a:lnTo>
                <a:lnTo>
                  <a:pt x="1901" y="694"/>
                </a:lnTo>
                <a:lnTo>
                  <a:pt x="1901" y="694"/>
                </a:lnTo>
                <a:lnTo>
                  <a:pt x="1899" y="694"/>
                </a:lnTo>
                <a:lnTo>
                  <a:pt x="1899" y="694"/>
                </a:lnTo>
                <a:lnTo>
                  <a:pt x="1898" y="695"/>
                </a:lnTo>
                <a:lnTo>
                  <a:pt x="1897" y="696"/>
                </a:lnTo>
                <a:lnTo>
                  <a:pt x="1897" y="698"/>
                </a:lnTo>
                <a:lnTo>
                  <a:pt x="1897" y="698"/>
                </a:lnTo>
                <a:lnTo>
                  <a:pt x="1897" y="698"/>
                </a:lnTo>
                <a:lnTo>
                  <a:pt x="1898" y="698"/>
                </a:lnTo>
                <a:lnTo>
                  <a:pt x="1898" y="699"/>
                </a:lnTo>
                <a:lnTo>
                  <a:pt x="1899" y="699"/>
                </a:lnTo>
                <a:lnTo>
                  <a:pt x="1901" y="701"/>
                </a:lnTo>
                <a:lnTo>
                  <a:pt x="1901" y="702"/>
                </a:lnTo>
                <a:lnTo>
                  <a:pt x="1902" y="703"/>
                </a:lnTo>
                <a:lnTo>
                  <a:pt x="1901" y="705"/>
                </a:lnTo>
                <a:lnTo>
                  <a:pt x="1901" y="706"/>
                </a:lnTo>
                <a:lnTo>
                  <a:pt x="1902" y="709"/>
                </a:lnTo>
                <a:lnTo>
                  <a:pt x="1904" y="710"/>
                </a:lnTo>
                <a:lnTo>
                  <a:pt x="1904" y="709"/>
                </a:lnTo>
                <a:lnTo>
                  <a:pt x="1904" y="707"/>
                </a:lnTo>
                <a:lnTo>
                  <a:pt x="1904" y="707"/>
                </a:lnTo>
                <a:lnTo>
                  <a:pt x="1905" y="706"/>
                </a:lnTo>
                <a:lnTo>
                  <a:pt x="1905" y="706"/>
                </a:lnTo>
                <a:lnTo>
                  <a:pt x="1906" y="707"/>
                </a:lnTo>
                <a:lnTo>
                  <a:pt x="1906" y="707"/>
                </a:lnTo>
                <a:lnTo>
                  <a:pt x="1906" y="707"/>
                </a:lnTo>
                <a:lnTo>
                  <a:pt x="1908" y="710"/>
                </a:lnTo>
                <a:lnTo>
                  <a:pt x="1908" y="710"/>
                </a:lnTo>
                <a:lnTo>
                  <a:pt x="1908" y="712"/>
                </a:lnTo>
                <a:lnTo>
                  <a:pt x="1909" y="713"/>
                </a:lnTo>
                <a:lnTo>
                  <a:pt x="1909" y="713"/>
                </a:lnTo>
                <a:lnTo>
                  <a:pt x="1909" y="712"/>
                </a:lnTo>
                <a:lnTo>
                  <a:pt x="1910" y="709"/>
                </a:lnTo>
                <a:lnTo>
                  <a:pt x="1912" y="709"/>
                </a:lnTo>
                <a:lnTo>
                  <a:pt x="1912" y="709"/>
                </a:lnTo>
                <a:lnTo>
                  <a:pt x="1912" y="710"/>
                </a:lnTo>
                <a:lnTo>
                  <a:pt x="1913" y="712"/>
                </a:lnTo>
                <a:lnTo>
                  <a:pt x="1915" y="713"/>
                </a:lnTo>
                <a:lnTo>
                  <a:pt x="1915" y="713"/>
                </a:lnTo>
                <a:lnTo>
                  <a:pt x="1916" y="713"/>
                </a:lnTo>
                <a:lnTo>
                  <a:pt x="1915" y="712"/>
                </a:lnTo>
                <a:lnTo>
                  <a:pt x="1915" y="710"/>
                </a:lnTo>
                <a:lnTo>
                  <a:pt x="1915" y="709"/>
                </a:lnTo>
                <a:lnTo>
                  <a:pt x="1915" y="709"/>
                </a:lnTo>
                <a:lnTo>
                  <a:pt x="1915" y="706"/>
                </a:lnTo>
                <a:lnTo>
                  <a:pt x="1913" y="703"/>
                </a:lnTo>
                <a:lnTo>
                  <a:pt x="1912" y="702"/>
                </a:lnTo>
                <a:lnTo>
                  <a:pt x="1912" y="701"/>
                </a:lnTo>
                <a:lnTo>
                  <a:pt x="1912" y="701"/>
                </a:lnTo>
                <a:lnTo>
                  <a:pt x="1913" y="701"/>
                </a:lnTo>
                <a:lnTo>
                  <a:pt x="1913" y="701"/>
                </a:lnTo>
                <a:lnTo>
                  <a:pt x="1915" y="702"/>
                </a:lnTo>
                <a:lnTo>
                  <a:pt x="1915" y="702"/>
                </a:lnTo>
                <a:lnTo>
                  <a:pt x="1915" y="703"/>
                </a:lnTo>
                <a:lnTo>
                  <a:pt x="1916" y="703"/>
                </a:lnTo>
                <a:lnTo>
                  <a:pt x="1916" y="703"/>
                </a:lnTo>
                <a:lnTo>
                  <a:pt x="1916" y="703"/>
                </a:lnTo>
                <a:lnTo>
                  <a:pt x="1919" y="702"/>
                </a:lnTo>
                <a:lnTo>
                  <a:pt x="1919" y="702"/>
                </a:lnTo>
                <a:lnTo>
                  <a:pt x="1919" y="702"/>
                </a:lnTo>
                <a:lnTo>
                  <a:pt x="1917" y="701"/>
                </a:lnTo>
                <a:lnTo>
                  <a:pt x="1917" y="701"/>
                </a:lnTo>
                <a:lnTo>
                  <a:pt x="1917" y="701"/>
                </a:lnTo>
                <a:lnTo>
                  <a:pt x="1916" y="701"/>
                </a:lnTo>
                <a:lnTo>
                  <a:pt x="1916" y="701"/>
                </a:lnTo>
                <a:lnTo>
                  <a:pt x="1916" y="699"/>
                </a:lnTo>
                <a:lnTo>
                  <a:pt x="1916" y="698"/>
                </a:lnTo>
                <a:lnTo>
                  <a:pt x="1915" y="698"/>
                </a:lnTo>
                <a:lnTo>
                  <a:pt x="1915" y="698"/>
                </a:lnTo>
                <a:lnTo>
                  <a:pt x="1915" y="696"/>
                </a:lnTo>
                <a:lnTo>
                  <a:pt x="1915" y="696"/>
                </a:lnTo>
                <a:lnTo>
                  <a:pt x="1916" y="696"/>
                </a:lnTo>
                <a:lnTo>
                  <a:pt x="1917" y="696"/>
                </a:lnTo>
                <a:lnTo>
                  <a:pt x="1919" y="695"/>
                </a:lnTo>
                <a:lnTo>
                  <a:pt x="1919" y="695"/>
                </a:lnTo>
                <a:lnTo>
                  <a:pt x="1920" y="696"/>
                </a:lnTo>
                <a:lnTo>
                  <a:pt x="1921" y="698"/>
                </a:lnTo>
                <a:lnTo>
                  <a:pt x="1923" y="698"/>
                </a:lnTo>
                <a:lnTo>
                  <a:pt x="1923" y="699"/>
                </a:lnTo>
                <a:lnTo>
                  <a:pt x="1924" y="699"/>
                </a:lnTo>
                <a:lnTo>
                  <a:pt x="1924" y="699"/>
                </a:lnTo>
                <a:lnTo>
                  <a:pt x="1924" y="698"/>
                </a:lnTo>
                <a:lnTo>
                  <a:pt x="1924" y="698"/>
                </a:lnTo>
                <a:lnTo>
                  <a:pt x="1924" y="696"/>
                </a:lnTo>
                <a:lnTo>
                  <a:pt x="1924" y="695"/>
                </a:lnTo>
                <a:lnTo>
                  <a:pt x="1924" y="694"/>
                </a:lnTo>
                <a:lnTo>
                  <a:pt x="1923" y="692"/>
                </a:lnTo>
                <a:lnTo>
                  <a:pt x="1921" y="692"/>
                </a:lnTo>
                <a:lnTo>
                  <a:pt x="1920" y="692"/>
                </a:lnTo>
                <a:lnTo>
                  <a:pt x="1920" y="691"/>
                </a:lnTo>
                <a:lnTo>
                  <a:pt x="1917" y="689"/>
                </a:lnTo>
                <a:lnTo>
                  <a:pt x="1916" y="688"/>
                </a:lnTo>
                <a:lnTo>
                  <a:pt x="1916" y="688"/>
                </a:lnTo>
                <a:lnTo>
                  <a:pt x="1915" y="688"/>
                </a:lnTo>
                <a:lnTo>
                  <a:pt x="1912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5"/>
                </a:lnTo>
                <a:lnTo>
                  <a:pt x="1912" y="685"/>
                </a:lnTo>
                <a:lnTo>
                  <a:pt x="1913" y="685"/>
                </a:lnTo>
                <a:lnTo>
                  <a:pt x="1915" y="684"/>
                </a:lnTo>
                <a:lnTo>
                  <a:pt x="1913" y="684"/>
                </a:lnTo>
                <a:lnTo>
                  <a:pt x="1913" y="684"/>
                </a:lnTo>
                <a:lnTo>
                  <a:pt x="1913" y="683"/>
                </a:lnTo>
                <a:lnTo>
                  <a:pt x="1912" y="683"/>
                </a:lnTo>
                <a:lnTo>
                  <a:pt x="1913" y="681"/>
                </a:lnTo>
                <a:lnTo>
                  <a:pt x="1915" y="681"/>
                </a:lnTo>
                <a:lnTo>
                  <a:pt x="1916" y="683"/>
                </a:lnTo>
                <a:lnTo>
                  <a:pt x="1916" y="683"/>
                </a:lnTo>
                <a:lnTo>
                  <a:pt x="1915" y="684"/>
                </a:lnTo>
                <a:lnTo>
                  <a:pt x="1916" y="684"/>
                </a:lnTo>
                <a:lnTo>
                  <a:pt x="1916" y="684"/>
                </a:lnTo>
                <a:lnTo>
                  <a:pt x="1917" y="683"/>
                </a:lnTo>
                <a:lnTo>
                  <a:pt x="1917" y="681"/>
                </a:lnTo>
                <a:lnTo>
                  <a:pt x="1916" y="681"/>
                </a:lnTo>
                <a:lnTo>
                  <a:pt x="1915" y="680"/>
                </a:lnTo>
                <a:lnTo>
                  <a:pt x="1913" y="678"/>
                </a:lnTo>
                <a:lnTo>
                  <a:pt x="1913" y="678"/>
                </a:lnTo>
                <a:lnTo>
                  <a:pt x="1912" y="676"/>
                </a:lnTo>
                <a:lnTo>
                  <a:pt x="1910" y="673"/>
                </a:lnTo>
                <a:lnTo>
                  <a:pt x="1910" y="673"/>
                </a:lnTo>
                <a:lnTo>
                  <a:pt x="1910" y="670"/>
                </a:lnTo>
                <a:lnTo>
                  <a:pt x="1910" y="670"/>
                </a:lnTo>
                <a:lnTo>
                  <a:pt x="1910" y="669"/>
                </a:lnTo>
                <a:lnTo>
                  <a:pt x="1910" y="669"/>
                </a:lnTo>
                <a:lnTo>
                  <a:pt x="1912" y="667"/>
                </a:lnTo>
                <a:lnTo>
                  <a:pt x="1912" y="667"/>
                </a:lnTo>
                <a:lnTo>
                  <a:pt x="1913" y="667"/>
                </a:lnTo>
                <a:lnTo>
                  <a:pt x="1913" y="667"/>
                </a:lnTo>
                <a:lnTo>
                  <a:pt x="1913" y="669"/>
                </a:lnTo>
                <a:lnTo>
                  <a:pt x="1913" y="669"/>
                </a:lnTo>
                <a:lnTo>
                  <a:pt x="1915" y="670"/>
                </a:lnTo>
                <a:lnTo>
                  <a:pt x="1917" y="672"/>
                </a:lnTo>
                <a:lnTo>
                  <a:pt x="1917" y="673"/>
                </a:lnTo>
                <a:lnTo>
                  <a:pt x="1917" y="674"/>
                </a:lnTo>
                <a:lnTo>
                  <a:pt x="1920" y="674"/>
                </a:lnTo>
                <a:lnTo>
                  <a:pt x="1920" y="674"/>
                </a:lnTo>
                <a:lnTo>
                  <a:pt x="1920" y="674"/>
                </a:lnTo>
                <a:lnTo>
                  <a:pt x="1919" y="673"/>
                </a:lnTo>
                <a:lnTo>
                  <a:pt x="1919" y="673"/>
                </a:lnTo>
                <a:lnTo>
                  <a:pt x="1917" y="672"/>
                </a:lnTo>
                <a:lnTo>
                  <a:pt x="1919" y="670"/>
                </a:lnTo>
                <a:lnTo>
                  <a:pt x="1920" y="672"/>
                </a:lnTo>
                <a:lnTo>
                  <a:pt x="1921" y="673"/>
                </a:lnTo>
                <a:lnTo>
                  <a:pt x="1923" y="674"/>
                </a:lnTo>
                <a:lnTo>
                  <a:pt x="1923" y="674"/>
                </a:lnTo>
                <a:lnTo>
                  <a:pt x="1923" y="673"/>
                </a:lnTo>
                <a:lnTo>
                  <a:pt x="1923" y="673"/>
                </a:lnTo>
                <a:lnTo>
                  <a:pt x="1923" y="672"/>
                </a:lnTo>
                <a:lnTo>
                  <a:pt x="1921" y="672"/>
                </a:lnTo>
                <a:lnTo>
                  <a:pt x="1921" y="670"/>
                </a:lnTo>
                <a:lnTo>
                  <a:pt x="1921" y="670"/>
                </a:lnTo>
                <a:lnTo>
                  <a:pt x="1921" y="670"/>
                </a:lnTo>
                <a:lnTo>
                  <a:pt x="1923" y="670"/>
                </a:lnTo>
                <a:lnTo>
                  <a:pt x="1924" y="670"/>
                </a:lnTo>
                <a:lnTo>
                  <a:pt x="1926" y="670"/>
                </a:lnTo>
                <a:lnTo>
                  <a:pt x="1926" y="672"/>
                </a:lnTo>
                <a:lnTo>
                  <a:pt x="1927" y="672"/>
                </a:lnTo>
                <a:lnTo>
                  <a:pt x="1927" y="672"/>
                </a:lnTo>
                <a:lnTo>
                  <a:pt x="1926" y="670"/>
                </a:lnTo>
                <a:lnTo>
                  <a:pt x="1924" y="669"/>
                </a:lnTo>
                <a:lnTo>
                  <a:pt x="1923" y="669"/>
                </a:lnTo>
                <a:lnTo>
                  <a:pt x="1923" y="669"/>
                </a:lnTo>
                <a:lnTo>
                  <a:pt x="1921" y="669"/>
                </a:lnTo>
                <a:lnTo>
                  <a:pt x="1923" y="667"/>
                </a:lnTo>
                <a:lnTo>
                  <a:pt x="1921" y="667"/>
                </a:lnTo>
                <a:lnTo>
                  <a:pt x="1921" y="666"/>
                </a:lnTo>
                <a:lnTo>
                  <a:pt x="1921" y="666"/>
                </a:lnTo>
                <a:lnTo>
                  <a:pt x="1923" y="666"/>
                </a:lnTo>
                <a:lnTo>
                  <a:pt x="1924" y="666"/>
                </a:lnTo>
                <a:lnTo>
                  <a:pt x="1926" y="665"/>
                </a:lnTo>
                <a:lnTo>
                  <a:pt x="1927" y="663"/>
                </a:lnTo>
                <a:lnTo>
                  <a:pt x="1928" y="663"/>
                </a:lnTo>
                <a:lnTo>
                  <a:pt x="1928" y="663"/>
                </a:lnTo>
                <a:lnTo>
                  <a:pt x="1930" y="665"/>
                </a:lnTo>
                <a:lnTo>
                  <a:pt x="1931" y="665"/>
                </a:lnTo>
                <a:lnTo>
                  <a:pt x="1932" y="663"/>
                </a:lnTo>
                <a:lnTo>
                  <a:pt x="1934" y="663"/>
                </a:lnTo>
                <a:lnTo>
                  <a:pt x="1935" y="663"/>
                </a:lnTo>
                <a:lnTo>
                  <a:pt x="1937" y="663"/>
                </a:lnTo>
                <a:lnTo>
                  <a:pt x="1938" y="663"/>
                </a:lnTo>
                <a:lnTo>
                  <a:pt x="1941" y="665"/>
                </a:lnTo>
                <a:lnTo>
                  <a:pt x="1942" y="665"/>
                </a:lnTo>
                <a:lnTo>
                  <a:pt x="1944" y="666"/>
                </a:lnTo>
                <a:lnTo>
                  <a:pt x="1944" y="666"/>
                </a:lnTo>
                <a:lnTo>
                  <a:pt x="1944" y="667"/>
                </a:lnTo>
                <a:lnTo>
                  <a:pt x="1945" y="667"/>
                </a:lnTo>
                <a:lnTo>
                  <a:pt x="1946" y="667"/>
                </a:lnTo>
                <a:lnTo>
                  <a:pt x="1948" y="667"/>
                </a:lnTo>
                <a:lnTo>
                  <a:pt x="1950" y="667"/>
                </a:lnTo>
                <a:lnTo>
                  <a:pt x="1949" y="667"/>
                </a:lnTo>
                <a:lnTo>
                  <a:pt x="1946" y="669"/>
                </a:lnTo>
                <a:lnTo>
                  <a:pt x="1946" y="669"/>
                </a:lnTo>
                <a:lnTo>
                  <a:pt x="1945" y="670"/>
                </a:lnTo>
                <a:lnTo>
                  <a:pt x="1945" y="672"/>
                </a:lnTo>
                <a:lnTo>
                  <a:pt x="1945" y="672"/>
                </a:lnTo>
                <a:lnTo>
                  <a:pt x="1945" y="672"/>
                </a:lnTo>
                <a:lnTo>
                  <a:pt x="1945" y="673"/>
                </a:lnTo>
                <a:lnTo>
                  <a:pt x="1945" y="673"/>
                </a:lnTo>
                <a:lnTo>
                  <a:pt x="1946" y="673"/>
                </a:lnTo>
                <a:lnTo>
                  <a:pt x="1948" y="672"/>
                </a:lnTo>
                <a:lnTo>
                  <a:pt x="1950" y="669"/>
                </a:lnTo>
                <a:lnTo>
                  <a:pt x="1952" y="667"/>
                </a:lnTo>
                <a:lnTo>
                  <a:pt x="1955" y="666"/>
                </a:lnTo>
                <a:lnTo>
                  <a:pt x="1956" y="665"/>
                </a:lnTo>
                <a:lnTo>
                  <a:pt x="1957" y="663"/>
                </a:lnTo>
                <a:lnTo>
                  <a:pt x="1959" y="662"/>
                </a:lnTo>
                <a:lnTo>
                  <a:pt x="1961" y="663"/>
                </a:lnTo>
                <a:lnTo>
                  <a:pt x="1963" y="662"/>
                </a:lnTo>
                <a:lnTo>
                  <a:pt x="1963" y="662"/>
                </a:lnTo>
                <a:lnTo>
                  <a:pt x="1964" y="662"/>
                </a:lnTo>
                <a:lnTo>
                  <a:pt x="1970" y="663"/>
                </a:lnTo>
                <a:lnTo>
                  <a:pt x="1971" y="662"/>
                </a:lnTo>
                <a:lnTo>
                  <a:pt x="1971" y="662"/>
                </a:lnTo>
                <a:lnTo>
                  <a:pt x="1971" y="661"/>
                </a:lnTo>
                <a:lnTo>
                  <a:pt x="1971" y="661"/>
                </a:lnTo>
                <a:lnTo>
                  <a:pt x="1971" y="659"/>
                </a:lnTo>
                <a:lnTo>
                  <a:pt x="1966" y="658"/>
                </a:lnTo>
                <a:lnTo>
                  <a:pt x="1964" y="656"/>
                </a:lnTo>
                <a:lnTo>
                  <a:pt x="1961" y="655"/>
                </a:lnTo>
                <a:lnTo>
                  <a:pt x="1961" y="654"/>
                </a:lnTo>
                <a:lnTo>
                  <a:pt x="1961" y="652"/>
                </a:lnTo>
                <a:lnTo>
                  <a:pt x="1961" y="651"/>
                </a:lnTo>
                <a:lnTo>
                  <a:pt x="1960" y="649"/>
                </a:lnTo>
                <a:lnTo>
                  <a:pt x="1959" y="647"/>
                </a:lnTo>
                <a:lnTo>
                  <a:pt x="1959" y="647"/>
                </a:lnTo>
                <a:lnTo>
                  <a:pt x="1957" y="645"/>
                </a:lnTo>
                <a:lnTo>
                  <a:pt x="1959" y="644"/>
                </a:lnTo>
                <a:lnTo>
                  <a:pt x="1960" y="643"/>
                </a:lnTo>
                <a:lnTo>
                  <a:pt x="1960" y="643"/>
                </a:lnTo>
                <a:lnTo>
                  <a:pt x="1960" y="640"/>
                </a:lnTo>
                <a:lnTo>
                  <a:pt x="1961" y="638"/>
                </a:lnTo>
                <a:lnTo>
                  <a:pt x="1961" y="637"/>
                </a:lnTo>
                <a:lnTo>
                  <a:pt x="1961" y="637"/>
                </a:lnTo>
                <a:lnTo>
                  <a:pt x="1963" y="636"/>
                </a:lnTo>
                <a:lnTo>
                  <a:pt x="1964" y="636"/>
                </a:lnTo>
                <a:lnTo>
                  <a:pt x="1966" y="636"/>
                </a:lnTo>
                <a:lnTo>
                  <a:pt x="1967" y="634"/>
                </a:lnTo>
                <a:lnTo>
                  <a:pt x="1967" y="632"/>
                </a:lnTo>
                <a:lnTo>
                  <a:pt x="1967" y="630"/>
                </a:lnTo>
                <a:lnTo>
                  <a:pt x="1968" y="629"/>
                </a:lnTo>
                <a:lnTo>
                  <a:pt x="1968" y="625"/>
                </a:lnTo>
                <a:lnTo>
                  <a:pt x="1968" y="625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1"/>
                </a:lnTo>
                <a:lnTo>
                  <a:pt x="1970" y="621"/>
                </a:lnTo>
                <a:lnTo>
                  <a:pt x="1970" y="619"/>
                </a:lnTo>
                <a:lnTo>
                  <a:pt x="1971" y="619"/>
                </a:lnTo>
                <a:lnTo>
                  <a:pt x="1970" y="618"/>
                </a:lnTo>
                <a:lnTo>
                  <a:pt x="1971" y="618"/>
                </a:lnTo>
                <a:lnTo>
                  <a:pt x="1971" y="616"/>
                </a:lnTo>
                <a:lnTo>
                  <a:pt x="1972" y="618"/>
                </a:lnTo>
                <a:lnTo>
                  <a:pt x="1971" y="618"/>
                </a:lnTo>
                <a:lnTo>
                  <a:pt x="1972" y="618"/>
                </a:lnTo>
                <a:lnTo>
                  <a:pt x="1972" y="619"/>
                </a:lnTo>
                <a:lnTo>
                  <a:pt x="1971" y="619"/>
                </a:lnTo>
                <a:lnTo>
                  <a:pt x="1977" y="619"/>
                </a:lnTo>
                <a:lnTo>
                  <a:pt x="1977" y="618"/>
                </a:lnTo>
                <a:lnTo>
                  <a:pt x="1977" y="616"/>
                </a:lnTo>
                <a:lnTo>
                  <a:pt x="1978" y="615"/>
                </a:lnTo>
                <a:lnTo>
                  <a:pt x="1978" y="615"/>
                </a:lnTo>
                <a:lnTo>
                  <a:pt x="1978" y="614"/>
                </a:lnTo>
                <a:lnTo>
                  <a:pt x="1978" y="612"/>
                </a:lnTo>
                <a:lnTo>
                  <a:pt x="1978" y="611"/>
                </a:lnTo>
                <a:lnTo>
                  <a:pt x="1977" y="610"/>
                </a:lnTo>
                <a:lnTo>
                  <a:pt x="1977" y="610"/>
                </a:lnTo>
                <a:lnTo>
                  <a:pt x="1977" y="608"/>
                </a:lnTo>
                <a:lnTo>
                  <a:pt x="1978" y="608"/>
                </a:lnTo>
                <a:lnTo>
                  <a:pt x="1979" y="608"/>
                </a:lnTo>
                <a:lnTo>
                  <a:pt x="1979" y="608"/>
                </a:lnTo>
                <a:lnTo>
                  <a:pt x="1981" y="608"/>
                </a:lnTo>
                <a:lnTo>
                  <a:pt x="1982" y="607"/>
                </a:lnTo>
                <a:lnTo>
                  <a:pt x="1982" y="607"/>
                </a:lnTo>
                <a:lnTo>
                  <a:pt x="1985" y="604"/>
                </a:lnTo>
                <a:lnTo>
                  <a:pt x="1986" y="604"/>
                </a:lnTo>
                <a:lnTo>
                  <a:pt x="1988" y="603"/>
                </a:lnTo>
                <a:lnTo>
                  <a:pt x="1988" y="601"/>
                </a:lnTo>
                <a:lnTo>
                  <a:pt x="1988" y="601"/>
                </a:lnTo>
                <a:lnTo>
                  <a:pt x="1988" y="600"/>
                </a:lnTo>
                <a:lnTo>
                  <a:pt x="1988" y="598"/>
                </a:lnTo>
                <a:lnTo>
                  <a:pt x="1992" y="597"/>
                </a:lnTo>
                <a:lnTo>
                  <a:pt x="1993" y="598"/>
                </a:lnTo>
                <a:lnTo>
                  <a:pt x="1994" y="597"/>
                </a:lnTo>
                <a:lnTo>
                  <a:pt x="1994" y="596"/>
                </a:lnTo>
                <a:lnTo>
                  <a:pt x="1996" y="596"/>
                </a:lnTo>
                <a:lnTo>
                  <a:pt x="1996" y="597"/>
                </a:lnTo>
                <a:lnTo>
                  <a:pt x="1996" y="597"/>
                </a:lnTo>
                <a:lnTo>
                  <a:pt x="1997" y="597"/>
                </a:lnTo>
                <a:lnTo>
                  <a:pt x="1999" y="597"/>
                </a:lnTo>
                <a:lnTo>
                  <a:pt x="1999" y="597"/>
                </a:lnTo>
                <a:lnTo>
                  <a:pt x="1999" y="594"/>
                </a:lnTo>
                <a:lnTo>
                  <a:pt x="1999" y="593"/>
                </a:lnTo>
                <a:lnTo>
                  <a:pt x="1999" y="592"/>
                </a:lnTo>
                <a:lnTo>
                  <a:pt x="1997" y="590"/>
                </a:lnTo>
                <a:lnTo>
                  <a:pt x="1999" y="592"/>
                </a:lnTo>
                <a:lnTo>
                  <a:pt x="1999" y="592"/>
                </a:lnTo>
                <a:lnTo>
                  <a:pt x="1999" y="593"/>
                </a:lnTo>
                <a:lnTo>
                  <a:pt x="2000" y="594"/>
                </a:lnTo>
                <a:lnTo>
                  <a:pt x="1999" y="596"/>
                </a:lnTo>
                <a:lnTo>
                  <a:pt x="2000" y="597"/>
                </a:lnTo>
                <a:lnTo>
                  <a:pt x="2000" y="597"/>
                </a:lnTo>
                <a:lnTo>
                  <a:pt x="2001" y="598"/>
                </a:lnTo>
                <a:lnTo>
                  <a:pt x="2003" y="598"/>
                </a:lnTo>
                <a:lnTo>
                  <a:pt x="2005" y="598"/>
                </a:lnTo>
                <a:lnTo>
                  <a:pt x="2005" y="598"/>
                </a:lnTo>
                <a:lnTo>
                  <a:pt x="2004" y="598"/>
                </a:lnTo>
                <a:lnTo>
                  <a:pt x="2003" y="600"/>
                </a:lnTo>
                <a:lnTo>
                  <a:pt x="2001" y="598"/>
                </a:lnTo>
                <a:lnTo>
                  <a:pt x="1999" y="598"/>
                </a:lnTo>
                <a:lnTo>
                  <a:pt x="1997" y="598"/>
                </a:lnTo>
                <a:lnTo>
                  <a:pt x="1996" y="598"/>
                </a:lnTo>
                <a:lnTo>
                  <a:pt x="1996" y="598"/>
                </a:lnTo>
                <a:lnTo>
                  <a:pt x="1997" y="600"/>
                </a:lnTo>
                <a:lnTo>
                  <a:pt x="1999" y="600"/>
                </a:lnTo>
                <a:lnTo>
                  <a:pt x="2000" y="600"/>
                </a:lnTo>
                <a:lnTo>
                  <a:pt x="2000" y="600"/>
                </a:lnTo>
                <a:lnTo>
                  <a:pt x="2000" y="601"/>
                </a:lnTo>
                <a:lnTo>
                  <a:pt x="1999" y="601"/>
                </a:lnTo>
                <a:lnTo>
                  <a:pt x="1999" y="601"/>
                </a:lnTo>
                <a:lnTo>
                  <a:pt x="1997" y="601"/>
                </a:lnTo>
                <a:lnTo>
                  <a:pt x="1999" y="601"/>
                </a:lnTo>
                <a:lnTo>
                  <a:pt x="1999" y="601"/>
                </a:lnTo>
                <a:lnTo>
                  <a:pt x="2000" y="603"/>
                </a:lnTo>
                <a:lnTo>
                  <a:pt x="2003" y="604"/>
                </a:lnTo>
                <a:lnTo>
                  <a:pt x="2004" y="604"/>
                </a:lnTo>
                <a:lnTo>
                  <a:pt x="2007" y="604"/>
                </a:lnTo>
                <a:lnTo>
                  <a:pt x="2008" y="604"/>
                </a:lnTo>
                <a:lnTo>
                  <a:pt x="2011" y="603"/>
                </a:lnTo>
                <a:lnTo>
                  <a:pt x="2012" y="604"/>
                </a:lnTo>
                <a:lnTo>
                  <a:pt x="2014" y="604"/>
                </a:lnTo>
                <a:lnTo>
                  <a:pt x="2014" y="604"/>
                </a:lnTo>
                <a:lnTo>
                  <a:pt x="2015" y="604"/>
                </a:lnTo>
                <a:lnTo>
                  <a:pt x="2015" y="605"/>
                </a:lnTo>
                <a:lnTo>
                  <a:pt x="2015" y="605"/>
                </a:lnTo>
                <a:lnTo>
                  <a:pt x="2014" y="607"/>
                </a:lnTo>
                <a:lnTo>
                  <a:pt x="2012" y="608"/>
                </a:lnTo>
                <a:lnTo>
                  <a:pt x="2011" y="608"/>
                </a:lnTo>
                <a:lnTo>
                  <a:pt x="2008" y="610"/>
                </a:lnTo>
                <a:lnTo>
                  <a:pt x="2004" y="612"/>
                </a:lnTo>
                <a:lnTo>
                  <a:pt x="2005" y="612"/>
                </a:lnTo>
                <a:lnTo>
                  <a:pt x="2005" y="614"/>
                </a:lnTo>
                <a:lnTo>
                  <a:pt x="2007" y="612"/>
                </a:lnTo>
                <a:lnTo>
                  <a:pt x="2008" y="612"/>
                </a:lnTo>
                <a:lnTo>
                  <a:pt x="2011" y="615"/>
                </a:lnTo>
                <a:lnTo>
                  <a:pt x="2012" y="615"/>
                </a:lnTo>
                <a:lnTo>
                  <a:pt x="2012" y="615"/>
                </a:lnTo>
                <a:lnTo>
                  <a:pt x="2015" y="615"/>
                </a:lnTo>
                <a:lnTo>
                  <a:pt x="2015" y="616"/>
                </a:lnTo>
                <a:lnTo>
                  <a:pt x="2015" y="618"/>
                </a:lnTo>
                <a:lnTo>
                  <a:pt x="2014" y="621"/>
                </a:lnTo>
                <a:lnTo>
                  <a:pt x="2014" y="622"/>
                </a:lnTo>
                <a:lnTo>
                  <a:pt x="2014" y="622"/>
                </a:lnTo>
                <a:lnTo>
                  <a:pt x="2014" y="622"/>
                </a:lnTo>
                <a:lnTo>
                  <a:pt x="2015" y="623"/>
                </a:lnTo>
                <a:lnTo>
                  <a:pt x="2016" y="623"/>
                </a:lnTo>
                <a:lnTo>
                  <a:pt x="2018" y="623"/>
                </a:lnTo>
                <a:lnTo>
                  <a:pt x="2019" y="623"/>
                </a:lnTo>
                <a:lnTo>
                  <a:pt x="2022" y="622"/>
                </a:lnTo>
                <a:lnTo>
                  <a:pt x="2023" y="621"/>
                </a:lnTo>
                <a:lnTo>
                  <a:pt x="2026" y="619"/>
                </a:lnTo>
                <a:lnTo>
                  <a:pt x="2027" y="619"/>
                </a:lnTo>
                <a:lnTo>
                  <a:pt x="2029" y="619"/>
                </a:lnTo>
                <a:lnTo>
                  <a:pt x="2030" y="618"/>
                </a:lnTo>
                <a:lnTo>
                  <a:pt x="2032" y="618"/>
                </a:lnTo>
                <a:lnTo>
                  <a:pt x="2033" y="615"/>
                </a:lnTo>
                <a:lnTo>
                  <a:pt x="2033" y="615"/>
                </a:lnTo>
                <a:lnTo>
                  <a:pt x="2034" y="615"/>
                </a:lnTo>
                <a:lnTo>
                  <a:pt x="2036" y="616"/>
                </a:lnTo>
                <a:lnTo>
                  <a:pt x="2036" y="616"/>
                </a:lnTo>
                <a:lnTo>
                  <a:pt x="2037" y="616"/>
                </a:lnTo>
                <a:lnTo>
                  <a:pt x="2038" y="616"/>
                </a:lnTo>
                <a:lnTo>
                  <a:pt x="2040" y="616"/>
                </a:lnTo>
                <a:lnTo>
                  <a:pt x="2041" y="616"/>
                </a:lnTo>
                <a:lnTo>
                  <a:pt x="2041" y="615"/>
                </a:lnTo>
                <a:lnTo>
                  <a:pt x="2043" y="614"/>
                </a:lnTo>
                <a:lnTo>
                  <a:pt x="2043" y="614"/>
                </a:lnTo>
                <a:lnTo>
                  <a:pt x="2043" y="612"/>
                </a:lnTo>
                <a:lnTo>
                  <a:pt x="2041" y="612"/>
                </a:lnTo>
                <a:lnTo>
                  <a:pt x="2040" y="611"/>
                </a:lnTo>
                <a:lnTo>
                  <a:pt x="2040" y="611"/>
                </a:lnTo>
                <a:lnTo>
                  <a:pt x="2038" y="612"/>
                </a:lnTo>
                <a:lnTo>
                  <a:pt x="2038" y="612"/>
                </a:lnTo>
                <a:lnTo>
                  <a:pt x="2036" y="612"/>
                </a:lnTo>
                <a:lnTo>
                  <a:pt x="2036" y="612"/>
                </a:lnTo>
                <a:lnTo>
                  <a:pt x="2033" y="614"/>
                </a:lnTo>
                <a:lnTo>
                  <a:pt x="2033" y="614"/>
                </a:lnTo>
                <a:lnTo>
                  <a:pt x="2032" y="612"/>
                </a:lnTo>
                <a:lnTo>
                  <a:pt x="2030" y="612"/>
                </a:lnTo>
                <a:lnTo>
                  <a:pt x="2029" y="608"/>
                </a:lnTo>
                <a:lnTo>
                  <a:pt x="2027" y="607"/>
                </a:lnTo>
                <a:lnTo>
                  <a:pt x="2027" y="605"/>
                </a:lnTo>
                <a:lnTo>
                  <a:pt x="2026" y="604"/>
                </a:lnTo>
                <a:lnTo>
                  <a:pt x="2026" y="603"/>
                </a:lnTo>
                <a:lnTo>
                  <a:pt x="2027" y="603"/>
                </a:lnTo>
                <a:lnTo>
                  <a:pt x="2029" y="603"/>
                </a:lnTo>
                <a:lnTo>
                  <a:pt x="2030" y="600"/>
                </a:lnTo>
                <a:lnTo>
                  <a:pt x="2032" y="601"/>
                </a:lnTo>
                <a:lnTo>
                  <a:pt x="2032" y="601"/>
                </a:lnTo>
                <a:lnTo>
                  <a:pt x="2030" y="601"/>
                </a:lnTo>
                <a:lnTo>
                  <a:pt x="2030" y="603"/>
                </a:lnTo>
                <a:lnTo>
                  <a:pt x="2029" y="604"/>
                </a:lnTo>
                <a:lnTo>
                  <a:pt x="2029" y="604"/>
                </a:lnTo>
                <a:lnTo>
                  <a:pt x="2029" y="604"/>
                </a:lnTo>
                <a:lnTo>
                  <a:pt x="2030" y="603"/>
                </a:lnTo>
                <a:lnTo>
                  <a:pt x="2030" y="603"/>
                </a:lnTo>
                <a:lnTo>
                  <a:pt x="2032" y="601"/>
                </a:lnTo>
                <a:lnTo>
                  <a:pt x="2036" y="597"/>
                </a:lnTo>
                <a:lnTo>
                  <a:pt x="2038" y="597"/>
                </a:lnTo>
                <a:lnTo>
                  <a:pt x="2040" y="597"/>
                </a:lnTo>
                <a:lnTo>
                  <a:pt x="2040" y="597"/>
                </a:lnTo>
                <a:lnTo>
                  <a:pt x="2041" y="597"/>
                </a:lnTo>
                <a:lnTo>
                  <a:pt x="2043" y="596"/>
                </a:lnTo>
                <a:lnTo>
                  <a:pt x="2044" y="596"/>
                </a:lnTo>
                <a:lnTo>
                  <a:pt x="2045" y="597"/>
                </a:lnTo>
                <a:lnTo>
                  <a:pt x="2047" y="596"/>
                </a:lnTo>
                <a:lnTo>
                  <a:pt x="2048" y="594"/>
                </a:lnTo>
                <a:lnTo>
                  <a:pt x="2049" y="594"/>
                </a:lnTo>
                <a:lnTo>
                  <a:pt x="2051" y="594"/>
                </a:lnTo>
                <a:lnTo>
                  <a:pt x="2052" y="593"/>
                </a:lnTo>
                <a:lnTo>
                  <a:pt x="2055" y="592"/>
                </a:lnTo>
                <a:lnTo>
                  <a:pt x="2059" y="593"/>
                </a:lnTo>
                <a:lnTo>
                  <a:pt x="2059" y="592"/>
                </a:lnTo>
                <a:lnTo>
                  <a:pt x="2062" y="592"/>
                </a:lnTo>
                <a:lnTo>
                  <a:pt x="2062" y="590"/>
                </a:lnTo>
                <a:lnTo>
                  <a:pt x="2065" y="590"/>
                </a:lnTo>
                <a:lnTo>
                  <a:pt x="2063" y="590"/>
                </a:lnTo>
                <a:lnTo>
                  <a:pt x="2063" y="590"/>
                </a:lnTo>
                <a:lnTo>
                  <a:pt x="2062" y="592"/>
                </a:lnTo>
                <a:lnTo>
                  <a:pt x="2063" y="592"/>
                </a:lnTo>
                <a:lnTo>
                  <a:pt x="2066" y="592"/>
                </a:lnTo>
                <a:lnTo>
                  <a:pt x="2066" y="590"/>
                </a:lnTo>
                <a:lnTo>
                  <a:pt x="2069" y="590"/>
                </a:lnTo>
                <a:lnTo>
                  <a:pt x="2069" y="590"/>
                </a:lnTo>
                <a:lnTo>
                  <a:pt x="2069" y="592"/>
                </a:lnTo>
                <a:lnTo>
                  <a:pt x="2069" y="593"/>
                </a:lnTo>
                <a:lnTo>
                  <a:pt x="2069" y="593"/>
                </a:lnTo>
                <a:lnTo>
                  <a:pt x="2067" y="593"/>
                </a:lnTo>
                <a:lnTo>
                  <a:pt x="2065" y="594"/>
                </a:lnTo>
                <a:lnTo>
                  <a:pt x="2063" y="594"/>
                </a:lnTo>
                <a:lnTo>
                  <a:pt x="2060" y="596"/>
                </a:lnTo>
                <a:lnTo>
                  <a:pt x="2062" y="597"/>
                </a:lnTo>
                <a:lnTo>
                  <a:pt x="2062" y="597"/>
                </a:lnTo>
                <a:lnTo>
                  <a:pt x="2060" y="597"/>
                </a:lnTo>
                <a:lnTo>
                  <a:pt x="2059" y="597"/>
                </a:lnTo>
                <a:lnTo>
                  <a:pt x="2058" y="597"/>
                </a:lnTo>
                <a:lnTo>
                  <a:pt x="2056" y="598"/>
                </a:lnTo>
                <a:lnTo>
                  <a:pt x="2055" y="597"/>
                </a:lnTo>
                <a:lnTo>
                  <a:pt x="2055" y="597"/>
                </a:lnTo>
                <a:lnTo>
                  <a:pt x="2055" y="598"/>
                </a:lnTo>
                <a:lnTo>
                  <a:pt x="2056" y="600"/>
                </a:lnTo>
                <a:lnTo>
                  <a:pt x="2056" y="601"/>
                </a:lnTo>
                <a:lnTo>
                  <a:pt x="2058" y="600"/>
                </a:lnTo>
                <a:lnTo>
                  <a:pt x="2059" y="603"/>
                </a:lnTo>
                <a:lnTo>
                  <a:pt x="2062" y="604"/>
                </a:lnTo>
                <a:lnTo>
                  <a:pt x="2060" y="604"/>
                </a:lnTo>
                <a:lnTo>
                  <a:pt x="2059" y="604"/>
                </a:lnTo>
                <a:lnTo>
                  <a:pt x="2059" y="604"/>
                </a:lnTo>
                <a:lnTo>
                  <a:pt x="2058" y="605"/>
                </a:lnTo>
                <a:lnTo>
                  <a:pt x="2058" y="605"/>
                </a:lnTo>
                <a:lnTo>
                  <a:pt x="2058" y="605"/>
                </a:lnTo>
                <a:lnTo>
                  <a:pt x="2058" y="605"/>
                </a:lnTo>
                <a:lnTo>
                  <a:pt x="2056" y="604"/>
                </a:lnTo>
                <a:lnTo>
                  <a:pt x="2056" y="605"/>
                </a:lnTo>
                <a:lnTo>
                  <a:pt x="2055" y="608"/>
                </a:lnTo>
                <a:lnTo>
                  <a:pt x="2054" y="610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2"/>
                </a:lnTo>
                <a:lnTo>
                  <a:pt x="2054" y="612"/>
                </a:lnTo>
                <a:lnTo>
                  <a:pt x="2049" y="614"/>
                </a:lnTo>
                <a:lnTo>
                  <a:pt x="2049" y="614"/>
                </a:lnTo>
                <a:lnTo>
                  <a:pt x="2048" y="614"/>
                </a:lnTo>
                <a:lnTo>
                  <a:pt x="2047" y="612"/>
                </a:lnTo>
                <a:lnTo>
                  <a:pt x="2045" y="612"/>
                </a:lnTo>
                <a:lnTo>
                  <a:pt x="2045" y="612"/>
                </a:lnTo>
                <a:lnTo>
                  <a:pt x="2044" y="612"/>
                </a:lnTo>
                <a:lnTo>
                  <a:pt x="2045" y="612"/>
                </a:lnTo>
                <a:lnTo>
                  <a:pt x="2045" y="612"/>
                </a:lnTo>
                <a:lnTo>
                  <a:pt x="2047" y="614"/>
                </a:lnTo>
                <a:lnTo>
                  <a:pt x="2045" y="614"/>
                </a:lnTo>
                <a:lnTo>
                  <a:pt x="2044" y="615"/>
                </a:lnTo>
                <a:lnTo>
                  <a:pt x="2044" y="615"/>
                </a:lnTo>
                <a:lnTo>
                  <a:pt x="2044" y="615"/>
                </a:lnTo>
                <a:lnTo>
                  <a:pt x="2047" y="616"/>
                </a:lnTo>
                <a:lnTo>
                  <a:pt x="2049" y="618"/>
                </a:lnTo>
                <a:lnTo>
                  <a:pt x="2049" y="618"/>
                </a:lnTo>
                <a:lnTo>
                  <a:pt x="2051" y="619"/>
                </a:lnTo>
                <a:lnTo>
                  <a:pt x="2051" y="621"/>
                </a:lnTo>
                <a:lnTo>
                  <a:pt x="2052" y="621"/>
                </a:lnTo>
                <a:lnTo>
                  <a:pt x="2052" y="621"/>
                </a:lnTo>
                <a:lnTo>
                  <a:pt x="2054" y="621"/>
                </a:lnTo>
                <a:lnTo>
                  <a:pt x="2055" y="621"/>
                </a:lnTo>
                <a:lnTo>
                  <a:pt x="2059" y="623"/>
                </a:lnTo>
                <a:lnTo>
                  <a:pt x="2059" y="625"/>
                </a:lnTo>
                <a:lnTo>
                  <a:pt x="2063" y="625"/>
                </a:lnTo>
                <a:lnTo>
                  <a:pt x="2063" y="625"/>
                </a:lnTo>
                <a:lnTo>
                  <a:pt x="2069" y="630"/>
                </a:lnTo>
                <a:lnTo>
                  <a:pt x="2071" y="632"/>
                </a:lnTo>
                <a:lnTo>
                  <a:pt x="2074" y="634"/>
                </a:lnTo>
                <a:lnTo>
                  <a:pt x="2076" y="636"/>
                </a:lnTo>
                <a:lnTo>
                  <a:pt x="2077" y="636"/>
                </a:lnTo>
                <a:lnTo>
                  <a:pt x="2080" y="638"/>
                </a:lnTo>
                <a:lnTo>
                  <a:pt x="2081" y="638"/>
                </a:lnTo>
                <a:lnTo>
                  <a:pt x="2084" y="640"/>
                </a:lnTo>
                <a:lnTo>
                  <a:pt x="2085" y="641"/>
                </a:lnTo>
                <a:lnTo>
                  <a:pt x="2087" y="643"/>
                </a:lnTo>
                <a:lnTo>
                  <a:pt x="2089" y="643"/>
                </a:lnTo>
                <a:lnTo>
                  <a:pt x="2089" y="644"/>
                </a:lnTo>
                <a:lnTo>
                  <a:pt x="2091" y="647"/>
                </a:lnTo>
                <a:lnTo>
                  <a:pt x="2092" y="649"/>
                </a:lnTo>
                <a:lnTo>
                  <a:pt x="2092" y="652"/>
                </a:lnTo>
                <a:lnTo>
                  <a:pt x="2092" y="652"/>
                </a:lnTo>
                <a:lnTo>
                  <a:pt x="2092" y="654"/>
                </a:lnTo>
                <a:lnTo>
                  <a:pt x="2092" y="655"/>
                </a:lnTo>
                <a:lnTo>
                  <a:pt x="2091" y="656"/>
                </a:lnTo>
                <a:lnTo>
                  <a:pt x="2089" y="658"/>
                </a:lnTo>
                <a:lnTo>
                  <a:pt x="2087" y="659"/>
                </a:lnTo>
                <a:lnTo>
                  <a:pt x="2085" y="661"/>
                </a:lnTo>
                <a:lnTo>
                  <a:pt x="2084" y="661"/>
                </a:lnTo>
                <a:lnTo>
                  <a:pt x="2082" y="662"/>
                </a:lnTo>
                <a:lnTo>
                  <a:pt x="2078" y="663"/>
                </a:lnTo>
                <a:lnTo>
                  <a:pt x="2077" y="663"/>
                </a:lnTo>
                <a:lnTo>
                  <a:pt x="2076" y="663"/>
                </a:lnTo>
                <a:lnTo>
                  <a:pt x="2074" y="663"/>
                </a:lnTo>
                <a:lnTo>
                  <a:pt x="2074" y="663"/>
                </a:lnTo>
                <a:lnTo>
                  <a:pt x="2070" y="662"/>
                </a:lnTo>
                <a:lnTo>
                  <a:pt x="2065" y="662"/>
                </a:lnTo>
                <a:lnTo>
                  <a:pt x="2062" y="663"/>
                </a:lnTo>
                <a:lnTo>
                  <a:pt x="2060" y="663"/>
                </a:lnTo>
                <a:lnTo>
                  <a:pt x="2056" y="663"/>
                </a:lnTo>
                <a:lnTo>
                  <a:pt x="2055" y="662"/>
                </a:lnTo>
                <a:lnTo>
                  <a:pt x="2051" y="662"/>
                </a:lnTo>
                <a:lnTo>
                  <a:pt x="2048" y="661"/>
                </a:lnTo>
                <a:lnTo>
                  <a:pt x="2047" y="659"/>
                </a:lnTo>
                <a:lnTo>
                  <a:pt x="2045" y="659"/>
                </a:lnTo>
                <a:lnTo>
                  <a:pt x="2044" y="659"/>
                </a:lnTo>
                <a:lnTo>
                  <a:pt x="2044" y="659"/>
                </a:lnTo>
                <a:lnTo>
                  <a:pt x="2043" y="659"/>
                </a:lnTo>
                <a:lnTo>
                  <a:pt x="2041" y="659"/>
                </a:lnTo>
                <a:lnTo>
                  <a:pt x="2040" y="659"/>
                </a:lnTo>
                <a:lnTo>
                  <a:pt x="2040" y="658"/>
                </a:lnTo>
                <a:lnTo>
                  <a:pt x="2038" y="655"/>
                </a:lnTo>
                <a:lnTo>
                  <a:pt x="2037" y="655"/>
                </a:lnTo>
                <a:lnTo>
                  <a:pt x="2037" y="655"/>
                </a:lnTo>
                <a:lnTo>
                  <a:pt x="2033" y="655"/>
                </a:lnTo>
                <a:lnTo>
                  <a:pt x="2032" y="655"/>
                </a:lnTo>
                <a:lnTo>
                  <a:pt x="2030" y="654"/>
                </a:lnTo>
                <a:lnTo>
                  <a:pt x="2029" y="652"/>
                </a:lnTo>
                <a:lnTo>
                  <a:pt x="2029" y="652"/>
                </a:lnTo>
                <a:lnTo>
                  <a:pt x="2030" y="651"/>
                </a:lnTo>
                <a:lnTo>
                  <a:pt x="2030" y="651"/>
                </a:lnTo>
                <a:lnTo>
                  <a:pt x="2029" y="651"/>
                </a:lnTo>
                <a:lnTo>
                  <a:pt x="2026" y="652"/>
                </a:lnTo>
                <a:lnTo>
                  <a:pt x="2021" y="652"/>
                </a:lnTo>
                <a:lnTo>
                  <a:pt x="2012" y="651"/>
                </a:lnTo>
                <a:lnTo>
                  <a:pt x="2012" y="651"/>
                </a:lnTo>
                <a:lnTo>
                  <a:pt x="2008" y="652"/>
                </a:lnTo>
                <a:lnTo>
                  <a:pt x="2005" y="654"/>
                </a:lnTo>
                <a:lnTo>
                  <a:pt x="2003" y="655"/>
                </a:lnTo>
                <a:lnTo>
                  <a:pt x="2000" y="656"/>
                </a:lnTo>
                <a:lnTo>
                  <a:pt x="1994" y="659"/>
                </a:lnTo>
                <a:lnTo>
                  <a:pt x="1993" y="661"/>
                </a:lnTo>
                <a:lnTo>
                  <a:pt x="1993" y="662"/>
                </a:lnTo>
                <a:lnTo>
                  <a:pt x="1989" y="662"/>
                </a:lnTo>
                <a:lnTo>
                  <a:pt x="1983" y="661"/>
                </a:lnTo>
                <a:lnTo>
                  <a:pt x="1979" y="661"/>
                </a:lnTo>
                <a:lnTo>
                  <a:pt x="1974" y="661"/>
                </a:lnTo>
                <a:lnTo>
                  <a:pt x="1972" y="661"/>
                </a:lnTo>
                <a:lnTo>
                  <a:pt x="1972" y="661"/>
                </a:lnTo>
                <a:lnTo>
                  <a:pt x="1972" y="662"/>
                </a:lnTo>
                <a:lnTo>
                  <a:pt x="1971" y="662"/>
                </a:lnTo>
                <a:lnTo>
                  <a:pt x="1972" y="663"/>
                </a:lnTo>
                <a:lnTo>
                  <a:pt x="1972" y="663"/>
                </a:lnTo>
                <a:lnTo>
                  <a:pt x="1974" y="665"/>
                </a:lnTo>
                <a:lnTo>
                  <a:pt x="1975" y="665"/>
                </a:lnTo>
                <a:lnTo>
                  <a:pt x="1979" y="665"/>
                </a:lnTo>
                <a:lnTo>
                  <a:pt x="1979" y="665"/>
                </a:lnTo>
                <a:lnTo>
                  <a:pt x="1979" y="666"/>
                </a:lnTo>
                <a:lnTo>
                  <a:pt x="1977" y="666"/>
                </a:lnTo>
                <a:lnTo>
                  <a:pt x="1971" y="666"/>
                </a:lnTo>
                <a:lnTo>
                  <a:pt x="1971" y="667"/>
                </a:lnTo>
                <a:lnTo>
                  <a:pt x="1970" y="667"/>
                </a:lnTo>
                <a:lnTo>
                  <a:pt x="1970" y="669"/>
                </a:lnTo>
                <a:lnTo>
                  <a:pt x="1970" y="669"/>
                </a:lnTo>
                <a:lnTo>
                  <a:pt x="1971" y="669"/>
                </a:lnTo>
                <a:lnTo>
                  <a:pt x="1971" y="669"/>
                </a:lnTo>
                <a:lnTo>
                  <a:pt x="1971" y="669"/>
                </a:lnTo>
                <a:lnTo>
                  <a:pt x="1968" y="669"/>
                </a:lnTo>
                <a:lnTo>
                  <a:pt x="1967" y="670"/>
                </a:lnTo>
                <a:lnTo>
                  <a:pt x="1964" y="669"/>
                </a:lnTo>
                <a:lnTo>
                  <a:pt x="1961" y="670"/>
                </a:lnTo>
                <a:lnTo>
                  <a:pt x="1961" y="670"/>
                </a:lnTo>
                <a:lnTo>
                  <a:pt x="1961" y="669"/>
                </a:lnTo>
                <a:lnTo>
                  <a:pt x="1961" y="669"/>
                </a:lnTo>
                <a:lnTo>
                  <a:pt x="1961" y="669"/>
                </a:lnTo>
                <a:lnTo>
                  <a:pt x="1960" y="667"/>
                </a:lnTo>
                <a:lnTo>
                  <a:pt x="1960" y="669"/>
                </a:lnTo>
                <a:lnTo>
                  <a:pt x="1959" y="669"/>
                </a:lnTo>
                <a:lnTo>
                  <a:pt x="1960" y="670"/>
                </a:lnTo>
                <a:lnTo>
                  <a:pt x="1960" y="670"/>
                </a:lnTo>
                <a:lnTo>
                  <a:pt x="1959" y="670"/>
                </a:lnTo>
                <a:lnTo>
                  <a:pt x="1957" y="670"/>
                </a:lnTo>
                <a:lnTo>
                  <a:pt x="1956" y="670"/>
                </a:lnTo>
                <a:lnTo>
                  <a:pt x="1955" y="669"/>
                </a:lnTo>
                <a:lnTo>
                  <a:pt x="1955" y="669"/>
                </a:lnTo>
                <a:lnTo>
                  <a:pt x="1953" y="669"/>
                </a:lnTo>
                <a:lnTo>
                  <a:pt x="1952" y="669"/>
                </a:lnTo>
                <a:lnTo>
                  <a:pt x="1949" y="669"/>
                </a:lnTo>
                <a:lnTo>
                  <a:pt x="1948" y="672"/>
                </a:lnTo>
                <a:lnTo>
                  <a:pt x="1945" y="673"/>
                </a:lnTo>
                <a:lnTo>
                  <a:pt x="1945" y="674"/>
                </a:lnTo>
                <a:lnTo>
                  <a:pt x="1944" y="676"/>
                </a:lnTo>
                <a:lnTo>
                  <a:pt x="1944" y="677"/>
                </a:lnTo>
                <a:lnTo>
                  <a:pt x="1944" y="678"/>
                </a:lnTo>
                <a:lnTo>
                  <a:pt x="1944" y="678"/>
                </a:lnTo>
                <a:lnTo>
                  <a:pt x="1944" y="680"/>
                </a:lnTo>
                <a:lnTo>
                  <a:pt x="1946" y="680"/>
                </a:lnTo>
                <a:lnTo>
                  <a:pt x="1948" y="678"/>
                </a:lnTo>
                <a:lnTo>
                  <a:pt x="1950" y="678"/>
                </a:lnTo>
                <a:lnTo>
                  <a:pt x="1952" y="678"/>
                </a:lnTo>
                <a:lnTo>
                  <a:pt x="1952" y="680"/>
                </a:lnTo>
                <a:lnTo>
                  <a:pt x="1950" y="680"/>
                </a:lnTo>
                <a:lnTo>
                  <a:pt x="1949" y="681"/>
                </a:lnTo>
                <a:lnTo>
                  <a:pt x="1949" y="681"/>
                </a:lnTo>
                <a:lnTo>
                  <a:pt x="1949" y="683"/>
                </a:lnTo>
                <a:lnTo>
                  <a:pt x="1950" y="684"/>
                </a:lnTo>
                <a:lnTo>
                  <a:pt x="1950" y="684"/>
                </a:lnTo>
                <a:lnTo>
                  <a:pt x="1950" y="685"/>
                </a:lnTo>
                <a:lnTo>
                  <a:pt x="1950" y="685"/>
                </a:lnTo>
                <a:lnTo>
                  <a:pt x="1950" y="685"/>
                </a:lnTo>
                <a:lnTo>
                  <a:pt x="1952" y="685"/>
                </a:lnTo>
                <a:lnTo>
                  <a:pt x="1952" y="685"/>
                </a:lnTo>
                <a:lnTo>
                  <a:pt x="1952" y="687"/>
                </a:lnTo>
                <a:lnTo>
                  <a:pt x="1952" y="687"/>
                </a:lnTo>
                <a:lnTo>
                  <a:pt x="1950" y="688"/>
                </a:lnTo>
                <a:lnTo>
                  <a:pt x="1950" y="688"/>
                </a:lnTo>
                <a:lnTo>
                  <a:pt x="1950" y="688"/>
                </a:lnTo>
                <a:lnTo>
                  <a:pt x="1950" y="689"/>
                </a:lnTo>
                <a:lnTo>
                  <a:pt x="1950" y="689"/>
                </a:lnTo>
                <a:lnTo>
                  <a:pt x="1952" y="691"/>
                </a:lnTo>
                <a:lnTo>
                  <a:pt x="1952" y="691"/>
                </a:lnTo>
                <a:lnTo>
                  <a:pt x="1953" y="691"/>
                </a:lnTo>
                <a:lnTo>
                  <a:pt x="1953" y="691"/>
                </a:lnTo>
                <a:lnTo>
                  <a:pt x="1950" y="692"/>
                </a:lnTo>
                <a:lnTo>
                  <a:pt x="1950" y="692"/>
                </a:lnTo>
                <a:lnTo>
                  <a:pt x="1949" y="691"/>
                </a:lnTo>
                <a:lnTo>
                  <a:pt x="1949" y="691"/>
                </a:lnTo>
                <a:lnTo>
                  <a:pt x="1949" y="692"/>
                </a:lnTo>
                <a:lnTo>
                  <a:pt x="1949" y="692"/>
                </a:lnTo>
                <a:lnTo>
                  <a:pt x="1948" y="691"/>
                </a:lnTo>
                <a:lnTo>
                  <a:pt x="1949" y="691"/>
                </a:lnTo>
                <a:lnTo>
                  <a:pt x="1948" y="689"/>
                </a:lnTo>
                <a:lnTo>
                  <a:pt x="1948" y="689"/>
                </a:lnTo>
                <a:lnTo>
                  <a:pt x="1946" y="689"/>
                </a:lnTo>
                <a:lnTo>
                  <a:pt x="1946" y="689"/>
                </a:lnTo>
                <a:lnTo>
                  <a:pt x="1946" y="689"/>
                </a:lnTo>
                <a:lnTo>
                  <a:pt x="1946" y="691"/>
                </a:lnTo>
                <a:lnTo>
                  <a:pt x="1946" y="692"/>
                </a:lnTo>
                <a:lnTo>
                  <a:pt x="1946" y="692"/>
                </a:lnTo>
                <a:lnTo>
                  <a:pt x="1945" y="692"/>
                </a:lnTo>
                <a:lnTo>
                  <a:pt x="1946" y="694"/>
                </a:lnTo>
                <a:lnTo>
                  <a:pt x="1946" y="694"/>
                </a:lnTo>
                <a:lnTo>
                  <a:pt x="1948" y="694"/>
                </a:lnTo>
                <a:lnTo>
                  <a:pt x="1948" y="694"/>
                </a:lnTo>
                <a:lnTo>
                  <a:pt x="1949" y="694"/>
                </a:lnTo>
                <a:lnTo>
                  <a:pt x="1949" y="694"/>
                </a:lnTo>
                <a:lnTo>
                  <a:pt x="1950" y="695"/>
                </a:lnTo>
                <a:lnTo>
                  <a:pt x="1950" y="695"/>
                </a:lnTo>
                <a:lnTo>
                  <a:pt x="1952" y="695"/>
                </a:lnTo>
                <a:lnTo>
                  <a:pt x="1953" y="696"/>
                </a:lnTo>
                <a:lnTo>
                  <a:pt x="1955" y="696"/>
                </a:lnTo>
                <a:lnTo>
                  <a:pt x="1955" y="698"/>
                </a:lnTo>
                <a:lnTo>
                  <a:pt x="1955" y="699"/>
                </a:lnTo>
                <a:lnTo>
                  <a:pt x="1953" y="699"/>
                </a:lnTo>
                <a:lnTo>
                  <a:pt x="1953" y="699"/>
                </a:lnTo>
                <a:lnTo>
                  <a:pt x="1953" y="701"/>
                </a:lnTo>
                <a:lnTo>
                  <a:pt x="1955" y="702"/>
                </a:lnTo>
                <a:lnTo>
                  <a:pt x="1955" y="702"/>
                </a:lnTo>
                <a:lnTo>
                  <a:pt x="1955" y="703"/>
                </a:lnTo>
                <a:lnTo>
                  <a:pt x="1956" y="703"/>
                </a:lnTo>
                <a:lnTo>
                  <a:pt x="1956" y="703"/>
                </a:lnTo>
                <a:lnTo>
                  <a:pt x="1957" y="705"/>
                </a:lnTo>
                <a:lnTo>
                  <a:pt x="1957" y="705"/>
                </a:lnTo>
                <a:lnTo>
                  <a:pt x="1956" y="706"/>
                </a:lnTo>
                <a:lnTo>
                  <a:pt x="1955" y="706"/>
                </a:lnTo>
                <a:lnTo>
                  <a:pt x="1955" y="706"/>
                </a:lnTo>
                <a:lnTo>
                  <a:pt x="1955" y="707"/>
                </a:lnTo>
                <a:lnTo>
                  <a:pt x="1955" y="707"/>
                </a:lnTo>
                <a:lnTo>
                  <a:pt x="1956" y="706"/>
                </a:lnTo>
                <a:lnTo>
                  <a:pt x="1959" y="706"/>
                </a:lnTo>
                <a:lnTo>
                  <a:pt x="1963" y="706"/>
                </a:lnTo>
                <a:lnTo>
                  <a:pt x="1964" y="706"/>
                </a:lnTo>
                <a:lnTo>
                  <a:pt x="1964" y="707"/>
                </a:lnTo>
                <a:lnTo>
                  <a:pt x="1963" y="707"/>
                </a:lnTo>
                <a:lnTo>
                  <a:pt x="1961" y="709"/>
                </a:lnTo>
                <a:lnTo>
                  <a:pt x="1961" y="709"/>
                </a:lnTo>
                <a:lnTo>
                  <a:pt x="1959" y="709"/>
                </a:lnTo>
                <a:lnTo>
                  <a:pt x="1957" y="709"/>
                </a:lnTo>
                <a:lnTo>
                  <a:pt x="1956" y="710"/>
                </a:lnTo>
                <a:lnTo>
                  <a:pt x="1956" y="710"/>
                </a:lnTo>
                <a:lnTo>
                  <a:pt x="1957" y="710"/>
                </a:lnTo>
                <a:lnTo>
                  <a:pt x="1959" y="710"/>
                </a:lnTo>
                <a:lnTo>
                  <a:pt x="1960" y="710"/>
                </a:lnTo>
                <a:lnTo>
                  <a:pt x="1963" y="710"/>
                </a:lnTo>
                <a:lnTo>
                  <a:pt x="1961" y="710"/>
                </a:lnTo>
                <a:lnTo>
                  <a:pt x="1961" y="710"/>
                </a:lnTo>
                <a:lnTo>
                  <a:pt x="1963" y="710"/>
                </a:lnTo>
                <a:lnTo>
                  <a:pt x="1963" y="710"/>
                </a:lnTo>
                <a:lnTo>
                  <a:pt x="1964" y="709"/>
                </a:lnTo>
                <a:lnTo>
                  <a:pt x="1966" y="709"/>
                </a:lnTo>
                <a:lnTo>
                  <a:pt x="1968" y="710"/>
                </a:lnTo>
                <a:lnTo>
                  <a:pt x="1970" y="710"/>
                </a:lnTo>
                <a:lnTo>
                  <a:pt x="1970" y="710"/>
                </a:lnTo>
                <a:lnTo>
                  <a:pt x="1971" y="710"/>
                </a:lnTo>
                <a:lnTo>
                  <a:pt x="1971" y="710"/>
                </a:lnTo>
                <a:lnTo>
                  <a:pt x="1971" y="710"/>
                </a:lnTo>
                <a:lnTo>
                  <a:pt x="1972" y="712"/>
                </a:lnTo>
                <a:lnTo>
                  <a:pt x="1972" y="712"/>
                </a:lnTo>
                <a:lnTo>
                  <a:pt x="1972" y="713"/>
                </a:lnTo>
                <a:lnTo>
                  <a:pt x="1974" y="714"/>
                </a:lnTo>
                <a:lnTo>
                  <a:pt x="1974" y="714"/>
                </a:lnTo>
                <a:lnTo>
                  <a:pt x="1978" y="716"/>
                </a:lnTo>
                <a:lnTo>
                  <a:pt x="1979" y="716"/>
                </a:lnTo>
                <a:lnTo>
                  <a:pt x="1982" y="714"/>
                </a:lnTo>
                <a:lnTo>
                  <a:pt x="1983" y="714"/>
                </a:lnTo>
                <a:lnTo>
                  <a:pt x="1983" y="714"/>
                </a:lnTo>
                <a:lnTo>
                  <a:pt x="1985" y="714"/>
                </a:lnTo>
                <a:lnTo>
                  <a:pt x="1985" y="714"/>
                </a:lnTo>
                <a:lnTo>
                  <a:pt x="1985" y="714"/>
                </a:lnTo>
                <a:lnTo>
                  <a:pt x="1985" y="713"/>
                </a:lnTo>
                <a:lnTo>
                  <a:pt x="1986" y="712"/>
                </a:lnTo>
                <a:lnTo>
                  <a:pt x="1986" y="709"/>
                </a:lnTo>
                <a:lnTo>
                  <a:pt x="1986" y="709"/>
                </a:lnTo>
                <a:lnTo>
                  <a:pt x="1990" y="709"/>
                </a:lnTo>
                <a:lnTo>
                  <a:pt x="1993" y="709"/>
                </a:lnTo>
                <a:lnTo>
                  <a:pt x="1993" y="709"/>
                </a:lnTo>
                <a:lnTo>
                  <a:pt x="1997" y="712"/>
                </a:lnTo>
                <a:lnTo>
                  <a:pt x="2000" y="712"/>
                </a:lnTo>
                <a:lnTo>
                  <a:pt x="2001" y="713"/>
                </a:lnTo>
                <a:lnTo>
                  <a:pt x="2003" y="714"/>
                </a:lnTo>
                <a:lnTo>
                  <a:pt x="2003" y="716"/>
                </a:lnTo>
                <a:lnTo>
                  <a:pt x="2004" y="717"/>
                </a:lnTo>
                <a:lnTo>
                  <a:pt x="2007" y="717"/>
                </a:lnTo>
                <a:lnTo>
                  <a:pt x="2008" y="717"/>
                </a:lnTo>
                <a:lnTo>
                  <a:pt x="2010" y="717"/>
                </a:lnTo>
                <a:lnTo>
                  <a:pt x="2014" y="716"/>
                </a:lnTo>
                <a:lnTo>
                  <a:pt x="2014" y="716"/>
                </a:lnTo>
                <a:lnTo>
                  <a:pt x="2016" y="716"/>
                </a:lnTo>
                <a:lnTo>
                  <a:pt x="2018" y="714"/>
                </a:lnTo>
                <a:lnTo>
                  <a:pt x="2019" y="714"/>
                </a:lnTo>
                <a:lnTo>
                  <a:pt x="2022" y="712"/>
                </a:lnTo>
                <a:lnTo>
                  <a:pt x="2025" y="709"/>
                </a:lnTo>
                <a:lnTo>
                  <a:pt x="2025" y="709"/>
                </a:lnTo>
                <a:lnTo>
                  <a:pt x="2026" y="709"/>
                </a:lnTo>
                <a:lnTo>
                  <a:pt x="2027" y="710"/>
                </a:lnTo>
                <a:lnTo>
                  <a:pt x="2030" y="710"/>
                </a:lnTo>
                <a:lnTo>
                  <a:pt x="2032" y="712"/>
                </a:lnTo>
                <a:lnTo>
                  <a:pt x="2033" y="712"/>
                </a:lnTo>
                <a:lnTo>
                  <a:pt x="2034" y="710"/>
                </a:lnTo>
                <a:lnTo>
                  <a:pt x="2034" y="710"/>
                </a:lnTo>
                <a:lnTo>
                  <a:pt x="2036" y="709"/>
                </a:lnTo>
                <a:lnTo>
                  <a:pt x="2036" y="709"/>
                </a:lnTo>
                <a:lnTo>
                  <a:pt x="2037" y="709"/>
                </a:lnTo>
                <a:lnTo>
                  <a:pt x="2038" y="707"/>
                </a:lnTo>
                <a:lnTo>
                  <a:pt x="2038" y="709"/>
                </a:lnTo>
                <a:lnTo>
                  <a:pt x="2040" y="709"/>
                </a:lnTo>
                <a:lnTo>
                  <a:pt x="2040" y="710"/>
                </a:lnTo>
                <a:lnTo>
                  <a:pt x="2040" y="710"/>
                </a:lnTo>
                <a:lnTo>
                  <a:pt x="2038" y="712"/>
                </a:lnTo>
                <a:lnTo>
                  <a:pt x="2037" y="713"/>
                </a:lnTo>
                <a:lnTo>
                  <a:pt x="2036" y="714"/>
                </a:lnTo>
                <a:lnTo>
                  <a:pt x="2037" y="716"/>
                </a:lnTo>
                <a:lnTo>
                  <a:pt x="2037" y="717"/>
                </a:lnTo>
                <a:lnTo>
                  <a:pt x="2037" y="718"/>
                </a:lnTo>
                <a:lnTo>
                  <a:pt x="2036" y="720"/>
                </a:lnTo>
                <a:lnTo>
                  <a:pt x="2036" y="723"/>
                </a:lnTo>
                <a:lnTo>
                  <a:pt x="2037" y="724"/>
                </a:lnTo>
                <a:lnTo>
                  <a:pt x="2037" y="724"/>
                </a:lnTo>
                <a:lnTo>
                  <a:pt x="2037" y="725"/>
                </a:lnTo>
                <a:lnTo>
                  <a:pt x="2037" y="725"/>
                </a:lnTo>
                <a:lnTo>
                  <a:pt x="2037" y="728"/>
                </a:lnTo>
                <a:lnTo>
                  <a:pt x="2037" y="729"/>
                </a:lnTo>
                <a:lnTo>
                  <a:pt x="2037" y="729"/>
                </a:lnTo>
                <a:lnTo>
                  <a:pt x="2037" y="732"/>
                </a:lnTo>
                <a:lnTo>
                  <a:pt x="2037" y="734"/>
                </a:lnTo>
                <a:lnTo>
                  <a:pt x="2037" y="734"/>
                </a:lnTo>
                <a:lnTo>
                  <a:pt x="2036" y="735"/>
                </a:lnTo>
                <a:lnTo>
                  <a:pt x="2034" y="736"/>
                </a:lnTo>
                <a:lnTo>
                  <a:pt x="2034" y="739"/>
                </a:lnTo>
                <a:lnTo>
                  <a:pt x="2033" y="740"/>
                </a:lnTo>
                <a:lnTo>
                  <a:pt x="2032" y="745"/>
                </a:lnTo>
                <a:lnTo>
                  <a:pt x="2030" y="746"/>
                </a:lnTo>
                <a:lnTo>
                  <a:pt x="2030" y="747"/>
                </a:lnTo>
                <a:lnTo>
                  <a:pt x="2030" y="747"/>
                </a:lnTo>
                <a:lnTo>
                  <a:pt x="2029" y="749"/>
                </a:lnTo>
                <a:lnTo>
                  <a:pt x="2029" y="750"/>
                </a:lnTo>
                <a:lnTo>
                  <a:pt x="2029" y="752"/>
                </a:lnTo>
                <a:lnTo>
                  <a:pt x="2027" y="754"/>
                </a:lnTo>
                <a:lnTo>
                  <a:pt x="2026" y="758"/>
                </a:lnTo>
                <a:lnTo>
                  <a:pt x="2025" y="761"/>
                </a:lnTo>
                <a:lnTo>
                  <a:pt x="2023" y="764"/>
                </a:lnTo>
                <a:lnTo>
                  <a:pt x="2023" y="764"/>
                </a:lnTo>
                <a:lnTo>
                  <a:pt x="2022" y="765"/>
                </a:lnTo>
                <a:lnTo>
                  <a:pt x="2021" y="767"/>
                </a:lnTo>
                <a:lnTo>
                  <a:pt x="2021" y="767"/>
                </a:lnTo>
                <a:lnTo>
                  <a:pt x="2018" y="768"/>
                </a:lnTo>
                <a:lnTo>
                  <a:pt x="2015" y="769"/>
                </a:lnTo>
                <a:lnTo>
                  <a:pt x="2012" y="769"/>
                </a:lnTo>
                <a:lnTo>
                  <a:pt x="2011" y="769"/>
                </a:lnTo>
                <a:lnTo>
                  <a:pt x="2011" y="769"/>
                </a:lnTo>
                <a:lnTo>
                  <a:pt x="2011" y="768"/>
                </a:lnTo>
                <a:lnTo>
                  <a:pt x="2008" y="769"/>
                </a:lnTo>
                <a:lnTo>
                  <a:pt x="2008" y="769"/>
                </a:lnTo>
                <a:lnTo>
                  <a:pt x="2007" y="769"/>
                </a:lnTo>
                <a:lnTo>
                  <a:pt x="2005" y="769"/>
                </a:lnTo>
                <a:lnTo>
                  <a:pt x="2004" y="769"/>
                </a:lnTo>
                <a:lnTo>
                  <a:pt x="2003" y="768"/>
                </a:lnTo>
                <a:lnTo>
                  <a:pt x="2003" y="768"/>
                </a:lnTo>
                <a:lnTo>
                  <a:pt x="2001" y="768"/>
                </a:lnTo>
                <a:lnTo>
                  <a:pt x="2001" y="768"/>
                </a:lnTo>
                <a:lnTo>
                  <a:pt x="2003" y="768"/>
                </a:lnTo>
                <a:lnTo>
                  <a:pt x="2001" y="769"/>
                </a:lnTo>
                <a:lnTo>
                  <a:pt x="2000" y="769"/>
                </a:lnTo>
                <a:lnTo>
                  <a:pt x="2000" y="769"/>
                </a:lnTo>
                <a:lnTo>
                  <a:pt x="2000" y="768"/>
                </a:lnTo>
                <a:lnTo>
                  <a:pt x="1999" y="768"/>
                </a:lnTo>
                <a:lnTo>
                  <a:pt x="1997" y="768"/>
                </a:lnTo>
                <a:lnTo>
                  <a:pt x="1999" y="767"/>
                </a:lnTo>
                <a:lnTo>
                  <a:pt x="1999" y="765"/>
                </a:lnTo>
                <a:lnTo>
                  <a:pt x="2000" y="767"/>
                </a:lnTo>
                <a:lnTo>
                  <a:pt x="2001" y="767"/>
                </a:lnTo>
                <a:lnTo>
                  <a:pt x="2000" y="765"/>
                </a:lnTo>
                <a:lnTo>
                  <a:pt x="1999" y="765"/>
                </a:lnTo>
                <a:lnTo>
                  <a:pt x="1999" y="765"/>
                </a:lnTo>
                <a:lnTo>
                  <a:pt x="1996" y="765"/>
                </a:lnTo>
                <a:lnTo>
                  <a:pt x="1996" y="765"/>
                </a:lnTo>
                <a:lnTo>
                  <a:pt x="1992" y="764"/>
                </a:lnTo>
                <a:lnTo>
                  <a:pt x="1990" y="764"/>
                </a:lnTo>
                <a:lnTo>
                  <a:pt x="1990" y="764"/>
                </a:lnTo>
                <a:lnTo>
                  <a:pt x="1990" y="765"/>
                </a:lnTo>
                <a:lnTo>
                  <a:pt x="1990" y="765"/>
                </a:lnTo>
                <a:lnTo>
                  <a:pt x="1989" y="765"/>
                </a:lnTo>
                <a:lnTo>
                  <a:pt x="1988" y="767"/>
                </a:lnTo>
                <a:lnTo>
                  <a:pt x="1986" y="767"/>
                </a:lnTo>
                <a:lnTo>
                  <a:pt x="1989" y="765"/>
                </a:lnTo>
                <a:lnTo>
                  <a:pt x="1989" y="764"/>
                </a:lnTo>
                <a:lnTo>
                  <a:pt x="1986" y="765"/>
                </a:lnTo>
                <a:lnTo>
                  <a:pt x="1985" y="765"/>
                </a:lnTo>
                <a:lnTo>
                  <a:pt x="1983" y="767"/>
                </a:lnTo>
                <a:lnTo>
                  <a:pt x="1983" y="767"/>
                </a:lnTo>
                <a:lnTo>
                  <a:pt x="1983" y="767"/>
                </a:lnTo>
                <a:lnTo>
                  <a:pt x="1983" y="768"/>
                </a:lnTo>
                <a:lnTo>
                  <a:pt x="1982" y="768"/>
                </a:lnTo>
                <a:lnTo>
                  <a:pt x="1981" y="768"/>
                </a:lnTo>
                <a:lnTo>
                  <a:pt x="1979" y="768"/>
                </a:lnTo>
                <a:lnTo>
                  <a:pt x="1977" y="771"/>
                </a:lnTo>
                <a:lnTo>
                  <a:pt x="1975" y="771"/>
                </a:lnTo>
                <a:lnTo>
                  <a:pt x="1974" y="772"/>
                </a:lnTo>
                <a:lnTo>
                  <a:pt x="1972" y="772"/>
                </a:lnTo>
                <a:lnTo>
                  <a:pt x="1972" y="772"/>
                </a:lnTo>
                <a:lnTo>
                  <a:pt x="1971" y="772"/>
                </a:lnTo>
                <a:lnTo>
                  <a:pt x="1970" y="771"/>
                </a:lnTo>
                <a:lnTo>
                  <a:pt x="1967" y="769"/>
                </a:lnTo>
                <a:lnTo>
                  <a:pt x="1961" y="769"/>
                </a:lnTo>
                <a:lnTo>
                  <a:pt x="1960" y="768"/>
                </a:lnTo>
                <a:lnTo>
                  <a:pt x="1959" y="768"/>
                </a:lnTo>
                <a:lnTo>
                  <a:pt x="1957" y="768"/>
                </a:lnTo>
                <a:lnTo>
                  <a:pt x="1955" y="767"/>
                </a:lnTo>
                <a:lnTo>
                  <a:pt x="1950" y="765"/>
                </a:lnTo>
                <a:lnTo>
                  <a:pt x="1946" y="765"/>
                </a:lnTo>
                <a:lnTo>
                  <a:pt x="1942" y="764"/>
                </a:lnTo>
                <a:lnTo>
                  <a:pt x="1937" y="765"/>
                </a:lnTo>
                <a:lnTo>
                  <a:pt x="1935" y="765"/>
                </a:lnTo>
                <a:lnTo>
                  <a:pt x="1934" y="764"/>
                </a:lnTo>
                <a:lnTo>
                  <a:pt x="1934" y="763"/>
                </a:lnTo>
                <a:lnTo>
                  <a:pt x="1934" y="761"/>
                </a:lnTo>
                <a:lnTo>
                  <a:pt x="1932" y="761"/>
                </a:lnTo>
                <a:lnTo>
                  <a:pt x="1932" y="760"/>
                </a:lnTo>
                <a:lnTo>
                  <a:pt x="1930" y="760"/>
                </a:lnTo>
                <a:lnTo>
                  <a:pt x="1928" y="760"/>
                </a:lnTo>
                <a:lnTo>
                  <a:pt x="1924" y="760"/>
                </a:lnTo>
                <a:lnTo>
                  <a:pt x="1924" y="760"/>
                </a:lnTo>
                <a:lnTo>
                  <a:pt x="1923" y="758"/>
                </a:lnTo>
                <a:lnTo>
                  <a:pt x="1921" y="758"/>
                </a:lnTo>
                <a:lnTo>
                  <a:pt x="1917" y="758"/>
                </a:lnTo>
                <a:lnTo>
                  <a:pt x="1915" y="757"/>
                </a:lnTo>
                <a:lnTo>
                  <a:pt x="1915" y="756"/>
                </a:lnTo>
                <a:lnTo>
                  <a:pt x="1915" y="756"/>
                </a:lnTo>
                <a:lnTo>
                  <a:pt x="1915" y="753"/>
                </a:lnTo>
                <a:lnTo>
                  <a:pt x="1913" y="753"/>
                </a:lnTo>
                <a:lnTo>
                  <a:pt x="1912" y="753"/>
                </a:lnTo>
                <a:lnTo>
                  <a:pt x="1909" y="752"/>
                </a:lnTo>
                <a:lnTo>
                  <a:pt x="1908" y="750"/>
                </a:lnTo>
                <a:lnTo>
                  <a:pt x="1906" y="750"/>
                </a:lnTo>
                <a:lnTo>
                  <a:pt x="1904" y="750"/>
                </a:lnTo>
                <a:lnTo>
                  <a:pt x="1902" y="750"/>
                </a:lnTo>
                <a:lnTo>
                  <a:pt x="1901" y="750"/>
                </a:lnTo>
                <a:lnTo>
                  <a:pt x="1899" y="752"/>
                </a:lnTo>
                <a:lnTo>
                  <a:pt x="1898" y="752"/>
                </a:lnTo>
                <a:lnTo>
                  <a:pt x="1895" y="752"/>
                </a:lnTo>
                <a:lnTo>
                  <a:pt x="1891" y="754"/>
                </a:lnTo>
                <a:lnTo>
                  <a:pt x="1888" y="756"/>
                </a:lnTo>
                <a:lnTo>
                  <a:pt x="1887" y="758"/>
                </a:lnTo>
                <a:lnTo>
                  <a:pt x="1886" y="758"/>
                </a:lnTo>
                <a:lnTo>
                  <a:pt x="1886" y="760"/>
                </a:lnTo>
                <a:lnTo>
                  <a:pt x="1884" y="763"/>
                </a:lnTo>
                <a:lnTo>
                  <a:pt x="1886" y="765"/>
                </a:lnTo>
                <a:lnTo>
                  <a:pt x="1886" y="767"/>
                </a:lnTo>
                <a:lnTo>
                  <a:pt x="1887" y="767"/>
                </a:lnTo>
                <a:lnTo>
                  <a:pt x="1887" y="768"/>
                </a:lnTo>
                <a:lnTo>
                  <a:pt x="1887" y="769"/>
                </a:lnTo>
                <a:lnTo>
                  <a:pt x="1887" y="771"/>
                </a:lnTo>
                <a:lnTo>
                  <a:pt x="1886" y="772"/>
                </a:lnTo>
                <a:lnTo>
                  <a:pt x="1883" y="776"/>
                </a:lnTo>
                <a:lnTo>
                  <a:pt x="1882" y="776"/>
                </a:lnTo>
                <a:lnTo>
                  <a:pt x="1879" y="778"/>
                </a:lnTo>
                <a:lnTo>
                  <a:pt x="1877" y="778"/>
                </a:lnTo>
                <a:lnTo>
                  <a:pt x="1875" y="778"/>
                </a:lnTo>
                <a:lnTo>
                  <a:pt x="1873" y="776"/>
                </a:lnTo>
                <a:lnTo>
                  <a:pt x="1868" y="772"/>
                </a:lnTo>
                <a:lnTo>
                  <a:pt x="1866" y="772"/>
                </a:lnTo>
                <a:lnTo>
                  <a:pt x="1865" y="771"/>
                </a:lnTo>
                <a:lnTo>
                  <a:pt x="1861" y="769"/>
                </a:lnTo>
                <a:lnTo>
                  <a:pt x="1855" y="768"/>
                </a:lnTo>
                <a:lnTo>
                  <a:pt x="1851" y="768"/>
                </a:lnTo>
                <a:lnTo>
                  <a:pt x="1849" y="768"/>
                </a:lnTo>
                <a:lnTo>
                  <a:pt x="1846" y="767"/>
                </a:lnTo>
                <a:lnTo>
                  <a:pt x="1844" y="767"/>
                </a:lnTo>
                <a:lnTo>
                  <a:pt x="1843" y="765"/>
                </a:lnTo>
                <a:lnTo>
                  <a:pt x="1843" y="764"/>
                </a:lnTo>
                <a:lnTo>
                  <a:pt x="1842" y="761"/>
                </a:lnTo>
                <a:lnTo>
                  <a:pt x="1842" y="760"/>
                </a:lnTo>
                <a:lnTo>
                  <a:pt x="1842" y="758"/>
                </a:lnTo>
                <a:lnTo>
                  <a:pt x="1840" y="757"/>
                </a:lnTo>
                <a:lnTo>
                  <a:pt x="1839" y="756"/>
                </a:lnTo>
                <a:lnTo>
                  <a:pt x="1833" y="754"/>
                </a:lnTo>
                <a:lnTo>
                  <a:pt x="1832" y="754"/>
                </a:lnTo>
                <a:lnTo>
                  <a:pt x="1831" y="753"/>
                </a:lnTo>
                <a:lnTo>
                  <a:pt x="1829" y="753"/>
                </a:lnTo>
                <a:lnTo>
                  <a:pt x="1827" y="752"/>
                </a:lnTo>
                <a:lnTo>
                  <a:pt x="1825" y="752"/>
                </a:lnTo>
                <a:lnTo>
                  <a:pt x="1824" y="752"/>
                </a:lnTo>
                <a:lnTo>
                  <a:pt x="1821" y="750"/>
                </a:lnTo>
                <a:lnTo>
                  <a:pt x="1820" y="750"/>
                </a:lnTo>
                <a:lnTo>
                  <a:pt x="1817" y="752"/>
                </a:lnTo>
                <a:lnTo>
                  <a:pt x="1813" y="752"/>
                </a:lnTo>
                <a:lnTo>
                  <a:pt x="1811" y="752"/>
                </a:lnTo>
                <a:lnTo>
                  <a:pt x="1807" y="749"/>
                </a:lnTo>
                <a:lnTo>
                  <a:pt x="1806" y="749"/>
                </a:lnTo>
                <a:lnTo>
                  <a:pt x="1805" y="747"/>
                </a:lnTo>
                <a:lnTo>
                  <a:pt x="1803" y="747"/>
                </a:lnTo>
                <a:lnTo>
                  <a:pt x="1803" y="747"/>
                </a:lnTo>
                <a:lnTo>
                  <a:pt x="1802" y="747"/>
                </a:lnTo>
                <a:lnTo>
                  <a:pt x="1802" y="747"/>
                </a:lnTo>
                <a:lnTo>
                  <a:pt x="1802" y="746"/>
                </a:lnTo>
                <a:lnTo>
                  <a:pt x="1802" y="746"/>
                </a:lnTo>
                <a:lnTo>
                  <a:pt x="1802" y="746"/>
                </a:lnTo>
                <a:lnTo>
                  <a:pt x="1802" y="746"/>
                </a:lnTo>
                <a:lnTo>
                  <a:pt x="1800" y="743"/>
                </a:lnTo>
                <a:lnTo>
                  <a:pt x="1799" y="743"/>
                </a:lnTo>
                <a:lnTo>
                  <a:pt x="1799" y="743"/>
                </a:lnTo>
                <a:lnTo>
                  <a:pt x="1798" y="745"/>
                </a:lnTo>
                <a:lnTo>
                  <a:pt x="1798" y="745"/>
                </a:lnTo>
                <a:lnTo>
                  <a:pt x="1798" y="743"/>
                </a:lnTo>
                <a:lnTo>
                  <a:pt x="1798" y="742"/>
                </a:lnTo>
                <a:lnTo>
                  <a:pt x="1795" y="742"/>
                </a:lnTo>
                <a:lnTo>
                  <a:pt x="1794" y="742"/>
                </a:lnTo>
                <a:lnTo>
                  <a:pt x="1792" y="740"/>
                </a:lnTo>
                <a:lnTo>
                  <a:pt x="1791" y="738"/>
                </a:lnTo>
                <a:lnTo>
                  <a:pt x="1791" y="738"/>
                </a:lnTo>
                <a:lnTo>
                  <a:pt x="1791" y="736"/>
                </a:lnTo>
                <a:lnTo>
                  <a:pt x="1792" y="736"/>
                </a:lnTo>
                <a:lnTo>
                  <a:pt x="1792" y="735"/>
                </a:lnTo>
                <a:lnTo>
                  <a:pt x="1795" y="734"/>
                </a:lnTo>
                <a:lnTo>
                  <a:pt x="1796" y="732"/>
                </a:lnTo>
                <a:lnTo>
                  <a:pt x="1799" y="729"/>
                </a:lnTo>
                <a:lnTo>
                  <a:pt x="1799" y="728"/>
                </a:lnTo>
                <a:lnTo>
                  <a:pt x="1800" y="725"/>
                </a:lnTo>
                <a:lnTo>
                  <a:pt x="1800" y="725"/>
                </a:lnTo>
                <a:lnTo>
                  <a:pt x="1800" y="724"/>
                </a:lnTo>
                <a:lnTo>
                  <a:pt x="1800" y="723"/>
                </a:lnTo>
                <a:lnTo>
                  <a:pt x="1800" y="721"/>
                </a:lnTo>
                <a:lnTo>
                  <a:pt x="1798" y="720"/>
                </a:lnTo>
                <a:lnTo>
                  <a:pt x="1796" y="720"/>
                </a:lnTo>
                <a:lnTo>
                  <a:pt x="1796" y="718"/>
                </a:lnTo>
                <a:lnTo>
                  <a:pt x="1795" y="717"/>
                </a:lnTo>
                <a:lnTo>
                  <a:pt x="1795" y="716"/>
                </a:lnTo>
                <a:lnTo>
                  <a:pt x="1795" y="714"/>
                </a:lnTo>
                <a:lnTo>
                  <a:pt x="1795" y="714"/>
                </a:lnTo>
                <a:lnTo>
                  <a:pt x="1796" y="713"/>
                </a:lnTo>
                <a:lnTo>
                  <a:pt x="1798" y="713"/>
                </a:lnTo>
                <a:lnTo>
                  <a:pt x="1799" y="710"/>
                </a:lnTo>
                <a:lnTo>
                  <a:pt x="1800" y="709"/>
                </a:lnTo>
                <a:lnTo>
                  <a:pt x="1800" y="709"/>
                </a:lnTo>
                <a:lnTo>
                  <a:pt x="1800" y="707"/>
                </a:lnTo>
                <a:lnTo>
                  <a:pt x="1800" y="706"/>
                </a:lnTo>
                <a:lnTo>
                  <a:pt x="1799" y="706"/>
                </a:lnTo>
                <a:lnTo>
                  <a:pt x="1798" y="707"/>
                </a:lnTo>
                <a:lnTo>
                  <a:pt x="1796" y="707"/>
                </a:lnTo>
                <a:lnTo>
                  <a:pt x="1795" y="709"/>
                </a:lnTo>
                <a:lnTo>
                  <a:pt x="1795" y="710"/>
                </a:lnTo>
                <a:lnTo>
                  <a:pt x="1794" y="709"/>
                </a:lnTo>
                <a:lnTo>
                  <a:pt x="1794" y="709"/>
                </a:lnTo>
                <a:lnTo>
                  <a:pt x="1792" y="706"/>
                </a:lnTo>
                <a:lnTo>
                  <a:pt x="1792" y="705"/>
                </a:lnTo>
                <a:lnTo>
                  <a:pt x="1791" y="705"/>
                </a:lnTo>
                <a:lnTo>
                  <a:pt x="1791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8" y="705"/>
                </a:lnTo>
                <a:lnTo>
                  <a:pt x="1788" y="705"/>
                </a:lnTo>
                <a:lnTo>
                  <a:pt x="1789" y="703"/>
                </a:lnTo>
                <a:lnTo>
                  <a:pt x="1788" y="703"/>
                </a:lnTo>
                <a:lnTo>
                  <a:pt x="1788" y="703"/>
                </a:lnTo>
                <a:lnTo>
                  <a:pt x="1783" y="705"/>
                </a:lnTo>
                <a:lnTo>
                  <a:pt x="1781" y="705"/>
                </a:lnTo>
                <a:lnTo>
                  <a:pt x="1780" y="707"/>
                </a:lnTo>
                <a:lnTo>
                  <a:pt x="1777" y="707"/>
                </a:lnTo>
                <a:lnTo>
                  <a:pt x="1773" y="707"/>
                </a:lnTo>
                <a:lnTo>
                  <a:pt x="1770" y="709"/>
                </a:lnTo>
                <a:lnTo>
                  <a:pt x="1769" y="707"/>
                </a:lnTo>
                <a:lnTo>
                  <a:pt x="1767" y="707"/>
                </a:lnTo>
                <a:lnTo>
                  <a:pt x="1766" y="706"/>
                </a:lnTo>
                <a:lnTo>
                  <a:pt x="1763" y="706"/>
                </a:lnTo>
                <a:lnTo>
                  <a:pt x="1765" y="707"/>
                </a:lnTo>
                <a:lnTo>
                  <a:pt x="1763" y="707"/>
                </a:lnTo>
                <a:lnTo>
                  <a:pt x="1761" y="707"/>
                </a:lnTo>
                <a:lnTo>
                  <a:pt x="1758" y="707"/>
                </a:lnTo>
                <a:lnTo>
                  <a:pt x="1756" y="706"/>
                </a:lnTo>
                <a:lnTo>
                  <a:pt x="1755" y="706"/>
                </a:lnTo>
                <a:lnTo>
                  <a:pt x="1755" y="707"/>
                </a:lnTo>
                <a:lnTo>
                  <a:pt x="1752" y="709"/>
                </a:lnTo>
                <a:lnTo>
                  <a:pt x="1750" y="709"/>
                </a:lnTo>
                <a:lnTo>
                  <a:pt x="1747" y="710"/>
                </a:lnTo>
                <a:lnTo>
                  <a:pt x="1745" y="710"/>
                </a:lnTo>
                <a:lnTo>
                  <a:pt x="1744" y="710"/>
                </a:lnTo>
                <a:lnTo>
                  <a:pt x="1743" y="709"/>
                </a:lnTo>
                <a:lnTo>
                  <a:pt x="1741" y="709"/>
                </a:lnTo>
                <a:lnTo>
                  <a:pt x="1740" y="707"/>
                </a:lnTo>
                <a:lnTo>
                  <a:pt x="1732" y="707"/>
                </a:lnTo>
                <a:lnTo>
                  <a:pt x="1729" y="709"/>
                </a:lnTo>
                <a:lnTo>
                  <a:pt x="1723" y="709"/>
                </a:lnTo>
                <a:lnTo>
                  <a:pt x="1722" y="710"/>
                </a:lnTo>
                <a:lnTo>
                  <a:pt x="1719" y="712"/>
                </a:lnTo>
                <a:lnTo>
                  <a:pt x="1718" y="712"/>
                </a:lnTo>
                <a:lnTo>
                  <a:pt x="1714" y="712"/>
                </a:lnTo>
                <a:lnTo>
                  <a:pt x="1707" y="712"/>
                </a:lnTo>
                <a:lnTo>
                  <a:pt x="1704" y="713"/>
                </a:lnTo>
                <a:lnTo>
                  <a:pt x="1703" y="714"/>
                </a:lnTo>
                <a:lnTo>
                  <a:pt x="1700" y="714"/>
                </a:lnTo>
                <a:lnTo>
                  <a:pt x="1699" y="716"/>
                </a:lnTo>
                <a:lnTo>
                  <a:pt x="1697" y="717"/>
                </a:lnTo>
                <a:lnTo>
                  <a:pt x="1696" y="718"/>
                </a:lnTo>
                <a:lnTo>
                  <a:pt x="1695" y="720"/>
                </a:lnTo>
                <a:lnTo>
                  <a:pt x="1693" y="720"/>
                </a:lnTo>
                <a:lnTo>
                  <a:pt x="1692" y="718"/>
                </a:lnTo>
                <a:lnTo>
                  <a:pt x="1692" y="718"/>
                </a:lnTo>
                <a:lnTo>
                  <a:pt x="1686" y="721"/>
                </a:lnTo>
                <a:lnTo>
                  <a:pt x="1685" y="723"/>
                </a:lnTo>
                <a:lnTo>
                  <a:pt x="1683" y="723"/>
                </a:lnTo>
                <a:lnTo>
                  <a:pt x="1682" y="724"/>
                </a:lnTo>
                <a:lnTo>
                  <a:pt x="1681" y="725"/>
                </a:lnTo>
                <a:lnTo>
                  <a:pt x="1679" y="727"/>
                </a:lnTo>
                <a:lnTo>
                  <a:pt x="1677" y="727"/>
                </a:lnTo>
                <a:lnTo>
                  <a:pt x="1677" y="728"/>
                </a:lnTo>
                <a:lnTo>
                  <a:pt x="1674" y="727"/>
                </a:lnTo>
                <a:lnTo>
                  <a:pt x="1672" y="727"/>
                </a:lnTo>
                <a:lnTo>
                  <a:pt x="1670" y="727"/>
                </a:lnTo>
                <a:lnTo>
                  <a:pt x="1670" y="727"/>
                </a:lnTo>
                <a:lnTo>
                  <a:pt x="1668" y="727"/>
                </a:lnTo>
                <a:lnTo>
                  <a:pt x="1668" y="727"/>
                </a:lnTo>
                <a:lnTo>
                  <a:pt x="1667" y="725"/>
                </a:lnTo>
                <a:lnTo>
                  <a:pt x="1667" y="725"/>
                </a:lnTo>
                <a:lnTo>
                  <a:pt x="1667" y="724"/>
                </a:lnTo>
                <a:lnTo>
                  <a:pt x="1667" y="724"/>
                </a:lnTo>
                <a:lnTo>
                  <a:pt x="1666" y="725"/>
                </a:lnTo>
                <a:lnTo>
                  <a:pt x="1664" y="725"/>
                </a:lnTo>
                <a:lnTo>
                  <a:pt x="1663" y="727"/>
                </a:lnTo>
                <a:lnTo>
                  <a:pt x="1661" y="725"/>
                </a:lnTo>
                <a:lnTo>
                  <a:pt x="1660" y="725"/>
                </a:lnTo>
                <a:lnTo>
                  <a:pt x="1659" y="725"/>
                </a:lnTo>
                <a:lnTo>
                  <a:pt x="1657" y="725"/>
                </a:lnTo>
                <a:lnTo>
                  <a:pt x="1655" y="727"/>
                </a:lnTo>
                <a:lnTo>
                  <a:pt x="1652" y="727"/>
                </a:lnTo>
                <a:lnTo>
                  <a:pt x="1649" y="725"/>
                </a:lnTo>
                <a:lnTo>
                  <a:pt x="1646" y="724"/>
                </a:lnTo>
                <a:lnTo>
                  <a:pt x="1645" y="721"/>
                </a:lnTo>
                <a:lnTo>
                  <a:pt x="1645" y="720"/>
                </a:lnTo>
                <a:lnTo>
                  <a:pt x="1645" y="720"/>
                </a:lnTo>
                <a:lnTo>
                  <a:pt x="1645" y="718"/>
                </a:lnTo>
                <a:lnTo>
                  <a:pt x="1644" y="718"/>
                </a:lnTo>
                <a:lnTo>
                  <a:pt x="1642" y="718"/>
                </a:lnTo>
                <a:lnTo>
                  <a:pt x="1642" y="720"/>
                </a:lnTo>
                <a:lnTo>
                  <a:pt x="1641" y="720"/>
                </a:lnTo>
                <a:lnTo>
                  <a:pt x="1639" y="720"/>
                </a:lnTo>
                <a:lnTo>
                  <a:pt x="1638" y="721"/>
                </a:lnTo>
                <a:lnTo>
                  <a:pt x="1635" y="731"/>
                </a:lnTo>
                <a:lnTo>
                  <a:pt x="1631" y="738"/>
                </a:lnTo>
                <a:lnTo>
                  <a:pt x="1630" y="739"/>
                </a:lnTo>
                <a:lnTo>
                  <a:pt x="1627" y="740"/>
                </a:lnTo>
                <a:lnTo>
                  <a:pt x="1623" y="743"/>
                </a:lnTo>
                <a:lnTo>
                  <a:pt x="1616" y="746"/>
                </a:lnTo>
                <a:lnTo>
                  <a:pt x="1615" y="747"/>
                </a:lnTo>
                <a:lnTo>
                  <a:pt x="1613" y="747"/>
                </a:lnTo>
                <a:lnTo>
                  <a:pt x="1611" y="750"/>
                </a:lnTo>
                <a:lnTo>
                  <a:pt x="1608" y="754"/>
                </a:lnTo>
                <a:lnTo>
                  <a:pt x="1608" y="754"/>
                </a:lnTo>
                <a:lnTo>
                  <a:pt x="1606" y="757"/>
                </a:lnTo>
                <a:lnTo>
                  <a:pt x="1606" y="760"/>
                </a:lnTo>
                <a:lnTo>
                  <a:pt x="1604" y="763"/>
                </a:lnTo>
                <a:lnTo>
                  <a:pt x="1602" y="767"/>
                </a:lnTo>
                <a:lnTo>
                  <a:pt x="1602" y="769"/>
                </a:lnTo>
                <a:lnTo>
                  <a:pt x="1602" y="772"/>
                </a:lnTo>
                <a:lnTo>
                  <a:pt x="1601" y="774"/>
                </a:lnTo>
                <a:lnTo>
                  <a:pt x="1601" y="774"/>
                </a:lnTo>
                <a:lnTo>
                  <a:pt x="1602" y="775"/>
                </a:lnTo>
                <a:lnTo>
                  <a:pt x="1604" y="776"/>
                </a:lnTo>
                <a:lnTo>
                  <a:pt x="1604" y="778"/>
                </a:lnTo>
                <a:lnTo>
                  <a:pt x="1604" y="779"/>
                </a:lnTo>
                <a:lnTo>
                  <a:pt x="1602" y="782"/>
                </a:lnTo>
                <a:lnTo>
                  <a:pt x="1601" y="783"/>
                </a:lnTo>
                <a:lnTo>
                  <a:pt x="1600" y="785"/>
                </a:lnTo>
                <a:lnTo>
                  <a:pt x="1598" y="787"/>
                </a:lnTo>
                <a:lnTo>
                  <a:pt x="1595" y="790"/>
                </a:lnTo>
                <a:lnTo>
                  <a:pt x="1594" y="792"/>
                </a:lnTo>
                <a:lnTo>
                  <a:pt x="1590" y="794"/>
                </a:lnTo>
                <a:lnTo>
                  <a:pt x="1587" y="796"/>
                </a:lnTo>
                <a:lnTo>
                  <a:pt x="1587" y="797"/>
                </a:lnTo>
                <a:lnTo>
                  <a:pt x="1586" y="798"/>
                </a:lnTo>
                <a:lnTo>
                  <a:pt x="1582" y="800"/>
                </a:lnTo>
                <a:lnTo>
                  <a:pt x="1576" y="801"/>
                </a:lnTo>
                <a:lnTo>
                  <a:pt x="1573" y="801"/>
                </a:lnTo>
                <a:lnTo>
                  <a:pt x="1572" y="803"/>
                </a:lnTo>
                <a:lnTo>
                  <a:pt x="1571" y="804"/>
                </a:lnTo>
                <a:lnTo>
                  <a:pt x="1569" y="805"/>
                </a:lnTo>
                <a:lnTo>
                  <a:pt x="1569" y="807"/>
                </a:lnTo>
                <a:lnTo>
                  <a:pt x="1568" y="809"/>
                </a:lnTo>
                <a:lnTo>
                  <a:pt x="1567" y="812"/>
                </a:lnTo>
                <a:lnTo>
                  <a:pt x="1567" y="815"/>
                </a:lnTo>
                <a:lnTo>
                  <a:pt x="1565" y="815"/>
                </a:lnTo>
                <a:lnTo>
                  <a:pt x="1562" y="816"/>
                </a:lnTo>
                <a:lnTo>
                  <a:pt x="1561" y="818"/>
                </a:lnTo>
                <a:lnTo>
                  <a:pt x="1560" y="819"/>
                </a:lnTo>
                <a:lnTo>
                  <a:pt x="1558" y="819"/>
                </a:lnTo>
                <a:lnTo>
                  <a:pt x="1557" y="820"/>
                </a:lnTo>
                <a:lnTo>
                  <a:pt x="1557" y="822"/>
                </a:lnTo>
                <a:lnTo>
                  <a:pt x="1557" y="823"/>
                </a:lnTo>
                <a:lnTo>
                  <a:pt x="1556" y="826"/>
                </a:lnTo>
                <a:lnTo>
                  <a:pt x="1554" y="827"/>
                </a:lnTo>
                <a:lnTo>
                  <a:pt x="1554" y="830"/>
                </a:lnTo>
                <a:lnTo>
                  <a:pt x="1554" y="833"/>
                </a:lnTo>
                <a:lnTo>
                  <a:pt x="1553" y="834"/>
                </a:lnTo>
                <a:lnTo>
                  <a:pt x="1553" y="836"/>
                </a:lnTo>
                <a:lnTo>
                  <a:pt x="1551" y="837"/>
                </a:lnTo>
                <a:lnTo>
                  <a:pt x="1547" y="841"/>
                </a:lnTo>
                <a:lnTo>
                  <a:pt x="1545" y="843"/>
                </a:lnTo>
                <a:lnTo>
                  <a:pt x="1545" y="844"/>
                </a:lnTo>
                <a:lnTo>
                  <a:pt x="1543" y="844"/>
                </a:lnTo>
                <a:lnTo>
                  <a:pt x="1543" y="845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3" y="847"/>
                </a:lnTo>
                <a:lnTo>
                  <a:pt x="1543" y="848"/>
                </a:lnTo>
                <a:lnTo>
                  <a:pt x="1542" y="849"/>
                </a:lnTo>
                <a:lnTo>
                  <a:pt x="1540" y="851"/>
                </a:lnTo>
                <a:lnTo>
                  <a:pt x="1542" y="851"/>
                </a:lnTo>
                <a:lnTo>
                  <a:pt x="1542" y="852"/>
                </a:lnTo>
                <a:lnTo>
                  <a:pt x="1540" y="854"/>
                </a:lnTo>
                <a:lnTo>
                  <a:pt x="1539" y="856"/>
                </a:lnTo>
                <a:lnTo>
                  <a:pt x="1538" y="859"/>
                </a:lnTo>
                <a:lnTo>
                  <a:pt x="1536" y="859"/>
                </a:lnTo>
                <a:lnTo>
                  <a:pt x="1535" y="860"/>
                </a:lnTo>
                <a:lnTo>
                  <a:pt x="1534" y="863"/>
                </a:lnTo>
                <a:lnTo>
                  <a:pt x="1534" y="867"/>
                </a:lnTo>
                <a:lnTo>
                  <a:pt x="1532" y="873"/>
                </a:lnTo>
                <a:lnTo>
                  <a:pt x="1534" y="873"/>
                </a:lnTo>
                <a:lnTo>
                  <a:pt x="1534" y="871"/>
                </a:lnTo>
                <a:lnTo>
                  <a:pt x="1534" y="871"/>
                </a:lnTo>
                <a:lnTo>
                  <a:pt x="1535" y="870"/>
                </a:lnTo>
                <a:lnTo>
                  <a:pt x="1535" y="870"/>
                </a:lnTo>
                <a:lnTo>
                  <a:pt x="1536" y="873"/>
                </a:lnTo>
                <a:lnTo>
                  <a:pt x="1538" y="876"/>
                </a:lnTo>
                <a:lnTo>
                  <a:pt x="1538" y="876"/>
                </a:lnTo>
                <a:lnTo>
                  <a:pt x="1538" y="876"/>
                </a:lnTo>
                <a:lnTo>
                  <a:pt x="1538" y="874"/>
                </a:lnTo>
                <a:lnTo>
                  <a:pt x="1539" y="874"/>
                </a:lnTo>
                <a:lnTo>
                  <a:pt x="1539" y="876"/>
                </a:lnTo>
                <a:lnTo>
                  <a:pt x="1540" y="877"/>
                </a:lnTo>
                <a:lnTo>
                  <a:pt x="1540" y="880"/>
                </a:lnTo>
                <a:lnTo>
                  <a:pt x="1540" y="880"/>
                </a:lnTo>
                <a:lnTo>
                  <a:pt x="1540" y="881"/>
                </a:lnTo>
                <a:lnTo>
                  <a:pt x="1540" y="884"/>
                </a:lnTo>
                <a:lnTo>
                  <a:pt x="1539" y="887"/>
                </a:lnTo>
                <a:lnTo>
                  <a:pt x="1540" y="887"/>
                </a:lnTo>
                <a:lnTo>
                  <a:pt x="1539" y="887"/>
                </a:lnTo>
                <a:lnTo>
                  <a:pt x="1539" y="888"/>
                </a:lnTo>
                <a:lnTo>
                  <a:pt x="1538" y="888"/>
                </a:lnTo>
                <a:lnTo>
                  <a:pt x="1539" y="888"/>
                </a:lnTo>
                <a:lnTo>
                  <a:pt x="1540" y="889"/>
                </a:lnTo>
                <a:lnTo>
                  <a:pt x="1540" y="891"/>
                </a:lnTo>
                <a:lnTo>
                  <a:pt x="1542" y="894"/>
                </a:lnTo>
                <a:lnTo>
                  <a:pt x="1542" y="896"/>
                </a:lnTo>
                <a:lnTo>
                  <a:pt x="1543" y="899"/>
                </a:lnTo>
                <a:lnTo>
                  <a:pt x="1543" y="902"/>
                </a:lnTo>
                <a:lnTo>
                  <a:pt x="1542" y="906"/>
                </a:lnTo>
                <a:lnTo>
                  <a:pt x="1540" y="909"/>
                </a:lnTo>
                <a:lnTo>
                  <a:pt x="1540" y="911"/>
                </a:lnTo>
                <a:lnTo>
                  <a:pt x="1539" y="914"/>
                </a:lnTo>
                <a:lnTo>
                  <a:pt x="1539" y="916"/>
                </a:lnTo>
                <a:lnTo>
                  <a:pt x="1538" y="917"/>
                </a:lnTo>
                <a:lnTo>
                  <a:pt x="1538" y="922"/>
                </a:lnTo>
                <a:lnTo>
                  <a:pt x="1538" y="922"/>
                </a:lnTo>
                <a:lnTo>
                  <a:pt x="1535" y="927"/>
                </a:lnTo>
                <a:lnTo>
                  <a:pt x="1532" y="931"/>
                </a:lnTo>
                <a:lnTo>
                  <a:pt x="1529" y="932"/>
                </a:lnTo>
                <a:lnTo>
                  <a:pt x="1528" y="932"/>
                </a:lnTo>
                <a:lnTo>
                  <a:pt x="1529" y="934"/>
                </a:lnTo>
                <a:lnTo>
                  <a:pt x="1529" y="932"/>
                </a:lnTo>
                <a:lnTo>
                  <a:pt x="1531" y="932"/>
                </a:lnTo>
                <a:lnTo>
                  <a:pt x="1531" y="934"/>
                </a:lnTo>
                <a:lnTo>
                  <a:pt x="1532" y="934"/>
                </a:lnTo>
                <a:lnTo>
                  <a:pt x="1532" y="935"/>
                </a:lnTo>
                <a:lnTo>
                  <a:pt x="1534" y="936"/>
                </a:lnTo>
                <a:lnTo>
                  <a:pt x="1535" y="938"/>
                </a:lnTo>
                <a:lnTo>
                  <a:pt x="1535" y="939"/>
                </a:lnTo>
                <a:lnTo>
                  <a:pt x="1535" y="939"/>
                </a:lnTo>
                <a:lnTo>
                  <a:pt x="1536" y="939"/>
                </a:lnTo>
                <a:lnTo>
                  <a:pt x="1536" y="939"/>
                </a:lnTo>
                <a:lnTo>
                  <a:pt x="1538" y="939"/>
                </a:lnTo>
                <a:lnTo>
                  <a:pt x="1536" y="939"/>
                </a:lnTo>
                <a:lnTo>
                  <a:pt x="1536" y="940"/>
                </a:lnTo>
                <a:lnTo>
                  <a:pt x="1536" y="940"/>
                </a:lnTo>
                <a:lnTo>
                  <a:pt x="1536" y="942"/>
                </a:lnTo>
                <a:lnTo>
                  <a:pt x="1536" y="942"/>
                </a:lnTo>
                <a:lnTo>
                  <a:pt x="1538" y="943"/>
                </a:lnTo>
                <a:lnTo>
                  <a:pt x="1538" y="943"/>
                </a:lnTo>
                <a:lnTo>
                  <a:pt x="1538" y="945"/>
                </a:lnTo>
                <a:lnTo>
                  <a:pt x="1539" y="946"/>
                </a:lnTo>
                <a:lnTo>
                  <a:pt x="1539" y="946"/>
                </a:lnTo>
                <a:lnTo>
                  <a:pt x="1542" y="945"/>
                </a:lnTo>
                <a:lnTo>
                  <a:pt x="1545" y="945"/>
                </a:lnTo>
                <a:lnTo>
                  <a:pt x="1547" y="945"/>
                </a:lnTo>
                <a:lnTo>
                  <a:pt x="1549" y="945"/>
                </a:lnTo>
                <a:lnTo>
                  <a:pt x="1549" y="945"/>
                </a:lnTo>
                <a:lnTo>
                  <a:pt x="1549" y="945"/>
                </a:lnTo>
                <a:lnTo>
                  <a:pt x="1547" y="945"/>
                </a:lnTo>
                <a:lnTo>
                  <a:pt x="1545" y="945"/>
                </a:lnTo>
                <a:lnTo>
                  <a:pt x="1543" y="946"/>
                </a:lnTo>
                <a:lnTo>
                  <a:pt x="1542" y="946"/>
                </a:lnTo>
                <a:lnTo>
                  <a:pt x="1542" y="946"/>
                </a:lnTo>
                <a:lnTo>
                  <a:pt x="1542" y="946"/>
                </a:lnTo>
                <a:lnTo>
                  <a:pt x="1540" y="946"/>
                </a:lnTo>
                <a:lnTo>
                  <a:pt x="1539" y="947"/>
                </a:lnTo>
                <a:lnTo>
                  <a:pt x="1538" y="946"/>
                </a:lnTo>
                <a:lnTo>
                  <a:pt x="1538" y="946"/>
                </a:lnTo>
                <a:lnTo>
                  <a:pt x="1538" y="945"/>
                </a:lnTo>
                <a:lnTo>
                  <a:pt x="1536" y="945"/>
                </a:lnTo>
                <a:lnTo>
                  <a:pt x="1536" y="945"/>
                </a:lnTo>
                <a:lnTo>
                  <a:pt x="1535" y="946"/>
                </a:lnTo>
                <a:lnTo>
                  <a:pt x="1536" y="947"/>
                </a:lnTo>
                <a:lnTo>
                  <a:pt x="1536" y="949"/>
                </a:lnTo>
                <a:lnTo>
                  <a:pt x="1536" y="950"/>
                </a:lnTo>
                <a:lnTo>
                  <a:pt x="1536" y="950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8" y="953"/>
                </a:lnTo>
                <a:lnTo>
                  <a:pt x="1538" y="951"/>
                </a:lnTo>
                <a:lnTo>
                  <a:pt x="1538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8" y="953"/>
                </a:lnTo>
                <a:lnTo>
                  <a:pt x="1536" y="954"/>
                </a:lnTo>
                <a:lnTo>
                  <a:pt x="1536" y="954"/>
                </a:lnTo>
                <a:lnTo>
                  <a:pt x="1535" y="954"/>
                </a:lnTo>
                <a:lnTo>
                  <a:pt x="1536" y="956"/>
                </a:lnTo>
                <a:lnTo>
                  <a:pt x="1536" y="956"/>
                </a:lnTo>
                <a:lnTo>
                  <a:pt x="1539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8"/>
                </a:lnTo>
                <a:lnTo>
                  <a:pt x="1540" y="960"/>
                </a:lnTo>
                <a:lnTo>
                  <a:pt x="1542" y="960"/>
                </a:lnTo>
                <a:lnTo>
                  <a:pt x="1543" y="960"/>
                </a:lnTo>
                <a:lnTo>
                  <a:pt x="1543" y="960"/>
                </a:lnTo>
                <a:lnTo>
                  <a:pt x="1545" y="960"/>
                </a:lnTo>
                <a:lnTo>
                  <a:pt x="1543" y="961"/>
                </a:lnTo>
                <a:lnTo>
                  <a:pt x="1545" y="961"/>
                </a:lnTo>
                <a:lnTo>
                  <a:pt x="1546" y="961"/>
                </a:lnTo>
                <a:lnTo>
                  <a:pt x="1547" y="960"/>
                </a:lnTo>
                <a:lnTo>
                  <a:pt x="1549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0" y="960"/>
                </a:lnTo>
                <a:lnTo>
                  <a:pt x="1549" y="960"/>
                </a:lnTo>
                <a:lnTo>
                  <a:pt x="1549" y="961"/>
                </a:lnTo>
                <a:lnTo>
                  <a:pt x="1547" y="961"/>
                </a:lnTo>
                <a:lnTo>
                  <a:pt x="1547" y="961"/>
                </a:lnTo>
                <a:lnTo>
                  <a:pt x="1549" y="962"/>
                </a:lnTo>
                <a:lnTo>
                  <a:pt x="1549" y="962"/>
                </a:lnTo>
                <a:lnTo>
                  <a:pt x="1550" y="962"/>
                </a:lnTo>
                <a:lnTo>
                  <a:pt x="1550" y="962"/>
                </a:lnTo>
                <a:lnTo>
                  <a:pt x="1551" y="962"/>
                </a:lnTo>
                <a:lnTo>
                  <a:pt x="1551" y="962"/>
                </a:lnTo>
                <a:lnTo>
                  <a:pt x="1551" y="962"/>
                </a:lnTo>
                <a:lnTo>
                  <a:pt x="1550" y="962"/>
                </a:lnTo>
                <a:lnTo>
                  <a:pt x="1549" y="964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7"/>
                </a:lnTo>
                <a:lnTo>
                  <a:pt x="1549" y="967"/>
                </a:lnTo>
                <a:lnTo>
                  <a:pt x="1550" y="967"/>
                </a:lnTo>
                <a:lnTo>
                  <a:pt x="1550" y="967"/>
                </a:lnTo>
                <a:lnTo>
                  <a:pt x="1550" y="967"/>
                </a:lnTo>
                <a:lnTo>
                  <a:pt x="1550" y="968"/>
                </a:lnTo>
                <a:lnTo>
                  <a:pt x="1551" y="968"/>
                </a:lnTo>
                <a:lnTo>
                  <a:pt x="1551" y="967"/>
                </a:lnTo>
                <a:lnTo>
                  <a:pt x="1551" y="967"/>
                </a:lnTo>
                <a:lnTo>
                  <a:pt x="1551" y="968"/>
                </a:lnTo>
                <a:lnTo>
                  <a:pt x="1553" y="969"/>
                </a:lnTo>
                <a:lnTo>
                  <a:pt x="1551" y="969"/>
                </a:lnTo>
                <a:lnTo>
                  <a:pt x="1553" y="971"/>
                </a:lnTo>
                <a:lnTo>
                  <a:pt x="1553" y="971"/>
                </a:lnTo>
                <a:lnTo>
                  <a:pt x="1553" y="969"/>
                </a:lnTo>
                <a:lnTo>
                  <a:pt x="1554" y="969"/>
                </a:lnTo>
                <a:lnTo>
                  <a:pt x="1554" y="969"/>
                </a:lnTo>
                <a:lnTo>
                  <a:pt x="1554" y="969"/>
                </a:lnTo>
                <a:lnTo>
                  <a:pt x="1556" y="969"/>
                </a:lnTo>
                <a:lnTo>
                  <a:pt x="1556" y="971"/>
                </a:lnTo>
                <a:lnTo>
                  <a:pt x="1556" y="972"/>
                </a:lnTo>
                <a:lnTo>
                  <a:pt x="1557" y="971"/>
                </a:lnTo>
                <a:lnTo>
                  <a:pt x="1557" y="971"/>
                </a:lnTo>
                <a:lnTo>
                  <a:pt x="1557" y="972"/>
                </a:lnTo>
                <a:lnTo>
                  <a:pt x="1557" y="972"/>
                </a:lnTo>
                <a:lnTo>
                  <a:pt x="1558" y="976"/>
                </a:lnTo>
                <a:lnTo>
                  <a:pt x="1561" y="976"/>
                </a:lnTo>
                <a:lnTo>
                  <a:pt x="1561" y="976"/>
                </a:lnTo>
                <a:lnTo>
                  <a:pt x="1561" y="976"/>
                </a:lnTo>
                <a:lnTo>
                  <a:pt x="1562" y="976"/>
                </a:lnTo>
                <a:lnTo>
                  <a:pt x="1562" y="978"/>
                </a:lnTo>
                <a:lnTo>
                  <a:pt x="1562" y="978"/>
                </a:lnTo>
                <a:lnTo>
                  <a:pt x="1564" y="979"/>
                </a:lnTo>
                <a:lnTo>
                  <a:pt x="1564" y="979"/>
                </a:lnTo>
                <a:lnTo>
                  <a:pt x="1565" y="979"/>
                </a:lnTo>
                <a:lnTo>
                  <a:pt x="1565" y="979"/>
                </a:lnTo>
                <a:lnTo>
                  <a:pt x="1565" y="979"/>
                </a:lnTo>
                <a:lnTo>
                  <a:pt x="1565" y="980"/>
                </a:lnTo>
                <a:lnTo>
                  <a:pt x="1565" y="982"/>
                </a:lnTo>
                <a:lnTo>
                  <a:pt x="1565" y="982"/>
                </a:lnTo>
                <a:lnTo>
                  <a:pt x="1567" y="982"/>
                </a:lnTo>
                <a:lnTo>
                  <a:pt x="1568" y="983"/>
                </a:lnTo>
                <a:lnTo>
                  <a:pt x="1568" y="985"/>
                </a:lnTo>
                <a:lnTo>
                  <a:pt x="1568" y="985"/>
                </a:lnTo>
                <a:lnTo>
                  <a:pt x="1569" y="986"/>
                </a:lnTo>
                <a:lnTo>
                  <a:pt x="1569" y="986"/>
                </a:lnTo>
                <a:lnTo>
                  <a:pt x="1569" y="987"/>
                </a:lnTo>
                <a:lnTo>
                  <a:pt x="1569" y="987"/>
                </a:lnTo>
                <a:lnTo>
                  <a:pt x="1569" y="987"/>
                </a:lnTo>
                <a:lnTo>
                  <a:pt x="1571" y="989"/>
                </a:lnTo>
                <a:lnTo>
                  <a:pt x="1571" y="989"/>
                </a:lnTo>
                <a:lnTo>
                  <a:pt x="1571" y="989"/>
                </a:lnTo>
                <a:lnTo>
                  <a:pt x="1569" y="989"/>
                </a:lnTo>
                <a:lnTo>
                  <a:pt x="1569" y="990"/>
                </a:lnTo>
                <a:lnTo>
                  <a:pt x="1569" y="990"/>
                </a:lnTo>
                <a:lnTo>
                  <a:pt x="1569" y="991"/>
                </a:lnTo>
                <a:lnTo>
                  <a:pt x="1571" y="991"/>
                </a:lnTo>
                <a:lnTo>
                  <a:pt x="1571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1" y="993"/>
                </a:lnTo>
                <a:lnTo>
                  <a:pt x="1571" y="993"/>
                </a:lnTo>
                <a:lnTo>
                  <a:pt x="1569" y="993"/>
                </a:lnTo>
                <a:lnTo>
                  <a:pt x="1569" y="993"/>
                </a:lnTo>
                <a:lnTo>
                  <a:pt x="1569" y="993"/>
                </a:lnTo>
                <a:lnTo>
                  <a:pt x="1569" y="994"/>
                </a:lnTo>
                <a:lnTo>
                  <a:pt x="1571" y="996"/>
                </a:lnTo>
                <a:lnTo>
                  <a:pt x="1572" y="996"/>
                </a:lnTo>
                <a:lnTo>
                  <a:pt x="1572" y="996"/>
                </a:lnTo>
                <a:lnTo>
                  <a:pt x="1572" y="997"/>
                </a:lnTo>
                <a:lnTo>
                  <a:pt x="1572" y="998"/>
                </a:lnTo>
                <a:lnTo>
                  <a:pt x="1573" y="998"/>
                </a:lnTo>
                <a:lnTo>
                  <a:pt x="1573" y="1000"/>
                </a:lnTo>
                <a:lnTo>
                  <a:pt x="1575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8" y="1001"/>
                </a:lnTo>
                <a:lnTo>
                  <a:pt x="1576" y="1002"/>
                </a:lnTo>
                <a:lnTo>
                  <a:pt x="1576" y="1002"/>
                </a:lnTo>
                <a:lnTo>
                  <a:pt x="1578" y="1004"/>
                </a:lnTo>
                <a:lnTo>
                  <a:pt x="1582" y="1005"/>
                </a:lnTo>
                <a:lnTo>
                  <a:pt x="1583" y="1005"/>
                </a:lnTo>
                <a:lnTo>
                  <a:pt x="1586" y="1007"/>
                </a:lnTo>
                <a:lnTo>
                  <a:pt x="1586" y="1008"/>
                </a:lnTo>
                <a:lnTo>
                  <a:pt x="1587" y="1009"/>
                </a:lnTo>
                <a:lnTo>
                  <a:pt x="1590" y="1011"/>
                </a:lnTo>
                <a:lnTo>
                  <a:pt x="1593" y="1012"/>
                </a:lnTo>
                <a:lnTo>
                  <a:pt x="1593" y="1013"/>
                </a:lnTo>
                <a:lnTo>
                  <a:pt x="1594" y="1013"/>
                </a:lnTo>
                <a:lnTo>
                  <a:pt x="1594" y="1013"/>
                </a:lnTo>
                <a:lnTo>
                  <a:pt x="1597" y="1015"/>
                </a:lnTo>
                <a:lnTo>
                  <a:pt x="1597" y="1015"/>
                </a:lnTo>
                <a:lnTo>
                  <a:pt x="1604" y="1020"/>
                </a:lnTo>
                <a:lnTo>
                  <a:pt x="1606" y="1023"/>
                </a:lnTo>
                <a:lnTo>
                  <a:pt x="1608" y="1025"/>
                </a:lnTo>
                <a:lnTo>
                  <a:pt x="1616" y="1030"/>
                </a:lnTo>
                <a:lnTo>
                  <a:pt x="1619" y="1030"/>
                </a:lnTo>
                <a:lnTo>
                  <a:pt x="1623" y="1031"/>
                </a:lnTo>
                <a:lnTo>
                  <a:pt x="1623" y="1031"/>
                </a:lnTo>
                <a:lnTo>
                  <a:pt x="1624" y="1031"/>
                </a:lnTo>
                <a:lnTo>
                  <a:pt x="1627" y="1030"/>
                </a:lnTo>
                <a:lnTo>
                  <a:pt x="1628" y="1030"/>
                </a:lnTo>
                <a:lnTo>
                  <a:pt x="1630" y="1029"/>
                </a:lnTo>
                <a:lnTo>
                  <a:pt x="1630" y="1029"/>
                </a:lnTo>
                <a:lnTo>
                  <a:pt x="1633" y="1027"/>
                </a:lnTo>
                <a:lnTo>
                  <a:pt x="1638" y="1026"/>
                </a:lnTo>
                <a:lnTo>
                  <a:pt x="1639" y="1026"/>
                </a:lnTo>
                <a:lnTo>
                  <a:pt x="1642" y="1025"/>
                </a:lnTo>
                <a:lnTo>
                  <a:pt x="1648" y="1025"/>
                </a:lnTo>
                <a:lnTo>
                  <a:pt x="1646" y="1025"/>
                </a:lnTo>
                <a:lnTo>
                  <a:pt x="1645" y="1025"/>
                </a:lnTo>
                <a:lnTo>
                  <a:pt x="1644" y="1025"/>
                </a:lnTo>
                <a:lnTo>
                  <a:pt x="1645" y="1023"/>
                </a:lnTo>
                <a:lnTo>
                  <a:pt x="1645" y="1023"/>
                </a:lnTo>
                <a:lnTo>
                  <a:pt x="1648" y="1023"/>
                </a:lnTo>
                <a:lnTo>
                  <a:pt x="1648" y="1025"/>
                </a:lnTo>
                <a:lnTo>
                  <a:pt x="1649" y="1025"/>
                </a:lnTo>
                <a:lnTo>
                  <a:pt x="1650" y="1025"/>
                </a:lnTo>
                <a:lnTo>
                  <a:pt x="1657" y="1023"/>
                </a:lnTo>
                <a:lnTo>
                  <a:pt x="1656" y="1023"/>
                </a:lnTo>
                <a:lnTo>
                  <a:pt x="1656" y="1023"/>
                </a:lnTo>
                <a:lnTo>
                  <a:pt x="1652" y="1023"/>
                </a:lnTo>
                <a:lnTo>
                  <a:pt x="1652" y="1023"/>
                </a:lnTo>
                <a:lnTo>
                  <a:pt x="1653" y="1023"/>
                </a:lnTo>
                <a:lnTo>
                  <a:pt x="1656" y="1023"/>
                </a:lnTo>
                <a:lnTo>
                  <a:pt x="1657" y="1023"/>
                </a:lnTo>
                <a:lnTo>
                  <a:pt x="1659" y="1023"/>
                </a:lnTo>
                <a:lnTo>
                  <a:pt x="1663" y="1025"/>
                </a:lnTo>
                <a:lnTo>
                  <a:pt x="1664" y="1025"/>
                </a:lnTo>
                <a:lnTo>
                  <a:pt x="1664" y="1022"/>
                </a:lnTo>
                <a:lnTo>
                  <a:pt x="1664" y="1022"/>
                </a:lnTo>
                <a:lnTo>
                  <a:pt x="1666" y="1022"/>
                </a:lnTo>
                <a:lnTo>
                  <a:pt x="1666" y="1023"/>
                </a:lnTo>
                <a:lnTo>
                  <a:pt x="1666" y="1025"/>
                </a:lnTo>
                <a:lnTo>
                  <a:pt x="1667" y="1025"/>
                </a:lnTo>
                <a:lnTo>
                  <a:pt x="1667" y="1025"/>
                </a:lnTo>
                <a:lnTo>
                  <a:pt x="1666" y="1025"/>
                </a:lnTo>
                <a:lnTo>
                  <a:pt x="1664" y="1025"/>
                </a:lnTo>
                <a:lnTo>
                  <a:pt x="1664" y="1025"/>
                </a:lnTo>
                <a:lnTo>
                  <a:pt x="1666" y="1025"/>
                </a:lnTo>
                <a:lnTo>
                  <a:pt x="1666" y="1025"/>
                </a:lnTo>
                <a:lnTo>
                  <a:pt x="1667" y="1025"/>
                </a:lnTo>
                <a:lnTo>
                  <a:pt x="1670" y="1026"/>
                </a:lnTo>
                <a:lnTo>
                  <a:pt x="1672" y="1026"/>
                </a:lnTo>
                <a:lnTo>
                  <a:pt x="1674" y="1027"/>
                </a:lnTo>
                <a:lnTo>
                  <a:pt x="1675" y="1027"/>
                </a:lnTo>
                <a:lnTo>
                  <a:pt x="1677" y="1027"/>
                </a:lnTo>
                <a:lnTo>
                  <a:pt x="1678" y="1027"/>
                </a:lnTo>
                <a:lnTo>
                  <a:pt x="1679" y="1026"/>
                </a:lnTo>
                <a:lnTo>
                  <a:pt x="1681" y="1025"/>
                </a:lnTo>
                <a:lnTo>
                  <a:pt x="1685" y="1023"/>
                </a:lnTo>
                <a:lnTo>
                  <a:pt x="1688" y="1023"/>
                </a:lnTo>
                <a:lnTo>
                  <a:pt x="1689" y="1023"/>
                </a:lnTo>
                <a:lnTo>
                  <a:pt x="1690" y="1022"/>
                </a:lnTo>
                <a:lnTo>
                  <a:pt x="1692" y="1020"/>
                </a:lnTo>
                <a:lnTo>
                  <a:pt x="1695" y="1020"/>
                </a:lnTo>
                <a:lnTo>
                  <a:pt x="1697" y="1019"/>
                </a:lnTo>
                <a:lnTo>
                  <a:pt x="1701" y="1018"/>
                </a:lnTo>
                <a:lnTo>
                  <a:pt x="1703" y="1018"/>
                </a:lnTo>
                <a:lnTo>
                  <a:pt x="1704" y="1018"/>
                </a:lnTo>
                <a:lnTo>
                  <a:pt x="1706" y="1016"/>
                </a:lnTo>
                <a:lnTo>
                  <a:pt x="1706" y="1016"/>
                </a:lnTo>
                <a:lnTo>
                  <a:pt x="1706" y="1015"/>
                </a:lnTo>
                <a:lnTo>
                  <a:pt x="1707" y="1015"/>
                </a:lnTo>
                <a:lnTo>
                  <a:pt x="1708" y="1015"/>
                </a:lnTo>
                <a:lnTo>
                  <a:pt x="1711" y="1013"/>
                </a:lnTo>
                <a:lnTo>
                  <a:pt x="1712" y="1013"/>
                </a:lnTo>
                <a:lnTo>
                  <a:pt x="1717" y="1013"/>
                </a:lnTo>
                <a:lnTo>
                  <a:pt x="1721" y="1012"/>
                </a:lnTo>
                <a:lnTo>
                  <a:pt x="1722" y="1012"/>
                </a:lnTo>
                <a:lnTo>
                  <a:pt x="1728" y="1012"/>
                </a:lnTo>
                <a:lnTo>
                  <a:pt x="1728" y="1011"/>
                </a:lnTo>
                <a:lnTo>
                  <a:pt x="1729" y="1011"/>
                </a:lnTo>
                <a:lnTo>
                  <a:pt x="1730" y="1011"/>
                </a:lnTo>
                <a:lnTo>
                  <a:pt x="1730" y="1011"/>
                </a:lnTo>
                <a:lnTo>
                  <a:pt x="1729" y="1012"/>
                </a:lnTo>
                <a:lnTo>
                  <a:pt x="1729" y="1012"/>
                </a:lnTo>
                <a:lnTo>
                  <a:pt x="1728" y="1012"/>
                </a:lnTo>
                <a:lnTo>
                  <a:pt x="1729" y="1012"/>
                </a:lnTo>
                <a:lnTo>
                  <a:pt x="1734" y="1012"/>
                </a:lnTo>
                <a:lnTo>
                  <a:pt x="1737" y="1012"/>
                </a:lnTo>
                <a:lnTo>
                  <a:pt x="1740" y="1013"/>
                </a:lnTo>
                <a:lnTo>
                  <a:pt x="1741" y="1016"/>
                </a:lnTo>
                <a:lnTo>
                  <a:pt x="1743" y="1018"/>
                </a:lnTo>
                <a:lnTo>
                  <a:pt x="1744" y="1018"/>
                </a:lnTo>
                <a:lnTo>
                  <a:pt x="1744" y="1019"/>
                </a:lnTo>
                <a:lnTo>
                  <a:pt x="1744" y="1019"/>
                </a:lnTo>
                <a:lnTo>
                  <a:pt x="1744" y="1020"/>
                </a:lnTo>
                <a:lnTo>
                  <a:pt x="1745" y="1019"/>
                </a:lnTo>
                <a:lnTo>
                  <a:pt x="1745" y="1019"/>
                </a:lnTo>
                <a:lnTo>
                  <a:pt x="1745" y="1019"/>
                </a:lnTo>
                <a:lnTo>
                  <a:pt x="1745" y="1019"/>
                </a:lnTo>
                <a:lnTo>
                  <a:pt x="1747" y="1019"/>
                </a:lnTo>
                <a:lnTo>
                  <a:pt x="1747" y="1019"/>
                </a:lnTo>
                <a:lnTo>
                  <a:pt x="1747" y="1020"/>
                </a:lnTo>
                <a:lnTo>
                  <a:pt x="1747" y="1020"/>
                </a:lnTo>
                <a:lnTo>
                  <a:pt x="1745" y="1020"/>
                </a:lnTo>
                <a:lnTo>
                  <a:pt x="1745" y="1020"/>
                </a:lnTo>
                <a:lnTo>
                  <a:pt x="1744" y="1020"/>
                </a:lnTo>
                <a:lnTo>
                  <a:pt x="1745" y="1020"/>
                </a:lnTo>
                <a:lnTo>
                  <a:pt x="1747" y="1022"/>
                </a:lnTo>
                <a:lnTo>
                  <a:pt x="1748" y="1020"/>
                </a:lnTo>
                <a:lnTo>
                  <a:pt x="1748" y="1022"/>
                </a:lnTo>
                <a:lnTo>
                  <a:pt x="1748" y="1022"/>
                </a:lnTo>
                <a:lnTo>
                  <a:pt x="1747" y="1022"/>
                </a:lnTo>
                <a:lnTo>
                  <a:pt x="1747" y="1022"/>
                </a:lnTo>
                <a:lnTo>
                  <a:pt x="1747" y="1023"/>
                </a:lnTo>
                <a:lnTo>
                  <a:pt x="1747" y="1023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6"/>
                </a:lnTo>
                <a:lnTo>
                  <a:pt x="1748" y="1027"/>
                </a:lnTo>
                <a:lnTo>
                  <a:pt x="1748" y="1029"/>
                </a:lnTo>
                <a:lnTo>
                  <a:pt x="1748" y="1029"/>
                </a:lnTo>
                <a:lnTo>
                  <a:pt x="1751" y="1030"/>
                </a:lnTo>
                <a:lnTo>
                  <a:pt x="1751" y="1031"/>
                </a:lnTo>
                <a:lnTo>
                  <a:pt x="1752" y="1031"/>
                </a:lnTo>
                <a:lnTo>
                  <a:pt x="1754" y="1033"/>
                </a:lnTo>
                <a:lnTo>
                  <a:pt x="1754" y="1033"/>
                </a:lnTo>
                <a:lnTo>
                  <a:pt x="1754" y="1033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6" y="1031"/>
                </a:lnTo>
                <a:lnTo>
                  <a:pt x="1756" y="1031"/>
                </a:lnTo>
                <a:lnTo>
                  <a:pt x="1758" y="1031"/>
                </a:lnTo>
                <a:lnTo>
                  <a:pt x="1758" y="1030"/>
                </a:lnTo>
                <a:lnTo>
                  <a:pt x="1758" y="1030"/>
                </a:lnTo>
                <a:lnTo>
                  <a:pt x="1758" y="1031"/>
                </a:lnTo>
                <a:lnTo>
                  <a:pt x="1758" y="1031"/>
                </a:lnTo>
                <a:lnTo>
                  <a:pt x="1759" y="1031"/>
                </a:lnTo>
                <a:lnTo>
                  <a:pt x="1759" y="1031"/>
                </a:lnTo>
                <a:lnTo>
                  <a:pt x="1761" y="1031"/>
                </a:lnTo>
                <a:lnTo>
                  <a:pt x="1761" y="1030"/>
                </a:lnTo>
                <a:lnTo>
                  <a:pt x="1761" y="1029"/>
                </a:lnTo>
                <a:lnTo>
                  <a:pt x="1759" y="1029"/>
                </a:lnTo>
                <a:lnTo>
                  <a:pt x="1759" y="1029"/>
                </a:lnTo>
                <a:lnTo>
                  <a:pt x="1759" y="1029"/>
                </a:lnTo>
                <a:lnTo>
                  <a:pt x="1761" y="1029"/>
                </a:lnTo>
                <a:lnTo>
                  <a:pt x="1761" y="1030"/>
                </a:lnTo>
                <a:lnTo>
                  <a:pt x="1761" y="1031"/>
                </a:lnTo>
                <a:lnTo>
                  <a:pt x="1761" y="1031"/>
                </a:lnTo>
                <a:lnTo>
                  <a:pt x="1762" y="1031"/>
                </a:lnTo>
                <a:lnTo>
                  <a:pt x="1763" y="1030"/>
                </a:lnTo>
                <a:lnTo>
                  <a:pt x="1763" y="1029"/>
                </a:lnTo>
                <a:lnTo>
                  <a:pt x="1763" y="1029"/>
                </a:lnTo>
                <a:lnTo>
                  <a:pt x="1762" y="1029"/>
                </a:lnTo>
                <a:lnTo>
                  <a:pt x="1763" y="1029"/>
                </a:lnTo>
                <a:lnTo>
                  <a:pt x="1763" y="1029"/>
                </a:lnTo>
                <a:lnTo>
                  <a:pt x="1765" y="1030"/>
                </a:lnTo>
                <a:lnTo>
                  <a:pt x="1766" y="1030"/>
                </a:lnTo>
                <a:lnTo>
                  <a:pt x="1766" y="1029"/>
                </a:lnTo>
                <a:lnTo>
                  <a:pt x="1767" y="1029"/>
                </a:lnTo>
                <a:lnTo>
                  <a:pt x="1767" y="1029"/>
                </a:lnTo>
                <a:lnTo>
                  <a:pt x="1767" y="1030"/>
                </a:lnTo>
                <a:lnTo>
                  <a:pt x="1767" y="1030"/>
                </a:lnTo>
                <a:lnTo>
                  <a:pt x="1769" y="1030"/>
                </a:lnTo>
                <a:lnTo>
                  <a:pt x="1772" y="1030"/>
                </a:lnTo>
                <a:lnTo>
                  <a:pt x="1774" y="1030"/>
                </a:lnTo>
                <a:lnTo>
                  <a:pt x="1774" y="1029"/>
                </a:lnTo>
                <a:lnTo>
                  <a:pt x="1773" y="1026"/>
                </a:lnTo>
                <a:lnTo>
                  <a:pt x="1774" y="1026"/>
                </a:lnTo>
                <a:lnTo>
                  <a:pt x="1774" y="1027"/>
                </a:lnTo>
                <a:lnTo>
                  <a:pt x="1776" y="1027"/>
                </a:lnTo>
                <a:lnTo>
                  <a:pt x="1776" y="1027"/>
                </a:lnTo>
                <a:lnTo>
                  <a:pt x="1776" y="1029"/>
                </a:lnTo>
                <a:lnTo>
                  <a:pt x="1777" y="1027"/>
                </a:lnTo>
                <a:lnTo>
                  <a:pt x="1777" y="1027"/>
                </a:lnTo>
                <a:lnTo>
                  <a:pt x="1777" y="1027"/>
                </a:lnTo>
                <a:lnTo>
                  <a:pt x="1777" y="1029"/>
                </a:lnTo>
                <a:lnTo>
                  <a:pt x="1777" y="1030"/>
                </a:lnTo>
                <a:lnTo>
                  <a:pt x="1777" y="1030"/>
                </a:lnTo>
                <a:lnTo>
                  <a:pt x="1777" y="1030"/>
                </a:lnTo>
                <a:lnTo>
                  <a:pt x="1778" y="1030"/>
                </a:lnTo>
                <a:lnTo>
                  <a:pt x="1777" y="1029"/>
                </a:lnTo>
                <a:lnTo>
                  <a:pt x="1778" y="1029"/>
                </a:lnTo>
                <a:lnTo>
                  <a:pt x="1778" y="1030"/>
                </a:lnTo>
                <a:lnTo>
                  <a:pt x="1778" y="1030"/>
                </a:lnTo>
                <a:lnTo>
                  <a:pt x="1780" y="1030"/>
                </a:lnTo>
                <a:lnTo>
                  <a:pt x="1780" y="1030"/>
                </a:lnTo>
                <a:lnTo>
                  <a:pt x="1780" y="1030"/>
                </a:lnTo>
                <a:lnTo>
                  <a:pt x="1780" y="1031"/>
                </a:lnTo>
                <a:lnTo>
                  <a:pt x="1780" y="1031"/>
                </a:lnTo>
                <a:lnTo>
                  <a:pt x="1780" y="1033"/>
                </a:lnTo>
                <a:lnTo>
                  <a:pt x="1781" y="1033"/>
                </a:lnTo>
                <a:lnTo>
                  <a:pt x="1781" y="1034"/>
                </a:lnTo>
                <a:lnTo>
                  <a:pt x="1783" y="1034"/>
                </a:lnTo>
                <a:lnTo>
                  <a:pt x="1784" y="1036"/>
                </a:lnTo>
                <a:lnTo>
                  <a:pt x="1784" y="1036"/>
                </a:lnTo>
                <a:lnTo>
                  <a:pt x="1784" y="1036"/>
                </a:lnTo>
                <a:lnTo>
                  <a:pt x="1784" y="1036"/>
                </a:lnTo>
                <a:lnTo>
                  <a:pt x="1785" y="1036"/>
                </a:lnTo>
                <a:lnTo>
                  <a:pt x="1785" y="1036"/>
                </a:lnTo>
                <a:lnTo>
                  <a:pt x="1785" y="1036"/>
                </a:lnTo>
                <a:lnTo>
                  <a:pt x="1785" y="1034"/>
                </a:lnTo>
                <a:lnTo>
                  <a:pt x="1785" y="1034"/>
                </a:lnTo>
                <a:lnTo>
                  <a:pt x="1787" y="1034"/>
                </a:lnTo>
                <a:lnTo>
                  <a:pt x="1787" y="1034"/>
                </a:lnTo>
                <a:lnTo>
                  <a:pt x="1787" y="1034"/>
                </a:lnTo>
                <a:lnTo>
                  <a:pt x="1788" y="1034"/>
                </a:lnTo>
                <a:lnTo>
                  <a:pt x="1787" y="1036"/>
                </a:lnTo>
                <a:lnTo>
                  <a:pt x="1787" y="1036"/>
                </a:lnTo>
                <a:lnTo>
                  <a:pt x="1788" y="1036"/>
                </a:lnTo>
                <a:lnTo>
                  <a:pt x="1788" y="1037"/>
                </a:lnTo>
                <a:lnTo>
                  <a:pt x="1787" y="1036"/>
                </a:lnTo>
                <a:lnTo>
                  <a:pt x="1787" y="1037"/>
                </a:lnTo>
                <a:lnTo>
                  <a:pt x="1787" y="1037"/>
                </a:lnTo>
                <a:lnTo>
                  <a:pt x="1787" y="1038"/>
                </a:lnTo>
                <a:lnTo>
                  <a:pt x="1787" y="1038"/>
                </a:lnTo>
                <a:lnTo>
                  <a:pt x="1788" y="1038"/>
                </a:lnTo>
                <a:lnTo>
                  <a:pt x="1787" y="1040"/>
                </a:lnTo>
                <a:lnTo>
                  <a:pt x="1789" y="1041"/>
                </a:lnTo>
                <a:lnTo>
                  <a:pt x="1789" y="1042"/>
                </a:lnTo>
                <a:lnTo>
                  <a:pt x="1789" y="1044"/>
                </a:lnTo>
                <a:lnTo>
                  <a:pt x="1789" y="1045"/>
                </a:lnTo>
                <a:lnTo>
                  <a:pt x="1789" y="1047"/>
                </a:lnTo>
                <a:lnTo>
                  <a:pt x="1788" y="1049"/>
                </a:lnTo>
                <a:lnTo>
                  <a:pt x="1788" y="1051"/>
                </a:lnTo>
                <a:lnTo>
                  <a:pt x="1788" y="1053"/>
                </a:lnTo>
                <a:lnTo>
                  <a:pt x="1788" y="1055"/>
                </a:lnTo>
                <a:lnTo>
                  <a:pt x="1788" y="1056"/>
                </a:lnTo>
                <a:lnTo>
                  <a:pt x="1787" y="1058"/>
                </a:lnTo>
                <a:lnTo>
                  <a:pt x="1787" y="1058"/>
                </a:lnTo>
                <a:lnTo>
                  <a:pt x="1787" y="1058"/>
                </a:lnTo>
                <a:lnTo>
                  <a:pt x="1785" y="1059"/>
                </a:lnTo>
                <a:lnTo>
                  <a:pt x="1785" y="1060"/>
                </a:lnTo>
                <a:lnTo>
                  <a:pt x="1784" y="1062"/>
                </a:lnTo>
                <a:lnTo>
                  <a:pt x="1785" y="1062"/>
                </a:lnTo>
                <a:lnTo>
                  <a:pt x="1785" y="1062"/>
                </a:lnTo>
                <a:lnTo>
                  <a:pt x="1787" y="1063"/>
                </a:lnTo>
                <a:lnTo>
                  <a:pt x="1787" y="1063"/>
                </a:lnTo>
                <a:lnTo>
                  <a:pt x="1787" y="1063"/>
                </a:lnTo>
                <a:lnTo>
                  <a:pt x="1787" y="1066"/>
                </a:lnTo>
                <a:lnTo>
                  <a:pt x="1787" y="1067"/>
                </a:lnTo>
                <a:lnTo>
                  <a:pt x="1787" y="1067"/>
                </a:lnTo>
                <a:lnTo>
                  <a:pt x="1787" y="1067"/>
                </a:lnTo>
                <a:lnTo>
                  <a:pt x="1787" y="1067"/>
                </a:lnTo>
                <a:lnTo>
                  <a:pt x="1785" y="1066"/>
                </a:lnTo>
                <a:lnTo>
                  <a:pt x="1785" y="1066"/>
                </a:lnTo>
                <a:lnTo>
                  <a:pt x="1784" y="1067"/>
                </a:lnTo>
                <a:lnTo>
                  <a:pt x="1784" y="1067"/>
                </a:lnTo>
                <a:lnTo>
                  <a:pt x="1785" y="1069"/>
                </a:lnTo>
                <a:lnTo>
                  <a:pt x="1785" y="1069"/>
                </a:lnTo>
                <a:lnTo>
                  <a:pt x="1787" y="1070"/>
                </a:lnTo>
                <a:lnTo>
                  <a:pt x="1788" y="1071"/>
                </a:lnTo>
                <a:lnTo>
                  <a:pt x="1789" y="1070"/>
                </a:lnTo>
                <a:lnTo>
                  <a:pt x="1791" y="1071"/>
                </a:lnTo>
                <a:lnTo>
                  <a:pt x="1788" y="1071"/>
                </a:lnTo>
                <a:lnTo>
                  <a:pt x="1788" y="1073"/>
                </a:lnTo>
                <a:lnTo>
                  <a:pt x="1788" y="1071"/>
                </a:lnTo>
                <a:lnTo>
                  <a:pt x="1787" y="1071"/>
                </a:lnTo>
                <a:lnTo>
                  <a:pt x="1785" y="1071"/>
                </a:lnTo>
                <a:lnTo>
                  <a:pt x="1785" y="1071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1"/>
                </a:lnTo>
                <a:lnTo>
                  <a:pt x="1784" y="1073"/>
                </a:lnTo>
                <a:lnTo>
                  <a:pt x="1784" y="1076"/>
                </a:lnTo>
                <a:lnTo>
                  <a:pt x="1783" y="1078"/>
                </a:lnTo>
                <a:lnTo>
                  <a:pt x="1781" y="1078"/>
                </a:lnTo>
                <a:lnTo>
                  <a:pt x="1781" y="1078"/>
                </a:lnTo>
                <a:lnTo>
                  <a:pt x="1781" y="1078"/>
                </a:lnTo>
                <a:lnTo>
                  <a:pt x="1780" y="1080"/>
                </a:lnTo>
                <a:lnTo>
                  <a:pt x="1780" y="1080"/>
                </a:lnTo>
                <a:lnTo>
                  <a:pt x="1778" y="1078"/>
                </a:lnTo>
                <a:lnTo>
                  <a:pt x="1778" y="1078"/>
                </a:lnTo>
                <a:lnTo>
                  <a:pt x="1780" y="1081"/>
                </a:lnTo>
                <a:lnTo>
                  <a:pt x="1780" y="1081"/>
                </a:lnTo>
                <a:lnTo>
                  <a:pt x="1780" y="1082"/>
                </a:lnTo>
                <a:lnTo>
                  <a:pt x="1780" y="1082"/>
                </a:lnTo>
                <a:lnTo>
                  <a:pt x="1781" y="1085"/>
                </a:lnTo>
                <a:lnTo>
                  <a:pt x="1783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7"/>
                </a:lnTo>
                <a:lnTo>
                  <a:pt x="1784" y="1087"/>
                </a:lnTo>
                <a:lnTo>
                  <a:pt x="1784" y="1087"/>
                </a:lnTo>
                <a:lnTo>
                  <a:pt x="1785" y="1087"/>
                </a:lnTo>
                <a:lnTo>
                  <a:pt x="1785" y="1087"/>
                </a:lnTo>
                <a:lnTo>
                  <a:pt x="1785" y="1088"/>
                </a:lnTo>
                <a:lnTo>
                  <a:pt x="1785" y="1088"/>
                </a:lnTo>
                <a:lnTo>
                  <a:pt x="1785" y="1088"/>
                </a:lnTo>
                <a:lnTo>
                  <a:pt x="1784" y="1088"/>
                </a:lnTo>
                <a:lnTo>
                  <a:pt x="1784" y="1088"/>
                </a:lnTo>
                <a:lnTo>
                  <a:pt x="1781" y="1085"/>
                </a:lnTo>
                <a:lnTo>
                  <a:pt x="1781" y="1085"/>
                </a:lnTo>
                <a:lnTo>
                  <a:pt x="1783" y="1087"/>
                </a:lnTo>
                <a:lnTo>
                  <a:pt x="1784" y="1089"/>
                </a:lnTo>
                <a:lnTo>
                  <a:pt x="1783" y="1089"/>
                </a:lnTo>
                <a:lnTo>
                  <a:pt x="1784" y="1089"/>
                </a:lnTo>
                <a:lnTo>
                  <a:pt x="1784" y="1089"/>
                </a:lnTo>
                <a:lnTo>
                  <a:pt x="1785" y="1091"/>
                </a:lnTo>
                <a:lnTo>
                  <a:pt x="1785" y="1091"/>
                </a:lnTo>
                <a:lnTo>
                  <a:pt x="1785" y="1091"/>
                </a:lnTo>
                <a:lnTo>
                  <a:pt x="1784" y="1091"/>
                </a:lnTo>
                <a:lnTo>
                  <a:pt x="1784" y="1091"/>
                </a:lnTo>
                <a:lnTo>
                  <a:pt x="1784" y="1091"/>
                </a:lnTo>
                <a:lnTo>
                  <a:pt x="1785" y="1092"/>
                </a:lnTo>
                <a:lnTo>
                  <a:pt x="1785" y="1093"/>
                </a:lnTo>
                <a:lnTo>
                  <a:pt x="1787" y="1093"/>
                </a:lnTo>
                <a:lnTo>
                  <a:pt x="1787" y="1095"/>
                </a:lnTo>
                <a:lnTo>
                  <a:pt x="1787" y="1095"/>
                </a:lnTo>
                <a:lnTo>
                  <a:pt x="1787" y="1096"/>
                </a:lnTo>
                <a:lnTo>
                  <a:pt x="1788" y="1095"/>
                </a:lnTo>
                <a:lnTo>
                  <a:pt x="1789" y="1096"/>
                </a:lnTo>
                <a:lnTo>
                  <a:pt x="1789" y="1096"/>
                </a:lnTo>
                <a:lnTo>
                  <a:pt x="1791" y="1096"/>
                </a:lnTo>
                <a:lnTo>
                  <a:pt x="1791" y="1098"/>
                </a:lnTo>
                <a:lnTo>
                  <a:pt x="1791" y="1098"/>
                </a:lnTo>
                <a:lnTo>
                  <a:pt x="1788" y="1096"/>
                </a:lnTo>
                <a:lnTo>
                  <a:pt x="1788" y="1096"/>
                </a:lnTo>
                <a:lnTo>
                  <a:pt x="1788" y="1096"/>
                </a:lnTo>
                <a:lnTo>
                  <a:pt x="1791" y="1099"/>
                </a:lnTo>
                <a:lnTo>
                  <a:pt x="1794" y="1102"/>
                </a:lnTo>
                <a:lnTo>
                  <a:pt x="1796" y="1103"/>
                </a:lnTo>
                <a:lnTo>
                  <a:pt x="1796" y="1104"/>
                </a:lnTo>
                <a:lnTo>
                  <a:pt x="1799" y="1106"/>
                </a:lnTo>
                <a:lnTo>
                  <a:pt x="1799" y="1107"/>
                </a:lnTo>
                <a:lnTo>
                  <a:pt x="1800" y="1109"/>
                </a:lnTo>
                <a:lnTo>
                  <a:pt x="1802" y="1110"/>
                </a:lnTo>
                <a:lnTo>
                  <a:pt x="1803" y="1111"/>
                </a:lnTo>
                <a:lnTo>
                  <a:pt x="1803" y="1113"/>
                </a:lnTo>
                <a:lnTo>
                  <a:pt x="1806" y="1114"/>
                </a:lnTo>
                <a:lnTo>
                  <a:pt x="1807" y="1116"/>
                </a:lnTo>
                <a:lnTo>
                  <a:pt x="1807" y="1117"/>
                </a:lnTo>
                <a:lnTo>
                  <a:pt x="1807" y="1117"/>
                </a:lnTo>
                <a:lnTo>
                  <a:pt x="1807" y="1118"/>
                </a:lnTo>
                <a:lnTo>
                  <a:pt x="1809" y="1118"/>
                </a:lnTo>
                <a:lnTo>
                  <a:pt x="1809" y="1120"/>
                </a:lnTo>
                <a:lnTo>
                  <a:pt x="1810" y="1120"/>
                </a:lnTo>
                <a:lnTo>
                  <a:pt x="1810" y="1120"/>
                </a:lnTo>
                <a:lnTo>
                  <a:pt x="1810" y="1120"/>
                </a:lnTo>
                <a:lnTo>
                  <a:pt x="1810" y="1122"/>
                </a:lnTo>
                <a:lnTo>
                  <a:pt x="1811" y="1122"/>
                </a:lnTo>
                <a:lnTo>
                  <a:pt x="1811" y="1124"/>
                </a:lnTo>
                <a:lnTo>
                  <a:pt x="1811" y="1125"/>
                </a:lnTo>
                <a:lnTo>
                  <a:pt x="1811" y="1127"/>
                </a:lnTo>
                <a:lnTo>
                  <a:pt x="1811" y="1127"/>
                </a:lnTo>
                <a:lnTo>
                  <a:pt x="1811" y="1128"/>
                </a:lnTo>
                <a:lnTo>
                  <a:pt x="1813" y="1128"/>
                </a:lnTo>
                <a:lnTo>
                  <a:pt x="1813" y="1129"/>
                </a:lnTo>
                <a:lnTo>
                  <a:pt x="1814" y="1129"/>
                </a:lnTo>
                <a:lnTo>
                  <a:pt x="1814" y="1129"/>
                </a:lnTo>
                <a:lnTo>
                  <a:pt x="1816" y="1129"/>
                </a:lnTo>
                <a:lnTo>
                  <a:pt x="1817" y="1128"/>
                </a:lnTo>
                <a:lnTo>
                  <a:pt x="1817" y="1128"/>
                </a:lnTo>
                <a:lnTo>
                  <a:pt x="1818" y="1128"/>
                </a:lnTo>
                <a:lnTo>
                  <a:pt x="1820" y="1128"/>
                </a:lnTo>
                <a:lnTo>
                  <a:pt x="1818" y="1128"/>
                </a:lnTo>
                <a:lnTo>
                  <a:pt x="1817" y="1129"/>
                </a:lnTo>
                <a:lnTo>
                  <a:pt x="1814" y="1129"/>
                </a:lnTo>
                <a:lnTo>
                  <a:pt x="1813" y="1131"/>
                </a:lnTo>
                <a:lnTo>
                  <a:pt x="1813" y="1131"/>
                </a:lnTo>
                <a:lnTo>
                  <a:pt x="1811" y="1131"/>
                </a:lnTo>
                <a:lnTo>
                  <a:pt x="1813" y="1131"/>
                </a:lnTo>
                <a:lnTo>
                  <a:pt x="1813" y="1133"/>
                </a:lnTo>
                <a:lnTo>
                  <a:pt x="1814" y="1135"/>
                </a:lnTo>
                <a:lnTo>
                  <a:pt x="1817" y="1139"/>
                </a:lnTo>
                <a:lnTo>
                  <a:pt x="1817" y="1142"/>
                </a:lnTo>
                <a:lnTo>
                  <a:pt x="1820" y="1146"/>
                </a:lnTo>
                <a:lnTo>
                  <a:pt x="1822" y="1151"/>
                </a:lnTo>
                <a:lnTo>
                  <a:pt x="1822" y="1153"/>
                </a:lnTo>
                <a:lnTo>
                  <a:pt x="1822" y="1154"/>
                </a:lnTo>
                <a:lnTo>
                  <a:pt x="1822" y="1154"/>
                </a:lnTo>
                <a:lnTo>
                  <a:pt x="1822" y="1155"/>
                </a:lnTo>
                <a:lnTo>
                  <a:pt x="1820" y="1158"/>
                </a:lnTo>
                <a:lnTo>
                  <a:pt x="1820" y="1158"/>
                </a:lnTo>
                <a:lnTo>
                  <a:pt x="1820" y="1157"/>
                </a:lnTo>
                <a:lnTo>
                  <a:pt x="1820" y="1157"/>
                </a:lnTo>
                <a:lnTo>
                  <a:pt x="1820" y="1157"/>
                </a:lnTo>
                <a:lnTo>
                  <a:pt x="1818" y="1158"/>
                </a:lnTo>
                <a:lnTo>
                  <a:pt x="1818" y="1158"/>
                </a:lnTo>
                <a:lnTo>
                  <a:pt x="1820" y="1160"/>
                </a:lnTo>
                <a:lnTo>
                  <a:pt x="1821" y="1161"/>
                </a:lnTo>
                <a:lnTo>
                  <a:pt x="1821" y="1164"/>
                </a:lnTo>
                <a:lnTo>
                  <a:pt x="1821" y="1165"/>
                </a:lnTo>
                <a:lnTo>
                  <a:pt x="1821" y="1165"/>
                </a:lnTo>
                <a:lnTo>
                  <a:pt x="1822" y="1168"/>
                </a:lnTo>
                <a:lnTo>
                  <a:pt x="1824" y="1169"/>
                </a:lnTo>
                <a:lnTo>
                  <a:pt x="1824" y="1172"/>
                </a:lnTo>
                <a:lnTo>
                  <a:pt x="1825" y="1172"/>
                </a:lnTo>
                <a:lnTo>
                  <a:pt x="1825" y="1173"/>
                </a:lnTo>
                <a:lnTo>
                  <a:pt x="1827" y="1175"/>
                </a:lnTo>
                <a:lnTo>
                  <a:pt x="1827" y="1176"/>
                </a:lnTo>
                <a:lnTo>
                  <a:pt x="1827" y="1178"/>
                </a:lnTo>
                <a:lnTo>
                  <a:pt x="1827" y="1182"/>
                </a:lnTo>
                <a:lnTo>
                  <a:pt x="1827" y="1184"/>
                </a:lnTo>
                <a:lnTo>
                  <a:pt x="1825" y="1187"/>
                </a:lnTo>
                <a:lnTo>
                  <a:pt x="1825" y="1189"/>
                </a:lnTo>
                <a:lnTo>
                  <a:pt x="1822" y="1191"/>
                </a:lnTo>
                <a:lnTo>
                  <a:pt x="1821" y="1193"/>
                </a:lnTo>
                <a:lnTo>
                  <a:pt x="1818" y="1194"/>
                </a:lnTo>
                <a:lnTo>
                  <a:pt x="1818" y="1197"/>
                </a:lnTo>
                <a:lnTo>
                  <a:pt x="1814" y="1201"/>
                </a:lnTo>
                <a:lnTo>
                  <a:pt x="1814" y="1204"/>
                </a:lnTo>
                <a:lnTo>
                  <a:pt x="1813" y="1206"/>
                </a:lnTo>
                <a:lnTo>
                  <a:pt x="1811" y="1212"/>
                </a:lnTo>
                <a:lnTo>
                  <a:pt x="1810" y="1218"/>
                </a:lnTo>
                <a:lnTo>
                  <a:pt x="1810" y="1220"/>
                </a:lnTo>
                <a:lnTo>
                  <a:pt x="1809" y="1222"/>
                </a:lnTo>
                <a:lnTo>
                  <a:pt x="1809" y="1222"/>
                </a:lnTo>
                <a:lnTo>
                  <a:pt x="1807" y="1223"/>
                </a:lnTo>
                <a:lnTo>
                  <a:pt x="1807" y="1223"/>
                </a:lnTo>
                <a:lnTo>
                  <a:pt x="1807" y="1224"/>
                </a:lnTo>
                <a:lnTo>
                  <a:pt x="1807" y="1224"/>
                </a:lnTo>
                <a:lnTo>
                  <a:pt x="1807" y="1230"/>
                </a:lnTo>
                <a:lnTo>
                  <a:pt x="1807" y="1231"/>
                </a:lnTo>
                <a:lnTo>
                  <a:pt x="1807" y="1234"/>
                </a:lnTo>
                <a:lnTo>
                  <a:pt x="1807" y="1237"/>
                </a:lnTo>
                <a:lnTo>
                  <a:pt x="1807" y="1240"/>
                </a:lnTo>
                <a:lnTo>
                  <a:pt x="1807" y="1242"/>
                </a:lnTo>
                <a:lnTo>
                  <a:pt x="1807" y="1245"/>
                </a:lnTo>
                <a:lnTo>
                  <a:pt x="1809" y="1246"/>
                </a:lnTo>
                <a:lnTo>
                  <a:pt x="1810" y="1249"/>
                </a:lnTo>
                <a:lnTo>
                  <a:pt x="1810" y="1249"/>
                </a:lnTo>
                <a:lnTo>
                  <a:pt x="1813" y="1252"/>
                </a:lnTo>
                <a:lnTo>
                  <a:pt x="1814" y="1253"/>
                </a:lnTo>
                <a:lnTo>
                  <a:pt x="1820" y="1264"/>
                </a:lnTo>
                <a:lnTo>
                  <a:pt x="1821" y="1266"/>
                </a:lnTo>
                <a:lnTo>
                  <a:pt x="1821" y="1269"/>
                </a:lnTo>
                <a:lnTo>
                  <a:pt x="1824" y="1273"/>
                </a:lnTo>
                <a:lnTo>
                  <a:pt x="1827" y="1278"/>
                </a:lnTo>
                <a:lnTo>
                  <a:pt x="1828" y="1280"/>
                </a:lnTo>
                <a:lnTo>
                  <a:pt x="1828" y="1281"/>
                </a:lnTo>
                <a:lnTo>
                  <a:pt x="1832" y="1285"/>
                </a:lnTo>
                <a:lnTo>
                  <a:pt x="1833" y="1288"/>
                </a:lnTo>
                <a:lnTo>
                  <a:pt x="1833" y="1291"/>
                </a:lnTo>
                <a:lnTo>
                  <a:pt x="1833" y="1292"/>
                </a:lnTo>
                <a:lnTo>
                  <a:pt x="1833" y="1293"/>
                </a:lnTo>
                <a:lnTo>
                  <a:pt x="1833" y="1293"/>
                </a:lnTo>
                <a:lnTo>
                  <a:pt x="1832" y="1292"/>
                </a:lnTo>
                <a:lnTo>
                  <a:pt x="1832" y="1293"/>
                </a:lnTo>
                <a:lnTo>
                  <a:pt x="1832" y="1295"/>
                </a:lnTo>
                <a:lnTo>
                  <a:pt x="1833" y="1296"/>
                </a:lnTo>
                <a:lnTo>
                  <a:pt x="1833" y="1299"/>
                </a:lnTo>
                <a:lnTo>
                  <a:pt x="1833" y="1300"/>
                </a:lnTo>
                <a:lnTo>
                  <a:pt x="1833" y="1304"/>
                </a:lnTo>
                <a:lnTo>
                  <a:pt x="1833" y="1306"/>
                </a:lnTo>
                <a:lnTo>
                  <a:pt x="1835" y="1309"/>
                </a:lnTo>
                <a:lnTo>
                  <a:pt x="1836" y="1311"/>
                </a:lnTo>
                <a:lnTo>
                  <a:pt x="1836" y="1314"/>
                </a:lnTo>
                <a:lnTo>
                  <a:pt x="1836" y="1317"/>
                </a:lnTo>
                <a:lnTo>
                  <a:pt x="1836" y="1317"/>
                </a:lnTo>
                <a:lnTo>
                  <a:pt x="1836" y="1320"/>
                </a:lnTo>
                <a:lnTo>
                  <a:pt x="1836" y="1321"/>
                </a:lnTo>
                <a:lnTo>
                  <a:pt x="1838" y="1324"/>
                </a:lnTo>
                <a:lnTo>
                  <a:pt x="1838" y="1326"/>
                </a:lnTo>
                <a:lnTo>
                  <a:pt x="1839" y="1328"/>
                </a:lnTo>
                <a:lnTo>
                  <a:pt x="1839" y="1329"/>
                </a:lnTo>
                <a:lnTo>
                  <a:pt x="1839" y="1329"/>
                </a:lnTo>
                <a:lnTo>
                  <a:pt x="1839" y="1331"/>
                </a:lnTo>
                <a:lnTo>
                  <a:pt x="1839" y="1332"/>
                </a:lnTo>
                <a:lnTo>
                  <a:pt x="1840" y="1333"/>
                </a:lnTo>
                <a:lnTo>
                  <a:pt x="1840" y="1336"/>
                </a:lnTo>
                <a:lnTo>
                  <a:pt x="1842" y="1337"/>
                </a:lnTo>
                <a:lnTo>
                  <a:pt x="1844" y="1343"/>
                </a:lnTo>
                <a:lnTo>
                  <a:pt x="1846" y="1346"/>
                </a:lnTo>
                <a:lnTo>
                  <a:pt x="1847" y="1346"/>
                </a:lnTo>
                <a:lnTo>
                  <a:pt x="1850" y="1350"/>
                </a:lnTo>
                <a:lnTo>
                  <a:pt x="1851" y="1350"/>
                </a:lnTo>
                <a:lnTo>
                  <a:pt x="1851" y="1351"/>
                </a:lnTo>
                <a:lnTo>
                  <a:pt x="1854" y="1354"/>
                </a:lnTo>
                <a:lnTo>
                  <a:pt x="1857" y="1358"/>
                </a:lnTo>
                <a:lnTo>
                  <a:pt x="1858" y="1365"/>
                </a:lnTo>
                <a:lnTo>
                  <a:pt x="1860" y="1369"/>
                </a:lnTo>
                <a:lnTo>
                  <a:pt x="1864" y="1375"/>
                </a:lnTo>
                <a:lnTo>
                  <a:pt x="1866" y="1379"/>
                </a:lnTo>
                <a:lnTo>
                  <a:pt x="1868" y="1382"/>
                </a:lnTo>
                <a:lnTo>
                  <a:pt x="1868" y="1383"/>
                </a:lnTo>
                <a:lnTo>
                  <a:pt x="1869" y="1387"/>
                </a:lnTo>
                <a:lnTo>
                  <a:pt x="1869" y="1388"/>
                </a:lnTo>
                <a:lnTo>
                  <a:pt x="1869" y="1391"/>
                </a:lnTo>
                <a:lnTo>
                  <a:pt x="1869" y="1393"/>
                </a:lnTo>
                <a:lnTo>
                  <a:pt x="1868" y="1393"/>
                </a:lnTo>
                <a:lnTo>
                  <a:pt x="1866" y="1394"/>
                </a:lnTo>
                <a:lnTo>
                  <a:pt x="1866" y="1393"/>
                </a:lnTo>
                <a:lnTo>
                  <a:pt x="1865" y="1393"/>
                </a:lnTo>
                <a:lnTo>
                  <a:pt x="1865" y="1394"/>
                </a:lnTo>
                <a:lnTo>
                  <a:pt x="1865" y="1395"/>
                </a:lnTo>
                <a:lnTo>
                  <a:pt x="1866" y="1397"/>
                </a:lnTo>
                <a:lnTo>
                  <a:pt x="1866" y="1398"/>
                </a:lnTo>
                <a:lnTo>
                  <a:pt x="1868" y="1398"/>
                </a:lnTo>
                <a:lnTo>
                  <a:pt x="1868" y="1400"/>
                </a:lnTo>
                <a:lnTo>
                  <a:pt x="1869" y="1401"/>
                </a:lnTo>
                <a:lnTo>
                  <a:pt x="1869" y="1401"/>
                </a:lnTo>
                <a:lnTo>
                  <a:pt x="1871" y="1404"/>
                </a:lnTo>
                <a:lnTo>
                  <a:pt x="1871" y="1404"/>
                </a:lnTo>
                <a:lnTo>
                  <a:pt x="1871" y="1405"/>
                </a:lnTo>
                <a:lnTo>
                  <a:pt x="1869" y="1406"/>
                </a:lnTo>
                <a:lnTo>
                  <a:pt x="1869" y="1408"/>
                </a:lnTo>
                <a:lnTo>
                  <a:pt x="1869" y="1408"/>
                </a:lnTo>
                <a:lnTo>
                  <a:pt x="1871" y="1409"/>
                </a:lnTo>
                <a:lnTo>
                  <a:pt x="1871" y="1411"/>
                </a:lnTo>
                <a:lnTo>
                  <a:pt x="1871" y="1408"/>
                </a:lnTo>
                <a:lnTo>
                  <a:pt x="1871" y="1408"/>
                </a:lnTo>
                <a:lnTo>
                  <a:pt x="1872" y="1408"/>
                </a:lnTo>
                <a:lnTo>
                  <a:pt x="1872" y="1408"/>
                </a:lnTo>
                <a:lnTo>
                  <a:pt x="1873" y="1408"/>
                </a:lnTo>
                <a:lnTo>
                  <a:pt x="1873" y="1408"/>
                </a:lnTo>
                <a:lnTo>
                  <a:pt x="1875" y="1408"/>
                </a:lnTo>
                <a:lnTo>
                  <a:pt x="1875" y="1408"/>
                </a:lnTo>
                <a:lnTo>
                  <a:pt x="1875" y="1409"/>
                </a:lnTo>
                <a:lnTo>
                  <a:pt x="1875" y="1409"/>
                </a:lnTo>
                <a:lnTo>
                  <a:pt x="1875" y="1411"/>
                </a:lnTo>
                <a:lnTo>
                  <a:pt x="1875" y="1411"/>
                </a:lnTo>
                <a:lnTo>
                  <a:pt x="1876" y="1411"/>
                </a:lnTo>
                <a:lnTo>
                  <a:pt x="1877" y="1411"/>
                </a:lnTo>
                <a:lnTo>
                  <a:pt x="1877" y="1411"/>
                </a:lnTo>
                <a:lnTo>
                  <a:pt x="1879" y="1411"/>
                </a:lnTo>
                <a:lnTo>
                  <a:pt x="1879" y="1411"/>
                </a:lnTo>
                <a:lnTo>
                  <a:pt x="1879" y="1412"/>
                </a:lnTo>
                <a:lnTo>
                  <a:pt x="1879" y="1412"/>
                </a:lnTo>
                <a:lnTo>
                  <a:pt x="1879" y="1413"/>
                </a:lnTo>
                <a:lnTo>
                  <a:pt x="1880" y="1413"/>
                </a:lnTo>
                <a:lnTo>
                  <a:pt x="1882" y="1415"/>
                </a:lnTo>
                <a:lnTo>
                  <a:pt x="1884" y="1415"/>
                </a:lnTo>
                <a:lnTo>
                  <a:pt x="1884" y="1415"/>
                </a:lnTo>
                <a:lnTo>
                  <a:pt x="1886" y="1415"/>
                </a:lnTo>
                <a:lnTo>
                  <a:pt x="1890" y="1412"/>
                </a:lnTo>
                <a:lnTo>
                  <a:pt x="1890" y="1412"/>
                </a:lnTo>
                <a:lnTo>
                  <a:pt x="1893" y="1411"/>
                </a:lnTo>
                <a:lnTo>
                  <a:pt x="1894" y="1411"/>
                </a:lnTo>
                <a:lnTo>
                  <a:pt x="1895" y="1411"/>
                </a:lnTo>
                <a:lnTo>
                  <a:pt x="1895" y="1411"/>
                </a:lnTo>
                <a:lnTo>
                  <a:pt x="1897" y="1411"/>
                </a:lnTo>
                <a:lnTo>
                  <a:pt x="1898" y="1411"/>
                </a:lnTo>
                <a:lnTo>
                  <a:pt x="1901" y="1411"/>
                </a:lnTo>
                <a:lnTo>
                  <a:pt x="1902" y="1411"/>
                </a:lnTo>
                <a:lnTo>
                  <a:pt x="1906" y="1408"/>
                </a:lnTo>
                <a:lnTo>
                  <a:pt x="1909" y="1406"/>
                </a:lnTo>
                <a:lnTo>
                  <a:pt x="1909" y="1406"/>
                </a:lnTo>
                <a:lnTo>
                  <a:pt x="1912" y="1406"/>
                </a:lnTo>
                <a:lnTo>
                  <a:pt x="1913" y="1408"/>
                </a:lnTo>
                <a:lnTo>
                  <a:pt x="1916" y="1408"/>
                </a:lnTo>
                <a:lnTo>
                  <a:pt x="1917" y="1408"/>
                </a:lnTo>
                <a:lnTo>
                  <a:pt x="1920" y="1406"/>
                </a:lnTo>
                <a:lnTo>
                  <a:pt x="1920" y="1406"/>
                </a:lnTo>
                <a:lnTo>
                  <a:pt x="1926" y="1406"/>
                </a:lnTo>
                <a:lnTo>
                  <a:pt x="1930" y="1408"/>
                </a:lnTo>
                <a:lnTo>
                  <a:pt x="1931" y="1408"/>
                </a:lnTo>
                <a:lnTo>
                  <a:pt x="1932" y="1406"/>
                </a:lnTo>
                <a:lnTo>
                  <a:pt x="1932" y="1406"/>
                </a:lnTo>
                <a:lnTo>
                  <a:pt x="1935" y="1406"/>
                </a:lnTo>
                <a:lnTo>
                  <a:pt x="1938" y="1406"/>
                </a:lnTo>
                <a:lnTo>
                  <a:pt x="1938" y="1406"/>
                </a:lnTo>
                <a:lnTo>
                  <a:pt x="1939" y="1406"/>
                </a:lnTo>
                <a:lnTo>
                  <a:pt x="1939" y="1405"/>
                </a:lnTo>
                <a:lnTo>
                  <a:pt x="1941" y="1404"/>
                </a:lnTo>
                <a:lnTo>
                  <a:pt x="1942" y="1404"/>
                </a:lnTo>
                <a:lnTo>
                  <a:pt x="1946" y="1404"/>
                </a:lnTo>
                <a:lnTo>
                  <a:pt x="1949" y="1404"/>
                </a:lnTo>
                <a:lnTo>
                  <a:pt x="1953" y="1401"/>
                </a:lnTo>
                <a:lnTo>
                  <a:pt x="1956" y="1400"/>
                </a:lnTo>
                <a:lnTo>
                  <a:pt x="1959" y="1397"/>
                </a:lnTo>
                <a:lnTo>
                  <a:pt x="1960" y="1397"/>
                </a:lnTo>
                <a:lnTo>
                  <a:pt x="1964" y="1394"/>
                </a:lnTo>
                <a:lnTo>
                  <a:pt x="1966" y="1391"/>
                </a:lnTo>
                <a:lnTo>
                  <a:pt x="1970" y="1388"/>
                </a:lnTo>
                <a:lnTo>
                  <a:pt x="1972" y="1386"/>
                </a:lnTo>
                <a:lnTo>
                  <a:pt x="1975" y="1382"/>
                </a:lnTo>
                <a:lnTo>
                  <a:pt x="1978" y="1380"/>
                </a:lnTo>
                <a:lnTo>
                  <a:pt x="1979" y="1379"/>
                </a:lnTo>
                <a:lnTo>
                  <a:pt x="1981" y="1379"/>
                </a:lnTo>
                <a:lnTo>
                  <a:pt x="1983" y="1375"/>
                </a:lnTo>
                <a:lnTo>
                  <a:pt x="1985" y="1372"/>
                </a:lnTo>
                <a:lnTo>
                  <a:pt x="1988" y="1369"/>
                </a:lnTo>
                <a:lnTo>
                  <a:pt x="1989" y="1365"/>
                </a:lnTo>
                <a:lnTo>
                  <a:pt x="1990" y="1364"/>
                </a:lnTo>
                <a:lnTo>
                  <a:pt x="1992" y="1361"/>
                </a:lnTo>
                <a:lnTo>
                  <a:pt x="1993" y="1358"/>
                </a:lnTo>
                <a:lnTo>
                  <a:pt x="1997" y="1354"/>
                </a:lnTo>
                <a:lnTo>
                  <a:pt x="1999" y="1354"/>
                </a:lnTo>
                <a:lnTo>
                  <a:pt x="1999" y="1353"/>
                </a:lnTo>
                <a:lnTo>
                  <a:pt x="2000" y="1353"/>
                </a:lnTo>
                <a:lnTo>
                  <a:pt x="2003" y="1350"/>
                </a:lnTo>
                <a:lnTo>
                  <a:pt x="2003" y="1349"/>
                </a:lnTo>
                <a:lnTo>
                  <a:pt x="2004" y="1346"/>
                </a:lnTo>
                <a:lnTo>
                  <a:pt x="2005" y="1340"/>
                </a:lnTo>
                <a:lnTo>
                  <a:pt x="2007" y="1339"/>
                </a:lnTo>
                <a:lnTo>
                  <a:pt x="2008" y="1335"/>
                </a:lnTo>
                <a:lnTo>
                  <a:pt x="2008" y="1332"/>
                </a:lnTo>
                <a:lnTo>
                  <a:pt x="2008" y="1332"/>
                </a:lnTo>
                <a:lnTo>
                  <a:pt x="2008" y="1326"/>
                </a:lnTo>
                <a:lnTo>
                  <a:pt x="2008" y="1325"/>
                </a:lnTo>
                <a:lnTo>
                  <a:pt x="2008" y="1325"/>
                </a:lnTo>
                <a:lnTo>
                  <a:pt x="2008" y="1325"/>
                </a:lnTo>
                <a:lnTo>
                  <a:pt x="2008" y="1326"/>
                </a:lnTo>
                <a:lnTo>
                  <a:pt x="2007" y="1326"/>
                </a:lnTo>
                <a:lnTo>
                  <a:pt x="2007" y="1326"/>
                </a:lnTo>
                <a:lnTo>
                  <a:pt x="2007" y="1325"/>
                </a:lnTo>
                <a:lnTo>
                  <a:pt x="2005" y="1325"/>
                </a:lnTo>
                <a:lnTo>
                  <a:pt x="2005" y="1324"/>
                </a:lnTo>
                <a:lnTo>
                  <a:pt x="2005" y="1322"/>
                </a:lnTo>
                <a:lnTo>
                  <a:pt x="2007" y="1322"/>
                </a:lnTo>
                <a:lnTo>
                  <a:pt x="2007" y="1320"/>
                </a:lnTo>
                <a:lnTo>
                  <a:pt x="2008" y="1318"/>
                </a:lnTo>
                <a:lnTo>
                  <a:pt x="2012" y="1317"/>
                </a:lnTo>
                <a:lnTo>
                  <a:pt x="2014" y="1315"/>
                </a:lnTo>
                <a:lnTo>
                  <a:pt x="2016" y="1314"/>
                </a:lnTo>
                <a:lnTo>
                  <a:pt x="2025" y="1311"/>
                </a:lnTo>
                <a:lnTo>
                  <a:pt x="2027" y="1310"/>
                </a:lnTo>
                <a:lnTo>
                  <a:pt x="2030" y="1309"/>
                </a:lnTo>
                <a:lnTo>
                  <a:pt x="2030" y="1309"/>
                </a:lnTo>
                <a:lnTo>
                  <a:pt x="2033" y="1306"/>
                </a:lnTo>
                <a:lnTo>
                  <a:pt x="2033" y="1304"/>
                </a:lnTo>
                <a:lnTo>
                  <a:pt x="2033" y="1302"/>
                </a:lnTo>
                <a:lnTo>
                  <a:pt x="2033" y="1302"/>
                </a:lnTo>
                <a:lnTo>
                  <a:pt x="2033" y="1302"/>
                </a:lnTo>
                <a:lnTo>
                  <a:pt x="2033" y="1302"/>
                </a:lnTo>
                <a:lnTo>
                  <a:pt x="2032" y="1302"/>
                </a:lnTo>
                <a:lnTo>
                  <a:pt x="2032" y="1302"/>
                </a:lnTo>
                <a:lnTo>
                  <a:pt x="2032" y="1300"/>
                </a:lnTo>
                <a:lnTo>
                  <a:pt x="2033" y="1296"/>
                </a:lnTo>
                <a:lnTo>
                  <a:pt x="2034" y="1293"/>
                </a:lnTo>
                <a:lnTo>
                  <a:pt x="2033" y="1292"/>
                </a:lnTo>
                <a:lnTo>
                  <a:pt x="2033" y="1291"/>
                </a:lnTo>
                <a:lnTo>
                  <a:pt x="2033" y="1288"/>
                </a:lnTo>
                <a:lnTo>
                  <a:pt x="2033" y="1286"/>
                </a:lnTo>
                <a:lnTo>
                  <a:pt x="2033" y="1286"/>
                </a:lnTo>
                <a:lnTo>
                  <a:pt x="2033" y="1285"/>
                </a:lnTo>
                <a:lnTo>
                  <a:pt x="2033" y="1285"/>
                </a:lnTo>
                <a:lnTo>
                  <a:pt x="2033" y="1285"/>
                </a:lnTo>
                <a:lnTo>
                  <a:pt x="2032" y="1285"/>
                </a:lnTo>
                <a:lnTo>
                  <a:pt x="2032" y="1286"/>
                </a:lnTo>
                <a:lnTo>
                  <a:pt x="2032" y="1288"/>
                </a:lnTo>
                <a:lnTo>
                  <a:pt x="2032" y="1288"/>
                </a:lnTo>
                <a:lnTo>
                  <a:pt x="2032" y="1288"/>
                </a:lnTo>
                <a:lnTo>
                  <a:pt x="2032" y="1286"/>
                </a:lnTo>
                <a:lnTo>
                  <a:pt x="2032" y="1284"/>
                </a:lnTo>
                <a:lnTo>
                  <a:pt x="2030" y="1281"/>
                </a:lnTo>
                <a:lnTo>
                  <a:pt x="2030" y="1281"/>
                </a:lnTo>
                <a:lnTo>
                  <a:pt x="2029" y="1278"/>
                </a:lnTo>
                <a:lnTo>
                  <a:pt x="2029" y="1275"/>
                </a:lnTo>
                <a:lnTo>
                  <a:pt x="2027" y="1271"/>
                </a:lnTo>
                <a:lnTo>
                  <a:pt x="2027" y="1270"/>
                </a:lnTo>
                <a:lnTo>
                  <a:pt x="2026" y="1270"/>
                </a:lnTo>
                <a:lnTo>
                  <a:pt x="2025" y="1269"/>
                </a:lnTo>
                <a:lnTo>
                  <a:pt x="2025" y="1269"/>
                </a:lnTo>
                <a:lnTo>
                  <a:pt x="2026" y="1264"/>
                </a:lnTo>
                <a:lnTo>
                  <a:pt x="2026" y="1263"/>
                </a:lnTo>
                <a:lnTo>
                  <a:pt x="2026" y="1262"/>
                </a:lnTo>
                <a:lnTo>
                  <a:pt x="2026" y="1262"/>
                </a:lnTo>
                <a:lnTo>
                  <a:pt x="2025" y="1262"/>
                </a:lnTo>
                <a:lnTo>
                  <a:pt x="2026" y="1262"/>
                </a:lnTo>
                <a:lnTo>
                  <a:pt x="2027" y="1262"/>
                </a:lnTo>
                <a:lnTo>
                  <a:pt x="2027" y="1262"/>
                </a:lnTo>
                <a:lnTo>
                  <a:pt x="2027" y="1262"/>
                </a:lnTo>
                <a:lnTo>
                  <a:pt x="2032" y="1259"/>
                </a:lnTo>
                <a:lnTo>
                  <a:pt x="2034" y="1256"/>
                </a:lnTo>
                <a:lnTo>
                  <a:pt x="2036" y="1255"/>
                </a:lnTo>
                <a:lnTo>
                  <a:pt x="2037" y="1253"/>
                </a:lnTo>
                <a:lnTo>
                  <a:pt x="2038" y="1252"/>
                </a:lnTo>
                <a:lnTo>
                  <a:pt x="2040" y="1253"/>
                </a:lnTo>
                <a:lnTo>
                  <a:pt x="2040" y="1253"/>
                </a:lnTo>
                <a:lnTo>
                  <a:pt x="2040" y="1252"/>
                </a:lnTo>
                <a:lnTo>
                  <a:pt x="2041" y="1252"/>
                </a:lnTo>
                <a:lnTo>
                  <a:pt x="2041" y="1252"/>
                </a:lnTo>
                <a:lnTo>
                  <a:pt x="2041" y="1251"/>
                </a:lnTo>
                <a:lnTo>
                  <a:pt x="2043" y="1251"/>
                </a:lnTo>
                <a:lnTo>
                  <a:pt x="2043" y="1249"/>
                </a:lnTo>
                <a:lnTo>
                  <a:pt x="2045" y="1248"/>
                </a:lnTo>
                <a:lnTo>
                  <a:pt x="2047" y="1245"/>
                </a:lnTo>
                <a:lnTo>
                  <a:pt x="2047" y="1245"/>
                </a:lnTo>
                <a:lnTo>
                  <a:pt x="2047" y="1244"/>
                </a:lnTo>
                <a:lnTo>
                  <a:pt x="2047" y="1244"/>
                </a:lnTo>
                <a:lnTo>
                  <a:pt x="2048" y="1244"/>
                </a:lnTo>
                <a:lnTo>
                  <a:pt x="2049" y="1242"/>
                </a:lnTo>
                <a:lnTo>
                  <a:pt x="2052" y="1240"/>
                </a:lnTo>
                <a:lnTo>
                  <a:pt x="2055" y="1238"/>
                </a:lnTo>
                <a:lnTo>
                  <a:pt x="2058" y="1238"/>
                </a:lnTo>
                <a:lnTo>
                  <a:pt x="2058" y="1237"/>
                </a:lnTo>
                <a:lnTo>
                  <a:pt x="2058" y="1237"/>
                </a:lnTo>
                <a:lnTo>
                  <a:pt x="2060" y="1237"/>
                </a:lnTo>
                <a:lnTo>
                  <a:pt x="2063" y="1235"/>
                </a:lnTo>
                <a:lnTo>
                  <a:pt x="2063" y="1235"/>
                </a:lnTo>
                <a:lnTo>
                  <a:pt x="2063" y="1235"/>
                </a:lnTo>
                <a:lnTo>
                  <a:pt x="2065" y="1235"/>
                </a:lnTo>
                <a:lnTo>
                  <a:pt x="2065" y="1235"/>
                </a:lnTo>
                <a:lnTo>
                  <a:pt x="2066" y="1235"/>
                </a:lnTo>
                <a:lnTo>
                  <a:pt x="2067" y="1234"/>
                </a:lnTo>
                <a:lnTo>
                  <a:pt x="2067" y="1233"/>
                </a:lnTo>
                <a:lnTo>
                  <a:pt x="2069" y="1233"/>
                </a:lnTo>
                <a:lnTo>
                  <a:pt x="2073" y="1231"/>
                </a:lnTo>
                <a:lnTo>
                  <a:pt x="2073" y="1230"/>
                </a:lnTo>
                <a:lnTo>
                  <a:pt x="2074" y="1229"/>
                </a:lnTo>
                <a:lnTo>
                  <a:pt x="2074" y="1229"/>
                </a:lnTo>
                <a:lnTo>
                  <a:pt x="2074" y="1227"/>
                </a:lnTo>
                <a:lnTo>
                  <a:pt x="2076" y="1227"/>
                </a:lnTo>
                <a:lnTo>
                  <a:pt x="2077" y="1226"/>
                </a:lnTo>
                <a:lnTo>
                  <a:pt x="2077" y="1226"/>
                </a:lnTo>
                <a:lnTo>
                  <a:pt x="2077" y="1224"/>
                </a:lnTo>
                <a:lnTo>
                  <a:pt x="2078" y="1224"/>
                </a:lnTo>
                <a:lnTo>
                  <a:pt x="2078" y="1223"/>
                </a:lnTo>
                <a:lnTo>
                  <a:pt x="2081" y="1220"/>
                </a:lnTo>
                <a:lnTo>
                  <a:pt x="2082" y="1218"/>
                </a:lnTo>
                <a:lnTo>
                  <a:pt x="2082" y="1218"/>
                </a:lnTo>
                <a:lnTo>
                  <a:pt x="2081" y="1216"/>
                </a:lnTo>
                <a:lnTo>
                  <a:pt x="2082" y="1216"/>
                </a:lnTo>
                <a:lnTo>
                  <a:pt x="2082" y="1216"/>
                </a:lnTo>
                <a:lnTo>
                  <a:pt x="2082" y="1216"/>
                </a:lnTo>
                <a:lnTo>
                  <a:pt x="2082" y="1215"/>
                </a:lnTo>
                <a:lnTo>
                  <a:pt x="2082" y="1213"/>
                </a:lnTo>
                <a:lnTo>
                  <a:pt x="2084" y="1213"/>
                </a:lnTo>
                <a:lnTo>
                  <a:pt x="2084" y="1212"/>
                </a:lnTo>
                <a:lnTo>
                  <a:pt x="2084" y="1212"/>
                </a:lnTo>
                <a:lnTo>
                  <a:pt x="2084" y="1211"/>
                </a:lnTo>
                <a:lnTo>
                  <a:pt x="2084" y="1211"/>
                </a:lnTo>
                <a:lnTo>
                  <a:pt x="2084" y="1211"/>
                </a:lnTo>
                <a:lnTo>
                  <a:pt x="2082" y="1209"/>
                </a:lnTo>
                <a:lnTo>
                  <a:pt x="2082" y="1209"/>
                </a:lnTo>
                <a:lnTo>
                  <a:pt x="2082" y="1211"/>
                </a:lnTo>
                <a:lnTo>
                  <a:pt x="2082" y="1211"/>
                </a:lnTo>
                <a:lnTo>
                  <a:pt x="2082" y="1209"/>
                </a:lnTo>
                <a:lnTo>
                  <a:pt x="2082" y="1208"/>
                </a:lnTo>
                <a:lnTo>
                  <a:pt x="2082" y="1208"/>
                </a:lnTo>
                <a:lnTo>
                  <a:pt x="2082" y="1208"/>
                </a:lnTo>
                <a:lnTo>
                  <a:pt x="2081" y="1208"/>
                </a:lnTo>
                <a:lnTo>
                  <a:pt x="2081" y="1206"/>
                </a:lnTo>
                <a:lnTo>
                  <a:pt x="2081" y="1204"/>
                </a:lnTo>
                <a:lnTo>
                  <a:pt x="2081" y="1202"/>
                </a:lnTo>
                <a:lnTo>
                  <a:pt x="2081" y="1201"/>
                </a:lnTo>
                <a:lnTo>
                  <a:pt x="2081" y="1201"/>
                </a:lnTo>
                <a:lnTo>
                  <a:pt x="2081" y="1200"/>
                </a:lnTo>
                <a:lnTo>
                  <a:pt x="2081" y="1200"/>
                </a:lnTo>
                <a:lnTo>
                  <a:pt x="2081" y="1198"/>
                </a:lnTo>
                <a:lnTo>
                  <a:pt x="2081" y="1197"/>
                </a:lnTo>
                <a:lnTo>
                  <a:pt x="2081" y="1197"/>
                </a:lnTo>
                <a:lnTo>
                  <a:pt x="2081" y="1195"/>
                </a:lnTo>
                <a:lnTo>
                  <a:pt x="2080" y="1195"/>
                </a:lnTo>
                <a:lnTo>
                  <a:pt x="2080" y="1195"/>
                </a:lnTo>
                <a:lnTo>
                  <a:pt x="2080" y="1195"/>
                </a:lnTo>
                <a:lnTo>
                  <a:pt x="2081" y="1194"/>
                </a:lnTo>
                <a:lnTo>
                  <a:pt x="2081" y="1194"/>
                </a:lnTo>
                <a:lnTo>
                  <a:pt x="2081" y="1193"/>
                </a:lnTo>
                <a:lnTo>
                  <a:pt x="2081" y="1191"/>
                </a:lnTo>
                <a:lnTo>
                  <a:pt x="2080" y="1191"/>
                </a:lnTo>
                <a:lnTo>
                  <a:pt x="2081" y="1190"/>
                </a:lnTo>
                <a:lnTo>
                  <a:pt x="2081" y="1190"/>
                </a:lnTo>
                <a:lnTo>
                  <a:pt x="2081" y="1187"/>
                </a:lnTo>
                <a:lnTo>
                  <a:pt x="2081" y="1187"/>
                </a:lnTo>
                <a:lnTo>
                  <a:pt x="2081" y="1186"/>
                </a:lnTo>
                <a:lnTo>
                  <a:pt x="2081" y="1184"/>
                </a:lnTo>
                <a:lnTo>
                  <a:pt x="2080" y="1183"/>
                </a:lnTo>
                <a:lnTo>
                  <a:pt x="2080" y="1182"/>
                </a:lnTo>
                <a:lnTo>
                  <a:pt x="2080" y="1180"/>
                </a:lnTo>
                <a:lnTo>
                  <a:pt x="2080" y="1179"/>
                </a:lnTo>
                <a:lnTo>
                  <a:pt x="2081" y="1179"/>
                </a:lnTo>
                <a:lnTo>
                  <a:pt x="2081" y="1178"/>
                </a:lnTo>
                <a:lnTo>
                  <a:pt x="2081" y="1178"/>
                </a:lnTo>
                <a:lnTo>
                  <a:pt x="2081" y="1178"/>
                </a:lnTo>
                <a:lnTo>
                  <a:pt x="2081" y="1176"/>
                </a:lnTo>
                <a:lnTo>
                  <a:pt x="2081" y="1175"/>
                </a:lnTo>
                <a:lnTo>
                  <a:pt x="2080" y="1175"/>
                </a:lnTo>
                <a:lnTo>
                  <a:pt x="2081" y="1175"/>
                </a:lnTo>
                <a:lnTo>
                  <a:pt x="2081" y="1173"/>
                </a:lnTo>
                <a:lnTo>
                  <a:pt x="2081" y="1173"/>
                </a:lnTo>
                <a:lnTo>
                  <a:pt x="2080" y="1172"/>
                </a:lnTo>
                <a:lnTo>
                  <a:pt x="2080" y="1172"/>
                </a:lnTo>
                <a:lnTo>
                  <a:pt x="2080" y="1171"/>
                </a:lnTo>
                <a:lnTo>
                  <a:pt x="2080" y="1171"/>
                </a:lnTo>
                <a:lnTo>
                  <a:pt x="2078" y="1169"/>
                </a:lnTo>
                <a:lnTo>
                  <a:pt x="2077" y="1169"/>
                </a:lnTo>
                <a:lnTo>
                  <a:pt x="2077" y="1169"/>
                </a:lnTo>
                <a:lnTo>
                  <a:pt x="2076" y="1169"/>
                </a:lnTo>
                <a:lnTo>
                  <a:pt x="2076" y="1168"/>
                </a:lnTo>
                <a:lnTo>
                  <a:pt x="2074" y="1168"/>
                </a:lnTo>
                <a:lnTo>
                  <a:pt x="2073" y="1168"/>
                </a:lnTo>
                <a:lnTo>
                  <a:pt x="2074" y="1167"/>
                </a:lnTo>
                <a:lnTo>
                  <a:pt x="2074" y="1167"/>
                </a:lnTo>
                <a:lnTo>
                  <a:pt x="2073" y="1165"/>
                </a:lnTo>
                <a:lnTo>
                  <a:pt x="2073" y="1164"/>
                </a:lnTo>
                <a:lnTo>
                  <a:pt x="2073" y="1162"/>
                </a:lnTo>
                <a:lnTo>
                  <a:pt x="2073" y="1160"/>
                </a:lnTo>
                <a:lnTo>
                  <a:pt x="2070" y="1157"/>
                </a:lnTo>
                <a:lnTo>
                  <a:pt x="2071" y="1157"/>
                </a:lnTo>
                <a:lnTo>
                  <a:pt x="2071" y="1157"/>
                </a:lnTo>
                <a:lnTo>
                  <a:pt x="2070" y="1155"/>
                </a:lnTo>
                <a:lnTo>
                  <a:pt x="2069" y="1153"/>
                </a:lnTo>
                <a:lnTo>
                  <a:pt x="2069" y="1151"/>
                </a:lnTo>
                <a:lnTo>
                  <a:pt x="2070" y="1151"/>
                </a:lnTo>
                <a:lnTo>
                  <a:pt x="2070" y="1149"/>
                </a:lnTo>
                <a:lnTo>
                  <a:pt x="2070" y="1147"/>
                </a:lnTo>
                <a:lnTo>
                  <a:pt x="2069" y="1146"/>
                </a:lnTo>
                <a:lnTo>
                  <a:pt x="2069" y="1146"/>
                </a:lnTo>
                <a:lnTo>
                  <a:pt x="2069" y="1144"/>
                </a:lnTo>
                <a:lnTo>
                  <a:pt x="2070" y="1142"/>
                </a:lnTo>
                <a:lnTo>
                  <a:pt x="2070" y="1140"/>
                </a:lnTo>
                <a:lnTo>
                  <a:pt x="2071" y="1140"/>
                </a:lnTo>
                <a:lnTo>
                  <a:pt x="2071" y="1139"/>
                </a:lnTo>
                <a:lnTo>
                  <a:pt x="2070" y="1138"/>
                </a:lnTo>
                <a:lnTo>
                  <a:pt x="2069" y="1138"/>
                </a:lnTo>
                <a:lnTo>
                  <a:pt x="2069" y="1136"/>
                </a:lnTo>
                <a:lnTo>
                  <a:pt x="2067" y="1135"/>
                </a:lnTo>
                <a:lnTo>
                  <a:pt x="2067" y="1135"/>
                </a:lnTo>
                <a:lnTo>
                  <a:pt x="2066" y="1133"/>
                </a:lnTo>
                <a:lnTo>
                  <a:pt x="2065" y="1132"/>
                </a:lnTo>
                <a:lnTo>
                  <a:pt x="2065" y="1131"/>
                </a:lnTo>
                <a:lnTo>
                  <a:pt x="2065" y="1131"/>
                </a:lnTo>
                <a:lnTo>
                  <a:pt x="2065" y="1128"/>
                </a:lnTo>
                <a:lnTo>
                  <a:pt x="2066" y="1127"/>
                </a:lnTo>
                <a:lnTo>
                  <a:pt x="2066" y="1125"/>
                </a:lnTo>
                <a:lnTo>
                  <a:pt x="2067" y="1122"/>
                </a:lnTo>
                <a:lnTo>
                  <a:pt x="2067" y="1121"/>
                </a:lnTo>
                <a:lnTo>
                  <a:pt x="2067" y="1121"/>
                </a:lnTo>
                <a:lnTo>
                  <a:pt x="2067" y="1120"/>
                </a:lnTo>
                <a:lnTo>
                  <a:pt x="2069" y="1118"/>
                </a:lnTo>
                <a:lnTo>
                  <a:pt x="2069" y="1117"/>
                </a:lnTo>
                <a:lnTo>
                  <a:pt x="2069" y="1117"/>
                </a:lnTo>
                <a:lnTo>
                  <a:pt x="2069" y="1117"/>
                </a:lnTo>
                <a:lnTo>
                  <a:pt x="2070" y="1117"/>
                </a:lnTo>
                <a:lnTo>
                  <a:pt x="2071" y="1116"/>
                </a:lnTo>
                <a:lnTo>
                  <a:pt x="2073" y="1111"/>
                </a:lnTo>
                <a:lnTo>
                  <a:pt x="2073" y="1111"/>
                </a:lnTo>
                <a:lnTo>
                  <a:pt x="2073" y="1111"/>
                </a:lnTo>
                <a:lnTo>
                  <a:pt x="2073" y="1110"/>
                </a:lnTo>
                <a:lnTo>
                  <a:pt x="2073" y="1110"/>
                </a:lnTo>
                <a:lnTo>
                  <a:pt x="2073" y="1110"/>
                </a:lnTo>
                <a:lnTo>
                  <a:pt x="2074" y="1109"/>
                </a:lnTo>
                <a:lnTo>
                  <a:pt x="2074" y="1106"/>
                </a:lnTo>
                <a:lnTo>
                  <a:pt x="2074" y="1106"/>
                </a:lnTo>
                <a:lnTo>
                  <a:pt x="2076" y="1106"/>
                </a:lnTo>
                <a:lnTo>
                  <a:pt x="2076" y="1104"/>
                </a:lnTo>
                <a:lnTo>
                  <a:pt x="2077" y="1103"/>
                </a:lnTo>
                <a:lnTo>
                  <a:pt x="2077" y="1103"/>
                </a:lnTo>
                <a:lnTo>
                  <a:pt x="2077" y="1102"/>
                </a:lnTo>
                <a:lnTo>
                  <a:pt x="2077" y="1099"/>
                </a:lnTo>
                <a:lnTo>
                  <a:pt x="2078" y="1098"/>
                </a:lnTo>
                <a:lnTo>
                  <a:pt x="2078" y="1098"/>
                </a:lnTo>
                <a:lnTo>
                  <a:pt x="2080" y="1096"/>
                </a:lnTo>
                <a:lnTo>
                  <a:pt x="2082" y="1096"/>
                </a:lnTo>
                <a:lnTo>
                  <a:pt x="2084" y="1095"/>
                </a:lnTo>
                <a:lnTo>
                  <a:pt x="2084" y="1095"/>
                </a:lnTo>
                <a:lnTo>
                  <a:pt x="2084" y="1095"/>
                </a:lnTo>
                <a:lnTo>
                  <a:pt x="2084" y="1093"/>
                </a:lnTo>
                <a:lnTo>
                  <a:pt x="2084" y="1093"/>
                </a:lnTo>
                <a:lnTo>
                  <a:pt x="2084" y="1092"/>
                </a:lnTo>
                <a:lnTo>
                  <a:pt x="2084" y="1092"/>
                </a:lnTo>
                <a:lnTo>
                  <a:pt x="2085" y="1092"/>
                </a:lnTo>
                <a:lnTo>
                  <a:pt x="2085" y="1092"/>
                </a:lnTo>
                <a:lnTo>
                  <a:pt x="2085" y="1091"/>
                </a:lnTo>
                <a:lnTo>
                  <a:pt x="2085" y="1091"/>
                </a:lnTo>
                <a:lnTo>
                  <a:pt x="2087" y="1092"/>
                </a:lnTo>
                <a:lnTo>
                  <a:pt x="2088" y="1091"/>
                </a:lnTo>
                <a:lnTo>
                  <a:pt x="2089" y="1091"/>
                </a:lnTo>
                <a:lnTo>
                  <a:pt x="2091" y="1089"/>
                </a:lnTo>
                <a:lnTo>
                  <a:pt x="2091" y="1088"/>
                </a:lnTo>
                <a:lnTo>
                  <a:pt x="2092" y="1087"/>
                </a:lnTo>
                <a:lnTo>
                  <a:pt x="2093" y="1084"/>
                </a:lnTo>
                <a:lnTo>
                  <a:pt x="2093" y="1084"/>
                </a:lnTo>
                <a:lnTo>
                  <a:pt x="2093" y="1082"/>
                </a:lnTo>
                <a:lnTo>
                  <a:pt x="2095" y="1082"/>
                </a:lnTo>
                <a:lnTo>
                  <a:pt x="2096" y="1081"/>
                </a:lnTo>
                <a:lnTo>
                  <a:pt x="2096" y="1080"/>
                </a:lnTo>
                <a:lnTo>
                  <a:pt x="2099" y="1077"/>
                </a:lnTo>
                <a:lnTo>
                  <a:pt x="2099" y="1077"/>
                </a:lnTo>
                <a:lnTo>
                  <a:pt x="2100" y="1076"/>
                </a:lnTo>
                <a:lnTo>
                  <a:pt x="2100" y="1076"/>
                </a:lnTo>
                <a:lnTo>
                  <a:pt x="2102" y="1074"/>
                </a:lnTo>
                <a:lnTo>
                  <a:pt x="2109" y="1067"/>
                </a:lnTo>
                <a:lnTo>
                  <a:pt x="2111" y="1064"/>
                </a:lnTo>
                <a:lnTo>
                  <a:pt x="2114" y="1062"/>
                </a:lnTo>
                <a:lnTo>
                  <a:pt x="2117" y="1059"/>
                </a:lnTo>
                <a:lnTo>
                  <a:pt x="2122" y="1056"/>
                </a:lnTo>
                <a:lnTo>
                  <a:pt x="2131" y="1051"/>
                </a:lnTo>
                <a:lnTo>
                  <a:pt x="2133" y="1049"/>
                </a:lnTo>
                <a:lnTo>
                  <a:pt x="2142" y="1041"/>
                </a:lnTo>
                <a:lnTo>
                  <a:pt x="2147" y="1036"/>
                </a:lnTo>
                <a:lnTo>
                  <a:pt x="2151" y="1030"/>
                </a:lnTo>
                <a:lnTo>
                  <a:pt x="2154" y="1026"/>
                </a:lnTo>
                <a:lnTo>
                  <a:pt x="2158" y="1020"/>
                </a:lnTo>
                <a:lnTo>
                  <a:pt x="2162" y="1015"/>
                </a:lnTo>
                <a:lnTo>
                  <a:pt x="2162" y="1012"/>
                </a:lnTo>
                <a:lnTo>
                  <a:pt x="2164" y="1008"/>
                </a:lnTo>
                <a:lnTo>
                  <a:pt x="2165" y="1007"/>
                </a:lnTo>
                <a:lnTo>
                  <a:pt x="2166" y="1004"/>
                </a:lnTo>
                <a:lnTo>
                  <a:pt x="2168" y="1002"/>
                </a:lnTo>
                <a:lnTo>
                  <a:pt x="2169" y="1000"/>
                </a:lnTo>
                <a:lnTo>
                  <a:pt x="2169" y="997"/>
                </a:lnTo>
                <a:lnTo>
                  <a:pt x="2172" y="996"/>
                </a:lnTo>
                <a:lnTo>
                  <a:pt x="2173" y="993"/>
                </a:lnTo>
                <a:lnTo>
                  <a:pt x="2173" y="991"/>
                </a:lnTo>
                <a:lnTo>
                  <a:pt x="2175" y="989"/>
                </a:lnTo>
                <a:lnTo>
                  <a:pt x="2177" y="986"/>
                </a:lnTo>
                <a:lnTo>
                  <a:pt x="2177" y="986"/>
                </a:lnTo>
                <a:lnTo>
                  <a:pt x="2179" y="983"/>
                </a:lnTo>
                <a:lnTo>
                  <a:pt x="2179" y="980"/>
                </a:lnTo>
                <a:lnTo>
                  <a:pt x="2179" y="979"/>
                </a:lnTo>
                <a:lnTo>
                  <a:pt x="2179" y="976"/>
                </a:lnTo>
                <a:lnTo>
                  <a:pt x="2180" y="975"/>
                </a:lnTo>
                <a:lnTo>
                  <a:pt x="2180" y="975"/>
                </a:lnTo>
                <a:lnTo>
                  <a:pt x="2183" y="973"/>
                </a:lnTo>
                <a:lnTo>
                  <a:pt x="2183" y="973"/>
                </a:lnTo>
                <a:lnTo>
                  <a:pt x="2184" y="975"/>
                </a:lnTo>
                <a:lnTo>
                  <a:pt x="2184" y="973"/>
                </a:lnTo>
                <a:lnTo>
                  <a:pt x="2184" y="973"/>
                </a:lnTo>
                <a:lnTo>
                  <a:pt x="2183" y="973"/>
                </a:lnTo>
                <a:lnTo>
                  <a:pt x="2181" y="972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0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2"/>
                </a:lnTo>
                <a:lnTo>
                  <a:pt x="2181" y="972"/>
                </a:lnTo>
                <a:lnTo>
                  <a:pt x="2181" y="968"/>
                </a:lnTo>
                <a:lnTo>
                  <a:pt x="2181" y="965"/>
                </a:lnTo>
                <a:lnTo>
                  <a:pt x="2181" y="964"/>
                </a:lnTo>
                <a:lnTo>
                  <a:pt x="2183" y="962"/>
                </a:lnTo>
                <a:lnTo>
                  <a:pt x="2183" y="961"/>
                </a:lnTo>
                <a:lnTo>
                  <a:pt x="2183" y="961"/>
                </a:lnTo>
                <a:lnTo>
                  <a:pt x="2181" y="961"/>
                </a:lnTo>
                <a:lnTo>
                  <a:pt x="2179" y="960"/>
                </a:lnTo>
                <a:lnTo>
                  <a:pt x="2177" y="960"/>
                </a:lnTo>
                <a:lnTo>
                  <a:pt x="2176" y="961"/>
                </a:lnTo>
                <a:lnTo>
                  <a:pt x="2175" y="961"/>
                </a:lnTo>
                <a:lnTo>
                  <a:pt x="2172" y="964"/>
                </a:lnTo>
                <a:lnTo>
                  <a:pt x="2168" y="964"/>
                </a:lnTo>
                <a:lnTo>
                  <a:pt x="2165" y="965"/>
                </a:lnTo>
                <a:lnTo>
                  <a:pt x="2162" y="965"/>
                </a:lnTo>
                <a:lnTo>
                  <a:pt x="2161" y="967"/>
                </a:lnTo>
                <a:lnTo>
                  <a:pt x="2161" y="967"/>
                </a:lnTo>
                <a:lnTo>
                  <a:pt x="2158" y="965"/>
                </a:lnTo>
                <a:lnTo>
                  <a:pt x="2157" y="965"/>
                </a:lnTo>
                <a:lnTo>
                  <a:pt x="2155" y="965"/>
                </a:lnTo>
                <a:lnTo>
                  <a:pt x="2153" y="967"/>
                </a:lnTo>
                <a:lnTo>
                  <a:pt x="2148" y="968"/>
                </a:lnTo>
                <a:lnTo>
                  <a:pt x="2147" y="967"/>
                </a:lnTo>
                <a:lnTo>
                  <a:pt x="2146" y="967"/>
                </a:lnTo>
                <a:lnTo>
                  <a:pt x="2144" y="968"/>
                </a:lnTo>
                <a:lnTo>
                  <a:pt x="2142" y="969"/>
                </a:lnTo>
                <a:lnTo>
                  <a:pt x="2137" y="971"/>
                </a:lnTo>
                <a:lnTo>
                  <a:pt x="2137" y="971"/>
                </a:lnTo>
                <a:lnTo>
                  <a:pt x="2135" y="971"/>
                </a:lnTo>
                <a:lnTo>
                  <a:pt x="2133" y="971"/>
                </a:lnTo>
                <a:lnTo>
                  <a:pt x="2131" y="969"/>
                </a:lnTo>
                <a:lnTo>
                  <a:pt x="2129" y="971"/>
                </a:lnTo>
                <a:lnTo>
                  <a:pt x="2126" y="972"/>
                </a:lnTo>
                <a:lnTo>
                  <a:pt x="2122" y="973"/>
                </a:lnTo>
                <a:lnTo>
                  <a:pt x="2117" y="973"/>
                </a:lnTo>
                <a:lnTo>
                  <a:pt x="2117" y="973"/>
                </a:lnTo>
                <a:lnTo>
                  <a:pt x="2115" y="972"/>
                </a:lnTo>
                <a:lnTo>
                  <a:pt x="2113" y="971"/>
                </a:lnTo>
                <a:lnTo>
                  <a:pt x="2110" y="968"/>
                </a:lnTo>
                <a:lnTo>
                  <a:pt x="2109" y="965"/>
                </a:lnTo>
                <a:lnTo>
                  <a:pt x="2107" y="964"/>
                </a:lnTo>
                <a:lnTo>
                  <a:pt x="2106" y="962"/>
                </a:lnTo>
                <a:lnTo>
                  <a:pt x="2104" y="962"/>
                </a:lnTo>
                <a:lnTo>
                  <a:pt x="2103" y="962"/>
                </a:lnTo>
                <a:lnTo>
                  <a:pt x="2102" y="962"/>
                </a:lnTo>
                <a:lnTo>
                  <a:pt x="2100" y="964"/>
                </a:lnTo>
                <a:lnTo>
                  <a:pt x="2100" y="964"/>
                </a:lnTo>
                <a:lnTo>
                  <a:pt x="2100" y="964"/>
                </a:lnTo>
                <a:lnTo>
                  <a:pt x="2100" y="962"/>
                </a:lnTo>
                <a:lnTo>
                  <a:pt x="2100" y="962"/>
                </a:lnTo>
                <a:lnTo>
                  <a:pt x="2102" y="961"/>
                </a:lnTo>
                <a:lnTo>
                  <a:pt x="2104" y="961"/>
                </a:lnTo>
                <a:lnTo>
                  <a:pt x="2107" y="960"/>
                </a:lnTo>
                <a:lnTo>
                  <a:pt x="2107" y="958"/>
                </a:lnTo>
                <a:lnTo>
                  <a:pt x="2107" y="958"/>
                </a:lnTo>
                <a:lnTo>
                  <a:pt x="2109" y="957"/>
                </a:lnTo>
                <a:lnTo>
                  <a:pt x="2107" y="956"/>
                </a:lnTo>
                <a:lnTo>
                  <a:pt x="2107" y="954"/>
                </a:lnTo>
                <a:lnTo>
                  <a:pt x="2106" y="953"/>
                </a:lnTo>
                <a:lnTo>
                  <a:pt x="2106" y="951"/>
                </a:lnTo>
                <a:lnTo>
                  <a:pt x="2104" y="951"/>
                </a:lnTo>
                <a:lnTo>
                  <a:pt x="2104" y="950"/>
                </a:lnTo>
                <a:lnTo>
                  <a:pt x="2104" y="951"/>
                </a:lnTo>
                <a:lnTo>
                  <a:pt x="2102" y="950"/>
                </a:lnTo>
                <a:lnTo>
                  <a:pt x="2102" y="949"/>
                </a:lnTo>
                <a:lnTo>
                  <a:pt x="2100" y="947"/>
                </a:lnTo>
                <a:lnTo>
                  <a:pt x="2099" y="947"/>
                </a:lnTo>
                <a:lnTo>
                  <a:pt x="2098" y="946"/>
                </a:lnTo>
                <a:lnTo>
                  <a:pt x="2098" y="943"/>
                </a:lnTo>
                <a:lnTo>
                  <a:pt x="2092" y="940"/>
                </a:lnTo>
                <a:lnTo>
                  <a:pt x="2089" y="938"/>
                </a:lnTo>
                <a:lnTo>
                  <a:pt x="2087" y="934"/>
                </a:lnTo>
                <a:lnTo>
                  <a:pt x="2084" y="932"/>
                </a:lnTo>
                <a:lnTo>
                  <a:pt x="2082" y="931"/>
                </a:lnTo>
                <a:lnTo>
                  <a:pt x="2081" y="931"/>
                </a:lnTo>
                <a:lnTo>
                  <a:pt x="2080" y="931"/>
                </a:lnTo>
                <a:lnTo>
                  <a:pt x="2078" y="931"/>
                </a:lnTo>
                <a:lnTo>
                  <a:pt x="2078" y="929"/>
                </a:lnTo>
                <a:lnTo>
                  <a:pt x="2077" y="928"/>
                </a:lnTo>
                <a:lnTo>
                  <a:pt x="2077" y="928"/>
                </a:lnTo>
                <a:lnTo>
                  <a:pt x="2076" y="927"/>
                </a:lnTo>
                <a:lnTo>
                  <a:pt x="2076" y="927"/>
                </a:lnTo>
                <a:lnTo>
                  <a:pt x="2074" y="925"/>
                </a:lnTo>
                <a:lnTo>
                  <a:pt x="2074" y="927"/>
                </a:lnTo>
                <a:lnTo>
                  <a:pt x="2074" y="927"/>
                </a:lnTo>
                <a:lnTo>
                  <a:pt x="2074" y="928"/>
                </a:lnTo>
                <a:lnTo>
                  <a:pt x="2074" y="928"/>
                </a:lnTo>
                <a:lnTo>
                  <a:pt x="2074" y="929"/>
                </a:lnTo>
                <a:lnTo>
                  <a:pt x="2073" y="928"/>
                </a:lnTo>
                <a:lnTo>
                  <a:pt x="2073" y="925"/>
                </a:lnTo>
                <a:lnTo>
                  <a:pt x="2071" y="925"/>
                </a:lnTo>
                <a:lnTo>
                  <a:pt x="2071" y="925"/>
                </a:lnTo>
                <a:lnTo>
                  <a:pt x="2070" y="922"/>
                </a:lnTo>
                <a:lnTo>
                  <a:pt x="2069" y="921"/>
                </a:lnTo>
                <a:lnTo>
                  <a:pt x="2069" y="918"/>
                </a:lnTo>
                <a:lnTo>
                  <a:pt x="2067" y="913"/>
                </a:lnTo>
                <a:lnTo>
                  <a:pt x="2066" y="910"/>
                </a:lnTo>
                <a:lnTo>
                  <a:pt x="2066" y="906"/>
                </a:lnTo>
                <a:lnTo>
                  <a:pt x="2062" y="900"/>
                </a:lnTo>
                <a:lnTo>
                  <a:pt x="2062" y="900"/>
                </a:lnTo>
                <a:lnTo>
                  <a:pt x="2060" y="899"/>
                </a:lnTo>
                <a:lnTo>
                  <a:pt x="2059" y="898"/>
                </a:lnTo>
                <a:lnTo>
                  <a:pt x="2059" y="899"/>
                </a:lnTo>
                <a:lnTo>
                  <a:pt x="2059" y="899"/>
                </a:lnTo>
                <a:lnTo>
                  <a:pt x="2058" y="898"/>
                </a:lnTo>
                <a:lnTo>
                  <a:pt x="2058" y="898"/>
                </a:lnTo>
                <a:lnTo>
                  <a:pt x="2056" y="895"/>
                </a:lnTo>
                <a:lnTo>
                  <a:pt x="2054" y="894"/>
                </a:lnTo>
                <a:lnTo>
                  <a:pt x="2054" y="894"/>
                </a:lnTo>
                <a:lnTo>
                  <a:pt x="2052" y="894"/>
                </a:lnTo>
                <a:lnTo>
                  <a:pt x="2052" y="894"/>
                </a:lnTo>
                <a:lnTo>
                  <a:pt x="2051" y="891"/>
                </a:lnTo>
                <a:lnTo>
                  <a:pt x="2049" y="885"/>
                </a:lnTo>
                <a:lnTo>
                  <a:pt x="2049" y="884"/>
                </a:lnTo>
                <a:lnTo>
                  <a:pt x="2049" y="880"/>
                </a:lnTo>
                <a:lnTo>
                  <a:pt x="2049" y="877"/>
                </a:lnTo>
                <a:lnTo>
                  <a:pt x="2049" y="876"/>
                </a:lnTo>
                <a:lnTo>
                  <a:pt x="2049" y="874"/>
                </a:lnTo>
                <a:lnTo>
                  <a:pt x="2048" y="873"/>
                </a:lnTo>
                <a:lnTo>
                  <a:pt x="2048" y="871"/>
                </a:lnTo>
                <a:lnTo>
                  <a:pt x="2048" y="870"/>
                </a:lnTo>
                <a:lnTo>
                  <a:pt x="2049" y="871"/>
                </a:lnTo>
                <a:lnTo>
                  <a:pt x="2049" y="871"/>
                </a:lnTo>
                <a:lnTo>
                  <a:pt x="2049" y="871"/>
                </a:lnTo>
                <a:lnTo>
                  <a:pt x="2049" y="870"/>
                </a:lnTo>
                <a:lnTo>
                  <a:pt x="2049" y="870"/>
                </a:lnTo>
                <a:lnTo>
                  <a:pt x="2048" y="869"/>
                </a:lnTo>
                <a:lnTo>
                  <a:pt x="2047" y="866"/>
                </a:lnTo>
                <a:lnTo>
                  <a:pt x="2047" y="865"/>
                </a:lnTo>
                <a:lnTo>
                  <a:pt x="2045" y="862"/>
                </a:lnTo>
                <a:lnTo>
                  <a:pt x="2045" y="862"/>
                </a:lnTo>
                <a:lnTo>
                  <a:pt x="2045" y="860"/>
                </a:lnTo>
                <a:lnTo>
                  <a:pt x="2041" y="858"/>
                </a:lnTo>
                <a:lnTo>
                  <a:pt x="2040" y="855"/>
                </a:lnTo>
                <a:lnTo>
                  <a:pt x="2037" y="855"/>
                </a:lnTo>
                <a:lnTo>
                  <a:pt x="2036" y="854"/>
                </a:lnTo>
                <a:lnTo>
                  <a:pt x="2036" y="854"/>
                </a:lnTo>
                <a:lnTo>
                  <a:pt x="2034" y="852"/>
                </a:lnTo>
                <a:lnTo>
                  <a:pt x="2033" y="849"/>
                </a:lnTo>
                <a:lnTo>
                  <a:pt x="2033" y="848"/>
                </a:lnTo>
                <a:lnTo>
                  <a:pt x="2033" y="844"/>
                </a:lnTo>
                <a:lnTo>
                  <a:pt x="2033" y="844"/>
                </a:lnTo>
                <a:lnTo>
                  <a:pt x="2033" y="843"/>
                </a:lnTo>
                <a:lnTo>
                  <a:pt x="2034" y="843"/>
                </a:lnTo>
                <a:lnTo>
                  <a:pt x="2034" y="843"/>
                </a:lnTo>
                <a:lnTo>
                  <a:pt x="2036" y="843"/>
                </a:lnTo>
                <a:lnTo>
                  <a:pt x="2034" y="841"/>
                </a:lnTo>
                <a:lnTo>
                  <a:pt x="2033" y="840"/>
                </a:lnTo>
                <a:lnTo>
                  <a:pt x="2032" y="840"/>
                </a:lnTo>
                <a:lnTo>
                  <a:pt x="2030" y="837"/>
                </a:lnTo>
                <a:lnTo>
                  <a:pt x="2027" y="830"/>
                </a:lnTo>
                <a:lnTo>
                  <a:pt x="2025" y="827"/>
                </a:lnTo>
                <a:lnTo>
                  <a:pt x="2025" y="825"/>
                </a:lnTo>
                <a:lnTo>
                  <a:pt x="2022" y="822"/>
                </a:lnTo>
                <a:lnTo>
                  <a:pt x="2019" y="816"/>
                </a:lnTo>
                <a:lnTo>
                  <a:pt x="2018" y="815"/>
                </a:lnTo>
                <a:lnTo>
                  <a:pt x="2018" y="811"/>
                </a:lnTo>
                <a:lnTo>
                  <a:pt x="2018" y="809"/>
                </a:lnTo>
                <a:lnTo>
                  <a:pt x="2016" y="809"/>
                </a:lnTo>
                <a:lnTo>
                  <a:pt x="2016" y="808"/>
                </a:lnTo>
                <a:lnTo>
                  <a:pt x="2015" y="807"/>
                </a:lnTo>
                <a:lnTo>
                  <a:pt x="2015" y="805"/>
                </a:lnTo>
                <a:lnTo>
                  <a:pt x="2015" y="804"/>
                </a:lnTo>
                <a:lnTo>
                  <a:pt x="2014" y="803"/>
                </a:lnTo>
                <a:lnTo>
                  <a:pt x="2014" y="801"/>
                </a:lnTo>
                <a:lnTo>
                  <a:pt x="2012" y="801"/>
                </a:lnTo>
                <a:lnTo>
                  <a:pt x="2011" y="800"/>
                </a:lnTo>
                <a:lnTo>
                  <a:pt x="2010" y="797"/>
                </a:lnTo>
                <a:lnTo>
                  <a:pt x="2008" y="796"/>
                </a:lnTo>
                <a:lnTo>
                  <a:pt x="2008" y="794"/>
                </a:lnTo>
                <a:lnTo>
                  <a:pt x="2008" y="794"/>
                </a:lnTo>
                <a:lnTo>
                  <a:pt x="2007" y="793"/>
                </a:lnTo>
                <a:lnTo>
                  <a:pt x="2005" y="792"/>
                </a:lnTo>
                <a:lnTo>
                  <a:pt x="2005" y="792"/>
                </a:lnTo>
                <a:lnTo>
                  <a:pt x="2005" y="789"/>
                </a:lnTo>
                <a:lnTo>
                  <a:pt x="2005" y="787"/>
                </a:lnTo>
                <a:lnTo>
                  <a:pt x="2005" y="787"/>
                </a:lnTo>
                <a:lnTo>
                  <a:pt x="2004" y="786"/>
                </a:lnTo>
                <a:lnTo>
                  <a:pt x="2003" y="785"/>
                </a:lnTo>
                <a:lnTo>
                  <a:pt x="2004" y="783"/>
                </a:lnTo>
                <a:lnTo>
                  <a:pt x="2004" y="782"/>
                </a:lnTo>
                <a:lnTo>
                  <a:pt x="2004" y="782"/>
                </a:lnTo>
                <a:lnTo>
                  <a:pt x="2005" y="780"/>
                </a:lnTo>
                <a:lnTo>
                  <a:pt x="2005" y="783"/>
                </a:lnTo>
                <a:lnTo>
                  <a:pt x="2007" y="786"/>
                </a:lnTo>
                <a:lnTo>
                  <a:pt x="2007" y="786"/>
                </a:lnTo>
                <a:lnTo>
                  <a:pt x="2007" y="787"/>
                </a:lnTo>
                <a:lnTo>
                  <a:pt x="2008" y="789"/>
                </a:lnTo>
                <a:lnTo>
                  <a:pt x="2010" y="790"/>
                </a:lnTo>
                <a:lnTo>
                  <a:pt x="2011" y="792"/>
                </a:lnTo>
                <a:lnTo>
                  <a:pt x="2011" y="793"/>
                </a:lnTo>
                <a:lnTo>
                  <a:pt x="2011" y="794"/>
                </a:lnTo>
                <a:lnTo>
                  <a:pt x="2011" y="796"/>
                </a:lnTo>
                <a:lnTo>
                  <a:pt x="2014" y="797"/>
                </a:lnTo>
                <a:lnTo>
                  <a:pt x="2015" y="798"/>
                </a:lnTo>
                <a:lnTo>
                  <a:pt x="2016" y="801"/>
                </a:lnTo>
                <a:lnTo>
                  <a:pt x="2019" y="803"/>
                </a:lnTo>
                <a:lnTo>
                  <a:pt x="2021" y="804"/>
                </a:lnTo>
                <a:lnTo>
                  <a:pt x="2022" y="803"/>
                </a:lnTo>
                <a:lnTo>
                  <a:pt x="2022" y="801"/>
                </a:lnTo>
                <a:lnTo>
                  <a:pt x="2023" y="800"/>
                </a:lnTo>
                <a:lnTo>
                  <a:pt x="2023" y="798"/>
                </a:lnTo>
                <a:lnTo>
                  <a:pt x="2025" y="794"/>
                </a:lnTo>
                <a:lnTo>
                  <a:pt x="2026" y="789"/>
                </a:lnTo>
                <a:lnTo>
                  <a:pt x="2026" y="787"/>
                </a:lnTo>
                <a:lnTo>
                  <a:pt x="2027" y="786"/>
                </a:lnTo>
                <a:lnTo>
                  <a:pt x="2027" y="786"/>
                </a:lnTo>
                <a:lnTo>
                  <a:pt x="2027" y="786"/>
                </a:lnTo>
                <a:lnTo>
                  <a:pt x="2027" y="787"/>
                </a:lnTo>
                <a:lnTo>
                  <a:pt x="2026" y="794"/>
                </a:lnTo>
                <a:lnTo>
                  <a:pt x="2026" y="796"/>
                </a:lnTo>
                <a:lnTo>
                  <a:pt x="2025" y="798"/>
                </a:lnTo>
                <a:lnTo>
                  <a:pt x="2025" y="800"/>
                </a:lnTo>
                <a:lnTo>
                  <a:pt x="2025" y="801"/>
                </a:lnTo>
                <a:lnTo>
                  <a:pt x="2026" y="800"/>
                </a:lnTo>
                <a:lnTo>
                  <a:pt x="2026" y="800"/>
                </a:lnTo>
                <a:lnTo>
                  <a:pt x="2029" y="801"/>
                </a:lnTo>
                <a:lnTo>
                  <a:pt x="2030" y="801"/>
                </a:lnTo>
                <a:lnTo>
                  <a:pt x="2032" y="804"/>
                </a:lnTo>
                <a:lnTo>
                  <a:pt x="2034" y="807"/>
                </a:lnTo>
                <a:lnTo>
                  <a:pt x="2036" y="809"/>
                </a:lnTo>
                <a:lnTo>
                  <a:pt x="2036" y="811"/>
                </a:lnTo>
                <a:lnTo>
                  <a:pt x="2038" y="812"/>
                </a:lnTo>
                <a:lnTo>
                  <a:pt x="2038" y="814"/>
                </a:lnTo>
                <a:lnTo>
                  <a:pt x="2040" y="816"/>
                </a:lnTo>
                <a:lnTo>
                  <a:pt x="2043" y="820"/>
                </a:lnTo>
                <a:lnTo>
                  <a:pt x="2044" y="822"/>
                </a:lnTo>
                <a:lnTo>
                  <a:pt x="2044" y="823"/>
                </a:lnTo>
                <a:lnTo>
                  <a:pt x="2045" y="825"/>
                </a:lnTo>
                <a:lnTo>
                  <a:pt x="2045" y="825"/>
                </a:lnTo>
                <a:lnTo>
                  <a:pt x="2047" y="826"/>
                </a:lnTo>
                <a:lnTo>
                  <a:pt x="2048" y="829"/>
                </a:lnTo>
                <a:lnTo>
                  <a:pt x="2049" y="830"/>
                </a:lnTo>
                <a:lnTo>
                  <a:pt x="2049" y="831"/>
                </a:lnTo>
                <a:lnTo>
                  <a:pt x="2049" y="831"/>
                </a:lnTo>
                <a:lnTo>
                  <a:pt x="2049" y="833"/>
                </a:lnTo>
                <a:lnTo>
                  <a:pt x="2049" y="834"/>
                </a:lnTo>
                <a:lnTo>
                  <a:pt x="2051" y="836"/>
                </a:lnTo>
                <a:lnTo>
                  <a:pt x="2051" y="837"/>
                </a:lnTo>
                <a:lnTo>
                  <a:pt x="2052" y="838"/>
                </a:lnTo>
                <a:lnTo>
                  <a:pt x="2054" y="838"/>
                </a:lnTo>
                <a:lnTo>
                  <a:pt x="2054" y="838"/>
                </a:lnTo>
                <a:lnTo>
                  <a:pt x="2055" y="840"/>
                </a:lnTo>
                <a:lnTo>
                  <a:pt x="2056" y="840"/>
                </a:lnTo>
                <a:lnTo>
                  <a:pt x="2056" y="841"/>
                </a:lnTo>
                <a:lnTo>
                  <a:pt x="2058" y="841"/>
                </a:lnTo>
                <a:lnTo>
                  <a:pt x="2059" y="843"/>
                </a:lnTo>
                <a:lnTo>
                  <a:pt x="2060" y="845"/>
                </a:lnTo>
                <a:lnTo>
                  <a:pt x="2062" y="847"/>
                </a:lnTo>
                <a:lnTo>
                  <a:pt x="2063" y="849"/>
                </a:lnTo>
                <a:lnTo>
                  <a:pt x="2065" y="849"/>
                </a:lnTo>
                <a:lnTo>
                  <a:pt x="2065" y="851"/>
                </a:lnTo>
                <a:lnTo>
                  <a:pt x="2065" y="852"/>
                </a:lnTo>
                <a:lnTo>
                  <a:pt x="2066" y="854"/>
                </a:lnTo>
                <a:lnTo>
                  <a:pt x="2065" y="854"/>
                </a:lnTo>
                <a:lnTo>
                  <a:pt x="2066" y="854"/>
                </a:lnTo>
                <a:lnTo>
                  <a:pt x="2066" y="854"/>
                </a:lnTo>
                <a:lnTo>
                  <a:pt x="2066" y="855"/>
                </a:lnTo>
                <a:lnTo>
                  <a:pt x="2067" y="856"/>
                </a:lnTo>
                <a:lnTo>
                  <a:pt x="2067" y="858"/>
                </a:lnTo>
                <a:lnTo>
                  <a:pt x="2067" y="859"/>
                </a:lnTo>
                <a:lnTo>
                  <a:pt x="2066" y="859"/>
                </a:lnTo>
                <a:lnTo>
                  <a:pt x="2066" y="862"/>
                </a:lnTo>
                <a:lnTo>
                  <a:pt x="2066" y="863"/>
                </a:lnTo>
                <a:lnTo>
                  <a:pt x="2066" y="865"/>
                </a:lnTo>
                <a:lnTo>
                  <a:pt x="2067" y="865"/>
                </a:lnTo>
                <a:lnTo>
                  <a:pt x="2067" y="866"/>
                </a:lnTo>
                <a:lnTo>
                  <a:pt x="2067" y="867"/>
                </a:lnTo>
                <a:lnTo>
                  <a:pt x="2067" y="869"/>
                </a:lnTo>
                <a:lnTo>
                  <a:pt x="2069" y="871"/>
                </a:lnTo>
                <a:lnTo>
                  <a:pt x="2071" y="874"/>
                </a:lnTo>
                <a:lnTo>
                  <a:pt x="2071" y="877"/>
                </a:lnTo>
                <a:lnTo>
                  <a:pt x="2073" y="877"/>
                </a:lnTo>
                <a:lnTo>
                  <a:pt x="2074" y="878"/>
                </a:lnTo>
                <a:lnTo>
                  <a:pt x="2077" y="878"/>
                </a:lnTo>
                <a:lnTo>
                  <a:pt x="2080" y="881"/>
                </a:lnTo>
                <a:lnTo>
                  <a:pt x="2081" y="882"/>
                </a:lnTo>
                <a:lnTo>
                  <a:pt x="2082" y="884"/>
                </a:lnTo>
                <a:lnTo>
                  <a:pt x="2082" y="884"/>
                </a:lnTo>
                <a:lnTo>
                  <a:pt x="2084" y="885"/>
                </a:lnTo>
                <a:lnTo>
                  <a:pt x="2084" y="885"/>
                </a:lnTo>
                <a:lnTo>
                  <a:pt x="2084" y="887"/>
                </a:lnTo>
                <a:lnTo>
                  <a:pt x="2087" y="891"/>
                </a:lnTo>
                <a:lnTo>
                  <a:pt x="2087" y="891"/>
                </a:lnTo>
                <a:lnTo>
                  <a:pt x="2087" y="892"/>
                </a:lnTo>
                <a:lnTo>
                  <a:pt x="2088" y="894"/>
                </a:lnTo>
                <a:lnTo>
                  <a:pt x="2088" y="895"/>
                </a:lnTo>
                <a:lnTo>
                  <a:pt x="2089" y="896"/>
                </a:lnTo>
                <a:lnTo>
                  <a:pt x="2091" y="899"/>
                </a:lnTo>
                <a:lnTo>
                  <a:pt x="2092" y="900"/>
                </a:lnTo>
                <a:lnTo>
                  <a:pt x="2092" y="902"/>
                </a:lnTo>
                <a:lnTo>
                  <a:pt x="2095" y="905"/>
                </a:lnTo>
                <a:lnTo>
                  <a:pt x="2098" y="906"/>
                </a:lnTo>
                <a:lnTo>
                  <a:pt x="2098" y="909"/>
                </a:lnTo>
                <a:lnTo>
                  <a:pt x="2099" y="910"/>
                </a:lnTo>
                <a:lnTo>
                  <a:pt x="2099" y="910"/>
                </a:lnTo>
                <a:lnTo>
                  <a:pt x="2100" y="911"/>
                </a:lnTo>
                <a:lnTo>
                  <a:pt x="2100" y="911"/>
                </a:lnTo>
                <a:lnTo>
                  <a:pt x="2100" y="913"/>
                </a:lnTo>
                <a:lnTo>
                  <a:pt x="2102" y="913"/>
                </a:lnTo>
                <a:lnTo>
                  <a:pt x="2102" y="914"/>
                </a:lnTo>
                <a:lnTo>
                  <a:pt x="2102" y="914"/>
                </a:lnTo>
                <a:lnTo>
                  <a:pt x="2102" y="916"/>
                </a:lnTo>
                <a:lnTo>
                  <a:pt x="2102" y="917"/>
                </a:lnTo>
                <a:lnTo>
                  <a:pt x="2103" y="920"/>
                </a:lnTo>
                <a:lnTo>
                  <a:pt x="2102" y="924"/>
                </a:lnTo>
                <a:lnTo>
                  <a:pt x="2102" y="927"/>
                </a:lnTo>
                <a:lnTo>
                  <a:pt x="2102" y="927"/>
                </a:lnTo>
                <a:lnTo>
                  <a:pt x="2102" y="928"/>
                </a:lnTo>
                <a:lnTo>
                  <a:pt x="2102" y="927"/>
                </a:lnTo>
                <a:lnTo>
                  <a:pt x="2102" y="927"/>
                </a:lnTo>
                <a:lnTo>
                  <a:pt x="2100" y="928"/>
                </a:lnTo>
                <a:lnTo>
                  <a:pt x="2103" y="929"/>
                </a:lnTo>
                <a:lnTo>
                  <a:pt x="2103" y="929"/>
                </a:lnTo>
                <a:lnTo>
                  <a:pt x="2103" y="931"/>
                </a:lnTo>
                <a:lnTo>
                  <a:pt x="2103" y="931"/>
                </a:lnTo>
                <a:lnTo>
                  <a:pt x="2103" y="931"/>
                </a:lnTo>
                <a:lnTo>
                  <a:pt x="2103" y="932"/>
                </a:lnTo>
                <a:lnTo>
                  <a:pt x="2103" y="932"/>
                </a:lnTo>
                <a:lnTo>
                  <a:pt x="2104" y="935"/>
                </a:lnTo>
                <a:lnTo>
                  <a:pt x="2104" y="935"/>
                </a:lnTo>
                <a:lnTo>
                  <a:pt x="2104" y="935"/>
                </a:lnTo>
                <a:lnTo>
                  <a:pt x="2104" y="936"/>
                </a:lnTo>
                <a:lnTo>
                  <a:pt x="2104" y="938"/>
                </a:lnTo>
                <a:lnTo>
                  <a:pt x="2104" y="939"/>
                </a:lnTo>
                <a:lnTo>
                  <a:pt x="2106" y="940"/>
                </a:lnTo>
                <a:lnTo>
                  <a:pt x="2107" y="943"/>
                </a:lnTo>
                <a:lnTo>
                  <a:pt x="2107" y="943"/>
                </a:lnTo>
                <a:lnTo>
                  <a:pt x="2106" y="947"/>
                </a:lnTo>
                <a:lnTo>
                  <a:pt x="2109" y="951"/>
                </a:lnTo>
                <a:lnTo>
                  <a:pt x="2109" y="953"/>
                </a:lnTo>
                <a:lnTo>
                  <a:pt x="2110" y="951"/>
                </a:lnTo>
                <a:lnTo>
                  <a:pt x="2113" y="953"/>
                </a:lnTo>
                <a:lnTo>
                  <a:pt x="2113" y="953"/>
                </a:lnTo>
                <a:lnTo>
                  <a:pt x="2114" y="953"/>
                </a:lnTo>
                <a:lnTo>
                  <a:pt x="2115" y="953"/>
                </a:lnTo>
                <a:lnTo>
                  <a:pt x="2117" y="953"/>
                </a:lnTo>
                <a:lnTo>
                  <a:pt x="2117" y="953"/>
                </a:lnTo>
                <a:lnTo>
                  <a:pt x="2120" y="951"/>
                </a:lnTo>
                <a:lnTo>
                  <a:pt x="2121" y="951"/>
                </a:lnTo>
                <a:lnTo>
                  <a:pt x="2122" y="951"/>
                </a:lnTo>
                <a:lnTo>
                  <a:pt x="2124" y="951"/>
                </a:lnTo>
                <a:lnTo>
                  <a:pt x="2124" y="950"/>
                </a:lnTo>
                <a:lnTo>
                  <a:pt x="2125" y="949"/>
                </a:lnTo>
                <a:lnTo>
                  <a:pt x="2126" y="949"/>
                </a:lnTo>
                <a:lnTo>
                  <a:pt x="2128" y="947"/>
                </a:lnTo>
                <a:lnTo>
                  <a:pt x="2129" y="946"/>
                </a:lnTo>
                <a:lnTo>
                  <a:pt x="2132" y="946"/>
                </a:lnTo>
                <a:lnTo>
                  <a:pt x="2135" y="946"/>
                </a:lnTo>
                <a:lnTo>
                  <a:pt x="2137" y="946"/>
                </a:lnTo>
                <a:lnTo>
                  <a:pt x="2139" y="945"/>
                </a:lnTo>
                <a:lnTo>
                  <a:pt x="2140" y="945"/>
                </a:lnTo>
                <a:lnTo>
                  <a:pt x="2142" y="945"/>
                </a:lnTo>
                <a:lnTo>
                  <a:pt x="2144" y="943"/>
                </a:lnTo>
                <a:lnTo>
                  <a:pt x="2146" y="943"/>
                </a:lnTo>
                <a:lnTo>
                  <a:pt x="2148" y="940"/>
                </a:lnTo>
                <a:lnTo>
                  <a:pt x="2150" y="940"/>
                </a:lnTo>
                <a:lnTo>
                  <a:pt x="2151" y="939"/>
                </a:lnTo>
                <a:lnTo>
                  <a:pt x="2151" y="939"/>
                </a:lnTo>
                <a:lnTo>
                  <a:pt x="2154" y="940"/>
                </a:lnTo>
                <a:lnTo>
                  <a:pt x="2157" y="939"/>
                </a:lnTo>
                <a:lnTo>
                  <a:pt x="2158" y="939"/>
                </a:lnTo>
                <a:lnTo>
                  <a:pt x="2158" y="939"/>
                </a:lnTo>
                <a:lnTo>
                  <a:pt x="2159" y="939"/>
                </a:lnTo>
                <a:lnTo>
                  <a:pt x="2161" y="938"/>
                </a:lnTo>
                <a:lnTo>
                  <a:pt x="2161" y="936"/>
                </a:lnTo>
                <a:lnTo>
                  <a:pt x="2162" y="935"/>
                </a:lnTo>
                <a:lnTo>
                  <a:pt x="2162" y="935"/>
                </a:lnTo>
                <a:lnTo>
                  <a:pt x="2165" y="934"/>
                </a:lnTo>
                <a:lnTo>
                  <a:pt x="2166" y="932"/>
                </a:lnTo>
                <a:lnTo>
                  <a:pt x="2170" y="932"/>
                </a:lnTo>
                <a:lnTo>
                  <a:pt x="2172" y="932"/>
                </a:lnTo>
                <a:lnTo>
                  <a:pt x="2175" y="931"/>
                </a:lnTo>
                <a:lnTo>
                  <a:pt x="2176" y="929"/>
                </a:lnTo>
                <a:lnTo>
                  <a:pt x="2180" y="929"/>
                </a:lnTo>
                <a:lnTo>
                  <a:pt x="2183" y="928"/>
                </a:lnTo>
                <a:lnTo>
                  <a:pt x="2186" y="927"/>
                </a:lnTo>
                <a:lnTo>
                  <a:pt x="2187" y="927"/>
                </a:lnTo>
                <a:lnTo>
                  <a:pt x="2187" y="925"/>
                </a:lnTo>
                <a:lnTo>
                  <a:pt x="2188" y="925"/>
                </a:lnTo>
                <a:lnTo>
                  <a:pt x="2190" y="925"/>
                </a:lnTo>
                <a:lnTo>
                  <a:pt x="2191" y="924"/>
                </a:lnTo>
                <a:lnTo>
                  <a:pt x="2193" y="924"/>
                </a:lnTo>
                <a:lnTo>
                  <a:pt x="2193" y="922"/>
                </a:lnTo>
                <a:lnTo>
                  <a:pt x="2191" y="921"/>
                </a:lnTo>
                <a:lnTo>
                  <a:pt x="2193" y="918"/>
                </a:lnTo>
                <a:lnTo>
                  <a:pt x="2193" y="917"/>
                </a:lnTo>
                <a:lnTo>
                  <a:pt x="2194" y="917"/>
                </a:lnTo>
                <a:lnTo>
                  <a:pt x="2195" y="916"/>
                </a:lnTo>
                <a:lnTo>
                  <a:pt x="2201" y="914"/>
                </a:lnTo>
                <a:lnTo>
                  <a:pt x="2202" y="913"/>
                </a:lnTo>
                <a:lnTo>
                  <a:pt x="2205" y="913"/>
                </a:lnTo>
                <a:lnTo>
                  <a:pt x="2206" y="911"/>
                </a:lnTo>
                <a:lnTo>
                  <a:pt x="2209" y="911"/>
                </a:lnTo>
                <a:lnTo>
                  <a:pt x="2209" y="910"/>
                </a:lnTo>
                <a:lnTo>
                  <a:pt x="2213" y="910"/>
                </a:lnTo>
                <a:lnTo>
                  <a:pt x="2215" y="910"/>
                </a:lnTo>
                <a:lnTo>
                  <a:pt x="2216" y="910"/>
                </a:lnTo>
                <a:lnTo>
                  <a:pt x="2216" y="911"/>
                </a:lnTo>
                <a:lnTo>
                  <a:pt x="2219" y="910"/>
                </a:lnTo>
                <a:lnTo>
                  <a:pt x="2220" y="909"/>
                </a:lnTo>
                <a:lnTo>
                  <a:pt x="2221" y="907"/>
                </a:lnTo>
                <a:lnTo>
                  <a:pt x="2221" y="907"/>
                </a:lnTo>
                <a:lnTo>
                  <a:pt x="2221" y="906"/>
                </a:lnTo>
                <a:lnTo>
                  <a:pt x="2220" y="906"/>
                </a:lnTo>
                <a:lnTo>
                  <a:pt x="2221" y="905"/>
                </a:lnTo>
                <a:lnTo>
                  <a:pt x="2223" y="903"/>
                </a:lnTo>
                <a:lnTo>
                  <a:pt x="2224" y="902"/>
                </a:lnTo>
                <a:lnTo>
                  <a:pt x="2228" y="902"/>
                </a:lnTo>
                <a:lnTo>
                  <a:pt x="2231" y="902"/>
                </a:lnTo>
                <a:lnTo>
                  <a:pt x="2231" y="900"/>
                </a:lnTo>
                <a:lnTo>
                  <a:pt x="2234" y="899"/>
                </a:lnTo>
                <a:lnTo>
                  <a:pt x="2234" y="895"/>
                </a:lnTo>
                <a:lnTo>
                  <a:pt x="2235" y="894"/>
                </a:lnTo>
                <a:lnTo>
                  <a:pt x="2237" y="894"/>
                </a:lnTo>
                <a:lnTo>
                  <a:pt x="2239" y="892"/>
                </a:lnTo>
                <a:lnTo>
                  <a:pt x="2242" y="892"/>
                </a:lnTo>
                <a:lnTo>
                  <a:pt x="2243" y="892"/>
                </a:lnTo>
                <a:lnTo>
                  <a:pt x="2245" y="891"/>
                </a:lnTo>
                <a:lnTo>
                  <a:pt x="2245" y="891"/>
                </a:lnTo>
                <a:lnTo>
                  <a:pt x="2245" y="889"/>
                </a:lnTo>
                <a:lnTo>
                  <a:pt x="2245" y="889"/>
                </a:lnTo>
                <a:lnTo>
                  <a:pt x="2245" y="887"/>
                </a:lnTo>
                <a:lnTo>
                  <a:pt x="2245" y="885"/>
                </a:lnTo>
                <a:lnTo>
                  <a:pt x="2245" y="885"/>
                </a:lnTo>
                <a:lnTo>
                  <a:pt x="2245" y="884"/>
                </a:lnTo>
                <a:lnTo>
                  <a:pt x="2245" y="882"/>
                </a:lnTo>
                <a:lnTo>
                  <a:pt x="2245" y="880"/>
                </a:lnTo>
                <a:lnTo>
                  <a:pt x="2246" y="878"/>
                </a:lnTo>
                <a:lnTo>
                  <a:pt x="2246" y="878"/>
                </a:lnTo>
                <a:lnTo>
                  <a:pt x="2248" y="876"/>
                </a:lnTo>
                <a:lnTo>
                  <a:pt x="2249" y="876"/>
                </a:lnTo>
                <a:lnTo>
                  <a:pt x="2249" y="876"/>
                </a:lnTo>
                <a:lnTo>
                  <a:pt x="2249" y="877"/>
                </a:lnTo>
                <a:lnTo>
                  <a:pt x="2249" y="877"/>
                </a:lnTo>
                <a:lnTo>
                  <a:pt x="2249" y="877"/>
                </a:lnTo>
                <a:lnTo>
                  <a:pt x="2250" y="877"/>
                </a:lnTo>
                <a:lnTo>
                  <a:pt x="2252" y="877"/>
                </a:lnTo>
                <a:lnTo>
                  <a:pt x="2252" y="877"/>
                </a:lnTo>
                <a:lnTo>
                  <a:pt x="2253" y="873"/>
                </a:lnTo>
                <a:lnTo>
                  <a:pt x="2256" y="870"/>
                </a:lnTo>
                <a:lnTo>
                  <a:pt x="2257" y="869"/>
                </a:lnTo>
                <a:lnTo>
                  <a:pt x="2260" y="867"/>
                </a:lnTo>
                <a:lnTo>
                  <a:pt x="2260" y="867"/>
                </a:lnTo>
                <a:lnTo>
                  <a:pt x="2261" y="863"/>
                </a:lnTo>
                <a:lnTo>
                  <a:pt x="2263" y="862"/>
                </a:lnTo>
                <a:lnTo>
                  <a:pt x="2263" y="862"/>
                </a:lnTo>
                <a:lnTo>
                  <a:pt x="2264" y="859"/>
                </a:lnTo>
                <a:lnTo>
                  <a:pt x="2264" y="859"/>
                </a:lnTo>
                <a:lnTo>
                  <a:pt x="2264" y="858"/>
                </a:lnTo>
                <a:lnTo>
                  <a:pt x="2264" y="856"/>
                </a:lnTo>
                <a:lnTo>
                  <a:pt x="2263" y="856"/>
                </a:lnTo>
                <a:lnTo>
                  <a:pt x="2261" y="856"/>
                </a:lnTo>
                <a:lnTo>
                  <a:pt x="2260" y="855"/>
                </a:lnTo>
                <a:lnTo>
                  <a:pt x="2260" y="854"/>
                </a:lnTo>
                <a:lnTo>
                  <a:pt x="2259" y="852"/>
                </a:lnTo>
                <a:lnTo>
                  <a:pt x="2257" y="851"/>
                </a:lnTo>
                <a:lnTo>
                  <a:pt x="2256" y="849"/>
                </a:lnTo>
                <a:lnTo>
                  <a:pt x="2256" y="848"/>
                </a:lnTo>
                <a:lnTo>
                  <a:pt x="2254" y="848"/>
                </a:lnTo>
                <a:lnTo>
                  <a:pt x="2254" y="847"/>
                </a:lnTo>
                <a:lnTo>
                  <a:pt x="2253" y="845"/>
                </a:lnTo>
                <a:lnTo>
                  <a:pt x="2252" y="845"/>
                </a:lnTo>
                <a:lnTo>
                  <a:pt x="2250" y="845"/>
                </a:lnTo>
                <a:lnTo>
                  <a:pt x="2250" y="845"/>
                </a:lnTo>
                <a:lnTo>
                  <a:pt x="2248" y="845"/>
                </a:lnTo>
                <a:lnTo>
                  <a:pt x="2245" y="844"/>
                </a:lnTo>
                <a:lnTo>
                  <a:pt x="2243" y="844"/>
                </a:lnTo>
                <a:lnTo>
                  <a:pt x="2239" y="843"/>
                </a:lnTo>
                <a:lnTo>
                  <a:pt x="2239" y="843"/>
                </a:lnTo>
                <a:lnTo>
                  <a:pt x="2237" y="840"/>
                </a:lnTo>
                <a:lnTo>
                  <a:pt x="2235" y="838"/>
                </a:lnTo>
                <a:lnTo>
                  <a:pt x="2234" y="837"/>
                </a:lnTo>
                <a:lnTo>
                  <a:pt x="2232" y="834"/>
                </a:lnTo>
                <a:lnTo>
                  <a:pt x="2231" y="831"/>
                </a:lnTo>
                <a:lnTo>
                  <a:pt x="2231" y="831"/>
                </a:lnTo>
                <a:lnTo>
                  <a:pt x="2231" y="826"/>
                </a:lnTo>
                <a:lnTo>
                  <a:pt x="2231" y="825"/>
                </a:lnTo>
                <a:lnTo>
                  <a:pt x="2231" y="825"/>
                </a:lnTo>
                <a:lnTo>
                  <a:pt x="2231" y="825"/>
                </a:lnTo>
                <a:lnTo>
                  <a:pt x="2231" y="823"/>
                </a:lnTo>
                <a:lnTo>
                  <a:pt x="2232" y="820"/>
                </a:lnTo>
                <a:lnTo>
                  <a:pt x="2232" y="819"/>
                </a:lnTo>
                <a:lnTo>
                  <a:pt x="2232" y="819"/>
                </a:lnTo>
                <a:lnTo>
                  <a:pt x="2232" y="818"/>
                </a:lnTo>
                <a:lnTo>
                  <a:pt x="2231" y="818"/>
                </a:lnTo>
                <a:lnTo>
                  <a:pt x="2231" y="819"/>
                </a:lnTo>
                <a:lnTo>
                  <a:pt x="2231" y="819"/>
                </a:lnTo>
                <a:lnTo>
                  <a:pt x="2230" y="819"/>
                </a:lnTo>
                <a:lnTo>
                  <a:pt x="2230" y="819"/>
                </a:lnTo>
                <a:lnTo>
                  <a:pt x="2230" y="819"/>
                </a:lnTo>
                <a:lnTo>
                  <a:pt x="2228" y="820"/>
                </a:lnTo>
                <a:lnTo>
                  <a:pt x="2228" y="822"/>
                </a:lnTo>
                <a:lnTo>
                  <a:pt x="2228" y="823"/>
                </a:lnTo>
                <a:lnTo>
                  <a:pt x="2227" y="823"/>
                </a:lnTo>
                <a:lnTo>
                  <a:pt x="2223" y="827"/>
                </a:lnTo>
                <a:lnTo>
                  <a:pt x="2223" y="827"/>
                </a:lnTo>
                <a:lnTo>
                  <a:pt x="2221" y="829"/>
                </a:lnTo>
                <a:lnTo>
                  <a:pt x="2221" y="829"/>
                </a:lnTo>
                <a:lnTo>
                  <a:pt x="2219" y="831"/>
                </a:lnTo>
                <a:lnTo>
                  <a:pt x="2216" y="834"/>
                </a:lnTo>
                <a:lnTo>
                  <a:pt x="2215" y="834"/>
                </a:lnTo>
                <a:lnTo>
                  <a:pt x="2215" y="836"/>
                </a:lnTo>
                <a:lnTo>
                  <a:pt x="2215" y="836"/>
                </a:lnTo>
                <a:lnTo>
                  <a:pt x="2215" y="837"/>
                </a:lnTo>
                <a:lnTo>
                  <a:pt x="2213" y="837"/>
                </a:lnTo>
                <a:lnTo>
                  <a:pt x="2213" y="838"/>
                </a:lnTo>
                <a:lnTo>
                  <a:pt x="2213" y="838"/>
                </a:lnTo>
                <a:lnTo>
                  <a:pt x="2212" y="840"/>
                </a:lnTo>
                <a:lnTo>
                  <a:pt x="2210" y="840"/>
                </a:lnTo>
                <a:lnTo>
                  <a:pt x="2208" y="841"/>
                </a:lnTo>
                <a:lnTo>
                  <a:pt x="2208" y="841"/>
                </a:lnTo>
                <a:lnTo>
                  <a:pt x="2202" y="841"/>
                </a:lnTo>
                <a:lnTo>
                  <a:pt x="2199" y="840"/>
                </a:lnTo>
                <a:lnTo>
                  <a:pt x="2197" y="840"/>
                </a:lnTo>
                <a:lnTo>
                  <a:pt x="2195" y="841"/>
                </a:lnTo>
                <a:lnTo>
                  <a:pt x="2193" y="843"/>
                </a:lnTo>
                <a:lnTo>
                  <a:pt x="2191" y="843"/>
                </a:lnTo>
                <a:lnTo>
                  <a:pt x="2188" y="843"/>
                </a:lnTo>
                <a:lnTo>
                  <a:pt x="2188" y="841"/>
                </a:lnTo>
                <a:lnTo>
                  <a:pt x="2188" y="841"/>
                </a:lnTo>
                <a:lnTo>
                  <a:pt x="2187" y="840"/>
                </a:lnTo>
                <a:lnTo>
                  <a:pt x="2187" y="840"/>
                </a:lnTo>
                <a:lnTo>
                  <a:pt x="2187" y="840"/>
                </a:lnTo>
                <a:lnTo>
                  <a:pt x="2186" y="838"/>
                </a:lnTo>
                <a:lnTo>
                  <a:pt x="2186" y="838"/>
                </a:lnTo>
                <a:lnTo>
                  <a:pt x="2186" y="838"/>
                </a:lnTo>
                <a:lnTo>
                  <a:pt x="2186" y="838"/>
                </a:lnTo>
                <a:lnTo>
                  <a:pt x="2184" y="838"/>
                </a:lnTo>
                <a:lnTo>
                  <a:pt x="2184" y="838"/>
                </a:lnTo>
                <a:lnTo>
                  <a:pt x="2183" y="838"/>
                </a:lnTo>
                <a:lnTo>
                  <a:pt x="2184" y="837"/>
                </a:lnTo>
                <a:lnTo>
                  <a:pt x="2184" y="837"/>
                </a:lnTo>
                <a:lnTo>
                  <a:pt x="2184" y="836"/>
                </a:lnTo>
                <a:lnTo>
                  <a:pt x="2184" y="836"/>
                </a:lnTo>
                <a:lnTo>
                  <a:pt x="2183" y="836"/>
                </a:lnTo>
                <a:lnTo>
                  <a:pt x="2184" y="836"/>
                </a:lnTo>
                <a:lnTo>
                  <a:pt x="2184" y="836"/>
                </a:lnTo>
                <a:lnTo>
                  <a:pt x="2186" y="833"/>
                </a:lnTo>
                <a:lnTo>
                  <a:pt x="2186" y="831"/>
                </a:lnTo>
                <a:lnTo>
                  <a:pt x="2186" y="831"/>
                </a:lnTo>
                <a:lnTo>
                  <a:pt x="2186" y="830"/>
                </a:lnTo>
                <a:lnTo>
                  <a:pt x="2186" y="829"/>
                </a:lnTo>
                <a:lnTo>
                  <a:pt x="2186" y="827"/>
                </a:lnTo>
                <a:lnTo>
                  <a:pt x="2186" y="827"/>
                </a:lnTo>
                <a:lnTo>
                  <a:pt x="2186" y="826"/>
                </a:lnTo>
                <a:lnTo>
                  <a:pt x="2186" y="825"/>
                </a:lnTo>
                <a:lnTo>
                  <a:pt x="2186" y="825"/>
                </a:lnTo>
                <a:lnTo>
                  <a:pt x="2186" y="823"/>
                </a:lnTo>
                <a:lnTo>
                  <a:pt x="2184" y="822"/>
                </a:lnTo>
                <a:lnTo>
                  <a:pt x="2183" y="820"/>
                </a:lnTo>
                <a:lnTo>
                  <a:pt x="2181" y="820"/>
                </a:lnTo>
                <a:lnTo>
                  <a:pt x="2180" y="822"/>
                </a:lnTo>
                <a:lnTo>
                  <a:pt x="2179" y="825"/>
                </a:lnTo>
                <a:lnTo>
                  <a:pt x="2179" y="826"/>
                </a:lnTo>
                <a:lnTo>
                  <a:pt x="2179" y="827"/>
                </a:lnTo>
                <a:lnTo>
                  <a:pt x="2179" y="827"/>
                </a:lnTo>
                <a:lnTo>
                  <a:pt x="2177" y="827"/>
                </a:lnTo>
                <a:lnTo>
                  <a:pt x="2179" y="830"/>
                </a:lnTo>
                <a:lnTo>
                  <a:pt x="2179" y="833"/>
                </a:lnTo>
                <a:lnTo>
                  <a:pt x="2179" y="833"/>
                </a:lnTo>
                <a:lnTo>
                  <a:pt x="2179" y="834"/>
                </a:lnTo>
                <a:lnTo>
                  <a:pt x="2177" y="833"/>
                </a:lnTo>
                <a:lnTo>
                  <a:pt x="2177" y="831"/>
                </a:lnTo>
                <a:lnTo>
                  <a:pt x="2176" y="831"/>
                </a:lnTo>
                <a:lnTo>
                  <a:pt x="2176" y="829"/>
                </a:lnTo>
                <a:lnTo>
                  <a:pt x="2175" y="827"/>
                </a:lnTo>
                <a:lnTo>
                  <a:pt x="2173" y="826"/>
                </a:lnTo>
                <a:lnTo>
                  <a:pt x="2173" y="826"/>
                </a:lnTo>
                <a:lnTo>
                  <a:pt x="2173" y="825"/>
                </a:lnTo>
                <a:lnTo>
                  <a:pt x="2172" y="823"/>
                </a:lnTo>
                <a:lnTo>
                  <a:pt x="2172" y="822"/>
                </a:lnTo>
                <a:lnTo>
                  <a:pt x="2170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3" y="819"/>
                </a:lnTo>
                <a:lnTo>
                  <a:pt x="2173" y="818"/>
                </a:lnTo>
                <a:lnTo>
                  <a:pt x="2172" y="818"/>
                </a:lnTo>
                <a:lnTo>
                  <a:pt x="2170" y="816"/>
                </a:lnTo>
                <a:lnTo>
                  <a:pt x="2170" y="815"/>
                </a:lnTo>
                <a:lnTo>
                  <a:pt x="2170" y="815"/>
                </a:lnTo>
                <a:lnTo>
                  <a:pt x="2170" y="815"/>
                </a:lnTo>
                <a:lnTo>
                  <a:pt x="2172" y="815"/>
                </a:lnTo>
                <a:lnTo>
                  <a:pt x="2172" y="815"/>
                </a:lnTo>
                <a:lnTo>
                  <a:pt x="2172" y="815"/>
                </a:lnTo>
                <a:lnTo>
                  <a:pt x="2170" y="814"/>
                </a:lnTo>
                <a:lnTo>
                  <a:pt x="2168" y="812"/>
                </a:lnTo>
                <a:lnTo>
                  <a:pt x="2166" y="809"/>
                </a:lnTo>
                <a:lnTo>
                  <a:pt x="2165" y="809"/>
                </a:lnTo>
                <a:lnTo>
                  <a:pt x="2164" y="808"/>
                </a:lnTo>
                <a:lnTo>
                  <a:pt x="2164" y="807"/>
                </a:lnTo>
                <a:lnTo>
                  <a:pt x="2164" y="807"/>
                </a:lnTo>
                <a:lnTo>
                  <a:pt x="2162" y="807"/>
                </a:lnTo>
                <a:lnTo>
                  <a:pt x="2162" y="807"/>
                </a:lnTo>
                <a:lnTo>
                  <a:pt x="2161" y="805"/>
                </a:lnTo>
                <a:lnTo>
                  <a:pt x="2159" y="804"/>
                </a:lnTo>
                <a:lnTo>
                  <a:pt x="2159" y="804"/>
                </a:lnTo>
                <a:lnTo>
                  <a:pt x="2159" y="804"/>
                </a:lnTo>
                <a:lnTo>
                  <a:pt x="2159" y="803"/>
                </a:lnTo>
                <a:lnTo>
                  <a:pt x="2159" y="801"/>
                </a:lnTo>
                <a:lnTo>
                  <a:pt x="2158" y="800"/>
                </a:lnTo>
                <a:lnTo>
                  <a:pt x="2157" y="798"/>
                </a:lnTo>
                <a:lnTo>
                  <a:pt x="2157" y="797"/>
                </a:lnTo>
                <a:lnTo>
                  <a:pt x="2155" y="796"/>
                </a:lnTo>
                <a:lnTo>
                  <a:pt x="2155" y="794"/>
                </a:lnTo>
                <a:lnTo>
                  <a:pt x="2155" y="794"/>
                </a:lnTo>
                <a:lnTo>
                  <a:pt x="2155" y="794"/>
                </a:lnTo>
                <a:lnTo>
                  <a:pt x="2154" y="792"/>
                </a:lnTo>
                <a:lnTo>
                  <a:pt x="2154" y="792"/>
                </a:lnTo>
                <a:lnTo>
                  <a:pt x="2153" y="789"/>
                </a:lnTo>
                <a:lnTo>
                  <a:pt x="2153" y="789"/>
                </a:lnTo>
                <a:lnTo>
                  <a:pt x="2153" y="787"/>
                </a:lnTo>
                <a:lnTo>
                  <a:pt x="2151" y="787"/>
                </a:lnTo>
                <a:lnTo>
                  <a:pt x="2151" y="787"/>
                </a:lnTo>
                <a:lnTo>
                  <a:pt x="2150" y="787"/>
                </a:lnTo>
                <a:lnTo>
                  <a:pt x="2150" y="787"/>
                </a:lnTo>
                <a:lnTo>
                  <a:pt x="2150" y="787"/>
                </a:lnTo>
                <a:lnTo>
                  <a:pt x="2150" y="786"/>
                </a:lnTo>
                <a:lnTo>
                  <a:pt x="2151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3"/>
                </a:lnTo>
                <a:lnTo>
                  <a:pt x="2151" y="783"/>
                </a:lnTo>
                <a:lnTo>
                  <a:pt x="2151" y="782"/>
                </a:lnTo>
                <a:lnTo>
                  <a:pt x="2151" y="780"/>
                </a:lnTo>
                <a:lnTo>
                  <a:pt x="2151" y="780"/>
                </a:lnTo>
                <a:lnTo>
                  <a:pt x="2153" y="780"/>
                </a:lnTo>
                <a:lnTo>
                  <a:pt x="2153" y="780"/>
                </a:lnTo>
                <a:lnTo>
                  <a:pt x="2155" y="782"/>
                </a:lnTo>
                <a:lnTo>
                  <a:pt x="2157" y="782"/>
                </a:lnTo>
                <a:lnTo>
                  <a:pt x="2157" y="782"/>
                </a:lnTo>
                <a:lnTo>
                  <a:pt x="2158" y="780"/>
                </a:lnTo>
                <a:lnTo>
                  <a:pt x="2158" y="780"/>
                </a:lnTo>
                <a:lnTo>
                  <a:pt x="2159" y="780"/>
                </a:lnTo>
                <a:lnTo>
                  <a:pt x="2159" y="780"/>
                </a:lnTo>
                <a:lnTo>
                  <a:pt x="2161" y="779"/>
                </a:lnTo>
                <a:lnTo>
                  <a:pt x="2161" y="778"/>
                </a:lnTo>
                <a:lnTo>
                  <a:pt x="2161" y="778"/>
                </a:lnTo>
                <a:lnTo>
                  <a:pt x="2161" y="776"/>
                </a:lnTo>
                <a:lnTo>
                  <a:pt x="2162" y="776"/>
                </a:lnTo>
                <a:lnTo>
                  <a:pt x="2161" y="775"/>
                </a:lnTo>
                <a:lnTo>
                  <a:pt x="2162" y="775"/>
                </a:lnTo>
                <a:lnTo>
                  <a:pt x="2164" y="776"/>
                </a:lnTo>
                <a:lnTo>
                  <a:pt x="2164" y="776"/>
                </a:lnTo>
                <a:lnTo>
                  <a:pt x="2164" y="776"/>
                </a:lnTo>
                <a:lnTo>
                  <a:pt x="2162" y="776"/>
                </a:lnTo>
                <a:lnTo>
                  <a:pt x="2162" y="776"/>
                </a:lnTo>
                <a:lnTo>
                  <a:pt x="2161" y="776"/>
                </a:lnTo>
                <a:lnTo>
                  <a:pt x="2162" y="778"/>
                </a:lnTo>
                <a:lnTo>
                  <a:pt x="2162" y="778"/>
                </a:lnTo>
                <a:lnTo>
                  <a:pt x="2165" y="779"/>
                </a:lnTo>
                <a:lnTo>
                  <a:pt x="2166" y="780"/>
                </a:lnTo>
                <a:lnTo>
                  <a:pt x="2170" y="779"/>
                </a:lnTo>
                <a:lnTo>
                  <a:pt x="2172" y="779"/>
                </a:lnTo>
                <a:lnTo>
                  <a:pt x="2172" y="780"/>
                </a:lnTo>
                <a:lnTo>
                  <a:pt x="2172" y="782"/>
                </a:lnTo>
                <a:lnTo>
                  <a:pt x="2173" y="782"/>
                </a:lnTo>
                <a:lnTo>
                  <a:pt x="2175" y="785"/>
                </a:lnTo>
                <a:lnTo>
                  <a:pt x="2176" y="786"/>
                </a:lnTo>
                <a:lnTo>
                  <a:pt x="2177" y="787"/>
                </a:lnTo>
                <a:lnTo>
                  <a:pt x="2177" y="787"/>
                </a:lnTo>
                <a:lnTo>
                  <a:pt x="2177" y="789"/>
                </a:lnTo>
                <a:lnTo>
                  <a:pt x="2177" y="790"/>
                </a:lnTo>
                <a:lnTo>
                  <a:pt x="2179" y="790"/>
                </a:lnTo>
                <a:lnTo>
                  <a:pt x="2179" y="790"/>
                </a:lnTo>
                <a:lnTo>
                  <a:pt x="2179" y="792"/>
                </a:lnTo>
                <a:lnTo>
                  <a:pt x="2179" y="792"/>
                </a:lnTo>
                <a:lnTo>
                  <a:pt x="2179" y="793"/>
                </a:lnTo>
                <a:lnTo>
                  <a:pt x="2180" y="793"/>
                </a:lnTo>
                <a:lnTo>
                  <a:pt x="2181" y="794"/>
                </a:lnTo>
                <a:lnTo>
                  <a:pt x="2181" y="796"/>
                </a:lnTo>
                <a:lnTo>
                  <a:pt x="2181" y="797"/>
                </a:lnTo>
                <a:lnTo>
                  <a:pt x="2183" y="800"/>
                </a:lnTo>
                <a:lnTo>
                  <a:pt x="2183" y="800"/>
                </a:lnTo>
                <a:lnTo>
                  <a:pt x="2186" y="803"/>
                </a:lnTo>
                <a:lnTo>
                  <a:pt x="2186" y="803"/>
                </a:lnTo>
                <a:lnTo>
                  <a:pt x="2187" y="803"/>
                </a:lnTo>
                <a:lnTo>
                  <a:pt x="2188" y="803"/>
                </a:lnTo>
                <a:lnTo>
                  <a:pt x="2190" y="803"/>
                </a:lnTo>
                <a:lnTo>
                  <a:pt x="2191" y="804"/>
                </a:lnTo>
                <a:lnTo>
                  <a:pt x="2194" y="805"/>
                </a:lnTo>
                <a:lnTo>
                  <a:pt x="2195" y="807"/>
                </a:lnTo>
                <a:lnTo>
                  <a:pt x="2195" y="808"/>
                </a:lnTo>
                <a:lnTo>
                  <a:pt x="2197" y="808"/>
                </a:lnTo>
                <a:lnTo>
                  <a:pt x="2199" y="811"/>
                </a:lnTo>
                <a:lnTo>
                  <a:pt x="2202" y="812"/>
                </a:lnTo>
                <a:lnTo>
                  <a:pt x="2204" y="812"/>
                </a:lnTo>
                <a:lnTo>
                  <a:pt x="2204" y="814"/>
                </a:lnTo>
                <a:lnTo>
                  <a:pt x="2206" y="815"/>
                </a:lnTo>
                <a:lnTo>
                  <a:pt x="2208" y="815"/>
                </a:lnTo>
                <a:lnTo>
                  <a:pt x="2209" y="815"/>
                </a:lnTo>
                <a:lnTo>
                  <a:pt x="2212" y="815"/>
                </a:lnTo>
                <a:lnTo>
                  <a:pt x="2215" y="816"/>
                </a:lnTo>
                <a:lnTo>
                  <a:pt x="2215" y="816"/>
                </a:lnTo>
                <a:lnTo>
                  <a:pt x="2216" y="816"/>
                </a:lnTo>
                <a:lnTo>
                  <a:pt x="2217" y="816"/>
                </a:lnTo>
                <a:lnTo>
                  <a:pt x="2220" y="815"/>
                </a:lnTo>
                <a:lnTo>
                  <a:pt x="2221" y="814"/>
                </a:lnTo>
                <a:lnTo>
                  <a:pt x="2223" y="814"/>
                </a:lnTo>
                <a:lnTo>
                  <a:pt x="2223" y="814"/>
                </a:lnTo>
                <a:lnTo>
                  <a:pt x="2224" y="812"/>
                </a:lnTo>
                <a:lnTo>
                  <a:pt x="2224" y="812"/>
                </a:lnTo>
                <a:lnTo>
                  <a:pt x="2227" y="811"/>
                </a:lnTo>
                <a:lnTo>
                  <a:pt x="2230" y="811"/>
                </a:lnTo>
                <a:lnTo>
                  <a:pt x="2231" y="809"/>
                </a:lnTo>
                <a:lnTo>
                  <a:pt x="2231" y="809"/>
                </a:lnTo>
                <a:lnTo>
                  <a:pt x="2235" y="811"/>
                </a:lnTo>
                <a:lnTo>
                  <a:pt x="2235" y="811"/>
                </a:lnTo>
                <a:lnTo>
                  <a:pt x="2237" y="812"/>
                </a:lnTo>
                <a:lnTo>
                  <a:pt x="2238" y="812"/>
                </a:lnTo>
                <a:lnTo>
                  <a:pt x="2238" y="814"/>
                </a:lnTo>
                <a:lnTo>
                  <a:pt x="2238" y="815"/>
                </a:lnTo>
                <a:lnTo>
                  <a:pt x="2238" y="818"/>
                </a:lnTo>
                <a:lnTo>
                  <a:pt x="2239" y="820"/>
                </a:lnTo>
                <a:lnTo>
                  <a:pt x="2239" y="822"/>
                </a:lnTo>
                <a:lnTo>
                  <a:pt x="2239" y="822"/>
                </a:lnTo>
                <a:lnTo>
                  <a:pt x="2241" y="823"/>
                </a:lnTo>
                <a:lnTo>
                  <a:pt x="2245" y="825"/>
                </a:lnTo>
                <a:lnTo>
                  <a:pt x="2245" y="825"/>
                </a:lnTo>
                <a:lnTo>
                  <a:pt x="2246" y="825"/>
                </a:lnTo>
                <a:lnTo>
                  <a:pt x="2248" y="826"/>
                </a:lnTo>
                <a:lnTo>
                  <a:pt x="2249" y="826"/>
                </a:lnTo>
                <a:lnTo>
                  <a:pt x="2250" y="826"/>
                </a:lnTo>
                <a:lnTo>
                  <a:pt x="2252" y="826"/>
                </a:lnTo>
                <a:lnTo>
                  <a:pt x="2254" y="826"/>
                </a:lnTo>
                <a:lnTo>
                  <a:pt x="2257" y="827"/>
                </a:lnTo>
                <a:lnTo>
                  <a:pt x="2259" y="827"/>
                </a:lnTo>
                <a:lnTo>
                  <a:pt x="2261" y="827"/>
                </a:lnTo>
                <a:lnTo>
                  <a:pt x="2263" y="827"/>
                </a:lnTo>
                <a:lnTo>
                  <a:pt x="2264" y="827"/>
                </a:lnTo>
                <a:lnTo>
                  <a:pt x="2265" y="829"/>
                </a:lnTo>
                <a:lnTo>
                  <a:pt x="2267" y="827"/>
                </a:lnTo>
                <a:lnTo>
                  <a:pt x="2270" y="829"/>
                </a:lnTo>
                <a:lnTo>
                  <a:pt x="2271" y="827"/>
                </a:lnTo>
                <a:lnTo>
                  <a:pt x="2271" y="827"/>
                </a:lnTo>
                <a:lnTo>
                  <a:pt x="2272" y="829"/>
                </a:lnTo>
                <a:lnTo>
                  <a:pt x="2272" y="829"/>
                </a:lnTo>
                <a:lnTo>
                  <a:pt x="2276" y="830"/>
                </a:lnTo>
                <a:lnTo>
                  <a:pt x="2278" y="830"/>
                </a:lnTo>
                <a:lnTo>
                  <a:pt x="2279" y="830"/>
                </a:lnTo>
                <a:lnTo>
                  <a:pt x="2281" y="830"/>
                </a:lnTo>
                <a:lnTo>
                  <a:pt x="2281" y="830"/>
                </a:lnTo>
                <a:lnTo>
                  <a:pt x="2282" y="830"/>
                </a:lnTo>
                <a:lnTo>
                  <a:pt x="2285" y="830"/>
                </a:lnTo>
                <a:lnTo>
                  <a:pt x="2286" y="830"/>
                </a:lnTo>
                <a:lnTo>
                  <a:pt x="2286" y="830"/>
                </a:lnTo>
                <a:lnTo>
                  <a:pt x="2287" y="830"/>
                </a:lnTo>
                <a:lnTo>
                  <a:pt x="2287" y="830"/>
                </a:lnTo>
                <a:lnTo>
                  <a:pt x="2287" y="830"/>
                </a:lnTo>
                <a:lnTo>
                  <a:pt x="2289" y="830"/>
                </a:lnTo>
                <a:lnTo>
                  <a:pt x="2289" y="830"/>
                </a:lnTo>
                <a:lnTo>
                  <a:pt x="2290" y="829"/>
                </a:lnTo>
                <a:lnTo>
                  <a:pt x="2292" y="829"/>
                </a:lnTo>
                <a:lnTo>
                  <a:pt x="2294" y="830"/>
                </a:lnTo>
                <a:lnTo>
                  <a:pt x="2296" y="829"/>
                </a:lnTo>
                <a:lnTo>
                  <a:pt x="2297" y="830"/>
                </a:lnTo>
                <a:lnTo>
                  <a:pt x="2300" y="830"/>
                </a:lnTo>
                <a:lnTo>
                  <a:pt x="2300" y="829"/>
                </a:lnTo>
                <a:lnTo>
                  <a:pt x="2300" y="829"/>
                </a:lnTo>
                <a:lnTo>
                  <a:pt x="2301" y="827"/>
                </a:lnTo>
                <a:lnTo>
                  <a:pt x="2304" y="829"/>
                </a:lnTo>
                <a:lnTo>
                  <a:pt x="2304" y="829"/>
                </a:lnTo>
                <a:lnTo>
                  <a:pt x="2304" y="827"/>
                </a:lnTo>
                <a:lnTo>
                  <a:pt x="2305" y="827"/>
                </a:lnTo>
                <a:lnTo>
                  <a:pt x="2305" y="829"/>
                </a:lnTo>
                <a:lnTo>
                  <a:pt x="2309" y="829"/>
                </a:lnTo>
                <a:lnTo>
                  <a:pt x="2309" y="830"/>
                </a:lnTo>
                <a:lnTo>
                  <a:pt x="2311" y="830"/>
                </a:lnTo>
                <a:lnTo>
                  <a:pt x="2311" y="829"/>
                </a:lnTo>
                <a:lnTo>
                  <a:pt x="2314" y="829"/>
                </a:lnTo>
                <a:lnTo>
                  <a:pt x="2318" y="827"/>
                </a:lnTo>
                <a:lnTo>
                  <a:pt x="2320" y="829"/>
                </a:lnTo>
                <a:lnTo>
                  <a:pt x="2322" y="827"/>
                </a:lnTo>
                <a:lnTo>
                  <a:pt x="2326" y="827"/>
                </a:lnTo>
                <a:lnTo>
                  <a:pt x="2326" y="827"/>
                </a:lnTo>
                <a:lnTo>
                  <a:pt x="2327" y="827"/>
                </a:lnTo>
                <a:lnTo>
                  <a:pt x="2327" y="827"/>
                </a:lnTo>
                <a:lnTo>
                  <a:pt x="2327" y="827"/>
                </a:lnTo>
                <a:lnTo>
                  <a:pt x="2326" y="827"/>
                </a:lnTo>
                <a:lnTo>
                  <a:pt x="2325" y="827"/>
                </a:lnTo>
                <a:lnTo>
                  <a:pt x="2325" y="826"/>
                </a:lnTo>
                <a:lnTo>
                  <a:pt x="2325" y="826"/>
                </a:lnTo>
                <a:lnTo>
                  <a:pt x="2326" y="826"/>
                </a:lnTo>
                <a:lnTo>
                  <a:pt x="2327" y="826"/>
                </a:lnTo>
                <a:lnTo>
                  <a:pt x="2329" y="827"/>
                </a:lnTo>
                <a:lnTo>
                  <a:pt x="2329" y="827"/>
                </a:lnTo>
                <a:lnTo>
                  <a:pt x="2330" y="830"/>
                </a:lnTo>
                <a:lnTo>
                  <a:pt x="2330" y="830"/>
                </a:lnTo>
                <a:lnTo>
                  <a:pt x="2330" y="833"/>
                </a:lnTo>
                <a:lnTo>
                  <a:pt x="2330" y="833"/>
                </a:lnTo>
                <a:lnTo>
                  <a:pt x="2333" y="834"/>
                </a:lnTo>
                <a:lnTo>
                  <a:pt x="2334" y="834"/>
                </a:lnTo>
                <a:lnTo>
                  <a:pt x="2336" y="838"/>
                </a:lnTo>
                <a:lnTo>
                  <a:pt x="2336" y="840"/>
                </a:lnTo>
                <a:lnTo>
                  <a:pt x="2336" y="840"/>
                </a:lnTo>
                <a:lnTo>
                  <a:pt x="2336" y="841"/>
                </a:lnTo>
                <a:lnTo>
                  <a:pt x="2337" y="841"/>
                </a:lnTo>
                <a:lnTo>
                  <a:pt x="2337" y="841"/>
                </a:lnTo>
                <a:lnTo>
                  <a:pt x="2337" y="841"/>
                </a:lnTo>
                <a:lnTo>
                  <a:pt x="2337" y="843"/>
                </a:lnTo>
                <a:lnTo>
                  <a:pt x="2338" y="843"/>
                </a:lnTo>
                <a:lnTo>
                  <a:pt x="2338" y="843"/>
                </a:lnTo>
                <a:lnTo>
                  <a:pt x="2338" y="843"/>
                </a:lnTo>
                <a:lnTo>
                  <a:pt x="2338" y="844"/>
                </a:lnTo>
                <a:lnTo>
                  <a:pt x="2340" y="844"/>
                </a:lnTo>
                <a:lnTo>
                  <a:pt x="2341" y="843"/>
                </a:lnTo>
                <a:lnTo>
                  <a:pt x="2341" y="844"/>
                </a:lnTo>
                <a:lnTo>
                  <a:pt x="2342" y="844"/>
                </a:lnTo>
                <a:lnTo>
                  <a:pt x="2342" y="844"/>
                </a:lnTo>
                <a:lnTo>
                  <a:pt x="2342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5"/>
                </a:lnTo>
                <a:lnTo>
                  <a:pt x="2345" y="845"/>
                </a:lnTo>
                <a:lnTo>
                  <a:pt x="2347" y="845"/>
                </a:lnTo>
                <a:lnTo>
                  <a:pt x="2347" y="844"/>
                </a:lnTo>
                <a:lnTo>
                  <a:pt x="2348" y="844"/>
                </a:lnTo>
                <a:lnTo>
                  <a:pt x="2349" y="844"/>
                </a:lnTo>
                <a:lnTo>
                  <a:pt x="2348" y="844"/>
                </a:lnTo>
                <a:lnTo>
                  <a:pt x="2347" y="845"/>
                </a:lnTo>
                <a:lnTo>
                  <a:pt x="2347" y="847"/>
                </a:lnTo>
                <a:lnTo>
                  <a:pt x="2347" y="848"/>
                </a:lnTo>
                <a:lnTo>
                  <a:pt x="2348" y="849"/>
                </a:lnTo>
                <a:lnTo>
                  <a:pt x="2349" y="851"/>
                </a:lnTo>
                <a:lnTo>
                  <a:pt x="2353" y="854"/>
                </a:lnTo>
                <a:lnTo>
                  <a:pt x="2358" y="854"/>
                </a:lnTo>
                <a:lnTo>
                  <a:pt x="2359" y="854"/>
                </a:lnTo>
                <a:lnTo>
                  <a:pt x="2359" y="854"/>
                </a:lnTo>
                <a:lnTo>
                  <a:pt x="2362" y="852"/>
                </a:lnTo>
                <a:lnTo>
                  <a:pt x="2363" y="852"/>
                </a:lnTo>
                <a:lnTo>
                  <a:pt x="2363" y="852"/>
                </a:lnTo>
                <a:lnTo>
                  <a:pt x="2364" y="852"/>
                </a:lnTo>
                <a:lnTo>
                  <a:pt x="2364" y="852"/>
                </a:lnTo>
                <a:lnTo>
                  <a:pt x="2364" y="851"/>
                </a:lnTo>
                <a:lnTo>
                  <a:pt x="2366" y="851"/>
                </a:lnTo>
                <a:lnTo>
                  <a:pt x="2366" y="851"/>
                </a:lnTo>
                <a:lnTo>
                  <a:pt x="2366" y="851"/>
                </a:lnTo>
                <a:lnTo>
                  <a:pt x="2366" y="852"/>
                </a:lnTo>
                <a:lnTo>
                  <a:pt x="2366" y="852"/>
                </a:lnTo>
                <a:lnTo>
                  <a:pt x="2364" y="854"/>
                </a:lnTo>
                <a:lnTo>
                  <a:pt x="2363" y="856"/>
                </a:lnTo>
                <a:lnTo>
                  <a:pt x="2362" y="856"/>
                </a:lnTo>
                <a:lnTo>
                  <a:pt x="2362" y="856"/>
                </a:lnTo>
                <a:lnTo>
                  <a:pt x="2359" y="858"/>
                </a:lnTo>
                <a:lnTo>
                  <a:pt x="2359" y="858"/>
                </a:lnTo>
                <a:lnTo>
                  <a:pt x="2358" y="858"/>
                </a:lnTo>
                <a:lnTo>
                  <a:pt x="2356" y="858"/>
                </a:lnTo>
                <a:lnTo>
                  <a:pt x="2355" y="859"/>
                </a:lnTo>
                <a:lnTo>
                  <a:pt x="2353" y="859"/>
                </a:lnTo>
                <a:lnTo>
                  <a:pt x="2353" y="858"/>
                </a:lnTo>
                <a:lnTo>
                  <a:pt x="2353" y="858"/>
                </a:lnTo>
                <a:lnTo>
                  <a:pt x="2352" y="858"/>
                </a:lnTo>
                <a:lnTo>
                  <a:pt x="2352" y="858"/>
                </a:lnTo>
                <a:lnTo>
                  <a:pt x="2351" y="859"/>
                </a:lnTo>
                <a:lnTo>
                  <a:pt x="2352" y="859"/>
                </a:lnTo>
                <a:lnTo>
                  <a:pt x="2353" y="862"/>
                </a:lnTo>
                <a:lnTo>
                  <a:pt x="2355" y="863"/>
                </a:lnTo>
                <a:lnTo>
                  <a:pt x="2356" y="865"/>
                </a:lnTo>
                <a:lnTo>
                  <a:pt x="2359" y="866"/>
                </a:lnTo>
                <a:lnTo>
                  <a:pt x="2362" y="870"/>
                </a:lnTo>
                <a:lnTo>
                  <a:pt x="2362" y="870"/>
                </a:lnTo>
                <a:lnTo>
                  <a:pt x="2366" y="873"/>
                </a:lnTo>
                <a:lnTo>
                  <a:pt x="2369" y="874"/>
                </a:lnTo>
                <a:lnTo>
                  <a:pt x="2370" y="874"/>
                </a:lnTo>
                <a:lnTo>
                  <a:pt x="2371" y="874"/>
                </a:lnTo>
                <a:lnTo>
                  <a:pt x="2374" y="873"/>
                </a:lnTo>
                <a:lnTo>
                  <a:pt x="2375" y="871"/>
                </a:lnTo>
                <a:lnTo>
                  <a:pt x="2380" y="870"/>
                </a:lnTo>
                <a:lnTo>
                  <a:pt x="2381" y="869"/>
                </a:lnTo>
                <a:lnTo>
                  <a:pt x="2382" y="866"/>
                </a:lnTo>
                <a:lnTo>
                  <a:pt x="2382" y="865"/>
                </a:lnTo>
                <a:lnTo>
                  <a:pt x="2382" y="865"/>
                </a:lnTo>
                <a:lnTo>
                  <a:pt x="2382" y="865"/>
                </a:lnTo>
                <a:lnTo>
                  <a:pt x="2381" y="863"/>
                </a:lnTo>
                <a:lnTo>
                  <a:pt x="2381" y="863"/>
                </a:lnTo>
                <a:lnTo>
                  <a:pt x="2381" y="863"/>
                </a:lnTo>
                <a:lnTo>
                  <a:pt x="2381" y="862"/>
                </a:lnTo>
                <a:lnTo>
                  <a:pt x="2381" y="862"/>
                </a:lnTo>
                <a:lnTo>
                  <a:pt x="2382" y="862"/>
                </a:lnTo>
                <a:lnTo>
                  <a:pt x="2382" y="860"/>
                </a:lnTo>
                <a:lnTo>
                  <a:pt x="2382" y="860"/>
                </a:lnTo>
                <a:lnTo>
                  <a:pt x="2382" y="859"/>
                </a:lnTo>
                <a:lnTo>
                  <a:pt x="2382" y="859"/>
                </a:lnTo>
                <a:lnTo>
                  <a:pt x="2384" y="859"/>
                </a:lnTo>
                <a:lnTo>
                  <a:pt x="2385" y="859"/>
                </a:lnTo>
                <a:lnTo>
                  <a:pt x="2385" y="859"/>
                </a:lnTo>
                <a:lnTo>
                  <a:pt x="2386" y="859"/>
                </a:lnTo>
                <a:lnTo>
                  <a:pt x="2388" y="859"/>
                </a:lnTo>
                <a:lnTo>
                  <a:pt x="2386" y="859"/>
                </a:lnTo>
                <a:lnTo>
                  <a:pt x="2386" y="859"/>
                </a:lnTo>
                <a:lnTo>
                  <a:pt x="2385" y="860"/>
                </a:lnTo>
                <a:lnTo>
                  <a:pt x="2385" y="862"/>
                </a:lnTo>
                <a:lnTo>
                  <a:pt x="2386" y="862"/>
                </a:lnTo>
                <a:lnTo>
                  <a:pt x="2386" y="862"/>
                </a:lnTo>
                <a:lnTo>
                  <a:pt x="2386" y="862"/>
                </a:lnTo>
                <a:lnTo>
                  <a:pt x="2385" y="863"/>
                </a:lnTo>
                <a:lnTo>
                  <a:pt x="2385" y="865"/>
                </a:lnTo>
                <a:lnTo>
                  <a:pt x="2388" y="865"/>
                </a:lnTo>
                <a:lnTo>
                  <a:pt x="2389" y="865"/>
                </a:lnTo>
                <a:lnTo>
                  <a:pt x="2391" y="865"/>
                </a:lnTo>
                <a:lnTo>
                  <a:pt x="2389" y="865"/>
                </a:lnTo>
                <a:lnTo>
                  <a:pt x="2388" y="866"/>
                </a:lnTo>
                <a:lnTo>
                  <a:pt x="2386" y="866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70"/>
                </a:lnTo>
                <a:lnTo>
                  <a:pt x="2388" y="870"/>
                </a:lnTo>
                <a:lnTo>
                  <a:pt x="2388" y="870"/>
                </a:lnTo>
                <a:lnTo>
                  <a:pt x="2388" y="870"/>
                </a:lnTo>
                <a:lnTo>
                  <a:pt x="2388" y="871"/>
                </a:lnTo>
                <a:lnTo>
                  <a:pt x="2388" y="873"/>
                </a:lnTo>
                <a:lnTo>
                  <a:pt x="2389" y="874"/>
                </a:lnTo>
                <a:lnTo>
                  <a:pt x="2388" y="876"/>
                </a:lnTo>
                <a:lnTo>
                  <a:pt x="2386" y="881"/>
                </a:lnTo>
                <a:lnTo>
                  <a:pt x="2386" y="882"/>
                </a:lnTo>
                <a:lnTo>
                  <a:pt x="2386" y="884"/>
                </a:lnTo>
                <a:lnTo>
                  <a:pt x="2386" y="884"/>
                </a:lnTo>
                <a:lnTo>
                  <a:pt x="2386" y="885"/>
                </a:lnTo>
                <a:lnTo>
                  <a:pt x="2388" y="887"/>
                </a:lnTo>
                <a:lnTo>
                  <a:pt x="2388" y="887"/>
                </a:lnTo>
                <a:lnTo>
                  <a:pt x="2388" y="887"/>
                </a:lnTo>
                <a:lnTo>
                  <a:pt x="2388" y="888"/>
                </a:lnTo>
                <a:lnTo>
                  <a:pt x="2389" y="888"/>
                </a:lnTo>
                <a:lnTo>
                  <a:pt x="2388" y="888"/>
                </a:lnTo>
                <a:lnTo>
                  <a:pt x="2388" y="889"/>
                </a:lnTo>
                <a:lnTo>
                  <a:pt x="2388" y="889"/>
                </a:lnTo>
                <a:lnTo>
                  <a:pt x="2388" y="891"/>
                </a:lnTo>
                <a:lnTo>
                  <a:pt x="2388" y="891"/>
                </a:lnTo>
                <a:lnTo>
                  <a:pt x="2389" y="891"/>
                </a:lnTo>
                <a:lnTo>
                  <a:pt x="2389" y="889"/>
                </a:lnTo>
                <a:lnTo>
                  <a:pt x="2389" y="891"/>
                </a:lnTo>
                <a:lnTo>
                  <a:pt x="2389" y="892"/>
                </a:lnTo>
                <a:lnTo>
                  <a:pt x="2389" y="894"/>
                </a:lnTo>
                <a:lnTo>
                  <a:pt x="2388" y="895"/>
                </a:lnTo>
                <a:lnTo>
                  <a:pt x="2388" y="895"/>
                </a:lnTo>
                <a:lnTo>
                  <a:pt x="2389" y="895"/>
                </a:lnTo>
                <a:lnTo>
                  <a:pt x="2389" y="898"/>
                </a:lnTo>
                <a:lnTo>
                  <a:pt x="2389" y="899"/>
                </a:lnTo>
                <a:lnTo>
                  <a:pt x="2389" y="900"/>
                </a:lnTo>
                <a:lnTo>
                  <a:pt x="2391" y="902"/>
                </a:lnTo>
                <a:lnTo>
                  <a:pt x="2391" y="905"/>
                </a:lnTo>
                <a:lnTo>
                  <a:pt x="2391" y="906"/>
                </a:lnTo>
                <a:lnTo>
                  <a:pt x="2392" y="909"/>
                </a:lnTo>
                <a:lnTo>
                  <a:pt x="2393" y="916"/>
                </a:lnTo>
                <a:lnTo>
                  <a:pt x="2393" y="918"/>
                </a:lnTo>
                <a:lnTo>
                  <a:pt x="2395" y="920"/>
                </a:lnTo>
                <a:lnTo>
                  <a:pt x="2395" y="921"/>
                </a:lnTo>
                <a:lnTo>
                  <a:pt x="2396" y="924"/>
                </a:lnTo>
                <a:lnTo>
                  <a:pt x="2396" y="924"/>
                </a:lnTo>
                <a:lnTo>
                  <a:pt x="2397" y="924"/>
                </a:lnTo>
                <a:lnTo>
                  <a:pt x="2397" y="924"/>
                </a:lnTo>
                <a:lnTo>
                  <a:pt x="2397" y="925"/>
                </a:lnTo>
                <a:lnTo>
                  <a:pt x="2397" y="925"/>
                </a:lnTo>
                <a:lnTo>
                  <a:pt x="2399" y="927"/>
                </a:lnTo>
                <a:lnTo>
                  <a:pt x="2397" y="927"/>
                </a:lnTo>
                <a:lnTo>
                  <a:pt x="2397" y="927"/>
                </a:lnTo>
                <a:lnTo>
                  <a:pt x="2399" y="929"/>
                </a:lnTo>
                <a:lnTo>
                  <a:pt x="2399" y="931"/>
                </a:lnTo>
                <a:lnTo>
                  <a:pt x="2400" y="931"/>
                </a:lnTo>
                <a:lnTo>
                  <a:pt x="2402" y="934"/>
                </a:lnTo>
                <a:lnTo>
                  <a:pt x="2402" y="934"/>
                </a:lnTo>
                <a:lnTo>
                  <a:pt x="2403" y="934"/>
                </a:lnTo>
                <a:lnTo>
                  <a:pt x="2403" y="935"/>
                </a:lnTo>
                <a:lnTo>
                  <a:pt x="2403" y="936"/>
                </a:lnTo>
                <a:lnTo>
                  <a:pt x="2403" y="938"/>
                </a:lnTo>
                <a:lnTo>
                  <a:pt x="2403" y="938"/>
                </a:lnTo>
                <a:lnTo>
                  <a:pt x="2404" y="939"/>
                </a:lnTo>
                <a:lnTo>
                  <a:pt x="2404" y="942"/>
                </a:lnTo>
                <a:lnTo>
                  <a:pt x="2406" y="943"/>
                </a:lnTo>
                <a:lnTo>
                  <a:pt x="2406" y="943"/>
                </a:lnTo>
                <a:lnTo>
                  <a:pt x="2406" y="945"/>
                </a:lnTo>
                <a:lnTo>
                  <a:pt x="2407" y="949"/>
                </a:lnTo>
                <a:lnTo>
                  <a:pt x="2407" y="950"/>
                </a:lnTo>
                <a:lnTo>
                  <a:pt x="2407" y="951"/>
                </a:lnTo>
                <a:lnTo>
                  <a:pt x="2408" y="953"/>
                </a:lnTo>
                <a:lnTo>
                  <a:pt x="2410" y="958"/>
                </a:lnTo>
                <a:lnTo>
                  <a:pt x="2411" y="958"/>
                </a:lnTo>
                <a:lnTo>
                  <a:pt x="2411" y="960"/>
                </a:lnTo>
                <a:lnTo>
                  <a:pt x="2413" y="961"/>
                </a:lnTo>
                <a:lnTo>
                  <a:pt x="2414" y="961"/>
                </a:lnTo>
                <a:lnTo>
                  <a:pt x="2415" y="964"/>
                </a:lnTo>
                <a:lnTo>
                  <a:pt x="2415" y="965"/>
                </a:lnTo>
                <a:lnTo>
                  <a:pt x="2417" y="968"/>
                </a:lnTo>
                <a:lnTo>
                  <a:pt x="2417" y="971"/>
                </a:lnTo>
                <a:lnTo>
                  <a:pt x="2419" y="973"/>
                </a:lnTo>
                <a:lnTo>
                  <a:pt x="2419" y="975"/>
                </a:lnTo>
                <a:lnTo>
                  <a:pt x="2419" y="976"/>
                </a:lnTo>
                <a:lnTo>
                  <a:pt x="2419" y="976"/>
                </a:lnTo>
                <a:lnTo>
                  <a:pt x="2419" y="978"/>
                </a:lnTo>
                <a:lnTo>
                  <a:pt x="2421" y="978"/>
                </a:lnTo>
                <a:lnTo>
                  <a:pt x="2421" y="978"/>
                </a:lnTo>
                <a:lnTo>
                  <a:pt x="2421" y="979"/>
                </a:lnTo>
                <a:lnTo>
                  <a:pt x="2422" y="982"/>
                </a:lnTo>
                <a:lnTo>
                  <a:pt x="2422" y="983"/>
                </a:lnTo>
                <a:lnTo>
                  <a:pt x="2422" y="982"/>
                </a:lnTo>
                <a:lnTo>
                  <a:pt x="2422" y="980"/>
                </a:lnTo>
                <a:lnTo>
                  <a:pt x="2421" y="979"/>
                </a:lnTo>
                <a:lnTo>
                  <a:pt x="2421" y="979"/>
                </a:lnTo>
                <a:lnTo>
                  <a:pt x="2421" y="979"/>
                </a:lnTo>
                <a:lnTo>
                  <a:pt x="2421" y="982"/>
                </a:lnTo>
                <a:lnTo>
                  <a:pt x="2421" y="983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7"/>
                </a:lnTo>
                <a:lnTo>
                  <a:pt x="2424" y="989"/>
                </a:lnTo>
                <a:lnTo>
                  <a:pt x="2424" y="989"/>
                </a:lnTo>
                <a:lnTo>
                  <a:pt x="2428" y="993"/>
                </a:lnTo>
                <a:lnTo>
                  <a:pt x="2428" y="994"/>
                </a:lnTo>
                <a:lnTo>
                  <a:pt x="2430" y="996"/>
                </a:lnTo>
                <a:lnTo>
                  <a:pt x="2433" y="997"/>
                </a:lnTo>
                <a:lnTo>
                  <a:pt x="2433" y="996"/>
                </a:lnTo>
                <a:lnTo>
                  <a:pt x="2435" y="996"/>
                </a:lnTo>
                <a:lnTo>
                  <a:pt x="2437" y="993"/>
                </a:lnTo>
                <a:lnTo>
                  <a:pt x="2439" y="993"/>
                </a:lnTo>
                <a:lnTo>
                  <a:pt x="2439" y="990"/>
                </a:lnTo>
                <a:lnTo>
                  <a:pt x="2439" y="989"/>
                </a:lnTo>
                <a:lnTo>
                  <a:pt x="2440" y="987"/>
                </a:lnTo>
                <a:lnTo>
                  <a:pt x="2442" y="986"/>
                </a:lnTo>
                <a:lnTo>
                  <a:pt x="2447" y="985"/>
                </a:lnTo>
                <a:lnTo>
                  <a:pt x="2448" y="985"/>
                </a:lnTo>
                <a:lnTo>
                  <a:pt x="2451" y="986"/>
                </a:lnTo>
                <a:lnTo>
                  <a:pt x="2450" y="985"/>
                </a:lnTo>
                <a:lnTo>
                  <a:pt x="2450" y="985"/>
                </a:lnTo>
                <a:lnTo>
                  <a:pt x="2448" y="985"/>
                </a:lnTo>
                <a:lnTo>
                  <a:pt x="2447" y="985"/>
                </a:lnTo>
                <a:lnTo>
                  <a:pt x="2446" y="983"/>
                </a:lnTo>
                <a:lnTo>
                  <a:pt x="2446" y="983"/>
                </a:lnTo>
                <a:lnTo>
                  <a:pt x="2446" y="982"/>
                </a:lnTo>
                <a:lnTo>
                  <a:pt x="2447" y="980"/>
                </a:lnTo>
                <a:lnTo>
                  <a:pt x="2450" y="978"/>
                </a:lnTo>
                <a:lnTo>
                  <a:pt x="2450" y="976"/>
                </a:lnTo>
                <a:lnTo>
                  <a:pt x="2450" y="975"/>
                </a:lnTo>
                <a:lnTo>
                  <a:pt x="2450" y="975"/>
                </a:lnTo>
                <a:lnTo>
                  <a:pt x="2451" y="975"/>
                </a:lnTo>
                <a:lnTo>
                  <a:pt x="2453" y="975"/>
                </a:lnTo>
                <a:lnTo>
                  <a:pt x="2453" y="975"/>
                </a:lnTo>
                <a:lnTo>
                  <a:pt x="2454" y="975"/>
                </a:lnTo>
                <a:lnTo>
                  <a:pt x="2455" y="975"/>
                </a:lnTo>
                <a:lnTo>
                  <a:pt x="2455" y="971"/>
                </a:lnTo>
                <a:lnTo>
                  <a:pt x="2455" y="967"/>
                </a:lnTo>
                <a:lnTo>
                  <a:pt x="2455" y="965"/>
                </a:lnTo>
                <a:lnTo>
                  <a:pt x="2454" y="965"/>
                </a:lnTo>
                <a:lnTo>
                  <a:pt x="2454" y="965"/>
                </a:lnTo>
                <a:lnTo>
                  <a:pt x="2454" y="965"/>
                </a:lnTo>
                <a:lnTo>
                  <a:pt x="2454" y="964"/>
                </a:lnTo>
                <a:lnTo>
                  <a:pt x="2454" y="962"/>
                </a:lnTo>
                <a:lnTo>
                  <a:pt x="2454" y="962"/>
                </a:lnTo>
                <a:lnTo>
                  <a:pt x="2455" y="958"/>
                </a:lnTo>
                <a:lnTo>
                  <a:pt x="2457" y="957"/>
                </a:lnTo>
                <a:lnTo>
                  <a:pt x="2457" y="956"/>
                </a:lnTo>
                <a:lnTo>
                  <a:pt x="2458" y="954"/>
                </a:lnTo>
                <a:lnTo>
                  <a:pt x="2458" y="953"/>
                </a:lnTo>
                <a:lnTo>
                  <a:pt x="2459" y="946"/>
                </a:lnTo>
                <a:lnTo>
                  <a:pt x="2459" y="945"/>
                </a:lnTo>
                <a:lnTo>
                  <a:pt x="2457" y="945"/>
                </a:lnTo>
                <a:lnTo>
                  <a:pt x="2457" y="943"/>
                </a:lnTo>
                <a:lnTo>
                  <a:pt x="2458" y="942"/>
                </a:lnTo>
                <a:lnTo>
                  <a:pt x="2458" y="943"/>
                </a:lnTo>
                <a:lnTo>
                  <a:pt x="2459" y="945"/>
                </a:lnTo>
                <a:lnTo>
                  <a:pt x="2459" y="945"/>
                </a:lnTo>
                <a:lnTo>
                  <a:pt x="2458" y="943"/>
                </a:lnTo>
                <a:lnTo>
                  <a:pt x="2458" y="942"/>
                </a:lnTo>
                <a:lnTo>
                  <a:pt x="2458" y="940"/>
                </a:lnTo>
                <a:lnTo>
                  <a:pt x="2458" y="939"/>
                </a:lnTo>
                <a:lnTo>
                  <a:pt x="2457" y="938"/>
                </a:lnTo>
                <a:lnTo>
                  <a:pt x="2458" y="936"/>
                </a:lnTo>
                <a:lnTo>
                  <a:pt x="2458" y="936"/>
                </a:lnTo>
                <a:lnTo>
                  <a:pt x="2458" y="935"/>
                </a:lnTo>
                <a:lnTo>
                  <a:pt x="2458" y="934"/>
                </a:lnTo>
                <a:lnTo>
                  <a:pt x="2457" y="932"/>
                </a:lnTo>
                <a:lnTo>
                  <a:pt x="2457" y="929"/>
                </a:lnTo>
                <a:lnTo>
                  <a:pt x="2457" y="927"/>
                </a:lnTo>
                <a:lnTo>
                  <a:pt x="2459" y="924"/>
                </a:lnTo>
                <a:lnTo>
                  <a:pt x="2459" y="922"/>
                </a:lnTo>
                <a:lnTo>
                  <a:pt x="2462" y="921"/>
                </a:lnTo>
                <a:lnTo>
                  <a:pt x="2464" y="921"/>
                </a:lnTo>
                <a:lnTo>
                  <a:pt x="2464" y="921"/>
                </a:lnTo>
                <a:lnTo>
                  <a:pt x="2464" y="922"/>
                </a:lnTo>
                <a:lnTo>
                  <a:pt x="2465" y="922"/>
                </a:lnTo>
                <a:lnTo>
                  <a:pt x="2465" y="922"/>
                </a:lnTo>
                <a:lnTo>
                  <a:pt x="2465" y="922"/>
                </a:lnTo>
                <a:lnTo>
                  <a:pt x="2466" y="922"/>
                </a:lnTo>
                <a:lnTo>
                  <a:pt x="2466" y="921"/>
                </a:lnTo>
                <a:lnTo>
                  <a:pt x="2468" y="921"/>
                </a:lnTo>
                <a:lnTo>
                  <a:pt x="2468" y="918"/>
                </a:lnTo>
                <a:lnTo>
                  <a:pt x="2469" y="917"/>
                </a:lnTo>
                <a:lnTo>
                  <a:pt x="2469" y="917"/>
                </a:lnTo>
                <a:lnTo>
                  <a:pt x="2473" y="917"/>
                </a:lnTo>
                <a:lnTo>
                  <a:pt x="2473" y="917"/>
                </a:lnTo>
                <a:lnTo>
                  <a:pt x="2476" y="916"/>
                </a:lnTo>
                <a:lnTo>
                  <a:pt x="2477" y="916"/>
                </a:lnTo>
                <a:lnTo>
                  <a:pt x="2479" y="914"/>
                </a:lnTo>
                <a:lnTo>
                  <a:pt x="2479" y="914"/>
                </a:lnTo>
                <a:lnTo>
                  <a:pt x="2479" y="913"/>
                </a:lnTo>
                <a:lnTo>
                  <a:pt x="2479" y="913"/>
                </a:lnTo>
                <a:lnTo>
                  <a:pt x="2479" y="911"/>
                </a:lnTo>
                <a:lnTo>
                  <a:pt x="2477" y="911"/>
                </a:lnTo>
                <a:lnTo>
                  <a:pt x="2477" y="911"/>
                </a:lnTo>
                <a:lnTo>
                  <a:pt x="2479" y="910"/>
                </a:lnTo>
                <a:lnTo>
                  <a:pt x="2481" y="909"/>
                </a:lnTo>
                <a:lnTo>
                  <a:pt x="2484" y="906"/>
                </a:lnTo>
                <a:lnTo>
                  <a:pt x="2487" y="905"/>
                </a:lnTo>
                <a:lnTo>
                  <a:pt x="2488" y="903"/>
                </a:lnTo>
                <a:lnTo>
                  <a:pt x="2490" y="900"/>
                </a:lnTo>
                <a:lnTo>
                  <a:pt x="2491" y="900"/>
                </a:lnTo>
                <a:lnTo>
                  <a:pt x="2495" y="898"/>
                </a:lnTo>
                <a:lnTo>
                  <a:pt x="2497" y="898"/>
                </a:lnTo>
                <a:lnTo>
                  <a:pt x="2499" y="895"/>
                </a:lnTo>
                <a:lnTo>
                  <a:pt x="2501" y="892"/>
                </a:lnTo>
                <a:lnTo>
                  <a:pt x="2501" y="892"/>
                </a:lnTo>
                <a:lnTo>
                  <a:pt x="2502" y="891"/>
                </a:lnTo>
                <a:lnTo>
                  <a:pt x="2502" y="889"/>
                </a:lnTo>
                <a:lnTo>
                  <a:pt x="2506" y="887"/>
                </a:lnTo>
                <a:lnTo>
                  <a:pt x="2508" y="885"/>
                </a:lnTo>
                <a:lnTo>
                  <a:pt x="2508" y="885"/>
                </a:lnTo>
                <a:lnTo>
                  <a:pt x="2508" y="884"/>
                </a:lnTo>
                <a:lnTo>
                  <a:pt x="2506" y="885"/>
                </a:lnTo>
                <a:lnTo>
                  <a:pt x="2505" y="885"/>
                </a:lnTo>
                <a:lnTo>
                  <a:pt x="2505" y="885"/>
                </a:lnTo>
                <a:lnTo>
                  <a:pt x="2506" y="884"/>
                </a:lnTo>
                <a:lnTo>
                  <a:pt x="2508" y="882"/>
                </a:lnTo>
                <a:lnTo>
                  <a:pt x="2509" y="882"/>
                </a:lnTo>
                <a:lnTo>
                  <a:pt x="2509" y="882"/>
                </a:lnTo>
                <a:lnTo>
                  <a:pt x="2509" y="884"/>
                </a:lnTo>
                <a:lnTo>
                  <a:pt x="2509" y="884"/>
                </a:lnTo>
                <a:lnTo>
                  <a:pt x="2509" y="884"/>
                </a:lnTo>
                <a:lnTo>
                  <a:pt x="2509" y="884"/>
                </a:lnTo>
                <a:lnTo>
                  <a:pt x="2512" y="884"/>
                </a:lnTo>
                <a:lnTo>
                  <a:pt x="2516" y="882"/>
                </a:lnTo>
                <a:lnTo>
                  <a:pt x="2516" y="882"/>
                </a:lnTo>
                <a:lnTo>
                  <a:pt x="2516" y="882"/>
                </a:lnTo>
                <a:lnTo>
                  <a:pt x="2516" y="881"/>
                </a:lnTo>
                <a:lnTo>
                  <a:pt x="2516" y="881"/>
                </a:lnTo>
                <a:lnTo>
                  <a:pt x="2516" y="881"/>
                </a:lnTo>
                <a:lnTo>
                  <a:pt x="2517" y="881"/>
                </a:lnTo>
                <a:lnTo>
                  <a:pt x="2517" y="881"/>
                </a:lnTo>
                <a:lnTo>
                  <a:pt x="2519" y="880"/>
                </a:lnTo>
                <a:lnTo>
                  <a:pt x="2520" y="878"/>
                </a:lnTo>
                <a:lnTo>
                  <a:pt x="2520" y="878"/>
                </a:lnTo>
                <a:lnTo>
                  <a:pt x="2520" y="877"/>
                </a:lnTo>
                <a:lnTo>
                  <a:pt x="2521" y="876"/>
                </a:lnTo>
                <a:lnTo>
                  <a:pt x="2523" y="876"/>
                </a:lnTo>
                <a:lnTo>
                  <a:pt x="2523" y="874"/>
                </a:lnTo>
                <a:lnTo>
                  <a:pt x="2523" y="874"/>
                </a:lnTo>
                <a:lnTo>
                  <a:pt x="2521" y="871"/>
                </a:lnTo>
                <a:lnTo>
                  <a:pt x="2521" y="870"/>
                </a:lnTo>
                <a:lnTo>
                  <a:pt x="2521" y="869"/>
                </a:lnTo>
                <a:lnTo>
                  <a:pt x="2523" y="867"/>
                </a:lnTo>
                <a:lnTo>
                  <a:pt x="2524" y="866"/>
                </a:lnTo>
                <a:lnTo>
                  <a:pt x="2524" y="866"/>
                </a:lnTo>
                <a:lnTo>
                  <a:pt x="2530" y="865"/>
                </a:lnTo>
                <a:lnTo>
                  <a:pt x="2531" y="865"/>
                </a:lnTo>
                <a:lnTo>
                  <a:pt x="2532" y="863"/>
                </a:lnTo>
                <a:lnTo>
                  <a:pt x="2532" y="862"/>
                </a:lnTo>
                <a:lnTo>
                  <a:pt x="2534" y="862"/>
                </a:lnTo>
                <a:lnTo>
                  <a:pt x="2534" y="860"/>
                </a:lnTo>
                <a:lnTo>
                  <a:pt x="2534" y="860"/>
                </a:lnTo>
                <a:lnTo>
                  <a:pt x="2532" y="859"/>
                </a:lnTo>
                <a:lnTo>
                  <a:pt x="2532" y="859"/>
                </a:lnTo>
                <a:lnTo>
                  <a:pt x="2532" y="858"/>
                </a:lnTo>
                <a:lnTo>
                  <a:pt x="2532" y="859"/>
                </a:lnTo>
                <a:lnTo>
                  <a:pt x="2534" y="859"/>
                </a:lnTo>
                <a:lnTo>
                  <a:pt x="2534" y="860"/>
                </a:lnTo>
                <a:lnTo>
                  <a:pt x="2534" y="862"/>
                </a:lnTo>
                <a:lnTo>
                  <a:pt x="2534" y="863"/>
                </a:lnTo>
                <a:lnTo>
                  <a:pt x="2532" y="865"/>
                </a:lnTo>
                <a:lnTo>
                  <a:pt x="2534" y="866"/>
                </a:lnTo>
                <a:lnTo>
                  <a:pt x="2535" y="866"/>
                </a:lnTo>
                <a:lnTo>
                  <a:pt x="2535" y="865"/>
                </a:lnTo>
                <a:lnTo>
                  <a:pt x="2535" y="865"/>
                </a:lnTo>
                <a:lnTo>
                  <a:pt x="2535" y="865"/>
                </a:lnTo>
                <a:lnTo>
                  <a:pt x="2536" y="866"/>
                </a:lnTo>
                <a:lnTo>
                  <a:pt x="2538" y="865"/>
                </a:lnTo>
                <a:lnTo>
                  <a:pt x="2538" y="865"/>
                </a:lnTo>
                <a:lnTo>
                  <a:pt x="2538" y="863"/>
                </a:lnTo>
                <a:lnTo>
                  <a:pt x="2538" y="860"/>
                </a:lnTo>
                <a:lnTo>
                  <a:pt x="2539" y="860"/>
                </a:lnTo>
                <a:lnTo>
                  <a:pt x="2539" y="862"/>
                </a:lnTo>
                <a:lnTo>
                  <a:pt x="2539" y="862"/>
                </a:lnTo>
                <a:lnTo>
                  <a:pt x="2539" y="862"/>
                </a:lnTo>
                <a:lnTo>
                  <a:pt x="2539" y="865"/>
                </a:lnTo>
                <a:lnTo>
                  <a:pt x="2539" y="865"/>
                </a:lnTo>
                <a:lnTo>
                  <a:pt x="2539" y="866"/>
                </a:lnTo>
                <a:lnTo>
                  <a:pt x="2539" y="866"/>
                </a:lnTo>
                <a:lnTo>
                  <a:pt x="2541" y="865"/>
                </a:lnTo>
                <a:lnTo>
                  <a:pt x="2541" y="865"/>
                </a:lnTo>
                <a:lnTo>
                  <a:pt x="2541" y="865"/>
                </a:lnTo>
                <a:lnTo>
                  <a:pt x="2542" y="865"/>
                </a:lnTo>
                <a:lnTo>
                  <a:pt x="2542" y="865"/>
                </a:lnTo>
                <a:lnTo>
                  <a:pt x="2542" y="865"/>
                </a:lnTo>
                <a:lnTo>
                  <a:pt x="2542" y="863"/>
                </a:lnTo>
                <a:lnTo>
                  <a:pt x="2542" y="862"/>
                </a:lnTo>
                <a:lnTo>
                  <a:pt x="2542" y="862"/>
                </a:lnTo>
                <a:lnTo>
                  <a:pt x="2542" y="860"/>
                </a:lnTo>
                <a:lnTo>
                  <a:pt x="2542" y="862"/>
                </a:lnTo>
                <a:lnTo>
                  <a:pt x="2543" y="863"/>
                </a:lnTo>
                <a:lnTo>
                  <a:pt x="2543" y="863"/>
                </a:lnTo>
                <a:lnTo>
                  <a:pt x="2545" y="865"/>
                </a:lnTo>
                <a:lnTo>
                  <a:pt x="2545" y="865"/>
                </a:lnTo>
                <a:lnTo>
                  <a:pt x="2545" y="865"/>
                </a:lnTo>
                <a:lnTo>
                  <a:pt x="2546" y="863"/>
                </a:lnTo>
                <a:lnTo>
                  <a:pt x="2546" y="863"/>
                </a:lnTo>
                <a:lnTo>
                  <a:pt x="2546" y="862"/>
                </a:lnTo>
                <a:lnTo>
                  <a:pt x="2546" y="859"/>
                </a:lnTo>
                <a:lnTo>
                  <a:pt x="2546" y="859"/>
                </a:lnTo>
                <a:lnTo>
                  <a:pt x="2547" y="862"/>
                </a:lnTo>
                <a:lnTo>
                  <a:pt x="2547" y="863"/>
                </a:lnTo>
                <a:lnTo>
                  <a:pt x="2547" y="865"/>
                </a:lnTo>
                <a:lnTo>
                  <a:pt x="2547" y="863"/>
                </a:lnTo>
                <a:lnTo>
                  <a:pt x="2549" y="863"/>
                </a:lnTo>
                <a:lnTo>
                  <a:pt x="2549" y="862"/>
                </a:lnTo>
                <a:lnTo>
                  <a:pt x="2550" y="862"/>
                </a:lnTo>
                <a:lnTo>
                  <a:pt x="2550" y="860"/>
                </a:lnTo>
                <a:lnTo>
                  <a:pt x="2550" y="860"/>
                </a:lnTo>
                <a:lnTo>
                  <a:pt x="2550" y="859"/>
                </a:lnTo>
                <a:lnTo>
                  <a:pt x="2550" y="858"/>
                </a:lnTo>
                <a:lnTo>
                  <a:pt x="2552" y="858"/>
                </a:lnTo>
                <a:lnTo>
                  <a:pt x="2550" y="859"/>
                </a:lnTo>
                <a:lnTo>
                  <a:pt x="2550" y="859"/>
                </a:lnTo>
                <a:lnTo>
                  <a:pt x="2550" y="860"/>
                </a:lnTo>
                <a:lnTo>
                  <a:pt x="2552" y="862"/>
                </a:lnTo>
                <a:lnTo>
                  <a:pt x="2552" y="860"/>
                </a:lnTo>
                <a:lnTo>
                  <a:pt x="2553" y="860"/>
                </a:lnTo>
                <a:lnTo>
                  <a:pt x="2553" y="860"/>
                </a:lnTo>
                <a:lnTo>
                  <a:pt x="2552" y="862"/>
                </a:lnTo>
                <a:lnTo>
                  <a:pt x="2552" y="862"/>
                </a:lnTo>
                <a:lnTo>
                  <a:pt x="2552" y="863"/>
                </a:lnTo>
                <a:lnTo>
                  <a:pt x="2553" y="863"/>
                </a:lnTo>
                <a:lnTo>
                  <a:pt x="2553" y="863"/>
                </a:lnTo>
                <a:lnTo>
                  <a:pt x="2553" y="863"/>
                </a:lnTo>
                <a:lnTo>
                  <a:pt x="2554" y="863"/>
                </a:lnTo>
                <a:lnTo>
                  <a:pt x="2554" y="862"/>
                </a:lnTo>
                <a:lnTo>
                  <a:pt x="2556" y="860"/>
                </a:lnTo>
                <a:lnTo>
                  <a:pt x="2557" y="859"/>
                </a:lnTo>
                <a:lnTo>
                  <a:pt x="2557" y="859"/>
                </a:lnTo>
                <a:lnTo>
                  <a:pt x="2557" y="858"/>
                </a:lnTo>
                <a:lnTo>
                  <a:pt x="2557" y="858"/>
                </a:lnTo>
                <a:lnTo>
                  <a:pt x="2556" y="856"/>
                </a:lnTo>
                <a:lnTo>
                  <a:pt x="2556" y="856"/>
                </a:lnTo>
                <a:lnTo>
                  <a:pt x="2556" y="855"/>
                </a:lnTo>
                <a:lnTo>
                  <a:pt x="2556" y="855"/>
                </a:lnTo>
                <a:lnTo>
                  <a:pt x="2556" y="854"/>
                </a:lnTo>
                <a:lnTo>
                  <a:pt x="2556" y="854"/>
                </a:lnTo>
                <a:lnTo>
                  <a:pt x="2556" y="854"/>
                </a:lnTo>
                <a:lnTo>
                  <a:pt x="2557" y="852"/>
                </a:lnTo>
                <a:lnTo>
                  <a:pt x="2556" y="852"/>
                </a:lnTo>
                <a:lnTo>
                  <a:pt x="2556" y="851"/>
                </a:lnTo>
                <a:lnTo>
                  <a:pt x="2556" y="851"/>
                </a:lnTo>
                <a:lnTo>
                  <a:pt x="2557" y="851"/>
                </a:lnTo>
                <a:lnTo>
                  <a:pt x="2557" y="849"/>
                </a:lnTo>
                <a:lnTo>
                  <a:pt x="2557" y="849"/>
                </a:lnTo>
                <a:lnTo>
                  <a:pt x="2556" y="848"/>
                </a:lnTo>
                <a:lnTo>
                  <a:pt x="2556" y="848"/>
                </a:lnTo>
                <a:lnTo>
                  <a:pt x="2554" y="847"/>
                </a:lnTo>
                <a:lnTo>
                  <a:pt x="2556" y="848"/>
                </a:lnTo>
                <a:lnTo>
                  <a:pt x="2557" y="848"/>
                </a:lnTo>
                <a:lnTo>
                  <a:pt x="2557" y="847"/>
                </a:lnTo>
                <a:lnTo>
                  <a:pt x="2557" y="847"/>
                </a:lnTo>
                <a:lnTo>
                  <a:pt x="2557" y="847"/>
                </a:lnTo>
                <a:lnTo>
                  <a:pt x="2557" y="845"/>
                </a:lnTo>
                <a:lnTo>
                  <a:pt x="2557" y="847"/>
                </a:lnTo>
                <a:lnTo>
                  <a:pt x="2557" y="848"/>
                </a:lnTo>
                <a:lnTo>
                  <a:pt x="2557" y="849"/>
                </a:lnTo>
                <a:lnTo>
                  <a:pt x="2557" y="851"/>
                </a:lnTo>
                <a:lnTo>
                  <a:pt x="2557" y="852"/>
                </a:lnTo>
                <a:lnTo>
                  <a:pt x="2560" y="855"/>
                </a:lnTo>
                <a:lnTo>
                  <a:pt x="2560" y="856"/>
                </a:lnTo>
                <a:lnTo>
                  <a:pt x="2563" y="855"/>
                </a:lnTo>
                <a:lnTo>
                  <a:pt x="2563" y="855"/>
                </a:lnTo>
                <a:lnTo>
                  <a:pt x="2564" y="855"/>
                </a:lnTo>
                <a:lnTo>
                  <a:pt x="2565" y="854"/>
                </a:lnTo>
                <a:lnTo>
                  <a:pt x="2565" y="854"/>
                </a:lnTo>
                <a:lnTo>
                  <a:pt x="2565" y="854"/>
                </a:lnTo>
                <a:lnTo>
                  <a:pt x="2565" y="855"/>
                </a:lnTo>
                <a:lnTo>
                  <a:pt x="2568" y="856"/>
                </a:lnTo>
                <a:lnTo>
                  <a:pt x="2568" y="858"/>
                </a:lnTo>
                <a:lnTo>
                  <a:pt x="2568" y="859"/>
                </a:lnTo>
                <a:lnTo>
                  <a:pt x="2569" y="858"/>
                </a:lnTo>
                <a:lnTo>
                  <a:pt x="2569" y="858"/>
                </a:lnTo>
                <a:lnTo>
                  <a:pt x="2569" y="859"/>
                </a:lnTo>
                <a:lnTo>
                  <a:pt x="2568" y="859"/>
                </a:lnTo>
                <a:lnTo>
                  <a:pt x="2569" y="860"/>
                </a:lnTo>
                <a:lnTo>
                  <a:pt x="2569" y="863"/>
                </a:lnTo>
                <a:lnTo>
                  <a:pt x="2571" y="865"/>
                </a:lnTo>
                <a:lnTo>
                  <a:pt x="2571" y="866"/>
                </a:lnTo>
                <a:lnTo>
                  <a:pt x="2571" y="870"/>
                </a:lnTo>
                <a:lnTo>
                  <a:pt x="2572" y="871"/>
                </a:lnTo>
                <a:lnTo>
                  <a:pt x="2572" y="873"/>
                </a:lnTo>
                <a:lnTo>
                  <a:pt x="2574" y="874"/>
                </a:lnTo>
                <a:lnTo>
                  <a:pt x="2574" y="874"/>
                </a:lnTo>
                <a:lnTo>
                  <a:pt x="2574" y="874"/>
                </a:lnTo>
                <a:lnTo>
                  <a:pt x="2576" y="877"/>
                </a:lnTo>
                <a:lnTo>
                  <a:pt x="2578" y="878"/>
                </a:lnTo>
                <a:lnTo>
                  <a:pt x="2578" y="877"/>
                </a:lnTo>
                <a:lnTo>
                  <a:pt x="2578" y="876"/>
                </a:lnTo>
                <a:lnTo>
                  <a:pt x="2578" y="876"/>
                </a:lnTo>
                <a:lnTo>
                  <a:pt x="2578" y="877"/>
                </a:lnTo>
                <a:lnTo>
                  <a:pt x="2579" y="877"/>
                </a:lnTo>
                <a:lnTo>
                  <a:pt x="2579" y="878"/>
                </a:lnTo>
                <a:lnTo>
                  <a:pt x="2579" y="878"/>
                </a:lnTo>
                <a:lnTo>
                  <a:pt x="2578" y="878"/>
                </a:lnTo>
                <a:lnTo>
                  <a:pt x="2578" y="880"/>
                </a:lnTo>
                <a:lnTo>
                  <a:pt x="2578" y="880"/>
                </a:lnTo>
                <a:lnTo>
                  <a:pt x="2579" y="880"/>
                </a:lnTo>
                <a:lnTo>
                  <a:pt x="2579" y="878"/>
                </a:lnTo>
                <a:lnTo>
                  <a:pt x="2580" y="878"/>
                </a:lnTo>
                <a:lnTo>
                  <a:pt x="2580" y="877"/>
                </a:lnTo>
                <a:lnTo>
                  <a:pt x="2580" y="878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1"/>
                </a:lnTo>
                <a:lnTo>
                  <a:pt x="2580" y="882"/>
                </a:lnTo>
                <a:lnTo>
                  <a:pt x="2582" y="882"/>
                </a:lnTo>
                <a:lnTo>
                  <a:pt x="2582" y="882"/>
                </a:lnTo>
                <a:lnTo>
                  <a:pt x="2582" y="881"/>
                </a:lnTo>
                <a:lnTo>
                  <a:pt x="2582" y="881"/>
                </a:lnTo>
                <a:lnTo>
                  <a:pt x="2583" y="881"/>
                </a:lnTo>
                <a:lnTo>
                  <a:pt x="2583" y="881"/>
                </a:lnTo>
                <a:lnTo>
                  <a:pt x="2585" y="881"/>
                </a:lnTo>
                <a:lnTo>
                  <a:pt x="2586" y="882"/>
                </a:lnTo>
                <a:lnTo>
                  <a:pt x="2586" y="882"/>
                </a:lnTo>
                <a:lnTo>
                  <a:pt x="2586" y="882"/>
                </a:lnTo>
                <a:lnTo>
                  <a:pt x="2586" y="884"/>
                </a:lnTo>
                <a:lnTo>
                  <a:pt x="2586" y="884"/>
                </a:lnTo>
                <a:lnTo>
                  <a:pt x="2587" y="884"/>
                </a:lnTo>
                <a:lnTo>
                  <a:pt x="2587" y="885"/>
                </a:lnTo>
                <a:lnTo>
                  <a:pt x="2587" y="885"/>
                </a:lnTo>
                <a:lnTo>
                  <a:pt x="2587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8"/>
                </a:lnTo>
                <a:lnTo>
                  <a:pt x="2589" y="888"/>
                </a:lnTo>
                <a:lnTo>
                  <a:pt x="2587" y="889"/>
                </a:lnTo>
                <a:lnTo>
                  <a:pt x="2587" y="888"/>
                </a:lnTo>
                <a:lnTo>
                  <a:pt x="2586" y="887"/>
                </a:lnTo>
                <a:lnTo>
                  <a:pt x="2585" y="887"/>
                </a:lnTo>
                <a:lnTo>
                  <a:pt x="2585" y="888"/>
                </a:lnTo>
                <a:lnTo>
                  <a:pt x="2586" y="889"/>
                </a:lnTo>
                <a:lnTo>
                  <a:pt x="2586" y="891"/>
                </a:lnTo>
                <a:lnTo>
                  <a:pt x="2587" y="892"/>
                </a:lnTo>
                <a:lnTo>
                  <a:pt x="2589" y="892"/>
                </a:lnTo>
                <a:lnTo>
                  <a:pt x="2589" y="892"/>
                </a:lnTo>
                <a:lnTo>
                  <a:pt x="2589" y="891"/>
                </a:lnTo>
                <a:lnTo>
                  <a:pt x="2589" y="889"/>
                </a:lnTo>
                <a:lnTo>
                  <a:pt x="2589" y="889"/>
                </a:lnTo>
                <a:lnTo>
                  <a:pt x="2590" y="888"/>
                </a:lnTo>
                <a:lnTo>
                  <a:pt x="2590" y="888"/>
                </a:lnTo>
                <a:lnTo>
                  <a:pt x="2590" y="889"/>
                </a:lnTo>
                <a:lnTo>
                  <a:pt x="2590" y="892"/>
                </a:lnTo>
                <a:lnTo>
                  <a:pt x="2590" y="892"/>
                </a:lnTo>
                <a:lnTo>
                  <a:pt x="2591" y="894"/>
                </a:lnTo>
                <a:lnTo>
                  <a:pt x="2591" y="894"/>
                </a:lnTo>
                <a:lnTo>
                  <a:pt x="2591" y="895"/>
                </a:lnTo>
                <a:lnTo>
                  <a:pt x="2591" y="896"/>
                </a:lnTo>
                <a:lnTo>
                  <a:pt x="2593" y="899"/>
                </a:lnTo>
                <a:lnTo>
                  <a:pt x="2594" y="903"/>
                </a:lnTo>
                <a:lnTo>
                  <a:pt x="2594" y="905"/>
                </a:lnTo>
                <a:lnTo>
                  <a:pt x="2596" y="905"/>
                </a:lnTo>
                <a:lnTo>
                  <a:pt x="2594" y="907"/>
                </a:lnTo>
                <a:lnTo>
                  <a:pt x="2594" y="909"/>
                </a:lnTo>
                <a:lnTo>
                  <a:pt x="2594" y="910"/>
                </a:lnTo>
                <a:lnTo>
                  <a:pt x="2594" y="911"/>
                </a:lnTo>
                <a:lnTo>
                  <a:pt x="2593" y="911"/>
                </a:lnTo>
                <a:lnTo>
                  <a:pt x="2593" y="914"/>
                </a:lnTo>
                <a:lnTo>
                  <a:pt x="2593" y="914"/>
                </a:lnTo>
                <a:lnTo>
                  <a:pt x="2591" y="916"/>
                </a:lnTo>
                <a:lnTo>
                  <a:pt x="2591" y="920"/>
                </a:lnTo>
                <a:lnTo>
                  <a:pt x="2591" y="920"/>
                </a:lnTo>
                <a:lnTo>
                  <a:pt x="2593" y="920"/>
                </a:lnTo>
                <a:lnTo>
                  <a:pt x="2594" y="920"/>
                </a:lnTo>
                <a:lnTo>
                  <a:pt x="2594" y="918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6"/>
                </a:lnTo>
                <a:lnTo>
                  <a:pt x="2596" y="916"/>
                </a:lnTo>
                <a:lnTo>
                  <a:pt x="2596" y="917"/>
                </a:lnTo>
                <a:lnTo>
                  <a:pt x="2596" y="918"/>
                </a:lnTo>
                <a:lnTo>
                  <a:pt x="2596" y="920"/>
                </a:lnTo>
                <a:lnTo>
                  <a:pt x="2596" y="920"/>
                </a:lnTo>
                <a:lnTo>
                  <a:pt x="2596" y="921"/>
                </a:lnTo>
                <a:lnTo>
                  <a:pt x="2596" y="921"/>
                </a:lnTo>
                <a:lnTo>
                  <a:pt x="2597" y="921"/>
                </a:lnTo>
                <a:lnTo>
                  <a:pt x="2597" y="920"/>
                </a:lnTo>
                <a:lnTo>
                  <a:pt x="2597" y="920"/>
                </a:lnTo>
                <a:lnTo>
                  <a:pt x="2598" y="918"/>
                </a:lnTo>
                <a:lnTo>
                  <a:pt x="2598" y="920"/>
                </a:lnTo>
                <a:lnTo>
                  <a:pt x="2598" y="920"/>
                </a:lnTo>
                <a:lnTo>
                  <a:pt x="2598" y="920"/>
                </a:lnTo>
                <a:lnTo>
                  <a:pt x="2598" y="921"/>
                </a:lnTo>
                <a:lnTo>
                  <a:pt x="2598" y="922"/>
                </a:lnTo>
                <a:lnTo>
                  <a:pt x="2600" y="922"/>
                </a:lnTo>
                <a:lnTo>
                  <a:pt x="2601" y="922"/>
                </a:lnTo>
                <a:lnTo>
                  <a:pt x="2601" y="921"/>
                </a:lnTo>
                <a:lnTo>
                  <a:pt x="2602" y="920"/>
                </a:lnTo>
                <a:lnTo>
                  <a:pt x="2602" y="920"/>
                </a:lnTo>
                <a:lnTo>
                  <a:pt x="2602" y="921"/>
                </a:lnTo>
                <a:lnTo>
                  <a:pt x="2602" y="921"/>
                </a:lnTo>
                <a:lnTo>
                  <a:pt x="2601" y="922"/>
                </a:lnTo>
                <a:lnTo>
                  <a:pt x="2602" y="922"/>
                </a:lnTo>
                <a:lnTo>
                  <a:pt x="2602" y="922"/>
                </a:lnTo>
                <a:lnTo>
                  <a:pt x="2604" y="922"/>
                </a:lnTo>
                <a:lnTo>
                  <a:pt x="2605" y="921"/>
                </a:lnTo>
                <a:lnTo>
                  <a:pt x="2605" y="920"/>
                </a:lnTo>
                <a:lnTo>
                  <a:pt x="2607" y="918"/>
                </a:lnTo>
                <a:lnTo>
                  <a:pt x="2608" y="918"/>
                </a:lnTo>
                <a:lnTo>
                  <a:pt x="2609" y="917"/>
                </a:lnTo>
                <a:lnTo>
                  <a:pt x="2609" y="917"/>
                </a:lnTo>
                <a:lnTo>
                  <a:pt x="2609" y="917"/>
                </a:lnTo>
                <a:lnTo>
                  <a:pt x="2609" y="917"/>
                </a:lnTo>
                <a:lnTo>
                  <a:pt x="2611" y="917"/>
                </a:lnTo>
                <a:lnTo>
                  <a:pt x="2612" y="916"/>
                </a:lnTo>
                <a:lnTo>
                  <a:pt x="2611" y="916"/>
                </a:lnTo>
                <a:lnTo>
                  <a:pt x="2611" y="914"/>
                </a:lnTo>
                <a:lnTo>
                  <a:pt x="2611" y="913"/>
                </a:lnTo>
                <a:lnTo>
                  <a:pt x="2611" y="913"/>
                </a:lnTo>
                <a:lnTo>
                  <a:pt x="2611" y="913"/>
                </a:lnTo>
                <a:lnTo>
                  <a:pt x="2611" y="914"/>
                </a:lnTo>
                <a:lnTo>
                  <a:pt x="2611" y="914"/>
                </a:lnTo>
                <a:lnTo>
                  <a:pt x="2612" y="916"/>
                </a:lnTo>
                <a:lnTo>
                  <a:pt x="2612" y="916"/>
                </a:lnTo>
                <a:lnTo>
                  <a:pt x="2613" y="916"/>
                </a:lnTo>
                <a:lnTo>
                  <a:pt x="2615" y="916"/>
                </a:lnTo>
                <a:lnTo>
                  <a:pt x="2616" y="913"/>
                </a:lnTo>
                <a:lnTo>
                  <a:pt x="2616" y="913"/>
                </a:lnTo>
                <a:lnTo>
                  <a:pt x="2616" y="911"/>
                </a:lnTo>
                <a:lnTo>
                  <a:pt x="2618" y="910"/>
                </a:lnTo>
                <a:lnTo>
                  <a:pt x="2616" y="909"/>
                </a:lnTo>
                <a:lnTo>
                  <a:pt x="2618" y="907"/>
                </a:lnTo>
                <a:lnTo>
                  <a:pt x="2616" y="907"/>
                </a:lnTo>
                <a:lnTo>
                  <a:pt x="2616" y="907"/>
                </a:lnTo>
                <a:lnTo>
                  <a:pt x="2618" y="907"/>
                </a:lnTo>
                <a:lnTo>
                  <a:pt x="2619" y="909"/>
                </a:lnTo>
                <a:lnTo>
                  <a:pt x="2619" y="909"/>
                </a:lnTo>
                <a:lnTo>
                  <a:pt x="2620" y="910"/>
                </a:lnTo>
                <a:lnTo>
                  <a:pt x="2619" y="910"/>
                </a:lnTo>
                <a:lnTo>
                  <a:pt x="2620" y="911"/>
                </a:lnTo>
                <a:lnTo>
                  <a:pt x="2620" y="913"/>
                </a:lnTo>
                <a:lnTo>
                  <a:pt x="2622" y="914"/>
                </a:lnTo>
                <a:lnTo>
                  <a:pt x="2622" y="916"/>
                </a:lnTo>
                <a:lnTo>
                  <a:pt x="2623" y="916"/>
                </a:lnTo>
                <a:lnTo>
                  <a:pt x="2624" y="916"/>
                </a:lnTo>
                <a:lnTo>
                  <a:pt x="2624" y="916"/>
                </a:lnTo>
                <a:lnTo>
                  <a:pt x="2624" y="914"/>
                </a:lnTo>
                <a:lnTo>
                  <a:pt x="2624" y="916"/>
                </a:lnTo>
                <a:lnTo>
                  <a:pt x="2624" y="916"/>
                </a:lnTo>
                <a:lnTo>
                  <a:pt x="2624" y="918"/>
                </a:lnTo>
                <a:lnTo>
                  <a:pt x="2623" y="918"/>
                </a:lnTo>
                <a:lnTo>
                  <a:pt x="2623" y="920"/>
                </a:lnTo>
                <a:lnTo>
                  <a:pt x="2624" y="921"/>
                </a:lnTo>
                <a:lnTo>
                  <a:pt x="2626" y="925"/>
                </a:lnTo>
                <a:lnTo>
                  <a:pt x="2624" y="927"/>
                </a:lnTo>
                <a:lnTo>
                  <a:pt x="2626" y="928"/>
                </a:lnTo>
                <a:lnTo>
                  <a:pt x="2626" y="931"/>
                </a:lnTo>
                <a:lnTo>
                  <a:pt x="2626" y="932"/>
                </a:lnTo>
                <a:lnTo>
                  <a:pt x="2627" y="932"/>
                </a:lnTo>
                <a:lnTo>
                  <a:pt x="2627" y="934"/>
                </a:lnTo>
                <a:lnTo>
                  <a:pt x="2627" y="934"/>
                </a:lnTo>
                <a:lnTo>
                  <a:pt x="2627" y="934"/>
                </a:lnTo>
                <a:lnTo>
                  <a:pt x="2627" y="935"/>
                </a:lnTo>
                <a:lnTo>
                  <a:pt x="2627" y="936"/>
                </a:lnTo>
                <a:lnTo>
                  <a:pt x="2629" y="938"/>
                </a:lnTo>
                <a:lnTo>
                  <a:pt x="2629" y="940"/>
                </a:lnTo>
                <a:lnTo>
                  <a:pt x="2629" y="940"/>
                </a:lnTo>
                <a:lnTo>
                  <a:pt x="2629" y="942"/>
                </a:lnTo>
                <a:lnTo>
                  <a:pt x="2629" y="943"/>
                </a:lnTo>
                <a:lnTo>
                  <a:pt x="2630" y="940"/>
                </a:lnTo>
                <a:lnTo>
                  <a:pt x="2630" y="940"/>
                </a:lnTo>
                <a:lnTo>
                  <a:pt x="2630" y="942"/>
                </a:lnTo>
                <a:lnTo>
                  <a:pt x="2630" y="942"/>
                </a:lnTo>
                <a:lnTo>
                  <a:pt x="2631" y="945"/>
                </a:lnTo>
                <a:lnTo>
                  <a:pt x="2631" y="946"/>
                </a:lnTo>
                <a:lnTo>
                  <a:pt x="2633" y="947"/>
                </a:lnTo>
                <a:lnTo>
                  <a:pt x="2633" y="950"/>
                </a:lnTo>
                <a:lnTo>
                  <a:pt x="2634" y="951"/>
                </a:lnTo>
                <a:lnTo>
                  <a:pt x="2634" y="951"/>
                </a:lnTo>
                <a:lnTo>
                  <a:pt x="2634" y="953"/>
                </a:lnTo>
                <a:lnTo>
                  <a:pt x="2634" y="954"/>
                </a:lnTo>
                <a:lnTo>
                  <a:pt x="2633" y="954"/>
                </a:lnTo>
                <a:lnTo>
                  <a:pt x="2634" y="956"/>
                </a:lnTo>
                <a:lnTo>
                  <a:pt x="2633" y="956"/>
                </a:lnTo>
                <a:lnTo>
                  <a:pt x="2633" y="957"/>
                </a:lnTo>
                <a:lnTo>
                  <a:pt x="2633" y="957"/>
                </a:lnTo>
                <a:lnTo>
                  <a:pt x="2634" y="957"/>
                </a:lnTo>
                <a:lnTo>
                  <a:pt x="2634" y="958"/>
                </a:lnTo>
                <a:lnTo>
                  <a:pt x="2634" y="958"/>
                </a:lnTo>
                <a:lnTo>
                  <a:pt x="2634" y="960"/>
                </a:lnTo>
                <a:lnTo>
                  <a:pt x="2634" y="960"/>
                </a:lnTo>
                <a:lnTo>
                  <a:pt x="2634" y="960"/>
                </a:lnTo>
                <a:lnTo>
                  <a:pt x="2633" y="961"/>
                </a:lnTo>
                <a:lnTo>
                  <a:pt x="2634" y="961"/>
                </a:lnTo>
                <a:lnTo>
                  <a:pt x="2634" y="961"/>
                </a:lnTo>
                <a:lnTo>
                  <a:pt x="2635" y="961"/>
                </a:lnTo>
                <a:lnTo>
                  <a:pt x="2635" y="961"/>
                </a:lnTo>
                <a:lnTo>
                  <a:pt x="2635" y="961"/>
                </a:lnTo>
                <a:lnTo>
                  <a:pt x="2635" y="962"/>
                </a:lnTo>
                <a:lnTo>
                  <a:pt x="2634" y="962"/>
                </a:lnTo>
                <a:lnTo>
                  <a:pt x="2634" y="964"/>
                </a:lnTo>
                <a:lnTo>
                  <a:pt x="2634" y="964"/>
                </a:lnTo>
                <a:lnTo>
                  <a:pt x="2634" y="965"/>
                </a:lnTo>
                <a:lnTo>
                  <a:pt x="2634" y="967"/>
                </a:lnTo>
                <a:lnTo>
                  <a:pt x="2634" y="967"/>
                </a:lnTo>
                <a:lnTo>
                  <a:pt x="2634" y="968"/>
                </a:lnTo>
                <a:lnTo>
                  <a:pt x="2633" y="969"/>
                </a:lnTo>
                <a:lnTo>
                  <a:pt x="2633" y="971"/>
                </a:lnTo>
                <a:lnTo>
                  <a:pt x="2633" y="971"/>
                </a:lnTo>
                <a:lnTo>
                  <a:pt x="2631" y="972"/>
                </a:lnTo>
                <a:lnTo>
                  <a:pt x="2633" y="975"/>
                </a:lnTo>
                <a:lnTo>
                  <a:pt x="2633" y="976"/>
                </a:lnTo>
                <a:lnTo>
                  <a:pt x="2633" y="978"/>
                </a:lnTo>
                <a:lnTo>
                  <a:pt x="2633" y="978"/>
                </a:lnTo>
                <a:lnTo>
                  <a:pt x="2634" y="976"/>
                </a:lnTo>
                <a:lnTo>
                  <a:pt x="2634" y="976"/>
                </a:lnTo>
                <a:lnTo>
                  <a:pt x="2633" y="979"/>
                </a:lnTo>
                <a:lnTo>
                  <a:pt x="2633" y="982"/>
                </a:lnTo>
                <a:lnTo>
                  <a:pt x="2631" y="983"/>
                </a:lnTo>
                <a:lnTo>
                  <a:pt x="2631" y="985"/>
                </a:lnTo>
                <a:lnTo>
                  <a:pt x="2630" y="987"/>
                </a:lnTo>
                <a:lnTo>
                  <a:pt x="2630" y="990"/>
                </a:lnTo>
                <a:lnTo>
                  <a:pt x="2630" y="991"/>
                </a:lnTo>
                <a:lnTo>
                  <a:pt x="2630" y="993"/>
                </a:lnTo>
                <a:lnTo>
                  <a:pt x="2630" y="996"/>
                </a:lnTo>
                <a:lnTo>
                  <a:pt x="2631" y="996"/>
                </a:lnTo>
                <a:lnTo>
                  <a:pt x="2631" y="996"/>
                </a:lnTo>
                <a:lnTo>
                  <a:pt x="2631" y="994"/>
                </a:lnTo>
                <a:lnTo>
                  <a:pt x="2633" y="994"/>
                </a:lnTo>
                <a:lnTo>
                  <a:pt x="2633" y="994"/>
                </a:lnTo>
                <a:lnTo>
                  <a:pt x="2634" y="994"/>
                </a:lnTo>
                <a:lnTo>
                  <a:pt x="2634" y="994"/>
                </a:lnTo>
                <a:lnTo>
                  <a:pt x="2635" y="997"/>
                </a:lnTo>
                <a:lnTo>
                  <a:pt x="2635" y="997"/>
                </a:lnTo>
                <a:lnTo>
                  <a:pt x="2637" y="997"/>
                </a:lnTo>
                <a:lnTo>
                  <a:pt x="2637" y="998"/>
                </a:lnTo>
                <a:lnTo>
                  <a:pt x="2637" y="1000"/>
                </a:lnTo>
                <a:lnTo>
                  <a:pt x="2638" y="1000"/>
                </a:lnTo>
                <a:lnTo>
                  <a:pt x="2638" y="1000"/>
                </a:lnTo>
                <a:lnTo>
                  <a:pt x="2640" y="1001"/>
                </a:lnTo>
                <a:lnTo>
                  <a:pt x="2640" y="1001"/>
                </a:lnTo>
                <a:lnTo>
                  <a:pt x="2641" y="1002"/>
                </a:lnTo>
                <a:lnTo>
                  <a:pt x="2641" y="1004"/>
                </a:lnTo>
                <a:lnTo>
                  <a:pt x="2642" y="1004"/>
                </a:lnTo>
                <a:lnTo>
                  <a:pt x="2642" y="1004"/>
                </a:lnTo>
                <a:lnTo>
                  <a:pt x="2642" y="1004"/>
                </a:lnTo>
                <a:lnTo>
                  <a:pt x="2642" y="1005"/>
                </a:lnTo>
                <a:lnTo>
                  <a:pt x="2644" y="1005"/>
                </a:lnTo>
                <a:lnTo>
                  <a:pt x="2644" y="1005"/>
                </a:lnTo>
                <a:lnTo>
                  <a:pt x="2644" y="1008"/>
                </a:lnTo>
                <a:lnTo>
                  <a:pt x="2645" y="1009"/>
                </a:lnTo>
                <a:lnTo>
                  <a:pt x="2648" y="1012"/>
                </a:lnTo>
                <a:lnTo>
                  <a:pt x="2648" y="1013"/>
                </a:lnTo>
                <a:lnTo>
                  <a:pt x="2649" y="1015"/>
                </a:lnTo>
                <a:lnTo>
                  <a:pt x="2649" y="1016"/>
                </a:lnTo>
                <a:lnTo>
                  <a:pt x="2651" y="1018"/>
                </a:lnTo>
                <a:lnTo>
                  <a:pt x="2649" y="1020"/>
                </a:lnTo>
                <a:lnTo>
                  <a:pt x="2651" y="1025"/>
                </a:lnTo>
                <a:lnTo>
                  <a:pt x="2652" y="1029"/>
                </a:lnTo>
                <a:lnTo>
                  <a:pt x="2652" y="1031"/>
                </a:lnTo>
                <a:lnTo>
                  <a:pt x="2653" y="1033"/>
                </a:lnTo>
                <a:lnTo>
                  <a:pt x="2653" y="1034"/>
                </a:lnTo>
                <a:lnTo>
                  <a:pt x="2653" y="1034"/>
                </a:lnTo>
                <a:lnTo>
                  <a:pt x="2653" y="1036"/>
                </a:lnTo>
                <a:lnTo>
                  <a:pt x="2653" y="1036"/>
                </a:lnTo>
                <a:lnTo>
                  <a:pt x="2653" y="1036"/>
                </a:lnTo>
                <a:lnTo>
                  <a:pt x="2655" y="1037"/>
                </a:lnTo>
                <a:lnTo>
                  <a:pt x="2656" y="1038"/>
                </a:lnTo>
                <a:lnTo>
                  <a:pt x="2657" y="1040"/>
                </a:lnTo>
                <a:lnTo>
                  <a:pt x="2659" y="1042"/>
                </a:lnTo>
                <a:lnTo>
                  <a:pt x="2659" y="1042"/>
                </a:lnTo>
                <a:lnTo>
                  <a:pt x="2659" y="1044"/>
                </a:lnTo>
                <a:lnTo>
                  <a:pt x="2659" y="1045"/>
                </a:lnTo>
                <a:lnTo>
                  <a:pt x="2659" y="1047"/>
                </a:lnTo>
                <a:lnTo>
                  <a:pt x="2660" y="1047"/>
                </a:lnTo>
                <a:lnTo>
                  <a:pt x="2660" y="1048"/>
                </a:lnTo>
                <a:lnTo>
                  <a:pt x="2663" y="1048"/>
                </a:lnTo>
                <a:lnTo>
                  <a:pt x="2664" y="1049"/>
                </a:lnTo>
                <a:lnTo>
                  <a:pt x="2667" y="1052"/>
                </a:lnTo>
                <a:lnTo>
                  <a:pt x="2671" y="1053"/>
                </a:lnTo>
                <a:lnTo>
                  <a:pt x="2673" y="1055"/>
                </a:lnTo>
                <a:lnTo>
                  <a:pt x="2674" y="1056"/>
                </a:lnTo>
                <a:lnTo>
                  <a:pt x="2678" y="1058"/>
                </a:lnTo>
                <a:lnTo>
                  <a:pt x="2678" y="1059"/>
                </a:lnTo>
                <a:lnTo>
                  <a:pt x="2679" y="1059"/>
                </a:lnTo>
                <a:lnTo>
                  <a:pt x="2679" y="1060"/>
                </a:lnTo>
                <a:lnTo>
                  <a:pt x="2681" y="1060"/>
                </a:lnTo>
                <a:lnTo>
                  <a:pt x="2682" y="1059"/>
                </a:lnTo>
                <a:lnTo>
                  <a:pt x="2682" y="1059"/>
                </a:lnTo>
                <a:lnTo>
                  <a:pt x="2684" y="1059"/>
                </a:lnTo>
                <a:lnTo>
                  <a:pt x="2685" y="1059"/>
                </a:lnTo>
                <a:lnTo>
                  <a:pt x="2685" y="1058"/>
                </a:lnTo>
                <a:lnTo>
                  <a:pt x="2684" y="1058"/>
                </a:lnTo>
                <a:lnTo>
                  <a:pt x="2685" y="1058"/>
                </a:lnTo>
                <a:lnTo>
                  <a:pt x="2685" y="1058"/>
                </a:lnTo>
                <a:lnTo>
                  <a:pt x="2685" y="1059"/>
                </a:lnTo>
                <a:lnTo>
                  <a:pt x="2685" y="1059"/>
                </a:lnTo>
                <a:lnTo>
                  <a:pt x="2685" y="1059"/>
                </a:lnTo>
                <a:lnTo>
                  <a:pt x="2686" y="1060"/>
                </a:lnTo>
                <a:lnTo>
                  <a:pt x="2686" y="1059"/>
                </a:lnTo>
                <a:lnTo>
                  <a:pt x="2688" y="1059"/>
                </a:lnTo>
                <a:lnTo>
                  <a:pt x="2688" y="1059"/>
                </a:lnTo>
                <a:lnTo>
                  <a:pt x="2686" y="1056"/>
                </a:lnTo>
                <a:lnTo>
                  <a:pt x="2684" y="1051"/>
                </a:lnTo>
                <a:lnTo>
                  <a:pt x="2682" y="1049"/>
                </a:lnTo>
                <a:lnTo>
                  <a:pt x="2682" y="1048"/>
                </a:lnTo>
                <a:lnTo>
                  <a:pt x="2679" y="1047"/>
                </a:lnTo>
                <a:lnTo>
                  <a:pt x="2679" y="1047"/>
                </a:lnTo>
                <a:lnTo>
                  <a:pt x="2679" y="1045"/>
                </a:lnTo>
                <a:lnTo>
                  <a:pt x="2679" y="1042"/>
                </a:lnTo>
                <a:lnTo>
                  <a:pt x="2679" y="1041"/>
                </a:lnTo>
                <a:lnTo>
                  <a:pt x="2679" y="1040"/>
                </a:lnTo>
                <a:lnTo>
                  <a:pt x="2678" y="1038"/>
                </a:lnTo>
                <a:lnTo>
                  <a:pt x="2678" y="1037"/>
                </a:lnTo>
                <a:lnTo>
                  <a:pt x="2679" y="1036"/>
                </a:lnTo>
                <a:lnTo>
                  <a:pt x="2679" y="1031"/>
                </a:lnTo>
                <a:lnTo>
                  <a:pt x="2679" y="1029"/>
                </a:lnTo>
                <a:lnTo>
                  <a:pt x="2679" y="1027"/>
                </a:lnTo>
                <a:lnTo>
                  <a:pt x="2677" y="1023"/>
                </a:lnTo>
                <a:lnTo>
                  <a:pt x="2675" y="1022"/>
                </a:lnTo>
                <a:lnTo>
                  <a:pt x="2675" y="1020"/>
                </a:lnTo>
                <a:lnTo>
                  <a:pt x="2674" y="1020"/>
                </a:lnTo>
                <a:lnTo>
                  <a:pt x="2673" y="1019"/>
                </a:lnTo>
                <a:lnTo>
                  <a:pt x="2670" y="1018"/>
                </a:lnTo>
                <a:lnTo>
                  <a:pt x="2668" y="1015"/>
                </a:lnTo>
                <a:lnTo>
                  <a:pt x="2668" y="1013"/>
                </a:lnTo>
                <a:lnTo>
                  <a:pt x="2666" y="1013"/>
                </a:lnTo>
                <a:lnTo>
                  <a:pt x="2663" y="1012"/>
                </a:lnTo>
                <a:lnTo>
                  <a:pt x="2662" y="1009"/>
                </a:lnTo>
                <a:lnTo>
                  <a:pt x="2660" y="1008"/>
                </a:lnTo>
                <a:lnTo>
                  <a:pt x="2660" y="1008"/>
                </a:lnTo>
                <a:lnTo>
                  <a:pt x="2659" y="1008"/>
                </a:lnTo>
                <a:lnTo>
                  <a:pt x="2657" y="1008"/>
                </a:lnTo>
                <a:lnTo>
                  <a:pt x="2656" y="1008"/>
                </a:lnTo>
                <a:lnTo>
                  <a:pt x="2653" y="1007"/>
                </a:lnTo>
                <a:lnTo>
                  <a:pt x="2653" y="1005"/>
                </a:lnTo>
                <a:lnTo>
                  <a:pt x="2652" y="1005"/>
                </a:lnTo>
                <a:lnTo>
                  <a:pt x="2651" y="1005"/>
                </a:lnTo>
                <a:lnTo>
                  <a:pt x="2651" y="1005"/>
                </a:lnTo>
                <a:lnTo>
                  <a:pt x="2651" y="1004"/>
                </a:lnTo>
                <a:lnTo>
                  <a:pt x="2648" y="1002"/>
                </a:lnTo>
                <a:lnTo>
                  <a:pt x="2648" y="1001"/>
                </a:lnTo>
                <a:lnTo>
                  <a:pt x="2648" y="1000"/>
                </a:lnTo>
                <a:lnTo>
                  <a:pt x="2649" y="1000"/>
                </a:lnTo>
                <a:lnTo>
                  <a:pt x="2649" y="1000"/>
                </a:lnTo>
                <a:lnTo>
                  <a:pt x="2649" y="1001"/>
                </a:lnTo>
                <a:lnTo>
                  <a:pt x="2649" y="1001"/>
                </a:lnTo>
                <a:lnTo>
                  <a:pt x="2649" y="1001"/>
                </a:lnTo>
                <a:lnTo>
                  <a:pt x="2649" y="1001"/>
                </a:lnTo>
                <a:lnTo>
                  <a:pt x="2651" y="1001"/>
                </a:lnTo>
                <a:lnTo>
                  <a:pt x="2651" y="1002"/>
                </a:lnTo>
                <a:lnTo>
                  <a:pt x="2651" y="1004"/>
                </a:lnTo>
                <a:lnTo>
                  <a:pt x="2652" y="1004"/>
                </a:lnTo>
                <a:lnTo>
                  <a:pt x="2651" y="1004"/>
                </a:lnTo>
                <a:lnTo>
                  <a:pt x="2651" y="1002"/>
                </a:lnTo>
                <a:lnTo>
                  <a:pt x="2649" y="994"/>
                </a:lnTo>
                <a:lnTo>
                  <a:pt x="2649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6" y="993"/>
                </a:lnTo>
                <a:lnTo>
                  <a:pt x="2646" y="991"/>
                </a:lnTo>
                <a:lnTo>
                  <a:pt x="2646" y="990"/>
                </a:lnTo>
                <a:lnTo>
                  <a:pt x="2645" y="986"/>
                </a:lnTo>
                <a:lnTo>
                  <a:pt x="2645" y="986"/>
                </a:lnTo>
                <a:lnTo>
                  <a:pt x="2645" y="985"/>
                </a:lnTo>
                <a:lnTo>
                  <a:pt x="2644" y="985"/>
                </a:lnTo>
                <a:lnTo>
                  <a:pt x="2641" y="986"/>
                </a:lnTo>
                <a:lnTo>
                  <a:pt x="2640" y="986"/>
                </a:lnTo>
                <a:lnTo>
                  <a:pt x="2640" y="985"/>
                </a:lnTo>
                <a:lnTo>
                  <a:pt x="2640" y="985"/>
                </a:lnTo>
                <a:lnTo>
                  <a:pt x="2640" y="983"/>
                </a:lnTo>
                <a:lnTo>
                  <a:pt x="2638" y="982"/>
                </a:lnTo>
                <a:lnTo>
                  <a:pt x="2638" y="980"/>
                </a:lnTo>
                <a:lnTo>
                  <a:pt x="2638" y="979"/>
                </a:lnTo>
                <a:lnTo>
                  <a:pt x="2638" y="976"/>
                </a:lnTo>
                <a:lnTo>
                  <a:pt x="2638" y="975"/>
                </a:lnTo>
                <a:lnTo>
                  <a:pt x="2638" y="975"/>
                </a:lnTo>
                <a:lnTo>
                  <a:pt x="2640" y="975"/>
                </a:lnTo>
                <a:lnTo>
                  <a:pt x="2640" y="972"/>
                </a:lnTo>
                <a:lnTo>
                  <a:pt x="2641" y="969"/>
                </a:lnTo>
                <a:lnTo>
                  <a:pt x="2642" y="968"/>
                </a:lnTo>
                <a:lnTo>
                  <a:pt x="2642" y="967"/>
                </a:lnTo>
                <a:lnTo>
                  <a:pt x="2642" y="964"/>
                </a:lnTo>
                <a:lnTo>
                  <a:pt x="2644" y="962"/>
                </a:lnTo>
                <a:lnTo>
                  <a:pt x="2645" y="961"/>
                </a:lnTo>
                <a:lnTo>
                  <a:pt x="2645" y="960"/>
                </a:lnTo>
                <a:lnTo>
                  <a:pt x="2645" y="958"/>
                </a:lnTo>
                <a:lnTo>
                  <a:pt x="2646" y="957"/>
                </a:lnTo>
                <a:lnTo>
                  <a:pt x="2646" y="956"/>
                </a:lnTo>
                <a:lnTo>
                  <a:pt x="2646" y="953"/>
                </a:lnTo>
                <a:lnTo>
                  <a:pt x="2646" y="951"/>
                </a:lnTo>
                <a:lnTo>
                  <a:pt x="2648" y="949"/>
                </a:lnTo>
                <a:lnTo>
                  <a:pt x="2646" y="947"/>
                </a:lnTo>
                <a:lnTo>
                  <a:pt x="2646" y="947"/>
                </a:lnTo>
                <a:lnTo>
                  <a:pt x="2646" y="946"/>
                </a:lnTo>
                <a:lnTo>
                  <a:pt x="2648" y="945"/>
                </a:lnTo>
                <a:lnTo>
                  <a:pt x="2649" y="945"/>
                </a:lnTo>
                <a:lnTo>
                  <a:pt x="2652" y="945"/>
                </a:lnTo>
                <a:lnTo>
                  <a:pt x="2652" y="945"/>
                </a:lnTo>
                <a:lnTo>
                  <a:pt x="2652" y="945"/>
                </a:lnTo>
                <a:lnTo>
                  <a:pt x="2655" y="945"/>
                </a:lnTo>
                <a:lnTo>
                  <a:pt x="2656" y="945"/>
                </a:lnTo>
                <a:lnTo>
                  <a:pt x="2656" y="946"/>
                </a:lnTo>
                <a:lnTo>
                  <a:pt x="2655" y="946"/>
                </a:lnTo>
                <a:lnTo>
                  <a:pt x="2655" y="947"/>
                </a:lnTo>
                <a:lnTo>
                  <a:pt x="2655" y="949"/>
                </a:lnTo>
                <a:lnTo>
                  <a:pt x="2655" y="951"/>
                </a:lnTo>
                <a:lnTo>
                  <a:pt x="2655" y="951"/>
                </a:lnTo>
                <a:lnTo>
                  <a:pt x="2655" y="953"/>
                </a:lnTo>
                <a:lnTo>
                  <a:pt x="2656" y="953"/>
                </a:lnTo>
                <a:lnTo>
                  <a:pt x="2657" y="953"/>
                </a:lnTo>
                <a:lnTo>
                  <a:pt x="2660" y="953"/>
                </a:lnTo>
                <a:lnTo>
                  <a:pt x="2663" y="953"/>
                </a:lnTo>
                <a:lnTo>
                  <a:pt x="2664" y="953"/>
                </a:lnTo>
                <a:lnTo>
                  <a:pt x="2664" y="953"/>
                </a:lnTo>
                <a:lnTo>
                  <a:pt x="2664" y="953"/>
                </a:lnTo>
                <a:lnTo>
                  <a:pt x="2666" y="954"/>
                </a:lnTo>
                <a:lnTo>
                  <a:pt x="2667" y="954"/>
                </a:lnTo>
                <a:lnTo>
                  <a:pt x="2667" y="956"/>
                </a:lnTo>
                <a:lnTo>
                  <a:pt x="2668" y="956"/>
                </a:lnTo>
                <a:lnTo>
                  <a:pt x="2668" y="956"/>
                </a:lnTo>
                <a:lnTo>
                  <a:pt x="2668" y="957"/>
                </a:lnTo>
                <a:lnTo>
                  <a:pt x="2670" y="957"/>
                </a:lnTo>
                <a:lnTo>
                  <a:pt x="2671" y="958"/>
                </a:lnTo>
                <a:lnTo>
                  <a:pt x="2671" y="957"/>
                </a:lnTo>
                <a:lnTo>
                  <a:pt x="2671" y="957"/>
                </a:lnTo>
                <a:lnTo>
                  <a:pt x="2671" y="957"/>
                </a:lnTo>
                <a:lnTo>
                  <a:pt x="2673" y="958"/>
                </a:lnTo>
                <a:lnTo>
                  <a:pt x="2673" y="960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5" y="961"/>
                </a:lnTo>
                <a:lnTo>
                  <a:pt x="2675" y="962"/>
                </a:lnTo>
                <a:lnTo>
                  <a:pt x="2677" y="964"/>
                </a:lnTo>
                <a:lnTo>
                  <a:pt x="2675" y="965"/>
                </a:lnTo>
                <a:lnTo>
                  <a:pt x="2675" y="967"/>
                </a:lnTo>
                <a:lnTo>
                  <a:pt x="2675" y="968"/>
                </a:lnTo>
                <a:lnTo>
                  <a:pt x="2677" y="969"/>
                </a:lnTo>
                <a:lnTo>
                  <a:pt x="2678" y="969"/>
                </a:lnTo>
                <a:lnTo>
                  <a:pt x="2678" y="969"/>
                </a:lnTo>
                <a:lnTo>
                  <a:pt x="2679" y="969"/>
                </a:lnTo>
                <a:lnTo>
                  <a:pt x="2679" y="968"/>
                </a:lnTo>
                <a:lnTo>
                  <a:pt x="2679" y="967"/>
                </a:lnTo>
                <a:lnTo>
                  <a:pt x="2681" y="968"/>
                </a:lnTo>
                <a:lnTo>
                  <a:pt x="2681" y="968"/>
                </a:lnTo>
                <a:lnTo>
                  <a:pt x="2682" y="969"/>
                </a:lnTo>
                <a:lnTo>
                  <a:pt x="2681" y="971"/>
                </a:lnTo>
                <a:lnTo>
                  <a:pt x="2681" y="971"/>
                </a:lnTo>
                <a:lnTo>
                  <a:pt x="2679" y="972"/>
                </a:lnTo>
                <a:lnTo>
                  <a:pt x="2679" y="972"/>
                </a:lnTo>
                <a:lnTo>
                  <a:pt x="2681" y="972"/>
                </a:lnTo>
                <a:lnTo>
                  <a:pt x="2681" y="973"/>
                </a:lnTo>
                <a:lnTo>
                  <a:pt x="2684" y="972"/>
                </a:lnTo>
                <a:lnTo>
                  <a:pt x="2684" y="972"/>
                </a:lnTo>
                <a:lnTo>
                  <a:pt x="2684" y="972"/>
                </a:lnTo>
                <a:lnTo>
                  <a:pt x="2684" y="972"/>
                </a:lnTo>
                <a:lnTo>
                  <a:pt x="2686" y="973"/>
                </a:lnTo>
                <a:lnTo>
                  <a:pt x="2689" y="973"/>
                </a:lnTo>
                <a:lnTo>
                  <a:pt x="2689" y="975"/>
                </a:lnTo>
                <a:lnTo>
                  <a:pt x="2691" y="975"/>
                </a:lnTo>
                <a:lnTo>
                  <a:pt x="2691" y="976"/>
                </a:lnTo>
                <a:lnTo>
                  <a:pt x="2691" y="976"/>
                </a:lnTo>
                <a:lnTo>
                  <a:pt x="2692" y="976"/>
                </a:lnTo>
                <a:lnTo>
                  <a:pt x="2692" y="976"/>
                </a:lnTo>
                <a:lnTo>
                  <a:pt x="2693" y="976"/>
                </a:lnTo>
                <a:lnTo>
                  <a:pt x="2693" y="978"/>
                </a:lnTo>
                <a:lnTo>
                  <a:pt x="2695" y="978"/>
                </a:lnTo>
                <a:lnTo>
                  <a:pt x="2695" y="978"/>
                </a:lnTo>
                <a:lnTo>
                  <a:pt x="2695" y="979"/>
                </a:lnTo>
                <a:lnTo>
                  <a:pt x="2695" y="979"/>
                </a:lnTo>
                <a:lnTo>
                  <a:pt x="2693" y="979"/>
                </a:lnTo>
                <a:lnTo>
                  <a:pt x="2693" y="980"/>
                </a:lnTo>
                <a:lnTo>
                  <a:pt x="2692" y="982"/>
                </a:lnTo>
                <a:lnTo>
                  <a:pt x="2692" y="986"/>
                </a:lnTo>
                <a:lnTo>
                  <a:pt x="2692" y="990"/>
                </a:lnTo>
                <a:lnTo>
                  <a:pt x="2693" y="990"/>
                </a:lnTo>
                <a:lnTo>
                  <a:pt x="2692" y="991"/>
                </a:lnTo>
                <a:lnTo>
                  <a:pt x="2693" y="991"/>
                </a:lnTo>
                <a:lnTo>
                  <a:pt x="2695" y="991"/>
                </a:lnTo>
                <a:lnTo>
                  <a:pt x="2696" y="990"/>
                </a:lnTo>
                <a:lnTo>
                  <a:pt x="2697" y="990"/>
                </a:lnTo>
                <a:lnTo>
                  <a:pt x="2697" y="987"/>
                </a:lnTo>
                <a:lnTo>
                  <a:pt x="2699" y="987"/>
                </a:lnTo>
                <a:lnTo>
                  <a:pt x="2706" y="983"/>
                </a:lnTo>
                <a:lnTo>
                  <a:pt x="2706" y="983"/>
                </a:lnTo>
                <a:lnTo>
                  <a:pt x="2706" y="983"/>
                </a:lnTo>
                <a:lnTo>
                  <a:pt x="2706" y="982"/>
                </a:lnTo>
                <a:lnTo>
                  <a:pt x="2704" y="982"/>
                </a:lnTo>
                <a:lnTo>
                  <a:pt x="2702" y="978"/>
                </a:lnTo>
                <a:lnTo>
                  <a:pt x="2703" y="979"/>
                </a:lnTo>
                <a:lnTo>
                  <a:pt x="2706" y="982"/>
                </a:lnTo>
                <a:lnTo>
                  <a:pt x="2707" y="982"/>
                </a:lnTo>
                <a:lnTo>
                  <a:pt x="2708" y="982"/>
                </a:lnTo>
                <a:lnTo>
                  <a:pt x="2708" y="982"/>
                </a:lnTo>
                <a:lnTo>
                  <a:pt x="2708" y="982"/>
                </a:lnTo>
                <a:lnTo>
                  <a:pt x="2708" y="980"/>
                </a:lnTo>
                <a:lnTo>
                  <a:pt x="2708" y="980"/>
                </a:lnTo>
                <a:lnTo>
                  <a:pt x="2706" y="976"/>
                </a:lnTo>
                <a:lnTo>
                  <a:pt x="2704" y="976"/>
                </a:lnTo>
                <a:lnTo>
                  <a:pt x="2708" y="979"/>
                </a:lnTo>
                <a:lnTo>
                  <a:pt x="2708" y="979"/>
                </a:lnTo>
                <a:lnTo>
                  <a:pt x="2710" y="979"/>
                </a:lnTo>
                <a:lnTo>
                  <a:pt x="2710" y="979"/>
                </a:lnTo>
                <a:lnTo>
                  <a:pt x="2710" y="979"/>
                </a:lnTo>
                <a:lnTo>
                  <a:pt x="2710" y="978"/>
                </a:lnTo>
                <a:lnTo>
                  <a:pt x="2710" y="978"/>
                </a:lnTo>
                <a:lnTo>
                  <a:pt x="2711" y="976"/>
                </a:lnTo>
                <a:lnTo>
                  <a:pt x="2711" y="976"/>
                </a:lnTo>
                <a:lnTo>
                  <a:pt x="2710" y="976"/>
                </a:lnTo>
                <a:lnTo>
                  <a:pt x="2710" y="976"/>
                </a:lnTo>
                <a:lnTo>
                  <a:pt x="2708" y="975"/>
                </a:lnTo>
                <a:lnTo>
                  <a:pt x="2708" y="975"/>
                </a:lnTo>
                <a:lnTo>
                  <a:pt x="2710" y="975"/>
                </a:lnTo>
                <a:lnTo>
                  <a:pt x="2711" y="975"/>
                </a:lnTo>
                <a:lnTo>
                  <a:pt x="2711" y="975"/>
                </a:lnTo>
                <a:lnTo>
                  <a:pt x="2711" y="975"/>
                </a:lnTo>
                <a:lnTo>
                  <a:pt x="2711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1" y="973"/>
                </a:lnTo>
                <a:lnTo>
                  <a:pt x="2713" y="975"/>
                </a:lnTo>
                <a:lnTo>
                  <a:pt x="2713" y="975"/>
                </a:lnTo>
                <a:lnTo>
                  <a:pt x="2713" y="973"/>
                </a:lnTo>
                <a:lnTo>
                  <a:pt x="2713" y="972"/>
                </a:lnTo>
                <a:lnTo>
                  <a:pt x="2713" y="972"/>
                </a:lnTo>
                <a:lnTo>
                  <a:pt x="2713" y="972"/>
                </a:lnTo>
                <a:lnTo>
                  <a:pt x="2714" y="972"/>
                </a:lnTo>
                <a:lnTo>
                  <a:pt x="2714" y="973"/>
                </a:lnTo>
                <a:lnTo>
                  <a:pt x="2715" y="973"/>
                </a:lnTo>
                <a:lnTo>
                  <a:pt x="2715" y="973"/>
                </a:lnTo>
                <a:lnTo>
                  <a:pt x="2715" y="975"/>
                </a:lnTo>
                <a:lnTo>
                  <a:pt x="2717" y="973"/>
                </a:lnTo>
                <a:lnTo>
                  <a:pt x="2718" y="973"/>
                </a:lnTo>
                <a:lnTo>
                  <a:pt x="2718" y="972"/>
                </a:lnTo>
                <a:lnTo>
                  <a:pt x="2721" y="971"/>
                </a:lnTo>
                <a:lnTo>
                  <a:pt x="2722" y="971"/>
                </a:lnTo>
                <a:lnTo>
                  <a:pt x="2724" y="969"/>
                </a:lnTo>
                <a:lnTo>
                  <a:pt x="2724" y="969"/>
                </a:lnTo>
                <a:lnTo>
                  <a:pt x="2725" y="969"/>
                </a:lnTo>
                <a:lnTo>
                  <a:pt x="2726" y="968"/>
                </a:lnTo>
                <a:lnTo>
                  <a:pt x="2728" y="967"/>
                </a:lnTo>
                <a:lnTo>
                  <a:pt x="2729" y="967"/>
                </a:lnTo>
                <a:lnTo>
                  <a:pt x="2730" y="965"/>
                </a:lnTo>
                <a:lnTo>
                  <a:pt x="2732" y="965"/>
                </a:lnTo>
                <a:lnTo>
                  <a:pt x="2732" y="964"/>
                </a:lnTo>
                <a:lnTo>
                  <a:pt x="2732" y="962"/>
                </a:lnTo>
                <a:lnTo>
                  <a:pt x="2733" y="962"/>
                </a:lnTo>
                <a:lnTo>
                  <a:pt x="2733" y="962"/>
                </a:lnTo>
                <a:lnTo>
                  <a:pt x="2735" y="961"/>
                </a:lnTo>
                <a:lnTo>
                  <a:pt x="2735" y="961"/>
                </a:lnTo>
                <a:lnTo>
                  <a:pt x="2733" y="961"/>
                </a:lnTo>
                <a:lnTo>
                  <a:pt x="2733" y="960"/>
                </a:lnTo>
                <a:lnTo>
                  <a:pt x="2735" y="960"/>
                </a:lnTo>
                <a:lnTo>
                  <a:pt x="2735" y="958"/>
                </a:lnTo>
                <a:lnTo>
                  <a:pt x="2735" y="958"/>
                </a:lnTo>
                <a:lnTo>
                  <a:pt x="2735" y="960"/>
                </a:lnTo>
                <a:lnTo>
                  <a:pt x="2735" y="960"/>
                </a:lnTo>
                <a:lnTo>
                  <a:pt x="2735" y="960"/>
                </a:lnTo>
                <a:lnTo>
                  <a:pt x="2735" y="958"/>
                </a:lnTo>
                <a:lnTo>
                  <a:pt x="2735" y="958"/>
                </a:lnTo>
                <a:lnTo>
                  <a:pt x="2735" y="956"/>
                </a:lnTo>
                <a:lnTo>
                  <a:pt x="2735" y="956"/>
                </a:lnTo>
                <a:lnTo>
                  <a:pt x="2735" y="953"/>
                </a:lnTo>
                <a:lnTo>
                  <a:pt x="2735" y="951"/>
                </a:lnTo>
                <a:lnTo>
                  <a:pt x="2736" y="951"/>
                </a:lnTo>
                <a:lnTo>
                  <a:pt x="2736" y="953"/>
                </a:lnTo>
                <a:lnTo>
                  <a:pt x="2736" y="953"/>
                </a:lnTo>
                <a:lnTo>
                  <a:pt x="2736" y="951"/>
                </a:lnTo>
                <a:lnTo>
                  <a:pt x="2736" y="950"/>
                </a:lnTo>
                <a:lnTo>
                  <a:pt x="2736" y="949"/>
                </a:lnTo>
                <a:lnTo>
                  <a:pt x="2735" y="947"/>
                </a:lnTo>
                <a:lnTo>
                  <a:pt x="2735" y="947"/>
                </a:lnTo>
                <a:lnTo>
                  <a:pt x="2735" y="945"/>
                </a:lnTo>
                <a:lnTo>
                  <a:pt x="2735" y="943"/>
                </a:lnTo>
                <a:lnTo>
                  <a:pt x="2735" y="942"/>
                </a:lnTo>
                <a:lnTo>
                  <a:pt x="2735" y="942"/>
                </a:lnTo>
                <a:lnTo>
                  <a:pt x="2735" y="940"/>
                </a:lnTo>
                <a:lnTo>
                  <a:pt x="2735" y="939"/>
                </a:lnTo>
                <a:lnTo>
                  <a:pt x="2735" y="939"/>
                </a:lnTo>
                <a:lnTo>
                  <a:pt x="2735" y="938"/>
                </a:lnTo>
                <a:lnTo>
                  <a:pt x="2735" y="938"/>
                </a:lnTo>
                <a:lnTo>
                  <a:pt x="2733" y="936"/>
                </a:lnTo>
                <a:lnTo>
                  <a:pt x="2733" y="935"/>
                </a:lnTo>
                <a:lnTo>
                  <a:pt x="2733" y="932"/>
                </a:lnTo>
                <a:lnTo>
                  <a:pt x="2732" y="932"/>
                </a:lnTo>
                <a:lnTo>
                  <a:pt x="2732" y="929"/>
                </a:lnTo>
                <a:lnTo>
                  <a:pt x="2730" y="928"/>
                </a:lnTo>
                <a:lnTo>
                  <a:pt x="2730" y="927"/>
                </a:lnTo>
                <a:lnTo>
                  <a:pt x="2729" y="927"/>
                </a:lnTo>
                <a:lnTo>
                  <a:pt x="2729" y="925"/>
                </a:lnTo>
                <a:lnTo>
                  <a:pt x="2728" y="924"/>
                </a:lnTo>
                <a:lnTo>
                  <a:pt x="2726" y="922"/>
                </a:lnTo>
                <a:lnTo>
                  <a:pt x="2726" y="921"/>
                </a:lnTo>
                <a:lnTo>
                  <a:pt x="2725" y="921"/>
                </a:lnTo>
                <a:lnTo>
                  <a:pt x="2725" y="920"/>
                </a:lnTo>
                <a:lnTo>
                  <a:pt x="2725" y="920"/>
                </a:lnTo>
                <a:lnTo>
                  <a:pt x="2725" y="920"/>
                </a:lnTo>
                <a:lnTo>
                  <a:pt x="2725" y="920"/>
                </a:lnTo>
                <a:lnTo>
                  <a:pt x="2724" y="918"/>
                </a:lnTo>
                <a:lnTo>
                  <a:pt x="2724" y="918"/>
                </a:lnTo>
                <a:lnTo>
                  <a:pt x="2722" y="917"/>
                </a:lnTo>
                <a:lnTo>
                  <a:pt x="2722" y="917"/>
                </a:lnTo>
                <a:lnTo>
                  <a:pt x="2722" y="917"/>
                </a:lnTo>
                <a:lnTo>
                  <a:pt x="2721" y="917"/>
                </a:lnTo>
                <a:lnTo>
                  <a:pt x="2721" y="917"/>
                </a:lnTo>
                <a:lnTo>
                  <a:pt x="2721" y="917"/>
                </a:lnTo>
                <a:lnTo>
                  <a:pt x="2719" y="916"/>
                </a:lnTo>
                <a:lnTo>
                  <a:pt x="2718" y="914"/>
                </a:lnTo>
                <a:lnTo>
                  <a:pt x="2718" y="914"/>
                </a:lnTo>
                <a:lnTo>
                  <a:pt x="2718" y="914"/>
                </a:lnTo>
                <a:lnTo>
                  <a:pt x="2717" y="913"/>
                </a:lnTo>
                <a:lnTo>
                  <a:pt x="2715" y="911"/>
                </a:lnTo>
                <a:lnTo>
                  <a:pt x="2714" y="910"/>
                </a:lnTo>
                <a:lnTo>
                  <a:pt x="2713" y="909"/>
                </a:lnTo>
                <a:lnTo>
                  <a:pt x="2711" y="907"/>
                </a:lnTo>
                <a:lnTo>
                  <a:pt x="2708" y="905"/>
                </a:lnTo>
                <a:lnTo>
                  <a:pt x="2707" y="903"/>
                </a:lnTo>
                <a:lnTo>
                  <a:pt x="2707" y="903"/>
                </a:lnTo>
                <a:lnTo>
                  <a:pt x="2708" y="903"/>
                </a:lnTo>
                <a:lnTo>
                  <a:pt x="2708" y="902"/>
                </a:lnTo>
                <a:lnTo>
                  <a:pt x="2708" y="902"/>
                </a:lnTo>
                <a:lnTo>
                  <a:pt x="2707" y="900"/>
                </a:lnTo>
                <a:lnTo>
                  <a:pt x="2706" y="899"/>
                </a:lnTo>
                <a:lnTo>
                  <a:pt x="2704" y="899"/>
                </a:lnTo>
                <a:lnTo>
                  <a:pt x="2704" y="898"/>
                </a:lnTo>
                <a:lnTo>
                  <a:pt x="2703" y="896"/>
                </a:lnTo>
                <a:lnTo>
                  <a:pt x="2702" y="895"/>
                </a:lnTo>
                <a:lnTo>
                  <a:pt x="2702" y="895"/>
                </a:lnTo>
                <a:lnTo>
                  <a:pt x="2702" y="894"/>
                </a:lnTo>
                <a:lnTo>
                  <a:pt x="2702" y="894"/>
                </a:lnTo>
                <a:lnTo>
                  <a:pt x="2700" y="892"/>
                </a:lnTo>
                <a:lnTo>
                  <a:pt x="2700" y="891"/>
                </a:lnTo>
                <a:lnTo>
                  <a:pt x="2700" y="889"/>
                </a:lnTo>
                <a:lnTo>
                  <a:pt x="2702" y="888"/>
                </a:lnTo>
                <a:lnTo>
                  <a:pt x="2702" y="888"/>
                </a:lnTo>
                <a:lnTo>
                  <a:pt x="2702" y="887"/>
                </a:lnTo>
                <a:lnTo>
                  <a:pt x="2702" y="885"/>
                </a:lnTo>
                <a:lnTo>
                  <a:pt x="2703" y="882"/>
                </a:lnTo>
                <a:lnTo>
                  <a:pt x="2704" y="881"/>
                </a:lnTo>
                <a:lnTo>
                  <a:pt x="2706" y="881"/>
                </a:lnTo>
                <a:lnTo>
                  <a:pt x="2707" y="880"/>
                </a:lnTo>
                <a:lnTo>
                  <a:pt x="2708" y="878"/>
                </a:lnTo>
                <a:lnTo>
                  <a:pt x="2708" y="877"/>
                </a:lnTo>
                <a:lnTo>
                  <a:pt x="2708" y="876"/>
                </a:lnTo>
                <a:lnTo>
                  <a:pt x="2711" y="874"/>
                </a:lnTo>
                <a:lnTo>
                  <a:pt x="2711" y="873"/>
                </a:lnTo>
                <a:lnTo>
                  <a:pt x="2710" y="871"/>
                </a:lnTo>
                <a:lnTo>
                  <a:pt x="2710" y="871"/>
                </a:lnTo>
                <a:lnTo>
                  <a:pt x="2710" y="871"/>
                </a:lnTo>
                <a:lnTo>
                  <a:pt x="2711" y="871"/>
                </a:lnTo>
                <a:lnTo>
                  <a:pt x="2711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4" y="871"/>
                </a:lnTo>
                <a:lnTo>
                  <a:pt x="2714" y="871"/>
                </a:lnTo>
                <a:lnTo>
                  <a:pt x="2714" y="871"/>
                </a:lnTo>
                <a:lnTo>
                  <a:pt x="2717" y="871"/>
                </a:lnTo>
                <a:lnTo>
                  <a:pt x="2717" y="870"/>
                </a:lnTo>
                <a:lnTo>
                  <a:pt x="2717" y="870"/>
                </a:lnTo>
                <a:lnTo>
                  <a:pt x="2717" y="869"/>
                </a:lnTo>
                <a:lnTo>
                  <a:pt x="2718" y="869"/>
                </a:lnTo>
                <a:lnTo>
                  <a:pt x="2719" y="867"/>
                </a:lnTo>
                <a:lnTo>
                  <a:pt x="2719" y="867"/>
                </a:lnTo>
                <a:lnTo>
                  <a:pt x="2721" y="867"/>
                </a:lnTo>
                <a:lnTo>
                  <a:pt x="2722" y="867"/>
                </a:lnTo>
                <a:lnTo>
                  <a:pt x="2722" y="866"/>
                </a:lnTo>
                <a:lnTo>
                  <a:pt x="2724" y="866"/>
                </a:lnTo>
                <a:lnTo>
                  <a:pt x="2724" y="866"/>
                </a:lnTo>
                <a:lnTo>
                  <a:pt x="2725" y="866"/>
                </a:lnTo>
                <a:lnTo>
                  <a:pt x="2725" y="866"/>
                </a:lnTo>
                <a:lnTo>
                  <a:pt x="2726" y="865"/>
                </a:lnTo>
                <a:lnTo>
                  <a:pt x="2726" y="865"/>
                </a:lnTo>
                <a:lnTo>
                  <a:pt x="2726" y="865"/>
                </a:lnTo>
                <a:lnTo>
                  <a:pt x="2726" y="866"/>
                </a:lnTo>
                <a:lnTo>
                  <a:pt x="2728" y="866"/>
                </a:lnTo>
                <a:lnTo>
                  <a:pt x="2728" y="865"/>
                </a:lnTo>
                <a:lnTo>
                  <a:pt x="2728" y="865"/>
                </a:lnTo>
                <a:lnTo>
                  <a:pt x="2728" y="863"/>
                </a:lnTo>
                <a:lnTo>
                  <a:pt x="2728" y="863"/>
                </a:lnTo>
                <a:lnTo>
                  <a:pt x="2728" y="863"/>
                </a:lnTo>
                <a:lnTo>
                  <a:pt x="2729" y="863"/>
                </a:lnTo>
                <a:lnTo>
                  <a:pt x="2728" y="863"/>
                </a:lnTo>
                <a:lnTo>
                  <a:pt x="2729" y="865"/>
                </a:lnTo>
                <a:lnTo>
                  <a:pt x="2729" y="865"/>
                </a:lnTo>
                <a:lnTo>
                  <a:pt x="2729" y="865"/>
                </a:lnTo>
                <a:lnTo>
                  <a:pt x="2730" y="866"/>
                </a:lnTo>
                <a:lnTo>
                  <a:pt x="2730" y="866"/>
                </a:lnTo>
                <a:lnTo>
                  <a:pt x="2732" y="866"/>
                </a:lnTo>
                <a:lnTo>
                  <a:pt x="2732" y="866"/>
                </a:lnTo>
                <a:lnTo>
                  <a:pt x="2733" y="866"/>
                </a:lnTo>
                <a:lnTo>
                  <a:pt x="2733" y="866"/>
                </a:lnTo>
                <a:lnTo>
                  <a:pt x="2733" y="867"/>
                </a:lnTo>
                <a:lnTo>
                  <a:pt x="2733" y="867"/>
                </a:lnTo>
                <a:lnTo>
                  <a:pt x="2733" y="867"/>
                </a:lnTo>
                <a:lnTo>
                  <a:pt x="2735" y="867"/>
                </a:lnTo>
                <a:lnTo>
                  <a:pt x="2736" y="867"/>
                </a:lnTo>
                <a:lnTo>
                  <a:pt x="2736" y="867"/>
                </a:lnTo>
                <a:lnTo>
                  <a:pt x="2737" y="866"/>
                </a:lnTo>
                <a:lnTo>
                  <a:pt x="2737" y="865"/>
                </a:lnTo>
                <a:lnTo>
                  <a:pt x="2737" y="865"/>
                </a:lnTo>
                <a:lnTo>
                  <a:pt x="2737" y="865"/>
                </a:lnTo>
                <a:lnTo>
                  <a:pt x="2739" y="866"/>
                </a:lnTo>
                <a:lnTo>
                  <a:pt x="2739" y="866"/>
                </a:lnTo>
                <a:lnTo>
                  <a:pt x="2739" y="866"/>
                </a:lnTo>
                <a:lnTo>
                  <a:pt x="2740" y="867"/>
                </a:lnTo>
                <a:lnTo>
                  <a:pt x="2741" y="867"/>
                </a:lnTo>
                <a:lnTo>
                  <a:pt x="2741" y="867"/>
                </a:lnTo>
                <a:lnTo>
                  <a:pt x="2740" y="869"/>
                </a:lnTo>
                <a:lnTo>
                  <a:pt x="2739" y="869"/>
                </a:lnTo>
                <a:lnTo>
                  <a:pt x="2739" y="870"/>
                </a:lnTo>
                <a:lnTo>
                  <a:pt x="2739" y="871"/>
                </a:lnTo>
                <a:lnTo>
                  <a:pt x="2739" y="873"/>
                </a:lnTo>
                <a:lnTo>
                  <a:pt x="2739" y="873"/>
                </a:lnTo>
                <a:lnTo>
                  <a:pt x="2739" y="873"/>
                </a:lnTo>
                <a:lnTo>
                  <a:pt x="2739" y="874"/>
                </a:lnTo>
                <a:lnTo>
                  <a:pt x="2740" y="874"/>
                </a:lnTo>
                <a:lnTo>
                  <a:pt x="2740" y="876"/>
                </a:lnTo>
                <a:lnTo>
                  <a:pt x="2740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0" y="877"/>
                </a:lnTo>
                <a:lnTo>
                  <a:pt x="2740" y="878"/>
                </a:lnTo>
                <a:lnTo>
                  <a:pt x="2741" y="878"/>
                </a:lnTo>
                <a:lnTo>
                  <a:pt x="2743" y="878"/>
                </a:lnTo>
                <a:lnTo>
                  <a:pt x="2744" y="878"/>
                </a:lnTo>
                <a:lnTo>
                  <a:pt x="2746" y="878"/>
                </a:lnTo>
                <a:lnTo>
                  <a:pt x="2746" y="877"/>
                </a:lnTo>
                <a:lnTo>
                  <a:pt x="2747" y="877"/>
                </a:lnTo>
                <a:lnTo>
                  <a:pt x="2747" y="877"/>
                </a:lnTo>
                <a:lnTo>
                  <a:pt x="2744" y="874"/>
                </a:lnTo>
                <a:lnTo>
                  <a:pt x="2744" y="874"/>
                </a:lnTo>
                <a:lnTo>
                  <a:pt x="2746" y="874"/>
                </a:lnTo>
                <a:lnTo>
                  <a:pt x="2746" y="874"/>
                </a:lnTo>
                <a:lnTo>
                  <a:pt x="2746" y="873"/>
                </a:lnTo>
                <a:lnTo>
                  <a:pt x="2743" y="873"/>
                </a:lnTo>
                <a:lnTo>
                  <a:pt x="2743" y="871"/>
                </a:lnTo>
                <a:lnTo>
                  <a:pt x="2743" y="871"/>
                </a:lnTo>
                <a:lnTo>
                  <a:pt x="2744" y="870"/>
                </a:lnTo>
                <a:lnTo>
                  <a:pt x="2746" y="870"/>
                </a:lnTo>
                <a:lnTo>
                  <a:pt x="2746" y="869"/>
                </a:lnTo>
                <a:lnTo>
                  <a:pt x="2746" y="869"/>
                </a:lnTo>
                <a:lnTo>
                  <a:pt x="2746" y="869"/>
                </a:lnTo>
                <a:lnTo>
                  <a:pt x="2746" y="869"/>
                </a:lnTo>
                <a:lnTo>
                  <a:pt x="2747" y="870"/>
                </a:lnTo>
                <a:lnTo>
                  <a:pt x="2747" y="870"/>
                </a:lnTo>
                <a:lnTo>
                  <a:pt x="2748" y="869"/>
                </a:lnTo>
                <a:lnTo>
                  <a:pt x="2748" y="867"/>
                </a:lnTo>
                <a:lnTo>
                  <a:pt x="2750" y="867"/>
                </a:lnTo>
                <a:lnTo>
                  <a:pt x="2751" y="867"/>
                </a:lnTo>
                <a:lnTo>
                  <a:pt x="2751" y="866"/>
                </a:lnTo>
                <a:lnTo>
                  <a:pt x="2751" y="866"/>
                </a:lnTo>
                <a:lnTo>
                  <a:pt x="2752" y="867"/>
                </a:lnTo>
                <a:lnTo>
                  <a:pt x="2752" y="867"/>
                </a:lnTo>
                <a:lnTo>
                  <a:pt x="2754" y="867"/>
                </a:lnTo>
                <a:lnTo>
                  <a:pt x="2754" y="867"/>
                </a:lnTo>
                <a:lnTo>
                  <a:pt x="2755" y="866"/>
                </a:lnTo>
                <a:lnTo>
                  <a:pt x="2757" y="866"/>
                </a:lnTo>
                <a:lnTo>
                  <a:pt x="2758" y="866"/>
                </a:lnTo>
                <a:lnTo>
                  <a:pt x="2758" y="865"/>
                </a:lnTo>
                <a:lnTo>
                  <a:pt x="2758" y="865"/>
                </a:lnTo>
                <a:lnTo>
                  <a:pt x="2759" y="865"/>
                </a:lnTo>
                <a:lnTo>
                  <a:pt x="2759" y="865"/>
                </a:lnTo>
                <a:lnTo>
                  <a:pt x="2759" y="865"/>
                </a:lnTo>
                <a:lnTo>
                  <a:pt x="2761" y="863"/>
                </a:lnTo>
                <a:lnTo>
                  <a:pt x="2761" y="863"/>
                </a:lnTo>
                <a:lnTo>
                  <a:pt x="2762" y="863"/>
                </a:lnTo>
                <a:lnTo>
                  <a:pt x="2762" y="865"/>
                </a:lnTo>
                <a:lnTo>
                  <a:pt x="2763" y="865"/>
                </a:lnTo>
                <a:lnTo>
                  <a:pt x="2763" y="865"/>
                </a:lnTo>
                <a:lnTo>
                  <a:pt x="2765" y="863"/>
                </a:lnTo>
                <a:lnTo>
                  <a:pt x="2765" y="862"/>
                </a:lnTo>
                <a:lnTo>
                  <a:pt x="2763" y="862"/>
                </a:lnTo>
                <a:lnTo>
                  <a:pt x="2765" y="862"/>
                </a:lnTo>
                <a:lnTo>
                  <a:pt x="2765" y="862"/>
                </a:lnTo>
                <a:lnTo>
                  <a:pt x="2765" y="862"/>
                </a:lnTo>
                <a:lnTo>
                  <a:pt x="2765" y="863"/>
                </a:lnTo>
                <a:lnTo>
                  <a:pt x="2765" y="863"/>
                </a:lnTo>
                <a:lnTo>
                  <a:pt x="2766" y="865"/>
                </a:lnTo>
                <a:lnTo>
                  <a:pt x="2766" y="863"/>
                </a:lnTo>
                <a:lnTo>
                  <a:pt x="2766" y="863"/>
                </a:lnTo>
                <a:lnTo>
                  <a:pt x="2768" y="863"/>
                </a:lnTo>
                <a:lnTo>
                  <a:pt x="2769" y="862"/>
                </a:lnTo>
                <a:lnTo>
                  <a:pt x="2769" y="863"/>
                </a:lnTo>
                <a:lnTo>
                  <a:pt x="2770" y="863"/>
                </a:lnTo>
                <a:lnTo>
                  <a:pt x="2770" y="862"/>
                </a:lnTo>
                <a:lnTo>
                  <a:pt x="2770" y="860"/>
                </a:lnTo>
                <a:lnTo>
                  <a:pt x="2770" y="859"/>
                </a:lnTo>
                <a:lnTo>
                  <a:pt x="2772" y="860"/>
                </a:lnTo>
                <a:lnTo>
                  <a:pt x="2773" y="860"/>
                </a:lnTo>
                <a:lnTo>
                  <a:pt x="2773" y="860"/>
                </a:lnTo>
                <a:lnTo>
                  <a:pt x="2773" y="860"/>
                </a:lnTo>
                <a:lnTo>
                  <a:pt x="2774" y="860"/>
                </a:lnTo>
                <a:lnTo>
                  <a:pt x="2774" y="859"/>
                </a:lnTo>
                <a:lnTo>
                  <a:pt x="2776" y="859"/>
                </a:lnTo>
                <a:lnTo>
                  <a:pt x="2776" y="859"/>
                </a:lnTo>
                <a:lnTo>
                  <a:pt x="2776" y="858"/>
                </a:lnTo>
                <a:lnTo>
                  <a:pt x="2776" y="858"/>
                </a:lnTo>
                <a:lnTo>
                  <a:pt x="2776" y="856"/>
                </a:lnTo>
                <a:lnTo>
                  <a:pt x="2774" y="855"/>
                </a:lnTo>
                <a:lnTo>
                  <a:pt x="2774" y="855"/>
                </a:lnTo>
                <a:lnTo>
                  <a:pt x="2774" y="854"/>
                </a:lnTo>
                <a:lnTo>
                  <a:pt x="2773" y="854"/>
                </a:lnTo>
                <a:lnTo>
                  <a:pt x="2773" y="854"/>
                </a:lnTo>
                <a:lnTo>
                  <a:pt x="2773" y="852"/>
                </a:lnTo>
                <a:lnTo>
                  <a:pt x="2774" y="852"/>
                </a:lnTo>
                <a:lnTo>
                  <a:pt x="2774" y="852"/>
                </a:lnTo>
                <a:lnTo>
                  <a:pt x="2774" y="851"/>
                </a:lnTo>
                <a:lnTo>
                  <a:pt x="2774" y="851"/>
                </a:lnTo>
                <a:lnTo>
                  <a:pt x="2776" y="851"/>
                </a:lnTo>
                <a:lnTo>
                  <a:pt x="2776" y="851"/>
                </a:lnTo>
                <a:lnTo>
                  <a:pt x="2776" y="852"/>
                </a:lnTo>
                <a:lnTo>
                  <a:pt x="2776" y="852"/>
                </a:lnTo>
                <a:lnTo>
                  <a:pt x="2776" y="854"/>
                </a:lnTo>
                <a:lnTo>
                  <a:pt x="2776" y="854"/>
                </a:lnTo>
                <a:lnTo>
                  <a:pt x="2777" y="855"/>
                </a:lnTo>
                <a:lnTo>
                  <a:pt x="2779" y="856"/>
                </a:lnTo>
                <a:lnTo>
                  <a:pt x="2779" y="856"/>
                </a:lnTo>
                <a:lnTo>
                  <a:pt x="2780" y="856"/>
                </a:lnTo>
                <a:lnTo>
                  <a:pt x="2780" y="856"/>
                </a:lnTo>
                <a:lnTo>
                  <a:pt x="2779" y="858"/>
                </a:lnTo>
                <a:lnTo>
                  <a:pt x="2779" y="858"/>
                </a:lnTo>
                <a:lnTo>
                  <a:pt x="2779" y="858"/>
                </a:lnTo>
                <a:lnTo>
                  <a:pt x="2780" y="858"/>
                </a:lnTo>
                <a:lnTo>
                  <a:pt x="2781" y="858"/>
                </a:lnTo>
                <a:lnTo>
                  <a:pt x="2783" y="859"/>
                </a:lnTo>
                <a:lnTo>
                  <a:pt x="2783" y="859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6"/>
                </a:lnTo>
                <a:lnTo>
                  <a:pt x="2783" y="856"/>
                </a:lnTo>
                <a:lnTo>
                  <a:pt x="2783" y="856"/>
                </a:lnTo>
                <a:lnTo>
                  <a:pt x="2784" y="856"/>
                </a:lnTo>
                <a:lnTo>
                  <a:pt x="2784" y="856"/>
                </a:lnTo>
                <a:lnTo>
                  <a:pt x="2785" y="856"/>
                </a:lnTo>
                <a:lnTo>
                  <a:pt x="2785" y="855"/>
                </a:lnTo>
                <a:lnTo>
                  <a:pt x="2785" y="855"/>
                </a:lnTo>
                <a:lnTo>
                  <a:pt x="2785" y="855"/>
                </a:lnTo>
                <a:lnTo>
                  <a:pt x="2785" y="854"/>
                </a:lnTo>
                <a:lnTo>
                  <a:pt x="2787" y="855"/>
                </a:lnTo>
                <a:lnTo>
                  <a:pt x="2787" y="855"/>
                </a:lnTo>
                <a:lnTo>
                  <a:pt x="2788" y="855"/>
                </a:lnTo>
                <a:lnTo>
                  <a:pt x="2788" y="855"/>
                </a:lnTo>
                <a:lnTo>
                  <a:pt x="2788" y="855"/>
                </a:lnTo>
                <a:lnTo>
                  <a:pt x="2790" y="855"/>
                </a:lnTo>
                <a:lnTo>
                  <a:pt x="2790" y="854"/>
                </a:lnTo>
                <a:lnTo>
                  <a:pt x="2791" y="854"/>
                </a:lnTo>
                <a:lnTo>
                  <a:pt x="2792" y="854"/>
                </a:lnTo>
                <a:lnTo>
                  <a:pt x="2792" y="855"/>
                </a:lnTo>
                <a:lnTo>
                  <a:pt x="2794" y="855"/>
                </a:lnTo>
                <a:lnTo>
                  <a:pt x="2794" y="854"/>
                </a:lnTo>
                <a:lnTo>
                  <a:pt x="2795" y="854"/>
                </a:lnTo>
                <a:lnTo>
                  <a:pt x="2795" y="854"/>
                </a:lnTo>
                <a:lnTo>
                  <a:pt x="2796" y="854"/>
                </a:lnTo>
                <a:lnTo>
                  <a:pt x="2798" y="854"/>
                </a:lnTo>
                <a:lnTo>
                  <a:pt x="2799" y="854"/>
                </a:lnTo>
                <a:lnTo>
                  <a:pt x="2801" y="854"/>
                </a:lnTo>
                <a:lnTo>
                  <a:pt x="2801" y="852"/>
                </a:lnTo>
                <a:lnTo>
                  <a:pt x="2801" y="852"/>
                </a:lnTo>
                <a:lnTo>
                  <a:pt x="2801" y="852"/>
                </a:lnTo>
                <a:lnTo>
                  <a:pt x="2802" y="852"/>
                </a:lnTo>
                <a:lnTo>
                  <a:pt x="2803" y="852"/>
                </a:lnTo>
                <a:lnTo>
                  <a:pt x="2803" y="852"/>
                </a:lnTo>
                <a:lnTo>
                  <a:pt x="2803" y="849"/>
                </a:lnTo>
                <a:lnTo>
                  <a:pt x="2805" y="849"/>
                </a:lnTo>
                <a:lnTo>
                  <a:pt x="2805" y="849"/>
                </a:lnTo>
                <a:lnTo>
                  <a:pt x="2805" y="849"/>
                </a:lnTo>
                <a:lnTo>
                  <a:pt x="2805" y="848"/>
                </a:lnTo>
                <a:lnTo>
                  <a:pt x="2805" y="848"/>
                </a:lnTo>
                <a:lnTo>
                  <a:pt x="2806" y="848"/>
                </a:lnTo>
                <a:lnTo>
                  <a:pt x="2806" y="848"/>
                </a:lnTo>
                <a:lnTo>
                  <a:pt x="2807" y="847"/>
                </a:lnTo>
                <a:lnTo>
                  <a:pt x="2807" y="845"/>
                </a:lnTo>
                <a:lnTo>
                  <a:pt x="2809" y="845"/>
                </a:lnTo>
                <a:lnTo>
                  <a:pt x="2809" y="847"/>
                </a:lnTo>
                <a:lnTo>
                  <a:pt x="2810" y="845"/>
                </a:lnTo>
                <a:lnTo>
                  <a:pt x="2810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3" y="844"/>
                </a:lnTo>
                <a:lnTo>
                  <a:pt x="2813" y="844"/>
                </a:lnTo>
                <a:lnTo>
                  <a:pt x="2812" y="844"/>
                </a:lnTo>
                <a:lnTo>
                  <a:pt x="2813" y="844"/>
                </a:lnTo>
                <a:lnTo>
                  <a:pt x="2814" y="844"/>
                </a:lnTo>
                <a:lnTo>
                  <a:pt x="2814" y="844"/>
                </a:lnTo>
                <a:lnTo>
                  <a:pt x="2814" y="843"/>
                </a:lnTo>
                <a:lnTo>
                  <a:pt x="2816" y="841"/>
                </a:lnTo>
                <a:lnTo>
                  <a:pt x="2816" y="841"/>
                </a:lnTo>
                <a:lnTo>
                  <a:pt x="2817" y="841"/>
                </a:lnTo>
                <a:lnTo>
                  <a:pt x="2818" y="840"/>
                </a:lnTo>
                <a:lnTo>
                  <a:pt x="2818" y="838"/>
                </a:lnTo>
                <a:lnTo>
                  <a:pt x="2818" y="838"/>
                </a:lnTo>
                <a:lnTo>
                  <a:pt x="2817" y="838"/>
                </a:lnTo>
                <a:lnTo>
                  <a:pt x="2816" y="837"/>
                </a:lnTo>
                <a:lnTo>
                  <a:pt x="2816" y="837"/>
                </a:lnTo>
                <a:lnTo>
                  <a:pt x="2817" y="837"/>
                </a:lnTo>
                <a:lnTo>
                  <a:pt x="2817" y="837"/>
                </a:lnTo>
                <a:lnTo>
                  <a:pt x="2817" y="837"/>
                </a:lnTo>
                <a:lnTo>
                  <a:pt x="2818" y="836"/>
                </a:lnTo>
                <a:lnTo>
                  <a:pt x="2818" y="836"/>
                </a:lnTo>
                <a:lnTo>
                  <a:pt x="2820" y="836"/>
                </a:lnTo>
                <a:lnTo>
                  <a:pt x="2820" y="836"/>
                </a:lnTo>
                <a:lnTo>
                  <a:pt x="2821" y="836"/>
                </a:lnTo>
                <a:lnTo>
                  <a:pt x="2823" y="836"/>
                </a:lnTo>
                <a:lnTo>
                  <a:pt x="2824" y="836"/>
                </a:lnTo>
                <a:lnTo>
                  <a:pt x="2824" y="834"/>
                </a:lnTo>
                <a:lnTo>
                  <a:pt x="2824" y="834"/>
                </a:lnTo>
                <a:lnTo>
                  <a:pt x="2824" y="834"/>
                </a:lnTo>
                <a:lnTo>
                  <a:pt x="2824" y="833"/>
                </a:lnTo>
                <a:lnTo>
                  <a:pt x="2824" y="833"/>
                </a:lnTo>
                <a:lnTo>
                  <a:pt x="2825" y="833"/>
                </a:lnTo>
                <a:lnTo>
                  <a:pt x="2827" y="833"/>
                </a:lnTo>
                <a:lnTo>
                  <a:pt x="2827" y="831"/>
                </a:lnTo>
                <a:lnTo>
                  <a:pt x="2827" y="830"/>
                </a:lnTo>
                <a:lnTo>
                  <a:pt x="2827" y="830"/>
                </a:lnTo>
                <a:lnTo>
                  <a:pt x="2828" y="830"/>
                </a:lnTo>
                <a:lnTo>
                  <a:pt x="2829" y="830"/>
                </a:lnTo>
                <a:lnTo>
                  <a:pt x="2829" y="830"/>
                </a:lnTo>
                <a:lnTo>
                  <a:pt x="2829" y="829"/>
                </a:lnTo>
                <a:lnTo>
                  <a:pt x="2828" y="829"/>
                </a:lnTo>
                <a:lnTo>
                  <a:pt x="2828" y="827"/>
                </a:lnTo>
                <a:lnTo>
                  <a:pt x="2829" y="827"/>
                </a:lnTo>
                <a:lnTo>
                  <a:pt x="2829" y="827"/>
                </a:lnTo>
                <a:lnTo>
                  <a:pt x="2831" y="827"/>
                </a:lnTo>
                <a:lnTo>
                  <a:pt x="2831" y="827"/>
                </a:lnTo>
                <a:lnTo>
                  <a:pt x="2832" y="827"/>
                </a:lnTo>
                <a:lnTo>
                  <a:pt x="2832" y="829"/>
                </a:lnTo>
                <a:lnTo>
                  <a:pt x="2834" y="827"/>
                </a:lnTo>
                <a:lnTo>
                  <a:pt x="2834" y="827"/>
                </a:lnTo>
                <a:lnTo>
                  <a:pt x="2832" y="826"/>
                </a:lnTo>
                <a:lnTo>
                  <a:pt x="2832" y="825"/>
                </a:lnTo>
                <a:lnTo>
                  <a:pt x="2834" y="823"/>
                </a:lnTo>
                <a:lnTo>
                  <a:pt x="2834" y="822"/>
                </a:lnTo>
                <a:lnTo>
                  <a:pt x="2834" y="822"/>
                </a:lnTo>
                <a:lnTo>
                  <a:pt x="2832" y="822"/>
                </a:lnTo>
                <a:lnTo>
                  <a:pt x="2831" y="822"/>
                </a:lnTo>
                <a:lnTo>
                  <a:pt x="2831" y="822"/>
                </a:lnTo>
                <a:lnTo>
                  <a:pt x="2829" y="822"/>
                </a:lnTo>
                <a:lnTo>
                  <a:pt x="2828" y="820"/>
                </a:lnTo>
                <a:lnTo>
                  <a:pt x="2829" y="820"/>
                </a:lnTo>
                <a:lnTo>
                  <a:pt x="2829" y="820"/>
                </a:lnTo>
                <a:lnTo>
                  <a:pt x="2831" y="822"/>
                </a:lnTo>
                <a:lnTo>
                  <a:pt x="2832" y="822"/>
                </a:lnTo>
                <a:lnTo>
                  <a:pt x="2832" y="820"/>
                </a:lnTo>
                <a:lnTo>
                  <a:pt x="2834" y="819"/>
                </a:lnTo>
                <a:lnTo>
                  <a:pt x="2835" y="819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6"/>
                </a:lnTo>
                <a:lnTo>
                  <a:pt x="2834" y="815"/>
                </a:lnTo>
                <a:lnTo>
                  <a:pt x="2834" y="815"/>
                </a:lnTo>
                <a:lnTo>
                  <a:pt x="2834" y="815"/>
                </a:lnTo>
                <a:lnTo>
                  <a:pt x="2832" y="815"/>
                </a:lnTo>
                <a:lnTo>
                  <a:pt x="2832" y="814"/>
                </a:lnTo>
                <a:lnTo>
                  <a:pt x="2834" y="814"/>
                </a:lnTo>
                <a:lnTo>
                  <a:pt x="2834" y="815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5"/>
                </a:lnTo>
                <a:lnTo>
                  <a:pt x="2835" y="815"/>
                </a:lnTo>
                <a:lnTo>
                  <a:pt x="2835" y="815"/>
                </a:lnTo>
                <a:lnTo>
                  <a:pt x="2836" y="816"/>
                </a:lnTo>
                <a:lnTo>
                  <a:pt x="2838" y="815"/>
                </a:lnTo>
                <a:lnTo>
                  <a:pt x="2838" y="815"/>
                </a:lnTo>
                <a:lnTo>
                  <a:pt x="2838" y="814"/>
                </a:lnTo>
                <a:lnTo>
                  <a:pt x="2838" y="812"/>
                </a:lnTo>
                <a:lnTo>
                  <a:pt x="2839" y="811"/>
                </a:lnTo>
                <a:lnTo>
                  <a:pt x="2840" y="809"/>
                </a:lnTo>
                <a:lnTo>
                  <a:pt x="2840" y="809"/>
                </a:lnTo>
                <a:lnTo>
                  <a:pt x="2842" y="808"/>
                </a:lnTo>
                <a:lnTo>
                  <a:pt x="2842" y="808"/>
                </a:lnTo>
                <a:lnTo>
                  <a:pt x="2843" y="807"/>
                </a:lnTo>
                <a:lnTo>
                  <a:pt x="2842" y="805"/>
                </a:lnTo>
                <a:lnTo>
                  <a:pt x="2843" y="805"/>
                </a:lnTo>
                <a:lnTo>
                  <a:pt x="2843" y="804"/>
                </a:lnTo>
                <a:lnTo>
                  <a:pt x="2843" y="804"/>
                </a:lnTo>
                <a:lnTo>
                  <a:pt x="2845" y="803"/>
                </a:lnTo>
                <a:lnTo>
                  <a:pt x="2845" y="803"/>
                </a:lnTo>
                <a:lnTo>
                  <a:pt x="2845" y="801"/>
                </a:lnTo>
                <a:lnTo>
                  <a:pt x="2843" y="801"/>
                </a:lnTo>
                <a:lnTo>
                  <a:pt x="2845" y="801"/>
                </a:lnTo>
                <a:lnTo>
                  <a:pt x="2845" y="801"/>
                </a:lnTo>
                <a:lnTo>
                  <a:pt x="2846" y="801"/>
                </a:lnTo>
                <a:lnTo>
                  <a:pt x="2846" y="800"/>
                </a:lnTo>
                <a:lnTo>
                  <a:pt x="2847" y="798"/>
                </a:lnTo>
                <a:lnTo>
                  <a:pt x="2847" y="798"/>
                </a:lnTo>
                <a:lnTo>
                  <a:pt x="2849" y="798"/>
                </a:lnTo>
                <a:lnTo>
                  <a:pt x="2849" y="800"/>
                </a:lnTo>
                <a:lnTo>
                  <a:pt x="2850" y="798"/>
                </a:lnTo>
                <a:lnTo>
                  <a:pt x="2851" y="798"/>
                </a:lnTo>
                <a:lnTo>
                  <a:pt x="2851" y="798"/>
                </a:lnTo>
                <a:lnTo>
                  <a:pt x="2851" y="797"/>
                </a:lnTo>
                <a:lnTo>
                  <a:pt x="2851" y="796"/>
                </a:lnTo>
                <a:lnTo>
                  <a:pt x="2850" y="794"/>
                </a:lnTo>
                <a:lnTo>
                  <a:pt x="2851" y="794"/>
                </a:lnTo>
                <a:lnTo>
                  <a:pt x="2851" y="794"/>
                </a:lnTo>
                <a:lnTo>
                  <a:pt x="2853" y="793"/>
                </a:lnTo>
                <a:lnTo>
                  <a:pt x="2853" y="793"/>
                </a:lnTo>
                <a:lnTo>
                  <a:pt x="2851" y="792"/>
                </a:lnTo>
                <a:lnTo>
                  <a:pt x="2853" y="792"/>
                </a:lnTo>
                <a:lnTo>
                  <a:pt x="2853" y="792"/>
                </a:lnTo>
                <a:lnTo>
                  <a:pt x="2853" y="792"/>
                </a:lnTo>
                <a:lnTo>
                  <a:pt x="2851" y="790"/>
                </a:lnTo>
                <a:lnTo>
                  <a:pt x="2850" y="790"/>
                </a:lnTo>
                <a:lnTo>
                  <a:pt x="2851" y="789"/>
                </a:lnTo>
                <a:lnTo>
                  <a:pt x="2851" y="789"/>
                </a:lnTo>
                <a:lnTo>
                  <a:pt x="2853" y="789"/>
                </a:lnTo>
                <a:lnTo>
                  <a:pt x="2853" y="789"/>
                </a:lnTo>
                <a:lnTo>
                  <a:pt x="2854" y="789"/>
                </a:lnTo>
                <a:lnTo>
                  <a:pt x="2854" y="790"/>
                </a:lnTo>
                <a:lnTo>
                  <a:pt x="2854" y="790"/>
                </a:lnTo>
                <a:lnTo>
                  <a:pt x="2856" y="786"/>
                </a:lnTo>
                <a:lnTo>
                  <a:pt x="2856" y="785"/>
                </a:lnTo>
                <a:lnTo>
                  <a:pt x="2854" y="785"/>
                </a:lnTo>
                <a:lnTo>
                  <a:pt x="2854" y="785"/>
                </a:lnTo>
                <a:lnTo>
                  <a:pt x="2853" y="786"/>
                </a:lnTo>
                <a:lnTo>
                  <a:pt x="2851" y="786"/>
                </a:lnTo>
                <a:lnTo>
                  <a:pt x="2851" y="786"/>
                </a:lnTo>
                <a:lnTo>
                  <a:pt x="2853" y="785"/>
                </a:lnTo>
                <a:lnTo>
                  <a:pt x="2854" y="783"/>
                </a:lnTo>
                <a:lnTo>
                  <a:pt x="2857" y="782"/>
                </a:lnTo>
                <a:lnTo>
                  <a:pt x="2856" y="782"/>
                </a:lnTo>
                <a:lnTo>
                  <a:pt x="2856" y="782"/>
                </a:lnTo>
                <a:lnTo>
                  <a:pt x="2854" y="782"/>
                </a:lnTo>
                <a:lnTo>
                  <a:pt x="2853" y="780"/>
                </a:lnTo>
                <a:lnTo>
                  <a:pt x="2850" y="779"/>
                </a:lnTo>
                <a:lnTo>
                  <a:pt x="2850" y="778"/>
                </a:lnTo>
                <a:lnTo>
                  <a:pt x="2849" y="778"/>
                </a:lnTo>
                <a:lnTo>
                  <a:pt x="2847" y="778"/>
                </a:lnTo>
                <a:lnTo>
                  <a:pt x="2845" y="779"/>
                </a:lnTo>
                <a:lnTo>
                  <a:pt x="2843" y="779"/>
                </a:lnTo>
                <a:lnTo>
                  <a:pt x="2842" y="778"/>
                </a:lnTo>
                <a:lnTo>
                  <a:pt x="2840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40" y="776"/>
                </a:lnTo>
                <a:lnTo>
                  <a:pt x="2843" y="776"/>
                </a:lnTo>
                <a:lnTo>
                  <a:pt x="2845" y="778"/>
                </a:lnTo>
                <a:lnTo>
                  <a:pt x="2845" y="776"/>
                </a:lnTo>
                <a:lnTo>
                  <a:pt x="2846" y="776"/>
                </a:lnTo>
                <a:lnTo>
                  <a:pt x="2846" y="775"/>
                </a:lnTo>
                <a:lnTo>
                  <a:pt x="2849" y="774"/>
                </a:lnTo>
                <a:lnTo>
                  <a:pt x="2850" y="772"/>
                </a:lnTo>
                <a:lnTo>
                  <a:pt x="2851" y="772"/>
                </a:lnTo>
                <a:lnTo>
                  <a:pt x="2853" y="772"/>
                </a:lnTo>
                <a:lnTo>
                  <a:pt x="2853" y="772"/>
                </a:lnTo>
                <a:lnTo>
                  <a:pt x="2854" y="771"/>
                </a:lnTo>
                <a:lnTo>
                  <a:pt x="2854" y="769"/>
                </a:lnTo>
                <a:lnTo>
                  <a:pt x="2854" y="769"/>
                </a:lnTo>
                <a:lnTo>
                  <a:pt x="2853" y="767"/>
                </a:lnTo>
                <a:lnTo>
                  <a:pt x="2850" y="765"/>
                </a:lnTo>
                <a:lnTo>
                  <a:pt x="2849" y="764"/>
                </a:lnTo>
                <a:lnTo>
                  <a:pt x="2847" y="763"/>
                </a:lnTo>
                <a:lnTo>
                  <a:pt x="2846" y="763"/>
                </a:lnTo>
                <a:lnTo>
                  <a:pt x="2845" y="763"/>
                </a:lnTo>
                <a:lnTo>
                  <a:pt x="2843" y="761"/>
                </a:lnTo>
                <a:lnTo>
                  <a:pt x="2843" y="760"/>
                </a:lnTo>
                <a:lnTo>
                  <a:pt x="2842" y="760"/>
                </a:lnTo>
                <a:lnTo>
                  <a:pt x="2840" y="761"/>
                </a:lnTo>
                <a:lnTo>
                  <a:pt x="2839" y="761"/>
                </a:lnTo>
                <a:lnTo>
                  <a:pt x="2836" y="761"/>
                </a:lnTo>
                <a:lnTo>
                  <a:pt x="2838" y="760"/>
                </a:lnTo>
                <a:lnTo>
                  <a:pt x="2838" y="760"/>
                </a:lnTo>
                <a:lnTo>
                  <a:pt x="2839" y="760"/>
                </a:lnTo>
                <a:lnTo>
                  <a:pt x="2842" y="758"/>
                </a:lnTo>
                <a:lnTo>
                  <a:pt x="2843" y="760"/>
                </a:lnTo>
                <a:lnTo>
                  <a:pt x="2845" y="760"/>
                </a:lnTo>
                <a:lnTo>
                  <a:pt x="2846" y="761"/>
                </a:lnTo>
                <a:lnTo>
                  <a:pt x="2847" y="761"/>
                </a:lnTo>
                <a:lnTo>
                  <a:pt x="2849" y="761"/>
                </a:lnTo>
                <a:lnTo>
                  <a:pt x="2850" y="761"/>
                </a:lnTo>
                <a:lnTo>
                  <a:pt x="2853" y="763"/>
                </a:lnTo>
                <a:lnTo>
                  <a:pt x="2853" y="763"/>
                </a:lnTo>
                <a:lnTo>
                  <a:pt x="2854" y="763"/>
                </a:lnTo>
                <a:lnTo>
                  <a:pt x="2854" y="763"/>
                </a:lnTo>
                <a:lnTo>
                  <a:pt x="2854" y="761"/>
                </a:lnTo>
                <a:lnTo>
                  <a:pt x="2853" y="760"/>
                </a:lnTo>
                <a:lnTo>
                  <a:pt x="2853" y="760"/>
                </a:lnTo>
                <a:lnTo>
                  <a:pt x="2851" y="758"/>
                </a:lnTo>
                <a:lnTo>
                  <a:pt x="2850" y="758"/>
                </a:lnTo>
                <a:lnTo>
                  <a:pt x="2850" y="758"/>
                </a:lnTo>
                <a:lnTo>
                  <a:pt x="2850" y="756"/>
                </a:lnTo>
                <a:lnTo>
                  <a:pt x="2850" y="756"/>
                </a:lnTo>
                <a:lnTo>
                  <a:pt x="2849" y="756"/>
                </a:lnTo>
                <a:lnTo>
                  <a:pt x="2846" y="754"/>
                </a:lnTo>
                <a:lnTo>
                  <a:pt x="2845" y="753"/>
                </a:lnTo>
                <a:lnTo>
                  <a:pt x="2845" y="752"/>
                </a:lnTo>
                <a:lnTo>
                  <a:pt x="2845" y="752"/>
                </a:lnTo>
                <a:lnTo>
                  <a:pt x="2845" y="749"/>
                </a:lnTo>
                <a:lnTo>
                  <a:pt x="2843" y="747"/>
                </a:lnTo>
                <a:lnTo>
                  <a:pt x="2843" y="745"/>
                </a:lnTo>
                <a:lnTo>
                  <a:pt x="2842" y="743"/>
                </a:lnTo>
                <a:lnTo>
                  <a:pt x="2842" y="742"/>
                </a:lnTo>
                <a:lnTo>
                  <a:pt x="2840" y="740"/>
                </a:lnTo>
                <a:lnTo>
                  <a:pt x="2839" y="738"/>
                </a:lnTo>
                <a:lnTo>
                  <a:pt x="2839" y="736"/>
                </a:lnTo>
                <a:lnTo>
                  <a:pt x="2839" y="735"/>
                </a:lnTo>
                <a:lnTo>
                  <a:pt x="2836" y="734"/>
                </a:lnTo>
                <a:lnTo>
                  <a:pt x="2835" y="734"/>
                </a:lnTo>
                <a:lnTo>
                  <a:pt x="2832" y="732"/>
                </a:lnTo>
                <a:lnTo>
                  <a:pt x="2831" y="731"/>
                </a:lnTo>
                <a:lnTo>
                  <a:pt x="2831" y="731"/>
                </a:lnTo>
                <a:lnTo>
                  <a:pt x="2829" y="731"/>
                </a:lnTo>
                <a:lnTo>
                  <a:pt x="2828" y="729"/>
                </a:lnTo>
                <a:lnTo>
                  <a:pt x="2829" y="728"/>
                </a:lnTo>
                <a:lnTo>
                  <a:pt x="2831" y="727"/>
                </a:lnTo>
                <a:lnTo>
                  <a:pt x="2831" y="725"/>
                </a:lnTo>
                <a:lnTo>
                  <a:pt x="2832" y="724"/>
                </a:lnTo>
                <a:lnTo>
                  <a:pt x="2834" y="724"/>
                </a:lnTo>
                <a:lnTo>
                  <a:pt x="2834" y="723"/>
                </a:lnTo>
                <a:lnTo>
                  <a:pt x="2835" y="721"/>
                </a:lnTo>
                <a:lnTo>
                  <a:pt x="2835" y="721"/>
                </a:lnTo>
                <a:lnTo>
                  <a:pt x="2836" y="721"/>
                </a:lnTo>
                <a:lnTo>
                  <a:pt x="2836" y="720"/>
                </a:lnTo>
                <a:lnTo>
                  <a:pt x="2836" y="720"/>
                </a:lnTo>
                <a:lnTo>
                  <a:pt x="2838" y="718"/>
                </a:lnTo>
                <a:lnTo>
                  <a:pt x="2839" y="718"/>
                </a:lnTo>
                <a:lnTo>
                  <a:pt x="2839" y="718"/>
                </a:lnTo>
                <a:lnTo>
                  <a:pt x="2839" y="717"/>
                </a:lnTo>
                <a:lnTo>
                  <a:pt x="2838" y="717"/>
                </a:lnTo>
                <a:lnTo>
                  <a:pt x="2838" y="716"/>
                </a:lnTo>
                <a:lnTo>
                  <a:pt x="2838" y="716"/>
                </a:lnTo>
                <a:lnTo>
                  <a:pt x="2839" y="716"/>
                </a:lnTo>
                <a:lnTo>
                  <a:pt x="2839" y="716"/>
                </a:lnTo>
                <a:lnTo>
                  <a:pt x="2840" y="716"/>
                </a:lnTo>
                <a:lnTo>
                  <a:pt x="2840" y="716"/>
                </a:lnTo>
                <a:lnTo>
                  <a:pt x="2840" y="717"/>
                </a:lnTo>
                <a:lnTo>
                  <a:pt x="2840" y="717"/>
                </a:lnTo>
                <a:lnTo>
                  <a:pt x="2840" y="717"/>
                </a:lnTo>
                <a:lnTo>
                  <a:pt x="2842" y="717"/>
                </a:lnTo>
                <a:lnTo>
                  <a:pt x="2843" y="716"/>
                </a:lnTo>
                <a:lnTo>
                  <a:pt x="2843" y="716"/>
                </a:lnTo>
                <a:lnTo>
                  <a:pt x="2843" y="714"/>
                </a:lnTo>
                <a:lnTo>
                  <a:pt x="2843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2"/>
                </a:lnTo>
                <a:lnTo>
                  <a:pt x="2845" y="712"/>
                </a:lnTo>
                <a:lnTo>
                  <a:pt x="2845" y="710"/>
                </a:lnTo>
                <a:lnTo>
                  <a:pt x="2845" y="710"/>
                </a:lnTo>
                <a:lnTo>
                  <a:pt x="2846" y="712"/>
                </a:lnTo>
                <a:lnTo>
                  <a:pt x="2847" y="712"/>
                </a:lnTo>
                <a:lnTo>
                  <a:pt x="2847" y="710"/>
                </a:lnTo>
                <a:lnTo>
                  <a:pt x="2850" y="710"/>
                </a:lnTo>
                <a:lnTo>
                  <a:pt x="2853" y="709"/>
                </a:lnTo>
                <a:lnTo>
                  <a:pt x="2856" y="707"/>
                </a:lnTo>
                <a:lnTo>
                  <a:pt x="2856" y="707"/>
                </a:lnTo>
                <a:lnTo>
                  <a:pt x="2857" y="707"/>
                </a:lnTo>
                <a:lnTo>
                  <a:pt x="2857" y="707"/>
                </a:lnTo>
                <a:lnTo>
                  <a:pt x="2858" y="707"/>
                </a:lnTo>
                <a:lnTo>
                  <a:pt x="2858" y="709"/>
                </a:lnTo>
                <a:lnTo>
                  <a:pt x="2858" y="709"/>
                </a:lnTo>
                <a:lnTo>
                  <a:pt x="2858" y="709"/>
                </a:lnTo>
                <a:lnTo>
                  <a:pt x="2860" y="707"/>
                </a:lnTo>
                <a:lnTo>
                  <a:pt x="2861" y="707"/>
                </a:lnTo>
                <a:lnTo>
                  <a:pt x="2861" y="707"/>
                </a:lnTo>
                <a:lnTo>
                  <a:pt x="2860" y="706"/>
                </a:lnTo>
                <a:lnTo>
                  <a:pt x="2860" y="706"/>
                </a:lnTo>
                <a:lnTo>
                  <a:pt x="2861" y="705"/>
                </a:lnTo>
                <a:lnTo>
                  <a:pt x="2861" y="705"/>
                </a:lnTo>
                <a:lnTo>
                  <a:pt x="2861" y="703"/>
                </a:lnTo>
                <a:lnTo>
                  <a:pt x="2862" y="702"/>
                </a:lnTo>
                <a:lnTo>
                  <a:pt x="2861" y="702"/>
                </a:lnTo>
                <a:lnTo>
                  <a:pt x="2860" y="702"/>
                </a:lnTo>
                <a:lnTo>
                  <a:pt x="2858" y="702"/>
                </a:lnTo>
                <a:lnTo>
                  <a:pt x="2857" y="702"/>
                </a:lnTo>
                <a:lnTo>
                  <a:pt x="2857" y="701"/>
                </a:lnTo>
                <a:lnTo>
                  <a:pt x="2856" y="701"/>
                </a:lnTo>
                <a:lnTo>
                  <a:pt x="2856" y="702"/>
                </a:lnTo>
                <a:lnTo>
                  <a:pt x="2856" y="702"/>
                </a:lnTo>
                <a:lnTo>
                  <a:pt x="2854" y="702"/>
                </a:lnTo>
                <a:lnTo>
                  <a:pt x="2853" y="702"/>
                </a:lnTo>
                <a:lnTo>
                  <a:pt x="2851" y="701"/>
                </a:lnTo>
                <a:lnTo>
                  <a:pt x="2850" y="701"/>
                </a:lnTo>
                <a:lnTo>
                  <a:pt x="2849" y="701"/>
                </a:lnTo>
                <a:lnTo>
                  <a:pt x="2846" y="699"/>
                </a:lnTo>
                <a:lnTo>
                  <a:pt x="2843" y="698"/>
                </a:lnTo>
                <a:lnTo>
                  <a:pt x="2840" y="699"/>
                </a:lnTo>
                <a:lnTo>
                  <a:pt x="2839" y="699"/>
                </a:lnTo>
                <a:lnTo>
                  <a:pt x="2839" y="699"/>
                </a:lnTo>
                <a:lnTo>
                  <a:pt x="2839" y="699"/>
                </a:lnTo>
                <a:lnTo>
                  <a:pt x="2839" y="701"/>
                </a:lnTo>
                <a:lnTo>
                  <a:pt x="2838" y="702"/>
                </a:lnTo>
                <a:lnTo>
                  <a:pt x="2835" y="703"/>
                </a:lnTo>
                <a:lnTo>
                  <a:pt x="2835" y="703"/>
                </a:lnTo>
                <a:lnTo>
                  <a:pt x="2835" y="705"/>
                </a:lnTo>
                <a:lnTo>
                  <a:pt x="2835" y="705"/>
                </a:lnTo>
                <a:lnTo>
                  <a:pt x="2831" y="706"/>
                </a:lnTo>
                <a:lnTo>
                  <a:pt x="2829" y="705"/>
                </a:lnTo>
                <a:lnTo>
                  <a:pt x="2828" y="705"/>
                </a:lnTo>
                <a:lnTo>
                  <a:pt x="2827" y="703"/>
                </a:lnTo>
                <a:lnTo>
                  <a:pt x="2827" y="703"/>
                </a:lnTo>
                <a:lnTo>
                  <a:pt x="2827" y="702"/>
                </a:lnTo>
                <a:lnTo>
                  <a:pt x="2827" y="699"/>
                </a:lnTo>
                <a:lnTo>
                  <a:pt x="2828" y="699"/>
                </a:lnTo>
                <a:lnTo>
                  <a:pt x="2828" y="699"/>
                </a:lnTo>
                <a:lnTo>
                  <a:pt x="2828" y="699"/>
                </a:lnTo>
                <a:lnTo>
                  <a:pt x="2828" y="698"/>
                </a:lnTo>
                <a:lnTo>
                  <a:pt x="2828" y="698"/>
                </a:lnTo>
                <a:lnTo>
                  <a:pt x="2828" y="696"/>
                </a:lnTo>
                <a:lnTo>
                  <a:pt x="2827" y="695"/>
                </a:lnTo>
                <a:lnTo>
                  <a:pt x="2825" y="695"/>
                </a:lnTo>
                <a:lnTo>
                  <a:pt x="2824" y="695"/>
                </a:lnTo>
                <a:lnTo>
                  <a:pt x="2823" y="695"/>
                </a:lnTo>
                <a:lnTo>
                  <a:pt x="2818" y="694"/>
                </a:lnTo>
                <a:lnTo>
                  <a:pt x="2816" y="692"/>
                </a:lnTo>
                <a:lnTo>
                  <a:pt x="2814" y="691"/>
                </a:lnTo>
                <a:lnTo>
                  <a:pt x="2813" y="689"/>
                </a:lnTo>
                <a:lnTo>
                  <a:pt x="2813" y="688"/>
                </a:lnTo>
                <a:lnTo>
                  <a:pt x="2814" y="687"/>
                </a:lnTo>
                <a:lnTo>
                  <a:pt x="2816" y="684"/>
                </a:lnTo>
                <a:lnTo>
                  <a:pt x="2816" y="683"/>
                </a:lnTo>
                <a:lnTo>
                  <a:pt x="2818" y="683"/>
                </a:lnTo>
                <a:lnTo>
                  <a:pt x="2818" y="683"/>
                </a:lnTo>
                <a:lnTo>
                  <a:pt x="2820" y="684"/>
                </a:lnTo>
                <a:lnTo>
                  <a:pt x="2823" y="684"/>
                </a:lnTo>
                <a:lnTo>
                  <a:pt x="2824" y="683"/>
                </a:lnTo>
                <a:lnTo>
                  <a:pt x="2825" y="683"/>
                </a:lnTo>
                <a:lnTo>
                  <a:pt x="2825" y="683"/>
                </a:lnTo>
                <a:lnTo>
                  <a:pt x="2827" y="683"/>
                </a:lnTo>
                <a:lnTo>
                  <a:pt x="2827" y="683"/>
                </a:lnTo>
                <a:lnTo>
                  <a:pt x="2828" y="683"/>
                </a:lnTo>
                <a:lnTo>
                  <a:pt x="2829" y="680"/>
                </a:lnTo>
                <a:lnTo>
                  <a:pt x="2829" y="678"/>
                </a:lnTo>
                <a:lnTo>
                  <a:pt x="2831" y="677"/>
                </a:lnTo>
                <a:lnTo>
                  <a:pt x="2831" y="677"/>
                </a:lnTo>
                <a:lnTo>
                  <a:pt x="2832" y="674"/>
                </a:lnTo>
                <a:lnTo>
                  <a:pt x="2835" y="674"/>
                </a:lnTo>
                <a:lnTo>
                  <a:pt x="2840" y="672"/>
                </a:lnTo>
                <a:lnTo>
                  <a:pt x="2842" y="672"/>
                </a:lnTo>
                <a:lnTo>
                  <a:pt x="2845" y="667"/>
                </a:lnTo>
                <a:lnTo>
                  <a:pt x="2845" y="666"/>
                </a:lnTo>
                <a:lnTo>
                  <a:pt x="2846" y="666"/>
                </a:lnTo>
                <a:lnTo>
                  <a:pt x="2846" y="666"/>
                </a:lnTo>
                <a:lnTo>
                  <a:pt x="2847" y="665"/>
                </a:lnTo>
                <a:lnTo>
                  <a:pt x="2847" y="663"/>
                </a:lnTo>
                <a:lnTo>
                  <a:pt x="2851" y="665"/>
                </a:lnTo>
                <a:lnTo>
                  <a:pt x="2851" y="665"/>
                </a:lnTo>
                <a:lnTo>
                  <a:pt x="2853" y="665"/>
                </a:lnTo>
                <a:lnTo>
                  <a:pt x="2853" y="665"/>
                </a:lnTo>
                <a:lnTo>
                  <a:pt x="2854" y="663"/>
                </a:lnTo>
                <a:lnTo>
                  <a:pt x="2854" y="663"/>
                </a:lnTo>
                <a:lnTo>
                  <a:pt x="2854" y="665"/>
                </a:lnTo>
                <a:lnTo>
                  <a:pt x="2857" y="666"/>
                </a:lnTo>
                <a:lnTo>
                  <a:pt x="2857" y="667"/>
                </a:lnTo>
                <a:lnTo>
                  <a:pt x="2858" y="667"/>
                </a:lnTo>
                <a:lnTo>
                  <a:pt x="2858" y="669"/>
                </a:lnTo>
                <a:lnTo>
                  <a:pt x="2857" y="669"/>
                </a:lnTo>
                <a:lnTo>
                  <a:pt x="2857" y="670"/>
                </a:lnTo>
                <a:lnTo>
                  <a:pt x="2856" y="673"/>
                </a:lnTo>
                <a:lnTo>
                  <a:pt x="2854" y="673"/>
                </a:lnTo>
                <a:lnTo>
                  <a:pt x="2854" y="674"/>
                </a:lnTo>
                <a:lnTo>
                  <a:pt x="2851" y="676"/>
                </a:lnTo>
                <a:lnTo>
                  <a:pt x="2850" y="677"/>
                </a:lnTo>
                <a:lnTo>
                  <a:pt x="2851" y="677"/>
                </a:lnTo>
                <a:lnTo>
                  <a:pt x="2851" y="678"/>
                </a:lnTo>
                <a:lnTo>
                  <a:pt x="2850" y="678"/>
                </a:lnTo>
                <a:lnTo>
                  <a:pt x="2850" y="678"/>
                </a:lnTo>
                <a:lnTo>
                  <a:pt x="2849" y="678"/>
                </a:lnTo>
                <a:lnTo>
                  <a:pt x="2849" y="680"/>
                </a:lnTo>
                <a:lnTo>
                  <a:pt x="2849" y="680"/>
                </a:lnTo>
                <a:lnTo>
                  <a:pt x="2849" y="681"/>
                </a:lnTo>
                <a:lnTo>
                  <a:pt x="2850" y="681"/>
                </a:lnTo>
                <a:lnTo>
                  <a:pt x="2851" y="681"/>
                </a:lnTo>
                <a:lnTo>
                  <a:pt x="2854" y="680"/>
                </a:lnTo>
                <a:lnTo>
                  <a:pt x="2854" y="681"/>
                </a:lnTo>
                <a:lnTo>
                  <a:pt x="2853" y="681"/>
                </a:lnTo>
                <a:lnTo>
                  <a:pt x="2853" y="683"/>
                </a:lnTo>
                <a:lnTo>
                  <a:pt x="2851" y="683"/>
                </a:lnTo>
                <a:lnTo>
                  <a:pt x="2853" y="684"/>
                </a:lnTo>
                <a:lnTo>
                  <a:pt x="2849" y="685"/>
                </a:lnTo>
                <a:lnTo>
                  <a:pt x="2847" y="685"/>
                </a:lnTo>
                <a:lnTo>
                  <a:pt x="2847" y="685"/>
                </a:lnTo>
                <a:lnTo>
                  <a:pt x="2847" y="687"/>
                </a:lnTo>
                <a:lnTo>
                  <a:pt x="2847" y="688"/>
                </a:lnTo>
                <a:lnTo>
                  <a:pt x="2849" y="688"/>
                </a:lnTo>
                <a:lnTo>
                  <a:pt x="2849" y="688"/>
                </a:lnTo>
                <a:lnTo>
                  <a:pt x="2849" y="687"/>
                </a:lnTo>
                <a:lnTo>
                  <a:pt x="2851" y="687"/>
                </a:lnTo>
                <a:lnTo>
                  <a:pt x="2853" y="687"/>
                </a:lnTo>
                <a:lnTo>
                  <a:pt x="2853" y="687"/>
                </a:lnTo>
                <a:lnTo>
                  <a:pt x="2853" y="685"/>
                </a:lnTo>
                <a:lnTo>
                  <a:pt x="2853" y="685"/>
                </a:lnTo>
                <a:lnTo>
                  <a:pt x="2853" y="685"/>
                </a:lnTo>
                <a:lnTo>
                  <a:pt x="2854" y="685"/>
                </a:lnTo>
                <a:lnTo>
                  <a:pt x="2854" y="685"/>
                </a:lnTo>
                <a:lnTo>
                  <a:pt x="2856" y="684"/>
                </a:lnTo>
                <a:lnTo>
                  <a:pt x="2856" y="684"/>
                </a:lnTo>
                <a:lnTo>
                  <a:pt x="2856" y="684"/>
                </a:lnTo>
                <a:lnTo>
                  <a:pt x="2857" y="683"/>
                </a:lnTo>
                <a:lnTo>
                  <a:pt x="2858" y="683"/>
                </a:lnTo>
                <a:lnTo>
                  <a:pt x="2858" y="681"/>
                </a:lnTo>
                <a:lnTo>
                  <a:pt x="2864" y="678"/>
                </a:lnTo>
                <a:lnTo>
                  <a:pt x="2865" y="678"/>
                </a:lnTo>
                <a:lnTo>
                  <a:pt x="2865" y="677"/>
                </a:lnTo>
                <a:lnTo>
                  <a:pt x="2868" y="677"/>
                </a:lnTo>
                <a:lnTo>
                  <a:pt x="2868" y="677"/>
                </a:lnTo>
                <a:lnTo>
                  <a:pt x="2868" y="677"/>
                </a:lnTo>
                <a:lnTo>
                  <a:pt x="2869" y="677"/>
                </a:lnTo>
                <a:lnTo>
                  <a:pt x="2871" y="676"/>
                </a:lnTo>
                <a:lnTo>
                  <a:pt x="2871" y="676"/>
                </a:lnTo>
                <a:lnTo>
                  <a:pt x="2871" y="676"/>
                </a:lnTo>
                <a:lnTo>
                  <a:pt x="2872" y="676"/>
                </a:lnTo>
                <a:lnTo>
                  <a:pt x="2876" y="676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9" y="676"/>
                </a:lnTo>
                <a:lnTo>
                  <a:pt x="2880" y="676"/>
                </a:lnTo>
                <a:lnTo>
                  <a:pt x="2880" y="677"/>
                </a:lnTo>
                <a:lnTo>
                  <a:pt x="2880" y="678"/>
                </a:lnTo>
                <a:lnTo>
                  <a:pt x="2882" y="678"/>
                </a:lnTo>
                <a:lnTo>
                  <a:pt x="2882" y="677"/>
                </a:lnTo>
                <a:lnTo>
                  <a:pt x="2882" y="677"/>
                </a:lnTo>
                <a:lnTo>
                  <a:pt x="2882" y="677"/>
                </a:lnTo>
                <a:lnTo>
                  <a:pt x="2883" y="677"/>
                </a:lnTo>
                <a:lnTo>
                  <a:pt x="2886" y="678"/>
                </a:lnTo>
                <a:lnTo>
                  <a:pt x="2886" y="678"/>
                </a:lnTo>
                <a:lnTo>
                  <a:pt x="2887" y="678"/>
                </a:lnTo>
                <a:lnTo>
                  <a:pt x="2887" y="680"/>
                </a:lnTo>
                <a:lnTo>
                  <a:pt x="2889" y="681"/>
                </a:lnTo>
                <a:lnTo>
                  <a:pt x="2889" y="681"/>
                </a:lnTo>
                <a:lnTo>
                  <a:pt x="2886" y="687"/>
                </a:lnTo>
                <a:lnTo>
                  <a:pt x="2886" y="687"/>
                </a:lnTo>
                <a:lnTo>
                  <a:pt x="2887" y="688"/>
                </a:lnTo>
                <a:lnTo>
                  <a:pt x="2889" y="688"/>
                </a:lnTo>
                <a:lnTo>
                  <a:pt x="2889" y="688"/>
                </a:lnTo>
                <a:lnTo>
                  <a:pt x="2890" y="688"/>
                </a:lnTo>
                <a:lnTo>
                  <a:pt x="2889" y="688"/>
                </a:lnTo>
                <a:lnTo>
                  <a:pt x="2889" y="688"/>
                </a:lnTo>
                <a:lnTo>
                  <a:pt x="2887" y="688"/>
                </a:lnTo>
                <a:lnTo>
                  <a:pt x="2884" y="689"/>
                </a:lnTo>
                <a:lnTo>
                  <a:pt x="2884" y="691"/>
                </a:lnTo>
                <a:lnTo>
                  <a:pt x="2883" y="692"/>
                </a:lnTo>
                <a:lnTo>
                  <a:pt x="2883" y="692"/>
                </a:lnTo>
                <a:lnTo>
                  <a:pt x="2883" y="694"/>
                </a:lnTo>
                <a:lnTo>
                  <a:pt x="2882" y="695"/>
                </a:lnTo>
                <a:lnTo>
                  <a:pt x="2882" y="695"/>
                </a:lnTo>
                <a:lnTo>
                  <a:pt x="2883" y="695"/>
                </a:lnTo>
                <a:lnTo>
                  <a:pt x="2884" y="695"/>
                </a:lnTo>
                <a:lnTo>
                  <a:pt x="2886" y="695"/>
                </a:lnTo>
                <a:lnTo>
                  <a:pt x="2886" y="695"/>
                </a:lnTo>
                <a:lnTo>
                  <a:pt x="2887" y="695"/>
                </a:lnTo>
                <a:lnTo>
                  <a:pt x="2886" y="695"/>
                </a:lnTo>
                <a:lnTo>
                  <a:pt x="2884" y="696"/>
                </a:lnTo>
                <a:lnTo>
                  <a:pt x="2884" y="696"/>
                </a:lnTo>
                <a:lnTo>
                  <a:pt x="2886" y="698"/>
                </a:lnTo>
                <a:lnTo>
                  <a:pt x="2887" y="698"/>
                </a:lnTo>
                <a:lnTo>
                  <a:pt x="2887" y="699"/>
                </a:lnTo>
                <a:lnTo>
                  <a:pt x="2887" y="699"/>
                </a:lnTo>
                <a:lnTo>
                  <a:pt x="2889" y="699"/>
                </a:lnTo>
                <a:lnTo>
                  <a:pt x="2889" y="699"/>
                </a:lnTo>
                <a:lnTo>
                  <a:pt x="2890" y="698"/>
                </a:lnTo>
                <a:lnTo>
                  <a:pt x="2890" y="696"/>
                </a:lnTo>
                <a:lnTo>
                  <a:pt x="2891" y="696"/>
                </a:lnTo>
                <a:lnTo>
                  <a:pt x="2891" y="696"/>
                </a:lnTo>
                <a:lnTo>
                  <a:pt x="2893" y="698"/>
                </a:lnTo>
                <a:lnTo>
                  <a:pt x="2894" y="698"/>
                </a:lnTo>
                <a:lnTo>
                  <a:pt x="2895" y="699"/>
                </a:lnTo>
                <a:lnTo>
                  <a:pt x="2895" y="699"/>
                </a:lnTo>
                <a:lnTo>
                  <a:pt x="2895" y="698"/>
                </a:lnTo>
                <a:lnTo>
                  <a:pt x="2897" y="698"/>
                </a:lnTo>
                <a:lnTo>
                  <a:pt x="2900" y="698"/>
                </a:lnTo>
                <a:lnTo>
                  <a:pt x="2900" y="698"/>
                </a:lnTo>
                <a:lnTo>
                  <a:pt x="2900" y="698"/>
                </a:lnTo>
                <a:lnTo>
                  <a:pt x="2900" y="699"/>
                </a:lnTo>
                <a:lnTo>
                  <a:pt x="2900" y="699"/>
                </a:lnTo>
                <a:lnTo>
                  <a:pt x="2900" y="699"/>
                </a:lnTo>
                <a:lnTo>
                  <a:pt x="2900" y="699"/>
                </a:lnTo>
                <a:lnTo>
                  <a:pt x="2900" y="701"/>
                </a:lnTo>
                <a:lnTo>
                  <a:pt x="2900" y="701"/>
                </a:lnTo>
                <a:lnTo>
                  <a:pt x="2900" y="702"/>
                </a:lnTo>
                <a:lnTo>
                  <a:pt x="2901" y="702"/>
                </a:lnTo>
                <a:lnTo>
                  <a:pt x="2901" y="703"/>
                </a:lnTo>
                <a:lnTo>
                  <a:pt x="2901" y="705"/>
                </a:lnTo>
                <a:lnTo>
                  <a:pt x="2901" y="705"/>
                </a:lnTo>
                <a:lnTo>
                  <a:pt x="2901" y="706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9"/>
                </a:lnTo>
                <a:lnTo>
                  <a:pt x="2902" y="709"/>
                </a:lnTo>
                <a:lnTo>
                  <a:pt x="2902" y="709"/>
                </a:lnTo>
                <a:lnTo>
                  <a:pt x="2901" y="707"/>
                </a:lnTo>
                <a:lnTo>
                  <a:pt x="2900" y="707"/>
                </a:lnTo>
                <a:lnTo>
                  <a:pt x="2900" y="706"/>
                </a:lnTo>
                <a:lnTo>
                  <a:pt x="2898" y="706"/>
                </a:lnTo>
                <a:lnTo>
                  <a:pt x="2898" y="707"/>
                </a:lnTo>
                <a:lnTo>
                  <a:pt x="2897" y="707"/>
                </a:lnTo>
                <a:lnTo>
                  <a:pt x="2895" y="709"/>
                </a:lnTo>
                <a:lnTo>
                  <a:pt x="2895" y="709"/>
                </a:lnTo>
                <a:lnTo>
                  <a:pt x="2895" y="710"/>
                </a:lnTo>
                <a:lnTo>
                  <a:pt x="2895" y="710"/>
                </a:lnTo>
                <a:lnTo>
                  <a:pt x="2897" y="710"/>
                </a:lnTo>
                <a:lnTo>
                  <a:pt x="2898" y="710"/>
                </a:lnTo>
                <a:lnTo>
                  <a:pt x="2898" y="710"/>
                </a:lnTo>
                <a:lnTo>
                  <a:pt x="2898" y="712"/>
                </a:lnTo>
                <a:lnTo>
                  <a:pt x="2900" y="713"/>
                </a:lnTo>
                <a:lnTo>
                  <a:pt x="2900" y="713"/>
                </a:lnTo>
                <a:lnTo>
                  <a:pt x="2898" y="714"/>
                </a:lnTo>
                <a:lnTo>
                  <a:pt x="2900" y="716"/>
                </a:lnTo>
                <a:lnTo>
                  <a:pt x="2898" y="716"/>
                </a:lnTo>
                <a:lnTo>
                  <a:pt x="2900" y="717"/>
                </a:lnTo>
                <a:lnTo>
                  <a:pt x="2900" y="717"/>
                </a:lnTo>
                <a:lnTo>
                  <a:pt x="2901" y="717"/>
                </a:lnTo>
                <a:lnTo>
                  <a:pt x="2900" y="718"/>
                </a:lnTo>
                <a:lnTo>
                  <a:pt x="2900" y="718"/>
                </a:lnTo>
                <a:lnTo>
                  <a:pt x="2901" y="718"/>
                </a:lnTo>
                <a:lnTo>
                  <a:pt x="2901" y="718"/>
                </a:lnTo>
                <a:lnTo>
                  <a:pt x="2901" y="720"/>
                </a:lnTo>
                <a:lnTo>
                  <a:pt x="2900" y="721"/>
                </a:lnTo>
                <a:lnTo>
                  <a:pt x="2898" y="721"/>
                </a:lnTo>
                <a:lnTo>
                  <a:pt x="2898" y="721"/>
                </a:lnTo>
                <a:lnTo>
                  <a:pt x="2898" y="721"/>
                </a:lnTo>
                <a:lnTo>
                  <a:pt x="2900" y="723"/>
                </a:lnTo>
                <a:lnTo>
                  <a:pt x="2900" y="723"/>
                </a:lnTo>
                <a:lnTo>
                  <a:pt x="2900" y="723"/>
                </a:lnTo>
                <a:lnTo>
                  <a:pt x="2898" y="723"/>
                </a:lnTo>
                <a:lnTo>
                  <a:pt x="2898" y="724"/>
                </a:lnTo>
                <a:lnTo>
                  <a:pt x="2897" y="725"/>
                </a:lnTo>
                <a:lnTo>
                  <a:pt x="2897" y="725"/>
                </a:lnTo>
                <a:lnTo>
                  <a:pt x="2897" y="727"/>
                </a:lnTo>
                <a:lnTo>
                  <a:pt x="2897" y="728"/>
                </a:lnTo>
                <a:lnTo>
                  <a:pt x="2897" y="729"/>
                </a:lnTo>
                <a:lnTo>
                  <a:pt x="2898" y="731"/>
                </a:lnTo>
                <a:lnTo>
                  <a:pt x="2898" y="731"/>
                </a:lnTo>
                <a:lnTo>
                  <a:pt x="2900" y="729"/>
                </a:lnTo>
                <a:lnTo>
                  <a:pt x="2900" y="731"/>
                </a:lnTo>
                <a:lnTo>
                  <a:pt x="2898" y="731"/>
                </a:lnTo>
                <a:lnTo>
                  <a:pt x="2898" y="731"/>
                </a:lnTo>
                <a:lnTo>
                  <a:pt x="2898" y="731"/>
                </a:lnTo>
                <a:lnTo>
                  <a:pt x="2898" y="732"/>
                </a:lnTo>
                <a:lnTo>
                  <a:pt x="2898" y="732"/>
                </a:lnTo>
                <a:lnTo>
                  <a:pt x="2897" y="731"/>
                </a:lnTo>
                <a:lnTo>
                  <a:pt x="2897" y="732"/>
                </a:lnTo>
                <a:lnTo>
                  <a:pt x="2897" y="732"/>
                </a:lnTo>
                <a:lnTo>
                  <a:pt x="2898" y="734"/>
                </a:lnTo>
                <a:lnTo>
                  <a:pt x="2898" y="735"/>
                </a:lnTo>
                <a:lnTo>
                  <a:pt x="2898" y="735"/>
                </a:lnTo>
                <a:lnTo>
                  <a:pt x="2898" y="735"/>
                </a:lnTo>
                <a:lnTo>
                  <a:pt x="2900" y="735"/>
                </a:lnTo>
                <a:lnTo>
                  <a:pt x="2900" y="735"/>
                </a:lnTo>
                <a:lnTo>
                  <a:pt x="2901" y="734"/>
                </a:lnTo>
                <a:lnTo>
                  <a:pt x="2901" y="734"/>
                </a:lnTo>
                <a:lnTo>
                  <a:pt x="2901" y="734"/>
                </a:lnTo>
                <a:lnTo>
                  <a:pt x="2902" y="735"/>
                </a:lnTo>
                <a:lnTo>
                  <a:pt x="2904" y="732"/>
                </a:lnTo>
                <a:lnTo>
                  <a:pt x="2905" y="731"/>
                </a:lnTo>
                <a:lnTo>
                  <a:pt x="2906" y="731"/>
                </a:lnTo>
                <a:lnTo>
                  <a:pt x="2905" y="732"/>
                </a:lnTo>
                <a:lnTo>
                  <a:pt x="2905" y="732"/>
                </a:lnTo>
                <a:lnTo>
                  <a:pt x="2905" y="734"/>
                </a:lnTo>
                <a:lnTo>
                  <a:pt x="2906" y="734"/>
                </a:lnTo>
                <a:lnTo>
                  <a:pt x="2906" y="734"/>
                </a:lnTo>
                <a:lnTo>
                  <a:pt x="2906" y="734"/>
                </a:lnTo>
                <a:lnTo>
                  <a:pt x="2908" y="732"/>
                </a:lnTo>
                <a:lnTo>
                  <a:pt x="2908" y="732"/>
                </a:lnTo>
                <a:lnTo>
                  <a:pt x="2906" y="731"/>
                </a:lnTo>
                <a:lnTo>
                  <a:pt x="2906" y="731"/>
                </a:lnTo>
                <a:lnTo>
                  <a:pt x="2908" y="729"/>
                </a:lnTo>
                <a:lnTo>
                  <a:pt x="2908" y="729"/>
                </a:lnTo>
                <a:lnTo>
                  <a:pt x="2909" y="731"/>
                </a:lnTo>
                <a:lnTo>
                  <a:pt x="2909" y="732"/>
                </a:lnTo>
                <a:lnTo>
                  <a:pt x="2911" y="731"/>
                </a:lnTo>
                <a:lnTo>
                  <a:pt x="2911" y="731"/>
                </a:lnTo>
                <a:lnTo>
                  <a:pt x="2909" y="729"/>
                </a:lnTo>
                <a:lnTo>
                  <a:pt x="2909" y="729"/>
                </a:lnTo>
                <a:lnTo>
                  <a:pt x="2909" y="729"/>
                </a:lnTo>
                <a:lnTo>
                  <a:pt x="2911" y="729"/>
                </a:lnTo>
                <a:lnTo>
                  <a:pt x="2912" y="728"/>
                </a:lnTo>
                <a:lnTo>
                  <a:pt x="2912" y="728"/>
                </a:lnTo>
                <a:lnTo>
                  <a:pt x="2913" y="728"/>
                </a:lnTo>
                <a:lnTo>
                  <a:pt x="2913" y="729"/>
                </a:lnTo>
                <a:lnTo>
                  <a:pt x="2915" y="729"/>
                </a:lnTo>
                <a:lnTo>
                  <a:pt x="2915" y="729"/>
                </a:lnTo>
                <a:lnTo>
                  <a:pt x="2916" y="729"/>
                </a:lnTo>
                <a:lnTo>
                  <a:pt x="2917" y="729"/>
                </a:lnTo>
                <a:lnTo>
                  <a:pt x="2917" y="729"/>
                </a:lnTo>
                <a:lnTo>
                  <a:pt x="2916" y="728"/>
                </a:lnTo>
                <a:lnTo>
                  <a:pt x="2917" y="728"/>
                </a:lnTo>
                <a:lnTo>
                  <a:pt x="2917" y="727"/>
                </a:lnTo>
                <a:lnTo>
                  <a:pt x="2919" y="727"/>
                </a:lnTo>
                <a:lnTo>
                  <a:pt x="2920" y="727"/>
                </a:lnTo>
                <a:lnTo>
                  <a:pt x="2922" y="727"/>
                </a:lnTo>
                <a:lnTo>
                  <a:pt x="2923" y="727"/>
                </a:lnTo>
                <a:lnTo>
                  <a:pt x="2924" y="727"/>
                </a:lnTo>
                <a:lnTo>
                  <a:pt x="2926" y="725"/>
                </a:lnTo>
                <a:lnTo>
                  <a:pt x="2926" y="723"/>
                </a:lnTo>
                <a:lnTo>
                  <a:pt x="2927" y="721"/>
                </a:lnTo>
                <a:lnTo>
                  <a:pt x="2927" y="718"/>
                </a:lnTo>
                <a:lnTo>
                  <a:pt x="2927" y="717"/>
                </a:lnTo>
                <a:lnTo>
                  <a:pt x="2927" y="717"/>
                </a:lnTo>
                <a:lnTo>
                  <a:pt x="2927" y="717"/>
                </a:lnTo>
                <a:lnTo>
                  <a:pt x="2926" y="717"/>
                </a:lnTo>
                <a:lnTo>
                  <a:pt x="2926" y="717"/>
                </a:lnTo>
                <a:lnTo>
                  <a:pt x="2926" y="716"/>
                </a:lnTo>
                <a:lnTo>
                  <a:pt x="2926" y="716"/>
                </a:lnTo>
                <a:lnTo>
                  <a:pt x="2926" y="714"/>
                </a:lnTo>
                <a:lnTo>
                  <a:pt x="2926" y="713"/>
                </a:lnTo>
                <a:lnTo>
                  <a:pt x="2927" y="713"/>
                </a:lnTo>
                <a:lnTo>
                  <a:pt x="2926" y="710"/>
                </a:lnTo>
                <a:lnTo>
                  <a:pt x="2927" y="710"/>
                </a:lnTo>
                <a:lnTo>
                  <a:pt x="2926" y="707"/>
                </a:lnTo>
                <a:lnTo>
                  <a:pt x="2926" y="706"/>
                </a:lnTo>
                <a:lnTo>
                  <a:pt x="2926" y="703"/>
                </a:lnTo>
                <a:lnTo>
                  <a:pt x="2923" y="699"/>
                </a:lnTo>
                <a:lnTo>
                  <a:pt x="2920" y="698"/>
                </a:lnTo>
                <a:lnTo>
                  <a:pt x="2919" y="694"/>
                </a:lnTo>
                <a:lnTo>
                  <a:pt x="2916" y="689"/>
                </a:lnTo>
                <a:lnTo>
                  <a:pt x="2916" y="688"/>
                </a:lnTo>
                <a:lnTo>
                  <a:pt x="2915" y="688"/>
                </a:lnTo>
                <a:lnTo>
                  <a:pt x="2915" y="687"/>
                </a:lnTo>
                <a:lnTo>
                  <a:pt x="2913" y="687"/>
                </a:lnTo>
                <a:lnTo>
                  <a:pt x="2912" y="685"/>
                </a:lnTo>
                <a:lnTo>
                  <a:pt x="2911" y="684"/>
                </a:lnTo>
                <a:lnTo>
                  <a:pt x="2909" y="684"/>
                </a:lnTo>
                <a:lnTo>
                  <a:pt x="2909" y="684"/>
                </a:lnTo>
                <a:lnTo>
                  <a:pt x="2908" y="683"/>
                </a:lnTo>
                <a:lnTo>
                  <a:pt x="2906" y="683"/>
                </a:lnTo>
                <a:lnTo>
                  <a:pt x="2906" y="681"/>
                </a:lnTo>
                <a:lnTo>
                  <a:pt x="2908" y="681"/>
                </a:lnTo>
                <a:lnTo>
                  <a:pt x="2908" y="680"/>
                </a:lnTo>
                <a:lnTo>
                  <a:pt x="2908" y="681"/>
                </a:lnTo>
                <a:lnTo>
                  <a:pt x="2908" y="680"/>
                </a:lnTo>
                <a:lnTo>
                  <a:pt x="2908" y="678"/>
                </a:lnTo>
                <a:lnTo>
                  <a:pt x="2908" y="677"/>
                </a:lnTo>
                <a:lnTo>
                  <a:pt x="2909" y="676"/>
                </a:lnTo>
                <a:lnTo>
                  <a:pt x="2912" y="674"/>
                </a:lnTo>
                <a:lnTo>
                  <a:pt x="2912" y="674"/>
                </a:lnTo>
                <a:lnTo>
                  <a:pt x="2913" y="673"/>
                </a:lnTo>
                <a:lnTo>
                  <a:pt x="2916" y="673"/>
                </a:lnTo>
                <a:lnTo>
                  <a:pt x="2916" y="673"/>
                </a:lnTo>
                <a:lnTo>
                  <a:pt x="2917" y="673"/>
                </a:lnTo>
                <a:lnTo>
                  <a:pt x="2919" y="672"/>
                </a:lnTo>
                <a:lnTo>
                  <a:pt x="2919" y="670"/>
                </a:lnTo>
                <a:lnTo>
                  <a:pt x="2920" y="670"/>
                </a:lnTo>
                <a:lnTo>
                  <a:pt x="2922" y="669"/>
                </a:lnTo>
                <a:lnTo>
                  <a:pt x="2923" y="669"/>
                </a:lnTo>
                <a:lnTo>
                  <a:pt x="2924" y="666"/>
                </a:lnTo>
                <a:lnTo>
                  <a:pt x="2926" y="666"/>
                </a:lnTo>
                <a:lnTo>
                  <a:pt x="2929" y="665"/>
                </a:lnTo>
                <a:lnTo>
                  <a:pt x="2930" y="663"/>
                </a:lnTo>
                <a:lnTo>
                  <a:pt x="2929" y="662"/>
                </a:lnTo>
                <a:lnTo>
                  <a:pt x="2930" y="659"/>
                </a:lnTo>
                <a:lnTo>
                  <a:pt x="2930" y="658"/>
                </a:lnTo>
                <a:lnTo>
                  <a:pt x="2929" y="656"/>
                </a:lnTo>
                <a:lnTo>
                  <a:pt x="2929" y="656"/>
                </a:lnTo>
                <a:lnTo>
                  <a:pt x="2930" y="655"/>
                </a:lnTo>
                <a:lnTo>
                  <a:pt x="2931" y="654"/>
                </a:lnTo>
                <a:lnTo>
                  <a:pt x="2931" y="652"/>
                </a:lnTo>
                <a:lnTo>
                  <a:pt x="2931" y="651"/>
                </a:lnTo>
                <a:lnTo>
                  <a:pt x="2933" y="651"/>
                </a:lnTo>
                <a:lnTo>
                  <a:pt x="2934" y="651"/>
                </a:lnTo>
                <a:lnTo>
                  <a:pt x="2934" y="649"/>
                </a:lnTo>
                <a:lnTo>
                  <a:pt x="2935" y="649"/>
                </a:lnTo>
                <a:lnTo>
                  <a:pt x="2937" y="648"/>
                </a:lnTo>
                <a:lnTo>
                  <a:pt x="2937" y="648"/>
                </a:lnTo>
                <a:lnTo>
                  <a:pt x="2938" y="648"/>
                </a:lnTo>
                <a:lnTo>
                  <a:pt x="2938" y="648"/>
                </a:lnTo>
                <a:lnTo>
                  <a:pt x="2938" y="648"/>
                </a:lnTo>
                <a:lnTo>
                  <a:pt x="2940" y="645"/>
                </a:lnTo>
                <a:lnTo>
                  <a:pt x="2938" y="644"/>
                </a:lnTo>
                <a:lnTo>
                  <a:pt x="2940" y="644"/>
                </a:lnTo>
                <a:lnTo>
                  <a:pt x="2941" y="644"/>
                </a:lnTo>
                <a:lnTo>
                  <a:pt x="2941" y="644"/>
                </a:lnTo>
                <a:lnTo>
                  <a:pt x="2942" y="644"/>
                </a:lnTo>
                <a:lnTo>
                  <a:pt x="2944" y="644"/>
                </a:lnTo>
                <a:lnTo>
                  <a:pt x="2944" y="643"/>
                </a:lnTo>
                <a:lnTo>
                  <a:pt x="2945" y="643"/>
                </a:lnTo>
                <a:lnTo>
                  <a:pt x="2946" y="640"/>
                </a:lnTo>
                <a:lnTo>
                  <a:pt x="2948" y="637"/>
                </a:lnTo>
                <a:lnTo>
                  <a:pt x="2949" y="637"/>
                </a:lnTo>
                <a:lnTo>
                  <a:pt x="2951" y="637"/>
                </a:lnTo>
                <a:lnTo>
                  <a:pt x="2951" y="637"/>
                </a:lnTo>
                <a:lnTo>
                  <a:pt x="2951" y="637"/>
                </a:lnTo>
                <a:lnTo>
                  <a:pt x="2951" y="638"/>
                </a:lnTo>
                <a:lnTo>
                  <a:pt x="2949" y="638"/>
                </a:lnTo>
                <a:lnTo>
                  <a:pt x="2951" y="638"/>
                </a:lnTo>
                <a:lnTo>
                  <a:pt x="2951" y="638"/>
                </a:lnTo>
                <a:lnTo>
                  <a:pt x="2953" y="637"/>
                </a:lnTo>
                <a:lnTo>
                  <a:pt x="2953" y="636"/>
                </a:lnTo>
                <a:lnTo>
                  <a:pt x="2955" y="637"/>
                </a:lnTo>
                <a:lnTo>
                  <a:pt x="2953" y="641"/>
                </a:lnTo>
                <a:lnTo>
                  <a:pt x="2956" y="641"/>
                </a:lnTo>
                <a:lnTo>
                  <a:pt x="2956" y="641"/>
                </a:lnTo>
                <a:lnTo>
                  <a:pt x="2957" y="641"/>
                </a:lnTo>
                <a:lnTo>
                  <a:pt x="2959" y="643"/>
                </a:lnTo>
                <a:lnTo>
                  <a:pt x="2960" y="643"/>
                </a:lnTo>
                <a:lnTo>
                  <a:pt x="2960" y="643"/>
                </a:lnTo>
                <a:lnTo>
                  <a:pt x="2962" y="643"/>
                </a:lnTo>
                <a:lnTo>
                  <a:pt x="2962" y="644"/>
                </a:lnTo>
                <a:lnTo>
                  <a:pt x="2963" y="643"/>
                </a:lnTo>
                <a:lnTo>
                  <a:pt x="2966" y="643"/>
                </a:lnTo>
                <a:lnTo>
                  <a:pt x="2967" y="641"/>
                </a:lnTo>
                <a:lnTo>
                  <a:pt x="2970" y="641"/>
                </a:lnTo>
                <a:lnTo>
                  <a:pt x="2971" y="640"/>
                </a:lnTo>
                <a:lnTo>
                  <a:pt x="2977" y="637"/>
                </a:lnTo>
                <a:lnTo>
                  <a:pt x="2978" y="636"/>
                </a:lnTo>
                <a:lnTo>
                  <a:pt x="2981" y="634"/>
                </a:lnTo>
                <a:lnTo>
                  <a:pt x="2982" y="632"/>
                </a:lnTo>
                <a:lnTo>
                  <a:pt x="2984" y="630"/>
                </a:lnTo>
                <a:lnTo>
                  <a:pt x="2984" y="630"/>
                </a:lnTo>
                <a:lnTo>
                  <a:pt x="2985" y="629"/>
                </a:lnTo>
                <a:lnTo>
                  <a:pt x="2988" y="625"/>
                </a:lnTo>
                <a:lnTo>
                  <a:pt x="2989" y="623"/>
                </a:lnTo>
                <a:lnTo>
                  <a:pt x="2990" y="623"/>
                </a:lnTo>
                <a:lnTo>
                  <a:pt x="2990" y="622"/>
                </a:lnTo>
                <a:lnTo>
                  <a:pt x="2992" y="621"/>
                </a:lnTo>
                <a:lnTo>
                  <a:pt x="2993" y="619"/>
                </a:lnTo>
                <a:lnTo>
                  <a:pt x="2995" y="618"/>
                </a:lnTo>
                <a:lnTo>
                  <a:pt x="2996" y="616"/>
                </a:lnTo>
                <a:lnTo>
                  <a:pt x="2996" y="615"/>
                </a:lnTo>
                <a:lnTo>
                  <a:pt x="3000" y="612"/>
                </a:lnTo>
                <a:lnTo>
                  <a:pt x="3003" y="610"/>
                </a:lnTo>
                <a:lnTo>
                  <a:pt x="3006" y="607"/>
                </a:lnTo>
                <a:lnTo>
                  <a:pt x="3006" y="605"/>
                </a:lnTo>
                <a:lnTo>
                  <a:pt x="3008" y="603"/>
                </a:lnTo>
                <a:lnTo>
                  <a:pt x="3010" y="600"/>
                </a:lnTo>
                <a:lnTo>
                  <a:pt x="3011" y="598"/>
                </a:lnTo>
                <a:lnTo>
                  <a:pt x="3011" y="596"/>
                </a:lnTo>
                <a:lnTo>
                  <a:pt x="3012" y="594"/>
                </a:lnTo>
                <a:lnTo>
                  <a:pt x="3012" y="593"/>
                </a:lnTo>
                <a:lnTo>
                  <a:pt x="3014" y="593"/>
                </a:lnTo>
                <a:lnTo>
                  <a:pt x="3018" y="589"/>
                </a:lnTo>
                <a:lnTo>
                  <a:pt x="3019" y="586"/>
                </a:lnTo>
                <a:lnTo>
                  <a:pt x="3021" y="583"/>
                </a:lnTo>
                <a:lnTo>
                  <a:pt x="3022" y="582"/>
                </a:lnTo>
                <a:lnTo>
                  <a:pt x="3023" y="581"/>
                </a:lnTo>
                <a:lnTo>
                  <a:pt x="3025" y="579"/>
                </a:lnTo>
                <a:lnTo>
                  <a:pt x="3028" y="578"/>
                </a:lnTo>
                <a:lnTo>
                  <a:pt x="3028" y="576"/>
                </a:lnTo>
                <a:lnTo>
                  <a:pt x="3029" y="575"/>
                </a:lnTo>
                <a:lnTo>
                  <a:pt x="3029" y="572"/>
                </a:lnTo>
                <a:lnTo>
                  <a:pt x="3030" y="570"/>
                </a:lnTo>
                <a:lnTo>
                  <a:pt x="3030" y="570"/>
                </a:lnTo>
                <a:lnTo>
                  <a:pt x="3030" y="568"/>
                </a:lnTo>
                <a:lnTo>
                  <a:pt x="3030" y="568"/>
                </a:lnTo>
                <a:lnTo>
                  <a:pt x="3030" y="567"/>
                </a:lnTo>
                <a:lnTo>
                  <a:pt x="3030" y="567"/>
                </a:lnTo>
                <a:lnTo>
                  <a:pt x="3030" y="565"/>
                </a:lnTo>
                <a:lnTo>
                  <a:pt x="3032" y="565"/>
                </a:lnTo>
                <a:lnTo>
                  <a:pt x="3032" y="561"/>
                </a:lnTo>
                <a:lnTo>
                  <a:pt x="3032" y="560"/>
                </a:lnTo>
                <a:lnTo>
                  <a:pt x="3032" y="558"/>
                </a:lnTo>
                <a:lnTo>
                  <a:pt x="3032" y="558"/>
                </a:lnTo>
                <a:lnTo>
                  <a:pt x="3033" y="557"/>
                </a:lnTo>
                <a:lnTo>
                  <a:pt x="3033" y="556"/>
                </a:lnTo>
                <a:lnTo>
                  <a:pt x="3033" y="556"/>
                </a:lnTo>
                <a:lnTo>
                  <a:pt x="3032" y="556"/>
                </a:lnTo>
                <a:lnTo>
                  <a:pt x="3032" y="556"/>
                </a:lnTo>
                <a:lnTo>
                  <a:pt x="3032" y="550"/>
                </a:lnTo>
                <a:lnTo>
                  <a:pt x="3032" y="547"/>
                </a:lnTo>
                <a:lnTo>
                  <a:pt x="3033" y="545"/>
                </a:lnTo>
                <a:lnTo>
                  <a:pt x="3033" y="543"/>
                </a:lnTo>
                <a:lnTo>
                  <a:pt x="3033" y="542"/>
                </a:lnTo>
                <a:lnTo>
                  <a:pt x="3034" y="539"/>
                </a:lnTo>
                <a:lnTo>
                  <a:pt x="3036" y="536"/>
                </a:lnTo>
                <a:lnTo>
                  <a:pt x="3037" y="535"/>
                </a:lnTo>
                <a:lnTo>
                  <a:pt x="3039" y="534"/>
                </a:lnTo>
                <a:lnTo>
                  <a:pt x="3040" y="532"/>
                </a:lnTo>
                <a:lnTo>
                  <a:pt x="3040" y="531"/>
                </a:lnTo>
                <a:lnTo>
                  <a:pt x="3041" y="530"/>
                </a:lnTo>
                <a:lnTo>
                  <a:pt x="3040" y="530"/>
                </a:lnTo>
                <a:lnTo>
                  <a:pt x="3040" y="528"/>
                </a:lnTo>
                <a:lnTo>
                  <a:pt x="3039" y="527"/>
                </a:lnTo>
                <a:lnTo>
                  <a:pt x="3037" y="527"/>
                </a:lnTo>
                <a:lnTo>
                  <a:pt x="3039" y="525"/>
                </a:lnTo>
                <a:lnTo>
                  <a:pt x="3039" y="524"/>
                </a:lnTo>
                <a:lnTo>
                  <a:pt x="3039" y="521"/>
                </a:lnTo>
                <a:lnTo>
                  <a:pt x="3037" y="521"/>
                </a:lnTo>
                <a:lnTo>
                  <a:pt x="3036" y="519"/>
                </a:lnTo>
                <a:lnTo>
                  <a:pt x="3034" y="519"/>
                </a:lnTo>
                <a:lnTo>
                  <a:pt x="3036" y="519"/>
                </a:lnTo>
                <a:lnTo>
                  <a:pt x="3039" y="519"/>
                </a:lnTo>
                <a:lnTo>
                  <a:pt x="3040" y="519"/>
                </a:lnTo>
                <a:lnTo>
                  <a:pt x="3040" y="517"/>
                </a:lnTo>
                <a:lnTo>
                  <a:pt x="3040" y="516"/>
                </a:lnTo>
                <a:lnTo>
                  <a:pt x="3039" y="514"/>
                </a:lnTo>
                <a:lnTo>
                  <a:pt x="3037" y="513"/>
                </a:lnTo>
                <a:lnTo>
                  <a:pt x="3036" y="513"/>
                </a:lnTo>
                <a:lnTo>
                  <a:pt x="3033" y="512"/>
                </a:lnTo>
                <a:lnTo>
                  <a:pt x="3030" y="509"/>
                </a:lnTo>
                <a:lnTo>
                  <a:pt x="3029" y="506"/>
                </a:lnTo>
                <a:lnTo>
                  <a:pt x="3029" y="506"/>
                </a:lnTo>
                <a:lnTo>
                  <a:pt x="3026" y="503"/>
                </a:lnTo>
                <a:lnTo>
                  <a:pt x="3025" y="503"/>
                </a:lnTo>
                <a:lnTo>
                  <a:pt x="3025" y="503"/>
                </a:lnTo>
                <a:lnTo>
                  <a:pt x="3021" y="503"/>
                </a:lnTo>
                <a:lnTo>
                  <a:pt x="3018" y="503"/>
                </a:lnTo>
                <a:lnTo>
                  <a:pt x="3015" y="502"/>
                </a:lnTo>
                <a:lnTo>
                  <a:pt x="3014" y="502"/>
                </a:lnTo>
                <a:lnTo>
                  <a:pt x="3015" y="503"/>
                </a:lnTo>
                <a:lnTo>
                  <a:pt x="3015" y="505"/>
                </a:lnTo>
                <a:lnTo>
                  <a:pt x="3015" y="506"/>
                </a:lnTo>
                <a:lnTo>
                  <a:pt x="3015" y="507"/>
                </a:lnTo>
                <a:lnTo>
                  <a:pt x="3014" y="510"/>
                </a:lnTo>
                <a:lnTo>
                  <a:pt x="3012" y="512"/>
                </a:lnTo>
                <a:lnTo>
                  <a:pt x="3012" y="513"/>
                </a:lnTo>
                <a:lnTo>
                  <a:pt x="3011" y="513"/>
                </a:lnTo>
                <a:lnTo>
                  <a:pt x="3010" y="513"/>
                </a:lnTo>
                <a:lnTo>
                  <a:pt x="3011" y="512"/>
                </a:lnTo>
                <a:lnTo>
                  <a:pt x="3012" y="510"/>
                </a:lnTo>
                <a:lnTo>
                  <a:pt x="3014" y="509"/>
                </a:lnTo>
                <a:lnTo>
                  <a:pt x="3014" y="507"/>
                </a:lnTo>
                <a:lnTo>
                  <a:pt x="3012" y="507"/>
                </a:lnTo>
                <a:lnTo>
                  <a:pt x="3012" y="507"/>
                </a:lnTo>
                <a:lnTo>
                  <a:pt x="3011" y="507"/>
                </a:lnTo>
                <a:lnTo>
                  <a:pt x="3010" y="510"/>
                </a:lnTo>
                <a:lnTo>
                  <a:pt x="3007" y="512"/>
                </a:lnTo>
                <a:lnTo>
                  <a:pt x="3006" y="512"/>
                </a:lnTo>
                <a:lnTo>
                  <a:pt x="3001" y="513"/>
                </a:lnTo>
                <a:lnTo>
                  <a:pt x="3001" y="512"/>
                </a:lnTo>
                <a:lnTo>
                  <a:pt x="3000" y="512"/>
                </a:lnTo>
                <a:lnTo>
                  <a:pt x="3001" y="512"/>
                </a:lnTo>
                <a:lnTo>
                  <a:pt x="3003" y="510"/>
                </a:lnTo>
                <a:lnTo>
                  <a:pt x="3004" y="507"/>
                </a:lnTo>
                <a:lnTo>
                  <a:pt x="3006" y="507"/>
                </a:lnTo>
                <a:lnTo>
                  <a:pt x="3007" y="507"/>
                </a:lnTo>
                <a:lnTo>
                  <a:pt x="3004" y="507"/>
                </a:lnTo>
                <a:lnTo>
                  <a:pt x="3003" y="506"/>
                </a:lnTo>
                <a:lnTo>
                  <a:pt x="3001" y="505"/>
                </a:lnTo>
                <a:lnTo>
                  <a:pt x="3003" y="505"/>
                </a:lnTo>
                <a:lnTo>
                  <a:pt x="3003" y="505"/>
                </a:lnTo>
                <a:lnTo>
                  <a:pt x="3003" y="505"/>
                </a:lnTo>
                <a:lnTo>
                  <a:pt x="3004" y="503"/>
                </a:lnTo>
                <a:lnTo>
                  <a:pt x="3003" y="502"/>
                </a:lnTo>
                <a:lnTo>
                  <a:pt x="3001" y="503"/>
                </a:lnTo>
                <a:lnTo>
                  <a:pt x="3000" y="505"/>
                </a:lnTo>
                <a:lnTo>
                  <a:pt x="2999" y="505"/>
                </a:lnTo>
                <a:lnTo>
                  <a:pt x="3000" y="506"/>
                </a:lnTo>
                <a:lnTo>
                  <a:pt x="3001" y="506"/>
                </a:lnTo>
                <a:lnTo>
                  <a:pt x="3000" y="509"/>
                </a:lnTo>
                <a:lnTo>
                  <a:pt x="2999" y="509"/>
                </a:lnTo>
                <a:lnTo>
                  <a:pt x="2997" y="509"/>
                </a:lnTo>
                <a:lnTo>
                  <a:pt x="2996" y="509"/>
                </a:lnTo>
                <a:lnTo>
                  <a:pt x="2996" y="509"/>
                </a:lnTo>
                <a:lnTo>
                  <a:pt x="2996" y="507"/>
                </a:lnTo>
                <a:lnTo>
                  <a:pt x="2996" y="506"/>
                </a:lnTo>
                <a:lnTo>
                  <a:pt x="2996" y="502"/>
                </a:lnTo>
                <a:lnTo>
                  <a:pt x="2997" y="501"/>
                </a:lnTo>
                <a:lnTo>
                  <a:pt x="2997" y="499"/>
                </a:lnTo>
                <a:lnTo>
                  <a:pt x="2996" y="498"/>
                </a:lnTo>
                <a:lnTo>
                  <a:pt x="2996" y="498"/>
                </a:lnTo>
                <a:lnTo>
                  <a:pt x="2995" y="498"/>
                </a:lnTo>
                <a:lnTo>
                  <a:pt x="2992" y="498"/>
                </a:lnTo>
                <a:lnTo>
                  <a:pt x="2988" y="499"/>
                </a:lnTo>
                <a:lnTo>
                  <a:pt x="2984" y="498"/>
                </a:lnTo>
                <a:lnTo>
                  <a:pt x="2982" y="498"/>
                </a:lnTo>
                <a:lnTo>
                  <a:pt x="2982" y="496"/>
                </a:lnTo>
                <a:lnTo>
                  <a:pt x="2981" y="495"/>
                </a:lnTo>
                <a:lnTo>
                  <a:pt x="2982" y="495"/>
                </a:lnTo>
                <a:lnTo>
                  <a:pt x="2982" y="494"/>
                </a:lnTo>
                <a:lnTo>
                  <a:pt x="2985" y="492"/>
                </a:lnTo>
                <a:lnTo>
                  <a:pt x="2986" y="491"/>
                </a:lnTo>
                <a:lnTo>
                  <a:pt x="2990" y="488"/>
                </a:lnTo>
                <a:lnTo>
                  <a:pt x="2992" y="487"/>
                </a:lnTo>
                <a:lnTo>
                  <a:pt x="2993" y="485"/>
                </a:lnTo>
                <a:lnTo>
                  <a:pt x="2996" y="484"/>
                </a:lnTo>
                <a:lnTo>
                  <a:pt x="2999" y="483"/>
                </a:lnTo>
                <a:lnTo>
                  <a:pt x="3000" y="481"/>
                </a:lnTo>
                <a:lnTo>
                  <a:pt x="3001" y="480"/>
                </a:lnTo>
                <a:lnTo>
                  <a:pt x="3004" y="479"/>
                </a:lnTo>
                <a:lnTo>
                  <a:pt x="3006" y="479"/>
                </a:lnTo>
                <a:lnTo>
                  <a:pt x="3008" y="474"/>
                </a:lnTo>
                <a:lnTo>
                  <a:pt x="3010" y="473"/>
                </a:lnTo>
                <a:lnTo>
                  <a:pt x="3010" y="472"/>
                </a:lnTo>
                <a:lnTo>
                  <a:pt x="3010" y="472"/>
                </a:lnTo>
                <a:lnTo>
                  <a:pt x="3014" y="468"/>
                </a:lnTo>
                <a:lnTo>
                  <a:pt x="3017" y="466"/>
                </a:lnTo>
                <a:lnTo>
                  <a:pt x="3019" y="463"/>
                </a:lnTo>
                <a:lnTo>
                  <a:pt x="3022" y="462"/>
                </a:lnTo>
                <a:lnTo>
                  <a:pt x="3022" y="462"/>
                </a:lnTo>
                <a:lnTo>
                  <a:pt x="3023" y="461"/>
                </a:lnTo>
                <a:lnTo>
                  <a:pt x="3025" y="459"/>
                </a:lnTo>
                <a:lnTo>
                  <a:pt x="3026" y="459"/>
                </a:lnTo>
                <a:lnTo>
                  <a:pt x="3028" y="458"/>
                </a:lnTo>
                <a:lnTo>
                  <a:pt x="3032" y="455"/>
                </a:lnTo>
                <a:lnTo>
                  <a:pt x="3032" y="455"/>
                </a:lnTo>
                <a:lnTo>
                  <a:pt x="3033" y="451"/>
                </a:lnTo>
                <a:lnTo>
                  <a:pt x="3034" y="450"/>
                </a:lnTo>
                <a:lnTo>
                  <a:pt x="3036" y="447"/>
                </a:lnTo>
                <a:lnTo>
                  <a:pt x="3040" y="445"/>
                </a:lnTo>
                <a:lnTo>
                  <a:pt x="3043" y="444"/>
                </a:lnTo>
                <a:lnTo>
                  <a:pt x="3044" y="443"/>
                </a:lnTo>
                <a:lnTo>
                  <a:pt x="3047" y="440"/>
                </a:lnTo>
                <a:lnTo>
                  <a:pt x="3050" y="437"/>
                </a:lnTo>
                <a:lnTo>
                  <a:pt x="3051" y="436"/>
                </a:lnTo>
                <a:lnTo>
                  <a:pt x="3058" y="434"/>
                </a:lnTo>
                <a:lnTo>
                  <a:pt x="3061" y="434"/>
                </a:lnTo>
                <a:lnTo>
                  <a:pt x="3063" y="433"/>
                </a:lnTo>
                <a:lnTo>
                  <a:pt x="3066" y="433"/>
                </a:lnTo>
                <a:lnTo>
                  <a:pt x="3070" y="434"/>
                </a:lnTo>
                <a:lnTo>
                  <a:pt x="3080" y="433"/>
                </a:lnTo>
                <a:lnTo>
                  <a:pt x="3081" y="434"/>
                </a:lnTo>
                <a:lnTo>
                  <a:pt x="3083" y="434"/>
                </a:lnTo>
                <a:lnTo>
                  <a:pt x="3084" y="437"/>
                </a:lnTo>
                <a:lnTo>
                  <a:pt x="3084" y="437"/>
                </a:lnTo>
                <a:lnTo>
                  <a:pt x="3087" y="436"/>
                </a:lnTo>
                <a:lnTo>
                  <a:pt x="3088" y="433"/>
                </a:lnTo>
                <a:lnTo>
                  <a:pt x="3089" y="433"/>
                </a:lnTo>
                <a:lnTo>
                  <a:pt x="3092" y="434"/>
                </a:lnTo>
                <a:lnTo>
                  <a:pt x="3094" y="434"/>
                </a:lnTo>
                <a:lnTo>
                  <a:pt x="3098" y="436"/>
                </a:lnTo>
                <a:lnTo>
                  <a:pt x="3100" y="436"/>
                </a:lnTo>
                <a:lnTo>
                  <a:pt x="3102" y="434"/>
                </a:lnTo>
                <a:lnTo>
                  <a:pt x="3106" y="433"/>
                </a:lnTo>
                <a:lnTo>
                  <a:pt x="3107" y="436"/>
                </a:lnTo>
                <a:lnTo>
                  <a:pt x="3110" y="436"/>
                </a:lnTo>
                <a:lnTo>
                  <a:pt x="3111" y="436"/>
                </a:lnTo>
                <a:lnTo>
                  <a:pt x="3113" y="434"/>
                </a:lnTo>
                <a:lnTo>
                  <a:pt x="3111" y="434"/>
                </a:lnTo>
                <a:lnTo>
                  <a:pt x="3110" y="434"/>
                </a:lnTo>
                <a:lnTo>
                  <a:pt x="3110" y="433"/>
                </a:lnTo>
                <a:lnTo>
                  <a:pt x="3110" y="432"/>
                </a:lnTo>
                <a:lnTo>
                  <a:pt x="3111" y="433"/>
                </a:lnTo>
                <a:lnTo>
                  <a:pt x="3114" y="433"/>
                </a:lnTo>
                <a:lnTo>
                  <a:pt x="3114" y="433"/>
                </a:lnTo>
                <a:lnTo>
                  <a:pt x="3114" y="432"/>
                </a:lnTo>
                <a:lnTo>
                  <a:pt x="3114" y="432"/>
                </a:lnTo>
                <a:lnTo>
                  <a:pt x="3113" y="430"/>
                </a:lnTo>
                <a:lnTo>
                  <a:pt x="3116" y="429"/>
                </a:lnTo>
                <a:lnTo>
                  <a:pt x="3117" y="429"/>
                </a:lnTo>
                <a:lnTo>
                  <a:pt x="3118" y="429"/>
                </a:lnTo>
                <a:lnTo>
                  <a:pt x="3124" y="430"/>
                </a:lnTo>
                <a:lnTo>
                  <a:pt x="3125" y="430"/>
                </a:lnTo>
                <a:lnTo>
                  <a:pt x="3127" y="432"/>
                </a:lnTo>
                <a:lnTo>
                  <a:pt x="3128" y="432"/>
                </a:lnTo>
                <a:lnTo>
                  <a:pt x="3127" y="432"/>
                </a:lnTo>
                <a:lnTo>
                  <a:pt x="3127" y="433"/>
                </a:lnTo>
                <a:lnTo>
                  <a:pt x="3128" y="432"/>
                </a:lnTo>
                <a:lnTo>
                  <a:pt x="3129" y="433"/>
                </a:lnTo>
                <a:lnTo>
                  <a:pt x="3129" y="433"/>
                </a:lnTo>
                <a:lnTo>
                  <a:pt x="3131" y="433"/>
                </a:lnTo>
                <a:lnTo>
                  <a:pt x="3131" y="432"/>
                </a:lnTo>
                <a:lnTo>
                  <a:pt x="3131" y="432"/>
                </a:lnTo>
                <a:lnTo>
                  <a:pt x="3132" y="432"/>
                </a:lnTo>
                <a:lnTo>
                  <a:pt x="3133" y="432"/>
                </a:lnTo>
                <a:lnTo>
                  <a:pt x="3135" y="432"/>
                </a:lnTo>
                <a:lnTo>
                  <a:pt x="3136" y="432"/>
                </a:lnTo>
                <a:lnTo>
                  <a:pt x="3139" y="434"/>
                </a:lnTo>
                <a:lnTo>
                  <a:pt x="3140" y="436"/>
                </a:lnTo>
                <a:lnTo>
                  <a:pt x="3142" y="436"/>
                </a:lnTo>
                <a:lnTo>
                  <a:pt x="3143" y="436"/>
                </a:lnTo>
                <a:lnTo>
                  <a:pt x="3143" y="436"/>
                </a:lnTo>
                <a:lnTo>
                  <a:pt x="3140" y="437"/>
                </a:lnTo>
                <a:lnTo>
                  <a:pt x="3139" y="437"/>
                </a:lnTo>
                <a:lnTo>
                  <a:pt x="3136" y="437"/>
                </a:lnTo>
                <a:lnTo>
                  <a:pt x="3132" y="439"/>
                </a:lnTo>
                <a:lnTo>
                  <a:pt x="3135" y="441"/>
                </a:lnTo>
                <a:lnTo>
                  <a:pt x="3138" y="441"/>
                </a:lnTo>
                <a:lnTo>
                  <a:pt x="3142" y="441"/>
                </a:lnTo>
                <a:lnTo>
                  <a:pt x="3143" y="440"/>
                </a:lnTo>
                <a:lnTo>
                  <a:pt x="3144" y="439"/>
                </a:lnTo>
                <a:lnTo>
                  <a:pt x="3144" y="439"/>
                </a:lnTo>
                <a:lnTo>
                  <a:pt x="3146" y="440"/>
                </a:lnTo>
                <a:lnTo>
                  <a:pt x="3149" y="440"/>
                </a:lnTo>
                <a:lnTo>
                  <a:pt x="3150" y="440"/>
                </a:lnTo>
                <a:lnTo>
                  <a:pt x="3151" y="439"/>
                </a:lnTo>
                <a:lnTo>
                  <a:pt x="3153" y="439"/>
                </a:lnTo>
                <a:lnTo>
                  <a:pt x="3153" y="439"/>
                </a:lnTo>
                <a:lnTo>
                  <a:pt x="3154" y="436"/>
                </a:lnTo>
                <a:lnTo>
                  <a:pt x="3157" y="436"/>
                </a:lnTo>
                <a:lnTo>
                  <a:pt x="3160" y="437"/>
                </a:lnTo>
                <a:lnTo>
                  <a:pt x="3160" y="439"/>
                </a:lnTo>
                <a:lnTo>
                  <a:pt x="3162" y="439"/>
                </a:lnTo>
                <a:lnTo>
                  <a:pt x="3164" y="437"/>
                </a:lnTo>
                <a:lnTo>
                  <a:pt x="3164" y="436"/>
                </a:lnTo>
                <a:lnTo>
                  <a:pt x="3166" y="437"/>
                </a:lnTo>
                <a:lnTo>
                  <a:pt x="3168" y="437"/>
                </a:lnTo>
                <a:lnTo>
                  <a:pt x="3169" y="437"/>
                </a:lnTo>
                <a:lnTo>
                  <a:pt x="3171" y="437"/>
                </a:lnTo>
                <a:lnTo>
                  <a:pt x="3171" y="436"/>
                </a:lnTo>
                <a:lnTo>
                  <a:pt x="3171" y="434"/>
                </a:lnTo>
                <a:lnTo>
                  <a:pt x="3169" y="433"/>
                </a:lnTo>
                <a:lnTo>
                  <a:pt x="3165" y="432"/>
                </a:lnTo>
                <a:lnTo>
                  <a:pt x="3164" y="433"/>
                </a:lnTo>
                <a:lnTo>
                  <a:pt x="3162" y="433"/>
                </a:lnTo>
                <a:lnTo>
                  <a:pt x="3162" y="433"/>
                </a:lnTo>
                <a:lnTo>
                  <a:pt x="3161" y="432"/>
                </a:lnTo>
                <a:lnTo>
                  <a:pt x="3162" y="432"/>
                </a:lnTo>
                <a:lnTo>
                  <a:pt x="3162" y="430"/>
                </a:lnTo>
                <a:lnTo>
                  <a:pt x="3162" y="429"/>
                </a:lnTo>
                <a:lnTo>
                  <a:pt x="3162" y="428"/>
                </a:lnTo>
                <a:lnTo>
                  <a:pt x="3164" y="428"/>
                </a:lnTo>
                <a:lnTo>
                  <a:pt x="3164" y="428"/>
                </a:lnTo>
                <a:lnTo>
                  <a:pt x="3165" y="423"/>
                </a:lnTo>
                <a:lnTo>
                  <a:pt x="3169" y="421"/>
                </a:lnTo>
                <a:lnTo>
                  <a:pt x="3173" y="418"/>
                </a:lnTo>
                <a:lnTo>
                  <a:pt x="3176" y="415"/>
                </a:lnTo>
                <a:lnTo>
                  <a:pt x="3178" y="414"/>
                </a:lnTo>
                <a:lnTo>
                  <a:pt x="3180" y="411"/>
                </a:lnTo>
                <a:lnTo>
                  <a:pt x="3183" y="410"/>
                </a:lnTo>
                <a:lnTo>
                  <a:pt x="3183" y="408"/>
                </a:lnTo>
                <a:lnTo>
                  <a:pt x="3186" y="407"/>
                </a:lnTo>
                <a:lnTo>
                  <a:pt x="3186" y="404"/>
                </a:lnTo>
                <a:lnTo>
                  <a:pt x="3187" y="404"/>
                </a:lnTo>
                <a:lnTo>
                  <a:pt x="3187" y="403"/>
                </a:lnTo>
                <a:lnTo>
                  <a:pt x="3190" y="401"/>
                </a:lnTo>
                <a:lnTo>
                  <a:pt x="3193" y="400"/>
                </a:lnTo>
                <a:lnTo>
                  <a:pt x="3193" y="400"/>
                </a:lnTo>
                <a:lnTo>
                  <a:pt x="3197" y="400"/>
                </a:lnTo>
                <a:lnTo>
                  <a:pt x="3198" y="400"/>
                </a:lnTo>
                <a:lnTo>
                  <a:pt x="3200" y="400"/>
                </a:lnTo>
                <a:lnTo>
                  <a:pt x="3201" y="400"/>
                </a:lnTo>
                <a:lnTo>
                  <a:pt x="3204" y="400"/>
                </a:lnTo>
                <a:lnTo>
                  <a:pt x="3206" y="399"/>
                </a:lnTo>
                <a:lnTo>
                  <a:pt x="3208" y="397"/>
                </a:lnTo>
                <a:lnTo>
                  <a:pt x="3209" y="397"/>
                </a:lnTo>
                <a:lnTo>
                  <a:pt x="3211" y="399"/>
                </a:lnTo>
                <a:lnTo>
                  <a:pt x="3212" y="400"/>
                </a:lnTo>
                <a:lnTo>
                  <a:pt x="3212" y="400"/>
                </a:lnTo>
                <a:lnTo>
                  <a:pt x="3213" y="401"/>
                </a:lnTo>
                <a:lnTo>
                  <a:pt x="3215" y="400"/>
                </a:lnTo>
                <a:lnTo>
                  <a:pt x="3219" y="399"/>
                </a:lnTo>
                <a:lnTo>
                  <a:pt x="3219" y="399"/>
                </a:lnTo>
                <a:lnTo>
                  <a:pt x="3220" y="399"/>
                </a:lnTo>
                <a:lnTo>
                  <a:pt x="3220" y="399"/>
                </a:lnTo>
                <a:lnTo>
                  <a:pt x="3220" y="400"/>
                </a:lnTo>
                <a:lnTo>
                  <a:pt x="3220" y="401"/>
                </a:lnTo>
                <a:lnTo>
                  <a:pt x="3219" y="404"/>
                </a:lnTo>
                <a:lnTo>
                  <a:pt x="3216" y="407"/>
                </a:lnTo>
                <a:lnTo>
                  <a:pt x="3216" y="407"/>
                </a:lnTo>
                <a:lnTo>
                  <a:pt x="3216" y="408"/>
                </a:lnTo>
                <a:lnTo>
                  <a:pt x="3216" y="410"/>
                </a:lnTo>
                <a:lnTo>
                  <a:pt x="3216" y="411"/>
                </a:lnTo>
                <a:lnTo>
                  <a:pt x="3215" y="412"/>
                </a:lnTo>
                <a:lnTo>
                  <a:pt x="3216" y="412"/>
                </a:lnTo>
                <a:lnTo>
                  <a:pt x="3217" y="411"/>
                </a:lnTo>
                <a:lnTo>
                  <a:pt x="3219" y="411"/>
                </a:lnTo>
                <a:lnTo>
                  <a:pt x="3220" y="411"/>
                </a:lnTo>
                <a:lnTo>
                  <a:pt x="3220" y="411"/>
                </a:lnTo>
                <a:lnTo>
                  <a:pt x="3219" y="414"/>
                </a:lnTo>
                <a:lnTo>
                  <a:pt x="3219" y="415"/>
                </a:lnTo>
                <a:lnTo>
                  <a:pt x="3219" y="415"/>
                </a:lnTo>
                <a:lnTo>
                  <a:pt x="3219" y="416"/>
                </a:lnTo>
                <a:lnTo>
                  <a:pt x="3220" y="416"/>
                </a:lnTo>
                <a:lnTo>
                  <a:pt x="3220" y="415"/>
                </a:lnTo>
                <a:lnTo>
                  <a:pt x="3222" y="415"/>
                </a:lnTo>
                <a:lnTo>
                  <a:pt x="3224" y="415"/>
                </a:lnTo>
                <a:lnTo>
                  <a:pt x="3226" y="412"/>
                </a:lnTo>
                <a:lnTo>
                  <a:pt x="3227" y="412"/>
                </a:lnTo>
                <a:lnTo>
                  <a:pt x="3238" y="403"/>
                </a:lnTo>
                <a:lnTo>
                  <a:pt x="3239" y="401"/>
                </a:lnTo>
                <a:lnTo>
                  <a:pt x="3241" y="401"/>
                </a:lnTo>
                <a:lnTo>
                  <a:pt x="3242" y="401"/>
                </a:lnTo>
                <a:lnTo>
                  <a:pt x="3242" y="401"/>
                </a:lnTo>
                <a:lnTo>
                  <a:pt x="3244" y="401"/>
                </a:lnTo>
                <a:lnTo>
                  <a:pt x="3244" y="401"/>
                </a:lnTo>
                <a:lnTo>
                  <a:pt x="3245" y="401"/>
                </a:lnTo>
                <a:lnTo>
                  <a:pt x="3245" y="403"/>
                </a:lnTo>
                <a:lnTo>
                  <a:pt x="3246" y="403"/>
                </a:lnTo>
                <a:lnTo>
                  <a:pt x="3246" y="403"/>
                </a:lnTo>
                <a:lnTo>
                  <a:pt x="3246" y="403"/>
                </a:lnTo>
                <a:lnTo>
                  <a:pt x="3248" y="403"/>
                </a:lnTo>
                <a:lnTo>
                  <a:pt x="3248" y="401"/>
                </a:lnTo>
                <a:lnTo>
                  <a:pt x="3248" y="401"/>
                </a:lnTo>
                <a:lnTo>
                  <a:pt x="3248" y="400"/>
                </a:lnTo>
                <a:lnTo>
                  <a:pt x="3246" y="400"/>
                </a:lnTo>
                <a:lnTo>
                  <a:pt x="3246" y="399"/>
                </a:lnTo>
                <a:lnTo>
                  <a:pt x="3246" y="396"/>
                </a:lnTo>
                <a:lnTo>
                  <a:pt x="3246" y="394"/>
                </a:lnTo>
                <a:lnTo>
                  <a:pt x="3248" y="393"/>
                </a:lnTo>
                <a:lnTo>
                  <a:pt x="3248" y="392"/>
                </a:lnTo>
                <a:lnTo>
                  <a:pt x="3248" y="392"/>
                </a:lnTo>
                <a:lnTo>
                  <a:pt x="3249" y="392"/>
                </a:lnTo>
                <a:lnTo>
                  <a:pt x="3248" y="390"/>
                </a:lnTo>
                <a:lnTo>
                  <a:pt x="3249" y="389"/>
                </a:lnTo>
                <a:lnTo>
                  <a:pt x="3249" y="389"/>
                </a:lnTo>
                <a:lnTo>
                  <a:pt x="3257" y="386"/>
                </a:lnTo>
                <a:lnTo>
                  <a:pt x="3259" y="386"/>
                </a:lnTo>
                <a:lnTo>
                  <a:pt x="3260" y="386"/>
                </a:lnTo>
                <a:lnTo>
                  <a:pt x="3263" y="389"/>
                </a:lnTo>
                <a:lnTo>
                  <a:pt x="3266" y="389"/>
                </a:lnTo>
                <a:lnTo>
                  <a:pt x="3268" y="389"/>
                </a:lnTo>
                <a:lnTo>
                  <a:pt x="3268" y="390"/>
                </a:lnTo>
                <a:lnTo>
                  <a:pt x="3267" y="390"/>
                </a:lnTo>
                <a:lnTo>
                  <a:pt x="3267" y="390"/>
                </a:lnTo>
                <a:lnTo>
                  <a:pt x="3267" y="390"/>
                </a:lnTo>
                <a:lnTo>
                  <a:pt x="3267" y="392"/>
                </a:lnTo>
                <a:lnTo>
                  <a:pt x="3266" y="390"/>
                </a:lnTo>
                <a:lnTo>
                  <a:pt x="3264" y="390"/>
                </a:lnTo>
                <a:lnTo>
                  <a:pt x="3261" y="390"/>
                </a:lnTo>
                <a:lnTo>
                  <a:pt x="3261" y="390"/>
                </a:lnTo>
                <a:lnTo>
                  <a:pt x="3257" y="392"/>
                </a:lnTo>
                <a:lnTo>
                  <a:pt x="3257" y="393"/>
                </a:lnTo>
                <a:lnTo>
                  <a:pt x="3256" y="396"/>
                </a:lnTo>
                <a:lnTo>
                  <a:pt x="3256" y="399"/>
                </a:lnTo>
                <a:lnTo>
                  <a:pt x="3256" y="401"/>
                </a:lnTo>
                <a:lnTo>
                  <a:pt x="3255" y="401"/>
                </a:lnTo>
                <a:lnTo>
                  <a:pt x="3253" y="403"/>
                </a:lnTo>
                <a:lnTo>
                  <a:pt x="3253" y="404"/>
                </a:lnTo>
                <a:lnTo>
                  <a:pt x="3255" y="405"/>
                </a:lnTo>
                <a:lnTo>
                  <a:pt x="3255" y="405"/>
                </a:lnTo>
                <a:lnTo>
                  <a:pt x="3256" y="407"/>
                </a:lnTo>
                <a:lnTo>
                  <a:pt x="3255" y="408"/>
                </a:lnTo>
                <a:lnTo>
                  <a:pt x="3252" y="410"/>
                </a:lnTo>
                <a:lnTo>
                  <a:pt x="3252" y="410"/>
                </a:lnTo>
                <a:lnTo>
                  <a:pt x="3250" y="411"/>
                </a:lnTo>
                <a:lnTo>
                  <a:pt x="3252" y="412"/>
                </a:lnTo>
                <a:lnTo>
                  <a:pt x="3252" y="412"/>
                </a:lnTo>
                <a:lnTo>
                  <a:pt x="3250" y="414"/>
                </a:lnTo>
                <a:lnTo>
                  <a:pt x="3249" y="414"/>
                </a:lnTo>
                <a:lnTo>
                  <a:pt x="3245" y="414"/>
                </a:lnTo>
                <a:lnTo>
                  <a:pt x="3244" y="416"/>
                </a:lnTo>
                <a:lnTo>
                  <a:pt x="3238" y="418"/>
                </a:lnTo>
                <a:lnTo>
                  <a:pt x="3237" y="419"/>
                </a:lnTo>
                <a:lnTo>
                  <a:pt x="3237" y="419"/>
                </a:lnTo>
                <a:lnTo>
                  <a:pt x="3235" y="422"/>
                </a:lnTo>
                <a:lnTo>
                  <a:pt x="3234" y="423"/>
                </a:lnTo>
                <a:lnTo>
                  <a:pt x="3231" y="425"/>
                </a:lnTo>
                <a:lnTo>
                  <a:pt x="3228" y="428"/>
                </a:lnTo>
                <a:lnTo>
                  <a:pt x="3226" y="430"/>
                </a:lnTo>
                <a:lnTo>
                  <a:pt x="3224" y="432"/>
                </a:lnTo>
                <a:lnTo>
                  <a:pt x="3223" y="432"/>
                </a:lnTo>
                <a:lnTo>
                  <a:pt x="3220" y="434"/>
                </a:lnTo>
                <a:lnTo>
                  <a:pt x="3216" y="437"/>
                </a:lnTo>
                <a:lnTo>
                  <a:pt x="3213" y="443"/>
                </a:lnTo>
                <a:lnTo>
                  <a:pt x="3212" y="444"/>
                </a:lnTo>
                <a:lnTo>
                  <a:pt x="3211" y="445"/>
                </a:lnTo>
                <a:lnTo>
                  <a:pt x="3209" y="445"/>
                </a:lnTo>
                <a:lnTo>
                  <a:pt x="3208" y="447"/>
                </a:lnTo>
                <a:lnTo>
                  <a:pt x="3205" y="450"/>
                </a:lnTo>
                <a:lnTo>
                  <a:pt x="3202" y="451"/>
                </a:lnTo>
                <a:lnTo>
                  <a:pt x="3201" y="452"/>
                </a:lnTo>
                <a:lnTo>
                  <a:pt x="3201" y="454"/>
                </a:lnTo>
                <a:lnTo>
                  <a:pt x="3200" y="452"/>
                </a:lnTo>
                <a:lnTo>
                  <a:pt x="3198" y="454"/>
                </a:lnTo>
                <a:lnTo>
                  <a:pt x="3195" y="452"/>
                </a:lnTo>
                <a:lnTo>
                  <a:pt x="3193" y="456"/>
                </a:lnTo>
                <a:lnTo>
                  <a:pt x="3191" y="456"/>
                </a:lnTo>
                <a:lnTo>
                  <a:pt x="3189" y="455"/>
                </a:lnTo>
                <a:lnTo>
                  <a:pt x="3187" y="456"/>
                </a:lnTo>
                <a:lnTo>
                  <a:pt x="3187" y="456"/>
                </a:lnTo>
                <a:lnTo>
                  <a:pt x="3187" y="456"/>
                </a:lnTo>
                <a:lnTo>
                  <a:pt x="3187" y="458"/>
                </a:lnTo>
                <a:lnTo>
                  <a:pt x="3189" y="458"/>
                </a:lnTo>
                <a:lnTo>
                  <a:pt x="3189" y="459"/>
                </a:lnTo>
                <a:lnTo>
                  <a:pt x="3189" y="461"/>
                </a:lnTo>
                <a:lnTo>
                  <a:pt x="3187" y="463"/>
                </a:lnTo>
                <a:lnTo>
                  <a:pt x="3186" y="465"/>
                </a:lnTo>
                <a:lnTo>
                  <a:pt x="3184" y="466"/>
                </a:lnTo>
                <a:lnTo>
                  <a:pt x="3180" y="470"/>
                </a:lnTo>
                <a:lnTo>
                  <a:pt x="3179" y="470"/>
                </a:lnTo>
                <a:lnTo>
                  <a:pt x="3179" y="470"/>
                </a:lnTo>
                <a:lnTo>
                  <a:pt x="3176" y="479"/>
                </a:lnTo>
                <a:lnTo>
                  <a:pt x="3176" y="483"/>
                </a:lnTo>
                <a:lnTo>
                  <a:pt x="3175" y="488"/>
                </a:lnTo>
                <a:lnTo>
                  <a:pt x="3175" y="491"/>
                </a:lnTo>
                <a:lnTo>
                  <a:pt x="3176" y="495"/>
                </a:lnTo>
                <a:lnTo>
                  <a:pt x="3176" y="499"/>
                </a:lnTo>
                <a:lnTo>
                  <a:pt x="3178" y="507"/>
                </a:lnTo>
                <a:lnTo>
                  <a:pt x="3179" y="510"/>
                </a:lnTo>
                <a:lnTo>
                  <a:pt x="3180" y="519"/>
                </a:lnTo>
                <a:lnTo>
                  <a:pt x="3180" y="521"/>
                </a:lnTo>
                <a:lnTo>
                  <a:pt x="3180" y="523"/>
                </a:lnTo>
                <a:lnTo>
                  <a:pt x="3182" y="524"/>
                </a:lnTo>
                <a:lnTo>
                  <a:pt x="3183" y="525"/>
                </a:lnTo>
                <a:lnTo>
                  <a:pt x="3183" y="527"/>
                </a:lnTo>
                <a:lnTo>
                  <a:pt x="3184" y="534"/>
                </a:lnTo>
                <a:lnTo>
                  <a:pt x="3184" y="539"/>
                </a:lnTo>
                <a:lnTo>
                  <a:pt x="3184" y="539"/>
                </a:lnTo>
                <a:lnTo>
                  <a:pt x="3184" y="541"/>
                </a:lnTo>
                <a:lnTo>
                  <a:pt x="3186" y="542"/>
                </a:lnTo>
                <a:lnTo>
                  <a:pt x="3186" y="543"/>
                </a:lnTo>
                <a:lnTo>
                  <a:pt x="3186" y="543"/>
                </a:lnTo>
                <a:lnTo>
                  <a:pt x="3186" y="545"/>
                </a:lnTo>
                <a:lnTo>
                  <a:pt x="3187" y="545"/>
                </a:lnTo>
                <a:lnTo>
                  <a:pt x="3190" y="542"/>
                </a:lnTo>
                <a:lnTo>
                  <a:pt x="3193" y="539"/>
                </a:lnTo>
                <a:lnTo>
                  <a:pt x="3194" y="539"/>
                </a:lnTo>
                <a:lnTo>
                  <a:pt x="3194" y="538"/>
                </a:lnTo>
                <a:lnTo>
                  <a:pt x="3197" y="536"/>
                </a:lnTo>
                <a:lnTo>
                  <a:pt x="3200" y="535"/>
                </a:lnTo>
                <a:lnTo>
                  <a:pt x="3201" y="531"/>
                </a:lnTo>
                <a:lnTo>
                  <a:pt x="3202" y="528"/>
                </a:lnTo>
                <a:lnTo>
                  <a:pt x="3202" y="527"/>
                </a:lnTo>
                <a:lnTo>
                  <a:pt x="3202" y="527"/>
                </a:lnTo>
                <a:lnTo>
                  <a:pt x="3202" y="524"/>
                </a:lnTo>
                <a:lnTo>
                  <a:pt x="3204" y="523"/>
                </a:lnTo>
                <a:lnTo>
                  <a:pt x="3204" y="521"/>
                </a:lnTo>
                <a:lnTo>
                  <a:pt x="3204" y="520"/>
                </a:lnTo>
                <a:lnTo>
                  <a:pt x="3202" y="520"/>
                </a:lnTo>
                <a:lnTo>
                  <a:pt x="3202" y="519"/>
                </a:lnTo>
                <a:lnTo>
                  <a:pt x="3204" y="519"/>
                </a:lnTo>
                <a:lnTo>
                  <a:pt x="3204" y="519"/>
                </a:lnTo>
                <a:lnTo>
                  <a:pt x="3205" y="520"/>
                </a:lnTo>
                <a:lnTo>
                  <a:pt x="3205" y="520"/>
                </a:lnTo>
                <a:lnTo>
                  <a:pt x="3208" y="519"/>
                </a:lnTo>
                <a:lnTo>
                  <a:pt x="3209" y="517"/>
                </a:lnTo>
                <a:lnTo>
                  <a:pt x="3213" y="516"/>
                </a:lnTo>
                <a:lnTo>
                  <a:pt x="3215" y="516"/>
                </a:lnTo>
                <a:lnTo>
                  <a:pt x="3216" y="517"/>
                </a:lnTo>
                <a:lnTo>
                  <a:pt x="3217" y="517"/>
                </a:lnTo>
                <a:lnTo>
                  <a:pt x="3217" y="516"/>
                </a:lnTo>
                <a:lnTo>
                  <a:pt x="3216" y="514"/>
                </a:lnTo>
                <a:lnTo>
                  <a:pt x="3216" y="513"/>
                </a:lnTo>
                <a:lnTo>
                  <a:pt x="3216" y="512"/>
                </a:lnTo>
                <a:lnTo>
                  <a:pt x="3216" y="512"/>
                </a:lnTo>
                <a:lnTo>
                  <a:pt x="3216" y="510"/>
                </a:lnTo>
                <a:lnTo>
                  <a:pt x="3216" y="509"/>
                </a:lnTo>
                <a:lnTo>
                  <a:pt x="3216" y="506"/>
                </a:lnTo>
                <a:lnTo>
                  <a:pt x="3217" y="505"/>
                </a:lnTo>
                <a:lnTo>
                  <a:pt x="3217" y="503"/>
                </a:lnTo>
                <a:lnTo>
                  <a:pt x="3220" y="503"/>
                </a:lnTo>
                <a:lnTo>
                  <a:pt x="3222" y="501"/>
                </a:lnTo>
                <a:lnTo>
                  <a:pt x="3224" y="499"/>
                </a:lnTo>
                <a:lnTo>
                  <a:pt x="3226" y="499"/>
                </a:lnTo>
                <a:lnTo>
                  <a:pt x="3228" y="499"/>
                </a:lnTo>
                <a:lnTo>
                  <a:pt x="3230" y="499"/>
                </a:lnTo>
                <a:lnTo>
                  <a:pt x="3233" y="499"/>
                </a:lnTo>
                <a:lnTo>
                  <a:pt x="3234" y="499"/>
                </a:lnTo>
                <a:lnTo>
                  <a:pt x="3235" y="498"/>
                </a:lnTo>
                <a:lnTo>
                  <a:pt x="3237" y="496"/>
                </a:lnTo>
                <a:lnTo>
                  <a:pt x="3237" y="495"/>
                </a:lnTo>
                <a:lnTo>
                  <a:pt x="3237" y="494"/>
                </a:lnTo>
                <a:lnTo>
                  <a:pt x="3234" y="491"/>
                </a:lnTo>
                <a:lnTo>
                  <a:pt x="3234" y="491"/>
                </a:lnTo>
                <a:lnTo>
                  <a:pt x="3234" y="488"/>
                </a:lnTo>
                <a:lnTo>
                  <a:pt x="3234" y="487"/>
                </a:lnTo>
                <a:lnTo>
                  <a:pt x="3234" y="485"/>
                </a:lnTo>
                <a:lnTo>
                  <a:pt x="3235" y="483"/>
                </a:lnTo>
                <a:lnTo>
                  <a:pt x="3237" y="479"/>
                </a:lnTo>
                <a:lnTo>
                  <a:pt x="3238" y="479"/>
                </a:lnTo>
                <a:lnTo>
                  <a:pt x="3239" y="477"/>
                </a:lnTo>
                <a:lnTo>
                  <a:pt x="3241" y="477"/>
                </a:lnTo>
                <a:lnTo>
                  <a:pt x="3241" y="477"/>
                </a:lnTo>
                <a:lnTo>
                  <a:pt x="3241" y="474"/>
                </a:lnTo>
                <a:lnTo>
                  <a:pt x="3242" y="474"/>
                </a:lnTo>
                <a:lnTo>
                  <a:pt x="3242" y="473"/>
                </a:lnTo>
                <a:lnTo>
                  <a:pt x="3245" y="474"/>
                </a:lnTo>
                <a:lnTo>
                  <a:pt x="3245" y="473"/>
                </a:lnTo>
                <a:lnTo>
                  <a:pt x="3246" y="473"/>
                </a:lnTo>
                <a:lnTo>
                  <a:pt x="3245" y="474"/>
                </a:lnTo>
                <a:lnTo>
                  <a:pt x="3245" y="474"/>
                </a:lnTo>
                <a:lnTo>
                  <a:pt x="3244" y="476"/>
                </a:lnTo>
                <a:lnTo>
                  <a:pt x="3242" y="477"/>
                </a:lnTo>
                <a:lnTo>
                  <a:pt x="3244" y="480"/>
                </a:lnTo>
                <a:lnTo>
                  <a:pt x="3245" y="480"/>
                </a:lnTo>
                <a:lnTo>
                  <a:pt x="3246" y="480"/>
                </a:lnTo>
                <a:lnTo>
                  <a:pt x="3248" y="479"/>
                </a:lnTo>
                <a:lnTo>
                  <a:pt x="3248" y="479"/>
                </a:lnTo>
                <a:lnTo>
                  <a:pt x="3249" y="477"/>
                </a:lnTo>
                <a:lnTo>
                  <a:pt x="3249" y="474"/>
                </a:lnTo>
                <a:lnTo>
                  <a:pt x="3248" y="473"/>
                </a:lnTo>
                <a:lnTo>
                  <a:pt x="3248" y="472"/>
                </a:lnTo>
                <a:lnTo>
                  <a:pt x="3248" y="470"/>
                </a:lnTo>
                <a:lnTo>
                  <a:pt x="3246" y="470"/>
                </a:lnTo>
                <a:lnTo>
                  <a:pt x="3245" y="470"/>
                </a:lnTo>
                <a:lnTo>
                  <a:pt x="3245" y="470"/>
                </a:lnTo>
                <a:lnTo>
                  <a:pt x="3244" y="469"/>
                </a:lnTo>
                <a:lnTo>
                  <a:pt x="3244" y="469"/>
                </a:lnTo>
                <a:lnTo>
                  <a:pt x="3244" y="466"/>
                </a:lnTo>
                <a:lnTo>
                  <a:pt x="3244" y="465"/>
                </a:lnTo>
                <a:lnTo>
                  <a:pt x="3244" y="463"/>
                </a:lnTo>
                <a:lnTo>
                  <a:pt x="3244" y="463"/>
                </a:lnTo>
                <a:lnTo>
                  <a:pt x="3244" y="462"/>
                </a:lnTo>
                <a:lnTo>
                  <a:pt x="3245" y="461"/>
                </a:lnTo>
                <a:lnTo>
                  <a:pt x="3246" y="459"/>
                </a:lnTo>
                <a:lnTo>
                  <a:pt x="3248" y="458"/>
                </a:lnTo>
                <a:lnTo>
                  <a:pt x="3248" y="458"/>
                </a:lnTo>
                <a:lnTo>
                  <a:pt x="3248" y="456"/>
                </a:lnTo>
                <a:lnTo>
                  <a:pt x="3248" y="455"/>
                </a:lnTo>
                <a:lnTo>
                  <a:pt x="3244" y="454"/>
                </a:lnTo>
                <a:lnTo>
                  <a:pt x="3242" y="454"/>
                </a:lnTo>
                <a:lnTo>
                  <a:pt x="3241" y="455"/>
                </a:lnTo>
                <a:lnTo>
                  <a:pt x="3241" y="456"/>
                </a:lnTo>
                <a:lnTo>
                  <a:pt x="3239" y="456"/>
                </a:lnTo>
                <a:lnTo>
                  <a:pt x="3239" y="456"/>
                </a:lnTo>
                <a:lnTo>
                  <a:pt x="3239" y="456"/>
                </a:lnTo>
                <a:lnTo>
                  <a:pt x="3238" y="455"/>
                </a:lnTo>
                <a:lnTo>
                  <a:pt x="3237" y="455"/>
                </a:lnTo>
                <a:lnTo>
                  <a:pt x="3237" y="454"/>
                </a:lnTo>
                <a:lnTo>
                  <a:pt x="3237" y="454"/>
                </a:lnTo>
                <a:lnTo>
                  <a:pt x="3235" y="452"/>
                </a:lnTo>
                <a:lnTo>
                  <a:pt x="3237" y="450"/>
                </a:lnTo>
                <a:lnTo>
                  <a:pt x="3238" y="447"/>
                </a:lnTo>
                <a:lnTo>
                  <a:pt x="3241" y="444"/>
                </a:lnTo>
                <a:lnTo>
                  <a:pt x="3242" y="443"/>
                </a:lnTo>
                <a:lnTo>
                  <a:pt x="3244" y="440"/>
                </a:lnTo>
                <a:lnTo>
                  <a:pt x="3245" y="440"/>
                </a:lnTo>
                <a:lnTo>
                  <a:pt x="3245" y="440"/>
                </a:lnTo>
                <a:lnTo>
                  <a:pt x="3246" y="439"/>
                </a:lnTo>
                <a:lnTo>
                  <a:pt x="3245" y="437"/>
                </a:lnTo>
                <a:lnTo>
                  <a:pt x="3245" y="437"/>
                </a:lnTo>
                <a:lnTo>
                  <a:pt x="3246" y="437"/>
                </a:lnTo>
                <a:lnTo>
                  <a:pt x="3246" y="437"/>
                </a:lnTo>
                <a:lnTo>
                  <a:pt x="3248" y="436"/>
                </a:lnTo>
                <a:lnTo>
                  <a:pt x="3248" y="432"/>
                </a:lnTo>
                <a:lnTo>
                  <a:pt x="3249" y="429"/>
                </a:lnTo>
                <a:lnTo>
                  <a:pt x="3249" y="429"/>
                </a:lnTo>
                <a:lnTo>
                  <a:pt x="3249" y="428"/>
                </a:lnTo>
                <a:lnTo>
                  <a:pt x="3250" y="428"/>
                </a:lnTo>
                <a:lnTo>
                  <a:pt x="3252" y="426"/>
                </a:lnTo>
                <a:lnTo>
                  <a:pt x="3252" y="426"/>
                </a:lnTo>
                <a:lnTo>
                  <a:pt x="3253" y="425"/>
                </a:lnTo>
                <a:lnTo>
                  <a:pt x="3253" y="425"/>
                </a:lnTo>
                <a:lnTo>
                  <a:pt x="3255" y="425"/>
                </a:lnTo>
                <a:lnTo>
                  <a:pt x="3256" y="425"/>
                </a:lnTo>
                <a:lnTo>
                  <a:pt x="3256" y="426"/>
                </a:lnTo>
                <a:lnTo>
                  <a:pt x="3256" y="428"/>
                </a:lnTo>
                <a:lnTo>
                  <a:pt x="3257" y="426"/>
                </a:lnTo>
                <a:lnTo>
                  <a:pt x="3259" y="425"/>
                </a:lnTo>
                <a:lnTo>
                  <a:pt x="3260" y="425"/>
                </a:lnTo>
                <a:lnTo>
                  <a:pt x="3260" y="425"/>
                </a:lnTo>
                <a:lnTo>
                  <a:pt x="3261" y="425"/>
                </a:lnTo>
                <a:lnTo>
                  <a:pt x="3263" y="428"/>
                </a:lnTo>
                <a:lnTo>
                  <a:pt x="3263" y="428"/>
                </a:lnTo>
                <a:lnTo>
                  <a:pt x="3264" y="428"/>
                </a:lnTo>
                <a:lnTo>
                  <a:pt x="3266" y="428"/>
                </a:lnTo>
                <a:lnTo>
                  <a:pt x="3266" y="426"/>
                </a:lnTo>
                <a:lnTo>
                  <a:pt x="3266" y="423"/>
                </a:lnTo>
                <a:lnTo>
                  <a:pt x="3267" y="423"/>
                </a:lnTo>
                <a:lnTo>
                  <a:pt x="3267" y="423"/>
                </a:lnTo>
                <a:lnTo>
                  <a:pt x="3268" y="422"/>
                </a:lnTo>
                <a:lnTo>
                  <a:pt x="3270" y="422"/>
                </a:lnTo>
                <a:lnTo>
                  <a:pt x="3274" y="421"/>
                </a:lnTo>
                <a:lnTo>
                  <a:pt x="3277" y="419"/>
                </a:lnTo>
                <a:lnTo>
                  <a:pt x="3278" y="418"/>
                </a:lnTo>
                <a:lnTo>
                  <a:pt x="3277" y="419"/>
                </a:lnTo>
                <a:lnTo>
                  <a:pt x="3277" y="421"/>
                </a:lnTo>
                <a:lnTo>
                  <a:pt x="3277" y="423"/>
                </a:lnTo>
                <a:lnTo>
                  <a:pt x="3275" y="425"/>
                </a:lnTo>
                <a:lnTo>
                  <a:pt x="3275" y="426"/>
                </a:lnTo>
                <a:lnTo>
                  <a:pt x="3275" y="426"/>
                </a:lnTo>
                <a:lnTo>
                  <a:pt x="3277" y="428"/>
                </a:lnTo>
                <a:lnTo>
                  <a:pt x="3277" y="428"/>
                </a:lnTo>
                <a:lnTo>
                  <a:pt x="3278" y="428"/>
                </a:lnTo>
                <a:lnTo>
                  <a:pt x="3278" y="426"/>
                </a:lnTo>
                <a:lnTo>
                  <a:pt x="3283" y="421"/>
                </a:lnTo>
                <a:lnTo>
                  <a:pt x="3286" y="419"/>
                </a:lnTo>
                <a:lnTo>
                  <a:pt x="3290" y="419"/>
                </a:lnTo>
                <a:lnTo>
                  <a:pt x="3290" y="418"/>
                </a:lnTo>
                <a:lnTo>
                  <a:pt x="3294" y="418"/>
                </a:lnTo>
                <a:lnTo>
                  <a:pt x="3297" y="416"/>
                </a:lnTo>
                <a:lnTo>
                  <a:pt x="3300" y="418"/>
                </a:lnTo>
                <a:lnTo>
                  <a:pt x="3301" y="418"/>
                </a:lnTo>
                <a:lnTo>
                  <a:pt x="3305" y="416"/>
                </a:lnTo>
                <a:lnTo>
                  <a:pt x="3305" y="418"/>
                </a:lnTo>
                <a:lnTo>
                  <a:pt x="3308" y="419"/>
                </a:lnTo>
                <a:lnTo>
                  <a:pt x="3311" y="422"/>
                </a:lnTo>
                <a:lnTo>
                  <a:pt x="3311" y="422"/>
                </a:lnTo>
                <a:lnTo>
                  <a:pt x="3311" y="422"/>
                </a:lnTo>
                <a:lnTo>
                  <a:pt x="3311" y="423"/>
                </a:lnTo>
                <a:lnTo>
                  <a:pt x="3311" y="423"/>
                </a:lnTo>
                <a:lnTo>
                  <a:pt x="3312" y="425"/>
                </a:lnTo>
                <a:lnTo>
                  <a:pt x="3314" y="426"/>
                </a:lnTo>
                <a:lnTo>
                  <a:pt x="3315" y="426"/>
                </a:lnTo>
                <a:lnTo>
                  <a:pt x="3316" y="425"/>
                </a:lnTo>
                <a:lnTo>
                  <a:pt x="3316" y="425"/>
                </a:lnTo>
                <a:lnTo>
                  <a:pt x="3316" y="422"/>
                </a:lnTo>
                <a:lnTo>
                  <a:pt x="3318" y="421"/>
                </a:lnTo>
                <a:lnTo>
                  <a:pt x="3318" y="419"/>
                </a:lnTo>
                <a:lnTo>
                  <a:pt x="3318" y="419"/>
                </a:lnTo>
                <a:lnTo>
                  <a:pt x="3319" y="418"/>
                </a:lnTo>
                <a:lnTo>
                  <a:pt x="3322" y="418"/>
                </a:lnTo>
                <a:lnTo>
                  <a:pt x="3326" y="415"/>
                </a:lnTo>
                <a:lnTo>
                  <a:pt x="3329" y="414"/>
                </a:lnTo>
                <a:lnTo>
                  <a:pt x="3330" y="414"/>
                </a:lnTo>
                <a:lnTo>
                  <a:pt x="3330" y="414"/>
                </a:lnTo>
                <a:lnTo>
                  <a:pt x="3332" y="412"/>
                </a:lnTo>
                <a:lnTo>
                  <a:pt x="3332" y="412"/>
                </a:lnTo>
                <a:lnTo>
                  <a:pt x="3333" y="411"/>
                </a:lnTo>
                <a:lnTo>
                  <a:pt x="3334" y="410"/>
                </a:lnTo>
                <a:lnTo>
                  <a:pt x="3334" y="410"/>
                </a:lnTo>
                <a:lnTo>
                  <a:pt x="3336" y="408"/>
                </a:lnTo>
                <a:lnTo>
                  <a:pt x="3336" y="408"/>
                </a:lnTo>
                <a:lnTo>
                  <a:pt x="3337" y="408"/>
                </a:lnTo>
                <a:lnTo>
                  <a:pt x="3338" y="408"/>
                </a:lnTo>
                <a:lnTo>
                  <a:pt x="3338" y="407"/>
                </a:lnTo>
                <a:lnTo>
                  <a:pt x="3338" y="407"/>
                </a:lnTo>
                <a:lnTo>
                  <a:pt x="3338" y="407"/>
                </a:lnTo>
                <a:lnTo>
                  <a:pt x="3340" y="407"/>
                </a:lnTo>
                <a:lnTo>
                  <a:pt x="3340" y="407"/>
                </a:lnTo>
                <a:lnTo>
                  <a:pt x="3340" y="405"/>
                </a:lnTo>
                <a:lnTo>
                  <a:pt x="3338" y="405"/>
                </a:lnTo>
                <a:lnTo>
                  <a:pt x="3340" y="404"/>
                </a:lnTo>
                <a:lnTo>
                  <a:pt x="3341" y="405"/>
                </a:lnTo>
                <a:lnTo>
                  <a:pt x="3343" y="405"/>
                </a:lnTo>
                <a:lnTo>
                  <a:pt x="3344" y="403"/>
                </a:lnTo>
                <a:lnTo>
                  <a:pt x="3347" y="401"/>
                </a:lnTo>
                <a:lnTo>
                  <a:pt x="3348" y="401"/>
                </a:lnTo>
                <a:lnTo>
                  <a:pt x="3352" y="400"/>
                </a:lnTo>
                <a:lnTo>
                  <a:pt x="3354" y="400"/>
                </a:lnTo>
                <a:lnTo>
                  <a:pt x="3355" y="400"/>
                </a:lnTo>
                <a:lnTo>
                  <a:pt x="3356" y="399"/>
                </a:lnTo>
                <a:lnTo>
                  <a:pt x="3358" y="397"/>
                </a:lnTo>
                <a:lnTo>
                  <a:pt x="3358" y="397"/>
                </a:lnTo>
                <a:lnTo>
                  <a:pt x="3362" y="396"/>
                </a:lnTo>
                <a:lnTo>
                  <a:pt x="3362" y="396"/>
                </a:lnTo>
                <a:lnTo>
                  <a:pt x="3363" y="394"/>
                </a:lnTo>
                <a:lnTo>
                  <a:pt x="3365" y="394"/>
                </a:lnTo>
                <a:lnTo>
                  <a:pt x="3366" y="394"/>
                </a:lnTo>
                <a:lnTo>
                  <a:pt x="3373" y="392"/>
                </a:lnTo>
                <a:lnTo>
                  <a:pt x="3373" y="390"/>
                </a:lnTo>
                <a:lnTo>
                  <a:pt x="3376" y="389"/>
                </a:lnTo>
                <a:lnTo>
                  <a:pt x="3378" y="389"/>
                </a:lnTo>
                <a:lnTo>
                  <a:pt x="3380" y="389"/>
                </a:lnTo>
                <a:lnTo>
                  <a:pt x="3381" y="388"/>
                </a:lnTo>
                <a:lnTo>
                  <a:pt x="3378" y="388"/>
                </a:lnTo>
                <a:lnTo>
                  <a:pt x="3378" y="388"/>
                </a:lnTo>
                <a:lnTo>
                  <a:pt x="3378" y="386"/>
                </a:lnTo>
                <a:lnTo>
                  <a:pt x="3378" y="386"/>
                </a:lnTo>
                <a:lnTo>
                  <a:pt x="3380" y="385"/>
                </a:lnTo>
                <a:lnTo>
                  <a:pt x="3380" y="385"/>
                </a:lnTo>
                <a:lnTo>
                  <a:pt x="3381" y="386"/>
                </a:lnTo>
                <a:lnTo>
                  <a:pt x="3381" y="386"/>
                </a:lnTo>
                <a:lnTo>
                  <a:pt x="3381" y="385"/>
                </a:lnTo>
                <a:lnTo>
                  <a:pt x="3382" y="385"/>
                </a:lnTo>
                <a:lnTo>
                  <a:pt x="3382" y="386"/>
                </a:lnTo>
                <a:lnTo>
                  <a:pt x="3382" y="386"/>
                </a:lnTo>
                <a:lnTo>
                  <a:pt x="3381" y="388"/>
                </a:lnTo>
                <a:lnTo>
                  <a:pt x="3381" y="388"/>
                </a:lnTo>
                <a:lnTo>
                  <a:pt x="3382" y="388"/>
                </a:lnTo>
                <a:lnTo>
                  <a:pt x="3385" y="388"/>
                </a:lnTo>
                <a:lnTo>
                  <a:pt x="3388" y="389"/>
                </a:lnTo>
                <a:lnTo>
                  <a:pt x="3398" y="392"/>
                </a:lnTo>
                <a:lnTo>
                  <a:pt x="3398" y="392"/>
                </a:lnTo>
                <a:lnTo>
                  <a:pt x="3399" y="392"/>
                </a:lnTo>
                <a:lnTo>
                  <a:pt x="3399" y="390"/>
                </a:lnTo>
                <a:lnTo>
                  <a:pt x="3399" y="390"/>
                </a:lnTo>
                <a:lnTo>
                  <a:pt x="3400" y="389"/>
                </a:lnTo>
                <a:lnTo>
                  <a:pt x="3402" y="388"/>
                </a:lnTo>
                <a:lnTo>
                  <a:pt x="3403" y="386"/>
                </a:lnTo>
                <a:lnTo>
                  <a:pt x="3403" y="385"/>
                </a:lnTo>
                <a:lnTo>
                  <a:pt x="3403" y="383"/>
                </a:lnTo>
                <a:lnTo>
                  <a:pt x="3402" y="383"/>
                </a:lnTo>
                <a:lnTo>
                  <a:pt x="3400" y="383"/>
                </a:lnTo>
                <a:lnTo>
                  <a:pt x="3400" y="382"/>
                </a:lnTo>
                <a:lnTo>
                  <a:pt x="3400" y="381"/>
                </a:lnTo>
                <a:lnTo>
                  <a:pt x="3402" y="381"/>
                </a:lnTo>
                <a:lnTo>
                  <a:pt x="3402" y="379"/>
                </a:lnTo>
                <a:lnTo>
                  <a:pt x="3400" y="379"/>
                </a:lnTo>
                <a:lnTo>
                  <a:pt x="3398" y="378"/>
                </a:lnTo>
                <a:lnTo>
                  <a:pt x="3398" y="377"/>
                </a:lnTo>
                <a:lnTo>
                  <a:pt x="3398" y="377"/>
                </a:lnTo>
                <a:lnTo>
                  <a:pt x="3396" y="374"/>
                </a:lnTo>
                <a:lnTo>
                  <a:pt x="3396" y="375"/>
                </a:lnTo>
                <a:lnTo>
                  <a:pt x="3396" y="375"/>
                </a:lnTo>
                <a:lnTo>
                  <a:pt x="3395" y="377"/>
                </a:lnTo>
                <a:lnTo>
                  <a:pt x="3395" y="377"/>
                </a:lnTo>
                <a:lnTo>
                  <a:pt x="3395" y="375"/>
                </a:lnTo>
                <a:lnTo>
                  <a:pt x="3395" y="374"/>
                </a:lnTo>
                <a:lnTo>
                  <a:pt x="3395" y="374"/>
                </a:lnTo>
                <a:lnTo>
                  <a:pt x="3392" y="374"/>
                </a:lnTo>
                <a:lnTo>
                  <a:pt x="3392" y="372"/>
                </a:lnTo>
                <a:lnTo>
                  <a:pt x="3395" y="372"/>
                </a:lnTo>
                <a:lnTo>
                  <a:pt x="3395" y="372"/>
                </a:lnTo>
                <a:lnTo>
                  <a:pt x="3395" y="372"/>
                </a:lnTo>
                <a:lnTo>
                  <a:pt x="3395" y="370"/>
                </a:lnTo>
                <a:lnTo>
                  <a:pt x="3395" y="368"/>
                </a:lnTo>
                <a:lnTo>
                  <a:pt x="3393" y="367"/>
                </a:lnTo>
                <a:lnTo>
                  <a:pt x="3392" y="367"/>
                </a:lnTo>
                <a:lnTo>
                  <a:pt x="3393" y="365"/>
                </a:lnTo>
                <a:lnTo>
                  <a:pt x="3393" y="365"/>
                </a:lnTo>
                <a:lnTo>
                  <a:pt x="3392" y="363"/>
                </a:lnTo>
                <a:lnTo>
                  <a:pt x="3391" y="363"/>
                </a:lnTo>
                <a:lnTo>
                  <a:pt x="3391" y="361"/>
                </a:lnTo>
                <a:lnTo>
                  <a:pt x="3389" y="363"/>
                </a:lnTo>
                <a:lnTo>
                  <a:pt x="3389" y="364"/>
                </a:lnTo>
                <a:lnTo>
                  <a:pt x="3389" y="364"/>
                </a:lnTo>
                <a:lnTo>
                  <a:pt x="3388" y="364"/>
                </a:lnTo>
                <a:lnTo>
                  <a:pt x="3385" y="363"/>
                </a:lnTo>
                <a:lnTo>
                  <a:pt x="3382" y="360"/>
                </a:lnTo>
                <a:lnTo>
                  <a:pt x="3382" y="359"/>
                </a:lnTo>
                <a:lnTo>
                  <a:pt x="3384" y="356"/>
                </a:lnTo>
                <a:lnTo>
                  <a:pt x="3382" y="356"/>
                </a:lnTo>
                <a:lnTo>
                  <a:pt x="3382" y="356"/>
                </a:lnTo>
                <a:lnTo>
                  <a:pt x="3380" y="356"/>
                </a:lnTo>
                <a:lnTo>
                  <a:pt x="3377" y="357"/>
                </a:lnTo>
                <a:lnTo>
                  <a:pt x="3376" y="357"/>
                </a:lnTo>
                <a:lnTo>
                  <a:pt x="3374" y="357"/>
                </a:lnTo>
                <a:lnTo>
                  <a:pt x="3370" y="359"/>
                </a:lnTo>
                <a:lnTo>
                  <a:pt x="3371" y="357"/>
                </a:lnTo>
                <a:lnTo>
                  <a:pt x="3371" y="357"/>
                </a:lnTo>
                <a:lnTo>
                  <a:pt x="3373" y="356"/>
                </a:lnTo>
                <a:lnTo>
                  <a:pt x="3373" y="356"/>
                </a:lnTo>
                <a:lnTo>
                  <a:pt x="3371" y="354"/>
                </a:lnTo>
                <a:lnTo>
                  <a:pt x="3371" y="353"/>
                </a:lnTo>
                <a:lnTo>
                  <a:pt x="3370" y="353"/>
                </a:lnTo>
                <a:lnTo>
                  <a:pt x="3369" y="354"/>
                </a:lnTo>
                <a:lnTo>
                  <a:pt x="3367" y="354"/>
                </a:lnTo>
                <a:lnTo>
                  <a:pt x="3366" y="356"/>
                </a:lnTo>
                <a:lnTo>
                  <a:pt x="3363" y="356"/>
                </a:lnTo>
                <a:lnTo>
                  <a:pt x="3360" y="356"/>
                </a:lnTo>
                <a:lnTo>
                  <a:pt x="3356" y="357"/>
                </a:lnTo>
                <a:lnTo>
                  <a:pt x="3355" y="357"/>
                </a:lnTo>
                <a:lnTo>
                  <a:pt x="3360" y="356"/>
                </a:lnTo>
                <a:lnTo>
                  <a:pt x="3363" y="356"/>
                </a:lnTo>
                <a:lnTo>
                  <a:pt x="3367" y="354"/>
                </a:lnTo>
                <a:lnTo>
                  <a:pt x="3370" y="353"/>
                </a:lnTo>
                <a:lnTo>
                  <a:pt x="3373" y="354"/>
                </a:lnTo>
                <a:lnTo>
                  <a:pt x="3374" y="354"/>
                </a:lnTo>
                <a:lnTo>
                  <a:pt x="3377" y="354"/>
                </a:lnTo>
                <a:lnTo>
                  <a:pt x="3380" y="356"/>
                </a:lnTo>
                <a:lnTo>
                  <a:pt x="3380" y="354"/>
                </a:lnTo>
                <a:lnTo>
                  <a:pt x="3381" y="354"/>
                </a:lnTo>
                <a:lnTo>
                  <a:pt x="3380" y="353"/>
                </a:lnTo>
                <a:lnTo>
                  <a:pt x="3380" y="352"/>
                </a:lnTo>
                <a:lnTo>
                  <a:pt x="3378" y="352"/>
                </a:lnTo>
                <a:lnTo>
                  <a:pt x="3376" y="352"/>
                </a:lnTo>
                <a:lnTo>
                  <a:pt x="3374" y="352"/>
                </a:lnTo>
                <a:lnTo>
                  <a:pt x="3373" y="352"/>
                </a:lnTo>
                <a:lnTo>
                  <a:pt x="3373" y="350"/>
                </a:lnTo>
                <a:lnTo>
                  <a:pt x="3376" y="352"/>
                </a:lnTo>
                <a:lnTo>
                  <a:pt x="3378" y="350"/>
                </a:lnTo>
                <a:lnTo>
                  <a:pt x="3381" y="352"/>
                </a:lnTo>
                <a:lnTo>
                  <a:pt x="3381" y="353"/>
                </a:lnTo>
                <a:lnTo>
                  <a:pt x="3382" y="353"/>
                </a:lnTo>
                <a:lnTo>
                  <a:pt x="3384" y="356"/>
                </a:lnTo>
                <a:lnTo>
                  <a:pt x="3387" y="356"/>
                </a:lnTo>
                <a:lnTo>
                  <a:pt x="3391" y="357"/>
                </a:lnTo>
                <a:lnTo>
                  <a:pt x="3393" y="359"/>
                </a:lnTo>
                <a:lnTo>
                  <a:pt x="3395" y="357"/>
                </a:lnTo>
                <a:lnTo>
                  <a:pt x="3399" y="356"/>
                </a:lnTo>
                <a:lnTo>
                  <a:pt x="3402" y="354"/>
                </a:lnTo>
                <a:lnTo>
                  <a:pt x="3404" y="353"/>
                </a:lnTo>
                <a:lnTo>
                  <a:pt x="3406" y="352"/>
                </a:lnTo>
                <a:lnTo>
                  <a:pt x="3407" y="350"/>
                </a:lnTo>
                <a:lnTo>
                  <a:pt x="3407" y="352"/>
                </a:lnTo>
                <a:lnTo>
                  <a:pt x="3410" y="349"/>
                </a:lnTo>
                <a:lnTo>
                  <a:pt x="3411" y="349"/>
                </a:lnTo>
                <a:lnTo>
                  <a:pt x="3411" y="346"/>
                </a:lnTo>
                <a:lnTo>
                  <a:pt x="3413" y="345"/>
                </a:lnTo>
                <a:lnTo>
                  <a:pt x="3413" y="343"/>
                </a:lnTo>
                <a:lnTo>
                  <a:pt x="3414" y="343"/>
                </a:lnTo>
                <a:lnTo>
                  <a:pt x="3413" y="342"/>
                </a:lnTo>
                <a:lnTo>
                  <a:pt x="3413" y="342"/>
                </a:lnTo>
                <a:lnTo>
                  <a:pt x="3410" y="341"/>
                </a:lnTo>
                <a:lnTo>
                  <a:pt x="3410" y="339"/>
                </a:lnTo>
                <a:lnTo>
                  <a:pt x="3409" y="338"/>
                </a:lnTo>
                <a:lnTo>
                  <a:pt x="3409" y="337"/>
                </a:lnTo>
                <a:lnTo>
                  <a:pt x="3410" y="335"/>
                </a:lnTo>
                <a:lnTo>
                  <a:pt x="3410" y="334"/>
                </a:lnTo>
                <a:lnTo>
                  <a:pt x="3411" y="335"/>
                </a:lnTo>
                <a:lnTo>
                  <a:pt x="3413" y="334"/>
                </a:lnTo>
                <a:lnTo>
                  <a:pt x="3414" y="334"/>
                </a:lnTo>
                <a:lnTo>
                  <a:pt x="3414" y="334"/>
                </a:lnTo>
                <a:lnTo>
                  <a:pt x="3414" y="332"/>
                </a:lnTo>
                <a:lnTo>
                  <a:pt x="3414" y="332"/>
                </a:lnTo>
                <a:lnTo>
                  <a:pt x="3415" y="332"/>
                </a:lnTo>
                <a:lnTo>
                  <a:pt x="3415" y="331"/>
                </a:lnTo>
                <a:lnTo>
                  <a:pt x="3415" y="331"/>
                </a:lnTo>
                <a:lnTo>
                  <a:pt x="3415" y="331"/>
                </a:lnTo>
                <a:lnTo>
                  <a:pt x="3415" y="332"/>
                </a:lnTo>
                <a:lnTo>
                  <a:pt x="3417" y="334"/>
                </a:lnTo>
                <a:lnTo>
                  <a:pt x="3417" y="334"/>
                </a:lnTo>
                <a:lnTo>
                  <a:pt x="3418" y="334"/>
                </a:lnTo>
                <a:lnTo>
                  <a:pt x="3418" y="334"/>
                </a:lnTo>
                <a:lnTo>
                  <a:pt x="3420" y="332"/>
                </a:lnTo>
                <a:lnTo>
                  <a:pt x="3421" y="331"/>
                </a:lnTo>
                <a:lnTo>
                  <a:pt x="3421" y="330"/>
                </a:lnTo>
                <a:lnTo>
                  <a:pt x="3421" y="331"/>
                </a:lnTo>
                <a:lnTo>
                  <a:pt x="3421" y="334"/>
                </a:lnTo>
                <a:lnTo>
                  <a:pt x="3421" y="334"/>
                </a:lnTo>
                <a:lnTo>
                  <a:pt x="3420" y="335"/>
                </a:lnTo>
                <a:lnTo>
                  <a:pt x="3420" y="337"/>
                </a:lnTo>
                <a:lnTo>
                  <a:pt x="3420" y="337"/>
                </a:lnTo>
                <a:lnTo>
                  <a:pt x="3418" y="337"/>
                </a:lnTo>
                <a:lnTo>
                  <a:pt x="3417" y="337"/>
                </a:lnTo>
                <a:lnTo>
                  <a:pt x="3418" y="338"/>
                </a:lnTo>
                <a:lnTo>
                  <a:pt x="3418" y="339"/>
                </a:lnTo>
                <a:lnTo>
                  <a:pt x="3420" y="339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3"/>
                </a:lnTo>
                <a:lnTo>
                  <a:pt x="3421" y="343"/>
                </a:lnTo>
                <a:lnTo>
                  <a:pt x="3422" y="345"/>
                </a:lnTo>
                <a:lnTo>
                  <a:pt x="3424" y="345"/>
                </a:lnTo>
                <a:lnTo>
                  <a:pt x="3429" y="345"/>
                </a:lnTo>
                <a:lnTo>
                  <a:pt x="3431" y="345"/>
                </a:lnTo>
                <a:lnTo>
                  <a:pt x="3435" y="343"/>
                </a:lnTo>
                <a:lnTo>
                  <a:pt x="3435" y="342"/>
                </a:lnTo>
                <a:lnTo>
                  <a:pt x="3436" y="343"/>
                </a:lnTo>
                <a:lnTo>
                  <a:pt x="3440" y="343"/>
                </a:lnTo>
                <a:lnTo>
                  <a:pt x="3444" y="345"/>
                </a:lnTo>
                <a:lnTo>
                  <a:pt x="3446" y="346"/>
                </a:lnTo>
                <a:lnTo>
                  <a:pt x="3447" y="349"/>
                </a:lnTo>
                <a:lnTo>
                  <a:pt x="3447" y="350"/>
                </a:lnTo>
                <a:lnTo>
                  <a:pt x="3447" y="352"/>
                </a:lnTo>
                <a:lnTo>
                  <a:pt x="3447" y="352"/>
                </a:lnTo>
                <a:lnTo>
                  <a:pt x="3449" y="353"/>
                </a:lnTo>
                <a:lnTo>
                  <a:pt x="3450" y="354"/>
                </a:lnTo>
                <a:lnTo>
                  <a:pt x="3450" y="354"/>
                </a:lnTo>
                <a:lnTo>
                  <a:pt x="3451" y="354"/>
                </a:lnTo>
                <a:lnTo>
                  <a:pt x="3451" y="354"/>
                </a:lnTo>
                <a:lnTo>
                  <a:pt x="3453" y="356"/>
                </a:lnTo>
                <a:lnTo>
                  <a:pt x="3454" y="354"/>
                </a:lnTo>
                <a:lnTo>
                  <a:pt x="3454" y="354"/>
                </a:lnTo>
                <a:lnTo>
                  <a:pt x="3457" y="356"/>
                </a:lnTo>
                <a:lnTo>
                  <a:pt x="3460" y="356"/>
                </a:lnTo>
                <a:lnTo>
                  <a:pt x="3461" y="357"/>
                </a:lnTo>
                <a:lnTo>
                  <a:pt x="3462" y="359"/>
                </a:lnTo>
                <a:lnTo>
                  <a:pt x="3464" y="360"/>
                </a:lnTo>
                <a:lnTo>
                  <a:pt x="3465" y="361"/>
                </a:lnTo>
                <a:lnTo>
                  <a:pt x="3466" y="361"/>
                </a:lnTo>
                <a:lnTo>
                  <a:pt x="3468" y="361"/>
                </a:lnTo>
                <a:lnTo>
                  <a:pt x="3468" y="361"/>
                </a:lnTo>
                <a:lnTo>
                  <a:pt x="3469" y="361"/>
                </a:lnTo>
                <a:lnTo>
                  <a:pt x="3471" y="360"/>
                </a:lnTo>
                <a:lnTo>
                  <a:pt x="3471" y="359"/>
                </a:lnTo>
                <a:lnTo>
                  <a:pt x="3471" y="360"/>
                </a:lnTo>
                <a:lnTo>
                  <a:pt x="3471" y="360"/>
                </a:lnTo>
                <a:lnTo>
                  <a:pt x="3471" y="361"/>
                </a:lnTo>
                <a:lnTo>
                  <a:pt x="3471" y="361"/>
                </a:lnTo>
                <a:lnTo>
                  <a:pt x="3471" y="363"/>
                </a:lnTo>
                <a:lnTo>
                  <a:pt x="3472" y="363"/>
                </a:lnTo>
                <a:lnTo>
                  <a:pt x="3473" y="363"/>
                </a:lnTo>
                <a:lnTo>
                  <a:pt x="3475" y="363"/>
                </a:lnTo>
                <a:lnTo>
                  <a:pt x="3475" y="361"/>
                </a:lnTo>
                <a:lnTo>
                  <a:pt x="3475" y="360"/>
                </a:lnTo>
                <a:lnTo>
                  <a:pt x="3475" y="360"/>
                </a:lnTo>
                <a:lnTo>
                  <a:pt x="3476" y="360"/>
                </a:lnTo>
                <a:lnTo>
                  <a:pt x="3476" y="360"/>
                </a:lnTo>
                <a:lnTo>
                  <a:pt x="3476" y="361"/>
                </a:lnTo>
                <a:lnTo>
                  <a:pt x="3477" y="361"/>
                </a:lnTo>
                <a:lnTo>
                  <a:pt x="3480" y="361"/>
                </a:lnTo>
                <a:lnTo>
                  <a:pt x="3480" y="361"/>
                </a:lnTo>
                <a:lnTo>
                  <a:pt x="3480" y="360"/>
                </a:lnTo>
                <a:lnTo>
                  <a:pt x="3479" y="360"/>
                </a:lnTo>
                <a:lnTo>
                  <a:pt x="3479" y="359"/>
                </a:lnTo>
                <a:lnTo>
                  <a:pt x="3477" y="359"/>
                </a:lnTo>
                <a:lnTo>
                  <a:pt x="3476" y="359"/>
                </a:lnTo>
                <a:lnTo>
                  <a:pt x="3475" y="359"/>
                </a:lnTo>
                <a:lnTo>
                  <a:pt x="3475" y="357"/>
                </a:lnTo>
                <a:lnTo>
                  <a:pt x="3475" y="357"/>
                </a:lnTo>
                <a:lnTo>
                  <a:pt x="3475" y="357"/>
                </a:lnTo>
                <a:lnTo>
                  <a:pt x="3475" y="356"/>
                </a:lnTo>
                <a:lnTo>
                  <a:pt x="3476" y="356"/>
                </a:lnTo>
                <a:lnTo>
                  <a:pt x="3476" y="356"/>
                </a:lnTo>
                <a:lnTo>
                  <a:pt x="3475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5" y="354"/>
                </a:lnTo>
                <a:lnTo>
                  <a:pt x="3476" y="354"/>
                </a:lnTo>
                <a:lnTo>
                  <a:pt x="3477" y="353"/>
                </a:lnTo>
                <a:lnTo>
                  <a:pt x="3480" y="353"/>
                </a:lnTo>
                <a:lnTo>
                  <a:pt x="3480" y="352"/>
                </a:lnTo>
                <a:lnTo>
                  <a:pt x="3482" y="352"/>
                </a:lnTo>
                <a:lnTo>
                  <a:pt x="3482" y="350"/>
                </a:lnTo>
                <a:lnTo>
                  <a:pt x="3480" y="349"/>
                </a:lnTo>
                <a:lnTo>
                  <a:pt x="3480" y="349"/>
                </a:lnTo>
                <a:lnTo>
                  <a:pt x="3479" y="349"/>
                </a:lnTo>
                <a:lnTo>
                  <a:pt x="3477" y="349"/>
                </a:lnTo>
                <a:lnTo>
                  <a:pt x="3477" y="349"/>
                </a:lnTo>
                <a:lnTo>
                  <a:pt x="3480" y="348"/>
                </a:lnTo>
                <a:lnTo>
                  <a:pt x="3480" y="348"/>
                </a:lnTo>
                <a:lnTo>
                  <a:pt x="3482" y="346"/>
                </a:lnTo>
                <a:lnTo>
                  <a:pt x="3482" y="345"/>
                </a:lnTo>
                <a:lnTo>
                  <a:pt x="3480" y="345"/>
                </a:lnTo>
                <a:lnTo>
                  <a:pt x="3479" y="345"/>
                </a:lnTo>
                <a:lnTo>
                  <a:pt x="3480" y="345"/>
                </a:lnTo>
                <a:lnTo>
                  <a:pt x="3480" y="345"/>
                </a:lnTo>
                <a:lnTo>
                  <a:pt x="3477" y="342"/>
                </a:lnTo>
                <a:lnTo>
                  <a:pt x="3476" y="342"/>
                </a:lnTo>
                <a:lnTo>
                  <a:pt x="3476" y="342"/>
                </a:lnTo>
                <a:lnTo>
                  <a:pt x="3477" y="342"/>
                </a:lnTo>
                <a:lnTo>
                  <a:pt x="3479" y="342"/>
                </a:lnTo>
                <a:lnTo>
                  <a:pt x="3480" y="342"/>
                </a:lnTo>
                <a:lnTo>
                  <a:pt x="3480" y="343"/>
                </a:lnTo>
                <a:lnTo>
                  <a:pt x="3482" y="343"/>
                </a:lnTo>
                <a:lnTo>
                  <a:pt x="3482" y="343"/>
                </a:lnTo>
                <a:lnTo>
                  <a:pt x="3484" y="343"/>
                </a:lnTo>
                <a:lnTo>
                  <a:pt x="3484" y="345"/>
                </a:lnTo>
                <a:lnTo>
                  <a:pt x="3484" y="345"/>
                </a:lnTo>
                <a:lnTo>
                  <a:pt x="3486" y="345"/>
                </a:lnTo>
                <a:lnTo>
                  <a:pt x="3488" y="343"/>
                </a:lnTo>
                <a:lnTo>
                  <a:pt x="3490" y="343"/>
                </a:lnTo>
                <a:lnTo>
                  <a:pt x="3491" y="345"/>
                </a:lnTo>
                <a:lnTo>
                  <a:pt x="3491" y="345"/>
                </a:lnTo>
                <a:lnTo>
                  <a:pt x="3491" y="345"/>
                </a:lnTo>
                <a:lnTo>
                  <a:pt x="3493" y="343"/>
                </a:lnTo>
                <a:lnTo>
                  <a:pt x="3491" y="342"/>
                </a:lnTo>
                <a:lnTo>
                  <a:pt x="3490" y="341"/>
                </a:lnTo>
                <a:lnTo>
                  <a:pt x="3488" y="341"/>
                </a:lnTo>
                <a:lnTo>
                  <a:pt x="3488" y="339"/>
                </a:lnTo>
                <a:lnTo>
                  <a:pt x="3488" y="339"/>
                </a:lnTo>
                <a:lnTo>
                  <a:pt x="3490" y="339"/>
                </a:lnTo>
                <a:lnTo>
                  <a:pt x="3491" y="341"/>
                </a:lnTo>
                <a:lnTo>
                  <a:pt x="3491" y="341"/>
                </a:lnTo>
                <a:lnTo>
                  <a:pt x="3493" y="342"/>
                </a:lnTo>
                <a:lnTo>
                  <a:pt x="3494" y="342"/>
                </a:lnTo>
                <a:lnTo>
                  <a:pt x="3497" y="342"/>
                </a:lnTo>
                <a:lnTo>
                  <a:pt x="3497" y="342"/>
                </a:lnTo>
                <a:lnTo>
                  <a:pt x="3497" y="341"/>
                </a:lnTo>
                <a:lnTo>
                  <a:pt x="3497" y="339"/>
                </a:lnTo>
                <a:lnTo>
                  <a:pt x="3497" y="339"/>
                </a:lnTo>
                <a:lnTo>
                  <a:pt x="3498" y="338"/>
                </a:lnTo>
                <a:lnTo>
                  <a:pt x="3501" y="337"/>
                </a:lnTo>
                <a:lnTo>
                  <a:pt x="3502" y="337"/>
                </a:lnTo>
                <a:lnTo>
                  <a:pt x="3502" y="337"/>
                </a:lnTo>
                <a:lnTo>
                  <a:pt x="3504" y="337"/>
                </a:lnTo>
                <a:lnTo>
                  <a:pt x="3504" y="337"/>
                </a:lnTo>
                <a:lnTo>
                  <a:pt x="3505" y="335"/>
                </a:lnTo>
                <a:lnTo>
                  <a:pt x="3505" y="334"/>
                </a:lnTo>
                <a:moveTo>
                  <a:pt x="2216" y="663"/>
                </a:moveTo>
                <a:lnTo>
                  <a:pt x="2216" y="665"/>
                </a:lnTo>
                <a:lnTo>
                  <a:pt x="2215" y="665"/>
                </a:lnTo>
                <a:lnTo>
                  <a:pt x="2215" y="665"/>
                </a:lnTo>
                <a:lnTo>
                  <a:pt x="2212" y="665"/>
                </a:lnTo>
                <a:lnTo>
                  <a:pt x="2212" y="665"/>
                </a:lnTo>
                <a:lnTo>
                  <a:pt x="2212" y="665"/>
                </a:lnTo>
                <a:lnTo>
                  <a:pt x="2213" y="666"/>
                </a:lnTo>
                <a:lnTo>
                  <a:pt x="2212" y="666"/>
                </a:lnTo>
                <a:lnTo>
                  <a:pt x="2212" y="666"/>
                </a:lnTo>
                <a:lnTo>
                  <a:pt x="2210" y="666"/>
                </a:lnTo>
                <a:lnTo>
                  <a:pt x="2210" y="666"/>
                </a:lnTo>
                <a:lnTo>
                  <a:pt x="2208" y="666"/>
                </a:lnTo>
                <a:lnTo>
                  <a:pt x="2206" y="666"/>
                </a:lnTo>
                <a:lnTo>
                  <a:pt x="2206" y="666"/>
                </a:lnTo>
                <a:lnTo>
                  <a:pt x="2205" y="665"/>
                </a:lnTo>
                <a:lnTo>
                  <a:pt x="2205" y="665"/>
                </a:lnTo>
                <a:lnTo>
                  <a:pt x="2204" y="665"/>
                </a:lnTo>
                <a:lnTo>
                  <a:pt x="2202" y="665"/>
                </a:lnTo>
                <a:lnTo>
                  <a:pt x="2201" y="665"/>
                </a:lnTo>
                <a:lnTo>
                  <a:pt x="2201" y="665"/>
                </a:lnTo>
                <a:lnTo>
                  <a:pt x="2199" y="663"/>
                </a:lnTo>
                <a:lnTo>
                  <a:pt x="2199" y="663"/>
                </a:lnTo>
                <a:lnTo>
                  <a:pt x="2199" y="662"/>
                </a:lnTo>
                <a:lnTo>
                  <a:pt x="2198" y="665"/>
                </a:lnTo>
                <a:lnTo>
                  <a:pt x="2198" y="666"/>
                </a:lnTo>
                <a:lnTo>
                  <a:pt x="2198" y="667"/>
                </a:lnTo>
                <a:lnTo>
                  <a:pt x="2197" y="669"/>
                </a:lnTo>
                <a:lnTo>
                  <a:pt x="2197" y="672"/>
                </a:lnTo>
                <a:lnTo>
                  <a:pt x="2198" y="673"/>
                </a:lnTo>
                <a:lnTo>
                  <a:pt x="2198" y="674"/>
                </a:lnTo>
                <a:lnTo>
                  <a:pt x="2199" y="676"/>
                </a:lnTo>
                <a:lnTo>
                  <a:pt x="2199" y="676"/>
                </a:lnTo>
                <a:lnTo>
                  <a:pt x="2199" y="674"/>
                </a:lnTo>
                <a:lnTo>
                  <a:pt x="2199" y="674"/>
                </a:lnTo>
                <a:lnTo>
                  <a:pt x="2201" y="674"/>
                </a:lnTo>
                <a:lnTo>
                  <a:pt x="2202" y="674"/>
                </a:lnTo>
                <a:lnTo>
                  <a:pt x="2204" y="674"/>
                </a:lnTo>
                <a:lnTo>
                  <a:pt x="2204" y="674"/>
                </a:lnTo>
                <a:lnTo>
                  <a:pt x="2204" y="674"/>
                </a:lnTo>
                <a:lnTo>
                  <a:pt x="2204" y="676"/>
                </a:lnTo>
                <a:lnTo>
                  <a:pt x="2204" y="677"/>
                </a:lnTo>
                <a:lnTo>
                  <a:pt x="2204" y="677"/>
                </a:lnTo>
                <a:lnTo>
                  <a:pt x="2205" y="678"/>
                </a:lnTo>
                <a:lnTo>
                  <a:pt x="2205" y="678"/>
                </a:lnTo>
                <a:lnTo>
                  <a:pt x="2205" y="678"/>
                </a:lnTo>
                <a:lnTo>
                  <a:pt x="2204" y="678"/>
                </a:lnTo>
                <a:lnTo>
                  <a:pt x="2204" y="678"/>
                </a:lnTo>
                <a:lnTo>
                  <a:pt x="2202" y="678"/>
                </a:lnTo>
                <a:lnTo>
                  <a:pt x="2202" y="678"/>
                </a:lnTo>
                <a:lnTo>
                  <a:pt x="2201" y="680"/>
                </a:lnTo>
                <a:lnTo>
                  <a:pt x="2201" y="681"/>
                </a:lnTo>
                <a:lnTo>
                  <a:pt x="2201" y="683"/>
                </a:lnTo>
                <a:lnTo>
                  <a:pt x="2201" y="681"/>
                </a:lnTo>
                <a:lnTo>
                  <a:pt x="2202" y="681"/>
                </a:lnTo>
                <a:lnTo>
                  <a:pt x="2202" y="681"/>
                </a:lnTo>
                <a:lnTo>
                  <a:pt x="2204" y="681"/>
                </a:lnTo>
                <a:lnTo>
                  <a:pt x="2205" y="681"/>
                </a:lnTo>
                <a:lnTo>
                  <a:pt x="2205" y="683"/>
                </a:lnTo>
                <a:lnTo>
                  <a:pt x="2206" y="683"/>
                </a:lnTo>
                <a:lnTo>
                  <a:pt x="2206" y="683"/>
                </a:lnTo>
                <a:lnTo>
                  <a:pt x="2206" y="684"/>
                </a:lnTo>
                <a:lnTo>
                  <a:pt x="2208" y="685"/>
                </a:lnTo>
                <a:lnTo>
                  <a:pt x="2208" y="685"/>
                </a:lnTo>
                <a:lnTo>
                  <a:pt x="2208" y="687"/>
                </a:lnTo>
                <a:lnTo>
                  <a:pt x="2208" y="688"/>
                </a:lnTo>
                <a:lnTo>
                  <a:pt x="2208" y="689"/>
                </a:lnTo>
                <a:lnTo>
                  <a:pt x="2208" y="691"/>
                </a:lnTo>
                <a:lnTo>
                  <a:pt x="2208" y="691"/>
                </a:lnTo>
                <a:lnTo>
                  <a:pt x="2208" y="692"/>
                </a:lnTo>
                <a:lnTo>
                  <a:pt x="2208" y="695"/>
                </a:lnTo>
                <a:lnTo>
                  <a:pt x="2208" y="696"/>
                </a:lnTo>
                <a:lnTo>
                  <a:pt x="2208" y="699"/>
                </a:lnTo>
                <a:lnTo>
                  <a:pt x="2208" y="702"/>
                </a:lnTo>
                <a:lnTo>
                  <a:pt x="2208" y="703"/>
                </a:lnTo>
                <a:lnTo>
                  <a:pt x="2209" y="705"/>
                </a:lnTo>
                <a:lnTo>
                  <a:pt x="2209" y="707"/>
                </a:lnTo>
                <a:lnTo>
                  <a:pt x="2209" y="707"/>
                </a:lnTo>
                <a:lnTo>
                  <a:pt x="2209" y="709"/>
                </a:lnTo>
                <a:lnTo>
                  <a:pt x="2209" y="709"/>
                </a:lnTo>
                <a:lnTo>
                  <a:pt x="2208" y="709"/>
                </a:lnTo>
                <a:lnTo>
                  <a:pt x="2206" y="709"/>
                </a:lnTo>
                <a:lnTo>
                  <a:pt x="2206" y="709"/>
                </a:lnTo>
                <a:lnTo>
                  <a:pt x="2208" y="707"/>
                </a:lnTo>
                <a:lnTo>
                  <a:pt x="2208" y="707"/>
                </a:lnTo>
                <a:lnTo>
                  <a:pt x="2206" y="707"/>
                </a:lnTo>
                <a:lnTo>
                  <a:pt x="2204" y="709"/>
                </a:lnTo>
                <a:lnTo>
                  <a:pt x="2191" y="712"/>
                </a:lnTo>
                <a:lnTo>
                  <a:pt x="2187" y="712"/>
                </a:lnTo>
                <a:lnTo>
                  <a:pt x="2181" y="710"/>
                </a:lnTo>
                <a:lnTo>
                  <a:pt x="2180" y="709"/>
                </a:lnTo>
                <a:lnTo>
                  <a:pt x="2176" y="706"/>
                </a:lnTo>
                <a:lnTo>
                  <a:pt x="2175" y="705"/>
                </a:lnTo>
                <a:lnTo>
                  <a:pt x="2173" y="703"/>
                </a:lnTo>
                <a:lnTo>
                  <a:pt x="2172" y="703"/>
                </a:lnTo>
                <a:lnTo>
                  <a:pt x="2172" y="702"/>
                </a:lnTo>
                <a:lnTo>
                  <a:pt x="2170" y="702"/>
                </a:lnTo>
                <a:lnTo>
                  <a:pt x="2168" y="702"/>
                </a:lnTo>
                <a:lnTo>
                  <a:pt x="2166" y="702"/>
                </a:lnTo>
                <a:lnTo>
                  <a:pt x="2165" y="701"/>
                </a:lnTo>
                <a:lnTo>
                  <a:pt x="2164" y="701"/>
                </a:lnTo>
                <a:lnTo>
                  <a:pt x="2162" y="699"/>
                </a:lnTo>
                <a:lnTo>
                  <a:pt x="2161" y="698"/>
                </a:lnTo>
                <a:lnTo>
                  <a:pt x="2161" y="698"/>
                </a:lnTo>
                <a:lnTo>
                  <a:pt x="2161" y="696"/>
                </a:lnTo>
                <a:lnTo>
                  <a:pt x="2161" y="695"/>
                </a:lnTo>
                <a:lnTo>
                  <a:pt x="2159" y="692"/>
                </a:lnTo>
                <a:lnTo>
                  <a:pt x="2159" y="691"/>
                </a:lnTo>
                <a:lnTo>
                  <a:pt x="2159" y="687"/>
                </a:lnTo>
                <a:lnTo>
                  <a:pt x="2159" y="687"/>
                </a:lnTo>
                <a:lnTo>
                  <a:pt x="2161" y="685"/>
                </a:lnTo>
                <a:lnTo>
                  <a:pt x="2161" y="684"/>
                </a:lnTo>
                <a:lnTo>
                  <a:pt x="2161" y="684"/>
                </a:lnTo>
                <a:lnTo>
                  <a:pt x="2162" y="684"/>
                </a:lnTo>
                <a:lnTo>
                  <a:pt x="2162" y="684"/>
                </a:lnTo>
                <a:lnTo>
                  <a:pt x="2162" y="685"/>
                </a:lnTo>
                <a:lnTo>
                  <a:pt x="2162" y="684"/>
                </a:lnTo>
                <a:lnTo>
                  <a:pt x="2164" y="684"/>
                </a:lnTo>
                <a:lnTo>
                  <a:pt x="2164" y="681"/>
                </a:lnTo>
                <a:lnTo>
                  <a:pt x="2165" y="681"/>
                </a:lnTo>
                <a:lnTo>
                  <a:pt x="2165" y="681"/>
                </a:lnTo>
                <a:lnTo>
                  <a:pt x="2165" y="680"/>
                </a:lnTo>
                <a:lnTo>
                  <a:pt x="2165" y="680"/>
                </a:lnTo>
                <a:lnTo>
                  <a:pt x="2165" y="678"/>
                </a:lnTo>
                <a:lnTo>
                  <a:pt x="2165" y="676"/>
                </a:lnTo>
                <a:lnTo>
                  <a:pt x="2166" y="673"/>
                </a:lnTo>
                <a:lnTo>
                  <a:pt x="2166" y="672"/>
                </a:lnTo>
                <a:lnTo>
                  <a:pt x="2168" y="672"/>
                </a:lnTo>
                <a:lnTo>
                  <a:pt x="2169" y="670"/>
                </a:lnTo>
                <a:lnTo>
                  <a:pt x="2170" y="670"/>
                </a:lnTo>
                <a:lnTo>
                  <a:pt x="2172" y="670"/>
                </a:lnTo>
                <a:lnTo>
                  <a:pt x="2175" y="670"/>
                </a:lnTo>
                <a:lnTo>
                  <a:pt x="2173" y="669"/>
                </a:lnTo>
                <a:lnTo>
                  <a:pt x="2173" y="669"/>
                </a:lnTo>
                <a:lnTo>
                  <a:pt x="2173" y="669"/>
                </a:lnTo>
                <a:lnTo>
                  <a:pt x="2172" y="667"/>
                </a:lnTo>
                <a:lnTo>
                  <a:pt x="2170" y="667"/>
                </a:lnTo>
                <a:lnTo>
                  <a:pt x="2169" y="667"/>
                </a:lnTo>
                <a:lnTo>
                  <a:pt x="2169" y="667"/>
                </a:lnTo>
                <a:lnTo>
                  <a:pt x="2168" y="667"/>
                </a:lnTo>
                <a:lnTo>
                  <a:pt x="2166" y="666"/>
                </a:lnTo>
                <a:lnTo>
                  <a:pt x="2165" y="665"/>
                </a:lnTo>
                <a:lnTo>
                  <a:pt x="2164" y="662"/>
                </a:lnTo>
                <a:lnTo>
                  <a:pt x="2164" y="662"/>
                </a:lnTo>
                <a:lnTo>
                  <a:pt x="2162" y="661"/>
                </a:lnTo>
                <a:lnTo>
                  <a:pt x="2162" y="659"/>
                </a:lnTo>
                <a:lnTo>
                  <a:pt x="2162" y="658"/>
                </a:lnTo>
                <a:lnTo>
                  <a:pt x="2159" y="655"/>
                </a:lnTo>
                <a:lnTo>
                  <a:pt x="2158" y="654"/>
                </a:lnTo>
                <a:lnTo>
                  <a:pt x="2157" y="654"/>
                </a:lnTo>
                <a:lnTo>
                  <a:pt x="2157" y="652"/>
                </a:lnTo>
                <a:lnTo>
                  <a:pt x="2155" y="652"/>
                </a:lnTo>
                <a:lnTo>
                  <a:pt x="2155" y="652"/>
                </a:lnTo>
                <a:lnTo>
                  <a:pt x="2155" y="651"/>
                </a:lnTo>
                <a:lnTo>
                  <a:pt x="2154" y="649"/>
                </a:lnTo>
                <a:lnTo>
                  <a:pt x="2153" y="647"/>
                </a:lnTo>
                <a:lnTo>
                  <a:pt x="2150" y="644"/>
                </a:lnTo>
                <a:lnTo>
                  <a:pt x="2150" y="644"/>
                </a:lnTo>
                <a:lnTo>
                  <a:pt x="2150" y="644"/>
                </a:lnTo>
                <a:lnTo>
                  <a:pt x="2148" y="643"/>
                </a:lnTo>
                <a:lnTo>
                  <a:pt x="2148" y="641"/>
                </a:lnTo>
                <a:lnTo>
                  <a:pt x="2147" y="640"/>
                </a:lnTo>
                <a:lnTo>
                  <a:pt x="2147" y="640"/>
                </a:lnTo>
                <a:lnTo>
                  <a:pt x="2147" y="640"/>
                </a:lnTo>
                <a:lnTo>
                  <a:pt x="2147" y="637"/>
                </a:lnTo>
                <a:lnTo>
                  <a:pt x="2147" y="637"/>
                </a:lnTo>
                <a:lnTo>
                  <a:pt x="2147" y="636"/>
                </a:lnTo>
                <a:lnTo>
                  <a:pt x="2147" y="634"/>
                </a:lnTo>
                <a:lnTo>
                  <a:pt x="2147" y="632"/>
                </a:lnTo>
                <a:lnTo>
                  <a:pt x="2148" y="630"/>
                </a:lnTo>
                <a:lnTo>
                  <a:pt x="2148" y="630"/>
                </a:lnTo>
                <a:lnTo>
                  <a:pt x="2147" y="630"/>
                </a:lnTo>
                <a:lnTo>
                  <a:pt x="2147" y="633"/>
                </a:lnTo>
                <a:lnTo>
                  <a:pt x="2146" y="632"/>
                </a:lnTo>
                <a:lnTo>
                  <a:pt x="2146" y="629"/>
                </a:lnTo>
                <a:lnTo>
                  <a:pt x="2146" y="627"/>
                </a:lnTo>
                <a:lnTo>
                  <a:pt x="2144" y="626"/>
                </a:lnTo>
                <a:lnTo>
                  <a:pt x="2143" y="626"/>
                </a:lnTo>
                <a:lnTo>
                  <a:pt x="2143" y="625"/>
                </a:lnTo>
                <a:lnTo>
                  <a:pt x="2142" y="623"/>
                </a:lnTo>
                <a:lnTo>
                  <a:pt x="2140" y="623"/>
                </a:lnTo>
                <a:lnTo>
                  <a:pt x="2140" y="623"/>
                </a:lnTo>
                <a:lnTo>
                  <a:pt x="2139" y="623"/>
                </a:lnTo>
                <a:lnTo>
                  <a:pt x="2140" y="622"/>
                </a:lnTo>
                <a:lnTo>
                  <a:pt x="2140" y="621"/>
                </a:lnTo>
                <a:lnTo>
                  <a:pt x="2140" y="621"/>
                </a:lnTo>
                <a:lnTo>
                  <a:pt x="2142" y="619"/>
                </a:lnTo>
                <a:lnTo>
                  <a:pt x="2142" y="619"/>
                </a:lnTo>
                <a:lnTo>
                  <a:pt x="2143" y="618"/>
                </a:lnTo>
                <a:lnTo>
                  <a:pt x="2143" y="619"/>
                </a:lnTo>
                <a:lnTo>
                  <a:pt x="2143" y="619"/>
                </a:lnTo>
                <a:lnTo>
                  <a:pt x="2143" y="618"/>
                </a:lnTo>
                <a:lnTo>
                  <a:pt x="2144" y="618"/>
                </a:lnTo>
                <a:lnTo>
                  <a:pt x="2144" y="616"/>
                </a:lnTo>
                <a:lnTo>
                  <a:pt x="2146" y="615"/>
                </a:lnTo>
                <a:lnTo>
                  <a:pt x="2146" y="614"/>
                </a:lnTo>
                <a:lnTo>
                  <a:pt x="2146" y="614"/>
                </a:lnTo>
                <a:lnTo>
                  <a:pt x="2146" y="612"/>
                </a:lnTo>
                <a:lnTo>
                  <a:pt x="2147" y="612"/>
                </a:lnTo>
                <a:lnTo>
                  <a:pt x="2147" y="611"/>
                </a:lnTo>
                <a:lnTo>
                  <a:pt x="2147" y="611"/>
                </a:lnTo>
                <a:lnTo>
                  <a:pt x="2147" y="611"/>
                </a:lnTo>
                <a:lnTo>
                  <a:pt x="2147" y="610"/>
                </a:lnTo>
                <a:lnTo>
                  <a:pt x="2147" y="610"/>
                </a:lnTo>
                <a:lnTo>
                  <a:pt x="2147" y="608"/>
                </a:lnTo>
                <a:lnTo>
                  <a:pt x="2147" y="610"/>
                </a:lnTo>
                <a:lnTo>
                  <a:pt x="2147" y="610"/>
                </a:lnTo>
                <a:lnTo>
                  <a:pt x="2148" y="610"/>
                </a:lnTo>
                <a:lnTo>
                  <a:pt x="2148" y="610"/>
                </a:lnTo>
                <a:lnTo>
                  <a:pt x="2148" y="608"/>
                </a:lnTo>
                <a:lnTo>
                  <a:pt x="2150" y="610"/>
                </a:lnTo>
                <a:lnTo>
                  <a:pt x="2150" y="610"/>
                </a:lnTo>
                <a:lnTo>
                  <a:pt x="2153" y="608"/>
                </a:lnTo>
                <a:lnTo>
                  <a:pt x="2154" y="608"/>
                </a:lnTo>
                <a:lnTo>
                  <a:pt x="2154" y="608"/>
                </a:lnTo>
                <a:lnTo>
                  <a:pt x="2157" y="605"/>
                </a:lnTo>
                <a:lnTo>
                  <a:pt x="2157" y="605"/>
                </a:lnTo>
                <a:lnTo>
                  <a:pt x="2157" y="605"/>
                </a:lnTo>
                <a:lnTo>
                  <a:pt x="2158" y="607"/>
                </a:lnTo>
                <a:lnTo>
                  <a:pt x="2158" y="607"/>
                </a:lnTo>
                <a:lnTo>
                  <a:pt x="2158" y="607"/>
                </a:lnTo>
                <a:lnTo>
                  <a:pt x="2159" y="605"/>
                </a:lnTo>
                <a:lnTo>
                  <a:pt x="2158" y="605"/>
                </a:lnTo>
                <a:lnTo>
                  <a:pt x="2158" y="605"/>
                </a:lnTo>
                <a:lnTo>
                  <a:pt x="2158" y="604"/>
                </a:lnTo>
                <a:lnTo>
                  <a:pt x="2159" y="604"/>
                </a:lnTo>
                <a:lnTo>
                  <a:pt x="2159" y="604"/>
                </a:lnTo>
                <a:lnTo>
                  <a:pt x="2162" y="603"/>
                </a:lnTo>
                <a:lnTo>
                  <a:pt x="2162" y="603"/>
                </a:lnTo>
                <a:lnTo>
                  <a:pt x="2162" y="601"/>
                </a:lnTo>
                <a:lnTo>
                  <a:pt x="2164" y="601"/>
                </a:lnTo>
                <a:lnTo>
                  <a:pt x="2164" y="601"/>
                </a:lnTo>
                <a:lnTo>
                  <a:pt x="2164" y="601"/>
                </a:lnTo>
                <a:lnTo>
                  <a:pt x="2164" y="600"/>
                </a:lnTo>
                <a:lnTo>
                  <a:pt x="2165" y="600"/>
                </a:lnTo>
                <a:lnTo>
                  <a:pt x="2165" y="600"/>
                </a:lnTo>
                <a:lnTo>
                  <a:pt x="2165" y="598"/>
                </a:lnTo>
                <a:lnTo>
                  <a:pt x="2165" y="598"/>
                </a:lnTo>
                <a:lnTo>
                  <a:pt x="2166" y="598"/>
                </a:lnTo>
                <a:lnTo>
                  <a:pt x="2168" y="598"/>
                </a:lnTo>
                <a:lnTo>
                  <a:pt x="2169" y="598"/>
                </a:lnTo>
                <a:lnTo>
                  <a:pt x="2169" y="598"/>
                </a:lnTo>
                <a:lnTo>
                  <a:pt x="2170" y="597"/>
                </a:lnTo>
                <a:lnTo>
                  <a:pt x="2172" y="597"/>
                </a:lnTo>
                <a:lnTo>
                  <a:pt x="2173" y="596"/>
                </a:lnTo>
                <a:lnTo>
                  <a:pt x="2175" y="594"/>
                </a:lnTo>
                <a:lnTo>
                  <a:pt x="2176" y="594"/>
                </a:lnTo>
                <a:lnTo>
                  <a:pt x="2176" y="594"/>
                </a:lnTo>
                <a:lnTo>
                  <a:pt x="2176" y="594"/>
                </a:lnTo>
                <a:lnTo>
                  <a:pt x="2177" y="594"/>
                </a:lnTo>
                <a:lnTo>
                  <a:pt x="2177" y="594"/>
                </a:lnTo>
                <a:lnTo>
                  <a:pt x="2180" y="593"/>
                </a:lnTo>
                <a:lnTo>
                  <a:pt x="2181" y="592"/>
                </a:lnTo>
                <a:lnTo>
                  <a:pt x="2183" y="592"/>
                </a:lnTo>
                <a:lnTo>
                  <a:pt x="2186" y="593"/>
                </a:lnTo>
                <a:lnTo>
                  <a:pt x="2187" y="593"/>
                </a:lnTo>
                <a:lnTo>
                  <a:pt x="2187" y="594"/>
                </a:lnTo>
                <a:lnTo>
                  <a:pt x="2190" y="594"/>
                </a:lnTo>
                <a:lnTo>
                  <a:pt x="2190" y="594"/>
                </a:lnTo>
                <a:lnTo>
                  <a:pt x="2191" y="596"/>
                </a:lnTo>
                <a:lnTo>
                  <a:pt x="2191" y="596"/>
                </a:lnTo>
                <a:lnTo>
                  <a:pt x="2191" y="596"/>
                </a:lnTo>
                <a:lnTo>
                  <a:pt x="2193" y="594"/>
                </a:lnTo>
                <a:lnTo>
                  <a:pt x="2194" y="594"/>
                </a:lnTo>
                <a:lnTo>
                  <a:pt x="2194" y="594"/>
                </a:lnTo>
                <a:lnTo>
                  <a:pt x="2194" y="593"/>
                </a:lnTo>
                <a:lnTo>
                  <a:pt x="2197" y="594"/>
                </a:lnTo>
                <a:lnTo>
                  <a:pt x="2198" y="594"/>
                </a:lnTo>
                <a:lnTo>
                  <a:pt x="2199" y="594"/>
                </a:lnTo>
                <a:lnTo>
                  <a:pt x="2199" y="594"/>
                </a:lnTo>
                <a:lnTo>
                  <a:pt x="2201" y="596"/>
                </a:lnTo>
                <a:lnTo>
                  <a:pt x="2201" y="597"/>
                </a:lnTo>
                <a:lnTo>
                  <a:pt x="2201" y="598"/>
                </a:lnTo>
                <a:lnTo>
                  <a:pt x="2201" y="598"/>
                </a:lnTo>
                <a:lnTo>
                  <a:pt x="2199" y="600"/>
                </a:lnTo>
                <a:lnTo>
                  <a:pt x="2201" y="600"/>
                </a:lnTo>
                <a:lnTo>
                  <a:pt x="2201" y="603"/>
                </a:lnTo>
                <a:lnTo>
                  <a:pt x="2199" y="605"/>
                </a:lnTo>
                <a:lnTo>
                  <a:pt x="2198" y="608"/>
                </a:lnTo>
                <a:lnTo>
                  <a:pt x="2197" y="610"/>
                </a:lnTo>
                <a:lnTo>
                  <a:pt x="2198" y="611"/>
                </a:lnTo>
                <a:lnTo>
                  <a:pt x="2201" y="612"/>
                </a:lnTo>
                <a:lnTo>
                  <a:pt x="2201" y="614"/>
                </a:lnTo>
                <a:lnTo>
                  <a:pt x="2201" y="614"/>
                </a:lnTo>
                <a:lnTo>
                  <a:pt x="2198" y="614"/>
                </a:lnTo>
                <a:lnTo>
                  <a:pt x="2197" y="612"/>
                </a:lnTo>
                <a:lnTo>
                  <a:pt x="2195" y="612"/>
                </a:lnTo>
                <a:lnTo>
                  <a:pt x="2194" y="612"/>
                </a:lnTo>
                <a:lnTo>
                  <a:pt x="2190" y="612"/>
                </a:lnTo>
                <a:lnTo>
                  <a:pt x="2187" y="612"/>
                </a:lnTo>
                <a:lnTo>
                  <a:pt x="2186" y="612"/>
                </a:lnTo>
                <a:lnTo>
                  <a:pt x="2184" y="612"/>
                </a:lnTo>
                <a:lnTo>
                  <a:pt x="2183" y="614"/>
                </a:lnTo>
                <a:lnTo>
                  <a:pt x="2183" y="614"/>
                </a:lnTo>
                <a:lnTo>
                  <a:pt x="2183" y="615"/>
                </a:lnTo>
                <a:lnTo>
                  <a:pt x="2181" y="616"/>
                </a:lnTo>
                <a:lnTo>
                  <a:pt x="2180" y="616"/>
                </a:lnTo>
                <a:lnTo>
                  <a:pt x="2180" y="618"/>
                </a:lnTo>
                <a:lnTo>
                  <a:pt x="2180" y="619"/>
                </a:lnTo>
                <a:lnTo>
                  <a:pt x="2181" y="619"/>
                </a:lnTo>
                <a:lnTo>
                  <a:pt x="2183" y="621"/>
                </a:lnTo>
                <a:lnTo>
                  <a:pt x="2183" y="622"/>
                </a:lnTo>
                <a:lnTo>
                  <a:pt x="2184" y="622"/>
                </a:lnTo>
                <a:lnTo>
                  <a:pt x="2184" y="622"/>
                </a:lnTo>
                <a:lnTo>
                  <a:pt x="2186" y="622"/>
                </a:lnTo>
                <a:lnTo>
                  <a:pt x="2186" y="622"/>
                </a:lnTo>
                <a:lnTo>
                  <a:pt x="2184" y="622"/>
                </a:lnTo>
                <a:lnTo>
                  <a:pt x="2183" y="622"/>
                </a:lnTo>
                <a:lnTo>
                  <a:pt x="2181" y="623"/>
                </a:lnTo>
                <a:lnTo>
                  <a:pt x="2181" y="622"/>
                </a:lnTo>
                <a:lnTo>
                  <a:pt x="2181" y="622"/>
                </a:lnTo>
                <a:lnTo>
                  <a:pt x="2179" y="621"/>
                </a:lnTo>
                <a:lnTo>
                  <a:pt x="2177" y="621"/>
                </a:lnTo>
                <a:lnTo>
                  <a:pt x="2175" y="621"/>
                </a:lnTo>
                <a:lnTo>
                  <a:pt x="2173" y="622"/>
                </a:lnTo>
                <a:lnTo>
                  <a:pt x="2173" y="622"/>
                </a:lnTo>
                <a:lnTo>
                  <a:pt x="2173" y="623"/>
                </a:lnTo>
                <a:lnTo>
                  <a:pt x="2173" y="623"/>
                </a:lnTo>
                <a:lnTo>
                  <a:pt x="2173" y="625"/>
                </a:lnTo>
                <a:lnTo>
                  <a:pt x="2175" y="625"/>
                </a:lnTo>
                <a:lnTo>
                  <a:pt x="2176" y="625"/>
                </a:lnTo>
                <a:lnTo>
                  <a:pt x="2177" y="626"/>
                </a:lnTo>
                <a:lnTo>
                  <a:pt x="2179" y="626"/>
                </a:lnTo>
                <a:lnTo>
                  <a:pt x="2179" y="626"/>
                </a:lnTo>
                <a:lnTo>
                  <a:pt x="2180" y="629"/>
                </a:lnTo>
                <a:lnTo>
                  <a:pt x="2181" y="632"/>
                </a:lnTo>
                <a:lnTo>
                  <a:pt x="2181" y="633"/>
                </a:lnTo>
                <a:lnTo>
                  <a:pt x="2183" y="633"/>
                </a:lnTo>
                <a:lnTo>
                  <a:pt x="2183" y="634"/>
                </a:lnTo>
                <a:lnTo>
                  <a:pt x="2183" y="634"/>
                </a:lnTo>
                <a:lnTo>
                  <a:pt x="2183" y="636"/>
                </a:lnTo>
                <a:lnTo>
                  <a:pt x="2183" y="636"/>
                </a:lnTo>
                <a:lnTo>
                  <a:pt x="2183" y="637"/>
                </a:lnTo>
                <a:lnTo>
                  <a:pt x="2183" y="638"/>
                </a:lnTo>
                <a:lnTo>
                  <a:pt x="2184" y="638"/>
                </a:lnTo>
                <a:lnTo>
                  <a:pt x="2186" y="638"/>
                </a:lnTo>
                <a:lnTo>
                  <a:pt x="2186" y="638"/>
                </a:lnTo>
                <a:lnTo>
                  <a:pt x="2187" y="638"/>
                </a:lnTo>
                <a:lnTo>
                  <a:pt x="2188" y="640"/>
                </a:lnTo>
                <a:lnTo>
                  <a:pt x="2188" y="640"/>
                </a:lnTo>
                <a:lnTo>
                  <a:pt x="2188" y="641"/>
                </a:lnTo>
                <a:lnTo>
                  <a:pt x="2188" y="641"/>
                </a:lnTo>
                <a:lnTo>
                  <a:pt x="2190" y="641"/>
                </a:lnTo>
                <a:lnTo>
                  <a:pt x="2190" y="641"/>
                </a:lnTo>
                <a:lnTo>
                  <a:pt x="2191" y="641"/>
                </a:lnTo>
                <a:lnTo>
                  <a:pt x="2191" y="641"/>
                </a:lnTo>
                <a:lnTo>
                  <a:pt x="2193" y="643"/>
                </a:lnTo>
                <a:lnTo>
                  <a:pt x="2193" y="643"/>
                </a:lnTo>
                <a:lnTo>
                  <a:pt x="2194" y="643"/>
                </a:lnTo>
                <a:lnTo>
                  <a:pt x="2194" y="643"/>
                </a:lnTo>
                <a:lnTo>
                  <a:pt x="2195" y="643"/>
                </a:lnTo>
                <a:lnTo>
                  <a:pt x="2195" y="643"/>
                </a:lnTo>
                <a:lnTo>
                  <a:pt x="2195" y="645"/>
                </a:lnTo>
                <a:lnTo>
                  <a:pt x="2195" y="647"/>
                </a:lnTo>
                <a:lnTo>
                  <a:pt x="2195" y="648"/>
                </a:lnTo>
                <a:lnTo>
                  <a:pt x="2195" y="648"/>
                </a:lnTo>
                <a:lnTo>
                  <a:pt x="2194" y="651"/>
                </a:lnTo>
                <a:lnTo>
                  <a:pt x="2194" y="651"/>
                </a:lnTo>
                <a:lnTo>
                  <a:pt x="2194" y="652"/>
                </a:lnTo>
                <a:lnTo>
                  <a:pt x="2194" y="654"/>
                </a:lnTo>
                <a:lnTo>
                  <a:pt x="2195" y="656"/>
                </a:lnTo>
                <a:lnTo>
                  <a:pt x="2197" y="659"/>
                </a:lnTo>
                <a:lnTo>
                  <a:pt x="2198" y="661"/>
                </a:lnTo>
                <a:lnTo>
                  <a:pt x="2198" y="661"/>
                </a:lnTo>
                <a:lnTo>
                  <a:pt x="2198" y="661"/>
                </a:lnTo>
                <a:lnTo>
                  <a:pt x="2198" y="659"/>
                </a:lnTo>
                <a:lnTo>
                  <a:pt x="2198" y="656"/>
                </a:lnTo>
                <a:lnTo>
                  <a:pt x="2198" y="655"/>
                </a:lnTo>
                <a:lnTo>
                  <a:pt x="2198" y="655"/>
                </a:lnTo>
                <a:lnTo>
                  <a:pt x="2198" y="652"/>
                </a:lnTo>
                <a:lnTo>
                  <a:pt x="2199" y="652"/>
                </a:lnTo>
                <a:lnTo>
                  <a:pt x="2201" y="651"/>
                </a:lnTo>
                <a:lnTo>
                  <a:pt x="2201" y="651"/>
                </a:lnTo>
                <a:lnTo>
                  <a:pt x="2202" y="651"/>
                </a:lnTo>
                <a:lnTo>
                  <a:pt x="2204" y="649"/>
                </a:lnTo>
                <a:lnTo>
                  <a:pt x="2205" y="649"/>
                </a:lnTo>
                <a:lnTo>
                  <a:pt x="2206" y="649"/>
                </a:lnTo>
                <a:lnTo>
                  <a:pt x="2208" y="649"/>
                </a:lnTo>
                <a:lnTo>
                  <a:pt x="2208" y="651"/>
                </a:lnTo>
                <a:lnTo>
                  <a:pt x="2209" y="652"/>
                </a:lnTo>
                <a:lnTo>
                  <a:pt x="2209" y="654"/>
                </a:lnTo>
                <a:lnTo>
                  <a:pt x="2209" y="655"/>
                </a:lnTo>
                <a:lnTo>
                  <a:pt x="2210" y="656"/>
                </a:lnTo>
                <a:lnTo>
                  <a:pt x="2210" y="658"/>
                </a:lnTo>
                <a:lnTo>
                  <a:pt x="2212" y="659"/>
                </a:lnTo>
                <a:lnTo>
                  <a:pt x="2215" y="661"/>
                </a:lnTo>
                <a:lnTo>
                  <a:pt x="2216" y="662"/>
                </a:lnTo>
                <a:lnTo>
                  <a:pt x="2216" y="662"/>
                </a:lnTo>
                <a:lnTo>
                  <a:pt x="2216" y="662"/>
                </a:lnTo>
                <a:lnTo>
                  <a:pt x="2216" y="663"/>
                </a:lnTo>
                <a:lnTo>
                  <a:pt x="2216" y="66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509422-6D1B-4301-B947-FAFBCCFC5543}"/>
              </a:ext>
            </a:extLst>
          </p:cNvPr>
          <p:cNvSpPr/>
          <p:nvPr/>
        </p:nvSpPr>
        <p:spPr>
          <a:xfrm>
            <a:off x="2438851" y="3528251"/>
            <a:ext cx="90195" cy="90195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1"/>
            </a:solidFill>
          </a:ln>
          <a:effectLst>
            <a:outerShdw blurRad="101600" sx="101000" sy="101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B5209C-B0E6-4D03-B9BC-DEAAA09CC1B5}"/>
              </a:ext>
            </a:extLst>
          </p:cNvPr>
          <p:cNvSpPr txBox="1"/>
          <p:nvPr/>
        </p:nvSpPr>
        <p:spPr>
          <a:xfrm>
            <a:off x="2492754" y="3444083"/>
            <a:ext cx="965329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Santa Clara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D9DA4FA-3AE0-4718-AFE5-D54219AC46D2}"/>
              </a:ext>
            </a:extLst>
          </p:cNvPr>
          <p:cNvSpPr/>
          <p:nvPr/>
        </p:nvSpPr>
        <p:spPr>
          <a:xfrm>
            <a:off x="8546814" y="3528363"/>
            <a:ext cx="90195" cy="90195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1"/>
            </a:solidFill>
          </a:ln>
          <a:effectLst>
            <a:outerShdw blurRad="101600" sx="101000" sy="101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EBB556-A564-4FEB-87BC-106D62FFA89A}"/>
              </a:ext>
            </a:extLst>
          </p:cNvPr>
          <p:cNvSpPr txBox="1"/>
          <p:nvPr/>
        </p:nvSpPr>
        <p:spPr>
          <a:xfrm>
            <a:off x="8600717" y="3444194"/>
            <a:ext cx="574260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Tokyo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19CBE3F-0E51-4892-BB13-3C41F4A85E89}"/>
              </a:ext>
            </a:extLst>
          </p:cNvPr>
          <p:cNvSpPr/>
          <p:nvPr/>
        </p:nvSpPr>
        <p:spPr>
          <a:xfrm>
            <a:off x="5883168" y="2768748"/>
            <a:ext cx="90195" cy="90195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1"/>
            </a:solidFill>
          </a:ln>
          <a:effectLst>
            <a:outerShdw blurRad="101600" sx="101000" sy="101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F681DE-CF57-41B6-99B7-BAAB78D19E3C}"/>
              </a:ext>
            </a:extLst>
          </p:cNvPr>
          <p:cNvSpPr txBox="1"/>
          <p:nvPr/>
        </p:nvSpPr>
        <p:spPr>
          <a:xfrm>
            <a:off x="5937070" y="2684580"/>
            <a:ext cx="723275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Helsinki</a:t>
            </a:r>
          </a:p>
        </p:txBody>
      </p:sp>
    </p:spTree>
    <p:extLst>
      <p:ext uri="{BB962C8B-B14F-4D97-AF65-F5344CB8AC3E}">
        <p14:creationId xmlns:p14="http://schemas.microsoft.com/office/powerpoint/2010/main" val="421311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407201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Global Temperature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Average Land Temperature (</a:t>
            </a:r>
            <a:r>
              <a:rPr lang="en-US" b="1" i="1" dirty="0" err="1"/>
              <a:t>TempLand</a:t>
            </a:r>
            <a:r>
              <a:rPr lang="en-U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Uncertainty in Average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Uncertainty in Max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Average Land and Sea Temperature (</a:t>
            </a:r>
            <a:r>
              <a:rPr lang="en-US" b="1" i="1" dirty="0" err="1"/>
              <a:t>TempGloba</a:t>
            </a:r>
            <a:r>
              <a:rPr lang="en-US" b="1" dirty="0" err="1"/>
              <a:t>l</a:t>
            </a:r>
            <a:r>
              <a:rPr lang="en-U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Uncertainty in Average Land and Sea Temperature</a:t>
            </a:r>
          </a:p>
        </p:txBody>
      </p:sp>
    </p:spTree>
    <p:extLst>
      <p:ext uri="{BB962C8B-B14F-4D97-AF65-F5344CB8AC3E}">
        <p14:creationId xmlns:p14="http://schemas.microsoft.com/office/powerpoint/2010/main" val="373899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</a:t>
            </a:r>
          </a:p>
        </p:txBody>
      </p:sp>
      <p:pic>
        <p:nvPicPr>
          <p:cNvPr id="6" name="Content Placeholder 5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51D2787D-5806-074B-8AED-3139DEBAB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63" y="2232434"/>
            <a:ext cx="9947275" cy="3436119"/>
          </a:xfr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A00EBD0-C909-424E-B2B2-A539F9FF7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Global Temperature</a:t>
            </a:r>
          </a:p>
        </p:txBody>
      </p:sp>
    </p:spTree>
    <p:extLst>
      <p:ext uri="{BB962C8B-B14F-4D97-AF65-F5344CB8AC3E}">
        <p14:creationId xmlns:p14="http://schemas.microsoft.com/office/powerpoint/2010/main" val="331475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 (Last Century)</a:t>
            </a:r>
          </a:p>
        </p:txBody>
      </p:sp>
      <p:pic>
        <p:nvPicPr>
          <p:cNvPr id="7" name="Content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id="{612A424A-3325-5743-BE6B-D880D159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63" y="2269015"/>
            <a:ext cx="9947275" cy="3362957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2B1020E-F300-6845-A992-95028BF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Global Temperature</a:t>
            </a:r>
          </a:p>
        </p:txBody>
      </p:sp>
    </p:spTree>
    <p:extLst>
      <p:ext uri="{BB962C8B-B14F-4D97-AF65-F5344CB8AC3E}">
        <p14:creationId xmlns:p14="http://schemas.microsoft.com/office/powerpoint/2010/main" val="4412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Emission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Entity (Country Name)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(Country 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Annual CO</a:t>
            </a:r>
            <a:r>
              <a:rPr lang="en-US" b="1" baseline="-25000" dirty="0"/>
              <a:t>2</a:t>
            </a:r>
            <a:r>
              <a:rPr lang="en-US" b="1" dirty="0"/>
              <a:t> Emission (Million Tonnes)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Strategy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Aggregate values on a per-year basis across all 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6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2014 NVIDIA Color Palette">
    <a:dk1>
      <a:srgbClr val="B3B3B3"/>
    </a:dk1>
    <a:lt1>
      <a:srgbClr val="FFFFFF"/>
    </a:lt1>
    <a:dk2>
      <a:srgbClr val="000000"/>
    </a:dk2>
    <a:lt2>
      <a:srgbClr val="76B900"/>
    </a:lt2>
    <a:accent1>
      <a:srgbClr val="11669F"/>
    </a:accent1>
    <a:accent2>
      <a:srgbClr val="A0116A"/>
    </a:accent2>
    <a:accent3>
      <a:srgbClr val="D65D1E"/>
    </a:accent3>
    <a:accent4>
      <a:srgbClr val="505050"/>
    </a:accent4>
    <a:accent5>
      <a:srgbClr val="9E1212"/>
    </a:accent5>
    <a:accent6>
      <a:srgbClr val="0D3481"/>
    </a:accent6>
    <a:hlink>
      <a:srgbClr val="76B900"/>
    </a:hlink>
    <a:folHlink>
      <a:srgbClr val="004827"/>
    </a:folHlink>
  </a:clrScheme>
  <a:fontScheme name="Opulent">
    <a:majorFont>
      <a:latin typeface="Trebuchet MS"/>
      <a:ea typeface=""/>
      <a:cs typeface=""/>
      <a:font script="Jpan" typeface="HG丸ｺﾞｼｯｸM-PRO"/>
      <a:font script="Hang" typeface="HY그래픽M"/>
      <a:font script="Hans" typeface="黑体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Trebuchet MS"/>
      <a:ea typeface=""/>
      <a:cs typeface=""/>
      <a:font script="Jpan" typeface="HG丸ｺﾞｼｯｸM-PRO"/>
      <a:font script="Hang" typeface="HY그래픽M"/>
      <a:font script="Hans" typeface="华文新魏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4805693B4C294FA838FA40156D503D" ma:contentTypeVersion="2" ma:contentTypeDescription="Create a new document." ma:contentTypeScope="" ma:versionID="1c262eaaaa95821bd78b4b92c8e81883">
  <xsd:schema xmlns:xsd="http://www.w3.org/2001/XMLSchema" xmlns:xs="http://www.w3.org/2001/XMLSchema" xmlns:p="http://schemas.microsoft.com/office/2006/metadata/properties" xmlns:ns2="cd04c03b-21da-4ee4-94bd-581c2ac9535f" targetNamespace="http://schemas.microsoft.com/office/2006/metadata/properties" ma:root="true" ma:fieldsID="d16d4ed663c3ebc99402e9ddc37cdb53" ns2:_="">
    <xsd:import namespace="cd04c03b-21da-4ee4-94bd-581c2ac953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04c03b-21da-4ee4-94bd-581c2ac953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88E22E-2A4B-4FB1-9848-BF16E7DBE74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cd04c03b-21da-4ee4-94bd-581c2ac9535f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65828B0-EDD3-43B2-BD9B-A9E22659CB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04c03b-21da-4ee4-94bd-581c2ac953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82495</TotalTime>
  <Words>600</Words>
  <Application>Microsoft Office PowerPoint</Application>
  <PresentationFormat>Custom</PresentationFormat>
  <Paragraphs>171</Paragraphs>
  <Slides>42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Century Gothic</vt:lpstr>
      <vt:lpstr>Helvetica Neue</vt:lpstr>
      <vt:lpstr>Trebuchet MS</vt:lpstr>
      <vt:lpstr>Wingdings</vt:lpstr>
      <vt:lpstr>Title &amp; Bullet</vt:lpstr>
      <vt:lpstr>EECS-731 Understanding climate change with data-science</vt:lpstr>
      <vt:lpstr>Introduction</vt:lpstr>
      <vt:lpstr>Introduction</vt:lpstr>
      <vt:lpstr>PowerPoint Presentation</vt:lpstr>
      <vt:lpstr>Data Exploration</vt:lpstr>
      <vt:lpstr> Global Temperature</vt:lpstr>
      <vt:lpstr> Global Temperature</vt:lpstr>
      <vt:lpstr> Global Temperature</vt:lpstr>
      <vt:lpstr>CO2 Emission</vt:lpstr>
      <vt:lpstr>CO2 Emission</vt:lpstr>
      <vt:lpstr>OIL</vt:lpstr>
      <vt:lpstr>oil</vt:lpstr>
      <vt:lpstr>coal</vt:lpstr>
      <vt:lpstr>coal</vt:lpstr>
      <vt:lpstr>GAS</vt:lpstr>
      <vt:lpstr>GAS</vt:lpstr>
      <vt:lpstr>Fossil fuels</vt:lpstr>
      <vt:lpstr>Merged dataset</vt:lpstr>
      <vt:lpstr>Clustering</vt:lpstr>
      <vt:lpstr>Template</vt:lpstr>
      <vt:lpstr>ClAssification</vt:lpstr>
      <vt:lpstr>Purpose</vt:lpstr>
      <vt:lpstr>PROCESS</vt:lpstr>
      <vt:lpstr>PROCESS (Continued)</vt:lpstr>
      <vt:lpstr>MoDELING</vt:lpstr>
      <vt:lpstr>MoDELING</vt:lpstr>
      <vt:lpstr>PROCESS (Continued)</vt:lpstr>
      <vt:lpstr>Anomaly Detection</vt:lpstr>
      <vt:lpstr>Template</vt:lpstr>
      <vt:lpstr>Statistical Analysis</vt:lpstr>
      <vt:lpstr>Template</vt:lpstr>
      <vt:lpstr>Natural Disasters</vt:lpstr>
      <vt:lpstr>Template</vt:lpstr>
      <vt:lpstr>ConClusion</vt:lpstr>
      <vt:lpstr>Learning outcomes</vt:lpstr>
      <vt:lpstr>PowerPoint Presentation</vt:lpstr>
      <vt:lpstr>Multi-image layout 4up</vt:lpstr>
      <vt:lpstr>title</vt:lpstr>
      <vt:lpstr>Imagery, chart  and text</vt:lpstr>
      <vt:lpstr>PowerPoint Presentation</vt:lpstr>
      <vt:lpstr>Timeline with images</vt:lpstr>
      <vt:lpstr>World 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Ronald Moore</cp:lastModifiedBy>
  <cp:revision>3535</cp:revision>
  <dcterms:created xsi:type="dcterms:W3CDTF">2008-01-24T03:11:41Z</dcterms:created>
  <dcterms:modified xsi:type="dcterms:W3CDTF">2018-12-10T03:55:09Z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0x0101005D4805693B4C294FA838FA40156D503D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